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10.xml" ContentType="application/vnd.ms-office.chartcolorstyle+xml"/>
  <Override PartName="/ppt/charts/style1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3" r:id="rId2"/>
    <p:sldId id="256" r:id="rId3"/>
    <p:sldId id="257" r:id="rId4"/>
    <p:sldId id="283" r:id="rId5"/>
    <p:sldId id="258" r:id="rId6"/>
    <p:sldId id="259" r:id="rId7"/>
    <p:sldId id="284" r:id="rId8"/>
    <p:sldId id="285" r:id="rId9"/>
    <p:sldId id="290" r:id="rId10"/>
    <p:sldId id="286" r:id="rId11"/>
    <p:sldId id="287" r:id="rId12"/>
    <p:sldId id="276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81" r:id="rId27"/>
    <p:sldId id="273" r:id="rId28"/>
    <p:sldId id="274" r:id="rId29"/>
    <p:sldId id="275" r:id="rId30"/>
    <p:sldId id="282" r:id="rId31"/>
    <p:sldId id="289" r:id="rId32"/>
    <p:sldId id="277" r:id="rId33"/>
    <p:sldId id="278" r:id="rId34"/>
    <p:sldId id="288" r:id="rId35"/>
    <p:sldId id="279" r:id="rId36"/>
    <p:sldId id="280" r:id="rId37"/>
    <p:sldId id="29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9"/>
    <p:restoredTop sz="94444"/>
  </p:normalViewPr>
  <p:slideViewPr>
    <p:cSldViewPr snapToGrid="0" snapToObjects="1">
      <p:cViewPr varScale="1">
        <p:scale>
          <a:sx n="82" d="100"/>
          <a:sy n="82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ames\Documents\Cuba%20Constitution\Cuban%20Constitution%201.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ames\Documents\Cuba%20Constitution\Cuban%20Constitution%201.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ames\Documents\Cuba%20Constitution\Cuban%20Constitution%201.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ames\Documents\Cuba%20Constitution\Cuban%20Constitution%201.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ames\Documents\Cuba%20Constitution\Cuban%20Constitution%201.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ames\Documents\Cuba%20Constitution\Minuto%20a%20Minuto%20I%20y%20II%20Databas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ames\Documents\Cuba%20Constitution\PostData.Club%20Databas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ames\Documents\Cuba%20Constitution\PostData%20Facebook%20Data%201.0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ames\Documents\Cuba%20Constitution\PostData%20Facebook%20Data%201.0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C:\Users\james\Documents\Cuba%20Constitution\Cuban%20Constitution%201.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'Data&amp;Comments from CubaDebate'!$B$558</c:f>
              <c:strCache>
                <c:ptCount val="1"/>
                <c:pt idx="0">
                  <c:v>Gay Marriage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E4-4E12-906F-CC3080AF9ED7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E4-4E12-906F-CC3080AF9E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'Data&amp;Comments from CubaDebate'!$A$559:$A$560</c:f>
              <c:strCache>
                <c:ptCount val="2"/>
                <c:pt idx="0">
                  <c:v>Total Comments Mentioning issue of Gay Marriage</c:v>
                </c:pt>
                <c:pt idx="1">
                  <c:v>Total Otherwise</c:v>
                </c:pt>
              </c:strCache>
            </c:strRef>
          </c:cat>
          <c:val>
            <c:numRef>
              <c:f>'Data&amp;Comments from CubaDebate'!$B$559:$B$560</c:f>
              <c:numCache>
                <c:formatCode>General</c:formatCode>
                <c:ptCount val="2"/>
                <c:pt idx="0">
                  <c:v>179</c:v>
                </c:pt>
                <c:pt idx="1">
                  <c:v>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E4-4E12-906F-CC3080AF9ED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998535556915534"/>
          <c:y val="0.19967687826711328"/>
          <c:w val="0.37172132702613303"/>
          <c:h val="0.65543791760523162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2400" dirty="0"/>
              <a:t>Dios (God)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'Data&amp;Comments from CubaDebate'!$B$565</c:f>
              <c:strCache>
                <c:ptCount val="1"/>
                <c:pt idx="0">
                  <c:v>Dios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AA-4CED-8825-9684607C7DE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AA-4CED-8825-9684607C7DE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'Data&amp;Comments from CubaDebate'!$A$566:$A$567</c:f>
              <c:strCache>
                <c:ptCount val="2"/>
                <c:pt idx="0">
                  <c:v>Total Comments Mentioning God/Bible/Jesus</c:v>
                </c:pt>
                <c:pt idx="1">
                  <c:v>Total Otherwise</c:v>
                </c:pt>
              </c:strCache>
            </c:strRef>
          </c:cat>
          <c:val>
            <c:numRef>
              <c:f>'Data&amp;Comments from CubaDebate'!$B$566:$B$567</c:f>
              <c:numCache>
                <c:formatCode>General</c:formatCode>
                <c:ptCount val="2"/>
                <c:pt idx="0">
                  <c:v>34</c:v>
                </c:pt>
                <c:pt idx="1">
                  <c:v>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AA-4CED-8825-9684607C7DE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711716428756367"/>
          <c:y val="0.13820176379734947"/>
          <c:w val="0.36315625851197864"/>
          <c:h val="0.8101064217021232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316276029257201"/>
          <c:y val="3.36581358163202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'Data&amp;Comments from CubaDebate'!$B$572</c:f>
              <c:strCache>
                <c:ptCount val="1"/>
                <c:pt idx="0">
                  <c:v>Economy/Money Issues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F-46D4-94F0-FC3253FEE1E0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F-46D4-94F0-FC3253FEE1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'Data&amp;Comments from CubaDebate'!$A$573:$A$574</c:f>
              <c:strCache>
                <c:ptCount val="2"/>
                <c:pt idx="0">
                  <c:v>Total Comments Mentioning Economy/Money issues</c:v>
                </c:pt>
                <c:pt idx="1">
                  <c:v>Total Otherwise</c:v>
                </c:pt>
              </c:strCache>
            </c:strRef>
          </c:cat>
          <c:val>
            <c:numRef>
              <c:f>'Data&amp;Comments from CubaDebate'!$B$573:$B$574</c:f>
              <c:numCache>
                <c:formatCode>General</c:formatCode>
                <c:ptCount val="2"/>
                <c:pt idx="0">
                  <c:v>73</c:v>
                </c:pt>
                <c:pt idx="1">
                  <c:v>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BF-46D4-94F0-FC3253FEE1E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457434370633266"/>
          <c:y val="0.18040877938185382"/>
          <c:w val="0.37817253909170595"/>
          <c:h val="0.66033816126747547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[Cuban Constitution 1.0.xlsx]Top 10 User Comm Gender Dist.!PivotTable49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# of Comments per user/classified gender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</c:pivotFmt>
      <c:pivotFmt>
        <c:idx val="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</c:pivotFmt>
      <c:pivotFmt>
        <c:idx val="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</c:pivotFmt>
      <c:pivotFmt>
        <c:idx val="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</c:pivotFmt>
      <c:pivotFmt>
        <c:idx val="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5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7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8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5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7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8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'Top 10 User Comm Gender Dist.'!$B$3</c:f>
              <c:strCache>
                <c:ptCount val="1"/>
                <c:pt idx="0">
                  <c:v>Count of Comment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'Top 10 User Comm Gender Dist.'!$A$4:$A$16</c:f>
              <c:strCache>
                <c:ptCount val="12"/>
                <c:pt idx="0">
                  <c:v>Firefly</c:v>
                </c:pt>
                <c:pt idx="1">
                  <c:v>sachiel</c:v>
                </c:pt>
                <c:pt idx="2">
                  <c:v>JDv</c:v>
                </c:pt>
                <c:pt idx="3">
                  <c:v>Mary de Marianao </c:v>
                </c:pt>
                <c:pt idx="4">
                  <c:v>lazaro</c:v>
                </c:pt>
                <c:pt idx="5">
                  <c:v>Armando Enrique</c:v>
                </c:pt>
                <c:pt idx="6">
                  <c:v>Alexander</c:v>
                </c:pt>
                <c:pt idx="7">
                  <c:v>Rolando</c:v>
                </c:pt>
                <c:pt idx="8">
                  <c:v>Aniplant</c:v>
                </c:pt>
                <c:pt idx="9">
                  <c:v>DRF</c:v>
                </c:pt>
                <c:pt idx="10">
                  <c:v>Alberto</c:v>
                </c:pt>
                <c:pt idx="11">
                  <c:v>Jean</c:v>
                </c:pt>
              </c:strCache>
            </c:strRef>
          </c:cat>
          <c:val>
            <c:numRef>
              <c:f>'Top 10 User Comm Gender Dist.'!$B$4:$B$16</c:f>
              <c:numCache>
                <c:formatCode>General</c:formatCode>
                <c:ptCount val="12"/>
                <c:pt idx="0">
                  <c:v>20</c:v>
                </c:pt>
                <c:pt idx="1">
                  <c:v>15</c:v>
                </c:pt>
                <c:pt idx="2">
                  <c:v>12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6</c:v>
                </c:pt>
                <c:pt idx="7">
                  <c:v>5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9F-4FF4-ACE7-1C062BB9CB03}"/>
            </c:ext>
          </c:extLst>
        </c:ser>
        <c:ser>
          <c:idx val="1"/>
          <c:order val="1"/>
          <c:tx>
            <c:strRef>
              <c:f>'Top 10 User Comm Gender Dist.'!$C$3</c:f>
              <c:strCache>
                <c:ptCount val="1"/>
                <c:pt idx="0">
                  <c:v>Sum of Anonymous (1= if username can't be gendered) ; (0= if can be ID'd as M o F)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'Top 10 User Comm Gender Dist.'!$A$4:$A$16</c:f>
              <c:strCache>
                <c:ptCount val="12"/>
                <c:pt idx="0">
                  <c:v>Firefly</c:v>
                </c:pt>
                <c:pt idx="1">
                  <c:v>sachiel</c:v>
                </c:pt>
                <c:pt idx="2">
                  <c:v>JDv</c:v>
                </c:pt>
                <c:pt idx="3">
                  <c:v>Mary de Marianao </c:v>
                </c:pt>
                <c:pt idx="4">
                  <c:v>lazaro</c:v>
                </c:pt>
                <c:pt idx="5">
                  <c:v>Armando Enrique</c:v>
                </c:pt>
                <c:pt idx="6">
                  <c:v>Alexander</c:v>
                </c:pt>
                <c:pt idx="7">
                  <c:v>Rolando</c:v>
                </c:pt>
                <c:pt idx="8">
                  <c:v>Aniplant</c:v>
                </c:pt>
                <c:pt idx="9">
                  <c:v>DRF</c:v>
                </c:pt>
                <c:pt idx="10">
                  <c:v>Alberto</c:v>
                </c:pt>
                <c:pt idx="11">
                  <c:v>Jean</c:v>
                </c:pt>
              </c:strCache>
            </c:strRef>
          </c:cat>
          <c:val>
            <c:numRef>
              <c:f>'Top 10 User Comm Gender Dist.'!$C$4:$C$16</c:f>
              <c:numCache>
                <c:formatCode>General</c:formatCode>
                <c:ptCount val="12"/>
                <c:pt idx="0">
                  <c:v>20</c:v>
                </c:pt>
                <c:pt idx="1">
                  <c:v>15</c:v>
                </c:pt>
                <c:pt idx="2">
                  <c:v>11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</c:v>
                </c:pt>
                <c:pt idx="9">
                  <c:v>4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9F-4FF4-ACE7-1C062BB9CB03}"/>
            </c:ext>
          </c:extLst>
        </c:ser>
        <c:ser>
          <c:idx val="2"/>
          <c:order val="2"/>
          <c:tx>
            <c:strRef>
              <c:f>'Top 10 User Comm Gender Dist.'!$D$3</c:f>
              <c:strCache>
                <c:ptCount val="1"/>
                <c:pt idx="0">
                  <c:v>Sum of Gender (Male =1; F=0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'Top 10 User Comm Gender Dist.'!$A$4:$A$16</c:f>
              <c:strCache>
                <c:ptCount val="12"/>
                <c:pt idx="0">
                  <c:v>Firefly</c:v>
                </c:pt>
                <c:pt idx="1">
                  <c:v>sachiel</c:v>
                </c:pt>
                <c:pt idx="2">
                  <c:v>JDv</c:v>
                </c:pt>
                <c:pt idx="3">
                  <c:v>Mary de Marianao </c:v>
                </c:pt>
                <c:pt idx="4">
                  <c:v>lazaro</c:v>
                </c:pt>
                <c:pt idx="5">
                  <c:v>Armando Enrique</c:v>
                </c:pt>
                <c:pt idx="6">
                  <c:v>Alexander</c:v>
                </c:pt>
                <c:pt idx="7">
                  <c:v>Rolando</c:v>
                </c:pt>
                <c:pt idx="8">
                  <c:v>Aniplant</c:v>
                </c:pt>
                <c:pt idx="9">
                  <c:v>DRF</c:v>
                </c:pt>
                <c:pt idx="10">
                  <c:v>Alberto</c:v>
                </c:pt>
                <c:pt idx="11">
                  <c:v>Jean</c:v>
                </c:pt>
              </c:strCache>
            </c:strRef>
          </c:cat>
          <c:val>
            <c:numRef>
              <c:f>'Top 10 User Comm Gender Dist.'!$D$4:$D$16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7</c:v>
                </c:pt>
                <c:pt idx="5">
                  <c:v>6</c:v>
                </c:pt>
                <c:pt idx="6">
                  <c:v>6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4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9F-4FF4-ACE7-1C062BB9CB03}"/>
            </c:ext>
          </c:extLst>
        </c:ser>
        <c:ser>
          <c:idx val="3"/>
          <c:order val="3"/>
          <c:tx>
            <c:strRef>
              <c:f>'Top 10 User Comm Gender Dist.'!$E$3</c:f>
              <c:strCache>
                <c:ptCount val="1"/>
                <c:pt idx="0">
                  <c:v>Sum of Gender (Female = 1; M =0 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cat>
            <c:strRef>
              <c:f>'Top 10 User Comm Gender Dist.'!$A$4:$A$16</c:f>
              <c:strCache>
                <c:ptCount val="12"/>
                <c:pt idx="0">
                  <c:v>Firefly</c:v>
                </c:pt>
                <c:pt idx="1">
                  <c:v>sachiel</c:v>
                </c:pt>
                <c:pt idx="2">
                  <c:v>JDv</c:v>
                </c:pt>
                <c:pt idx="3">
                  <c:v>Mary de Marianao </c:v>
                </c:pt>
                <c:pt idx="4">
                  <c:v>lazaro</c:v>
                </c:pt>
                <c:pt idx="5">
                  <c:v>Armando Enrique</c:v>
                </c:pt>
                <c:pt idx="6">
                  <c:v>Alexander</c:v>
                </c:pt>
                <c:pt idx="7">
                  <c:v>Rolando</c:v>
                </c:pt>
                <c:pt idx="8">
                  <c:v>Aniplant</c:v>
                </c:pt>
                <c:pt idx="9">
                  <c:v>DRF</c:v>
                </c:pt>
                <c:pt idx="10">
                  <c:v>Alberto</c:v>
                </c:pt>
                <c:pt idx="11">
                  <c:v>Jean</c:v>
                </c:pt>
              </c:strCache>
            </c:strRef>
          </c:cat>
          <c:val>
            <c:numRef>
              <c:f>'Top 10 User Comm Gender Dist.'!$E$4:$E$16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9F-4FF4-ACE7-1C062BB9CB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329646271"/>
        <c:axId val="1381246079"/>
      </c:barChart>
      <c:catAx>
        <c:axId val="1329646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1246079"/>
        <c:crosses val="autoZero"/>
        <c:auto val="1"/>
        <c:lblAlgn val="ctr"/>
        <c:lblOffset val="100"/>
        <c:noMultiLvlLbl val="0"/>
      </c:catAx>
      <c:valAx>
        <c:axId val="13812460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96462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[Cuban Constitution 1.0.xlsx]Users w more than 5 comments!PivotTable1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Users with 5 or more comments/respective word count avg per comment</a:t>
            </a:r>
          </a:p>
        </c:rich>
      </c:tx>
      <c:layout>
        <c:manualLayout>
          <c:xMode val="edge"/>
          <c:yMode val="edge"/>
          <c:x val="0.11925892951340764"/>
          <c:y val="2.505446386702431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circle"/>
          <c:size val="6"/>
          <c:spPr>
            <a:solidFill>
              <a:schemeClr val="accent1">
                <a:alpha val="85000"/>
              </a:schemeClr>
            </a:solidFill>
            <a:ln w="9525">
              <a:noFill/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540000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540000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540000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540000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540000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'Users w more than 5 comments'!$B$3</c:f>
              <c:strCache>
                <c:ptCount val="1"/>
                <c:pt idx="0">
                  <c:v>Count of Name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'Users w more than 5 comments'!$A$4:$A$12</c:f>
              <c:strCache>
                <c:ptCount val="8"/>
                <c:pt idx="0">
                  <c:v>Firefly</c:v>
                </c:pt>
                <c:pt idx="1">
                  <c:v>sachiel</c:v>
                </c:pt>
                <c:pt idx="2">
                  <c:v>JDv</c:v>
                </c:pt>
                <c:pt idx="3">
                  <c:v>lazaro</c:v>
                </c:pt>
                <c:pt idx="4">
                  <c:v>Mary de Marianao </c:v>
                </c:pt>
                <c:pt idx="5">
                  <c:v>Alexander</c:v>
                </c:pt>
                <c:pt idx="6">
                  <c:v>Armando Enrique</c:v>
                </c:pt>
                <c:pt idx="7">
                  <c:v>Rolando</c:v>
                </c:pt>
              </c:strCache>
            </c:strRef>
          </c:cat>
          <c:val>
            <c:numRef>
              <c:f>'Users w more than 5 comments'!$B$4:$B$12</c:f>
              <c:numCache>
                <c:formatCode>General</c:formatCode>
                <c:ptCount val="8"/>
                <c:pt idx="0">
                  <c:v>20</c:v>
                </c:pt>
                <c:pt idx="1">
                  <c:v>15</c:v>
                </c:pt>
                <c:pt idx="2">
                  <c:v>12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6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D3-45BD-85B3-89E270271E3C}"/>
            </c:ext>
          </c:extLst>
        </c:ser>
        <c:ser>
          <c:idx val="1"/>
          <c:order val="1"/>
          <c:tx>
            <c:strRef>
              <c:f>'Users w more than 5 comments'!$C$3</c:f>
              <c:strCache>
                <c:ptCount val="1"/>
                <c:pt idx="0">
                  <c:v>Average of Word Count per Comment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'Users w more than 5 comments'!$A$4:$A$12</c:f>
              <c:strCache>
                <c:ptCount val="8"/>
                <c:pt idx="0">
                  <c:v>Firefly</c:v>
                </c:pt>
                <c:pt idx="1">
                  <c:v>sachiel</c:v>
                </c:pt>
                <c:pt idx="2">
                  <c:v>JDv</c:v>
                </c:pt>
                <c:pt idx="3">
                  <c:v>lazaro</c:v>
                </c:pt>
                <c:pt idx="4">
                  <c:v>Mary de Marianao </c:v>
                </c:pt>
                <c:pt idx="5">
                  <c:v>Alexander</c:v>
                </c:pt>
                <c:pt idx="6">
                  <c:v>Armando Enrique</c:v>
                </c:pt>
                <c:pt idx="7">
                  <c:v>Rolando</c:v>
                </c:pt>
              </c:strCache>
            </c:strRef>
          </c:cat>
          <c:val>
            <c:numRef>
              <c:f>'Users w more than 5 comments'!$C$4:$C$12</c:f>
              <c:numCache>
                <c:formatCode>General</c:formatCode>
                <c:ptCount val="8"/>
                <c:pt idx="0">
                  <c:v>80.95</c:v>
                </c:pt>
                <c:pt idx="1">
                  <c:v>77.599999999999994</c:v>
                </c:pt>
                <c:pt idx="2">
                  <c:v>85.916666666666671</c:v>
                </c:pt>
                <c:pt idx="3">
                  <c:v>152.42857142857142</c:v>
                </c:pt>
                <c:pt idx="4">
                  <c:v>150.14285714285714</c:v>
                </c:pt>
                <c:pt idx="5">
                  <c:v>89.166666666666671</c:v>
                </c:pt>
                <c:pt idx="6">
                  <c:v>113.33333333333333</c:v>
                </c:pt>
                <c:pt idx="7">
                  <c:v>242.2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D3-45BD-85B3-89E270271E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046273215"/>
        <c:axId val="175561343"/>
      </c:barChart>
      <c:catAx>
        <c:axId val="10462732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561343"/>
        <c:crosses val="autoZero"/>
        <c:auto val="1"/>
        <c:lblAlgn val="ctr"/>
        <c:lblOffset val="100"/>
        <c:noMultiLvlLbl val="0"/>
      </c:catAx>
      <c:valAx>
        <c:axId val="1755613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46273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/>
              <a:t>Distribution</a:t>
            </a:r>
            <a:r>
              <a:rPr lang="en-US" sz="2400" baseline="0"/>
              <a:t> of Actions taken</a:t>
            </a:r>
            <a:endParaRPr lang="en-US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CF1-4B34-B32B-C5277D2F0EB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CF1-4B34-B32B-C5277D2F0EB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F1-4B34-B32B-C5277D2F0EB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CF1-4B34-B32B-C5277D2F0EB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CF1-4B34-B32B-C5277D2F0EB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CF1-4B34-B32B-C5277D2F0E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Sheet6!$A$8:$A$13</c:f>
              <c:strCache>
                <c:ptCount val="6"/>
                <c:pt idx="0">
                  <c:v>Interaction</c:v>
                </c:pt>
                <c:pt idx="1">
                  <c:v>Doubt</c:v>
                </c:pt>
                <c:pt idx="2">
                  <c:v>Addition</c:v>
                </c:pt>
                <c:pt idx="3">
                  <c:v>Ordering</c:v>
                </c:pt>
                <c:pt idx="4">
                  <c:v>Modification</c:v>
                </c:pt>
                <c:pt idx="5">
                  <c:v>Elimination</c:v>
                </c:pt>
              </c:strCache>
            </c:strRef>
          </c:cat>
          <c:val>
            <c:numRef>
              <c:f>Sheet6!$B$8:$B$13</c:f>
              <c:numCache>
                <c:formatCode>General</c:formatCode>
                <c:ptCount val="6"/>
                <c:pt idx="0">
                  <c:v>20</c:v>
                </c:pt>
                <c:pt idx="1">
                  <c:v>3</c:v>
                </c:pt>
                <c:pt idx="2">
                  <c:v>17</c:v>
                </c:pt>
                <c:pt idx="3">
                  <c:v>1</c:v>
                </c:pt>
                <c:pt idx="4">
                  <c:v>10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CF1-4B34-B32B-C5277D2F0EB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Distribution</a:t>
            </a:r>
            <a:r>
              <a:rPr lang="en-US" baseline="0"/>
              <a:t> of Actions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F22-4F39-832D-C414613619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F22-4F39-832D-C414613619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F22-4F39-832D-C414613619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F22-4F39-832D-C414613619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F22-4F39-832D-C4146136195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F22-4F39-832D-C4146136195A}"/>
              </c:ext>
            </c:extLst>
          </c:dPt>
          <c:dLbls>
            <c:dLbl>
              <c:idx val="0"/>
              <c:layout>
                <c:manualLayout>
                  <c:x val="-7.9178915135608097E-2"/>
                  <c:y val="0.106917833187518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22-4F39-832D-C4146136195A}"/>
                </c:ext>
              </c:extLst>
            </c:dLbl>
            <c:dLbl>
              <c:idx val="1"/>
              <c:layout>
                <c:manualLayout>
                  <c:x val="-4.9998031496063092E-2"/>
                  <c:y val="5.12766112569262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22-4F39-832D-C4146136195A}"/>
                </c:ext>
              </c:extLst>
            </c:dLbl>
            <c:dLbl>
              <c:idx val="2"/>
              <c:layout>
                <c:manualLayout>
                  <c:x val="-7.9943569553805771E-2"/>
                  <c:y val="6.507363662875473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22-4F39-832D-C4146136195A}"/>
                </c:ext>
              </c:extLst>
            </c:dLbl>
            <c:dLbl>
              <c:idx val="3"/>
              <c:layout>
                <c:manualLayout>
                  <c:x val="-7.5343394575678041E-2"/>
                  <c:y val="-1.96026538349373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F22-4F39-832D-C4146136195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Data!$A$128:$A$133</c:f>
              <c:strCache>
                <c:ptCount val="6"/>
                <c:pt idx="0">
                  <c:v>Addition</c:v>
                </c:pt>
                <c:pt idx="1">
                  <c:v>Modification</c:v>
                </c:pt>
                <c:pt idx="2">
                  <c:v>Elimination </c:v>
                </c:pt>
                <c:pt idx="3">
                  <c:v>Ordering</c:v>
                </c:pt>
                <c:pt idx="4">
                  <c:v>Doubt</c:v>
                </c:pt>
                <c:pt idx="5">
                  <c:v>Interaction</c:v>
                </c:pt>
              </c:strCache>
            </c:strRef>
          </c:cat>
          <c:val>
            <c:numRef>
              <c:f>Data!$B$128:$B$133</c:f>
              <c:numCache>
                <c:formatCode>General</c:formatCode>
                <c:ptCount val="6"/>
                <c:pt idx="0">
                  <c:v>10</c:v>
                </c:pt>
                <c:pt idx="1">
                  <c:v>4</c:v>
                </c:pt>
                <c:pt idx="2">
                  <c:v>14</c:v>
                </c:pt>
                <c:pt idx="3">
                  <c:v>0</c:v>
                </c:pt>
                <c:pt idx="4">
                  <c:v>6</c:v>
                </c:pt>
                <c:pt idx="5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F22-4F39-832D-C4146136195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273927193506731"/>
          <c:y val="0.19616408594858656"/>
          <c:w val="0.21243568030459886"/>
          <c:h val="0.6982351488360605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Gay</a:t>
            </a:r>
            <a:r>
              <a:rPr lang="en-US" baseline="0"/>
              <a:t> Marriage, Economy, &amp; God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F9-4876-B9C6-AAF2892DBE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F9-4876-B9C6-AAF2892DBE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2F9-4876-B9C6-AAF2892DBE1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'Facebook Data'!$A$211:$A$213</c:f>
              <c:strCache>
                <c:ptCount val="3"/>
                <c:pt idx="0">
                  <c:v>Gay Marriage</c:v>
                </c:pt>
                <c:pt idx="1">
                  <c:v>Economy</c:v>
                </c:pt>
                <c:pt idx="2">
                  <c:v>God</c:v>
                </c:pt>
              </c:strCache>
            </c:strRef>
          </c:cat>
          <c:val>
            <c:numRef>
              <c:f>'Facebook Data'!$B$211:$B$213</c:f>
              <c:numCache>
                <c:formatCode>General</c:formatCode>
                <c:ptCount val="3"/>
                <c:pt idx="0">
                  <c:v>14</c:v>
                </c:pt>
                <c:pt idx="1">
                  <c:v>0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F9-4876-B9C6-AAF2892DBE1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937946790355534"/>
          <c:y val="0.20561616836833493"/>
          <c:w val="0.26792737582320197"/>
          <c:h val="0.6395362655610464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Propositions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26461876597807"/>
          <c:y val="0.16540247986243098"/>
          <c:w val="0.42024247136644416"/>
          <c:h val="0.75643660059733908"/>
        </c:manualLayout>
      </c:layout>
      <c:pie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DA3-48F8-AC4E-1D8B361E99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DA3-48F8-AC4E-1D8B361E997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DA3-48F8-AC4E-1D8B361E997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DA3-48F8-AC4E-1D8B361E997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DA3-48F8-AC4E-1D8B361E997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DA3-48F8-AC4E-1D8B361E997F}"/>
              </c:ext>
            </c:extLst>
          </c:dPt>
          <c:dLbls>
            <c:dLbl>
              <c:idx val="0"/>
              <c:layout>
                <c:manualLayout>
                  <c:x val="-0.29761320354775384"/>
                  <c:y val="1.805678240132845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A3-48F8-AC4E-1D8B361E997F}"/>
                </c:ext>
              </c:extLst>
            </c:dLbl>
            <c:dLbl>
              <c:idx val="1"/>
              <c:layout>
                <c:manualLayout>
                  <c:x val="0.19237644370077134"/>
                  <c:y val="0.139860948636941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A3-48F8-AC4E-1D8B361E997F}"/>
                </c:ext>
              </c:extLst>
            </c:dLbl>
            <c:dLbl>
              <c:idx val="2"/>
              <c:layout>
                <c:manualLayout>
                  <c:x val="-0.1745777068530551"/>
                  <c:y val="-2.10505513511219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A3-48F8-AC4E-1D8B361E997F}"/>
                </c:ext>
              </c:extLst>
            </c:dLbl>
            <c:dLbl>
              <c:idx val="3"/>
              <c:layout>
                <c:manualLayout>
                  <c:x val="0.11936992389007867"/>
                  <c:y val="-5.5520788101661341E-3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24141733581977"/>
                      <c:h val="0.11065220447606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DA3-48F8-AC4E-1D8B361E997F}"/>
                </c:ext>
              </c:extLst>
            </c:dLbl>
            <c:dLbl>
              <c:idx val="4"/>
              <c:layout>
                <c:manualLayout>
                  <c:x val="-0.13948063002697719"/>
                  <c:y val="0.1616375274216609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A3-48F8-AC4E-1D8B361E997F}"/>
                </c:ext>
              </c:extLst>
            </c:dLbl>
            <c:dLbl>
              <c:idx val="5"/>
              <c:layout>
                <c:manualLayout>
                  <c:x val="-1.0726716512013939E-2"/>
                  <c:y val="0.11109877633739453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5123196076782"/>
                      <c:h val="8.96788449346522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EDA3-48F8-AC4E-1D8B361E997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'Facebook Data'!$A$205:$A$210</c:f>
              <c:strCache>
                <c:ptCount val="6"/>
                <c:pt idx="0">
                  <c:v>Addition</c:v>
                </c:pt>
                <c:pt idx="1">
                  <c:v>Modification</c:v>
                </c:pt>
                <c:pt idx="2">
                  <c:v>Elimination</c:v>
                </c:pt>
                <c:pt idx="3">
                  <c:v>Ordering</c:v>
                </c:pt>
                <c:pt idx="4">
                  <c:v>Doubt</c:v>
                </c:pt>
                <c:pt idx="5">
                  <c:v>Interaction</c:v>
                </c:pt>
              </c:strCache>
            </c:strRef>
          </c:cat>
          <c:val>
            <c:numRef>
              <c:f>'Facebook Data'!$B$205:$B$210</c:f>
              <c:numCache>
                <c:formatCode>General</c:formatCode>
                <c:ptCount val="6"/>
                <c:pt idx="0">
                  <c:v>5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87</c:v>
                </c:pt>
                <c:pt idx="5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DA3-48F8-AC4E-1D8B361E997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426211034550526"/>
          <c:y val="0.13851181618269259"/>
          <c:w val="0.25304473338125194"/>
          <c:h val="0.7939578177265287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'Facebook Group Stats'!$A$2:$A$58</cx:f>
        <cx:nf>'Facebook Group Stats'!$A$1</cx:nf>
        <cx:lvl ptCount="57" name="Country">
          <cx:pt idx="0">United States</cx:pt>
          <cx:pt idx="1">Canada</cx:pt>
          <cx:pt idx="2">Mexico</cx:pt>
          <cx:pt idx="3">Cuba</cx:pt>
          <cx:pt idx="4">DR</cx:pt>
          <cx:pt idx="5">Haiti </cx:pt>
          <cx:pt idx="6">PR</cx:pt>
          <cx:pt idx="7">Guatemala</cx:pt>
          <cx:pt idx="8">Costa Rica</cx:pt>
          <cx:pt idx="9">Panama</cx:pt>
          <cx:pt idx="10">Colombia</cx:pt>
          <cx:pt idx="11">Venezuela</cx:pt>
          <cx:pt idx="12">French Guyana</cx:pt>
          <cx:pt idx="13">Ecuador</cx:pt>
          <cx:pt idx="14">Peru</cx:pt>
          <cx:pt idx="15">Brazil </cx:pt>
          <cx:pt idx="16">Bolivia</cx:pt>
          <cx:pt idx="17">Chile</cx:pt>
          <cx:pt idx="18">Argentina</cx:pt>
          <cx:pt idx="19">Uruguay</cx:pt>
          <cx:pt idx="20">South Africa</cx:pt>
          <cx:pt idx="21">Namibia</cx:pt>
          <cx:pt idx="22">Angola</cx:pt>
          <cx:pt idx="23">Zimbabwe</cx:pt>
          <cx:pt idx="24">Benin</cx:pt>
          <cx:pt idx="25">Burkina Faso</cx:pt>
          <cx:pt idx="26">Portugal</cx:pt>
          <cx:pt idx="27">Spain</cx:pt>
          <cx:pt idx="28">Ireland</cx:pt>
          <cx:pt idx="29">UK</cx:pt>
          <cx:pt idx="30">France</cx:pt>
          <cx:pt idx="31">Netherlands</cx:pt>
          <cx:pt idx="32">Belgium</cx:pt>
          <cx:pt idx="33">Germany</cx:pt>
          <cx:pt idx="34">Switzerland</cx:pt>
          <cx:pt idx="35">Italy</cx:pt>
          <cx:pt idx="36">Bulgaria</cx:pt>
          <cx:pt idx="37">Romania</cx:pt>
          <cx:pt idx="38">Serbia</cx:pt>
          <cx:pt idx="39">Austria</cx:pt>
          <cx:pt idx="40">Hungary</cx:pt>
          <cx:pt idx="41">Poland</cx:pt>
          <cx:pt idx="42">Ukraine</cx:pt>
          <cx:pt idx="43">Norway</cx:pt>
          <cx:pt idx="44">Sweden</cx:pt>
          <cx:pt idx="45">Finland</cx:pt>
          <cx:pt idx="46">Russia</cx:pt>
          <cx:pt idx="47">Egypt</cx:pt>
          <cx:pt idx="48">Saudia Arabia</cx:pt>
          <cx:pt idx="49">Iran</cx:pt>
          <cx:pt idx="50">UAE</cx:pt>
          <cx:pt idx="51">India</cx:pt>
          <cx:pt idx="52">China</cx:pt>
          <cx:pt idx="53">Bangladesh</cx:pt>
          <cx:pt idx="54">Indonesia</cx:pt>
          <cx:pt idx="55">Australia</cx:pt>
          <cx:pt idx="56"/>
        </cx:lvl>
      </cx:strDim>
      <cx:numDim type="colorVal">
        <cx:f>'Facebook Group Stats'!$B$2:$B$58</cx:f>
        <cx:nf>'Facebook Group Stats'!$B$1</cx:nf>
        <cx:lvl ptCount="57" formatCode="General" name="People participating ">
          <cx:pt idx="0">476</cx:pt>
          <cx:pt idx="1">22</cx:pt>
          <cx:pt idx="2">75</cx:pt>
          <cx:pt idx="3">1383</cx:pt>
          <cx:pt idx="4">5</cx:pt>
          <cx:pt idx="5">2</cx:pt>
          <cx:pt idx="6">6</cx:pt>
          <cx:pt idx="7">2</cx:pt>
          <cx:pt idx="8">3</cx:pt>
          <cx:pt idx="9">2</cx:pt>
          <cx:pt idx="10">7</cx:pt>
          <cx:pt idx="11">9</cx:pt>
          <cx:pt idx="12">28</cx:pt>
          <cx:pt idx="13">21</cx:pt>
          <cx:pt idx="14">1</cx:pt>
          <cx:pt idx="15">33</cx:pt>
          <cx:pt idx="16">5</cx:pt>
          <cx:pt idx="17">16</cx:pt>
          <cx:pt idx="18">22</cx:pt>
          <cx:pt idx="19">8</cx:pt>
          <cx:pt idx="20">2</cx:pt>
          <cx:pt idx="21">1</cx:pt>
          <cx:pt idx="22">4</cx:pt>
          <cx:pt idx="23">1</cx:pt>
          <cx:pt idx="24">3</cx:pt>
          <cx:pt idx="25">1</cx:pt>
          <cx:pt idx="26">3</cx:pt>
          <cx:pt idx="27">118</cx:pt>
          <cx:pt idx="28">1</cx:pt>
          <cx:pt idx="29">6</cx:pt>
          <cx:pt idx="30">26</cx:pt>
          <cx:pt idx="31">9</cx:pt>
          <cx:pt idx="32">7</cx:pt>
          <cx:pt idx="33">20</cx:pt>
          <cx:pt idx="34">9</cx:pt>
          <cx:pt idx="35">17</cx:pt>
          <cx:pt idx="36">1</cx:pt>
          <cx:pt idx="37">6</cx:pt>
          <cx:pt idx="38">1</cx:pt>
          <cx:pt idx="39">2</cx:pt>
          <cx:pt idx="40">1</cx:pt>
          <cx:pt idx="41">1</cx:pt>
          <cx:pt idx="42">2</cx:pt>
          <cx:pt idx="43">9</cx:pt>
          <cx:pt idx="44">7</cx:pt>
          <cx:pt idx="45">2</cx:pt>
          <cx:pt idx="46">7</cx:pt>
          <cx:pt idx="47">2</cx:pt>
          <cx:pt idx="48">3</cx:pt>
          <cx:pt idx="49">1</cx:pt>
          <cx:pt idx="50">1</cx:pt>
          <cx:pt idx="51">3</cx:pt>
          <cx:pt idx="52">1</cx:pt>
          <cx:pt idx="53">1</cx:pt>
          <cx:pt idx="54">1</cx:pt>
          <cx:pt idx="55">1</cx:pt>
          <cx:pt idx="56">2407</cx:pt>
        </cx:lvl>
      </cx:numDim>
    </cx:data>
  </cx:chartData>
  <cx:chart>
    <cx:title pos="t" align="ctr" overlay="0">
      <cx:tx>
        <cx:txData>
          <cx:v>Cuban Diaspora of Users participating/country in the reforma constitucional facebook page 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" lastClr="FFFFFF">
                  <a:lumMod val="95000"/>
                </a:sysClr>
              </a:solidFill>
              <a:latin typeface="Calibri" panose="020F0502020204030204"/>
            </a:rPr>
            <a:t>Cuban Diaspora of Users participating/country in the reforma constitucional facebook page </a:t>
          </a:r>
        </a:p>
      </cx:txPr>
    </cx:title>
    <cx:plotArea>
      <cx:plotAreaRegion>
        <cx:series layoutId="regionMap" uniqueId="{FC35C67B-B6AF-40C3-9B99-F763F07EF27D}">
          <cx:tx>
            <cx:txData>
              <cx:f>'Facebook Group Stats'!$B$1</cx:f>
              <cx:v>People participating </cx:v>
            </cx:txData>
          </cx:tx>
          <cx:dataLabels>
            <cx:visibility seriesName="0" categoryName="0" value="1"/>
            <cx:dataLabel idx="15">
              <cx:visibility seriesName="0" categoryName="0" value="1"/>
              <cx:separator>, </cx:separator>
            </cx:dataLabel>
          </cx:dataLabels>
          <cx:dataId val="0"/>
          <cx:layoutPr>
            <cx:geography cultureLanguage="en-US" cultureRegion="US" attribution="Powered by Bing">
              <cx:geoCache provider="{E9337A44-BEBE-4D9F-B70C-5C5E7DAFC167}">
                <cx:binary>7H1pc9u4svZfSeXzSw9WEjh15laFpCRLlrzGySRfWIrtcAe4b7/+tmzLYzGasU+NbtlV75lFiQFB
aj4N9N7wv2+6f90kd+viQ5cmqvzXTff7x6Cqsn/99lt5E9yl6/IoDW8KXeqf1dGNTn/TP3+GN3e/
3RbrNlT+bwRh9ttNsC6qu+7j//wbPs2/00t9s65CrS7qu6K/vCvrpCr/Zm7v1IcbXatqs9yHT/r9
o6PLav3hMrxZf/xwp6qw6j/32d3vH3fe9vHDb+MP++WLPyRAW1Xfwlp5JC0mKOGUWRIhhsTHD4lW
/uO0IdgRllRwTgQ3GeOIbr/7dJ3C+tfRdE/R+va2uCvLD49/7q7deYbdqbDUzgMQjt6Q7FzeP+Nv
u0D/z79HA/DUo5FnvBhD9NLUmBXXKqzubj9cVevqrtwi8s+5QeURk1xiAFoSQBzhXW5IcSSFlIKY
iEkB/1vb737gxqvJ2s+Q0fIRT0azY7ZcX709W47XYRV+2GLyz/mBAW9KOZwAkzJEiZS7/LDIkWkB
rzDanA2Kxvy4p+fvyNnPh8dlI/wfR8e4H39+e9ydtVrfHlAqmeSIU9jjmHBpmRxednGX5hEVAhjD
GGJEWohsQX6USi/Ssx/47XOMkN8Oj6F3Pr099HaxHsLkgHvewOjIskyBKMKmaQIHRpue0yME04JZ
2LSkKccq4YGiLUP2HcL94G/XjcDfDo/Bt9+BGljddeGN/rtH/c+0MaFHkiGTwKYmIHJ+kTcYwcEg
HMPm56AAtl/8sOlfJmY/7tt1I9y3w2PcV3+8/aY/vyvq7cPv22D/GeqGPMIWJoxYmEoiCEGjHW+x
I8pNIRAWlhSCSL798gfkXyJnP+4Pq0aoPwyOMT+fvD3mTv3jgBKe4CMTI44tsHEExXhs6VigeU1E
LGoxYlrcGkP+EjX7IX9YNYL8YXAMuXP99pB/qsuqCA+IOrOOuLCQ4BahwrLQRnQ/s/YxGPugcwUX
0gTpPzL1X0HNftSfFo6AfxofY//pHZg0sxpM+3SdHBB9zI9MCbveEiajlpTjPS8RiBkLgbsF52Fj
dYIYevDzHsTMq0jaz4JnS0dMeDYzZsPsHbDhHLT8oXxdsOYJ4ciklFDwen8xbEzziFlCYkI5oP9g
dT7H/xx8+UpvHPC/Vfn7ObCzeMSDnbkxFzYIgEs/8mV/Gfg/dXfvT+o6OaQoMgg/4oA2tcBv2uiB
kZmJ6UbpSgtcq40Ldn9YnjPjVSTtZ8WzpSNGPJsZs+HTO9AHp3dVcFcka3V7wJgDJ0cUzE0uwIGl
YM1vzMpnOgG4RATeKAyGJRa/8OGVNO3nxM7iES925sbcOF2+/aFwXxRNozP7UpDpIUx4j9Q4gjiO
P82rddIfTjIyClyWiEjBTOAyHZ9FcoRNAnaaZWIuTXOsmF6kZj/3H5eN+P44Oub4/B0oo6s2rIaH
A3hA7M0jgRD4HIhxBnbwCPuNzpIYGMO5AIOZI7b96gej4JU07efAzuIRH3bmxtxwjt/+/J1DkCc9
oHkmIOYEdpckYJtZJrLQKOgk0BEoJXC74QjAIQE/fZcTL9OznwnbdSP8t8Nj6M8/vT30jk50+uOQ
5gAEPjYxVInA08P0IbjxTAsZFgSdwFckFjO5IBtJtQv+ayjaD/+fK0cM+HNizALn7O1ZMPH7rNpi
8M9jIMTcWGMMohzgnUAAaiSFiLyPCVobFnExCn+8SMp+4B+XjVB/HB1DPpm9A8hv6vWtLg4HuoGP
YDtz0KcWhPqwBNG+s+fFEfgpwAuIs7I92Z7Jy/T8BfLbhWPst+O/oO+8Pfpf7tTdUN8d0iG3jjCA
LwBbE/6F/CfeZQA4hBCHJeCsY0rBVxlL/FeRtJ8Fz5aOmPBsZsyGL+8gDDhXt1rdlYeU/QY6ImD4
EApmEJihm6TOLiMwBvUAJwEcRUj2jMXPqyjaz4VnS0dceDYz5sLcffvDMC3u1E3wYVb3YAQdTiAB
zODrgeljAhvGlqgBiR/IhII5CgFZIkFijbLPT0SFLxC1nxmj5SOGjGbHTJlN354ptk7C5qAHA5tH
Fmaw8TdRWwqhw91zYZjsyAS1DcwAxw2ScWOOvIKi/bx4WjjiwtP4GH/7HZhEThAmd4c7DAblRyD9
0UY1bDb7Pbo7+hmD3IJ0EBwWKhkcibFN+hI9+7F/fIwR8o+jY9yddxAIeSwMOYFiqFudHo4BIG8k
o1CctInWmuAgk131DLlQjqAqCUFM12KMjvF/PV37GTFeP+LIeHrMmpn99iLpU+FvgqaH1BGbY4Eh
Q8Eg/88oB1dt5Ceb/GiTwwBXAmNOKB2n7l5F036OPFs6YsazmTEfPkGc7q0D6NdF7dfrA0bsDEog
QSotCrEjEwqQIGSxezi4eQRnA3xqE3FIbotfDsfLFO3nwdOjjDjwND7G//rb2+N/pesq+PDpZ3HQ
4kkD3GKwWTd1X/fu2242FRIcCKposMnhmFhQIwbi63kG47U07WfD7uoRL3Ynxwz5/untGQLBy/Cg
ASSDQJAa1DAjoAmgNuk+SP1MW2MLfLnNMQGVAnLpl+TqKwjaz4inhSMePI2P4T99B/B/Ur4+pCdt
YMgiQb0SlBVAAhUKN0aWKqAPKSRIIGyKZ0AWbaafn4WX6dkP/nbdCPvt8Bj6T+/ASv0epj/WP9pD
Gqp4I4YgfQBle9S0MJQNPNv4IKOE9WfuZmSjvoaa/dD/uXIE/p8TY/i/f317wWPfqVBtN98/j5tK
cMA2WhZBjhoJiGAAvs/Bh1MBGx5D0owhhEeB0xdp2Y/847IR7I+jY8ztxTvAvC5isEE/TNfl31ZO
/GdleyByoFSJQfTOYlCdfS9TnkEPwVVwCkDio01SB8r7tkwHwQxdBPYrafoLFuysHnNiZ/IXhryD
SMW5LqraXydbSP75OYDOhU38AQkIDQHq4wyyYYG1CokFjiF8BPVlv/hqr6FoPyv+XDliw58TYxac
f377MwH+/CG9Mgr5GxMMGwY121CyPT4McASOLIgigWNGTGyNLNEXadmP/OOyEeyPo2PMndO3x/wq
Wx9S9jOo1xNgaELamIBkfy57oJ6CWxSKaaCc2BRsVEn5Ih378X5cNsL7cXSM9+Tq7fGeF5CuUbeH
kzKbCLSADLwJGx2SweP6VUNA/SrUaW9EDdQzMail3H73g9B/BUH7oX9aOAL/aXwM/3zy9vBfn2yf
/p/L9//G4qr7nTEuzPoParamxVrdHNDsZ+bRpiiLQRQObczLTYTnmQwiRwy8XNDFmFjwz8jhepmY
/Qdhu250DrbD42MwfQexN/su8cP6kHFpdGQCrGB1YoDdBGX6DHbIyEDEDYQU2fwJvSQjXfsKavYj
/7RwBP3T+Bh7+x2IoNldka7VAeOeHB9h2PSQopQCYg27QU/oXAMvy5Rs05sGf27F34PwfwUt+5F/
WjhC/ml8jLz7DpC368RfH7Z5hBxBIw5Y+FAZB5LlvhX82caHcCdEfyAkDbseXF05LhJ9DUH78f9z
5YgBf06MOWDP3l79XmrY+odMBzN+BI4TptClj8ECGkWbGeTuoZoI+vihknfzlt3d/wpq9qP/tHAE
/tP4GPvLdxBku7orDhpdZgw296ZvCgQ7yJ9xIp5Ayyx0MoDEhxDzY9/+8/Dmy+Tsx367bgT9dvgX
5N+BzX9cK5A7B5T40LMGKRQouDVB4kg07gWH2Ce0rCFov4e+WGaysdh5BT37sX9aOAL/aXyM/vH1
28ucc4jqH9ThgqQKiBNIwEPl532r/Y6xA+BT2PcQ2ITekY2/NTJ2XiZnP/bbdSPot8Nj5M/fTxHE
p2L948MkDYvDXgyyaQxHFoZgw0PSfZRe4dArBQFo0AxwMwjc5fJLsvfhupJXE7efK48FD6NPGfFo
/5vGHPv0Diyk67iAcNDdVk3+cx+ZQR85wC8fsr3QKbPrkFEoF7IEaA+wT6HZ/BfP4BX0/AVftg8y
ZsV2fIz+9TvIQJ7qoj1kQQSUwoH5uSkeFQ/VQhDvf2adbipIoUwIjCfwHuAvW64/uAYvE7Mf+e26
EfDb4THup+/BMmrvbu8OmACDq1rEJq/+KHjGUYhNBSMIpk1LObMs/otZevUiOfuR364bIb8dHiN/
9Q7kzTRUh1XOsOXBLoJwJ1ygwOEanFEJELR0QPQZRjGFvqWHgojnRukr6NmP/dPCEfhP42P0p/O3
t4wu6/KgResmpBdNcHMJJNc35W470kZucu4Q94eMzAZ5CATtypuXidmP/HbdCPjt8Bj3y+u3x30O
Uc/tw/9zFQtVb1DwCRW34AlgCp2ouwGgjR0EddIWgawvh8tDxk7wS8TsR/1h1Qjzh8Ex4vN3EO+8
Wte34frDxkx7Ofrwf9eifL2x8R7kzT/n+3/t31/vk7zfrP8gHwEtLi/vj91LFv/uJkmov2MSMtCC
QHqOwgncFYkWdBAS8BQJ3KQHCYlfj+ZL1PzF2XxYNj6cD6O/nM53kIO218pP1rd3ZXDQ0wHtgXAh
noR2Nsg5j7xDuFcG2EHAkedQHfDQYf7cEHgdSfvxf752xITnU2NO2O7ba6adW1cOJaj+e8fMnptv
90qq8ZUWL96V+R9Wh/336s5XwT7qqzvUOfhvJ+Ff3AL9KqZs77w8FDf+/7rT869t2if7xV1X68n9
FdrPLuX5+9kt40ZL/87EfWDf/Pb3jwKiUU/3cm8+Yaf6fVs9sfv+u3VZbS7ohg4ryaS5ua8MmuA2
nmZ7t5kxoA/rvqDeEtDiszG6ICOooLIz+P0jpMmhIBaSJXC1FtynAR7Rxw/lpgfm948Mw71aO97p
06XlEF/vfa2ecHj8+YOq03Mdqqr8/eOmhDl7eNvmuTiDGtv73lQCpRDwkwDyspv1JfQCbt79/+Kc
e4WXKWQnadsfN7QzJ16FtV00JFjCfTrBMuEFneraaq60mHSt+k6j1ghtUXFlW8PQn3Z91i71kPn2
MxBfRRt03hC4TYQQcNUBRXAWn9OGUiOrSl02tkozavt1rVzuVed50KMLnaS2DnuS21FLo5kig7WU
eWMcq6IwHNmL2m1QJdyq5vHSjyh+sGge7OU9xG34tgscZ1AYDtf6wI0a8J8FzHtOnM55qD0U17bM
hs5mJeUOGpri1FOCT/pvbYWC04jKdBJnXe/6mcGuYoO7il83WaNP62KdJR2bGiLFy4IvPCgPvdZe
qF0L5/mc5hF1vbL0511WYKdsg3oyJK1wwx6Vs4T5jmW05oJ2QTEzhDFvBiUmZpNqZONMLilug7P7
Fyl9OQ3B67YN4PULIOANB3Z2D7SuYUhXE6jjptDMBknr5yBQXZte5dPCfvhq5KM51W7XDvprYGnr
tGhDO0nYZyJ9ei0ifILTXMxRmwzz+6dJSxSuKk8WF3HkBVMe4AcH/S/ZxOGg7FJoEihnhiIrqKqF
Pi8TDvJzCsPatKKgMLTdN9zQThvWcub7euVnbFhpUrBpZgk3R6ICaAN9miY4mTQcd07C43baJT22
84To02jIU3coaeV2Xd2fqLjnVwH0isjCPEtYd86KsJgXsrdW3EjOaZzgS0mDmd+m/UkQRcqOB788
a72OO5InblQmyAmI8pdlNMSnWRjRa4TVYsiszB7qisx9NhRL3PmOTxP8Iw+G6zJQzVkV5hNoWwun
HiWDm0keXcpYBsfMTwo7i4hb0jr9TOtheIhm/zWUv+z4TWUyIGlC/gPKGOgG6meignVMp62ptR0E
xW2Dkuqy5GE1KUPf1kOPF33Gzz2F1XlRBNRmsfbPsrj8iXKvPavN8jiJK53bqYzUzCvkZYZ0sUpN
+R3WmnBTQl+sYiv4oQdVrnBX0snQ5IXjt7Fpa8GMlda++yc7WgoQyShRkyTvgquOVNnULOolY8ZZ
4rVLGoT83C8mycD1Ke+YbQnvs2po/m2weurUZV/YQ+fF0zYj1VSIPJzGao6oUV5aZnHRNJ06K9L0
KhyQtM0uzE6DUt3KpLtORIcXPq/9h6zmX+MLvwdgZ7PCVTFwZzSUxVrQBCQgG2iiXYRTEZqy42Zs
4zYa3L4zqV1U8rTryEUeU2YbeCjttOdkpkXpeiSQE2M49WKa2n61DDVDjoFNuuwz/F2k0uFek64y
flNYLFx5QUocpi3L7tthEoXSWiUlYXaNDeI2Gf5R+CRweNcz1wzIz2BzkAfifevaZGJZQ30yYGzY
AY9nsWoL20J96apMFkszJzYNht7xoiy34V1LTQtyUif158AgtlUgwxk0vxSRuG4iZJPY+J6jwTzO
NBFuV0TXRYVmfpYvaD2JUzOYwK+zoLbi6WmdTXjbT4ogonYYFJcWildhIDIXbl04YSWJHYPaAysv
g7S9yOSQOP2QL4lZJi7z6ITG4kcSRcCy5CoO/K+G17k4tAMjyWzIRWV24ePrMi6uLHw1ZIlyIGDp
OQnGdjDUtcNJdJGazVr3l2VazeoBxG4Z4+4sDX42bci+YJbYVopt+A0j/GSQ+FwYRjSXKJRO1ig6
b8MhsBvNq1Whqm4aJDR2Il2qC6VWBInoksdnnTCq4dxrhOWmkJPM7LQxswlWQARIAewaRmg5hSm8
weY9mWC/1ecE+bNMGOs2RXJaFv1ZHPfkLMrU4wtUeBWAn3WmM6KPrSYd/iAyW1h5HbgddGAu2OAn
rvSZf1kGUTupZZCdWb0fzWiO+RLrUh6rXJ1zjsWsrXk443XmnUMEw3CwlZRfcTD8DBIhblsZOTiZ
8tQkp6WBg7P7F1l5bNb1gLLv+Q7FjbdsUs+ntqmYOYEPSJ0083yAeSNyddDaWRezOxZ/zbQfBDZJ
s3nc9f5t5iXfIlnr7yEvW9tINPvipWHnwE1Y7ZVoPJeo0FzWTJWnCCVOp3D6uSwMbPuZJEvLW+CE
WZ8D1Hxjddad4sYk1ykXdjLQE0t2zXllVPXnsIknxMzZ1zjPpqFfDdM8pPksN/zy2rDkl7JvrRkr
hmKS5UFwPoC+l7LiFwWvhrOmknbld/o0rxVzKkjuu2YRT0B8irlsBuGkgvdOEurOGQQNpnWfkaui
6gMngD10zTx/3VlEf/dycqF7HJ1DoUDp+EYjF1rVeMKq4uf9T2UkMv4wkae2p1q2GFBgKFuX1Fg8
vBDjNKd+GoDs4MwNNmc8D7NwkVjwm250eE7iVJ35pM6XOUONnatAfpXeadLFcoKyypv4clhoLquz
qjRNR3u6dVin+iktSQMbu/MzJ2zawrGgoWv58AIXCTgBdfLIqRttOVVeV6s/X0rixceNDkpb5sCc
pvRmPonbP7wSmccRkOKEKiALo8m9ZcwCOpUJa04sgpdxEKCLCMEDEj+r5ySpvTl0B38J8YUBv93F
Sv1i2oXxhWr74sxKc/OEx8ywSYCXOMdkbTZT3QXNjzAXnk2qgZdTBgdgVlAUL7OM8QWLSvv+JxXU
npuxvjuvKZ8aUVNeCBriZdTwlYaPv6hydlKGVTUPYxQ4Udz705gPuVvUmhxjGf0sU0I2Bo52RM6/
6jC4ynrUOYqx/o9sQNghXs+dxDPBQEOoLmdpUVWLBsfVAoumP0Zp6iqjjFKbD+1lGXXC9SuGZl3t
GonMvqGqvcNF+SMkbXkWULBWMFdgPRKULHIBG8/LUnLhl2qRdUV1GYdmPjOLmexIeRkbLioreZn4
2aWiLJ+EUlfnjY+q86IPAF6PeMeRVHIRVpE/zXwxsViEFxh+q5Ez9OmNBiW87CKPzEnrTZBeoB6n
2pF1YydNGP7BeaQcw2ydjlmpZ1utH/yRNLL/Pi1opT7zpkKTgWpjUm1+jNMYTPdBWJeyD++aGriX
DsMMp50/FwG7Qk3Wn9y/1JZFZljnyRdaycFVaa2XXZFUTlEXpetbMp8x2Su36SgYFi1rKicKAzlj
wltDs6deDUYFlp4ZMpCiik3MVqFj4LLv9AVrLonV60XBqsxmQ9pcGpGfLn2ZfG24WV9qo64vrRRM
95Ch2DYaI7IbFuTzwUP8pI+Vb+dRmoDop+ykLZpu1gegrmWtopPQYKW2jc1f73++/5tQqrYFjied
rv3zpA1D9/7RvDJOlgX7WtC8WeOorCZCtNMSWNr6BVnyjKVuFsbdNAXjxfWgQOWY5mBvwumQsyDG
yilwZ0wzOoC1CspomkZeaXtJ3y6LPi5mvtnzB9tzSHxbJKS34RxPGjKQFVg6xWyo0y+5p6wLoxus
C5kIvtF0t/fPifxsXkciPbdAkThWWSBHhlZxMTRx6rI8mGFSqUneZvQ60Bk4kaqeUC8pz2S7IJjn
0zBJWju3hFo2fQVCf2gWRp7qJUEKBGzfpnabB+qzl+eDg8Mmcvwq8Ka+5UvHCHxtpybNr/zO7QnF
lwZXwu0nKch2OyoLuKAgDz4PhV6CSmsuo2GoZqmQhR1F4iLrvMCOUKvmQa7AhB9oPWvlcFpkKLuo
hH9SmnW9DFNzMkR+9i1t4gVvJpQ0173KxIJ1ophWgqdTrXPQxIImp9ZgcTszMjUNqv5KgruwgtOo
L311V2XY/BqzQbmk65LzgmSZO6SovDJ4ELqq828Rb4vp/dvTgoQL39xYH2X7o8ZDuMxzkl+FMf6u
+7BZyiosrurUn0K9DHfBvdHTWugLBCapW7fRnRiQdmp2FkVDd5ZXph2a4CKDVsn6tLwZInJLWx18
prxtJgFjjp/XfFH2zWnRFLlt4UysrCTWyyIG1QUOSOIH+dRvrW9hVFV2RtrYrlRzriCacTJkCNuD
VrOEFpcMFOkCTJT2lJQ6sKsmXiKZYZuLyA6ykNhdTB0SXkXMiQL2nXWRP2+JgO8MwUTMhiqcNuKM
trV0tAWuVqekG6VpuEISTNOkWLVBFF/3VbMqG31RYgMOS1sOICzotPOQdnUef4mwz5cleNd2Fca+
zUtyZUb0C4VdfwLYNUMyNTuPO1FSneSsDxdZ69vR1GoyNPP6fkWjSk8Ex6ndDc0PCZ/j+81EpsKu
/SABrhnppKuNaZU3TkPsNvOMVW8aE0hod45Vp83SLKxoElZdPxmy/swUYDCzwXAVisxjVrNpbVXq
uOSxHbe5N+1KvqDSCEA0yO609i/DGntTIg0wYpUBZhoxTjIqupnWZyhBtshK/yKx0tbhOS/B3ism
tL7q/EbD3vppRIhOm2ThoWAJdSOlo8G4c/sYuXLIQQvEjWGjvv+OYhRd0nRmlInN9CUEAawFgd+Q
5RANpNRBe5EP5bTLaHZSxdm0Ip5YmOHGZkMzGdSWHbTqDFwR0IYF6dziJA9RMwm5W4A77yrSKCfs
vCtTGfLYGPDUz3TlmrL+zpW0HJ4md3XvnzJTh6cdGGZFV6spYX5uS+WGWcGdsELDcZfcDjJzDT9A
S0WHz4HP9XGuReN2DciwquuOwz5Z1n3slClsS6uH3S6CzrS9qP2M61JPuPxmgW6xizAjTgD3cB57
WH+NkqB1GmmEThyAGRMXlt0W3wsqW3gGLwJ9+A08a5CSrWE3YZlOh6S/k33cOW2LnBThLzy1WieK
wuIkMLJVjcQFaZHhEuplx0mUrvxYrrwCX1sV9d1Wc2+Wl9FZBBflT0Ji/qxBiEwC0vTwvWCt9fib
oqSyQcP/EfYGA57wetpnw4IKw5syr0tcxYZFblbtxjdtln3SnpfxTWsWp6FM0rM+/mGgSMzAruuu
UoW+o+sa9v2xbLvECQblKFnSKQp82LH5sFx5DXE7LxdubZWhzZR5VvNOL0WfKZtFww8h+uPSzL0J
zkvhmqHPFx1Wkz5LeojYgAsVV06S8XjaBHk3CSp6iXtw0OKgsvuEbux3xUFcVvM2wLGjssJyrESh
0ygWqxJnn7ls8qmZ01Oe1fkigYBh3cB2pkVXgm/UTxKFIdKo+hPfr7qlBaIemblNWJvYbd/fRWE8
Iz7v5qxinoOyFJSILE5KmlM7B2MyooaeQ5TvOkzZed9lw7SpKXKVlndR39p1n/MpKlN/pj5bJKFO
UJHvvkaZneeB6XoRiFO/hzhLWdplj8Ui6wcnbhrrGA2ttInpm64PLmYyZJ/9GJ7WS3wno6VYyjRu
wMeNCrfhUQmm/iJNm3qWZtG1Mjx5JZvQNiNUXhqx3zq9WcmJSH+0g2J26QvqmAGE7bo+tpGM6/nG
J4qMXNstsoD5ERyS2HAgKGxMWxHE9jDAFpYgjmyKvczGoLxN37uMmnA4MfPcs3nWHRcNyP+gRnpm
SQPS1ypxlDXYkufpSVJSH0Iu7eBA9PRnCLEFN0Ncn1Sd4VixWGojGUAb0BPPZ96FyswLMKoQMfQa
rl296MCDIzr5OmjrIipN36Yd911uFWrWC7BGBFXuEDG1KhMIxKZlkjuqBWdq4MNsyAUEAyu8DJr8
RssWVCM4VLAnexvXtXaUV2S21enICa06XsE9r+0EzCCqZeWKtM7AWE6646DqbnLETBAI+Ty2/NId
spS5pTjlUcpsv1G3UN1+6fea22oAE9ukPnOFTiEuBJQ7HINxh7Db0bx3YIeUTiUB1sAjDtbwW0DL
AUSEiiNXROm82cQjPDMo3LhK7FAH8Emm1dqdylc48tDxEMcncROzed8Cz3jR42O48zS3IV5hs8JX
C1rxbxAU0DYZvpe4i2eJkdTTyjfmCbFSJ+dy7pde6rRsqCdqSI8z7sWXSpuTrP4am77vpK0up2Lg
F8IDM9kHO87piOKuIB74tzwEVznHIBsxd+LWr+0+KHsbgnaJTTqcOQoBBmmZQuAbh9GEpJGdaJCl
KmCNk1jhRBlt77SiO8ZNmMyCFFx0cJ/dQvSFU6MCeNCHfxTIDpom+1F5Cs6tQaZmg3OHBlpOM7DQ
u25I5wYt50K23xrDjX1+14dp7vDa0VFgmyKZ64JpxzOvrCEAF6aNOgc3eM5o2ruZKaZ50JJ5zb8m
JA4drlN4GlHOIgT2ax0MTpuHjS166U3NiM0IBBYuray/8KMKTNgYx25qgkggKuLu4IEsa8NJUEcr
n+WdE8ReZYsWQuw8B1UkkJ74UTc4labU8UvQ3aZRzeMSfJZMM9BjDJWwsevYxZk5QaoQjtl7wTHx
+BxDFNA0A4hAQrohFLm3iBrfzniQXLfYmhblUDgiodkMBXnstoGu3aGyMWqzVVHOoBGpnLYpoN6l
0gWnoDyB0JC5grBw0YAgDQnRUx5DNJihbFGJIJxYuPvaS1DwmQLs6iKwqQAXLdSh22dW6Ao0gEoh
5nJgUesiWleTAoNlFNekn3Awa1sMp0JkYoqTgoM81RkouKZxk82uNFXaTQRrvpO0OWEk+a7Csppq
ZQAFXMNWydkqYNpNG8g5CPOq6jGbwgUuNRw4pxi8wCHlMAn4RqBB0JyR0m2paJwirUon+mry4Acy
rNoNw+pz2ltXVZ1/CVTt2apR2QScJJf3wGE+WPjY145hEB9Ug7dioB+mwuuORdVax0w1oDG50pOI
ox9wP4Pn5gX2J6W5MesQhLl9Fl9VjTcF49S0I1Maq7gC32EAO8hWiaB2JuJJ0VaDw0PR2F3Yuwyk
Awh/H3ytroPQqRjs0sK+W3WqsFOVL0VEro3As+wkGwww3Sy1ShF1+loRFxu1BgVkGYsmABkHPd1w
hvr6pOyC2DH9hMADWobjUdCpafi/TJ3JdqRIs4SfiHMYA9gy5aRMDaWpasORaiCIAIKYIODpf8ve
3LvprqoutVKZhLu52efQ1RnTvMR16jfcx9d4y1uUM3OmHc5Vsgf1Gmhe6RGjrlwK6FlSpvj6o+6h
5fk64QNmy1m0uit2yOoHPYqb9g0kZBItCHPw3Xfh7XXi9nr0uxuUPuzAGKV9TVu4hqIvRxS+dUcn
NMlxjmDgzLOb4etqfAdDMMrSKp63nzJbn/wZ7koHTxdOTPKsN/dIM37uE99i2AllDb25td5hCGla
zDy+ktZeEBIkKGlcH7J+1kUS964gSKaagOzxDTZ+jXH2Fc+j2eGnoZfgUpLSOyBMU5VM4ZJg3tNn
LxIYLhSbUX46cp4GIkrDu7jUKpsuwbxPlyRtHYQ5CqBa82O3x+q4WqMgYWwVtClGsbB1NRNZVnFf
5c3QucJXbDjHRv6U+HyuLrInntBT603i0Hs0vDq+l8s2srPSc9UF8qdxajsHxuPFTEYcen/sCi84
Y4zc3iMVJ1U6B1GZYLxsLQqwXjrvCeNlf+SJoE2sh6xY0jr1uuAWTvwk8m0pFNltgSzpyZEnvruk
sNr864izhSH0loRdZZP120vUDcNB5c81ZO8NDw82FV3El/YDW6ssukFoFG4TTW6u1MafWs5fKadb
4Rqytkmx65rR9Lfb8EfRMB4zsp0yu57shkpNxKuVyW+osReO2RONfRnI31YfKZKBnzMucB3FddYt
7zpp/SLp0gc5SgOlgB9SuukVEU9QpDotyLrJ0vl7gKac/mQbTwsVYD5O2F87spdNhg8BK0k73eY2
qZdtgK2cMySZS7HM8CbJ73mNv/USILbsmCiCVsCvnV6236nDeRoH9xGMGykhGV6NxtiSbKdwG4IS
U/xWhWSsGHRZQUb8mDwP/tDYwU8MXmGB4bpDHV9GWXdrO5WrR8eaErxIttFq1WhCRpJq22xQLunc
VjBNJPffjHDw9/37wegf46dFTPO5bYUulqFdiogNryY1j974zNoZynZVqjA5SxqWLcmplf6PgU/v
Q+rBSnbzTfFWlyrrd0g/jBXWU1Hhxzquutb85tK8p/0I+3dc7s0vRl1ZfrQTV9ck9I40sKS5P2UL
jWRBhhJEurHeEJZLIs6rph1GvOBf3pPgbrjshZ9W6aobjkBNK+cj/uLIh+PUwv3uUDqWrjY5SYre
xd/QOq5R9BtxUh2tWfyY/tbJ3WkhJj5R2PLV1vMaSIJfdgq61Evv/ZXdLFTsia3I4CZ0l8LlLar9
AGk+5K699aP4a/b2RJy+er5r2Jq8G/jneD2zKoZoJQXnbYZS3aqSJqZ0o+huLQ1F7aOAPc+yTSr6
tPnCXofOJgeJrzVb2OCnHR8mEVR+L3+trVdta6YffR12hYuHv6sPO8HnXy3GU4hz9zljPi0yTeBi
IKevWx2PxxVeeZX3Y8lM764KXnjZEQzlItoRy4fbZdSt99FGvEkjDQ3Wev05IetHvC6XPN3mwhO0
byiHBSwj87KF/dx4gelKlti+MIhgH/Tyhl7eHbXIGtMXPDXfRvdvxMX8xZ8wX3Udf5d6XQ97+D5l
zH/06TZAqyo0SY33ZKCOYspxfYN1fZhmgX2nEuNru2yPcLP7w06/YgU/FTcq4+VGVYFH3rynk8RM
1K59hcAYF1mo5QMeQluNyVhnS016s377LCwjWCDF0OWkmhT90YY4OHpmS4H3O/uRpsMfnYElkMP+
yYb2QviewbG9ZOIcwlYsfJM+uJB9ui2CHax+mCHxqzDgjeil9xTvvSi0hQyPt/ZFh3a5KDG9iBAB
QK6zqeSqUDil5baM65k6d4gDg/FfR7AIhBgbbxYbhPqKSZDbM+gRVskEFxaeIzqWeOvPORnh+gXr
bUn9M7FvqRBrE/A9KXDnIBTPLoezkEEsLaYyqksLVCzWSFgqmQV1gci4kii/cTt/3XPGNv6Murk/
hnHSFlunmz32PmTq2oKHw10mhhW4nX+G5uI4bt5bOKW3wS7dBaH7WkwTRoRpiB6Vd42sPUvrN92S
FXJ2fqVVWs9t1kzjVMzI/AqSYvQY0+61te3nkNK7Ym7/dbBl1hB9fjFroTxUlgRK1Q+exyX5FPGO
XsRjV2qjKs8mMwQAg1KHfdbmSbMFCqTNcyvysGYBihA+3JdNwHyGjv1JUmh/vOK8XNoJb8SL4NFQ
gOj5jDV8S3IN+tgURHJ4ZRFcrH06ZnJeq3VbE1gSaxOa7IP75vcg1TvPZuAEWh80rKPSZaE+rP38
NA2scr0Zq75lmCwWqBO38suysFfS6hdo0rJ1nimkn7SNQV7XLHM93eeniBPahOECFRch6VvXsJ7Y
NEGOZGORK+APYZQuVcgmZJ6xFbXIh6lITJwgvQNMZHm0PnbzBHeM7fi4NoEADZ7MhKLrdsYfIs1u
YpJ96W9p6dIlKpybZYWwt+CwVovWzaIURby2S9mly9AMvqy2/IPS9Dlt8+AoYEnAlrAMxqyAyGRk
LfK1vagg/AEAojuPHpLKeOhecwxjFZ4EA2ZgUzVuUZtXgaFh2Qt26odoKTqAODi/cbn4Oq3wYw6V
jzJ/DWDseRQ2LtdwGtdMuKd50ofOtS97OuNNkmPDZg5KBnZ1HvT7h9eMGqQJPL9A07TEOPKivfQX
Cc0/lIa0RJEcygWWVpGPwecAX7lMzMRrxi5BilzZBUXUh7CS/NctDQ7UgxVAtpg32WB/DvvykAyy
fVy3YmRb/gAjdEKr2ttKoF3FvOjbdj/33+E8BIc5Ef/IEjI0NL+tpeueLUqiHpCv5ukQF8bcRxfi
n2gG9YpEtADMlh0I71E3x3Pg7cch6f91Ebqw38OCa4O1XBmqU49RzFFDjvusHSZXHH45LkMZ7bPF
1IEspX1aw/Z7UcjLUgEbbcJOEaravh06vf5i/lTbFWlflkhzHnZ+0dsw1gSXw9lZdxZ7HJ5Z3LcH
1vJCbOSQph1EyuYw+4df1rM4aP7w3pI2KOH4rZ2oyKJPcsIr2cxvEHALfIk8ge1r3yhORhJA5aXh
Fl7DaHigleDJrwHJ9Dsd5ZPUoy3WwI8PDMZlLZnLKxstoFd8cuCuR0SYotDwNLx1Irhr459J5E2n
5ak1nB02eFyFM+oVij9GoyYLPg2iShKDp5rjNELA5PA/m7xb5+ePPHH6EO0PKWbJuhtzIFf0n0Cy
pMMclkHkFVqZ+McUy0uaMvRG/NvtEipG00op9eHJAZNYPJvCID7yltGck02RQz4NPxLKnjkfU0gm
pKNIWeo1m4M6yI3X7Jcdlnw2ZgjFBANrwRClW2A5Kucac5AgpWl7ftbjBxTUdLHrch5j31UEISoO
L2v21TsJuX8lYlmLzodo3wuEOEU3xuMn18iBeXjDRC+X/DpgeAxI95vOGj3Qc3VLgB/06HuVVUHf
IMVui5xmIKHmGFfkCKES/8XIXekADj6sEOE9S/LJuoCAGwTlYeyePLpuOJAYb7rft02uEphm5Acd
YQiRdBb1nePLzaSPvkUn34CD6Mx7NW071FkulnrLVlpiQp2qeVB/50HCSpO26Dukijkcafz1z8Bk
og64tx9stnj1LABBsH6tMuS9J/U6czpfwzk/8UGparDBUOBqQjH5WobpKXPxWk7LimFLYZbnBKcN
FmadJzgpXFPQGpMjh4TKK7gw72HNPqWW3UPIFbyPthtKLu3jsILjyMmfUU/pOVX6q8t/UKFZgaXH
7Dwo4l8Tf3zfFa7LPslW8Bl0ucV590wVHA7tW/+TheO7l4THYZ7FITdIfOcn3EQCHrlY9wJq+Q+f
KirJh/aApBgojzhLzuG8X3yesAeLOZ3a7y7pIORaAHA9xa902/8Zt5LlihUdITMG8+WC/vMwTMRU
Pket7rUqky3+p2hGT3TYuxqpRynzufSSfrlNSXJ0Ugx1Z9cn5besSMm4N6nzgmOu2stsV3WKJ4co
EwRAlDxOZvO+Ng6LLOugp/iYdM8uP/QZyj0CYv/MVb+cqeraOnKutia9YB/nPNqgEEsIMCLWH2SC
d7wLU3q7uQGCa+ZRRM1k+6jKOunDk55IuUxwhPHEkb3x44XC0fKn5wCIThGQiRQRWQ0cJ69RHsYO
PkS0jml+NSlKeeR1e9WPY6F1Kgs7ef1pyn5KRIwXs6UnPO6YlXNIXSWYqMnu/RtY/xRs9LDiwm58
qY9sR84mVomzsQ817LOoMC6gxR4m8oS8vtzX3eFNzEDEia4x6jJz9wvlKiuXIXyecok+wDlvBpFE
FZdZeNWa3/hg8FJNYxN2XJN+wFwLGYAtfVmQFq2dQdNqM9Byc/yBjaFr4CS0lX7bGHnd8uF7Czpd
EJtcIzh5FTAn0FLwiMvl7sp6XO8w9wuXZuZEk+3NF82mEM3xrocvnuVFm9V6AnI4MO97ChgtZ0qQ
xGKkozKHKtgyDT/q7HgPImJIZxx090w984TcODyEkn31e/aYw3aCRdPBrQ2RPVvxImJ71Zb3VeRL
wCcDnFPifzvHnjbh+dWKiQ9gMcZBP5oLyra+an173WPo0C5XN9/zLz6z55TGiK/ycHzwkvYGUuol
ot1BcALZRfZPiw9aUN8v8s/0Psuq2krPFrEXpdeJLH0FaENVwX1UNZq/G7Pf5CArIeBJhat68/az
tvQdZUIXmQprgwjxPOmeQybZuHZ4CjkKYlau6hrH+XlwiG01U2hj29UE88/eix76YZxrBH6v+8Km
cyzVxW4sPxGe/pExAw8XQOiO8MqLZUz9EoCIBhlmP0i4YVKV6L+sz2gplAOS14Kv6aLlNPmwxXvu
rQUl+QFoJfBiL35Jkochbbti21uYv7M9Cj0efT6jJgHbOmL+LVuwZgV1ka5XArTH30ZVICWRRdyL
p8QfjpnKvyDO9mIlc46UZARsBNFVdBJ9INj9uRnjFLGe13i4uV+lpm0vbBz+HUjvHXsFvlDlP1d5
Z8/uzinI76mOMT1ZQHkTOBg0owmJ9GjRp1LvSZHgQBwwSLrn0I3oY0AIzhFsJNiN3kXH6qPrcly0
eQeZmmanbSewT8DB9Mk2AAVqT323VsDpe8wX0GdjbihYy+QY0WM2AFUcpfdb0NQVIpwPjiUXmDst
JgF0NAmqvlhX8RjA9mz7KS+tSOaGwRy49Fn/jg9/gvvl0zpc4pc1IUUwOb+ESx6XCdAHjB9V26Ly
MjGwInADPSAcbSuE4SVzMkd83uOQxuNlXK+JBQ5A9r9jH1xRj7dKAs7EGfjFdfphkr1ssy46UYvZ
0gSs7rSUUO0jFCD9kcXdXGXz9Dsbk6d+juNq0Qid5AYQiUc36bHnxexzk689YscYLuTg7fwAi2f0
vX+tnsgTHNlApocRcengQUgbOMLBIpBOlbtuk1vmj0kxcmTNIzqHoWYsPNaqwzZpCETwUGG74MCn
4QNLVlYZ0jWY4F6DMfva7fAXEQwrjDdZECRDBYr7jDkqLsUapaXfTX+kIq+pm5EhR7gAEXoeKP3K
Y6AIvfWR5A+ZQRnq7JGRqM4C2HL7OD/CBl+2RB7UMILtiVqArtyZ+q+NwiaddHwwJEBakdm4tBnj
RQgXEdkPzIjcV2g1+VSz+3GNpcTHBkuNtHMN/Bw9dGlLk+I1x71+I92q6pSiekuk697aPjOsg57C
uziNs28VuQd6H1dzENR1avej8NWF78O/XkZpo1fT7OaiaXujM5BpIC5/JisOyDN/QpgBUVrXaomn
CQpSw02Tz46x7+7uFaAdDcUGoqlqlUTykt/CHnMrsB/kPnwf69z1DM7//MFhM/ptPDWJgj3edba2
Ub6Vk4nBKIRiPMbLR6v6tgavLQouVvSgfDoOkbi4HrJ0RIBkUn+p2k6aYrThAyfri/BTW89GbYWw
8ueWI46aN88VUW4ePOxOaA++pxdB+CzkXSIkR0T2yem/0LjuuK5o6Qv93vQuSp5iuSJK2984iMmh
7XMYhIPyihmkS+Ft/J+cU6+ighzGeHkUmVcBu714gz82LrEvaBkodPz+ccVBRebo95ZSUC0ZDvQC
At3FDrTHyVvu2bPd30ZDbUHlSouE0s8tjudyVgaqLKiR0j+bkP611Lvs2GEBiZL+m9IiUbgQrLEA
jGMBViHEOO/QHCrEvnkR301kf/odT8/qfYz/AmZ6U6v/QFZ4HG5KABpn3RcivTWn4GiZ/bWZHFLV
DUDtJe8Bv+e6WlaORIO1Bc0jXrGIgKnlF1hQdddmODQq+coppCbWkY5sI7TMvP463g1xM7GgWY1V
+JTcP75QUHEt/8yGjhybdMcLTpzKMShlhcjldxb7P7XqvMMUOciLOa+ZA7ImCPnmCI+ahewfuwQn
4OByeSMIWOWYgEIKvqwzjy1QxECl6pTMoK5gA81wweh7a1UTgHyqPJxP3SJ+sZt7twtiNKyW6PoF
iPPnFLR5MSQpb6QDu5c62K6bH5/hxfe3nnkvoeurBAe62HPbfvyXh2tv+xEY92uwY1oELB1q36q/
SP/f8a4NlQF/UxIIaPw3xorEFy3WGsagLN37HOWPOQtuNOVpM+Ww76Y5OQncUxyhIC7ASPjDYScY
aBHxzhXK7tnrEHJBt4YQMwJxgI/Cti/0FHL2PnFcETSfl6rPYlv4UCYHjdcDcUjLYSOf+eDx0qH6
icV/nZT4s6CBV12XPasQY7rN1/d7qS22axbxexiRoCsi24lS8xHGM62DzDz5rNCZeAkN/DU7Tj89
YYEML/bPrjB07eEgDhKl5iqkuOx76hWrF7tqjiwa6x4WrbCuWOyNZd0/0qlvuIUvq/V3nHuwxSra
28IbI+8or37E7tZwy6stIQ6BL6tTByyJGx9tRMTfSfC6CoLOnepnJFq2HO360meHJCbdQ5aRpsVM
DhQb4x2faNGu01uauqdQJ/SQmbZUqr+sFsT1xCmOij9UQ7rX3PsYp+lHJoIUrvOOuWfD6W/lhe0b
GJmojlP8BHJEWZXyYeq6O2w5UMxP5qg6fskVRPEchcdwliuwMsyUOpd5kYdTCZTgyd+A1iB+Pvt4
7/eRnH3iuiaferjsATzfSMo3raJvUGAorTRH71cT8tcRqRFBFtHmqGs9GytEQbBOvdAVTguvHHv5
sICWM0tvT16+3iMiRDAqeHac0zIfKTv4mEMC1ttDB/lf2o680MnBt2gxQwiSPk1g7+M4ZBWexo2p
IpdvMODhme441gv5lkZinnAKWJ4MXrEpAJXBWKU4e8FK1kuPqwj6XcFF3F/bMKqXOenQYOGeYEvp
uiJDLpYW+mIXsBok7z7lTkmzuv3Wz+xd8Br56HDCPs9hR+p2UVl49gNYbgR7CtAqaK4kk5fRsGrz
9rFgLmD3Baq+1HafqzAd1AUrjAKe0vI4A+tvAI2j/HlnLaGeEn97DfG5+KkDzOtkUIpu6m53Hlqk
IF+VzB/3zIOIQR9cMEFtFEA/2raOI1sEHHFQiIEyn+x3EO3ksGZ8Kt0GLH6BCkVrH3xw11vnl9iL
/CU725fMm2B7c5GUXgocgAX2lMFnOuN+lte4q2BYI7uX+VitjH6TCHjLfB+sVGieTIChK0M8WbR7
OFWjRmpl5oc0cj/D1K1Hiz23pTPbaUrkp2zHGxnyrt7tBN3cQOylW3Cd48U2mcewSMiCmm0DL4GK
OCypqF/znewH41ta2sUFSfTcCGZLmtlqyLc63MftvE/vcTStzcLwRmPV4Ikoshx4uugqmv5obPdg
fWl8S7L9h14lAMAM33j3VTljiAPQmJ6WbT1ign41cfhj31VX7hxCRxjzYbb84Hr12Evsc6Al1O0a
vNNk+VikRGzne4XrvPkkCfKlZemqlKbvaTj+o/H+Ex45LXtuboNYH7OWlagUY4MVorbMcEEWnsOH
IEG+J0FQthBtpb9CyEp1bpX9SNJkuYKKyMvdwPfI0qUMYnEU4x7VYR6vIKN0X1Ldvyxgh/Hftzob
fOhU7IhmkBDFFtuKoNIXM9QBJJn7gJLCwhga2dyhmy4+4G2GxbnD5DZgksE/BG8oUz0HqBV/uEAV
HokYIKn1JehhdsIumh7GKD+u+c1TyLiIxfad/02H6ZnwuIPPDJdxkbxQm9pKD5Fh3QrhFWrwPgi2
m5o4Fd85hbyOMnalmTxJEcUPOcyUY+IQ/e8xLRyaMSykfCxTmUPkx9e1BWZvlAUkOJKS5ARKg+AC
mqFiUxYUi8aoahMcsEXEPXxSEsDJwmqgAUoEubrPxwkgQeetSJ/AmJTAYH5HJrsxi0uaxHeX8QJr
kRZALAGiAT2tUgmhLHRHDsO9a2OrkJeAQuFBZCvU+woEIuLw3Hed3+HjJ6Q3fdHCuyuzPG9yPOut
WIIR3qv97bDD2kze/B2NC5r8PzwJlJe+DmipWhpjebb3apZSC18f0ukun0cPs5LnkGRY1p+zOUcO
NmzwfePfWGPxrqN21w3z+xG8/huCGwRLaW0MB5w4PNFV36hJoAL9ch7dDcspwzPf++dtYvE5mtmP
xbu53L2kdhOYgPoL5dtYbVN7wMyQnmbRf66AW06Oq3pU/LrxHZepon4D3iK9+IK1hy3WXiHuSI8X
ffCQTgfIzcM8mRoLhg8bMuVBY+Sdk9sAsLFOOH1bCM9RV+HJJO8JtsIOw4B6nfddmXVrh80599gD
7UQxmr8XEJqmw3Eke6VagJUJYce+C5YqxppiEY8SB70fX0aaIAtmWGWj6S82RMeYjxuMIOBeW7Zf
3RotpXXuO50PLcmWSzd05xVm+v3af4n7rn+GE4Tzl50m99ATexhSppo2h2Fj2bvbe11na8HCOCs7
mz1EDnDVkInTsgCzQWhZU7rYh2zUB4+N7JBikw2gaVpmuscvgqH70YEn38hW+S2tMlj9MN/peN7E
W79bD1EfqbKJyocNEGBgaVR56r+F7ce5DaZDnOBnNf4FfM9UE8IMfD5e97qFAt1hx7p5PNF4OuLv
YIhkiypEGsGnudPF0sm4GQI0e5ZlVwm1fsdi4vN8jwXmxT5zCmIWYeo9LZVFjxpQLB4WJSJd9ht2
cQBXhNCuQVRY2/6awP+UsUd+YuklBzTu8n9pMkbvBvFaxNJKrltyGCzwgX7frp7tn0Y/hrujer/A
MXx0NilcNLJyyYzf5Gn3Yxw4OUUz9I2IvnifwW4IfK/B7TElkKP+NGJXtGayDp0R1UFhzaBeJ5nj
3FlZeJgxuN+MHTt7pn8a9rxHd2T3vBIfWEbwRmMdLLiJ+ctfkz9DhKVlBovUa+PhgtcEtjIJpyOB
g48hHwspGYwA5x91OC8XkCeHKZ9+S2yrn5yK6i4O/nMwf2Nz4sVA4TUarbX0IbATz37NabUv92xd
pRpYswvqJffADjsI5AAeSbGNr8jRsKd/zzLlpr7VKACD5mBLIgl1Eo1DbXo2l8H2nYUYunrsRhUS
VALShO1nMqsJUJeSMPD4ubUzQJPEPyZo2sJgs0PABK91kquS7cgZmYA8S4a+vYxQmljJBwJMvUoE
BhNYDgcWMGF0mNagwQ0HuiLXM9DBIPYbT+zNrtEZZiOxrqSHBbEZ4aVI8c0iSKoQvGnoiy98t7hj
0CU7xzDrjn6usaGzrZgW8d2KIOqv2G0ZZjCNIQ//eJ0UpW7PE4oOrrX94EdPAm4f/CXbV2Ao1ma2
9M0q8o9y+QQAw3cMkLy3qNtOcfcAVAVvBWCau4tcMUP0CotIcU01Yg1CuY9cx1x9Hf6cF1w8Pv7a
zuxD0NqHzQvV4+D5MQxoSDFu1GcgsqhWeX+FpZyCm7IbejrIRvcaQOuVwPlp4WXyJUTccGjjFOQF
j1+xnfeXRTE9xdibwiwcHrYQ5jrMVGwfrmv2yHh0yWH/H7Hx8NMDOgacKAvZjcMGKbMtkLXPKb91
ASJbx+lT4HVJfPQmrLao+9boHmekyAlcFa4VfZwIWg3v8kOyCHyuOZ+e1wW7ImbxvxcMmjCP6Bm0
yVzGtgXAG8vntc0yqCf+LGJzbd0mL3Nr9IwGs73aWHpI9+GPIKo9o8XKo9d62CkBJ7QF5jIMVJzz
yUOC1IX7hA09k3cYWMcE9yBhf0ee9qck3919ouTHKAFeMJnlBVOPAhawTiW25vtfkq+m2NfYPRIs
p9+4iX7FiMWn4QHX8nDKuPoNLrA7bYl7SNrce0KG8T0Th5Wa+++WZCm3JMwvgs/+Vfd51yxwtlsE
K0eDhXbpVkCTyQw0S8HGoQBuazggIBQ52+pl96azEUKHIDm74QgkPm+QYmxlwKW4Rfd//PerJfC7
s1ra6//9ufLi8YBF/OHIrpiy9A9JsOKzg+AvLcCXABDOS+xAEnHfHfQSg+U3YXeAn6xxK4C8PQ1G
0YPMoR5AoWNFFbeEqMYgtE8ACjOsvuLvYfMIiQtnXzpPwhqSP6g9mKQF1m0ybCn27dE30Nwucyfc
IaHCeR6/Qf2j1gGA495EXrdxBy8f3edvnSav4ZT/Un1/1z/h/h7hETLwuXh/i6d5f59Q3dZ+NC/9
mpK3MDv8h/Ih3uyfI9yW478vEVmQPaxbbuDLqu0F9zQ4hHMyndMEFGKgpujt//0Wbe/myfR/hJ3X
ktvKtmV/qBGBhEkAr/TeldcLQtoqwXufX38HqLi9+3RHx31BFEsliUUSmWvNNefI97oz+ntW781A
5A97vmDoKPaYfX7pGCXMqbMuvu4WR3Matn0wYlMT3rHTZHDpsta59KYJFGP0NwC/5dHPPWufGPpr
lihTLsLMPQxhjhdfOenZa61lVAn7KJRvH7njeWFH1t0odZzjv5exT9xjH7uYupxIrclMoFG6Vrsn
lGc98qSTF+HInVdlxjLP6mEXyTx9K0m3J/5oPsZBT98AqlysZDCvnpuGF2n079XEGy/1TuzqVhsf
NiSWe+5/JJMaH81kp0srG5vNZMTOWTMKIr2EOZrefZR25pdU+v5vwd3rWml2sMDL7BOV2AunctON
kk675vQvf2fPViYH38i6pTrZxWlSfZUxG6FbZx8EzA5F79nbhKDHKgsj8RURFl8UecYqRcx0MXnC
w1/XMLuKmntquv88GRoY9OaY71uUFARVgRQ4BImR/icPy2Vi2PmuCkW861pLPz0vLR+iv189HwpG
AIsoKncCMWynDZ6HFQonspf1b94UBmfXY9plY31YdVZjY9/Tkw3RCB0zjRzejaqO8ER31V5a7Trs
yu6YmXZ1/vfi+Hyo82r+ffM9574KPCL/fQlme+rg6eca3/A+f0bkccY2tEbQDKRlhkuCVBOtABHL
dGjbE56ldYe15JJE3fzrlkcZMHJc6AVBIs5iiFZYo9LwJLNmRyQ92FlmZR+0JhTu+vllH+XLjDzt
svEARoihSCYWQTYIGxxLUzb3KcV+l5dTdhhmTosm/V9QhMqtsFxxdAcljrH2aZSQE9ZeP/hvbOza
gnu5vdOw4WOJZ1gQlqryZE/Hyc/zla4hzuqjoS8LO0+ujol2ppg5CHab5yShitpDRlp5o6flCWN9
922Y9tnJLHkvdPVZGFO5RNLRHy7rG/Z0d52NStsa9sUhP/TOL9cRyRiHk42Wm8XWh0g6ncxqSlxC
6/AdVyinbu79HIcwOtrExhkuTIwKfWPT59G074kQUDaEtDFZWcwplj2oH+x2o7CuZZm7OyOjEs+I
9S2dPMN/N78Oz0ugY8HpqnHTWDrlxxwW7g15xlFv7K05Ax74aLRRRDxPCNUsU/Iqm6T9+rtYpKQH
1JiwwcfpOxMYdIKZAlPhKFjpquyXz3deV0236ONI8haaGPyJElVHZld1szNq8Z6QTGL4ZWY3Bo3W
OueWpCKS1SoZTTLiSX6OtThcu2M4HnVyN8thVlwbxrNYTbwjXl//KAxSryrOx1Vs6ESEk+6BgTzE
ZGYHDxxz+3EM2MA9lZ2LUBNLT3Oio4arYuicaBHU21JeZC3q+9/LUJTXyCmwD+cDFoDqNqCB3OJa
6ejZkbdtlPqSpTR3re3nW4PSD6XMuWWNg6VX7wYcw6o8qSEuWMnGfVya6TtvVHgIDC3ckAnIdmkl
DoNp6u8rK2vtYxBVauEWfnwai7rCrmh9JeWAQCjNgbmTfK1l0L+VTh2vpKKubC3zQ0Q1WUG2VCu3
+y1IgeJF2IyNmCxErda9Owly79BneF7S7NMcTblqmjLd2238HpkKBMRkvNRiiC4pH6IA3ssvlVq3
GLl2HwimO24yJB8WNdZam5p8g01uGSiVHk3lpjSiLrFeCDs4zXnoVm61U0O7s0ZzWQBb2Q+KHgi7
O6t2QUamy3tCVJOxSgC334rKQhMemhrxtqq3HU7wS4rJ80KIhOfS6b9BWKk1MQSMLrQIK0bm2akO
S3xJTmMsnjimJHWDG7IeiVKErq2yJ/u1jka5dF1iW9mUJadKy7xtHTmUStl4tABwrbkdGWrF7XRJ
3HfCi8M5121tmQ7YRLNEEyfuwsYL31u90M4Uov2rqXU01eW9n1xjjWBEbSJDm1DPNCS7sWvE8vmx
F6nqGK61P22ttV+s+PfQUfzaCNMlpgvoPmTlDIyQrBMhMbksptEt4nM1Ax7IoRrHv4tPAn6hm3FF
CIeviK5Iif7Q4MYJiyvnsS6RYfQFDrDph8TyYZheuq7nVmLs4EQpSrsDH83U50c6wTxm2IdZot9y
rf0tUmxZZWCKUx0VOhVjbb8YVXIOSV5jzALbYBFddSqbtIc3JgewAflNxWG61nDY4PQnaGCL9o9T
mnix+C3Pk55n5w5ixK7OzEdvEDtq6py8UNH7x3Aw95FMnzFkhLwemInkqDV6SJsyPvcI0cpoPURE
/ws8JgsiZMbq+cb6bv8w9YEcfJWpoy8nc0t4MqNKc8w1C7ZPgMijBQ477RSaUz4vDsigejOdRosK
LJY+lomm/Kcx2OQDmoDnCtWxFm6ogP8YIvJWYeyCK1EOWYPW9fcizLUliSNFUTwQgJgagthh9BVA
uHgpAgRsij9n79CfLPXeFDAfuGhZPI+EWaHjR48p6eo2Hg0XS5/mmSlJcWGvRJrqhzFFIS+hqo0h
4AqBJPhc/KdQJUu74T5wU6wWgdeJ4/MyGhP9t5fliDAeZXIiIub0tWZvQ2v4xMNBOKwOWUM8GzpS
2OJl5uCEQ8gocT3JUZ2G+TK2bnNokTptHzoDfbQzHeJZ0kvM+CLR7qRGTRQwGbqy0TeLUZf1oYyz
zxRG2Zl0SX7I8fosGlPq3KRhhlZX9WyyOChs0n7btGnUZSrmMnoIbsB+vG0RCOtv79NAgHvLgV/M
ocZ34Ab2uReyuedqV0uqv+eSM4bNwe7aap2L9OpPfru3zQFhMKzHiz7E+IlZirZt67pbDd+rvpjV
Y+QwRjF+lqy6REy7LihPFX6ABxZwbVnyU9vAxIde57nc5pVcpCHFR9PH7ckb5UAvlr5kLDwrAk3D
OwVNtUlrFaJOSVg6/XQi7KJtS7+xNwRAnEfvskCoZO7p7YhmU4YrKY1oa6Ry1fr9zqr78JH71A8N
6eIidpaqiupTU1vhxpzpF3+f+RgNP8Z5BcS+e1O2QY050eCAjggB7cwlnoY9uIoJueV1Oa70+ZYR
BDl26fzQTPtwO2lRtcRq4h/5osKznqzqKo/BXuBqFnbTUfEVsMsaH+9miygY6QY2jUBtZYnpm+Rz
cmLsGe+DKv8oLITKMXTNQ5zJ+MS/SPtbldZFd1J/5aTtSBgoe3dJyu1IC6a0/mBw3AnnfOmr4BxD
8PJkeuqHr0F1ztUu0C90lMqAoN71ec85RilWsdM6Z3+w8kOoG291bBwGbdQ/BgxVm7azXgjR1lcL
pdqQEswXVemCpzbeZJqlq6oqZhcvWZEMB7LIgh+ZmmA4eanauXrFncoNiyAYj6fnV014GuWvOQuk
ZBBdSX3Jm6AsvckEV1+VH8fUF9h8/vvb2OMAM4FdS8eMNn6013FSZ4cu7ZPFYNrFatK1rR5J8yJb
BmN0CuYu7j3zJppqM9GcnVHRtk0Vl6d4ZuYRQfCPTt3tLKem5IFtscr7OgGvFyRnDY8gy9lKmZN8
1YvePRL6kcsIHftr6p0Ve90683J5d1Glt11LWKCWZcm8MvJPk91VR0PV/c2Ni2zvUssvRB/0t+el
EuY50LNvPVV3K3OYeVNcemK8pb7yj/3UwKGycdp4U3mMZHssYjs/1nHn3W05bJ6bwaCqavX3s9oV
1idss6uh8XEQbZK8VrbDmxEY7govsLWF/5nsQYTbqxEAFL7mCTpR3S3dcrCPRpdC1hm5qxXZp2NR
CkbmXkPxBz0Pu6SRP+JCaV+on8wsbBlsZa7ipZ8RpqrqeE5S1cHleZGmCC5tYE2HOqn3DF31VVHW
0F3iAe5nZI6YNYxYu3PnUUsk/sMTWPREh9e3cFTFwJDMdFwJtdICT1trfZQ8TOs1BRiHw1uyH0IL
apmSbo3CRUwpq4QSOrHEsROMfGLBXl0jOk1xWPibcNLkxmHRXoTzZ5oMLOAGEBhrSdlRB3VzUNGY
nsb5Irv0i0VhZMuJkmPpFNXGKxXhbnwYrxNVQ2d3jEhHt9mUQ+ftiN3cZSP8Y2fQAVpYrw8N2dNF
NP9P5mzCq5zqRw5o7mibXfgSkTZfVkYW7vq+B2SDeWqLZQhnru6QY0dq2jgggLC+multkNalD1J7
bYfetKn9Jr1xBt7lCYJK+rHbRL0+HaMO01YRWc62TZgJyLSBsVbn71VXDcHetksXX0VfLLM2LY6Y
xIJV76lhqdE7Lcqu7TclymleGNkly+z+Tuyp3M5oGKxDxtmP7DsST/NiKrSMKE6/KX2Hr4Rs0qCl
KUA8j50VmpImJnovI60OYvD+xJNZn9qwckhcMLdivqv2uY/TLKtFuBKTW92sRne2OvnMQy1DYBdT
YKK8a0stzrNr7tvuSosNgF216y6eT71D0EamTMPV8yEBG1a0PETnbbFWYEBKVnZOY9hJYk08pzOZ
Y+R2w1sVg20dE+EU5KdNrLBSwzvtm3BTHd+8sOyCfqiALfYZMdt41Jpb30IUMwOSHmXrvZsWZUVL
t7cSysWdMDvql6ZRyxPlmjzZph/txzB7kVWxS3wvuqlcBK/mELIBNbG2FSmWwUKo+qiHbbUJQ5t5
vCtXnW5En7hIAVNg0LxMo/Yzlo22zmw7vw1OuH0uqBrYyUTIAQHiXgaBfpSOSk5aKM9Y3Wc9df4t
I0InNnvKShMYQ1RnNq9PulKV7gdvtC6QkqwTXjA4E44VnC0jYrbvMS3GldpW082SiXlN3C/f1qhe
6mHpGJrcpVF3ESJDsWr5PwgQMnShe0FSMc3D1BzLLJagI/WOkMVd73qmoLOqRdeyQDHRLqJrX7zS
T1gw7c9GTmpvh6SO+Rd7BuV7+lp/9bfRMvJ6qRAKSL94wbZ209mz6WXDTjC3PI6Gy6bGOo2YDK7R
VD8mBVbjiYHqDO9WmnpwzHw7PMiUUj1o5N4I0u+q61eBHeOTBiHbrO006RnYFt7V8KP47EU6AA5a
39roATNYatd4uHIwxhergdbl8OS2SdP5qlTNpJA09rqp3PYEcfQ9JAB5ieeLbOR1tOr8UMETMYNh
azqpfeUGGEAMzUImOb7sUDUSybGSvxujALeQDOHL9KsjzrFJc35S0zt1FLJbOz17TAmHc2qF9l6Z
aGQwnwLmoOLdb7PgBiQp+lia6M3HqjbSjYHpYJPFoLOeUeR8ysNzx7qW5j8d6B6twFu5bETkXv99
mFVWf7BAM/0lnyV6721LxrgkeVJ/G8pl3rXlmzDw3tqaNq07IC28oVaztPTW3Roem2+TYEsu5oKi
T6oAFEFM6jUq3/RAHbQwxhWWvsyO1QsB/+j2vCQTBYFMSvNIJll7wxy0yPSb1jrhL4CtjGCD5ttI
yCb2WmLvRDEis1nbcAjQj2BcQREg9rfyc7KZUvOqdaH1Pu9LieCupq4/+N/VUPSHumrbTybU3Kvu
p9MQPC1TP3vx3PIk9ZA+vM7Vxk88C+d3Ve9sva/vab4aHTH3KZP+Vegm75cXPdyMIb/T9K9J0u9y
pQGzq7AEuKHdHDq3Cth37OlM2xVsAgs8nC87/4ApnDCOA9XQ1OrPOuj6vY+/6hrRHC/T1IOeNlrq
mET+H5QqPOOeB2mNRZPFGP+Z6EMX71CXX7TxYA96BZYF0LKmpcyGqIa1hWYZJ0uD6ZEJ+TN3KvWw
I/MCZtW6Cpz9Airu30cpAVlTpMVGh07wqfIHEqrzlds6YuqYDhtzbJyvDm0I9qT9hp5GTNX6AIPX
r4vJMV+yGKqhxvj8CMUADCwzzy5Kv0xtqvY1IZ5VzvqeQ/l50chBrZ5fRTGDwudXA5If+dxhbbXY
lGM7Mu7PixXVOAYdXEzzt7rRTS/zXLaWLkPKqj1SLGaPNlP6LWLH7uIGoCk7ONVyPQEc6HV8YvNF
eQAG0KLbJTXFfZCZvrES5v9w7AosOkTyXTwDJyxGziK2QDTIIfT2WagESRo6gnYwmf9qw7lwx5NQ
GDotg3Jo7PY0p/HRmquJaqDt8erkVUI8+oJB8kHOWKMYAFERibQ9JxPV98B8fpeCnd7YFQ52E0oK
UQjnuyJic+sppcvgN9JjdH9eGNtau3B+Qk5uejf9z+gQ+Yy0oL/bJpnEEMX+jmuZ7nKuypIRvkoh
xkUcxNk/CV5YNPYmuVaECVb0tf8MhSxfe61b45YDPp36HvQwKTdkG282zjMn7TtMzcVK6d732GT5
yXSC8mNldRRTGFbdh2x5EcsRpEMx3yRFUt1pr4JffU89VsOBwp/QbB27zN6qmMk9jgOBjTrCVAiu
Qlftehw1QgsNR1uiM1oQYJTN5zQAX9BO2D/SHtxgj3NwDXnVPo0l/vPEqT4T0m1LM/yucTMfayoE
u6nvuU7+91kH90VzgYZMA6B1noV5q5RslDRcuvuT2DK2XQfXKdqbv+5HPT5WoxfjpncwGg+s0n2Z
Hak5joyENjBivX04q2VChcXuuXE0ERYXn8p7nWrFoU+H6dPS83bZZB7jDoqLRIPU3Ch9Yu/Hp6cs
D+M5wfIDESyD//9brwCFDKNXv9q4JSGbZEdDZBos7rWsgmGR6vgBpqkQrw7hpHXcNmLzfNgbOQy1
WryA4YKH6DJNt8PR/VWV/TUy++J9aMp622guNuy6jV9Dd/ppNsK+NImdLcifWZdsIt2U46nZFQrL
3qorxnSdTPqZWTDJkFkXrYqmuc8gGfpGvqfZQXMfDZkeYBMBJoscfiRotV2f8XZmWncyvHECLIgW
mqWt/VOPp1/Up9WjxdXsqebKclfuAHhmWInL5to4LDCaisptZqCNI0SRWJ4h41ZDQwYMmRTihPI8
KPc91sxzp2T2TwM1K7CMDUgg/UHdLh6YKbD56zivLY+JggNj4F4Xsw2y8pKfoui2fUXRqJtMH9w6
UafecggdzS9r5ozH3gUyZGKhww7bGZvSrH4RCyEZWAR7lh73EDLmXQXK6V90dJuaEO8HQ1wMLIKI
fNDExhGJJVsr0ri3sfx2GYEt4YQMHxQBsKkdp7K27sgbHBVFt+mMIjoDOIrOrl8wKf33sdnFLzWi
xe75rX+///yqCFtmKhpYJS/zhw0wG5t0k64u/16cBtC2I/3fsRa0u+f3Q9mPDAnEt260ibabEKGP
I+7l4yQbY+93lnjAIO3fup+1gUOQBAFJzbqdbrzSTOtcPV2wqtVXPweZ5LVe9NmDR1oFoZXsxczL
r9tmR+hrp4+UFhBR7Ifv+2c2h+mzZxBKnSGAjxXeSxFj5THM34VJriLQO+vNiNngo6HZSQH669mv
Ysm39t3obArmttxuuOYaD8nwKUpUOtyPiUzMozK19p74W/EOn7r7p5xEvzRi1AQhi/SIlYKPg4QL
2aPVPS+DPsLZwGDLC/6GLLD3is47O/NF6/VSX42N8YfPpQV23yj01d8/ISG9bQadIPj//mlwXwpc
gKIM6ZvyNjrqN4KHsX8+el4qkNE7tsOSnaYQJXEovFy1HI9S1MXKMkld9iR/sQ/U5gHZ/N4kvnV9
fut5SYtQcPOD2/m//sDx2zchq2tdgt522zA8a8oMIK6kH66qukOv99aaV1dRaBl/hniqvkgvof6r
QO4rO8u+plU6zy8LS4q9U5c3ilWUYcewHo3Z030rYb3jmOETpunlW+TkD1W7m6Irpx+D9Jo1UW0G
2/D69rDpNhOJ3hc1FOzR/mRuntV1nB9xSS+LKDAPbVrhd2xTbZFOtS9IirKko1X9ttyQDszI210w
YZOAI/cHjtUcvKsL6DZm/aHr+l4LgGc1oniByNIszZJHIEcZegNqYoSuiIwt4tq6JXGwrHTzzyg/
kP5pTQ0n3qYtKUDqS6zJVmximO/jg2lgndb0+uDM6WNGWh4+wnReU/GoOsgIdfhFW6ETybeRg63O
wRVg4gTxVxk8NIKgqt5o8S+TSfDOjFxAd0zGMa2sQgeSqoxJn3uUmy6eOYbbBDpKYIqgWYqjbjY3
f2ixNDVhuSwmvNUtN0gx+DMxEEuwrZmLqfLGBUNkc4lbMoGzMMfTUOmwvbd36VcMw+e/mIP8RKJI
1p7m/pPP6qfVYcpnxL/sRA23g8ZwXTXUbGFIjzwEv0f0b5s6c0k+mCkNkOK6z6sLiSuYxsh7vned
TC0GiOm6e10m+8gCWcIAtDyktrl1Yaos3boCUTKe0DD7a0Z4rYitalGVqiWY6hj4CLNwrWxa6w47
micagJgEXmRMAcVO9jPwkW0C9FisEHP005q+fOxvi1wX5XkqsSoHVtvvWuLI6UAsFAHyMDZWdlct
y0XEPLe0kMLmCLxnxfvez05Nl5+qoBmWLXX6QpkmFIyIPRL9bTV137XPiSPU1AB2i+DWaaZ30jlg
pHQ7gCo9XX5UktSmmkGx1MdF1BHjDR1s512xj4W+LUYOPrHcRtsUtg7WJxorFnxCXTY0+mWbVT90
HYBE2leAXozSX/tWyU8gbWriEjlJuQwDPKwSl/QoTeuHpvdL32viZaNi4MGi2Wc4OXZFREKzN28h
s9s3N5TkLqYOrQ3ruulgWrRb/4ZXGPF7JooqX5utV+xoNEEbPRm8fdUbVzSYdMswcqGB5N/7RRTt
+0pb1fQ0K5dzBgh6gV9TKRCQyXe/wjpbtpbZrgdlObuoXIXht09u/OFDuBy6MtqrDlaA5fIrt8QD
D3lLRiGIxSKdbd9kZeyW+BQQ2lWfO8lpgMhYBy1yKaGjaurAvQTOCLiV8fO0qIuxxj2RPKAbMLnK
+t9g7H4A4ZhAKJrtpqzG61gSkiMgms4cS4EzazU545drhZARE8edXc4H107eMOxZa4hnrEU9hetg
f9NErQ3D/i3xRKw8qShpxo2lErEx+6adh6TJStIEL4yutIiSZRvd7P2DX2GaTAHGMekDtwiCkFGf
oogzs7dEY3Scm8EXCVWkxuKb81isjTMY3dXER+pY0BJV2X6TOLffSxbKwjO3SvkfcUZYtJ4YVNoE
MQ9jZHxpDjG6Qtq3IBIZoTkC2FpofUeOwysdaj88hNJNPnY7J+zvJVRhyuJ0k9TkLA7C8ZKrR4dU
Ku8kaPt/mGG7jdvYWQvWXlBRfN6s6rtx+28/YQrJmSHdsg84E6Ocqi1ogZ+hk/8a7XQGgcxgJKjr
yxA317mYbwVXN8XahieL6aWv98CAPxTbcs8hE+vOeS3RD65mDIE/MEAtQLHfGGFhnaLIxzhdjwBU
OLGGDYClyigh25jwvip82nIiEaH3abpoCs6MGCxOMuiXjSx/cTTMJTJleYOsjmYcAzhC1QAUWSe/
mxnsI5kjouKKaiVqBwu2vW91rTt0g7xOuXUqBTZ4ZkQ314BTbnkq2reGjGZ795xXpuQACorToD93
nJy8SGKs33qfPThBh8y7X/7oK3wYU0UI1Fd9tQoNY63q3DpAP8T0HB9z0OOzm+cyOvnN69poXcrg
mFTij4b0s86HcpcMqXaoJ9c/SG49RB2lVgT4B5SdmrKjGDB+d7iRAa//0YA/gv7yjlXrRnjS9Q8+
SR9VBLcQ79zGlXBQrEY43GpDDp6VV6wR9aowcPFZBY40zYYn0mW/Ya7BKoyWeRUQphYGuN33pgQo
m2bdS1Jp3qH1r1VN0pqcSLnEVYoLyWaC4SUgB8fBuaYVRJopGPDAse5szJvWsHegMQWP2sMraTCQ
p94z9majpXtChqT4w/qkp7l34cCnaO27HNZgPbqAEyAgq5+Vwb0m6ik+a6P2Z0zba0n6bFvqHB8x
DeJPmecfKC/4ovzkT9n1b3mtPmtlXMyQLDsRndLC/kxFOJNOTbg3Hk12Asm4rr7GFjRNpw+f1SSd
g2jIpg18n2AtXNuUilEJ7p2wmA53TxUM4ls932UO94fT7piwr50hEkdurReAPnQZaUOTNREogBCH
eX4bT9pwiLGEuXEu9+CnT9IZLhL3/wGfAlxwPzpk3sgJFQFJk1ar8kMXRd0my/ksJaRRx4k+w6+y
SzLIDUGG3yrQb21fXkVQGGe3SQ5VHexklIsPd7aHYNNJsUtHPzwv4klF2irmz14GP8gRrVjW8cwZ
SLiLQovizWj6+sWY3iYxYS4NT7ajY04sWIMNk4iSYeEXgZ+u6Q9yeGTXSUPvxij/5cHxibXOWdtt
ttR1A7XZKNqta1B5VNqgL/0pwF/W2uuOdPPZKunfc3BQsjawi2AZ6YvsG4mwv/Qt3laLMxQQsJbe
HMfHZLmCz3pXkuMvlBPfe0Jg/nhS7a+85BCJTFqbJtO3ZRr88PXyd26PuJnAIiC9w4UQ8SXXrWTH
QGGRaFtN6xB4tSBdG+Qvtkxa7r1mvEOpi93ilxGXP6Kx/6ccbZw1RHI2iLUDZubpPNQgYp20/EMi
709s5nfSUCQRmAns3JGKsG89xvteVB7EWJcHaiZGyOeK/Mui9CD8mDXnC2BEtDcus4rXcjQ+BHRh
otx5vUJdTn3A23lS+ESe1QNzLQnqJN8lEWDSsHfvcYop2is8kEzAKNaGO2ACs3GQ2Va3bMtxn/Wo
s47gfBifQvBRW8wOhA7PclwlMbFyRlf3SIBD6JBPl7YdHNu6sfaD1m9l4yxl7apTnSW4q2pPXu0S
9VZdQ0yyv/tBuxMAXw8cR/PWsnLVM4DSkK98rJtLhc1epVB+Ze9uhj9tINq1YQF1aHGRFDiF294r
96VBWMUaw1PcFFyqYOsQj1Xktc4exdWiTXrOtyjlprYzAI2a/tMNSnEtM1+/gu9uXS3YeTAkDyJP
NripKH0m9R4qCKO1lfwg8qO9WKJp9wFml8Xoy4+Wsd0q8cUDAUFiRrPTHU4Tezc1LjgFjsRxuEt2
DGqhG5eQSXxzHK4ZqdYsa80D7fL/CgcGQ1YyI1TafAPWcthXZFHjgFN9Jh0VDMZcRKhdQxCxB4zq
HBOTBeWFqJ/5Kovy2DvQsEZzhbvHMLHzjuI65mG8yyNnTy+9KVKP4QqjzF2QcIpCoR4y8WnkLTTH
afM/HBcoOR2reJ54OB9liD7kmoaEpOQJx7Ah381//n+cT4bxygG/R0C7Vpw043aAc8LEctYuJ+ow
/cJX4rAjYhoM8nXDS427GYdA3rkvxmT/Cpqla0QmQzOcJ0k0/j2L+v97upfx/5zt5Zq2zn8gODrb
lYxg//PZgYqh95lanl3AvpHEI7T+IPXvnb0hXMhL2TjRxs70dZZY00OYLc6G6MMW4ZltR9s0JVQ9
1LcT0QEBmoWVJDdQljNtx/Ef+ocix0MWufwfDiWzxHxA3n+8qp6rS9dwHGnquoOM9p/Pu24k6J+0
A733HJjAoU0u5L3xn3mTPOHTyh4sTj+JkuY7RYX11xMDLwc+mGZxchDpOQbX9oAOV08bbarlYXC9
5lCP/Ro3UvJqGclr4E3ZJsA3zNCq27CKd/gdM/1BxFF/dAS7tAYGnSKszSkWkBH0ygXSmL73ut2f
ujweyBI3BuwHO1zZLUhQwkrAIC2OMygK8AK+G50wfGfHoFDjqiJFQaFkrju/Km5tJ5oXXgALcBcn
QGgloK8mLpmFCxTKVM+jYwT3cIl/ziY6OUQs2SNMmjaOWBWhte0asFww5Mg+VaXr8u7aUNkqYuj0
Wu2xzyETJZGYB7xwNwuvW4NgY20wEu8QEAiEOAvSln/DIOdkaNu4MJuzkkW4tcIpWIap1W7w01cH
u9Rg8M+X50Mw6u8xPsbNv99KwzzcoJ29w2pgLtYmyGhsEpxHNf+t599//lUnlJxjwLkxlq/Cq5wv
VU4E2DC6k6pLIhgFrakA071yp5zxJmMm1gDjn2po3BuG/0U1i4l1MLgvqEMc7iGAnRt0P0nfTkDS
uaQN3InOxplPgO3ylL5KYU570WMlCRAy1qOWp5TgHUeRRAaqQkE293mRQr7hR7a2ZKXiNWmeAtJK
5ey8RvunifuMHDKkDw69LA7Ph1YSXSfGMW6jjweVZY+utasdWi06qnZRLediKdM49x5WUAhin4Ja
cD+FJsR2Ucb/xd6Z9EaOrdf2rxies0zyHHaA8QbRt1KEeuWEUEpKtod9/+vfYlThuqrsa9hzD24B
mTeVUkYEye/sb++1aTQAsz/Uo301qwLrhkvTA9gJ/3T7T1amQCqcGqypDLWT0nNmYr2hOYY561r1
hXiOACp6Wjw9TllmYiiczFXALGWEgfMj8Mye3BYIFBHQ0WMOrJqasl/aEc01KYo3O04c/iPvhTfJ
i1mcE9dz7xszl5d6vHMSqW2stvEO7oChoK8awLXCHjhSW+JAGw2U96IaT5eBT+WJjHKFy9kK4AfU
VbNhBeK3i8mJ5KnhXKbNy1KiXunh5sPkYYsCMx0HLcjuKBQrWR9W30BH6TJ1VEMmo1iaZW8cBuGR
JTVH7QG1hLUoaugSiTJGqKZOISuNYZnM10kzXx3Z2gvsdEeTX/7aFVmyCFhviUoVDxKsIJyMiSqF
GSTARsk7WQQg1j23cxq1Ssj4dIwB1tXfXAPwhexM4llwrC9pQFogz3JnFdrzGSZKofXVDka2SdVL
xxmqg0ncdkHzQq1q6LKVS5A6xl/BOjY6jG7wVfOEwJ0ynqZJ4uSFVW+aJUUZdr5v3Ljam17BaI76
tdPGqL6L/JosaY6TzC89Nibz78Xcb+gvI3pS1S5HFUZoHKBuWfK+auLoaN4dRXMJP20RnvBQfPpW
MrDMPjM0yJMvLeyrafbOHt46On4fQDuqCAQmtVpXkkjkyNnTnxthRSE5nuhZvY5o4doOKsOAoRnf
uCnGt3DGpXu5krAFexY4MIJrayBqjBtcYaXC5+l64S9Su+aOvWWxV1AkVz23m2U9ajA9e724xGIK
dkRmj07q1fciqiyG1SJ5bkMuEa055FKlJ8yF8aarXf1Oc5A53MpLD8LBxSvz/ixIgRNJFZS65DFk
m/GQuHH83s4A5zFpHWoMDFQN/A7E0fFymH7785YDovB1WsTaK3UDA4yqgztiCoIfa7UvuH2PCG7e
zlODs4305lcXduoapUN5lxm6s2iEaO9wMMr12IjoZPXJuOvM7j3vUD66nrDw4AwrRTBz9O36tc7e
IollNxCcMao+zZlPIGCm3V1jtfN2Rcu3xDW6e9f2Dn5onCMqVO59X2r7MXMrCkXChe4LZgeoWXfM
UmzkJk4dRp9p5N+qbqPydn5B51WlIJimUaaA/m9/FbCFTnEPNaoJgv5Qzf+RKGjLtjOtNTQTnqBO
aexYtqmnCTr3zuHAQTcQo6LwQTOlJowh0Jj7iH6MlYZc8FPrdiB2siNaTblVlj8tgxG3Eho/Tmul
zpJX4VX1PkBT3x8OLGrN3xt//+0vc8zvBdKfeTFWEcLh3375/+4+uua7/Pf5a/7xZ27t2v/xq+13
fvehvuv/9g+dHzdPf/8Df/lL+cZ//GBz5fZffkHwLmrGP5V//5N674fvuk2bf/J//s+6vy0mon/e
/b3Ma9rAH6LPj3/946/7vVebX33cWr5d8zfL1i3ddUxXNx0h+ev+KAB3nd94ps8joe0YrkM19x/1
34bxm2nYLrOsLdjmWh5fg/3v1gz+m/Rc4cIL1bGTOdL937R/m38dmS2L87MlLIsBWHcALVh/a9jW
yNTp6ehx4Khz76QlFH0ojNjSPgka9kCujusiJVMcZW54igS5khqOVqjV+LHw+fuEQPamU15MnCgI
9+0rApBOvqCA7KmugwUpNJv1srHXj5nu3geTrb05X396wS+/z6J/7jA351rc/xhRLcsxLMORvEpS
mKYOZPKvI+oE6xp3gYt2N4GGHHBoViW+Oju6hpTfrXwHy38AxifRHUpWe2kssrbDyWJH3ik3SbPp
bdBxA6+C7dAYb5g6Bc/H41g0CjtDv/zvf1zDMf7Ty+55rgUSiB53k3dT9/76A9tUGtZh2ZjrotfX
OMlvRASAbG3q74bevGRmJA9BAL238d1zUyhGU2OA/VSnb6iG1rYh7Z7SlXqwFLA6iy2BMRCHqwcC
y6aZ/kpMrTzSNsmumYBwFNZ0GEjviETypsURgPXMWU9j0J2xXJzivCbValtHPXg0IuVyO0cKj230
+6idw/SdvnSdKgF8lXK4tjVzmTdtsnUBFWTE4aOk+lVazWeIsXRppcEXubi31m61NSIVusuQFA9j
ON67qXF1RKDdk65hJ4MaIckUvGlu92y9eezTPrQJhJ8BSyIO4J0EZHsWpuwB2Lj0c8hiWdk/oUqL
TRilxupcSgo2rGC0mXCnAH9+8gwP7SUPE75zrG/gdGEusCWpMw/fdptzHnTRXCB8+I62HWoQKgkP
h2VIvasXRdscRXtXltPTYGcBYFIexm7X7Rji1zZGIuQk3IAcQZC9nZmoRbTBpbEP9IpKGDPC18ad
ZqYj1S7GYH9U2MMFaPRVMSSfUuucnbvnyMnZ3avOfCaNddk3r+FcFUL12IM4mY3atj7Y2ci0CI3m
0xI94F54/oW9mb8wkJ6XgzdWqyCmvrefvH1eFDzrsZmjwXslTJDi3ppaSAljT18xRUaYlU61nzzX
jjol09p3TPrregiXon/Fodjy+s5Dk5LYvUYRr4o2dzjTgH/rmwh12c2jRSHxTHhGOVI5ztaghko7
AKhYanR8svjiGd814upP+XvSzC3FhZuegX3utCTDOwVhj1JtiBVFw87AY3RTbbuPAO4yIluwIDtd
HcjgzdVwNqHUiIleTifDI4AGChTPBSfGhUUUOEuL6FIPalNrwDmisGi2eQdK2Yap4JioHFbmOysR
dmJlqorjocpYVyClxjaLBnPePuTlS/MLYtuTxG5O+8hy9Dl3tJAUNlHDo94Ekr92qJBJIGz4IKxn
f+UUlt20xluOVNkqfZebKc0E3ginE4681Qwchiuk07WorF+3M2OpG1vuWid3vvPMzeieK891Ieq7
CmT9nqnOVeU9+ddkO44s16bo3ZDeuTTsl6g2nn0O//QpazM7rlOrJENsqVJaCDmCjnuKCohWRJid
bRB0sTwXJggLNHZUIWo/nLZ68TP5UUj9uS6ox9LBY7TFlXMS9hDjzTSLS93WzxB38Gan5FxSEtxZ
ZixjvbZ3IuUbE31bVGH/3Jf9DvgWlwHRTrJpCPy2c+r9VYe3ZpDeVU95kyKbO5c1r5PwXCn7yjpj
5hAYW8dkiZCPmMGB/kSSZa2nOFQiDIIXsBaaYFafWiLqWfbpUMfWAIgrs5dKadd++FFWJnQBi0bg
pD4QGF8R3aHCCxBjKsiOYipyloYByjVMt85k7GTAVThkvrHPyXLrY8shJpwcPPBvgeDCDU33M1A/
wqJHFGV9HZvvzFILeuAIBJoQ08Co7ybPudgK/cDEuOS35W5IjSPAlR2WSsbLggUt6Nm6aNZ+FW+1
hPZxxvhFncTNzrHrp0GD6Ik7huE1b6nppEgOcBOBrKwdNgV3DCSx4iemaoCOVc4b5vzsaaFf8DRd
9gU+W9OVP5mLf6DHfOYqJveQgorITWOZ2EmwzjBnzvrzmbzcRfPbOxFlQKFKBweMqN9Ljm2LslUU
OYeTD5PPprycg0mQdOWuqkmR2vF2kkXwZNZk10GdrmkSSkH48yA3LFPsU6T9Re7aCVj6qNkOEyQw
2QwHCqxZSQKUWHR2Qy+bcAjOk1FcBokWbPIiPeZ5Q3Bq6LtHJ+ch4oy1dwKAWc9sfEaAAHbvOK0N
KLOYdVDSC3wH+yAc9YUWpeEPs5dvjWZUj3kCus3OuZFU2vQF3IC7KUu7R/ombYiivbabHJlfzYTu
xrz0xcauA9xEsxmGTPWVXgc61pCLMdiojcO/Bn4eesakLvkIRmwsogAeu3jmLXsqXOPCxSROiT/t
iTuKiwrCnSoL48o2u1q13NlJa3fiEGCxAFkgxKsDuK6spuggRF1uUXROoa81Hxg6iV0zTD2FXuas
IFUnK4TmCDNu0d8DW28XBDyTHwHtRBiz1HgmEy1WkYT62gVgWgNC1qjSAqy0b3Rnzijpzmko+kPS
ZnGSeOyESPQ9BEnA3Ym9/s+GQhiWWXr3UKT6dKBvtiECRlvOlOTagTTzXeuq6iGDZsCVqj0hn+2n
3p9eRn9Kl1Oqu3eD1NxVHZTFlvwCzt/mEvUYnCtp2TvDjksia9F9A6b1AgV46fjKeHDoXVoN/aSt
/fhrcnP9Gk2l+YDelwH1RtMJ/dXNgqZKShVL6tzWdPyGB/pxHswgCtdCh4XuVJjgnHlQLPABrh11
lekkj9mUFHyu3Bz/BORfKfRtV8nqRS+IKEPCxgggAcyCi65YW3H7jikAc5S5SGAAoBCEbnWsyues
6KO9otV4UWeoFHFUu2wh+02e4JqNzMQHPEHnu9M9aUA7rKq444PqrvHxniZib5C+WSLrHVxMPCzp
pqEnhJIhQhOa4HdaLkH8kijHYI0M/7Eas104eTsoSHSJpeTGnDu7rE92oK81O9mFLXVAHf1/o4zU
iqWJ4UbNOsaGuh3zd90Dr2e7aw8wAULPuOXfRPUWbjFshwveMw69gXWxhhhxHvkYxxToom4g7ZvS
OeE7P2tEu7iYzoFp/HQLpkmPJVFWkk3Hgw3LO2djA8EmtojB6SnTFckUemdZ3YXtVyOBucN2Iznh
2inYOZr3YBGSiSuRN5lzdObhpd2Y50amsDhpv/TjRyPBjFkBrw5a1nVJLKHf+5Ok5cpZByh7+GXu
jEKeKkhMiw5sS1GKXzIpwes40IFtme75jD6VYcfoCFQMMfgJCNBOYuUb4HDmFWseEcGAjPHUaljc
R5qdFvBkZvuMuwvoM8fM+qhgk5EKgaNVaIrIpDiYobvnEK6AHOpffld/JQKoI30hNIFk8Xk0nA9c
Xug58+rOTRKMxPWPCdrYFKMNfCu/vVZtQfbIcZ6VoDE1TnZ5gH4SBCMY9IJnjB1/OiVMtc5wOLkz
6+bw1QeygW2Rv6Rw2rDOx6/Ybq9G3e+qsXwdazxWIe5UYww+nIfSAJwzRqCzo8b/yLrhcdAhdlQv
ZhF/Rik/TOINT5zO7ut8vOeqbaJgGyfybNXtJe55BCZB3CwjOCHIiNwgWB0lWg0NlqqXYWB33hWv
eh2hneUCV4sfX4v4vtPLl8nxttDUDNbdBgWEkQmEKZ52hoZ9KKqwakw27Tl5wH0lxXXiOoxeCcNy
EutXUlk0E4TqpYht5oNupB25GR9saV2pEqn3nbcpK2tjaXNZljEdhKwPTHjRyjRcOS9igSPZuE2I
JYFSS375fi2Xpp+cpOuZS7V3+kpA6lMfbGrp8SOzGGVjsecGaJj2hnZLyZ/kNyIn/BzLFFhbYALB
c5/EOEyXKOGpr6gUXFZdDJ6KGDaTI482CIiboT7pTplCEQLUYczxnpoQ1xGeEEYwVbmvjaA3q/Zj
kje5IHav1oZTQPuCi39KdL29gg89h/ps8inkWxrk9n4U1rRq61a8zU0PSmWvEXWx5x4H1KWwxGt+
clh2vqaJEdC1YIvF7Zc+JSiY4iikVriiOjBkDSwhfAVDizFHDneEFZeVVfpXP/Pbg6fAWdnYZtjG
0zHWJtm41QswzLpNmU3FGeAaQLK4cl/F/Tajj3tz/LZh82+tMTgRCG4xxMq7kXu2O/blY9V9p61b
7z2jVzD9Lj2dqo+6P2VP3sOAV0Q3HPY7iac9O275ZDosuYvEfQ1KmyyYOfAfFX9naeaDX47ih4Cg
FW9tLneWauOH2+91IaUILH5BE1OMIWW8EbQ9rzxf7rxYFHcSHWHJA/4kCJx2ZKPs3MKw6MOScHOi
MFN97aT3WavKnBGu70Wm84ic7G0w+cDgtUl/txOXfH4Qt+zyvU014pRxIRFhuSGby9bzVNg1y+zB
SPfl1PUrOtUUgQ/6EWz23KSuzV57BSzSrmPijDRpezsaHjVbP1VZM2yMDpJvoRGbvE1Hhk1MlQcG
OTUz5ulsDXejBJ4WttE28+sHfK58ccwlnjREM5h4SblFeFkdwWeUSIDs9kBJ5DrOwicsFDn+fEph
1d3Nezv65GKBx1FANNLpefvSjBqxVdz+Mssw4Dn2AEc/2uqOJva6mZ2L0Gs3t2kNg2K35013fPOT
6y5aYDCyN3UbdnMPwxnw8+LGHBhNbUn5yHDl3pkty4mY8JhKw1w4kwLxMUuQInpJgmFLh4U6+zCW
17Gq/KWfu/VXWYCv1miGZBMd1ix3EFD49GRKBwo0ZwFrpAxBcnqT2ITsETgVMSEyZF3vgtQLDHFX
SVrQDPOeOI7cN0POCWqs7hWfvrNxi7aWIjG3NYy9RREV2Q6HJvwCTThrG47ECrjpm+ua/InMrJbg
joALlSH+zVHhkai+8tKip5tLcT6vQumnlIIc5V3DqzgUBH3rKABu5BpPhgK3zCeyFbRtj7Ps44+o
9d4FDbk7+hRxb2jKGcOmYnXPYNyPpIA6q8BQV1ZfGX76jQoTbzskeM6iJmSUhHq+jbgDTJIIfduY
9L5DMtn//j7ipl6gZCfH2OopeUjbZWTStz1PwkGr9cvA7aJNUDmX22+7NgmSZNKuBrHApUfMdeti
M1oZHV3A2F2HVZRadH2OdAEbAEoHBZY7BoBhi+zX2NEEnk3QgoIBhLoP/dKcUu+ksvKzRgRf6dpT
ZT1ZTODLADvtwk5hDJKjnLP3fFxrhLV9w3RuCSq3c3hcK4ZD9nOtO6xt7Ki7nrzHPCqgPZVD+NhX
ZL+mEV2K7pgXTRSMCGX6JpXJNJjCTImlj+Ejao7xiIVDGKVz7srxEGpTuaVJCjDB1PkXZz4asOD4
RD01TrRFZFvY5Z3u1/eezcBgIQfM79fe6aioveEsSk+8FHQqHHoj3dHfxT/INw9ZErhvY1rt6gbq
9AhYFSYWwffe0rY+6Vncb7rAFDFfmsRNMQTrPpnXGIvIfEtQoRkfKx8zbtOkj7b6Vfqee7pd5IZl
nSoB/QT3P9NiXl9K6b2S/N8JrWgfw4Lrn9AVTo3Z1jL2YXcepgFriiAM4Uko5dxLcENp2fft57d8
o75qkbVW6g1iYvUYORFWZdk+OqGnneCFiT2ZfCDxcPwR0CDB0jfKz2lVSy03ODpjDANwRzSlrjBW
RN4Eo6/HPJdb69wU+jkWc2ypwc1kP5KUdQGP7auW0tsQtAkyELoExTQ/03o4JAMtyqZVeffcwhXj
QCuPufZIoCpY447qDqXfrjtH1rveTTltF1fhh+1R98evZjZQFMGag4dLkC9x73SZF9vGoJDNrIOH
ptSjrTXZj7ZONeMwv8qwZZSWGvvaLz5vrz2fs9d6NMU1nWirHwsflrIdXVg7cvj0VoBn3FUKRX7b
qfGOJg7gwi4ObEgYpKSU2OlapvPj1c6+dClA9cr8TOn2VmeIvoppWrOQ3bg8aNcm0YKtBWHpzh+S
J5OgK8FsDMGY/eJ1VKqt0da0YQUNaDsD4LZVQcru0uQUEiW9cIDmJJLv6BFBbphBDjLMj66LZSuz
MHANFKgvI6+tlnpMTfEUOP6DWcNJnVkBwqR3JFb+HqQID/y+VJ+FJAKHYQ9AEYxEYzHi0EGO4Q4P
oIsm7RiRrEx/umoo7vMx3Y5zs20x9OOxLKCZpgQrl1luofDNdwkGrOI96eQRYk8GnBthO51+pZXQ
T4kVvJVp0+84e8XHouvclTPmFLIBysRa0OGgo4Fk2TeJz2lZfNziVwE81IbYykmMOvRBuF9AwNxC
Gy63+3raOOuKcNaWh0yxylxy8pGArXl7Q29XjMZcHff0YVa+tx27mBSQHj8LHX0yqLJjoIfZxeA5
tCrmi8xiVRZ4EuO9YiBFd5V7Uv/3VlLzOejaa1bjXS5jc2eBYMcbR1wXlyL+PmbTbe/rUFg7Qogq
I9elRaLC/Ry2RIrxt9thVJ/61lpjZKTToDYEJ98Iq2rpxsHvcBw1LwMyexgJtWc7NMIOgl3GBsNQ
P91xoLckbct1lPTFq+kcfJ0yGtnU8WP/U0Bko47LCZ988WE0OHCGGPc5aIB3py9qnKMASodw3Pno
XdzY+YBHgwCY3zoVeMDiZzJ1xhlfiqR3FinWQ3+Z70eEJixyDNH0+yuqtT17gaZv17eRAlZ4vw1G
2pEGN3T5UJB4vd1WXECWWy5Osjpd/Q7MAD3VMyuQEWOwYvdJrBNy07pgaXCkh2hEk9PDx5LPPx+/
HFd1H2RUXGgxJbNVftdoaUkXDU8KTWj7gYapo3KAJC9SIozLGMDiAkruL4tS8XMJefacez2AP9Xh
zLDhMydBK5ZIZNsUw/G9xr3iQSuqc4LU2FWiP1HOygmf4/0yrnRzx8eI9yeqX/2kHp48grncswJp
wMkEse9SbuJwM0GQuY8w68Bwnx4EfVW34WWQ9jsH9faI5i9WehGSku1HInSu2vuB2cKFfgoKob8g
mdlc6FxBVkpEBBzD+Jn031OV04NWFmCdbINwpKe9JAWtk0tI8flDOArUd6v1d6le/ABvMdNZ6SiI
QYxRdMFSTE3T4fYQNfJyG89koein8MgJT7XLqOPga9VkqQ6ZjjrjtTBs2TBnG4JsYJBhEaxcEymd
e92Pgn4f3yJgGPro/7YBmAW2UrqaiLveqWqdGKVxAkHwlXqOsfGdBAkpBInc1Pws83NDOEW0dUJc
v8Qj0qoGRVNVgMO7iYhUFb5UFbwc7ZxHRnFttOJJOSy3q6TX9/pYgEtPDL5JT6ZpWTQiR2tHXI7y
8JiRDd41dXt/GzypkKqPLFCYBCbmPFv7UTfZXY6mjOeJj3kWBh5oc4ZHDX4UiSP0VVcrXvCHsnSB
ELon+bnT4LR+AtDEf2iaJzR+/zkv1B03OPWgAU1lc0ARoUj8N8R3FP3UXImusu+0ur9maFIKeZ/+
iuEz7D1tH+kex+EZIcBdlXkjMOeWMAiaPHfxK01symsKyBeda08EcRrnSvMmYmJuw+V8xRvUULSa
fAU965naIPt0GzFuUTyr5JshAFxuGmpDdSPUum5L6MDjfGw4MDmKlZPg4zTJQKwdn+Ijr6cUzFIb
1Q73AOcWll8Gr7dbc1MWaCZYYE5QDLtFYYFI9511aTo1OE2MVgqDf9UN0T0+7uEyDKrflgC91ip2
4JOl8sw+oUMXj/VVPM5t6sVcZo66S5eDfPH6+vEGj0LUPEYxkHC6l2QLZvw2KiWeu02lF5ybDTQR
ZqEf7N5OQz15R5r+2DKF+Lc8liEUlBYX2m8OKfbtS5+w92qwnmalTH+HXzR0v+M8YfOiytIiaKpH
PEhJnLreWU3NV2IDW7nNW+Sg1w4sprtMCdzGEUfXOjty0hMb8r0r2dXw10ULHwhYC7CgjYVVYmn1
c+UIriNo4l6NYBkWO7d/sfXCDukMMdd5SxirTz1rVzsUmCX4KsYtIMDqdBveHfbymwEssNMHdM+P
E5hHdazqUHAqrH8JbFq7VjoPkaQOpIQnuJKRBfIlIg3g0yTozM4k+tU2IFjdZSPq51pDzuD2wRp0
vtY0AxYRW0ofuQHkzm2GZ4lHriMv2uk02k27r+KwW1oaDS+dYb0IzsurQTXVrrV+oOZYz/m8m6gS
dDWzc8o9NAJ/mxoBwGCGvZbAK0bapKULgR5ha74I6qSDVFOIvVH2V5mPVy2FNNdbHOO7MF30JT0Z
URzla5714a6NqwL09tttxA0bBNluvBNFVy5vm+/bTSvvY/+IHbx+FDblTLd19/85Rv71M28zqqke
vgMsWH92fzjs+/+5Y2RTfWef4b9s2+gj+4tpZP6yP0wjlvGbLUjfOq6wPUOiDv3DNGLJ3yxp4teY
fQUC8RXzwB+2Ees3B6q2g2FXl4alC8/4h23E/M0wHZ32BYdNqJS6FP8b38jfTMGWbQi+9+ybFrbp
mvzvrwYG38lFQs8l6BOr6bnPy/chxZxfuMMlaMMNZbTLhNLRsIdywvBwUUpyqmlncBp3EBLpxvZP
L+F/4QExrJvL408uEBs1hVcKC4glLeGa8m8ukFi32Jmlg7Uoteoo0/RXhpN+lQG42JoNZXHR0g5J
HYsYWSkPURBIJ4drvfuo2vZuigWVGgHHb+XHJVB5LusSZ54LzdT00reE7RJ2062WNwRChHpJovHd
DsZwZ1PiY3C6XMmaXk27zr+yoKmW2Aga6vAmdt5KYByLtaXFVIqHor8ns4hj/qPHJolLxYRcGIOh
hqmyZ7YHuF9iFKvfoDI/M3h0Cy9g80Bn4KYSrrUlw7yhx7xOq/FQj/opUvD3womuKY16qNpGBnfZ
M7BAoMp+oFI1dJ8c/CALs+nv+hyUi21TqwIksPPsK1wEgAKTjzWgLw8gf77jNUnR5KGXuy7mrODa
5tEehHUexVz24fUb0nbHuteM+7ocVkSS9YUSNIN1srvIJHxIcWTsIox126AqH0TqZofAgRjGjT9a
B6nLI2Lq1LopzDWb6ZZ6FCw6Ew30YLHhijE9riYx3TtjNs4bndcccWrduv1FFYqweswRjb7nVYIm
mE+riSKQZRkmdFZWWFIcXOR24GIEr0bv0NPeZWZYh+HbA7jERRdQTmuS5CMWDzbWYi4kEsv2k8jF
RP6Eaj6M54BMlWOSgxzHzyjzP5IFQmXCsKLfS6p3lqWj91uZkCmk9sjSPJYgY/Izb4a1VXP8p6LB
WQiZ0LAkX7Ihny49UDZ6AYCTeMl4sNwcw6qRIJuwBepslxDJRIOUGajZlPkD9chb5DlBP1DMHFVm
vi/ESJsT32LwjEcgozEVQB35Oxms3QR6sp3Yh5zY94GEAULre+hxCrdD+wsbKksBpydZ61ByBJaO
KiYM1YPBllqUD1U5rkw3TNa9LQLcSLwDkd53xNzdb7NmBm/5/NWqtFnzUhSOp4nwW1M/othnNK/B
oDMDhDC8np0NFat3Xlwr/8SFhOnFGtv9tOrB/LTiOxjHDLwwaHWFlUIkH2S+pk3gND9hqdIb1VSP
qgt/cII46baVURQ7nbFGUyMwlFe+e1Y8sEl8YmhDn+qaN4PihSJ3GJAU4kRDQXjctztDAvZpnQ/b
VMW+E4C4bqhh2lhHO/jR2PrT5AK4wfR2P5C86q2NcjHLdkZrL0GJnAg2HUZBKXznT7tEZ9E2TtS2
ly04JWzjSyacBq6LupI2huPRzQwnvzn2Pr4yPdr5HcRP8hEu2NGI9zjDHyOm9HsU8mfT0dEFPwpW
DPs+TbhfWqE/0GLxXbMzhmSE2aGzxQO5oGGkHiYXv1pzggc7MSLxIMfLwBtucy2Us0TCfYFSCb3b
Qp9kqp8WupGWTz1IRD4jw7nWjR0AecpDpXUq9WPnNYfOd8ncmjsMn680idDfrDYkMoKVXlr6EtcV
AJcSxHNZ8w9wDPlUDOULxqSv2UViQHBY9rOaOZXAX0ty1Khti9ZOLolgJ9HncjVlULRCBmxNqO9Q
IeAW8EZJZqPfJuE3jrizW9lE15wKsGMjNpFjJivdOEvPL0+qUj9Gm5/JDN6Yn01CtoAeBHfPhZKG
2hTdgVvZWnZUb+cWEPlcTF+eisjew85Ym3ZOxb0VF/h+rIRlmX+wGqAWIRWlr23X/yqnfBuLeXyb
gu9oDgRWo/UsRPrYdcM5Y7G0IPTFEiXk5jk4IOLleKbj44LT/AQJ9i5KMdDIfG/FHiqDggdmaXIZ
OmyBYl/bMK7TxgYwABdeW98riNUMpG651rRpQ4XEjhIhrF++iaYMHtXKobVoJeKy6QKoc+MfTd2L
Nf5ssTTDZg1piSZsTO97t1sb9LGZSnsSQY7zHIG6tKrHoCJor+f7AhdXNcAwcDO5qllMLMrOuy9a
76lwkKS68KJa/Zfsn7SKhLFbPGS8OHycSav04IcWIODGdZn9UnVBXwVmK4iE1smRPidnaD8VaDci
/GYB7inkKomyF1qc54MiFWBlieMsGt0jq9V9FdA3EL3baKBL3VT7ihKyRcORoscGWonGm/0jyckx
kNTHoR3ZQbFm5uf1/CRfa5KOsCSS2zhDDc+LqxdH5b2E+LzCQv6EGbBd61awTzrv6jRNexdWLk4V
sIGFGQQnoireqz+qRZqo9zYpi2s/p787fRX2erotLB7tdftzwhg/bw2yvY9KVwuLft5IsnyPnl2T
9aNhqm/Zt3v4rph3POsNIkH+nLodxCvFGV/HNBUOzZvm4JWio/MttyR+Bb97pU8eVPeYbJPeR6mz
cASG2HwysRpCQQi4o3ocR6A4RB4ZDF13j5OJDRKyNh1zOpv3wuTQaiVkpDxNw6M+PlrezuIcvbAm
dMyeUqxqKNYoNWsr6Tlj9k8JxA4/cWiLqdJsn+a0FLWVy01ZZARaKxQx1UaPoACsBTABhLhJxuDC
UWC9cz8QkcfLsI5E0G5is3/qmDg4esIEsFTt7Vz7WESJBp4p5EROiZoN6pNdbMZOfgQDyhDGhr5d
YFKu9l2k3zetc6U+dqlXnXji1eSD6NLHkrIfUcr/crDAkFxB2gyiNSrzqis9OmcznAlYP9xdPnDz
8hrouvSnvTDMkeFkH+YDqNpa6tktKp45hjEmq9A3Kakb8g7kKjHZTOdZYFQH3XWrA21r7zXWmRNf
b7CCIF6PknKfhiy7KsUW1rQ4htqkU5ddKDdc8c22tDuJjCbsrR1Fj/HYJnjhwEVYAH+gmw/eghUI
ix9jLM+Mk9BS4oGlO5ueye+CDfuchmzyMrAe1JC/SS+71jLUgXKdpdvnZ81KP9wq4gYIHCVGY4f6
CLvLLkFkD5s4dbWjMecV9AIii+YS58dNYc2rF0qCaUfuXGioRYQoUY7eMm41annzIrhG/XTS+Xju
zaH5qP4/e2eyHLmSJdlfqR9ACgyDAVjUxh0+k8553ECCDBLzZAAMw9fXwcvulu4WqUXve/NEMvMl
g+GO4Zpe1aOuni9sV1awy5LvFhrxWIIWtF3OtCQiMZ2DXpJoIySnhDWF7DoBuJHCunpQO8+5zLo7
VwN1bSM9h//8Rw8/OMgXAg3tqksHq7m1IKzNPLjcRCAXr6bv4CcsDhNvUQxx7P5EISExgxVi4RnX
F4orYYAnbsr6rExuqxj8HnluAyPu2s9a5qeFq+FKBDrZ6Co/oOey/a6b5JFN/smM8bcgUVzxbOPS
iP1jmlhy52dY8rSKnlaLgM6SFzfqjVtj7cIevIVmAv3szgYIQoiTDpWJMR6crcbyu6/n+H4q8RxN
c/wbS/rYTJ3RchlYR+HLNEwXO93NLi2JnFzOkBw6XDkmSAjXPLXphLojqORMVNaHMXLIvnbMYzyy
oMB8UJ2SsjlYk1xYjDJ813MVHAo8r2ZyBNm4sJ3H/Zc5rJJrz73JS9rApe8fDWaRDAUbDOuvsegL
qbR0yze0rdef4rbF3lBAv7IKMbVEf7wkS0WK0nkegfA/9oH5VbPP2MeJAF+Q4V3Ki2XhhunHD5Oe
rUFF1FZxqZ9iH2QknpIX3ZjtSuIIa4dtzFRUxR2c8T9sk5r94oEKbc2NpdCiYF6C5S1L61TGxiUy
0Sk9NjUXjoUcirLf1JoWosVUkbUOQvdYaqTcAUPZZECRq1Z6jwLplHfJgZdow2Eh3eS2Yz202atb
adLxOSwU5l5WqWAujzkkZUa9maJCwUBn+tXTGtLDQchabI/tyDoYMUPNUvQXVeJ7nAOPWl8nxRT/
XdvFqRnG9t6YKuNCbQe4kmA592NmPY849bY0QjBK5OhOHeJZURjTliR2fiy8CS5Aqr+plBTXklqp
fZONzcFeiI3Ojdxh2PMOGRmqPU46Fw0cD1JNr59pTcBURuZCYXCFx6L4GE3aESqRA55cjcc9Zu5d
pXSxddvR2CoqdC/+R8t+kK970mx+0tu2xk7grSIQPQWv1RiIi+dXMcLqLC9qNP5mlv8bAZQ/5MIN
TgscYVyuSwHffvD/jYWPGu9eTdm3qKDRUpo6HqvSaCEl4fL/p7JEexVuDGt8VKAGTZfVbeoJYOu8
UemYOWvSiGqeynMv9B9ZtWT122W1DZnY0GdNUNSkRUe7t5no1blnjN/ZJJ33usHXHkET02r6TFqZ
PFN5sgTNl79k8gSy8pZjq3+/FDRk8cHseDa0O2AT+KxtFZ09cvphYHKDTWZzG7GZOfQMQ4e69Lyd
AZU4zNrgo11RMIsRfWcsyvvFgzo4EJFM/O8iXYso4UywwtP7fuKAb1rWhSeWdUD7kqsnXh0sd37C
mz4cpwRlf7RROAvLPLMcucPlAls25RzCAHoQqfSug+H85t7jalFkwEpfMbUMd0DhoK5OoOUiibDJ
p5LbAb66uOebsHezdS+TDnChVX2ruYQeEBu4V12Pmo+4qTAYTX/blhN4WaNFYH+jKVhSUEVQYGvP
wmY7SsdV5JX7NOvsW+4qCOzQlsbSek+MMgXzwSQ9x9eCJfIREw7mBpK7GPqmJAK2AOHNNuIBiFTd
bbDu/wmG+A3Mgo2N+2Q0M3ftQP1oLvqnWTYHlwXXJoU1xImKgaFO9X2gKpc+RXa0iAlbotyfxJWn
UyztT8LDdKe1z/NAQ4EVqbfYA08NyA8y4sJDLV2MrcM0vLNtoXlUcdPkNqM/L3JGEKmS49Rh46MB
Ha/uTnq4ICeOD4e8sp6kF90D270x4AGHJm6CnYAySVZbyoMO0MAjnNRFnp9iTY4kJdAtK3zg6eDS
Ph8Lppaqsvdtrj4oofrO6Qa6NRtqNpkS22k5yQIu/GABUPTw5W7kAoSxldXNWKbTbgTaBsew3KwV
PqDvz9rM9CYRLQ31ZffTDwx6qcgvSbecdT0YpxxUqUWuYpdHVFAtZk5dG4YIQGZlcQH9vIdqxXJW
Z0wFSMWhjqPTNJvMACat9h203b0HZpMKQZ98T0T4MX3UuntxM4W7nCfjMgW3bmTRXFW9LBMSAjL6
aZgH5LWEYgASP3qyHqMsf++UceS28c/8segKNHDnwuqpb8BraZvdC6/TCmPV7cKTlcm2WdhzTWLf
2gIKhlns3Ia/aterL2OOvb01ULAba7QpIF3duY1pHZzihUUOcOCjgRd04yiYOCanqdyNgCv1QbNb
tInpNgg+KhzqW0mtEuLG2kcdo5wwj7c900KWL7g4k/i9hMRCnkWEQ8pKcTCic6/iB2kXP2mMxi84
Q25S4mrbtJ44zbDpXPq6vFNmtH2R5jRcBh5wY7KTy0AUgBE+W1jYD/hpOL6Mv7yDupDS5K2nRja9
QXUVDgTgFO0Kg3NGXgbo08T7Y0tpxyePUI6xuWvyrcyIGrliol4+PbPxHvzgJSPXLurOumlGmGZK
y5DBvDpRtM4EHDzng/WULjDarSl6gPo1lvP94PByoOGwRqjyQ1E6P14+UAoNpG5YMIkDYWKoHdim
s/kbkB4xh7vnziTl6aaxPNNlfkqM5jhJGezwMlEsaVafVZmUp2LCcNsziKS2/xwsg9oPEJi3MWVK
2W5IG3GWngFCq4rfqcCGvFYvoLQetcQb3IzQOzhzAc5VLiYN6yeOB/eY9X0YTZpWLsCbm6LgUdHF
DWA7cZoM46EebSvs6Qvj3CIOud8d4bNyjNcEV8AYjx1G0zprqxMvLfPOyPUvz6ajV+qCpaJ16LOx
eBkDrHtcXJxHUVtVOu4NgYOgbkvv0ks6C5PWPhZJ/JyahVqNxzSadK4dgoN7HUxxv8weHYh19heS
xpZ+M1BnjsE4HDMv9wJI6dDtc3rgoe1NR679NxwwO14Hzd7z1lOs8h5mh4B+acLLjtfTkjNF23yg
rUEl3qPoM2BNCfPQGFneSsomB+JOuNYa/VMSFgOqYIS+5xxmtYw7BoN5kzDFyCClV1Ks2QSrASkd
TGCAUG8owqReLX0QkCbctOWHpRhfGAy3dk3NE9H3cyRM2N8pxOUmTUN79cDOsORAdwLAK8G3Ouod
4MGrjgB7DZR9ZOOqIgZi66RditjBWQnT9wGdoqeA4E/ct8CqTd8IY410DZP32639Pd7H2z5yZvaQ
xgNV0NcJqxapmeUYKeOu73HvLR1HtInbfRhHAVKDAr6YJR6OTPXFrgqp0P/oqvahS9SuiPXRZTQk
DIYKQ5Qr0C+jiwjYV9MLv/beKZ3n2Z8eswFrZi8D6Djs0Hv6Zuw5eDdqwhtm3UTHOnrwk4x0gN2q
MAPdAwWHCTG4M83A30GquktHdR570mkLby5pzOz8TPbIGW9tTCZYADh671RLC5iNnldFJUVyq0mw
8qAKWRUATglBB+fLhxpuM8Tx2XKfco/0fZsdgtG594YW239HUqbMo+dB1fs2qrFzJWa2hSDI3f20
pPmrSoisG3c1YErib2/NwDN2dG5QaC8dkLgboxpvs0afylyPPMyNvx13iXDrm672+csCeCuotUzN
tVKKAwbv0T+mOnouYcmBf8GO/IfZiJ5AzrzyUObAPbu4ZPPHweR7qQRbQzOfwsqb+XisRw9fOgxl
GtWSn9gKXqAyf2ImOkHhuCMmBGHWptZqmciH4J3nj6r926p4ghdGsH+18guqNIo5+isxT6KuUX7U
SvpCSC+hm3EUdd2alYJ17exi3qUlmp5fpEi1Vv0uckQfM5vsa9PEQ0iV5wxOZVbk401wof1tljav
uvFe1CzAXQdIalAOFd2X8lP4wZHt6NfolMEmrvTN2NvTFgrqA8sf2tl63tXSyh7lZITSd6k2cNSl
M+EsMBNQCHCpSS0sJWLiUkYM3pCZmEta6lYlH5mAssoKlAoEMoqu9zHVUJAHKSlhJwQGS855044l
z0Mz//BqpB5c1w/e7Fo3ff1g0DriafnbpsEPdEcdVhKht7blrvaHg1nkA49Dj61AqvfKqC9WEcVs
L3DxSDAkI2r6BdWZBoTyzgzmz9QHrWTK6jMLgC0NFjXJOg0ntMtElog9vNzn9Nfo28+AndYm6/WV
MxDedmHQr8ouJVdvmLMgw9FX5cAdZ02AG++Qt92+jvrosEg/v7Pvq7IHAQfud8P2+4vOa0bbBuOp
Y2N6y16zDtwSX/JzPEIFBI5dnRtBUCiR6c1ivMKCIK2NzdnOVznDw2Jm8XayFIXwRU80dcQjsBTd
cLb76tVxYrG1J0mvw9ExhXs/gCFyzOgfs9WD3QwQiJLxUOnq0edexwsG+rf2Dz1Bg4otNh5eMa5i
L3V6rD4MRzlAjrBUgR65Eh+KQ5E6cMAoTgb4EP//jfP8PDc///nfb5z/2Xb+9yvnDcT1tPrzH/s/
Xf2/L6r/+b/9e+Vs/csxXYcwqM2W1HVNi7Xy/8AUuP9yuV1FQL7e+4dHwJ76f4IK3H+ZvuXyvzqB
47k8q//XxjngBwpBeClwHdtxPfP/aePsINb9nyl/VtuecG1wjPxylu17/xerIKNxmmGUFbIbfE8A
otC7XWtPPg0AW0Prq60cKrg9bui4BuvV7/JBiBe/D5DEMKfz5JXIoImMw5bOLbPXt4FMo5M5OZdR
kALuUnKHlgNEOU+/XJsS1cxXM+YtLJsxlrBNgHdyC0k4v3jqn59+HpT9ZQUl1tMOdt3QWYJKk+EN
GEG/rQVbsyiS40YHsXE/6eTFrvpgo9jaHUCF/AV64qKHesdStfrSxYzsvLEI815W6XLLGpo9tAJI
VYn0OUeC4uCarIn+SfGUqFAB7GyfN9H6JJqjyzJf3MSYr82zaIpp4yBwzs5ITDcay6PuSfR0gF62
VfA1jYJGV1rQVhzzdEjp50H03bfLiOg7cxBK3hztwaLy6z9ZVLzS1PVlSX1luuMDtru7pBO3cVmN
53aKmlurih4zf9hPi3KvaW2g5OWyOMn8tWFtIXQqXnSSst8sWgi9nJ6IavlsvBokpcwgSx8p3pug
SLZDYV+HcRovfkmoxJwlNJZhO3jzRwfvJA5Y8ObNvE8wRB8K6Z3MXNRgQdGHZado0rJJxWr5l9cl
J4zHIKUmO7e9lGnnNvVxkqP2zJQ/kBniHEm3TbeXw6gPxDjqG4THn7JsxG7ybf9oRlB43aKRxzH+
lf5MwFwOR8tMnpvlqaz6GW4XH0ZK+9jV6oq3MUM5pX61x4IX6mjaWb21bAJpfQVSEJwzyIFQRtjy
uhJcDkjFMAiyQmLUcf9OHVQ3sRrIoOoN7BEOdE18paM5w/IpZ4qyeCW0hr4nZ8SuuS+cbaWqYptG
yNbUnaP50OoU0eRZ+pQYBk0XLiZX0AxnfrNUDcXPgwpC8tQfCwVqVcfuP4meZ8sk6bKsREJm27CF
JLjpnBUS7Az5OwkvX3UscuKJJXdRvXpWeXQ7oMpsN2aYQw/EfYHRGztISx6bLhpBZa/e7RFtvimL
D8CGxLeRaQKbA+gcTy9DhgyVNP5bZho3gl3oxiNOsmHdgrGp+lMFXXnK7fJsV0ZDNT3bnwRdxwuc
Xwtxm/ueUDVadbClE6vfGd4jf1U0ocRGUaUhsbR1ta8DFqMBRaomdKpQjpzSGVdDx6aYhLlp4wrx
bMKB9VxFR+049ujdHMlme4fH1zzHpTVgaq0/3AzEe0nzDE3zL1gDCB6wH0Ba6CLc6MXT1Ec4pCPz
TUT0mzb5z6AzZ4eh7U/UcSdQeGMsl95ukaBVax9gCb9po0q24Mc5dtaoUH7a7eMqV8dyYeFYel0c
dhDDK+JfwWLfGUFps7VS95MBmUJPNGIREnK4lWK1p65mSwBsgkHRADanrfLQ18PVqONDZ7kuQXPj
rUprRovyWXmR3gUdqlphYRLgHwz7lEY7HY7Z4LUpvGhHl+kSNg71sp5JybYVaWvnt1QxepgbLFrO
6Iislz3E84eldM2zdhKiK0FBMxpoR6+tnlkhWyEFC4Qfhj+Ed1grDcGbgRwt8sTbeZ3JZBUQtE9p
TKHIgn7K7Gaw547gIs0Z+DHOzi1O3fpsWyWefBS9zT//bR95t32SAb4A55IlNEnyOjrb7uif68zv
zqV9yhLKv5Zx7UYHdH7ph02W9eO5o/IkbFHRNvlA85lOBwB4qxMIueq9X/OlPWS7nVAdlo68Al8b
N/154EtqXCiChddj2hjVG+NsdpralLpObCLOmHMus+W9Qak0rQyiCgOc9WEGq9jq6MmcLH6y6ru/
g2iem4JaElVT1gAE7mukp3VtaULznghvmn8W33ytPBYv3dyeW7LNkHPdW7b8dSgr/y1J4VCoUbs7
fEjfnWFGO9vgcp3ywdkqW4oDoPZPXmua5KlmhZ5XAZobl7dcQ3p1Eu+5tZYH0+ctMg94QZyO40Q5
H+a4J7cRmeREs98K/OSmdxTSykpMr52qp/gqeklg790It9Tw1/ubnkZyNnTuKYdfzUaHI6lFfkya
3omzzDmv1G9G49pa88pm16tVmMI93VhjP+76rvqR0msuo17OsB8Ys+WHEPDPWjG4GxYP7S7LXLlR
HUQxOBNHIqaUSucjT1ILD1MGw0JP9veIf+Do2sXdvEC+xcXKn+dHYM2IbJd9tUHo+aHk/aEuXevM
ofDR8PPzAvmwgkVNsRLL5qxD+dA2bMGqsw+GXnhklv6bbXAEhpeWCjVxEZzNRt0NM08DcBWQDnBc
xUnR71xKdliJFxRNtT3Gmz5jN2fDx1mqN5MYkqUB/ruAF337noIgt7J2CE35drCmU9RNn7QUQmpA
NGbMeaYx9XOqdk7Okb6QC2qEfSOnGq0oWU949RqlzjOGux6SiHmyfWD6FI5dcmt9gRfNefF38DpI
lJCINgIKnw2XVtI42orZwfA1zCWLkP57MaMn0jUj3fBY7Bc75xiTEfsCpEzKI30NJlcc2k59khiC
ApeTfpW4JcoyQWoucKRBNrzXU7IcXencMiN+tnXAetxLQ+LaPfzjDdaMD1ajm0lTAlv4LbY/pAjC
dzQpzQOmDu71XcMz083AiEv4CQcyOd84V+WGxphkT5Rtn6gznCwwdvX7FK1KK8iZpZ/9Han9PeXH
D5Le7Z1D7p5qDWpEK5XfNrn2boq8ujaucSNN+xBN5K9jNXwYlXiFQE8OdcxsAsloEpFDN4+k9s0w
gQnRl3nI4/IPV84hWfwbtAHisNyvg3oBQ8h21tqnI6faMYUNXAdIR8MT9X/vS0lZB9lw/DK+XNsq
V2ePgNdi7QarsI4Ll5BjdPe9Grm4YGmHsmfBmSqilC6bY65C+LNPtRf9EZItNynzaTyw/boE2KjH
eqTJe66ZF1xqPUBm8tqYH1mgqvsA4F848wlabYpF0YW9Z1Y5nND02aJPcxuZIoAhQPjC12yUPOyb
G1N1T95E1ai5dm+okXQq/N/1jcwaa2ILTDQe9j0tXpRLQLGfLPg0lRNg3Zi+2zqrYZeXX4MY95Ok
7HUZhbiarM92XY4j0HNGTV52GjduJa8Kru0u6yr+ssZw5xbmh5gVsq0qH522jo8GoLpRzfi6CKNu
gfcAtrLWJpqiTa4S4AJARPebYgZy90YcZkCvbqPtDHvJR3A7RXTq1nViXv/5R8qU5NmVPi6ah0VO
/UJYUo6IowCil+wJIWfxxQJCcTampKZU2UYXLoi44PneGs5zPaSvdjqJ++yxRwTC82Rl21gDuUk/
jBzMe6rs+whFuJ8dcWx9jhdUENICB1p8J4Jkup14meetvbcXhdPR7q+cKi6cuP0rD+z3hYfjQTUE
G6imqMdBhuSFPGrspAkOECcYCZX2jqEJJoz3TCjYBXBp77AmzuehHqtwTliSk4v2drnHUX4eTLxB
FiRawE3d2UsIm9V+2W8JPzF6PFiGtRwB1s9hINB8o7gHX1gC06/Qh+oG74NONe/XbT1bmifAgtPE
8VVoBnQJ2cVwD2FtYBIJlcOcYWhxZ5RBOJLvm4B2FM0xqK2/9CgzSOP83+o1noi6ayS9g0Y7Unai
DyKRN3rALT90b/SvwfW3BCenxAkTwzqJhdugkZSrGH2581ChDknN4DcdAzYwecL+YkqjhIRc9hn5
lGuk/BKK8Xfj4oZIMzRxyjvMZGDWrGwdjgRinIBGm9hvRQh34EgIOd1SGcVf0sFT4Uzje9vhPmIx
vp3n7K90nSd8pqFDX8OG9D31K7PY1SxWHF09RRFu0TJAa6pcHuK5Ya+KBQnT+KJtJNBcpXyI+G1m
6T4l0mfA7b0ntyW/l5NNQZR/RBAlu5E71Be0f4NxOozI5UCDWFkw++1Jr7DZC5ITSdJLakynMhLw
odoy3XQRlk9AsjvEQ1Y4IKnmxTthlLG2meNdEj6FwjSeahETw9BwbuiEY02bwkwiPBb4+pRVxRfV
hXIL1hOIh1veCb45ZKhH5WF1XhzrySrNz5HgNMB2j3ATT0Jm1fUDq45myZc0LfepxkQ3KopfXPBH
3CfS5agzYYEh9hQ8RLD/IFm8qak6tWZwny2MOkDuoT5deYRBOuH9sWnblW0aQSOjUtzNauxRKF2z
Jbkh2MUzJNAHwoMIhTEJunZTckI5LFhr2H0/WoVPi5mxitgk0FMU2ZxTOFUXw+PAlGKl1g5oAymz
fvxMbT6SmcsqRhMgGa4uzTzxHCUVM/Lu7LriCGt9g6Xopa2A0k7RO1S6n8CLDELDYcvSMYAHs+X9
MF60esEM+EVY98U34x1QDAAyZvzAM+rR4GzEi6slhqKvqiF6mw/2jgHgRnsAvV14NvzAgoXTz5J2
B0F7ckxHm5GXLbAJ/p6LRYmFLOpbMwpIrPrZo0thKdSsV6P50DfzvNyylb8kTtSGs66/cBk41fKV
eyyIA5CqdcG477wbIn1z4uFQN4SxyYnvMYyZGWEYo6K2LFoD+NaQAHzwn3oAdPjJDqKRfwbOgoF4
scf2L4g3DE5UinR5CqM4vi4zHsMpCNyQbqfzMrXbwsTWnS0OEIiZwFuMrlHHu0BLwC7OkzciE7bO
7zylV9c3WSjZ30mTvUycXareomVxBqpoQ2wmBwt1r1mWu8BYLCovnqQb/JXaK7FXEItmNbKfqJnc
mEQtyN1hEx/0E5Bgh7i2q5xHGgEpT2RVHrrlJ+Hiq5HpMwiLae1kAlSJgwADPvUbazJ1+eRJzWPb
d59SAaS/qXGlCF73nkFHWM15VBX9I11+/a4njlzQCpqj9bMuwlBQZsZG6ZFM7JI+0MpBa1INpQ/P
TjBbx46m1WzkF834fAsaNcGH6cc0InFm5WdUpw8euaioSXQD1JD6JnypPTtM7kv4QFFsb+j2WrAK
6Ivb3FX1dEY3+8bMdpsmmEDN3voMevHosPwIYnEpgFRuA4G/PKMswFyGN2WwBMgKxJ2hgsMrPy3C
9RQ8HCtj/p3i9GWK/ZNQgocPp/mND6pk/Q2lO9eHqI1QqKfHRLJQt/0ImpSyL1EPS4gtJV/GdTLg
7umYdF38NFPyeCR59YdAwiE3W/tunr5VH9k3nDNxF/9yRTeX3upCd/goPfpdexi8uT9e2ZXykhC5
ZOHE61O5zssQaI51k76tCWbSiMEyXo9j8ebMGKTIWc1CEJpQgBxrNGMWLtn7WAb1dU0twSfoaMxO
nZc1O7m1egqPGYnexyYoqXlmh+3AjtjbiX2PYN2HVlCpU0JYmcdLessK8T6g1zMxKesc1XjEd+TU
Wl6HaVJ7lmbqjoK1uz5GLIsMTvIL39RkK1gbOB4Mntyt5b3m1bfQIxVCRPza7lz0w21EwGzjzJm9
rztcHISYt2PDQz+JKDUfSLP2pf2z9JMNctO3Q+H+AGQudyaFSCPD8WzTe4+lciyWi/JwbIwZmQN0
DRKmcUuDICoDB+QSS2w3tU+tGr76BYY348WvMspb2XjX1Czpt5XpG1Vq+8yfH3Us73uh7ure+rU4
t5YVpyYrDiYiigYu6njn5eM38egXJ9NYF9d7wsVQRok99S+4NeoMMIX5Y831q4ytSx+pm0gKIgF9
/SRYGJXYPR998x1EprNv4iC0BhMSYmvSKlG1d1WFzM8qd2+kHBccRV6ZqnMIaULBPxqphdYcTctm
zi/wJmO2fihVzuzCuqsf4XYw604YsyoDs0GDARgJMXDvlzTuzqIvAHDFgcU1A9ur7nCjaiMJA5LS
uGfj7LktLTfkRHqlsszYikH/9TIP/3+i9Za6GUAuzQl2dPVVB8yrCngL9KrjWHVIdbFnspCvH7sh
Tk5V5S3EtiR7iuQHgfEGRBJOnK+8V2E/dCkoR8mm03twJI7Y4HcZposBGy/xcVAMSXBfB+ZejiWe
rxE6g/HU59iLRze9CeL5XJB4mTiAm+vqNVa/YsRA2yogQ9Ewha4n/tZC3AWkRnbCdeC4kkrZBJTh
ZSRyMTYGm3YiPSOi7yH3PicavNjgBsc6MXjTWCD6izHHDP6IbxeA3JfXu8z+JvhS2pR3KGE0tXos
oJTUjyxeTZLZHVYFHO/ZAonDHrodqNU+FwR0ygyFQJobf4HwYjYmXW5A4Zxi+qhFtlzblQDjD8iH
gzU2Ry7Pu05ukzYvz2Z0U/q9f2q03lNjoI6Spk9+C9ZNmp7cWrtwuaLi2BeMb9Y8c2EULSIb74E+
mB3u1ECcihiWZeMBm11tbBRToXZ1BljyVBE2CigBm+MkOs6QPDarcrU04/RopflbNw9w/Bc0d7dD
PRztl2EKym0A0ntpcLQ1izqIFUqXWj2mjOHiVUF/4NxB4WhJybMvE4gBoxPt7Qhsmds1h8U84V8V
xAIa3oisH0PqbL3NJDQf5Zjcw0Vik5pzXEoJEyN//zqJdy9NohBRNt7lkmV7Zt61aVe+2yUdUXbp
THvD77tbGS8nEeGeLfkxovzA1IBZmWW0yuNDaca31qL1gc3+Hfwz3F60e7HTSE8EtnOwM2g6cQQn
oFhVswUuVpxPhGSzntQQ6A4Aw/nGZHGPsmk8zqzmDkYSFJdADyRRopL5p1UBN7T9tdTOcxaQ6BK6
xbq+DHuXuGjI/eOjGLUNmlL9TH/XH/o4/Tu/6r2wJWFyG/l2cvHXHD2Q6W+0dOfRRixpowTvCyXF
lA4FHwNNNgkVVG3z6JELYt/O7nhJqEs0Az7oonHiY0Nv1hEsr5ha1PIvc92BGvnDpN0Zr7930jio
oyJ+761geQ3kubUxg6Q6/cTxnYWjCqIrtda/DtFelt1cybAfT0RDINjUtEFbNq+lsvipyT2dheNY
oSsRcAb/oLIBX7aFv4iOwA+884AJMTBeUDtDS7UYBykPgizV73tfNickuGVTLw0FlVxSg56NcLaW
B9ccZpS7uTtwYuRsX7k/1BebZ4CFBr0IHf96FUU7ttnv2Vp4BaerOkdOTa21S7mgBd9jU1dJHtoL
o6o3R/XZsUrvSCxiK6144hwvJEb4UjCcQU8wcIryMNAGSnjaQaaH8TC3EypE2/MAGXBucWqPHAKM
fvtkNFLtG4fDIsQJsYtD3Jk10NcM48lSWxtpoQHg9fq0BuMz9s2HrIrJLskG0Yrtg+eNRJHnw0Cn
ZWbSnxGkauRrK8rQoYgrU92rG4CW3oyNgMYw1hSpC0Z3yipCKhz0rhyAhqKzPErp/E3k9N7hyMKv
xFyYYKBpER8pOmBFYI/jCTvUeSroUanK57JzCvyrNJgUHMceW3P4g6XmLc0bip2pcbIkakLiAUzA
bsM4iAqrXd6QHl7KcDbNO5/+irN7YJwXYeGQoWNfwEMAsO9uSTozJKmd8jEhwaAVHf0CyJ8/cDvX
cQFtdYrC2qBCraI2aVcAM6aavFYPnf5whmX+CHBVcZI/0ul3jRIbcDRPTtUO2d2I9UwLlk+F69x0
vfzNWCxW3YiAXlc1+xLB09DzVzhRc4KN9yAQ9djy1UfVONQbe+sZk0RmbuUcv1PGNFsOh3buecnU
+ZUQ6zv2KePoBO5L5OvodinHn6AQ4yFlM7XNAPJBcLRC7a8m7MQHCVcd2sr2QhByH7mz4wnAGbtM
5dZ3Vt+E+9sPASClvEY5XbVvPzJ36ezgE8lg8iZ2e8u7iM5tRTNzk/HRLz7rURmoh5G43W6MVghc
2l3G4NYxPOOEhPEw0AG/T9y8PqcUIYZmgTvNaB1O1Mw767vkUKTSOcQNaMDMb89mYX9hgIqATHP5
NRnROZBpHCDiqxtn6sHuk57QB7KUDfzb09674jmzHVpmh2Q8D1r/ClliB+drhpiwsV3ZhEvf6XDo
xAv2y9Ue313dCLVjzABPlzP8Zw6N33PDV9BkdriU8AThzUKMN2h77Z0S06w+xFo8Dhk6rMjUIart
TYLFK5wnyDycJDNnPeTyRihrQOR27+77FnF0nPUBwDQT7shiLnefCzpB+E1J3gH3GyELjpTuduYu
zwYKQHMmRRcOlgW82k3QHGXn/PxT2gpXNwpY4OhvoFE3dD5UVETb37C1igvn/B+X/nFu5ECEQQVy
Nu3hO4HU9nG0xPeEpvNbHqe3hW8mUGd5Lc0j4k/CsIdzkZx6b61v7r64pIhVzbTGjxltEciTMPUp
x8hHEKFxwCaBCsTNmoGisy9AwjBlCNY7dJfWfuoXXimgPXCsFMOLALQG0zriNL7k18hUt6UhwLLT
e5RH9t8FYyuJVY98LloN8Aj0cnWM7BSPV//DZ0vENJnifclK61ho85tO1fuhwBnpUmlzovBpT0Du
0OZ29wU2jAemp/tnFlvPDX6EzX+xdybLrSvZFf0Xj40KdIkEBp6QAHv1/Z0g1F30fZMAvt4LeuV6
VRUuOzz3RBFXpHQpEsg8ec7ea+OrD6+HGMJRbPEe25bAqzSLB6y7/N0IUbl2ivV0AAAsIShdJae5
jrttiyQykKwd18Q1saguFe1RPSVad6bPPXCHBy5Bnyocsku7XgVJoUDTm/Z86dYvQ5MgxvbCrwlt
TWZSA9kNnU3Laj8cQ3/PcgKR2ghe28hxS6yiNU4g1US2HxxetOO1fm3nL71xi6BQ7USNA6vS28jP
R0Puug4FopgNFbA2zei/fyUZrUZKSr5wJD57A9Vlj1eGphZnyiyPCL9h6TARP25rxzkI6XpbGYfv
NRbAjTMIbNb0H8k0FndLPQyoekvsMJIEJ1p93lbv42oHJvljxGsIkl1R0vWdz5DmW2XLaw/OaUsG
yu8aKjPdJIfUo2HwB2w7zD52dauDNrdGXEOV7oEMQQEmUv1llLN7n+qofYEqv7TCIvB2axMdsx27
rtjzMZhd9ghPNcTrd2fPw28rs7Dw5R03tGTWOXE/22297WWUXKlimu9bgZJPa5ioYjC/siyaPlbK
Mu9ObuMvJC/GWfVZceWj/SIiha73m8mEpB5qRp6qnimgmblJRdEYxmP+CmHhSi21F0Dh4eOOTJ9E
IPrC1AXXGXtNpFsc6Esqz8TQj0RQm+e0Kl7wrTG3Ya8LYosIl7S/LoHKBjjYP9u6nE4j65I2g5CH
prZzjKk8SOaN+3iqz/hJOLZnndOf5i/T1dKT8LT40JD2aSS4WhpEeaBomMS68ti2xkDXcaZophbf
ULsOHMHM7Kb0st8l8s1u0Ye73s1eomxF43Yu08bZ7A8oJHQVFns5kO5kDbT3vA7fcLqOz5WrKywd
zMdNZAroQvOXbqQPm+JrOhJIkflSb5Lt0i3dCxMErk7rrU1iwkJNUAZxR5HbEhfVl6iSa0TlJ0Xp
i1B1vKkcDPu9zr5RdpiGIadz1DFdHAuyXPae/gjlYtm7MgKRxftiTo2/Ug2RZ6udE5v0LnTns+mm
+Ao3bB27F9uR3qVxxUs5APFd3UTM9OvcnyyF2bWbSZAiJshnWh9he0Mvo8Hm6yO68MkFjr84pThq
qWBPQ44OY3TGJjBwzgMUdh70WFubpGwUcF7wQ/Rcm25RB3rI5IIM1EWYBCDn9E9KzOi7urodZZY+
/Hxp8eZha3FuRdRhhY7Ti16ABs+UdXb01NxFS/41wuI8NrzPm1hN/Z2ZC2eH4rmlX2vsS1tljCO7
6yzDY5PG1X60mdgyaDN2xB0x12DM25dLd06acI8XV9+ahSB2buXapnozXjed54sR7m0lQcsu/HCT
2oqcIJkde5tJnPerNmS4q10X8jHN1rufL5rOnM44WUusn93FoUeVAFI1SAGWhnY2SzVudRImduFA
BDMY+HbrKLwgejHeVi3EMlQiNWkMLWklHvSdAV0QiTY3Hhyxh8QiSSA1MKeU0QB4zSIELCp0jpxj
cRc5OFhtpoRzEmkAcNvswR71ezVxdkSmuPEy69lYsLwgY585NmbetZPkF5dKzOnZdSTu5SeEM0GV
tm/JrFxykfDzuuNwwuzqrAHO12iUSxIA0XT2XAutlpoBpGz8bWUv9kuNR9Wj4ahbiTrgVUc/2kMM
q2nItJ02XhuNFd1pKiWhAxnG3jRGIuyTC0GZGCOU95lpSXcSq0CyN5BZuzaf1dByfsqK1caKc/S2
MoBz5UP/mbglAHVU/ndA3OCYDc51urTWFoH9uOfCWe6ZZkgsyZLDt4fGlbwTNSGJWRg6bMkSMHbu
tHPxlgVFnlqBaUcfNS/oMgyLfQUa636cGCdJFKu4G4nAIEhlJ6z+nmw/ua2mmdNCZs33E56yI0ka
B0+q24mckhtI0NsF1aq/REbCS3eRAeFtFQ0mJJWSeZzmSUeZyP6YYrgPksmZ/MgJBO/NMMS3E119
rzR2nTQSvxTOvFYPa6QBXac6ah5it2qf2ua2GdtT4kzujp7w22R0FrYEsiMSBspHmcwMDhirw5+N
grmM9roptIPMyJomfYt0WS+7tzsO+3OaOUHXnPrKza5Y2TCAYJetBmeEcaY/1w5TFMityzafueQj
al9fZwnE18e4CpgAioCVWl51uzBS/ZXGUNPvOK2gb/c2Y+6d6eZs0WTjckaQMLfo2ivQ7wbUaRpY
HFZK22r2lBUoi5TxClbgvYpn0FGp4QJe79yz661kPM7VeorYPTdzdc1IcgOiTG26OX0p6OlCSbO2
jW7nvmv3ISJ27XHQhY5fAmUxHODX3hmMnWK2yfhrq1stWw18EtcZLEKpcfPN4qOT6rmWkRvEBsMc
U06wZsyV103fqOooBWJb/i6S5i1hb92EeYhRDmyxnWnyGKaV9CPy3Mmarg5KlGcLef6uAqCyMSSK
wHaKYQFr94as6RmbLndp2NCJFpiuq+VYNBUrYXxjF2rwjZLro+XUUwnXuipkuZOZbgXFwgzEzWNt
Z6QI9QjjW9uYukvhaRQnd/mG4tMdk9rBBagczP8tTltIXQUwPJpHNBKo/mCvwLkTKfX6ArAyM1B6
mn1724Hx2WbYrY1ZePsIm7puh2fbiRrcaTphAbpszgZV7pxlWaDV5BfKNqJ/HU5DUOraeYI6vesM
bnRMZiREnOM6vzaq7DkMwTGKEFhkYwWNXbSHhU+M8jY/Dmgdr5LhIc+ZxNYtah4YuPrGXs0P+Drk
dg2myIjODJr4tkwFH9iSvhjYc0VRfWBHonUndrlBySSt8CP3ZqCqiCsOKFY5vbeNedDT9J0S/gkc
5XQzR+NVXRqEDCScbx2CI3XdeGYOEWQFkfEcJAiyeS6ipfclSqfbqswpqMoFl1lSMbBITUwB4Da9
xkHqmB9jvP60s2i+11HnMV4z6Pzx9lE7DloTvaEZawK3mMddaTL/VOuvI7vm2OpdcZ9z02GUtkFj
BuMSh4hTh4UAdDC7slj7tg1mEYABDeaiogrKQlVkig4Mf0d0e4PlK0VGTu/QAuwHe99Dg26jrlpp
nKVP0wkJT5vu0oSo0D6jWeGhW41ky38uCkbx93FoP3ctJJalYoWNWY+oW4Z645nFfQFzaLRFs8Pi
1qOzBGg6mib3cersdILAwezHl4ixdN6M99SBxLZYKd49D3PHmPb5Vo7ifeuprDm6lXnNEziKCSyQ
buLRwulfi7CP/crNBya4HxH0a9qqyant5TPUSmJPaIZuy4wvVibeqcM5wnREHJgdDCj7K+m86mAk
Ibcs8csw3bbCyRxfrXsnOaTVCv90IQnkRYotN/Yn8Ov0Fd5lgh3RK5zvySahfuHlx4jGbMqnPi3T
feTw4SPF2E+GdwhhQxhqrHyvG9IDN9WLO3Y13Xc99ytrTh89Oe8poc7AKh7LnFc2gQ2ocJVVqSJE
o+MOZENlno+Sk6VRIV9Fq9vKDfRpO0ChOWxG8s1rtODn2ItISRjbc25SRpP6O4B3J1jXqAhX063n
zKa34JkMFuY290XG/dNwmOeGvpk1mT1MJoN07c3F07ml/eWdtDT/tZARsalrmvmJQvdbyB7XUg1T
0SB9PYAvKbZcu4E72eOnGs3NBJIS22iIyustbvC/pTjjB+zUmywtaRelBRcr+0pRJDxZ9G8kWhZn
BHR+XQA2Wcyx9oXNHWiTEmR7KgoaApnRknb0sUJHbpYY0KxNLbidyXwI0Mngp2e0HwAOfPCS8WiV
ZnVwM1w1wAvS9cC8g5w0HqKBnDGKI1CHQ7PTC9n6BOncRi0sBcTcqikZexsJ7ozEdJ7IY8cAVPvj
YE8I2G2Ch5ZlJzpw7gXbEx1/OnV5UZ61OgkmSbZ5MpuSpIbHuBevvU4Wez9i2bNCcNBV+ZE7DBe5
M8fihL7qscumsx63NPEVi2NbSSrrnMV64Dah319DGXXzZzAAQGHiBu2YS/WXFxin5S9cUOfG0Uv0
KjnUNBxKjka3sOghUptLPB5mKA61u46DFj/0vIdQMZWGOYhndGK+oFwGA0sPd9rKYSPlVkuU8rTH
aIKIxLYIoKKbg42GXzmoz454wHVSFCK/IBV0SZpbW3pP9VLw96flhbqGdlUFash4AkqkgjZGamCV
SCUGF0bCoGn5eeFO3dQc5HLTo4aPmkOORaoOr/HdkVcnDATOEQqryXW+bS+WfoKPKminhDi2VKcX
uRLqzF7f9xHyc6iStCt2Bra1jRjNyC+6CZiEWQCJ5n6eZfHTwPUR6RKINgmoIqrBSaPie8/NmsCr
NfDta9b8jG/awid+TsYq3vVTDda4XIKix3vITpJvHFEzq+JupdPy2wFQQUueygB1O8pDUlgV9JP6
YzRT52S3YhOTexUwOqpQiGn7GXflCtrfwuL/wnvqwm3wC9yeCGw6awv2DZSOQchbnB/tAhtkBhwp
EMSZbaWsrtopb/flu2nhawUvZvuNk58KlSD9g1yyaZgLEimbANtM4zcnMT5rJ1WBp1Z8GNorOmR9
0LTqWOLaLKggaubynBWL9mkaQ9g/1rPZxvNOOOram+V8oLbziYiRe9w/24RU1tBxsqCDIsTqEZ7m
aWUcuCiRJXP6kEnUkNvo0DzOyvC6GOdz9JsHzBmJuBAF8tVP5MeVqdlsjLspYpyYxSPkCZCn9jCp
U5SWNscQjvgMaWmwejndm+G0pEW/cUOQQ0o8tE2B3ZCMjRnzJ+V3/YuucgWVzwD9oWMGpfCmgCFX
siVhrO/HnV7a9/pcMKMGS7KNY+eExvA+1IsnQfVvzMkNrPZdkr3XWvYyxIxZDSd5oPWygL5JXWJx
1t0ReBLWF2hhy4igcHFYhN2XITfuF6980Il3j6DrUfjNt0jIfMfiztWEidIDAdFYh4ijs6dZZdMu
o+p8B7X0K7bVbTmwkicVm5ZqGUSUDinN15Fp3pYG0eRhj+J0lHmzZdEe8IJo3Juedo5opbjWqkAX
5X5mITCL4its2sM0MiznbK3FZg6fJkfRa7yjGcMJUDCIzl+cej5Bzt52FdKTSb+jJN6XLUAfobUr
OebaxVy+8XD9hQlVUAcCz0WKPzK/d7GvZnRxxRifBDuAZTfB7FKDDT1hibId0l0/NL+zxfyeBdYy
2kqMdciHDGfvmxsNmJLGKrAkD0vVH2iNYFMfcySU4iOe7U+yYe6oo57jqL5wktqQEvC6LNzo7rhs
4yr5nQtxdB36RywdA6KipsILG4d3kRyeW1zDGGrr7kmP8zsDYHRmXujb35uO+PAUFD0BJdrVmscE
MgLelsCJsi8Ja29cu/x2XFxVYavANzjPiVPs+4VhIahnQzACWcjowtpXMW+aNA+S5EB6TBF6vo4v
2HQuSU4WliYmjuffHIozPyVklQI8DsoRwGTrNHC0m2ibfcWjIGyV0s1hzSV60aTRHPkxDC5UuxDh
CqKe9AHchJd5xrWInVeEpAx+PNsfGtR7IkkOlaldVE1ANQ3CW6QPRiDn+Zth2WOiSvz847yTOcFU
NNcehIKRDmaTXX38HjHZwhSanjHtHkOjubXYcMFSXDnZ7Phg3UdC5k3ICNAi3e55LGlljgw0idVG
hYhB8FI6c1Dl3MW5mezy2D5OBfE5KXFHVnRP62ZVk5qnFNJXrm4xQsOGEXTHPZB5dEFKdvOgo0mx
tE2AT5R9OlnTO6f87KIW81pa9wzXapqTtaLuo2BJSFTwV0N/SP4JK42U28LA8FQ07kGouTrPkxEe
XfZTNzVfnHbQ94mkOVApDdNIEmQJefHKNIh5C3NyCNCH3RpFR6OtOZaFSPZWb+q7MrLJvGYsN81G
7nsy5bMfCtPXCCts7IE+M/Ot1MnqkyPkftJuF93yHhnz5ciS26/Q1IGClfGt3qRkU2dte1PrBdwB
2JF0MyD19R2KKvofQgk8cIn9AiulA4QoBkzjYw6lEz1g6v4CSNdTA+rGTo+JDQk1+36I7V9JK8+l
kA8UGf1hJL3GzR6N2bkepzQ5lCCDaWD6rcDUptkKw9tIvqJwDf0prZB2mIMvwWmCtmNzklp5hXr0
hgsJSjdHx3rQH6ZhoS3av2Wh0/v8rr0q3SudDqnT4IzXUuKrbaeB/kc6aGEq3X/rGuIQGc20upPv
WovuTD9Yl7jCrwIQ0l/MhGSppCbEyy78qO1e8IgpOgVWcf75gs8Jel2a5QTUcppJU8osPYJSm89U
MC/C6g6mQf3iTac6Fb/IoeExLX90lxwPK84hOXZXbTW/ZJmV4VVDusqAjSkRRRLjZpTI1sWY0/bG
Ljn2gcGLaENAIQABgpiX1I1G/WpLHSWbYCoWx4eMNL2NYYLWB3WE/Hb4Cq1p77R7sFNUQB4dhoQ2
M977cOtWw5nDLoL6UnxVTPCxB5B6lnypZFVXE8/gmn23bUzzBIit3TtR9DCOsDJNT31Zdk4vmnMN
i/FXZcq3WhU7L1muqdt3NCyYFDMNN4z83mOI0Kbincm4Tz1y0GI0sK3xkOP22EYdAZ0ctE+58i6g
OSJEx+FDDRALh846tVsO6TJ03L8NlyWi65CDX6lFSFM9xlsFZjsPHdu+7nAaKugc+WqkM1vG7TUB
bEuyVDuIvO/2nN+PqYRXW/EZadEcRK5zcUMQEjFIjzbazWIJPH0i+1Lm2dYJVy2noOFqIncMC+eH
SyGc8A3/1TX6xEuPdtAFFsEdTywUtuT64lbMmKM6egmdhpTh5Jljb63pe9ecSAbpHvulOVbx+Kh0
+0AkGHuxyFcLfsV67VCRqjY76G15KW2NjOCQuUojKHraU1YgD3Ry8SRTzqDGx4hufUS5sq2TT12X
v0CfIMPLtQOnx72V0yPVAfD60D+CuDOv2zwFfzqnOy1TI/UHCH9lWnRUmSCIZrZvwrj41LS48+fl
ZQFvs2n05Z54Gou+5ybUzSGITN530q0uWUYXHMU7CyChexLlGlIKPAkAwLdp5wETwv8PWWk5pSbN
5Io1aCja134slV9bnPjyVagX22LbEsFHftUaI+CsE5dJBkzkP7h+DqY5PA2j9zKMLlRDR9sNyxie
dPu1ZQ5qOhqlTA2TrMCNINwZbYGcr+BX+53XXqKWg/2YlWihCbqMC7QItlETGSmPeTHTnnELIJHV
8OzEZ7ueL3HknO02gc7JdQ4xhjkWFCuJ0nQMW8ZDTOnZ+GfwcmgM0gevql77urkSPRrStfCr6uor
tfpg6J2b9VIPh9Te4kDJOc8YL2yPoae9uyPidVTxm8HzbpMkuY1d852S5iqswf7oRnKT8GL71ClQ
qPavAD/5EQWZrrw0bC5IQ7XEB1oBJq5D5scYvwxLsZlHli8I80CvIHJM2Udztm4iOGfRcuDE+Tk5
6g3NcTygTJ8asKhhrV9lreFycmE5zVA64ENj9NsyomreSsa85Hdw4RM5o6pqh17i1u3Mhzidnlrk
dXQdrosw2xrxrG4k2pVoOitsMlwUdC6jmg6fXwtWfEsjDtsulmdBbBeCEkAXFjGQJj6NHE22H9nw
JZHsEsfNwWgm1bh1+3vpjdzSbe5B6xt3RT3ABabZvU0c1mtidMEkXNt6Gjhaax4cfBVUMl/g+gkY
0ygRCxJZrCK6EzK6nmiJac4Ieg7VGlD1p75uT2U3va9+zyrDvgV+UTJ5/LDyrt96bQTyasnJhJ6X
V41opU2yYLwg4CFwOAD6veOC1VqDN1aPMIATM/12ltXDh0ACMcm+wO1E8CoYcpzTgYNzLsVQgrWT
EM6FMBTXOXCFgChlXlCHfdAZCosnhQKVNfqqOxu7nmZ6EXRLJEsCyWWyGr8AN/J/v4D7oBRMp7cQ
zmZInQwKOKCm38iuBRxcZQdCtx4IcTvKBiNWVBL1SwTqe67on2kGHdTsJKb+ZXCYI7drikh9b5vj
qW4Ra3KYnhRPy4iLqybfnmG9haP2HlryLaQr5pu69YY79DCJoQYfOBL1Q/pMPP5yYjw8jOzeF9Id
vBIrL3DGdOuCz7GTbsTunTzC6i7IUmfIHrpqL1torgtVnPvb8cheE265t9eyPdYteJ7zxRp0rA8o
Cef2OSWiEEz0c+8sh1rN28jSlT/AogOEE1+XvIuFYoAhxodpyi405I9kcf+GhrFs2DqR3eLBV/EB
3N61yLGCpRWpAwbsPZiSzCGj60bCUJ6TDd3GKzM3yOBqvj2teizQxYqUhgxgkAMmB5QnvNZ4ABLT
at9NlD1ovY3IynwW+vimRrlNippoXh1WO9SdNtO3+JgYELfjDRAsFK8c7FKTfjgBHQ+SRjFDLkA7
BplFKc7RJGp+A14b0Xgk97QpfrNWO8WoBwxoPvGKZPTHhjTQzBpsOFU1gbLGZlgvbeqrr4g7g2gw
EixLPOdLijRJjmi+jR5D8MykCCKKtzbrq9D6MCby+FRMeztGBr+NWzXtwvYDe+wFxCxTK8t8kZT7
MMDJdINJ6mYw6z0FyUQg7+i85VASYI2UIdM2irkWcU8bUGYO/zs6HQ9cjM5wrdN/jQvXP1jykxXN
fgIKF4Llb9u0juaAzBnHNll/fjFNAXhkMJ3OG34VWMaOds9NDJis1k9ZDufFFeHaUlVsKAxfepOS
bu7e7BbVUleOmOURRzNj2QL42rK0Llt8Vxy+MU44LSGzpje/cMW3hLHNUHTbg9lm36advo8RJCbk
yIkbsR6Nu27FXzYmOZb8RycBaJZh08EWy6MdrdzWL+LTz1n6kvY3Y87n6ar6gyXqCaXri0svD3L5
Q1So31VJGYndm/IBCW0UyRzKa6qdhza/XdzmzfOGvSSZ+wgy7C1OEFuomoF32TszNmSygwW9TDnL
93h6CZfsm2lTcu7J0FvoCFrNcgazN/H3lbpvo1eEno9Z33qXnGqJGHo04vS20sZw2wRArtmqvJ1m
NscZTSuRJcQUtZy92RAQEEUG73BOd6/qlJ8gcpsWgZjBaZ7b9ZpxTIS+aYLqOgTjMqsjWKtoUt3G
aE4ZiDhZJEe9A/HQL8tBH34t03xpYvcUxqrh6oTxrrIvrZO7Cmy8udqYB69AIMPEYWMDpt8kqcRo
ZUwd3vrCdzFwblOQ5DQa6RdVNRUHWcRrJs/ye1y6ygd4Z24xgZfblGi3wDYI1O0QIhuLqXaLWOKz
qRdoqEOKa2yuQ4qAyK1reYS8kG6uZJW4R7EmDaeAEdj5YOD3JNPqjktdq8TenxzL3mpNx7w3Tr9w
V0UXpbybQSY3DeC20Ku+xxQ3kexQLxQELdFpRRHWzdPezuxnxpH0+SMqam9yPnvF9U0a2bbvTBo9
xYR52VIkJjYI3sB9EMBt06aG7Mi0FTHUls46DqlwZizagyFiemu7lLW20YZ+0aBKnekgEl7EpZzG
xWE28bWmQAvJXJJ03UaEekN8UCtDtdHXACiFOrV128/Cie5Mbk8MLnF2ou+0My21qxmPUpuxy6T2
ScM2tGmwimPbt27b/GA3rJHh+DvJxAsp5Ex6fotUmEHxXGMGBgxr0OnxBi6ALuMlAicj6/QmdoAo
pyRSc4zryTVMNJrm7qtjMcSHoYwo0voFMOm9cUz0ae64n8WbQw6rT34xhCI00NUwcygBKCWa54ao
wcBsyieCLlBNSHcl2Xp4sziDWSC98AiwwuOwack08ckv3LTV+0CdRg5sfYi5lsPYvLdDzduFpXaC
N3GvyL4NNNYtVYVAEtcGi4pdMI/cqazN+2LQzUAxOQBXcjWsS2BRwoSubevTMckjovH1VRXpgSIz
2ytaBRtR0xHNsSnsrHqG2MiIlr/wrTUjxs0zDOwqnZ96GprHztKup8W9qfvus/Hcx6XCAZaByiRX
Dx/BuKAYHAbxwszX5Ci9PMW41u6ROAzlqwsD8jUPTZwYS7yHbhLQZCadHfScNJqnKuOVICDD/k7q
ET4OI9uPQwmDM6RPWVBptWHBCarP9KPqYc22cXRyQxR9biHFjn16ZSblu65mlOcOqRGohclikrGx
WcyODaZpkzaWge40L7Ys6azO8Seiv8Dtm5d/W8Np/j+/51/TlIw1O+Zf05QuyTe6yO+y65Fx/z1O
6efn/sApeeT3IN31YCI50rA4ef4XTgkukpSuAUzJlHhTEUj9jaZky7+Y0hKE2HiOS99cmn+jKfGQ
LuCDuQ4za9wDtvy/5Pd4BAHVf2blSB1AmoPHxibzdo0DEsQL1Z/v90kZdf/xb8a/D7ryHLTchO2a
RYu0Y+7Og7R2NiE5XlXejavXWcGH2821hS+EeXohUGXFoqUksRumcVNl+PA08bTJuPCwaLvbVOWQ
D2vpHa01DM3qwa8bLCEV+Jyl6gAYLyMurugjycsDshsmzVG7Ne3kElGXbApHEPiacXmzFKR9dmHI
jFrDFocIIIpPvAL5NMULMxa2QfiZYBgIL61Z3hehrtDV6+dCV/IQCb/Mu46cGjihESLqu9R1Oa5z
IF3LxF05ji4ipOo3t+vOMCgKrLG7tUtOGzRKw223aMxXQ1sdh1H7aHL9Ucg+uc9MAsdT2t2OpGuT
CYwz7tpCydTedXP7Zm7Y1OLMqRiCTrdMNLWKwz2iok3GWBYdaArZWGNJ8AbaKuHikZORhkzAtIPQ
qksCKv1qLrQtOZ/G9v9v4f8FiCa44v/1Hbyt8qr4SP4hfWv9ib+mbznOX1zHc01pIr3UuVn/TN9y
DTK2HE+3QUn/8djf7l7D+guRWCTfOLorHdux/2ShafZfTNNlOfBsYZr4WuT/CYb2E6/15+0rhHCk
Ky3yvCzBi+DM/Y+3r5c2uSo0JIjJ1C+IdrpAbzv7hdl3uNemutonc528lTS4ETH17+iZq03SmZx3
W324mRHg35CAYu/Hbr5lEOg8mF3xjT0eH39N3Tp0fXS09Ny9is+4KuyrSEnJjHCamOMOLSBSrQ4h
vcde8Hefwn+b4vUP69L6h0F3MxzeeGGDM3Ehzf39uuS4jh26Ew1lD/tMLjv9boyt7znJ1oYfsheJ
y/qumA4qTaC2ZpdONs1nNdr3QGuwD+JaDvJxMQ//y8ti3f275ZKXRdSaI6x12fVsVvN/fr/R8Kd6
WUQ7F87Htmim+KGzqBrA9a6xVYQcRp46aY1AJpeQprdNJqG/WThxQKxMx//51biWsUaZ/fn5O2wR
lu7wQixpCJct4Z+izhrlUotYCfVP1XaBaEMEhPIx7OjzuplLznyrH8oqKy+mifXX6uY1yLxqjo6a
75vEIeu0QQZ8nXI8u7QUbdShag1rcJFpklny8+CYigyT6nykmlcnk2n3FdwOYspiy961cLA497UG
/qcVsTvYHm41nsI4MTqIRX72A/k8SIn72xh50vHnB36eZon+j19pr8//42k/D3QmzRU3KtG1ro+Y
SoMdEzLYnAxhXi1odkGLe8XFIwXziMICrENlp9ZVufQM0hayC36eAiocmeFYH5v1wT9+Fpoz58GZ
sJSoblrkMvxCO0ENhkSTENU/v6nNtN96UV9+flj1lTgm0kK6bmH8woZCzgKmVYZ+67+9MV98MjJp
RVWDd0X/3ruacRPLbOxoPvOvn+8bafbXB/sOI4wN9SWKoveijcRVZmSq2yMyC1DkNOef75UzViV/
yfR5bw52tJFDI65+Hvn5MkT9Nb2i+fjz/SpG7zSkmbH7efCfntui5bmM8UfomtD0OyJ7/AVvNEQq
FPRrOs0QcqLvwxH0Ue7MpEiFwr2a1y8ofJYr6vGm6aG1/3y/gGW77ZoO09v6DPAHlOOtme0cyZi0
qDIXfsTvFp8WjeZZ8I6n76lakHshgKA745aoAJoFy8gAiHdUiPRwSNCPa8g5zlPvGshSZTa5H3b1
dw6lMqhZaIJJCQ9ZaYdtRxiICdiE6ah10552IBoq3rwtYSKPBH8rSvPe3CjNif1QKy6mN1XoqiWY
7nm6EOMA8sCjqGjgphO+plUB+RzLwaBPiCu94siHE4U5o3HtsIpvnbrOLrOLyXQG+kvbFhqF3Ud3
CeZT/IDzq6G1eztXF9dxybBhuH1oouhUPlipfE3F2s3VNBgs2iohRd21GNDuuhkmWtoZ3wkhGRuZ
9G+tRjBdM9avDAhBoWtvOQU+wxt9OLlDf7uE0Q5HmRbYc70B4hwdZ1HtuNcf0JdHSLyrEsdleyI0
l7MvbfCoIdmI2Ov+HJccCiP3oeooOzjKfmaxenCs8KIQR61ieaJKBFcT9otGAENyGtK3zQKahY7a
yDCfUugYuQ7OIIJ1k+rdIRtcZKULerVOC2oUB1AUVhdtebQ8OjQ9nxBpSJcsqp6i+HtppgfT4rev
dw79YCSjlrjykLboBOpiaxOfkT61CIo3cR+R8O15BFtjqjd6MIXDHuDmtFUyf60MsnQJ4/ELWwRl
+caq8Stitr+E7RpsoZFMkOH4X99fNo7neiLE2azafSf12wkLIl7pe0uGdwuwMYNmxiibW8caCcct
bkoTqjAiF99wkKEsowwWCOyoo8zUb4BisMfWNzIcWqCK4V1c1oQZrA0VTtoBCv7vth/2sQYb0KoH
Av74p59jOPcMyYTay8lG5oIzeNuyCY2Ojnwy8GyiJHoOmqphHIUXBAMivJS+sjD31sVNZrWPojHv
mNLkmAwjIhtd9xocWCNzK5h6u/NJfTyA2sPuo6YJTzG2PMLRugULeDZHe0wztq+p+q3lYH1oJXND
0FdZ3+sPRpfcNis7hiIHs2+dM7m5nwF2YKGLS0g6eBX6Ktl3jo7vd4hOtc3HlNj5bqrMX3Gu7XRL
yy9GRJJcIoc9JKtsj7gDWJO3nRq5/IrXXjOy4hfi6Aj/1n0QhEWAiaaCjkqQSwxrBUunWweragQj
D13BpTVus4TxLu7e1h6ZsUi9eMz+k6nzaI4bCZPoL0IECh7X9o7dTW8uiBEpAii4gim4X78P2sPu
RTGakUZiEyiTX+bL0Lyx7FefRYJO4lSntuPv4cAlqClmPfiB8cigIsS6P+xpFQMWsPzgY7xjcj54
+caLp2jttYY+UwrBN/7fPyYVgd++cNTOy9w/DKX5D//+XZQKcO1xbLuH2jV3KNvt6f9+iEP////0
33+wXNahmuw1XNLjpPI3L41vTRl9GVZ+yyx7WiuP13zKMBoRxQHGNzXwprHmRP2BeNMtdeg5rLsP
IZHApkLtBbucZWIJsDDkIyY8RobAQkeV6RYv4w7onNg4D52HFzonjouv8QnPnUNFzpxBkNjiiKMR
vGJyIQqPUx8pECBAdEfEetg4YU/FGpn6CWo6vquVgSg97RM1yQ0+DerUDgVmtGGdZ+krswwuWtGI
chNlW+3Km92Lz9RC9zSa4KGfqltW2i8ROwDO2Dja0a1OSwwWxSwFWGDDszWnO4LEuBLOO0C/38Zp
rhTvPaP+/wJOGT0Pkm3uL9r6QrLlKe7J/0hlM1Vs+ZqIRr5LD5+cbN/LDFh9XNJuOg6+sZG9mohi
eMit4a4wiMZwdbuzafKnYks1mebSInFOAxowfCM4TkZ4tyuANE1CYYvUd4W1GB9jBsfKB5U62sW6
zLndys56Bpc3QkPCBAZ4oGo+HKYekD1ACmI6/1Ht1vOHu+z5VGtiLysSQye1+fcNCw0KpOzaOJI/
RA2E4RYNTNpwxFHF7JTEoAzOVbs+La+0sF5sdlAj/Y/21/OIo5eJY01bgsBWTezgu4ZrxnK1Stpu
1/TksnkCqC8Jc8hIncGfbkP9oQSYKCFZtV2Fy5K+GbG2bP2piQfeDYkTATdP05BDGFgwt1wmHqKu
ONNcgCmi/ITOImg6J05UHp1APPom3jdgxmdqQrFuWQoqcHHps+AjtXvAt3SB5+MN+OYeNbg2azzy
Q0lvk3dcuucwPCJXpSTOAOJsRS6f8Bz/rfoRs1U535rBeRRTd+/iKeVwUD/kwFL6lv0wkNVz39pn
Extr1s9Ef0umrsqH3EwCOuIgCAjOZPBF8CP4LVpPHIzoMHuUY+UeVi/fwFCiusmGJAGoPh7yjSSb
in/SPYZ4SukvSM6U8nxb3dhBOw2vAAJWQW3li0Rx7ML4e1YxL6th4FuuyOHSbnlj6NydGswaEYPX
bZL1aBQmmmLt89nPcn4tTEL1bcKbmNR/GNR3hwlfJKTY/g7c14eKwJadFNMlAxO1Ic9jkj1nMKP4
RjCEAeH+y3DQlpxr9fy3nZW9MX1I1DxA1PSMzc2YmObMELDAMBL6mCx5inpF6m/uP/JpeLWM+L1n
khoknBPTBtx/6lpPpGOvwrIZZirnLcFOuO7qBZhDSHuQPGUeft1izi+pnC+2QXEd0QW5snpoZ3m7
vFEv+ImeJgJGSDrUpDfq4AABDrAiVZP+24/ol9IpASm5F6mZx3dBdAvyex+TXjemiG3Z12tVJ6SE
DApPyHeUmrExyytxbpGs48pfBeJfLhfvm1/vk2k+Vw7LlVVO4kLajO2D4tLZbhjBRdhAG9L2lsfz
4GGch2tNvZHI6aBpnFU4+weRNFgPBphRCKmLOp8Ac6zgFZddBl6ykOu+f6V209+bLMJC+5QF9mTC
KuF+ugm4mxhPGo5W6Nyhw/h5q1X9McfI66b0GU2nH9XQuauhZyLWCbaIcR16lU9mbmXyJG11XLLU
Fh1lR7I4pppPLEy717wIvwW41Kq8qIrZytQ5tyBLa+qapxUQB5hC1CttzPCHCth7LIO/IkDOclxj
Z3MWOvux+0i087eI5mE7yvaswrrdUr7Au0lySPHJAT+91lCJVpRSYsuRMXZ9s+O2JGlz6MAXR+qV
OhH0OZy93TyytMOO9TOsn0Fc0NmTiy2+Gn/lxDHHd6d/aHr/pa6LamVnNITy9BDqOIa0LWx9Lcqt
nbgM/xl/ewbVm6MXMo5Qj+h8P8QYwKZaspjXM1jGUyGXhhZOENUpkGSG1//+sYY3zEa1/IJ/v+p/
f8O/32v3BXLiv3/b/vtVofeWy/4asfsLTPiUmx/d0r/RXMuzTccJHHCGijTNuKOz7cLwmhC1Ifb3
FdhcVBOcVRyn279aQN/KF55fWXyJFphLkPmXmtYZrAiUIfc+6qIeuMWbZErsOdx5FOJqv/6wte2v
jFZ8l6FxaaoSbBrjMRZYTFIGRm4OUFbQXew+3HgVIiO5wK2thMFEi4yNNun8ELKgNSkF+tpTP2L9
EiO0S/GKirTBe0M+nOlZ1Y6rVvvXxE9SMl8hbNIUUymkWLPCMJouHEUm3rsxIcRU+h7Td3tDOnaF
MDoTCSo5rrTZtlNAv7Tym7XJ4Lms6+eC3lAKuKd9P+O15eLm6MU9JVdTaFxjGxz2QOQmC4xrrfy3
AVO+kyhqEhsLxnE10vdhXzqL7i0aWL/NSVH2OehdNRfnicPBOuwQUC0LbgsJQzmM9mLKhiGtlh7A
wscNqKpTZY3VSQcIvMkQVtuC7xAlWYocX9tBVnWZzsa5KTbmOPDoWz34+LmX28g2n01RVrvUtupT
O45YREwCC7M/7uKgMnaIL0y1MipDrbbhNkd5q2ky0xJ+z+nJqw+9GO29UxKvTXAa5pH9CFLomacX
B9+2szq84gPdcZ3mdcpLgLulVFvydGcNBJKWvTddl+XazIsXntFkj/5zUzUnQggXLWfUxjmK4uK0
iMhEiW91wsTMzOq/1pCnK9HAHB4X4vS/H7qyfOrpVlknTITzlnq6pi824Py/+6w5h3aPpcp7aXzK
YoFJ49Wde0a6lknMENonXTf9mtNrAdK6/1gOYSpwOFQWZJtMpAKlxSfl81sGqjXR8uEjtNt3yq5m
pHrayP7Rr+PlU7RqrBECuZ5xW8WskKdEYRFfE46fOQZx7Eo19oh8mOCViAG73CAf6XjEJ1LB51ko
2qp1duNge+tmrn6HIU42HOIwdpfYqeHR5ByrVpGYTso1C/yNgAbzWFunggs1xQJvBuDd5Sbwp+Ix
QKSkIjnm6FZiT/DcaJtb+hOZMkVqCZJdER5x1d1Du774HsaP/LGpkTr7/J+RRzzYAo/aEM3Uj5Ii
bSVbRDt/t/ge9mONDSHjM5mujRyf9XDK6pHWoKRp+P3Wa6OjHQA9dYwcB4SrF715ecSIfVlakxSc
XWr42y4topf8rpuJhReiqB3hcWDyv6/1YAA0mf4zXLHXLe7AQHvtmiqGPXOf3zr3uISnCbYrQ659
MP9rrpWPPfRHg7q18lsPStP76L/N1D4T3Wpz2zyDUMJAaKZ4pGKK6Bje9iDkIs/46kKr3mKkpbF0
mQoHRPdVoJ4lHqetNtn5R+MPzOA3221ujMzhGDjeF0xGYIoM7FdahN8cXvDWa3qtBMR3PEQ+ewP2
Meg/phQbb6QDMWCswwYysqqYV7N5zqaRcjQfHg7qp1iZV3coWW10GpJqwqOdg3DrpGGsEXWYBNOR
JIcAvbaJtzEQWa+HeVZMyWuW6XHNTTk+5PlbNzT4qvP8Uo2/jtQFrVmRICDmV8ySmWFbQR0u7Vj9
yghnyKGkqquKSNHsgvqGso6d8FkR1tVI8czq+2Mthuyh4QvhMdsoisb8qJ3WiT9WUIssqjRIzcWd
Va9L2yvWiedMm95IX2rMFGhsjGwiHxuFbfmnRn7pLt2Z2qO1QhP8cWr5R1Iot3M7j/WphdMY07uO
izWQuAkxTkZGdeQSIs6qmK6jg5MRf6lDxrSMdk5sXuz0qTUPCOfGbih7a58Zzw15hm09/hdotPpC
h2grMm63LbhbzBPIETMbUSmJfEH2xWbNy1CZxbaoEvvNHOURj0JFO5Sm04roTAOQAOtovRD/CdAm
9cWdELm4ruP3Djba9B4SKnlhB5gfYM/jTP+xSg4fRS/AgSEnoOdzyQGYc4oWyJOsbXxUep3oCSdZ
O5g4V2Nrb7hPEEgJuLuKsJLXcU3Ed4RXZlN4hKzVcpayOSFtaYKKdos25xhAfDwSIw40m530D3IJ
t5sJNtihn+imTzaT8pPd2MQ/nMnYJ0v3JYxChg9SWBt0mtrs4JDaecI3vd6a1eicxjm/Rbb3kSxp
2YCXD3NwxKGWpsZkpulQ0S8BM4tnT8AMnMuWqoMZxElEQ2KobcQhd2nywIC2FhVFYo0LCMqwxgNv
DyRiB0d7FtAI2c2X4c/I5cqFsd6abIaFpiZDO//ZcdhvKNzoppggrQMSOO47cUXj+q+lb3uLqYjB
aWH8aWZrxCF75KqjASMyxpe2cx5lfMxQh/a9Wf4pm/kyzr3xGMCxosSB6wV/eGNY3zhyZnIqrCDm
P7qVAaZqgl4aBjpH1PR46MCprnVd/xBwDnvBYCet3qzc4WZp4mMeQ5j5RYIyrM13V8v/ptagDTIx
VnXhvKoJw1hPjGAXp7AoZBY0O6/29z0l4puQk+Xe18VzQfXMqa/TH4aWHtUnmy4YsI849M24U/xq
Nf2FnOu4TrL0jD3xWzSvaWJzRxVopVZAL3c//ems6c33B1Jxy+EHzMgJowZJPPVthhgZvCR4osA1
XAdKk1m2uqMzBhY91PiHnBdlMpel/XZTq+gFDkGz9YvhUCcxKJAqROOMkCd5YnmFzEmeYsdn5WjZ
ThLQZpLQO6ZFWsZ9QaUnsuAKp8W48ROgr4oNDkLWVrf1T0k2Y1QO9XFqfKgzztVlDPfeTScbtRjj
P2/qLXIE8gckCpJpK1QtwcFCHAAT4M/qe7pOepsZUPNWil6eNGjwG726xcptSX4aYFgNs/4WbjOv
KJLtKxRxd7IuBU2ZflxeCwSEXeL1qHCIKA03NBxEN6+dL8FUMwMof1pV6L2d1EcaKzjG5vhTVVWf
8/zGQztdqgDs0YDxx5pmD8qfe+WZZYZuFcmu58zIa9ceTc99MqztNMPgNP1ErQlTrI3FWxKh3qwa
9gEM5O54nOwR1CTNAD7G0zxgcxeANwqSb0FQfXZqaHcDYDrLQ9OcI5wtyz1B4Fd9cqpp30AvQiTI
oar4HyNm+rUZxB012lYJZpu2xoxllJfu5oRRuykWo703/EnQw3jHLVZYD22h7v54k2i3TQd5w+HK
LZgLcrdiR1nE6spN/5qhKh5NA2RDGpU3X+HocmmQHlkCTLd9GyyKwtOGK2xqtt/I1mzntvlekNre
UvZRII5yS6IZnDeHM36Udcke2PPca/Wsx09oTJrAYxAdPVWx8bn2EaBcBafhK5B2js4v+31PDXU8
2T9ymOIbzrgbu6eJcQe8VeSFfJXN8CYtA8BnUXSbwGYsG2HMomSIo4GKMfM0xV5xRluXFjklgWqK
/RPZhd5jD+9Tr+eVBwCIZviO8NeAKTYuLh6TItygRGaxVOwcQGVzVId7085BENJyEn7mqb5zaPe3
idVzgQYiyVELkSsZdrWY+stIP8uqoXBmEU8AkKTAb6wlpcNSq+kI1V+sLlBeWpwUIq6/CQPepCJj
19flvIOUuguTmsBAzITDoGs86kCCLg27TdhPq0GAV3HNDiudsU3iGiia09LerXpuiWBHp8yBsblY
pXQWHqFM1YeMZjpOnfd/H51bOm9hRAkAuSJsyE9dQ0+B4dESFynuS11CHKyMBsR59mx/dj4Jx8KF
yjyMkAE3mFHLmLSKuwplzN4QUJnExQF/LakprkDrKEA+CxsHPq7EwZZm8QvBSmjJU+rB46qhXoAG
U3mLtGCVp7KEzEsk+Fzl6CIlmwgTdYY6HvUKbiIP3oKKkyWHoozPmd4aaC/llO+AKLA9TeJpNGwT
VdZYd7Td+9BgNkVTcdRknuUXU8N2WnFe0RzOhMmcVV5Fubhfvfzm0Hq9zebo1efNWKPhP3dVhkOu
4W9d4GluC8F9j3nmYNCVMAN3pvei/VSq+S9WRbkuIsuC8UBbWYK2XHNCDcL+7lfOJ94bVWc4w23y
7oQtLsO3ndNgHGG1FHR/bwaFwJuyx1QRHuCaP2yA25F6NuZTQPPl8phmoAEzjpGe0YN1qW9URp5d
GgjsngFgWtLvN5SoP0swkPP96JRfZhTcyknSEV7fqhrN0BeUGpXcyxH+hXIw6FCQntYWvOCyeE8y
ulHsCjH0QCXzT5nnT7LpgSbnQCMhzzkpmd8FOOBnyZdpNu+msZcQntHmUApFZfxEXgPKWoR/s1rR
R7O3W/NPKt/mBtxsHSTftmX/squdAefR5yF/jXY6OsNJFPpFAghaN4HhrAiYZiIh++XFJqR8i7th
+jT1RPlnRC8Wmq1SRIjJ0U7Lmh+wRdAuPdAzBErNDLAoLdXfomRJZEC/8ab6s+7MkxLvk9DFue/t
e60DRXmiYezBTJ3Mls/aMDFWR90TqlhBC2oDO5innot4cLYJJ+5Iud9jXB+bqROHPiQi36ml6yTU
kKg566B0lf0d1DlBuVi95VDSzlXs3lNR/8ZZ4P1JCwf2kLnGJrWYbyFRegSWpToINzkWJuV1aJ1v
fjitxiR19tT/9sfB7gg4eeKdjCmJt0yd4ez/uI07n/ucedHEX5iZEcLaOOLcnbBuJbO3ywzrIe04
AWBMfS/mzLkIXAA7Y5ysxzlTtOBNxV/MsLCoqTnbMI14kkP8Az7F0RwYHZrDyQewPNdz/Rs2xwkh
PtdgawLITHZNjncTZ7wGbIE/tuv/F5i991F+xHF+7UOM9p4z/7VSuz2WmT6Xn1yzUYkGbtYcKJ9N
7hdbeq6GdRuoix7Mfg9nha4n7iGh6ujaUC9Rgj4YUsaB1wBlc/JIcJMZSQh5iohjr28hhJRpdvNt
evbgH++qdID9PrDIIxaRniAnptRwcMP2Cy6jsSo9Rx0gtDKsLoks6uy7Yk1bB/RUrKb0ux0HpsSZ
82KPmKrzGvEqjn5bW24yCDfXOAPWUA/ZnWn8ncqI4Sgz+0R0wtx7LYqSsyyvTmne54E5lou0+9CU
4kqLUXoFDb7eTTobnyIV0lSLu5eJDWlVKIGrJupOZHeGbUGi0YeA3YURhHU8ethpnbeqZFvsuN6s
UsugRE15J/KMHjuz88b2ca6D4ZVmdIZ4RoT/jv8h5ansD8FXVKWv5nKpypAI+O/dfLRt4wzCjutr
5gyA4Mc/qu24YMOLOWN3Zh1bUiAFsacs0PsY3pK2K2vXmGG6yXkBQiO4IpGb/jfEcBR7chqEaRl3
eUm4T2hV28HEhXmZ9hu6CNEdQyxLrnsQ1nhRyEm17l4mygfPoSyj28SAhemTdyi29eA0pyapH8p/
RcMdT3rkPTA48tZoO9uO8e956rxDn5I1ptoG3C6FMqruzqXvPufBVw6WgHMh5JIeUQOSUnPtGroQ
JhzLtR/IbduI88CJ1xmhwgP8ni9tSHQnySl0beKnzsGrPKLbp0byA0z9MWlb+M8VpuIs4kwSxP0z
FHVxAVX+HUVks/CWr2TpcV+P77xoFEzHZr3yyS4hkTORS6DyJjoBGdNg15kY3J4jc/iNqFXrhpvb
4UuBXg/RlitHq4/GCPFAJeUTDYLP/hQundfRQWl0qIFabntxgPCi+qAo4Z/LlfIdlJxZf8iFSJU8
DlxvrJxSAJny2TUafkZwtanUk2hv9NSj9LuOZpKSveU1XuYMTN6RUsi7GtUn1vhwDViQIGyQPjg1
yiHhr/tgBPlazeg6YWz9CayTOWThIeVF3STzgLdJNF/4D5jYBLQvFVQAkqWEWAr1k8ZffpZylQw8
AEM5XOxlfu7qnDmfHT74FhA62ZKbdFP/JAdI3yPw0B0uhWmjp1mtY50+D4UFqTq3rEtAZfo6ifUH
secvJhGrnEPAg6oSUs59fDHykNOemMgeps/tTEjB6SVzcGHB1qDvuLK5qzT67CWxxRfjw84pTE5Y
oJxzq7n70md8anYXmB7vGg7jjnPIu1PQOkDP1RM2po6zO4XieGtbp97XpgnZc+YnGRJ0O1s1/p5p
XaTclrtWXyzF0ykikPmAlTduOQyXUvYDyjSJVdefjm6jbAxV0V+l510X4quC+gbMsG4fBxkuUXAg
qxmDop3puE/si+95FahNxovAqap8b231F9dPuOfZfo8Adq5w0aHMR+3JEnD4orENz14TkbXISJ9Y
6t0LYvPUBXm3gR3zUlRnln1/05kyP9FwDI/Nnqxjhet4ioPxMXKoAEn4Myq32ZYZkbm2tF2C0GaO
k6x8KZndrYymje+y0A8ahHBheSHpGzc9gIXYVwxDUb7+4bl6itMWcEb6iluEtDCLKGqVvBlL/svj
8uC2zFHihImK1xC76gAPxG6d7w1fHK0uxw+5rmEJL7tkxzHszggX4I1ST33LXdzncpTBH7dUOR3o
0cCcElHVF1L5vnTNlgHbQ1JlX1ZBKkSxbteB+lW+NrcPlUV0p5ASAPRsPOZwDDBDA67LBnb1dASi
zpWjS3JuWMjEtkM2lc5DWIw6voWp+CT+VUL9qWefTzKad32Yym0gS8TtYLA24RwR8+GnQEre3dr/
GSp1nJryWeYBooTZvUEqgGI25y+FFWH5hITil3CdXEK5maRsI0djISC+kzmSa59HLq6N/Mk5ofzJ
axTzEEYpnQ0+hmezpGqRL2Pdh/s20S6Mp3zaVbr4spnPtrK+KN94jKhRYx/NnhsLsoCs6njfR9aa
whNtgOSJm9kAqdTcM4gyninaHfRe3p5qttdDm/5p7PCTot33MuA3eSNFCURjJAA6RydQaOQqrLMv
qi7dnafsB7RJdQUNvMqNgFlaTe1alLw3FNEY4FnWbhsfSnWqjQEYI9yYA7f+JzzjgLGK4urgW13n
hrPxMJuTy3Dxt+ETmXqqjTin4nTcJJMB5dxBmwi3DgWaoIBZ4FEtD/UAv1dTsQal4zuNC9pIeUkI
zMLs4iywprMGbZkeTVgqnLwHUqhVajPy9Wq56SFI+x1A2YpCtVWqQZ23Nyq9E6fDL1MDGRgDYvkM
fhy/TvaeWXyHetCHdEgo2bJ+MwU7AK8k377xhocf9EiMlC2WmKVfGv8pbrqbLqNTERZFr+VMsxIv
mMYwaYTesPUY2K8zIxerrvm28vEcaS/6wjO1NalkjTkgE2sv053VIu0YbvoQWG8xVOUA9txqZDLF
vY8T/dfsKTSsejP6SLWB4rszwtaECRgaWFPkzBWqApWN/kppebQibdutA7+11svZminHQ+d3/RE7
PROL5YOm6ZjTJCrFlChk6JFBBGMZoqNN99XE8qcPnccyJYFgZrdCzDWRW2KfLY+ySi5CexSV5oPC
B8NbUc93ssHZyZmH6NFjtJb3g3MbT4L7xCRdMq4KqTW0kUyyylzNPrW4NV8wH740l+z6Z5WWuKbi
6ErwiQ7DKXxnuDVcLL8GlI9MaSNmUKHCHFUTmevorFrblf/S9V16zv3xFoeFv2ui4d5IWtXRW15D
ceqMnFWDVtyNUzQPoWv36HXDC3F7vvTl+Xa4MK4zxz6FS5KT8gXpzcbB87xvPxVfeRuhw0XGNwUN
P1A1IaxiR5oiroLmfI/bBIds9GuJLt0EQzkcC8PfmN58Txz4qgI8Fdwxe5c5mdxWwRDQBsyv9M0O
iPZ/SkygFiGDGtPEbzdsvY5DOKvBsoUJDoCD9N7MAY9FtLRDoKy9GPOqpX+ZDhzp7fEYrnw0kTkZ
77WIS+aT8hkmj9xjnTHz5XrcW9XGMfRVmpL1PBp/tO0muE50SujRf25s4DPJIMAaOg+e6J8073un
Hsaw75hR6GcgTngf0hcRWe4WCkdMx3CydkVrMVNpsNowYFywG2JLxGWtBj0sl/STqkt3C8yVmRSZ
ZQdb4t6J+KZjRuEjKANqSiTpjtLvuOOlQAQ4Sx2a3vgq2cwSe+S8k3biVHsME8zqJqjRbAfDwZ1m
4osGL9TSPEsQeeYc6Xy5Jp910RMBTqT7DOR7rYd8PJgsDWnnoO8peTXGN8AAyRYP2dZruFVHrffr
+ZAZI3M55XegjDLMfgZfeBQxQJwfrSl9ZOV5chRhdvwDTsfaoWzfR2z4wKJEoXMmxS7vu1fawbcy
zsFiN8WRueGpquFcxl7xSvHWi4thqSJCsHIGKj3wQqxzAu8GN5Aiw+gS1zCOJntK/6QNypzwrDdj
MoNN1XCmMmWwdyq60c0yH1i2gvsYW81FZGGFoMtOGwu94ZBCClHZzTagyokeTxz0Ug3FtYqQK1oK
hl2rid9acEkWhP4dDq4vV0lrYzN9eE1aeqQNxI3BES3dWU3OgZvJtllGfysm7Ls0gdVTYuGg2P6f
KWmBVafTtrHnbfqVVQ6Jo8D9tntMjzqj5IHjejRTopy6xjs2jG0KJZl0Ekb+tCYOiP/srSH2sA9I
pZs+D07u9/yhs/mdpgGnv8G9uAI+gdDOyzhSH0QPVnpuGNMf+e7itGxRva2ic08RJwHqQemXnczi
kZ5qGJiG/aAJuB5GcPukKzhvdRhzZi8FIxRfw05H/5nB+O0OWcJpdL52bY8WO3wGmLC2Fe/QQ1pw
q1fho5+j8BN3vIJkgM6BlL/SSfyYG2NwYea0qUK+n5CKeZlnJ9tRVn7OGbRfMUDfLEUsnS4Kh3mG
7T6GHUf/VgBkyJ2pvdE70PC3fJBE7Km7tdWea3yJsZF+2wF4VJGa59bmNu1RS+eiHqT2+FAkbbmO
RPjrPjF0htM94t4rfTg7ZqY35cDErcrh19PDu/jJ7Sa9MmODSS/7NVY1ZEjbeAuSntzB0Ow0GXkr
w/vYF+VzM80DUwk/4Mw/HtKxuSSYvnVXfRn5wARsvvct9onUD2lHHUyG5O4fIxLMLRJoOYYu6GjG
n+Z79K9PHa4NCNB8GUK9hQ3EaNX9Tp9lm7+huD5htofSOnrcSNFHI6v6hQBEQzOutUipW56GVGvF
x1wOtBZV8mwHNYozJbtMNqjMidRXNEHkJE8MaEX+Zp4+cQcv14EBRC7Ge467fvTWDupclBvsOOj6
7Ty+gJl5zif+llZlMX3peK78yDoR9EkZDOqtP0zDGnJBAuHYPXSEgvazhRs8MsdvnRjnIQOVZxZQ
knt3I0ergQwo0F8nh1A903u7nECuJeYb+pW/i20s6HwuSUZJngEtbCGuzERdcXI8upFNuVXxFAwD
g5ZOAZEK4Lcsy0JZEhiPmyzdkeQ7UqoTg8gIPmVJXRKtobtYk+3b7qYOxAnyCJdN+ezhZFu1TUDL
Csdcg84VDgeCalm/TDkTAUoPm57xTGif3HBhMzqHDlBg6MSvIjcfhgUbPTcV3wOvu0TWV4eFZ+XO
qOwC9chw25zvlfgo/OieQnSuuZYIz39jixMbQiE7FXJRGHP2kbYKr37hj4fRECwVCbuIASA+SvzH
UUUcou3XTDJOAF3gQs1J3rF7cScH8MAoeRNKpUg744RN1+6YMZIikf9tdAPNW0FJ062XEJf0H/Ph
L356DP1dBnkchjTrypQBLQqxUZUALzq8/nN1xHRh8doupPNsfEnblIugmWx9iJmJZppKHclTEaUM
azgRGV0+b20KZvi0KH9slgrjCH2uq6GdzCEkOX8C6w9/MKIW1nUj0pyaWs40ig6dDc6MnYoRp/yi
dJHBmaw5aMhN0qj4LN0TSOxui8T/UfcLzmL67sUk0OLpk/TC+Rj1HMKiNMGV17ncFvJNgUXNnbiv
lzFWehXsbDe4a97VVeCP27pS6V6bwfdgxZ+m/+oWg3MdS9ZM2GUjGRX2XtDMd5uCqm2sgn2Yoa1r
VfzNBI9rsthpndThfRH4lTt6k23un1gYQQJb5JyY9wN5MyboWjbOa5vGAdzMkm02ZSUM3a+E08gW
HhOuU8WbPtcax2e9a1PBJTKZX3SFV9Fl4koEjwY0U1zsAF5AwqpfvWKmWvqtuI0pRniYr8/UihwT
SAHxrOt9R2+BRb4bWygyzw1bQbwt/f6lTtVLmnovdfyfkUyf1sAdd+hMTnkWCShjJxPQOiReS65S
fK3Zu9VOPDh0u/ivUWLMe68IaN4xuXU+IGhdYeU8TMn0bQkrxWUynRBhenhQoCSSQjwmgfHhF+pu
9eneMh0ojsOTod0PsOjP7ejfAjxmzPz7L1EmELJCzuWN5IuVbv9R5xgKVfsHSs6DjmNSbfNrjZuc
UufsnEf0fEDbDzZ5Yj3VfsS30t9bsu82uc24Op2u0YiBs6uPEGZ+ggEqS+frH8vzzN17kM5HfHHr
RMEsynp25KESZyP2+m1Tmc7anurhoQM2a4TBW+OJ6pkmt5MfFt7GdsfxKAUJFMs17G2Q/PVs/Fi2
WfzOzORPne7wQ0LP2HoACI4INNS3NbO+yfgCQSl56cC/UJOBjTua6ThOpX3QakeUM0ZTIiggUvAO
qmHwoGu83El6jcuk23AfJcyUHwOhGsafPkD8XF2kVTvr3OObrIxun2oqYzoOLkMUdms/jt5By8Az
S244tS80YN0dbuZrmSSILOZhnsM9BJMnNtOac0mxuNBH3GXU00PqjlOczGOav0RG88jMfw8wPKB3
0L77ZAES5Rxhv4wIZun7lLTvAd0WYPZzExQifCViKYvBdyba0Iz+xTLnHPNbfOkKgh0GfLc6LZ6T
JvvJNcAng/hI7IoXM8E5rmFldHH02HTWK0PZ96mnycUiPLPWEQqimqt+v/T1dDxb0QIx5EhJ3Qho
Wa70ODEn85ydRrjRhyI3++1kOn8FMprLK1FjG8UTUhEWg1bpWt+sJoS8ZpphKw46tnxhTQ/3UTnd
gNr+8fPif9g6r+XGkS2LfhEiEkDCvdJ7ipTXC6Kkqkp4779+Ftj3Rk9MzIuClNRqlQgmjtl77U+0
x8wJANyz4MH3ZTCOkUS7rgt94EfFaqmbgbdPPf+1U1Ow1kh0BFsG5MlM6x06MFNlR2Yf19gdu+00
/WWAGG6DeAYqtrm3rjoWNar/ji0n2el1z0oguTphF6/1Mtwz2ftb9t8ikGhoy/E1avKDbg9/srKq
NsEwn6NefUh9/vhGoeRqyEwMbAX9BMCMdGLvZ+hylpknb2DH7LwFcarvIhFCdTGbd/4eF1l0O0LN
3s2IM6+09ZfBia6jI3bdLBKU+kbr/eDgD8pC9lyvyV2mySk/+pkEoUa1qM3BoXvxtuB2Xg2OIQwf
y5BqvVDBJ9EBbCM6eE0G+YIMT4yOqIoGhwMhCoswiwjJmlO0uY207GvTsGMhB+acqKI5/ju5SA2F
zMSbfRWcvHIC4NEwTfaF+wb440g210ysmfQN/q6lF2q4H4Zsq2spFjnu5J6XwT6W+9ELmrUGGnyh
MwJGmU5WKdyxcWNn8vfgxoea3M0cEQLAzAO1DgSZafrQ3bZHxX3sQPukheif0KUtWijJRzrmTUOY
kE3uEmN9fxv57r1Kow8G40zUkWxYSjvBpGJfq71lEetjHCnc8OgvlaBLGgy+FDQCFUz7Ncre2yif
mRonVYkaezgLTFFT2uOMEMQqSifG4+KAmfU6RKOMLNGpotnviRhstSeOCQQGvgaGkkmvqoHM5/Oy
L47NTaiK574oN0GN8thrpq1WQ8624uGb/HNwtTnnUAr5VffybxWMO5WxrQ2ANlGEsWpNKkDQvTuU
t7pSH7iubki6012od/kB5Q+gRvQK/Q1QCuPTQL5pE+/LHk/mXEiyaOpB4ngzTwWUzbmCm8xUerhY
Yc/BkyMkCUxnlzWiOqp8zFn1OQfdaA5QYgjS0zJaL6ZetuV98ReA1uIxLxj/Du1rKMvVTzmQZdmM
w5LQnN3kqBOmyAbMvudsNTjOi36i5EIpkQPD1k5Z6ZlsybVsFUfNDDgnvyNP/PgamaZ5LKJ218oq
OGXo41pTOZfUqOwLWPkZGKScJYXXu035ua84aC+JFjhnXrloStyrkTvcPiTDfQzLX/HRr/zwWlg7
GsTmUmIcnAVl7k7oBEDh3jCoSeXRZit9hryNJ4DAjNFJ9ti3YDcN7gc7VzymPTQqVhp1dY2Atag+
+iaQkl1MOvO9Uv+TvTG3PqMhPLY7h+gflYhOtleuY2w/+U8dugRZsSeLVQPZcIxezZqr2THaNzPq
0dOBjkw+NQRbFMDtV2E31Cyz/MIDVAEb7OA1v4cWxESQdr+H1HnByTIspI92vrHcrZt0p6I4JrYb
gJ0w+4PLHKkSCVJ3H6c5bSGQO+OlZSjllmWx1soRHx5vDNuMXqNU5czNi8MozV9sMT9JU+8X+HVi
rw+e7RA5u3HsfED4U02iTiKe8g4yLSjYv5V079TBuybquJYmSdDKHxwqxnGmdvRK5qsB96ItOo6g
hAFFPJYNxCZ7jxcWAiBqEPypQM7mtsdgWyJs+6+CTakERW423d2hfipL/akj+5pBG+PAVT9V2Chc
CxnX8Nz74oPB+J6qBTzY6GAVYnaGB0DLMWVmjVrn3nCs8RkUMv929OKP25F+oqhj03mEDGcLjDfw
b71FkF/rycz/S+e7HIr9SmAHL69ab/2xk2xL0Qta2WyfWIKG3Nvctae7KXy44AxHiXOvqt9TWdbH
oK6WDZ4lXqvoOiWS5GlbxEsq1p2BuCo0vJcsBZVJaMmEmhfZR+3d48r5ZXgLWaT8Ch1FYJOW1mYg
qwpxGnVJRzpW7Ctr36BQSsc0O7VZfHEQiY4WmwVj0D8tswagZZlnVoLnMrFOMhLjwXTyV3DPd4Nb
Vm36v/KkRhFieiPy4+oyVHW5M3Mf5F5Llet30bdBXNbC/O3KSTBLBryl5qAmEGSIcSjRiC3wV72j
DlYxHIEWIRBkZAAuLx9eee+uBm+P1ie81TXUq9hRzc7zvoMsIpZeTS+9wYkZFxCK3dy1z/rgnrUo
/NVqfnpv4uzcGpMgRhVz3AAkkGIKc5Hdvrdm+pFk5Jsqn5CqoDpLM/mLjgYWaMQwLkYHzVZ1GWFn
JQqJu286FSsT1O65mQoNnJoYEVqHW/zk5mEM1DuxTlcoGatUwxnlVNBajKK+SBvC1+Bzs++tj5a+
zo0cGH6+aZ4DBIpBIvuNIRwiSLu538gmMrnxk4/qXRFhEEN03CLnW8XsrveyS+k3vYmcYH63QFlY
cVvUeZ7+12jRNAFM2CIJrdboyQ4iiciOahDGJ119dZzMmJ3Em9416hMMoWMbWWRdGOKtl/UFZ1B+
tA21F9V0GOsadkOIZLTY+gljrkBvGTgv0pyDbuhQv7Vd/oKeSqxSl0DNQtHsm4KAb8Qy3iJPnoyJ
W0wO0pbi0gSKGLSQ+NAwEPIZURYUAUy/TdYOcgsVT0p9q8VfjgXZNQrKejtk1quWtLP0uQS84cmP
WsV4AzP5PqxMtBxs1SK8dDjhDMPATcgl0sX+sjHsnpDKT2NOiiysCVSbYoVio8/dS0OSGpGUO7/6
k7UpiVu+vdGc9qY11avpWc+48+p9G7oMkjNma8JH4AwraCrQHQl9plZKbOJO1r8WpgdUF9WGYkUO
8D7F1INLAzeyx+8RtN6K9yDeVxKNjCBFnGL/Ya+ydT3Cq8keQzBL6GjS4Y84pp4dHVLZn+zmO5ja
XTqrEJPQ3SAp4sWpp32f449F1PUFnlpfBRTReEodJFn6QOEXUZ9W9Qs6Mrmwlfsmgzn1srF+Ec1o
HsgrZJHQZ9tsSimlW51pUjNc4UGFC8//hXvraLSE2xvgp9dVi420nEjsbJIXG+IkYFIf8wsCn8EL
SRBN2jMzgICsEsjqaDm21VS/ozb6ixYvQ1oJbndOba00fEthNf02G1xd1PrIfQIMSZhlWITjE9ha
OsM0jaOXJJRqi6WPzMOpeZ6xzKLA6y5GE/FnDU0DPulqZCy9ynXAEWSA0viq/lkfCUGvsl+4R+u1
m1hP7LLvqUNkIALTaD1nZasJfarG0JiIhXY9EY+1athWzTyEDFXTHKkdp6A5HdKZStF/tv2v2r9U
7Whd65F7WAKOcinUQMKY3nA3tggbllmHGxzVrwfGDj0bJtTxVZ/CV1vTppVX8n2OjYA+He6mSq6D
YIEJRzu7ILdajso8TxrCL2GpD52jfD2NyCXE1AOfIbdXcepn3S2Jgp0RNv1Lo2MTdrRmGWjqChJT
ULbh1Gr0WoI+9BdN428L3Ss3SNeAiCBYx6sJaCXuqlOvE9Wi49+s202vqoYEV/6sshO8X8cSERDH
fVc0gtJfhtxEMWenpjA56tj+GBnuioHviiYwWIkxPYG0f48NUPhjFm3SVCcSx+ZtCfFg3Q7A8GmL
GYDhAZyrwpNZZvYtSAywnUZUbNCQ2njA3GSjPE56x3ZNZsfjZw7B9+C6yiOCrUfFxZu5M8OUc+FG
q9uz+ON0CqZnDbzVaxeI9K6TFDcyZmslUr4ms+8t2dMH/h0VgSC2s1RuGh4aPak3zYTwQJ8h663b
vzkGM8+BBV6HEG3fwPJ4n1QCOD9dUvpFTygiAXwSHrYZ6x+FfPw1dNz6Ntr1xbAy+xxV2SVL6JXC
/G/U699JRkaHK8NnpI31k059SoZUqr94sALKgZQFQmhWhqXrJztW2RXQCfRUotYNYJwMVcjo6JwA
mnFok4TlhnIJWJuDpcVmPrhcIHbJ4kHHKUYhd83a/jdkQvS6WhfeJvLWggwgmWrtfhdAeLhOQ87/
rGufuIuheaGqisL8lKRuf8yNcAI3SDbrkM6re296Blo2YEAQChshK5xy0xWuhpq6J6kj+0xBSie2
xoCWKY5uxr8xtAryr3h9TGPAKGeJeVl1IbJIrRuSJ8GdP3VVqDaNmZ+cRjIsT0kz18L0Vdn1eAAC
gDrA8lG5qvm1FSBFB5Enr2TSWOuuVs0pGjv3mDoRk5u6OmlhLC+QEOXl8Ygc1jnuBOm8PenaNnGQ
FLlZFZytVicmRgOv5jQBYZ1lvezq3lrWtVufR3ztB9pefUvAs/fkoftjgz/5HxX/E688BUk8fqS8
Ultc08TZzU8rkj0WmNj0qx568fP8bTbmgEXjC+OeuKHNtrKU3a43njXHKle0td51ilsPdDePmlG7
K3Tvh8en3Im0ezWYLc5deq8cjNPXP4/Swr0MruPNuAlt10XdS+HjlXh8EIPnAHXVjQ3/uuj4+Nyc
LYFTOBRrLcusPRtvRNWdXtzGQXtXLgrNiQYD+qndn5lwDWcWOGHWE4qG7g3llUWPRP3xBMLxo074
NaxKm301aXXyJ9t86aZxV7MJ/XQiAr6ainuWDw3mGNem2BpZs9Y9Zb4qLe3ukmeuIHMtNWUGmyl5
jvRQvvqkTRGk+0OEU3o3NWIGyrDSDvRs4pBLIq/zOXqwRXoarAqVA/TXyPIIbORuFvmZFOvk91mo
JWKSbBm1xcKrqaOFxTrDsyhSuNcpixuGbvsMWZFAXfS4zFFa8g4RVnfluudi7C19rRP/dC/LvLl3
Y3KWgpBoIB5in2RSPWn5yHKxLcYv7LHgyj0L0yeVw5ZlZdWhihgHBgJp9zJqMkfioNG/zU/9qACj
Grhy07BAeUntgNhA5qQguIrl4zuiroLkYmnnx7PHd4UdVZBhVPdRsApx3MpeD1LVR1WXZwJZ4VtM
VoMyLeG+yhkcoLZJ2Br57pyj3ABSbkyn+dP7vzAk6T+TIKDTQmd4B6Job8t6aPaR4Zjk9bkWIQC6
tWNyk6xV4vw4bDN/zQ+8/z5wDVN7LWV11wiWqpzOhNs2uofJSwTlGk9tz7MQwdYXXXOHbePq+dnz
02FdDK35wiqRNipL/Z9QElZgFOPKAjd6slHprjzle0csOsWz4xQvrleZ+zEo03UxtvZKszmn7apI
Pi2YM8RCyk4KYEIZf+xZaMHi8xxLyOGPR8BNCTNrWWgnmdmfW638HkkW2NZqbDD+9DI+Tz5lRoyo
pGLpX4odm/a9PvkWeg/dws/om4cWZmuzBz9XnwYrAO0IVvlkkex90fUUG0xfpj9mfawb55Ecn8dr
g/QLwjFVfS1dcnwBGlFqz087oU2HeaHUmFq/DZyw2MiiGD/GUv14HQgpJ2Q0K93mqwnj9Cd2xWc7
a56GwMvyKw17eAg6DahAgUoqqd4qMBT3ukNKXWQWNV9FWjExJ6TR54AYBE4pMDNW5KFmsrmy8opZ
Kqp6bec7QfdMFZgercEnV9MNhrs0n1lIi1POi0x8jwi+SadZ9r6MPifDIyRFNeOyzXEru7oF6FZr
zZ1MOv5yQ98GW0QS0TgbT53V4JfFJysPi21VIDbUj+LSy1ZsYpqJfx7hpTa3bsxZYwle/lDm9WdZ
GHuEM/bvRhZ3ymGlF/Fz65vBqUFnu+wZ9XxZffPaWiApslBql0CRWCYcX7whXNFwmvGI0In/fO7x
VbfRSUCsycrJyuDLDZX9W8uaXV201ielNosYs922np5zLCdNsi4qw9iB8Is+hAvnojTGLzdj84uG
+GiXo3oOyrJD8cyvqeTbaBreIXdJqY0T94Mkk/B7foAhprsazE6z2ZDVEj4IHqNaBxUT5X4gTQ9G
z5NBWtUS9esplvxYK8otiNBo+wTlJCGoibe1RFfdaEZ8iMHo6ismVBs0HUzXhrS+RRIY3OMLo+gk
LHW61PmwcgLtXhE2dHo8Q+7TnU0tuMyfTuWwzy2MpIlWQiOMDCqDMJS7SdrFZZRadB/hTp3iptbt
bZS1m8fRWLJbu/zvQ/KjioLkbHeUvoVhFFdZIkPKhno4G3jYKbWYBaR90myVjjviqFUZEx9KsMAe
fg92gO/Cj43nriAjfrI5hiKj/YvAAmlr1sZg8AzzHVjbQfOBItaxbey8EZm4kwdXcO5sZbzgWQ16
tXHsHs6XoTVIotyKGlcBs+t7lO1mnard43NszqdVKVzjNajj/3xLzqLo1KVwUgri42+x8qtT7fZM
2rFpGzH3MExBESJjboaf+ZiRPwzQcSmTMqYYt+q76VM41N1YIkhuWJwJonzavENWGJefRSiRsoSt
x8U8T7J/uanB20EK+vcSAenU1N5WRyN398MEyTFL/O/Q+xkCe773JwdZg3BcSRKNtyhpDq6T/ERD
Z/+2MJhU0ez+KLSWHqC1kQDX/k6Q37SmrU9u/z7KMfr+38/9+9V/H83MD0o2Y9kmvvhqETK4tR/+
5sbDYKNrurs9DOMuEBlljcPCgAhHcHpddH/c32Xl4ndncrCb5rN4DhxVTtzfw9h6BcrGX0xV44dp
t9Fqapzh4JV0DHlEa0bXXd3MJLeOgeieAeNVt0mP6hs96UgrGnHSC4CgYUJP1bJtujbYq9cIUQkc
Bgh8NSSGt8CTxsFlBSlDw/ieDOOfB/p/H8xf6qrmUy/qE61ldC9YfZ47XbEkZ9DInl/RQKeWtexc
Pz9Vk2UdfZ1ks0nvtnU6/xifvVzSw+mvgYT5nfmaFI19m591pV2wg5isGqtyVm/93lVnNGYKGBFG
Pbzd4+LxVHIk4nkx0SfD5KYioRwnXWSuKFTP+dMY+hy6xxu3j5Lx6hVozWzFj61GaR/MPu7fG+sc
teH4QX+CeDVknOquMHFH536uztoojY/65FILGeg9Wux+QYp6RArQ+Xq0mxL7PnD6nvywztahC6Qr
SDOmIwbiESfSntswmGcsQM9oltbSae1jrZ9zMECs1XaQFc1X8qn9+UlfEQQn/MHax3oYnDNHqvPk
xv2xF9wd6aRLtpKv9UDnnQ6fORTx0JsHw2jv/t9Hkn22jszkgiQn2RYCy4XD1uHTEd1+sKyOmYFH
duHEGKYoi5MqxmbRzK9Maan//TRBQjxvgRAIirpZU+zbv8IbMozgWyo3WzeAzw4JK64yHKZV443O
mYG4c4TIuKpadk5Zxp5Or18xqKqVyPtpWRhbwg0JhQmLL8ZciGZ6fYc+DBF9TQJPCUOv9xBtTwEj
1a7s+jekw5yCnQvHgQZcVmwv8EbwxsF0OXTq1UJ8KM3+dzPaZ3Td1yZOt75NbnkzruAB7LKMli/V
d5aDT9tSX2Ns43att1VZf2uamy6jEKlSluV/GEi6RABhMSRNQsMtFnEBr6MJHyclCWMY/2AEAshf
RFZV74ar2gjvucAQZ4V/c5b5Iuudw4RbO4YaspUuaGg4qJS0xWbOKthUag+PplmLCsPIVFB/e6jN
UgL3Yj2yISatulkKNrE+sPHGYjDC2GwzA0Ub6rC1hixK3YL0CFvcts6HC1CVT23e9DuuG+4S4BME
oeDN67v0s7Hm/zfQzIVGpMiiIp0ASwG6Lqq2fK2jNdRyLzw6g36oYg9iqobUGu/2plDui9GC2BAG
Y1ODCQConuqXlertVgfJh16YKNi098+O6j765DMqEUUGxC4EAT1NFxLTUwGtJr+q/gCsYm/y+Z9I
bD3cTA24iIcOwyR8LO50frnQgIQVsL0zQubqwpRvYQzrzIeCQemflBvGkGreXeelyFdasylNv1kk
aUirotnfxdRjPy1aneBJZ9mnWbLRwumbt8Aud78tNNNkNtT5ETfZLanm/5dpsry1oISbhBF7YmNQ
FOvTr14M/T7v0gvUmAKKohns6t6+5VWu7XId284EmxXRPQuNWLdvRdd9xYFHosfIHEkLKy5ngjMc
q/uS9AuaagPsxBjXTDBJiRD+ij0O0XU9S5zGDn9nLoHMTgWppsbjFJZ8J2Fau8Dxhu0wq/MZQIwd
E1G/7VciIPAFUVBPAhw7DnxagX5IC2Wh0OSfFLneTz41H+Z0UxVuQ+6MwbYYX+va9NZsdAEBN9UH
GaovjW8xgpmQl412sUX3udZxbe9ESVYNgbj3PJX1tvXxFYrGRcRAiiYVrkF0xN7OUtrubLw45uzg
M/unSGAmsRIHBky9oVHtuXzNiGgPMr7sDiVTlhOAR49o+aIBvFNdkswmSpPEi9jUjcP4WvWeczfD
jovbrqt9Qx3iqN65FS6woCKOdqHvhtfKdknJUnies5bQIiPF3pIGZUuy2k0b5rizxDmHHSK3EQlL
mvp/27lacapqWwkTEaDK4q8qLoeV3/eIdAitUQEBdC4ndDpS8Tw7cf4nZRr85CLd8Ko4OjnWJfRM
c5MFpU4ovOU92a7DQU0AtBpaht9Z+wvLRLR1EutXhmh+3zVgmjQwDhBB06Vjds/ewBGo6d5I1hNv
wNwGgTdF1V4UNMY2zdpYkDgt2DFqk7IOkAnFbfC1bRxyUfbYU+pWPzNDMW+RbZg31HfYp7hG0io7
Z0jrb61MnTMmhw0Dgvc6iUaOVaLokUzc4pQER0ZHyNTRlcIFdNmZIFchMCnfZ9RC2P48QV0+Ns9C
1CFRl134BaTuhmYOcAxSkXZeJ+Mzu7l5lX3p4A7Rw/8GhNLcHx9S9N+2oQ3Xx7O+TaDYgCTYP+rr
sBPmYarbb5/0o7WKBVzfilqUytq6EJHKoSMsjvMmCl7NKfprA/f5HUixzrPI/rLS8LPJtSP0OfOV
4xkwszab4+abpnD6g7Ry8sdrLzixps3PLSTsVcUO+ZW7xjJUUfojunZpR2PF7+2eLCuN3glf+Wkx
/bykEgFkEpkXGFn1NQ395MrcPgrEF9i69CcJ6s+ITuXlP12YGN/6zCLFi7mL3CVaPXdqAf4xx5+D
Wgyn3UcJjlE/Ud320UKIaBzXjI7k8jHsSdoIPmKHPlGzqfrsLnqdqDJnJ8cvoXXmLkKasRJmXy/h
xFvHx0QFV2BGMJHgJ2F50li76gt0+MSymU2DvMIXP7nCX9RMQ/reNy6ULbcZb5I79iasi+KEBm5d
kAXEWtSsTqMo69Pj0eODnfH7BzinQNvYe1O2wyvvURhOZAiTdUoOWRQPbLR6n0mMalgwWiMHvzNV
PEe7uvDCzNwUyGDJRHDks9QZJOM5wtDvT5ceXfImSzGo05y7mcPoaKo9gkQfkyXY2CzH3wfYCNdG
r+RTkKFhSvBcLFzO093jKasy+URdOay1ScIRelSEYXVAQ2P3K703XmQtml1l2SV2gwm+TZGfuUHQ
BT0eRv6Ynw1b/+VLWeGNSukiaI8WgQr0UzR/EL6K+APNphvQCnvNycfj40PoDYhE/33+eOQbTLQx
scE+UEQKxqV/eXxwDfGfR1bRnTUx6ofH52vX4x75+K0H07g70mwAAnoN8zdMXtzKB1aT8wcUFClA
9rmCZQwCtUHFH8Nge88zy3Nv2068AfoZfc24QmaLOKkqq35KU+tNV0X0GkF1gtYzVLs+DcIXR29+
jIGREWsDY5WhM6ICkGKHbdx4fTwdUlDqvL2eR+5pWB1ERf1sW8/I7Mp9NATkPuZWvCtrLKqBbqVP
TjDlu6bB3UuWWfYEra9fptXoHbrS3BplPnzkTYoe07S6A5ki2pOMNAN+WlEzpsbk748I4iwpvwst
A2mpquJuMZjbYhN39nhjgP3aR61n9fh4lOWjuRtHZR/Rqpg7jWH0snMqCFHz/Ckes+D8eMR/PCMc
l2VvIlQyjRyrw8SWDvlseSRgBMoP0s4S/YOD5GmeQrqhH++ryXyxuR5rw4qO7DwLlElpYB/wfGxT
I0lWNeXIe6XJ36wo9D+V85HlZI5y3GsXrdacN4I5Gd7krA8MpuSPv+u/Tx8NsRWn3HHUxEtGKhl8
CP3TNU92nU4fI+OvvQU8dO1ok8CiVr3FTCLvFXrtRW5X5Y6wlD+JMZjI9xJzWyaxubaBWL8ryuJQ
RKsWSdbm3+GpnqdbBGPexbKpkspIL49q8P+6dto+BfGgP8HG+fNolCV8CCLbepZpptQRqooOupvH
3sTLhpMbOjSOoaetvQ54HuIQU5XuPFpPX6IUgWRB2DTDOzN9cUDFrWSI56NX2tXs2eQZakx/Srpc
9s3WZ1p6NUxCCQEgxxIf0z7gFeLFiwrPA75epP8MFOfzsethwuA+5Xa/G42i2jGESHf4ecJnfa4L
H22z04cbb8r9Tzcc5colcxL/380f5LT04rT8GOPw15Dq5h+HmMUiaLlrEa8zc4+q14Ec3qr3Uc1h
IV3j1+leQjnox5j74MKYn2qaxgvgE4hYayNbxeYzZ8p7osZlN5w7/tc0G9vnuaGut82yaMPo+u93
gJTyvwa+w9TJXPjnDa8bQbeEBPLugbm8JozQ3oCLOF3bvU29NJ7c0b/RsGBbcDo0DgkDrqzfjwlp
oOHcj6auxQtkQSv953iaOJA+wU3qKwMMEOv3WUNuR/WVUq9mnTFa1FZza1uP9NsoeTnbxxZ5ZjpO
7jpKyZOjrXJWE4na48LRyGDmSFerpsj8kz50vOhUfM+RNqhlDQzka8ysk29JLns1ovaEt8XpEXuQ
eOerH8uy8epoHRrcsV0+vsZ9AZlv1PiHWM3MgDI3jrYdZyiK0hcmuBn4oSr9AY67BCuD2RIG9mKm
GtwbD5d7ZhrXCSfmyqh8uF+ANDCRAuaqq8BCCN13W98YMNTnrcV6EeXrgEloPTjtlwEfa9cHuB5q
of5abc3Ujx/hjaPcASyxKsVGIrPCBdGglO11efC12W+XdD9DZz6PY+HsElz0XXKJnVi7Wd0I95Ro
Os77e9Cglot7BmVy6vYYxeVeH8HB2FwHi04+ByLuSC/iDLOZ9K7L2dUw1DVetxo0VFkibR1JrOg1
6Co+42CLRFFMzaCCjfA6pHQNQeK8s5SucfujZEfPny2cl8HT8FTX6Smq+mgN5jIhLwqQk4yx/OF0
5X2xllqutkKQ3hkCnlyko79X3OOW/eTQi2JF6QkeW1Qpsy7Vh1vk9yUuL/3NcI0KL1OwkZMhzopi
N5mEu2aw/lXLGY/LX2Eh3BlMxjrIUoG7pEKfdoZzqyb8uSg5d0MMdWmKu4sHQPjS68Gt4orby1YS
mi4dLjZH/xA9Jn1UTunKFIiLvYKGtdeMaeWm4iw0kmuZ4U4b2rUCmeS0YvtFWqpzV9zPfiMuSsgr
K/tcobKx7rlt2Fs8Ve26zNp65QLDCSIUrkSIgOpxTHjPCj/1HL0AYI2NVBmtoYSDXS+JhSOI9Rp3
OeJ7NzP3Jpx53EEQH0ZJz1nhU1uhMGPIUyAgagL9qJv+C4C0MzL9Zp+2b2mJ0KkC+BUmJ4aF+UkX
2XnIrRFKZnmofLNdB6n6baOrYt4h4h1++G/NKo9+iDAO2DCY2OFPZ9I0CEeQ4MYONGFRlRT6jzLV
hlSDaz+NYptB8o+5BlZV40JtD+QujVGX6N3No0/EP4X9Sc5eWEvo2xxmwcaLnlTJ1R3x7cjgzx57
mxkb8DaYASNQTeBH1gt/rc21GNPXGh3DeRzanQUiJgywqBQuGRV+9iXb3GFQIXbQoNZCDgReUSgy
68y3hjE5a2MA6J2cTQ/VgaZhkVGNO4tc+ayv+c22HPwdVKWXvhyZXltttqLiLBY5gCdaSf8AxGLB
wZNt0xbgEuSxmklOwFGh/8my8H1QZYOgDPBAYO3CEEwWQAky14NDOmpQ3gy73CDyBbxVqm9PT5cJ
EYynmkQtf2qSS9/ZJXHFcxHeljeEbLO8fLS2OOEIrq6naNN6jrkL8mhrpYWxcROW+v3kUo8Ai9+0
MydseK1LciEqE/zoIJpxE8iFw99xPUzAhrJJwElH6Jzg4haALxP2q4sCPY8Tvw6Bjv7J6AWofcHI
XgTk1MxcbWX1lzLMcYCT1OEY2l4X09ccu2AXtssflz6EpBx/JUaBgq4T9pnq6tnSw37nVHV0JjAQ
YT+YSUN2jFM6+o2cKBaMJQFEhSYDLyt+GrmyeDWzCHhxxSykYa/rm3vHcZ6wCfjnBKn0GdHsB+qn
fEuS+KK3udWAIseb0Ed7rJR/kso/u8MIJUq65z53PqDZfTVucHT9EQBCsnIL66d10KKgRzrZEwQA
XC7DlqJQgYLzNOODKmrcmqh4eJ88K9O/94A9d0UF/s5QZBXkzh284VcT4Pb2ivy9ytytY0HbdmMU
K3ZBqof1N56IOWNNvS1RtTJEym99NtoIxsCIFfUmw8uzy4LaPBk9ObLpG3t0kwiW7g/qgRhtvYuw
mTTowA9fcul9gyQAmhuuW0Y3i0bE7polAsMmIuyY2rIT4pZmOMm7GYd/FKrZQHr8y0NO6BwVVOlK
e6V3OvxC9yOl8AzLUzJfm1aTfnMbheoEPaEz2nxDQiniGKqzRXos8uGlMv14I0r7g6XEJujwOuq8
ucM8qlcWtQ57RSUXyaSe+rBc0cJeGVIeytY5kxiN3TQDXBJmvBDuMZYbSpHXBGn/prJaskgeRLKW
HGmzOBaJA/es6uyNJIfVsP+4Lr7xVpRMyoX53JY/fQRpu6/pOZBL7jNCRu9kieAVMKOIWsqILuo7
xeO8y2v7Did+MYmc2HAddbzk5TYkszoDLciydsWp/h/qzmS5dWTLsr8SdseFl+gBT8t4AxLsSYmU
RInSBKYWfQ84mq+vhcjIl/EyrcqqBjWo2b1qKDaA+/Fz9l4bJU/KGBFSOIQsfgl0TrHkXnYcAFPd
ZMJUIWVAAjxe9qjdiyl1lhIl32KEf3eI65o5XRCuJ9F1HJXlGXEsk22dGU4n1J2ORdSD4HxXDzNs
160HmIQlcgIJpKWFm0WvJOJvFEmCAOkYxFSQvNHSU4T2BfTGoP+DxFH77IjawkFUw5wPG0CjDiLU
2QaptuBEVMJSmMCGGDyWSEUbGh3Awpve6ZdBpr4Y4YD2e8aj1dpOJto+nj0zqZFvuNS5/0rs8iSj
hJs8Mh6z0kd8L3AvaMiJ6d8Ct4L/0jKy7Yl32JAchtq8zDi6GV+RCJ+stqoZarbewNkgc7B9IKDE
7piDhq0piqba3Gd68jE0wr/zO3+ni6QhaaK6toQI3Y9pd7FSdRdp9FEnhW5Ap7Hgho1TLpnobiYT
fJiMahhg3bjKbefRrCG6+QEBBN3Y0swGEqnrIjiz9897TA7EHPQjxxVJJ75Bymnlnq/TldYqwtF7
09kybMe5IenNVkb1omjl9KCNFXBRgKfkEJMPH8XjOQ6TeBMnengXWm66YMYN0qZpv2P8uYgSp+Ja
pbe0V+wjDQoz21UxhNRhws5c1zVGMXPcq50LvnCsVQJM3QbO5Jw8340YxFvyGuLwWOicwTFhKOxz
y6yhZMJpkupGRA8WyViSNDutMw8udeBK6uOprbBOFwKNPJb/HZKyylMaC7uEHa/nTY+eOwJifAme
Ng1fPUm7pm/5RHbp7rIYR7zPyS1uwMPlrvYaSPXDDV+5NDGB2zCE9GqOGHCnbJPjidGFdTYC+zoB
N0baSLxvrWoINEP7YFTJE7Y8KpHJoEdet0Cz0eb0iU1dLj7DCfjnWCO3SvI71rY3VJKIvcRXADfR
z3J6vjTGF6blEHzPoRAbpAKbyYEnV8jV1GrPZkmxNTUutDuWFY3BjOFC4I9iWkEY/Jfg4PWMPrg6
tPYZpcG1weAWyhhmVARnW8bJQ9Rj52WgmDOWcV38QPHY5J6FLjxFSqQoT3GhZah+0Nu4rXId0cYt
3bBPV6RYRXq7CFynXeg2dehgLZn/Y84c2mLhd/m6B+xEJxl12EBCHp9juRQkXXmaoxAxTWt+aWi1
fheGw7MTMByxajAqyOLxrASowTQHF7GdXPpGSfaqGLMVFslpQRbmKzRVlSln7BUVbWdEYuq6q6In
w2w+/FSdD9nNvdoE7+l4Z9VInCb53joA3jRGOkufhYpiCtJOjnCaxCWNHh+yZGsBnw2EuqM8lfie
+9ZGEBec/Br5YzcZmKyp9rCWtJ+uxM9T1S4BbVq/dOqnJEsvqV/cOEBw9sA+Ymf2yRpDzsA4oBQd
D2AF76hmN0sCi5uRD84TiXxUEIkkY2FzdYtoI8FZschZoB5j+7EelKekcfhcewzMzaBnXq/hG0YS
lNRorRxVYdkxXXvR6UB9yVrRFITJGBwhUmbL59idQGoVQbZr5lXfSNZR7iigIjCv9KiRGFouiHPB
2iC1nbMb6uox9LPyKbbU+4HLzRXpibC5JbA7DtDUJDFj3zTbtmODlayi5lSO+BE2g6Od8sT4rMIM
20pEMzjX/atu3qc+acSOUQRerSqPhhj2rqqzKJvGabDiK76mLZKHXa+Ip5hp+KLO0zfiSXBvSxxt
Gk2F0FgrKOEXzs6Btkz2TzurGOVdkdjIpAvz4GhEzNK2x9dck7eE3rwMdnDoBHi+agdL9Q5HXgMQ
In3sEFkuhWsfKlPnCkORR3nSroOi2g3mq827KrKZchKmbz6Kw4UWAYcS7sB73KIxjBpgonoNYXxC
2d/ZCm5ZEEdQiIT8bsbuk4CnP66x1i4Zf14t7Z5kEH5Ih7bUtgZRGRShmcIHx964oOsNslQdV66m
PBn0h72hQLwQ4fKy+/FgAxl0/YgZDbMPo5+v2GirtYD9007npj7qIeBJKatxF0z+1nTLT4u6SZpi
ttBj32+d6rHKSMCwxIU9cdj02PHc3vl0Ne3R8DFqJ2rz2LlxiKhgvGDgOVqG8R4GxcavOLfaSvOG
cHmluvWXOfYgdqym3BTmj46TSI86a5en47Ohuq+swugLhUf40LJhdBpU1Vmv4u6D43GISQS6CurK
MCHIwacPywlwW0OuDBJOtG53lgoze8iCOS/TPOsR7mCtHe9rlTlN1I7nIhQeFSOXu5l/jwCsVn5F
YI6voomJVXbQiU4ih70hSd/Gtn9uOPwsGNVZS7rsXBbI0dQOhUzHWHJ8MRNGnWotXqzReQdS8eM4
gD14vHpId0odfcEKsRcStTIpci+YXMmFU+9t1RqW4BC1FI9qTlajAwofz+BTFYt3X1hildYvCbp6
j1yA9zgCTUk2xc4M9E/Us4AkxFGMbbYk+W9CBsLQj1PI0Je3lj4THQr3yZXPpiPJeZLNsWVMoPg0
x4TCADw2qCSMssAjYCPWqAUoLckZFdsDI0nIEV20ZVPWOJgzvBEqMWgF3i3ZPFo2/ka0ucUsSVqT
eU+0idF4UCSpPAVyYUfbIJDJ75zGeYnKfW9ql2JQDTwKzYGK+gweDkt94ALysclGFPAeXQpdN6Ay
JICO4bSJj6ehZinehavs7IE5lwblbGNF+AYtOHLrzg7WYTB+NTQwJpObqWAJQj13zPGyliUu80A8
pqpyyZrh3DmttjICYjC6BmWL1RjfQRsf60CeE3iIipUc4sz/Nqs9cYcVPez8qwup0oFTFTQqOOF9
NQEJkgUBy0Hj7/u4rz0sph7IcozoqpVA5qe9TQW8Ec6A8kJJTxm2unlPtbt8a+NinybqBAm1wdej
w2zcTXp2xVFhxIsd84207OfRzO9D2zoldfqRYC0IZ3UXM8qARUwdGkyWs7G2R+4LcgGDCFVCLXzy
s3r2ATOEeo5ZA1HwuHR1LV0a5tcYDSZn5kYsmnaRNUxhbVJZCoXtncLgZKfVa31RRpPJLTsrOtNq
Axn2odRp74x6XtGbuWPATAZQ2/QrwMuPvQNSJwt/yB7NsBHCuNG1hTtQ0QW4BKaJASjqFoysWYWi
EXhI/AwIE0s4k4xFF8SvKmjzLkNSS7wWhMr4vqTvtpBG/tFee33lhFQcU0fCgOonW7Mf2Ed87vGy
pjlbh4+EVw4LxDfPqaiPbtJd1UwUaFOcd8tIbpBAOL5F2mdaArTSC/ucDyzwkrhCO7ohBkdcGWNK
GTX5yI1/SfPmWhNpgsGWU8mcnDd2mBFsSfaAnc4mcwVhWfk6KApE2bgAe0R+jk5RjWgIdlhM5gnO
pfeuYzjrd2e7KfADAbemSl7nMKroq6Kit0m7LaAmumC2NupQPcdONKfgYV7HrL6r8ww4St6uR1e7
mJJScOjzHY1UwDVm7i4mdwff6g20vTJljJyUhrSKNPkoXd0rWsf3rITxv6UfJ8pNDkugQ5wclFOO
HyuskPa7MQvZEGWrNHjpWnnEi/JoG7PKwLfe5k6hS2t7gfYYBapo5cJco++N809VUx58qcCoCXoB
w8VLiO8Bwt9j1Ec60MhyL9L0LYMKgkEWs/PIFDEHkr0nZbyvWw39/ngeq/ymQnpdNeq0mjW2xNN4
9NsOgW19ZmnldYZ/cRu2qaYbJL0veBgTrEk5EumE2hYtX/lTIcDpJbyPSGjh2lYSOBXlzcoMVBoG
R/CMaNLWKbaNEu8S3X0xmQFZdGzjLrlP2u45HoOHRFMJDcaxzWYp6/rWoe4kJOw8VKysTpxtQrpY
lW+fNTw3B+EoFZSrk5pwrmHfWgemLZcDyRr19EP3gR6wPzBMhQlQtaTaZp3VrXBbXrNZLlhpNTP7
vLjmtXlpVW6ukU2X1TlbR7hhmabu/AmVcmHeN60d0zvHje/CXhk5s8D4fBkFVUNVE8oWKKFc0Uff
I4rXcYaM7532QU+o4m4GqhTp/maK0hvJBRkdUvdUkIfRIEQ6ll38VlL62al9csitW+l9THGsGODA
655VPZb7wAZhXvie7bbGXkvyLVyFZhljSifPEG4SLKbcVsA+RTd0W7e+tDfuqO5q3fmMbX8Xy+rC
+3FEN3eflc60jECuYXB90aN81sVTQcX4n/xReKPSHmkLkaXQjYfItASEFIOQPve7H4m+KG14HO1h
kGzrlHzXLtM/SxOtRemj4g9MVLZMFgPlSTW4UWpu0ELju0SVPdF5dkdhoruxXCqgAH69CjEgQIGL
94D1HhTPWMtHH2YN7PeTQaEkok69U2wue0RvmA6YhoODyr285u+H0fSYhBLZu7XnWvhC7479AF8p
LAjagux/uTb2rOQPfYLGORoYqo++gL9bAzzr5/70ZD+jb2IypXesj2hTpKac0b7Q8vOdu/l1DAPh
ssAbuwxKRDmxy2LyMYDXYMUi5S8BlobvFCH8fF8EtOFC5y3wox9ljM2VwQ6UpyU4LZm1XHpkV5VU
BH0R4e5icTI5rSg2kFyL9AHSlYIop2zFhY0r47h0CHeCPhLAl06qpzQhZp0a6jOa2lNXMPDmXLWA
jA41Fq/AFIyw5qkufFPQNeHKYCyOhjfZhvWPGfaSNWiGKompXhXuwBvnYcwF22xgJBoFlQjUHBAY
WKRbN7uftJagABOLmoY/A+N4ZRAeUKPNG7J7itzZD7zwuTJ6VkMaSmLfmKCChUrZVebdJ3XKROCc
QXA4WpJ6U8bWTSnHg5s16yIg/kdlWkprPCY0PTUDWMRZxKhK1OepPFal/CSeY13Ncg83r+RGkC8Z
T8m2xCYMIQ7BC/uKFao32hJHq6wehWntYOjRySRKCoX1bPFd2aUGyKKv4AYG5msVjURdqWcRG3xm
GsdR4DJdm1/9xOdWo2m7sIu9sMP7Slfe2wqPONQuvXKu6VdawRrPDHQ1QMm3GJEKz01zHJdV/+Lm
z9LtbqOuORt30C9daGVrTDAJtsWrEoM7cI1LExNZi7SRLD3s5b32EsyBrKnZHdSihKWPBtlIh4Ah
UvWQtS5RbNGDWdxyUbxHrRWtYyU9kggM1goB7NLock7+tLlp0Lif+AWXeqxUi1pRvwlO4I0d1ecB
7Z0PPXKZK82Vnv9bH4cPhOOQJ1ecg5HYVLJ6SSpjv1IjQlsz7e2P15ypT4WUJ47pOI4G2kvKnTPR
fbZn5o9hp18T1/JekMONosq6pNjHR5+GSiYyi75++yaKMF/BycgInTujcH7G+YO/E2l+I+WhAtqP
NTjf4rMHJCGqB1t0Sxw8xHKxPeoNeBpKo5AEA9BP0S2vcRH3XHNsgx2PmVg2x/AKh2ktj7UIX2Am
3PIWOldUOT8jTCYGpsLSTg0JZFJJiJZ39aOEs0vbC+ljvs2U5EOdGH4b2VZXaP8lVoI4Di/yAjPu
terCe8aTRLexIGjfZVa81Vn9Fagg3RyOjhmtT8gPJ+Tt9aJr7O8+R8JS1FQ+Uwt43h7vUe4RgJ2i
uEZppmYAuYZePtClwVYD63BMujUQi4cEGl2C850C/4I3s19b4JB0HCEaKgvzrMb4YWAW5ltay3iI
VAaBY/o8phfbVm66PtDCMbUTaJeBvjXTeGYUdE3uyExZEifbeUEaPojKPXIoB0vpayeikh9NV10T
MOBBYFC2s4Q0wTbixS09tsBNzhinXWrDaR6RrHt/WDrusKjQAniqLm8NX3f99oNe1KHHh7DzHeWa
uepuvnEz61po6LRJyuI4R51jExAsuNcXxMKjQ5fKsyTHeOE6jK6cprgQ8/4FE2BVmPCwzAKsOAee
ORO6TIt7NC+fVt7tcxWOTV3SfE7iYG0HiedKBfJwjzRQBs9QcZ6cNPgqNQCDwTQX3gXFvpCPYzVx
NIkf8gGxJTqkRaAOO7Y5Z1Hw5grWIU3qN8xPxzw7OjmJHGoaLu1McNu47gaVm74Zcao2FsVUMZ5m
ft7CMjhfCiO6+CX0CUpLv8offbqblKn+GnjKKQ2sjQ7pq3HbM8SqZy2NvlRshpM+febEJC0Nq7ky
H3tWTO2ZGdVBWuTdtxwNBB5fqg/PocqjKHYfdTP/Ggw80i7Dm2EO84ij7lGhIBxN57lOWZL0vga3
K81kMzE0pi+2lcjONiSUqOuAMAk6fUuln+QbFNoFXmkvbzRzJdDkEps4nhur/GjdZ3hXrxaqMmBK
NOiUtNmHLIbkcV/kuBFqMisW2ZQMhAtIvgkxmZpdJH2MptFeo+3hhTa4fuIUVmXLl0frlhbFPZmr
fNG+ZGV4DUdO2L3d7OYAYoHy1CbhXpDZjvcvkcZKoU3A5s9mMUz0w7KMNANo87bHOn2fOMpK1Qgx
cAPaluReHwaQQWXxSUpVHVvPaMzWRhvWoMfDg9V2jz4eRjcZ7poYXGInpmNeKvfmxnAJ6cvSUaFX
RE5rI1EpptW7q7TPRAep9/AMDknpWHeOL2n5ZMZz+sXYkNdc3bEUEU6u6c9NUN3HEyhS54ypC4mu
U+wqGYICJxgKnwyQKqX3CGFFxUcwoF1mO6NodzZCUX88G4J4lcDik84lBCSLca3bMb6B7V7O8dPT
OCQeEAoa9CDde2pdrphoQo2DpUzGxTUSvY29utgqHfziklVcxeaDbReRnGzSFw2AXjIAOhoS9tPU
GknGwussq2EN7mJWX8jHlpPGptXGdJuwoLJFQM+OxUWn4F0nGeFE3UtFrVlPTIKzzl4biaIsx6w9
odokLJrpDtv2Y+bAqXEsZFhTt5tTnUGBbPOBqiqJ7AdHo29X2E92wppWsaZhEZnT+NJbEM1hjS5e
XqpgD/Utcmn9yKHmaDhlvZvnAwqERK8w6PLhsaAASDlqlKm/nGIyrGRAzkSp063KmPPgxpQjtz4k
Y8iFw2lQ4huzb2cri+SxKQvNk27NKX7l21OIlPsNZw8NugEhUUdwCzB9MjHTZqPAilHNch9kGyRx
SNvVn1qeqil/q/qsXMd9ATjH0IgMSzhA6S4gjb4acOL0J7goMD/x8jMoJfOBkUyt8dMZzgnZJyfD
mZo7k7elrpH4C0kiTknzsTPKdVbO2SrqdxfA0MArcdvWRsWNZ3NnO+FdLIOvHpnPqVObvfwMWmCv
ibbCoUsSizV9BkPQbmjN3wJadmGQvcoUx5ZToMdsKv1AZGC1Bh39qGaZDswh/057Uc160cirORKN
NQG6iPy7Ys5fLj8dPeRUyjOip7ctemaCwIjgAzE45XAexdWXWlvpLmpetI7iNQSU5FH576UOrIwS
R/gBjAZlD6LqOlZxs0msV1uhSKKViRhCb4EnK9+jwPxBtR0vaQRbVujl03QvoKBy7IbJKNvHNsrx
3xMSv2ID8TrgasxzvgT5LgsKQvSzuBTHwtq7+azI1Z8tNFJcUHS7muKzazoQLTbV+Jyy7ZbGEeok
5H5rekT6/0ys/LduGJs+dZ5Ryz+z782fmUVwLVILRjQCK2RPgSEDuL/5DrZbeOeXrJgwNrRYo2aH
9FMX7rt6hVz01hMthVyPmYGfoI5NCSPFobQQKI0WycXqJga3TvaDsqxbYAtkpfe/Cr/SPD8hlCgM
vuKIfjHUBqL8UvBbc1JV39Zs0Wm2N8IfPZEIHhVYmibzs6DUtWUGs7lA4VgbZbVU8wKHHEp910Gc
g4I+bl2xDQzao12OjBE4Yg+tMv3oAgPLdMjNlZnxo1E3X4mibR00z7CsOwao9sVIUMOB/NAGq2Ds
vmO4ze3I7bNIm/iK5mns6LQKgr7YoOM7RLtMpzIOIlriG2g7Os9vxEs2NI9DW7MZmjR9Rdw+5Aa2
ZPo7jZeULSIsUT3R77rTs4rXQqZF0H/PLYF8BnDGnDddnL9WRGWSkVy0TBsIjxWpa31Odgzt/2Vv
TU+cCczFD/3OhwnDxaIdBppZNpJ2u14lDYCfEZhEMekIYMgvj9v+jC4aCDrFSOuDG6yCnyoRB0aH
h4ZXCdsgPSdBdaE9OdcpU8AhvU6np/AAlB9m3mRdpFtl26kgh06s67ZAJTLS2Ysxi3EzAeGwTrmv
wxDDK9J2azLWFMwS9XcUvwQjvhuIQx4Kh2fi1fHXI1pwp8cJUyRirie7YhEl0RA81wwSv41N/Azz
ECpQPNJFKeqdIakFGSFGNOeiLwJU1rVCf8cF2wByESVL65mAzhGj5xHdKI2Cc1liUaIYQ1WXNxXp
n9klJzEzchnhaSXM/Skb1JWAXK/nzY2baJtE2kgNSk6boT53M86tyX/snv54ZU935nTS5UQ7oiIE
I4znrjr2rL2Wf6g5ho2IaX87yO9Zjr7El74ib9VnsS6IGp0QE3YObVlFGW60J9NFA+XPU9qSySOE
bwpMG4B9Q+RiQNOnl9TE9Lw5/pfgOxViTky7tFaKTtbPSH+YHjEBShl4iXD6qjXxx6h/EYI1N2ih
6RWzvkrjgYTCkV3bBKITy9wo92HzUDZqxmDCvpQkrYRETpGyycyenZlI8bbBXIRehGcFwyl7GVxa
2J1zI4QbVVVSrihp0JOl1XlALcZLcpjFGc1aDsb9UOJeA5ZycVs61ICCX9UoUbaptJ7cKHuD1wTY
bDqXloTMF6FY0YfPHkZyiGBy2QlG1yXpSkxJ5C4qLRB0hLXA/4bmpOojQz5Ggq79/scX/DIHpgzy
XHKScwJ4RNCc2SvV8JLMnY9JO4oQLzhIH8b8DdnBuW1tMwAUEOgo3HhRiXj1R6uGRbMUOZ9tP5l7
A0KuP00XGw7sCp7D1bDXeiqJUvWtiqGFYNye091yd1E7vNHrGJmWpm/6MB4GeusyMm5cYIKmlQV2
IZjjNPDOg8+7uplN7LWIH4gABytUuSeEqQOnX8RYAdOExo63TDRudqcszYTesJVCoU37e9ZNr9Om
CwFAC93M0CODx6I8iCvyXQ3hOeNlwI+e6Qi/Stq4TeVfKpU+HWiA14HapwoBk+jGcDcNlQFWM0/w
4qP31Wy0/iZjubyPy2fQN/aSFrBy0ARcH6Dgh0p3xKst7H0W0zZgmALZS5n6m5tyvjWit7Bt2zkB
Jt6oxPS8dWCSozY/24OGi6kySnYOZVgZVCDPLH1rv5t2SugWV5fAwX3oM7sth7B40/T0aTTIHFZM
qzyM+CmOQQKnStWp2ZnV3kRWcjrOpL4BxamfppLTr57DPODcbWFtTeu7PCybHX0rCq7Bf7cocN56
kuk8BLjGQZFZ9cRcCTOtnb6lotyrjlMtJbvHLrUlQRVP8FLVva31rVdHKHuF9HFP/MjZd5114Gax
xR4bdDrLhji+psQ1HuHlTbpyb0SW5ZljG97rE9t0kjLndXXnoc6d7FTWFWzAKFOYESL04YRe3LNT
rNyRMg3VFeKS+Y2kM8Yj13l3HPNCfZzfRBL8gnNhWAQLt2oNbwRnv95F19qqZt8bLoOxIPs0Qm3L
NIUQVdrmdo/MMupxxzM8EJp/zaaaTod46gM73Ket8SEMzm/IVh5wjHHamhC7QolxsGB2oK5VmDN9
+yZ9NtUcfQO5xoBp7fDHiuAvoWQg3Q+zW6ZhRhZPQeVskpLJf5zvlDyrjvOcsnd74Npu8qbhqVpB
2vUX0AKxVdqg5Zt4NgckG/jjX8Av2lVLX1Kv1pOvhmun4g0qmshDNkdtLKMVNNf5bElrxhCn2M1M
z8nQvbs05cLQf1Yc9RWCBnCiPJUrUIeWuyuZzHmRRWpFNBUfxoRmHSEFbZvZ0GNYX5HdglE19HOm
GK+VanBF9CebROytEXXFIh5hkjISGUb7ifBP7dxTYPb5sTSD6CIV2yYmcx0SX74oHKSLiEd0Mk1p
fjNJHrc5TG27QKmrDKT/5Pu0LK61BlI53XNwdZelYkzrMdYwNyZtuO4RArsW6GQBsVQddfLpzXoJ
P4+Zd59UuDsyYAZEJGX3eJGMDSKJmrzB6RAalrb2I0aQAmMC0UTlGk14TqOXvnxkTdDYQ4XuQlqt
DEPdckyTERHGkRyA4liIpRWH6KJXbcAe24sGAbL8abtccrNwwCVnBHEgTekQrO7WdmtqfoVpixKn
N4Vs9H0AAL2dZICBJVjm2Zh6VoOu2CHscqXFXwUMqp3mx9fKEdHy12//8vd/+5fP4V+D7+JM2lFQ
5M3f/43/fxblCJEJnfk///fvd++y/a7++J1//Mx/+ZHNd3H3nn03/9sfOj2un/7rD8xP5B8Pyh/+
84l57+37P/1nlWP0Gy/ddz0+fDdd2v7xBHgJ80/+n37zt+8/HuVpLL9///VZdHk7P1oQFfmvP7+1
+/r9l646f7xH//4WzY//5zfnV/j7r8f2t0PUts1v7/nXb3ff+Iv/2y9/vzft778UW/+bZYAvcB2N
EGnH+vVb//0f33BtU9fhi5mCofb8rbyo2/D3X5rzN1NzbF3opiZMiIXi129N0f35LVWYjkXar2Pq
Nv/49R9vwj99jv/5uf6Wd9mZyJ+2+f0Xv/Hrt/LfP+/5VaLMwM4FM8p2NEFHkYfl+5/vDxHDZJ7H
/4BSUunMc9SZLX4OdH+Z9ohGsrfCuSOICpBYs5pNW7GWAx67DipNj6vDf4T5AHl9owFMDiw2NoyD
qlg7FtZ720J14rnOawMfElfVIsdpRAeWUPhlQOc2BnxoQrwYWYUJkFBDiRwfRlNEueE+mf0dsQ/s
lE9Bpi2j7Kd495t06YLvVFvkr4lFsfKqqR99gmxXLT1Vwsfw1TWSDG+kloPiuDA45Thkjd/B40pK
m4SbmvqI5lGQrToC91Jv0u608UX6T6J+ULOPWiaebBCnkdQLNGghnKeQwUgQBivdrHZuEoBhCFd6
Mnomry+Ock8JwhW0H89ObA+JCjgHkhiGzHN846RX1qLkbcs6c69jjbC1YFO7zS7G+8VIb1EsIQbR
LfyoLUI46IYjNeCvQ5wA263LVVveuugtRf/QsS/QE7arB5yNGwK9DnCAl3kXrBKAKXWaHA3QF3qc
eZr1HvZ3DUmvrdkuMX5v04aRo5tvmQcsFDcAckDxbBR0Q+t7VOGbtgHJ1wMgafqDixUa2AE6eS1/
Y1BDzLMRPPhDcwTvsxiL4owSGEXNoepKoHLRw9SCJU6AF+dhDmokeABzhfQBJZ7sdpWeHmsGo4gb
xFjfNwwX6PqviL7bOpWy0slgc2SzQ8H8OL+lI7S30TnGpXl8mJ/sxMAKy8BBKP1aM81tYIuHxkne
5qdRSgDWvPV5SIu0f417c2OHymYWGmDuQe3AJ1aJYznHYqOZ6Ot7FHR7TeHigmBII73jVY/xdFfg
U+8acy875ZiIaG9byVFoxsmwxcrwgX0ZMNgRnzMhjZkhDA3px3G3xOuzj0R7SFAAhURcUqdvnNBf
6X7HuYjxLkopC4R/VISrVp1DNYeNU2XHfgKrX8VLhcN9nvurQflhZ9gENthVfEc8xNalzchgrzz1
TF77Vlkp9VfUSrr44ar3iVJKSSGMTvgCthltuQReYGajidTT7Ri/Ksmhp1zUXUYpFtPKcGUMVzXt
Oeq84eTFg04ZUATmCTbJupPWo63LnSVf/Z4ITySC7SQeYCGRUD6tXGAZ9Fn/0MuhRctcn9xsOd26
ZjhisCH80+BZC54OpEnuJxQhS62+pvAoaWR7BcwOy3whGRgXOIFtRXDAye815HUzRfWa5AlPLNOk
W6d+a0g2e8bRquUs21ZuhoT3uPue9GRX0SQbaeSS+7d0rBHrEkHhAR5TF9EIvKPaeKnHmv4wNRj+
B+TACFG/4/7Sxhsj+pHT1WGWb0SfFrUowbsVMT9xA/yTuKcIzmfdvfnqS16e0iE+uajaAZoV4Wli
fjfOcuZik7kEAHIY6R9C/d6I8o0wv/FY0bFFyZPgpg29PuzwfOTLBvNSzOcgN+BsV0k6H0oQCIPa
89uc+EGUKixUFfWiMytg0guKOXLF3pARLRoY3v74oTb0bTtWKvXDrmrorckuplELoNsrqXFIkLgF
wwQ9Y2SxxNHQubRoNyXAd30YVtTYy1K2axNSHRK2LWUC3HJ1PXCg7VnSOEKQpp1tsNFtC47RxN6d
pGFsJz3wdNZuum10YAATgWnUXMadPoQNmLx91Kyj7KZ2/Sxp9uyaMye/Vpj1EWQ22ZUw2awPC0jc
XzbUP/eqv+5NmsmO+9/2Jss0dEQLri0sR//nvUkPFG7CmfJixdnWQjha1MrVzMKNluXniCxsBfr9
LE4t+XBz3PIarSc3lwe3CFYwGRcR+SUkBu7a2trafL0EnQGv7chwg/Ek9hgXuqZtniK6UIryVpJV
argPsJqfo2jy0N5vOEJjd7eX6Zz2kLCQg0eTWriaB+MBbg4FrsSgxeuWgGof2t5ELA6GolXOCtKb
wUbXCXIbM69CG1tFMH/oGtF0WhsqzwL2Szx1a4lQt8PVruUAyIJHzgSHed8oe+VYdQJtMmSv+QnW
7VJxsJRrqClZwqbkqEos5qyFHWjLloWv0GN+NNi4mOxldqtsOEYUu5nB5uU+uGVK5qpyVFPlMmbK
hQ1knYkT+/BxXmz9TF0BoFtodbqdF7KmYcFqWLQdFrsm2gOewLswbkgYXA4yeYbcSgLUwnfsvY2K
bjLDh1jt77TJuUbJsGl6tMhde/Ax18ouYcjoH2FDLOXAej6sIbTOffWtSms2IdSR2ds+KDBJ28aJ
ZIFzTBKz64cbyGirniy5iOfKIaRiE41cLFrG1lD8zWiYS8fGpkk+k5MW57Yszg0rn6YS2hQNcOeM
0/+TUvglQsb+/RW9/9dS96+V7t//P6mFBUUhx4X/RSm86d7b7+w9ff9rBTz/yp8FsOv+TddMbPiO
6ppE2AjzHyWw0P+mw91wHMpYx4XPbPy1BHY1mxIYR6QjVI6a/1kCG39zGPeBpbBcQiVt0/q/KYF1
R+Wv/HWd0WxBrU0JzJPD1uq6FOJ/rYGTPmMMOOUJ2RvY5HMGzP+TuzNbbhzZsuwX4RoGdwyvEkmA
M0XN8QKLjAHzPOPra4F5qzJCkRZZt9v6pV9oFEkJAgg43M/Ze23sx61nhMNVcb5nPuHjKmBAmvcF
Ziuk7Y2NZDfOn4eysLd+JU9x0J0X1kz0KVecaNs689lPT6NvecWUHZQk+0Ok9qOtwGiruui9P/uB
/ZprMcghonKypH2J8/wUJzlLcYsEAeyNS/GJtbvKojxsfZuSprFbTKmEH6IUJfmUsOoAF12mHSdg
ymEn4CENcJdH5tF9iqilWiaIBcSnMGd8HMVzEBQewBDKqBFymZqZzL3RSxdg8ZM5kZWrPcbYG+6S
juwuiV7ynmScr3k5ekrwLMz8SzGYn5KIjr3qskgHM6OkUDJ8BhassAVU3bshS19VNLwVWa2hXw5u
qc/cb/XiD5qx2EVIMBsBittiukrEDRi/FpgqhRBh4emXhlwtvYK1FiD0J05iX43dt87stn7ZGvh1
Sa+1BdBHoEupOS8MPXmlaXmHZ/E9KvpXPw5RhjnTFQ3KtmuMk5OH8ixoRu20iOgfyD73Ya9+V8HD
BeDMIH6qT7CEW8TRfYKAS+tskj03ukVRfIzDYWu3xTGnXk2Rbtx39QsYBC+jEXbITQ5Axai18u0A
gnZPa7qcjepSyZTRzPbCRljfNT3epIRzmt2YuI2SFijpRXJfmom26iCHcKt/BzqL2aQRyqrTCxQz
KfJH4q3CTYuu4F5zhnbJIkfLkdMuhKw6AdAs43G/3Px8+t4r3EkmoQjIQx3nORwaFIM+3q4MN9KY
6hDDmuqtfeptc7xrNOeNWxn5wGb/Cshsr1CGIDsRmlXWKBtJyjGOtwG0Ifl9W7Nmju1XAIRpQ14j
tTxxM6QR6YLREzbzj0VbsvjdcncuwvCg6s7aL+vNEEeOR5QAZEF0KVb8SaM3tTL74eBY4Tb0+2ZV
O3KBZVImH43HTkb9WmTtssysT2Nun43wgreNWtUCnj3Xg4HCS66BnlKdIS7UmEmbRrU4jFl4CtRW
ruZN9QJNBoSvgimzDXTE+uPc3dfAQn10mCQfcBc1nK+AVV08/lfYvlui6bWd4ZduKKJ6XWkoj/0Y
u5efHAESXSqSLpGyR4dO1kBvmG3ZJhOMXoye32r5TpTkxPjqI4AWGoxkvrTvQRYde1HX9yr6wh09
mySHD9FqyjkiDAcTJ2Re5ApmU0pQIcwtNCNxgAeF6QESY9TShORP0WRAYuyVcf3uh8xGDaYoCkwo
V5/aaiXK+TUriXfl5F3RBlMMZo8m+XMk/pTXTGOxbNasHOmzxQ/1UpvqU8qIQyT3wD4ngtAl03Ed
Vv2gxBYT4gC96YCIalQofLUl1xUa6fhOB6Lj4UO+E5IVIFIc/3BM2v4zIbKPTTpuLTXf+BbsopJA
ONmXnm5FO3s0vvYIJTnVEW6Qj3tvL+FXSClZ9DmfZ8ID7nLK7VutHwjRiu1xrddjD16U+npIpkLY
TtXZhi4dkVtCIocPQQRphkcZ2rW76WwGwYtPlwCFtVGtzLhkXeRrw0Yl2KBqBoQn4VVKBQ0reQUY
5QWguT66Q5+FiT0LDoVj4E0MC6IxBP2IOEUIl7Y22sTk2zTaXxiHInwGwJHylpHeZja2qqcQa0LT
XWOZjEyhqBsmTJCEmHO8CT2ALZ9BbkBvmlOni9jFrrBn6szhsW3U5Cjxap/CSFlrphgeyqigeUET
EWiWKjzUobSUicpFXkZIIsN5J/zxva+pfpRBoFxKFb7uVEY5s/LgsYud+ZguodhgC64KMbCg62YG
XaX81pJEigOJs8KhvjJ01fca/tAeA4B911ueH9Txm184075gMUJKM6FIenMka1ryneA3sVrT2FNJ
9p+qul7BEEPQOotvuaWdRjM3z2pCAyQgWvxOyjR/5T5JqLYBfWCsodhMHRJhzTDXCm2/O3XUSahD
H0bXoD5wnD2uTgSpnZ4czAx/Wt9k0TWgOu8WxNHJWNZer9bTRlc1/a405LQKtNZ5bcb0iZmc820E
FU/7/tMEC/yahDWKuCYRB8yVcNgiwWCg6C++VKNDpmcQQJN0V9r5U1R+D23sZgV2AeznzNbVrl2p
MelCXOpKilxwLJ31RIEdDsrD3NNJIyYkXEdo+/18QENO+2hJXBpTsR6U6b5Sj7mZbAECghjRY1qG
WUWVNzS4d7H0rTlGVQuHAOr0OcqcxwA2o6zpBged8YJ2e16d/TjfhUqGraK/Nj3JI1nMei80WH3N
9qIz9MtdmchHzdIbPIaSQj5k0Hsj1439BBTZM6xwPFSwjaTvh6uY6CBSmXOgGpiJKzOMafwH0yc0
kwW5LZ8KH4hjgz0EMJK9JK3AbNftCSF3ZdAL6vRPrLOcax8Ctgcnc5rT4bNhN8Y6cfzohHxt8qaA
1OR0SYDNKnt6TO3gRcszLFRpcZSVYXtpgvpIOAiMnNptQm7ryqz4uxHK0iacg1OkBwfYgu0xbuvj
ZE0xJGD8XGVewD9ynMnlnmWtYoUeXQGLltK5PbhdAfA39F3iAIxtVWQwJuJqTX8OSYk5vtcYhLHw
z4yL1KSEEZx0B7KnKZvPIeqivU1RHpUGZLsCUhE40OTJcJaiZtM3p7SF9YMPuCfyAUGWo0vmEYUy
74Fhf1GicrwwEWMnQhpr1nQa5+j7bGqvFjpfViD1RultaMxtvK+nyaLnp0dvtU6SJPWzlu6eJM7R
D+MHfQnEluM8fgZ/xjyyV4YHH00Sqe+0QINOXnHhtkfqNPLSRS9tMw0bE8DJfV7WyQEHDuMTcNs9
F+gT106zpfVZeEFcfWLWKA5F4Bge4RRfnTQGUpzYu5aloaWVbhXvIctQHbEmzK6CVOqJBZM1hSeQ
G5+jRfPaQY9IxuQprc0NOVRQWIB7SG3Bp/rhsa7I7kjFvCOJkLEcrguBrKTFm3sn0dzSCTlPbCqk
I7Lk8lmV9bk09J1mpDm52NY6dyRrU0TEDtwGwG20agtvGOWxrBB0mdUfRSUAjfoY200s5UlJVkHi
N3SBHaZG9nk09XMUItKOxR+ZxlWj6KWxVskc0XsVA1pJEGVR0UppdcpjVg1evHnSOBrJTKpwr3mQ
iKhGTScWFyuzdLiALWRFWsxVQfuK2IriPc1j9EAakbFxqz7Rifo2oCu4a42qdru+fUiqqQP7IDvX
af2XuTbDg+lnh7GFtBqFTyivKJwuD06hBUjSWzQj/hQjE/3rxdvTsBCDj4SQj/7w9M/fQuoG/tPQ
3V/e+fj5wo/YCgqpbjfbX2/v/vlSmbU//eEfXr19qp5ia6sx6BZT1eyq5SF2QtLV/+fZnM8/vvbh
I1GYjejull/56/dun7n9Bbg+zMo+/M7tg7c/+796e9BIvU0aMt2ZnGfICaN8l8wF4y3CiPzPn/96
5/Ya3DgYlv62preS3DVKle/++sTt2e21DnbblgKdI7nn3YEea9cQpL/ctnB7KAimnbkfsRnCHPkM
Q3KxYoozoFfyAdaAovpa1SW5elRody26kp0tuwCOrP4pGIJyiw3p3/8iwQT/fuY75issYRQDExdf
MWjZzsnGjA4lz5TI5xmsFmqjiDk0xdAoUfMgcryOQ4+nc9lURg0dTwWiBHqzBY6pnoOyvIH0sFn1
Cv0QdawXbUm+zB2opzA5djBUBhVugtuz2/s6qeop9gpevP1sdXLwOpvb7vLhH/7E7ecf/s5f7xfN
PG6bOPXXlYmnq+zQK0KbrnYQo3b6HOTuZC4ej2Q5AC2wSlINSjQqU0WdfFi+0jpQFg/IcphvP9+e
1UrQL4Xt5s/P3N4QFSVhg1F+ld2+DgGVH50xkvps0nsPRfXtGNweSD389yG5/Xg7TKAv9LRF+V0n
6er2bd0ebu/99ePt8yIqiz+/0HJe7gy3n2/v3D4YaxPwQ+3kmwZgHYr8JNbTUkFR7dSS7g6y9Qmr
ICLWR6dtyPPJjkPln4X2GQual8/9oTL5inIEupbtBkuvWtU9gPjrIlE2FnFgOffXKT9yAz9hk2EI
0K5gULw6Ly6qREYZvViJuiL0hLItgYJhsC1F8Tl+UBV9j2LCc6BSm6DbkWd5wJdp/RR4EEwYtMMm
vJNVsqlzlholjXpVPddkZlr69yD/3szkoouAvA19JSV7Nwwn7GVuH6TLF+lOYbepEm1jMZ/LOwyL
zlmnw5Iu3CcsxxOcN+JwCFQd3cWuFKzDLrhMufIGQ/RdOCjWxjefDDdCOD3A1AejszA7NqR5Oau8
r+5Nke0Lp9x7ZoyhK24ubcdE0KjdRBVbKwNxq7GCyV/Jc9xZXbMfDOlBANqpkNEKYYM2HD2z1T0/
1r6M2fREKvD7EIWHuf5sdOMWWv9B05MTN7Rzl82sCMZ9T6/HzEgrBNdi5MMa4vkBPomnTbpXFyMT
1XHTtckOWgxLglMPJJUO46glV3VQNkpTMA+wrv5sP/dZ8WBnBEyElYcxsQSW0T8yDz4m2XxedkCM
L22yLszUm1Xn0I3Wlqy7b0mqYak0nmtHPRP9cNF9cCV4e2M07nEI4DZv97lhfB0DYvaaYJ8mcKsB
dQEmPpYRaNkWg5WlXTp7g8doO7aVqw6ck5Hka1q3FGOKtZHZXqzPG/s49sYOcP+BBsw2VXS3RHmD
9JBaLK40o91ZbfmCP2JfzBB1aZ0KIujwYdjTeKrMeB/FIOgy875Fz1c544Ovl6dEnXeane6AwByd
ka2LeW+/2m3iFswCIL/sFPka5hOGIX0tbP+oZHLTqtYed9djggC/KEqXwLM7otz2rHiOk/FM5JkX
2fq+DdRLlcznJaBtJJqIL5cmh7bJP4fR4MaTXNeqXEPr9515ZY58MWoD08N1oLfiad110jpIMgFw
1x1yW9+aXYRLhiRi62kS05nWIOZyyyWo9LFrIoIWQ2iwgCwYatoJfrHQwR7pu7KoD5VtbOhe54qx
4hqEGifQRcPMBOpILUDB/G1hnGg8SwRXzN/bpHsR4x/6ZNBAbQ8WrBaStzYh1fa2wQgz3UOmQsbf
XNQ8YMyMvkDhPfUkuia2uW3956TOtupgcxksGq5pL5fqXt/uBoMKhdirg3WNO2L7zH47x8GnUe9J
zzVQaMsdf/ldjrh5uMUY43DwqQIyeQFNOz8oDfm/IiYhwV61cfDQV+qG2AQPnXsvAEqMco2Z+2TX
7Yta2nu1sq5zKXZxANCyELsWOqdih490OvCcIYmvvJKqilkyWuV0s/OCRSnEzyk5Jfnw2Qq/g4XZ
x1XxoBXNroN10GIU4OQz5+Ah7Pr3Cr0r4KsVKJlV2er8BfUlEvo76FGPjJrjMM/3NYJfBOzXVPWf
q3B6KGL56mT5e0yqrA5toi2mV7VPXMqWNBJUgGDFtrbIBM2BtapU6EZKjgFBSe1ZoR2dIPCz/C/h
2L/YGaBmTfdA08G6tne5drAICEIWd2iH6dhbNLtbuW2ohdDYygPWWEOyyVNjm8h555A7YcbiKVHa
i077M54Po88hVvPnksVBQgXGkfNF4RAXOmeSol0snP6+Fnh5CduU6y2F7Z7SbomUFixGjmwSWYIR
r8IqOTWjeTZ768r09eJr9kvv+0+CBqUV5B6MdS9ALg3y7tgnypMk/qmoMpT/5Cfr4WoxTgQttpIM
vakB649AIMa35Dj591ghSHoo2nBXKOOlCnsKo9o2zAP0H/bJJBJhxgPfhY2b+RQkpRcy5VeRgVfz
eIo5z9CKnjo/OsZD4qU2cDunuytkRIM6RjBonsHykbMQUxVPBbC5PRhf4L/lKrwa1Us0VKtFXekY
cq2CBRR64Pk+LR/gvrnhHNLxXalhEmUPlT/vSt1eVFbcn5aWJae4kbzAfz6nRN0TTXaP4oFTcqsX
HaNMg+s7XtHU3hB+daSFvPV72IgxrUJE5Xb4FMEPnCSI5QXbP+fXIuqxwqjuIM2VVJpt+xhDiotz
LCwEKRUFaRNBvvbXRdYCAX7MumFPQ/paheJomoNbQJJOAM9jNL5vZbMjRRAbcnZI82CTJNFODDlC
b/9NOuLrQlM2Q2vnN/lWHcc9Eeac07CyrOw6R8VzTEUxAW6g2tUxT11H31fxkyrdaJGdDA/2H1b9
PCTnyt8QvSeHtSwPc2CsMTdWCGwGl3Kabp0E4fEmDNPcuUrMCY2mnYvOvCZO8YAIE5F7sC0G4qBa
faXFJwO3qFF6gQiZxi8V1z58Lu3itSiXVIXw3g91OJPzTtrKXp9ohjOeTBM8NsrCR1Eg6sittaVm
7qCE93IGMDYzIvjzJgQplHT4fCJ9zX9sCVBOc37GUwKyJHLzhBKistHNcUtu3MZ3ZVscEG6u221u
mesqOKZYeYXZXTXL4rbEFFP0O5OgXCmutT4gaWxWJTlcaSJcMeprAH/rJcB7hInAeoyYZzoLclUR
ktuGjPptBmT7gqzbnYgfGkmC7AmgQtwfZOlF2I9OjUDAOYtWnpVG3Qk12diQNypcDOW49tO3Ce2j
GuKzy2raqMOqycY9hekpmxiACbkwAT7k3AL0bd5N6EzFrhrK98avPrNqTsVu1Jh2Rdg33QpgYVct
Yzh2F+5oPk4xQF27MM/36Ia2aqV8ZjW5jqyHBKvf0tnsypw6+Ah9z0u11PUjQT19yX0bickL8Xo4
rhQxSEKmX8G2CxnsumKl6aXnzM19nv9hB/mK2L11RvXc1OUK9NJR9WtXJyfBgdkP6OeibwwLloB8
MBt1b9GjKaS/zcGUktOwioNigw3Jt5qLDPG64R5TpvFLF89XUym2s/YSJ/VuCjUX2fdTZM4H06Yw
Sx3TjE00Eeo+BJlVC4dCgMSTjxRytpBczmsqYJSZT/4sDqJ9zdvyYCEw6viaSmSjKX4qwcJoosrt
K0RbcWusLcaU+gF7JOFdVLFr/z5YIjHo5Iwt+FINbVCxUUisp4ux9lXfhbbt6iaaHYXhO3kE0OwG
ir9Vg/yYVky+Q8xb8BY6UbsSpC/e2XMKS7AIn/FWnEdRvqEjebRx35NttaG7h4rNuiu7T43e45kf
1i0Lnor7Yj1sFH/aYaFb9zY2emSbFiOHppH8KbXnOoYgh/7VmtGWVL5XvGl6tyWCyNOF5ZrGd6p5
QGqzwxSHeyOewP4S0hiMuMpnWinBTg24VBLy6YjAmAcSjGgJ1m6AVVjpgRcB4h2BrIAKWLUjPTNT
bsIQbFmK1cxpV7MsqanN6ywGqWATjNxdUmr5GeJWQA0raYx71W72iT0gxpcr2eJphYKYlOra0CRT
+WzdC9SwAaE/3IxGaHtNj+jKvMMc5o75vMbqsCrBxBsWCTJjtNfR1fJWP6TkYqMPUdWNOlvMXsPH
cRwIIOEe1eQuNgw3KkC1aOZFeU5j1ii2trMzlbI10W2SDpTBHJ8W/7wUe/3VksuLqpdYBuRHvTsb
6houHn0fiCDseD5PmwFDr168JxCKjdFYW/ZeNihSFHWd5OXal45LL6xHYMZ4vKNSuRnpr2EPIjLU
2oZpSWBTsUWYsJvHe8fxNyQqbhpDO0RiJtRgSVcQNB6Kbaq2u+wbbvCN35x9vGx0wtymdUulcoVV
eyHAFDygb0VBmbVUz5XNtIHJbUEWuGTVWCbKusLUSJwEPJJxg1t9ncqG/Ug32vQ0WhZ4d3pBaID6
hj5arBzgWxBHzU70FmrDdtVZKYrD1BXOcarbrWC+qDE++2I+W2rs9kntwq04kJ/gpvIpyMc/fH9+
STpnp9b1a5ldumV5pBqPKRP4rl1sEd3OV6fz4IzoYMDMjeJciPgcROYFUR05e4S9xlxAcXwsEGHI
sVxlTcjQ3uyRrX5SqngLQI76ea0Zri9nZr6xqzgGeEIuUh+ke88kKiSgbliGMXNFhd/DGHtUTKBr
MF5NhVlSy9jOCEgIxyomtmrCd8Qc5VAL7E3FGoLSUZZ0fAHeThoUYM1cF2AZGqdxWQIBN/F6HciD
aL2ySXbaRHAHEJR5IlAnQHeYoofRRxYu5pUiiidy+G3wY3KGZiOcnkQlNpoGxQ96f6fKTY5bOxs+
+RbKb7LDE+wvdA100zgNDL+5cuxmsYJoQG7mduCGNcMxaPXpPsor9FFUZfQlSxEpABRt3Bkslsf1
8uVlrQIXcriX/bBZsugd/rK1lHf6boctBubKBYvdloRFbqjtuiRjUSo5AlvjhEIPBPtS/ElrFIRl
QwuxaMmQxrKWFLsoz2J1fXt6ewiXF3OTlHK7xo00FklBGzbL+PztLaQIS/uBzKY1sMCSe7da3WPr
xaGbB9GiqrTcW/njQzXkr9f+rooS9eHnpuMfwTHOzJtm/Qr1qEpTjhwcHTUfJty7v0orFXX5+yRg
oJQ9pSRtKrdMaZANNQJBVAfN4lZhw5hFWeZWunG68BgXhc2y6b9rPrfXe8ni3bTymrAvBepcOdJW
kqd2yriu68ZmsZENb1CScfVY5XwkaNB8DoACOErVv4WFAzqpSPtVTQDmgyHbl6wggJI+on4wSrV5
jcs90zb/MA+WfdcpUbUv/FC9z8y+fsNhwokZ5Nbu9mNI8ygJMd5X3ZgdmxCtIXWr+i2MlwCMKiUK
Z/mtNkCzOvquKIvyfgw7hKPqmYW1dp6H9t0RLNiUVEu2jY9XOmMOtRnpQr1Zs+lOtb3F/9adLX+I
nhUjWFnQXzyr0Ys1qafWFk/x1ilZW9SGYlyTBg8E2I0V0DR/20NVvTc1PzqUcb+dqAQ8qqAiLmlQ
/kEqMP2b2eGiyIbQNciX5BZ3kqS5bqg2Jq5GlSJFh3ZHwJT5oFXZYzJIY11TItBNbZOMIzTBqf2m
D1NzDLVCX2USP7Pm++8wDftVXMcvAwRrDy3qvB+zHiSulqwCn+VqC3mg1f1DJwTzVNz3JvvNwIef
Hl89pdHkSzK9EGByHzj0qggQQJKyK0hFDUiZwajt9tG2h5Y74Ej0iqVSet8XwN1pnp5tGy0CuACA
fcpmGg4SHK2/EI3QcJPUtV6wYYXCrUcwYDi6G5S5OxT6I3mWG+DpOwd/PFhTjMByqxbzJSFJqQwA
vdfHHkVGWsd7onHu8kWWE89r0bXbKCsIGe/uc0nXD2DwMlyVgNvTeGF10jiOVyIdth3uEBIYXNNR
NkUP+TDttpoiaNDhtmnCtVp7TamvZ71ZkwHg5prnEDjf5TkcdyQnc7hJLGM3NKGnULmJyKqe1XrT
01OhWEspcPKyvnGtbyarcXorp2IJttOZgzcXW9RYAou1RearT/O2SJyNGU2wjUAjEQaKkWVLytX9
4pwtgk+iHT0Duh9GyZokMtDFmIDRDTQhI+Q9PnXYQzWChU+GcaHIQSCH/w751tQmamO7ibuqujUr
wtOmfaBRBURXPSC2VMpnTd+XxhFiAV/tDv7USD82YnQiLiCjyLYp7HijPsXTKg6favPC/8JhaJLn
0XnTa+gba5DB4UARTYEh1T22CAFz7S2OFgWLXNtBgaPd2rQTQsXpKx1W8lLh7ovPPNOemUungJQU
gmyfdbmzEHrVwavkutoh3wb40+wnopxyfVpBgkcdRPg5IIGYoD/HYqYu7iaylsdS/IEwckfd+jsL
KoiAtgbtynkGEm/YBylI1yrPA4iLRmvfmCMt/tK7tGruGtQVjf/caueSewzglzurvsBlv2vBOons
UwlGJ/XkUNxjtC84mMs0H7gaB9WA8qOzChQZFyTG0Vrz2nggvRM9tv1YW2yloFSrpKSXxB3ezJkO
Kzi/7C3Qc65sMnOsTypzlaJH3QkXKcWgWeIGZRVqgCzMI+vJnnSyu+q9PcNPNasH4r/cOQRvECMx
C6dujU/Os8W2oPtOpBATOOPomMWTKAwW3OlaqpVL1sNDoA+e2uyho0N9hNfC6d9VydbJnNe41ii6
EvMytkdAJ16Nfr1d4XveYAS9swYUt6yMyxXDTCI8HBnkZgJBwie8ooeezayucV7Oj+A0St2ddbet
X8BmasHDcmlrugtEG7bfcNejA1CfUHsEiw/sZCknX4wYDU4p/NPkLvqCE3Z4LAE9D2tRelLbtojG
ScwKVl36HNnvdvzeJ99iro9G1ddlnrmGlOfc5pqBhg1XwptSSjODg/Cb+Tf4wKeJOXoM+jXtno1+
2C2ZnRS2Ngi5QAzodEkAGQQkqszHTrcPKXELzDB6gjObKHKXUgPGzDfCy9YJDJY8MU89Jjf5Lis0
utA8Y4RJyr2hm8dAb4+klm7hgZydqPq8G4T6rFn1J9SY9EebE9i1k5EQCC0gosNs427Rd/Uj1OM7
Y1CA2pXH0chX1cjcLhiQzEjO5vjUoWXo0SPQ9wefgWWflOvOvqbxscsYyJv+IujE99ZzOemrxHCe
OrMN4OBOX/2pdq428WI7y+pHhjCpfrYowTZ25gmlm1jk6UTE1Zk8ZB2l5cycBTMBK/3iWIfMjqI/
nNIGDbR8YNCYPY0gdxXS1VcMwxRb0yP4NP2LpjB1GRxFo1VcB3u/iE1EC1b4hm9zd/uEWSHHqR1R
PhYj14pdYhQYiIFCYo0Yy9KDcpf2RBK2dOlYouNz6BvfeqpsXT0ZzvSIBf2U6oZ5deqmcCvDtGnP
l9V70frbCf7vE8Xy9BjAQEGBblTvyYJ1znIQajNYGQwIqguOqnwP2woPtdmR3Wd/yaM0uAatRIMt
InOd5dtiClXOaGDBNbj0x6jZq2NYXW+vSHB2wK1sdX17L+0XL1UaXFTuKOSXgCS1eueYEzONsIJn
LNScY2MqPehQ+ZkO1B8d0/J2k85xuYz6yyMGUblvJityYzt6sjFqUyuqk2FnLw+3Z4GSnAxZOV4H
R2Pkbt5/r6eA7mRsGjtTA9AqSlz/hVF8A7x61CZVQW5q6Idyebg9mwofUmGQFhtZFyZrfyDjTVsr
DHM12pDIOXJeUFkQ/bRjkstQNmPJhSyARQfe80hngGZBM05XqwsEsB6Ock+C1lPuA2aFkOcytauf
bi8xAdz28Vif43hfxmXzNBrA9okOnba3H3VCETfZ6FiM37xbRu3T/xNl+P9PJkmU178RhsOVzH8S
hS8f/1MUrhniX8jBLUu1pAbDUUOS/act0jL+ZRrSNHEiMn4K07b/RxIujX9JiXQNnbYldUd38Iv8
tyvS/pdmatJwMJD/qSX/TyThGtv4QRBuYdckmNeQQgqdRyHUnwXhKZg4RZEzxXd6jfO7OputgcC4
biEZDSI0KUdYqR/7VxQFljWtqnjOQ42C0ajQ7419w6iOTSGhiJGiINR3kUAIe6/8mvwUbODoPoa1
JUviBbJ5Rgi35QUFiewPR/tvDDQ/WzstW9dVgeBOCGkibWCM/nkvjI6k7AKC4dmEFLMg775nZXW0
ww7OSKu8/H5jiPh/PGR/bkzH32pw6ISwP3h10joa086nAW5WubmtKhtJka7Yd7/fyocv5petLP/F
D25VGWvku7IX5y5ChRxBXwmcOAKy4GjoYiWjTujcxWnl7H6/3V/3TlNV25CaiRMBBtFyqH/YrhMp
ZZqEijiLXoKtJ2cEzTbpWKCT/uMNaUhTIOtJhyvg43cGdEZWrI2MszmSGCyy+XPWz6P3+40sfoa/
PL/LiWFoFnIXQ9Cxtk19Oco/7k2pELcKHfZS5YG1maq6Xw1ZQGJjQDXgP92UtDQsFVgsrOWa/nBa
oHZnpQ0B5qzis9p05EICcyqJ2VEV5x/26tfTXdKx06UpbENYmvFhr0JKmNj3FSZToELedC1IH6Af
9pcMacYJ+tD4D+fir0dRMtTg0LZxqHGlfdgehQY71Hyps2uB/+A7RLFpUNK8OgYr+Puj+OuucRBN
TTVUzbTYuQ+nPcAAchxkne7VVO7VWaRuUGBU6EKWXUkr/2HHfrbdLafHz1v7cLL3um4bmlaFF9/P
EVUUBEbV4FKiNFr4Lr03UpH7P9ikqWqao2EG0hCt/HxGlnFRQ2BmTgPmSaGInQaBcQflb9iTGNa9
6mWSYJnOBL633x/ZX79Ey4AqqavL/cY2PloMLVKUQ+YS6cUO2+S7PyT1upM9U8a+itV/OEF/HUS4
s9C+pPOhC86cDzuZhrMk6XAMLk2sF/siImXUqFEN/H6P/ubbE6oFOgPgABsyPpwrDqYGtRFRchqC
QkXB0uL2HJ2vEyCktUkAFU1kpAj/d9v8cMYY0IaqWS+ZknZVu50iP15P5lRt9b5yXlDIY5pQDaRw
v9/qL8dTqswdHM2WaFIty9A/nDRKCvTF9ylXhxaXhZTxZ7QSzB9/v5lfDqgkc55vy6bhy1nycUhO
C0XDVGGkoCCdo68zYvpxfPbxo0g4QmUTR/9wNH+52tmgJpnVm6puCkv9cDRzS0+M2QybfccUZN30
iLfNEuFnnjtfjTJ5+v3u/c1R/GlrH87K3CG0I0/H9DzZJoaUxm9BTQ1a6vzDYVz+zk83HXaIKGn2
SJNMSj6OYW04EA8W1vWxif2vQ1deEhRVHZlE8PgIx4ArM0/MJv/Hh/i/mQB92OSHA+m0E6qASEbn
Ca/EQwBAxb8HESfvO70vvtDe9oPVf75F5geclfpC6dA/npLq3Cr2SOumltfZKnKwdWZ/YcGBcX02
63/46rBA/nJIf9za8tX+cB9nNhkZtTom50jAnQMMzLLJNJriUDK/29plAZMNPlp2l/hm4I1QYv/h
Cvybf0DoTJCZFjHmSPnhANelL0mWprgl7Fef4LjOMNpz0C3LOv0bwtiBSkb2xde7fxhJ/+YKgWRi
a6wGAHFyXv284/DWZZzLrsDapwHAtKgR+M6Lj0tgIYYffv+d/s0F8tPGPnynRiKqBoJQcS6C2Hnr
usm4jpI0ht9v5ZcbkVSFbt1OWG5DTKF/3qU5BErKIFT8F2nn2Ru5kX39T0SAObxt5dDdsiZab4hd
z5o5Z37651cynv+qiwQJzcLAGPYAuqpi1a0bzj3nHCDccVOM/vdC6b/Vrf0bqzEgovE0Rl7hzpBW
01cO7IAMFyFEHzIUNrTlaWAudecRWtuzj1ak1VidXbQeEjPnzpwo0Ps1whCFPet/fX7TqG8RYpow
c+iuZIb2WqtMGZIok2qYcCMwmeSPcfoVpQj1+vOmoLsgNSROcUhBL79Pb8PAPPtxds6mkTHWoc9V
JKfSrqCU1ZfjXty88uiYvOGcCBPpM1h6Ls055IvMrtESIRs+0jhFoA35WDHv7zvVMdbh191en9iq
S/fMALRtcyxsKIdsOVBPldqfa9NuzvCkD7dVpfl3ulE1d9tWlhcX6jpyD5sAhd9cDrdqjaaKrSGO
a4dzB4OnR09+GvLmDohG/NNEsTHcuVfLjcQiiRsiwGSBULJebmQ7W2E25xUtezivjlkTaY+8vu31
UAKvdGszOpnoDH7bXubyMiNqbLsm+tguZQn5BQ8RXKltdCFPvpUjrYJHRsgjg40tHJ+2La18tgtL
0uutQKjZGHpEjm8gkR6AfoVcOdqzsvLZCLIMmzxH4/xb0iZqRlsjxwaRj9H33+sCrl5AmSlKiAKI
UgXaTra93D6yKXJT8c0YcZOvdR66yBwCND1HTtW+JXkRQx8epa+okO2ZWkYlIsCi3KSqPNeuYBn4
+IQSDJiG3VXlGcpRpmIzoPmUUuC2teL5zsrm6Q8PrNwhb8fhP9tfbmWRjqa5hERUZ7ji0g3HPZp9
6DC4NgTZcEQT2D9bedFfp+WYfvpukw+T5lsOg174SqkQ5PSpr3WUwM9Dpavp9VApLZCYQvB2bq9p
eRrZRMOl/EOmsyyTAG91oraay3PRA8d0B4+WjYtiyraV5c5RH8QClKRIeiyKMU4HO01vF/EZeFXx
bCW6c+jUFjZYdFJ3gtblwbdsigocQmJyUirp4IdM05d5EhRoJ+Iz3IkeuK74ghsl7u89jWz/80v7
aE9s8IeIjoduVHw1jc+AL/UbUa7zPEpbVpa8bhtaWRiVV3JR1QKURqH10hA0e0VLW94/+0b/pcog
kayU71NJV7Qd4Gj9vDFeMdWzoHS0DFU6fyHI15YhGB1Mq/WfoeOVBtf96oewwShJ8PZpY9B8Mmes
QqynurLzmCNtiPlE2rmaGe5TrcZ4sq3wL9MajGsDXdy90sXKacTee1EafgMOyeVO5jUFm9SftTOC
ztm9E/evgOHQYKlRi/j8yoh2DMOG6134xktLyEAHTmtARGXq2t9ZhLRDzkjvPCvftQC6421jy2XZ
lJsogTvU5Ez4Vi6NtZ7X2Y1fxydbN6m9JGGEOEDjKDZMy0UW1v+bOdlF0c5quYCJeZ70WWBx6xZK
Ze2nnRb1zmFcXZgBr4yItTXemcuFxaYRks7bxrmC6frehpYILCgvZpkiGbq9h8tLZhNhI45o4zqo
gkqmDD+N1dBrnHNkt0xCwS1TDeAb4tAHNuYykrxtbhnq2JrreqRjRFi4YemTeWGRJkZYMac/TkgT
aFo4/dUxpgwaa2jnl0JJ+vCxHsthr0Kysk4q/3h8w/RUYlZpnXHgaE6XZBbDLeaPiFkoBI//6oSw
jeVRt9he5Z4x8fcfXGReVU5dxsDdB6pp913XqgAeh+kQTXb4MtqtvrOry/PiqMSrfD3VsiEbkhbn
FdUIj13hnF29rs5TAtJ/iKvqS0l682nvjyn6V54m/nRM6QPynM2F5U2YilTSWn6bH24Jq4JTWcqf
27softRluE/wYdk6/2g04uSj2XatZTR048+VY4/pg6ugZHcfNJ3VogidNC/ZYHkvqoZi2cHJnN7c
ifDEpi3MU6CEMAWWJxKOy49YxrS7+r6rj4nmeygqwUSUK7uBwvKoiAjrv1ako1LGvhdMbuqeocaL
vww+PMIIpOZMoaNnOjqMF2xv6spRoUzv2aZHG8xR5QLvqFlIEaa+ffYnB6laN5qP8B2/tZ5hvG5b
Wl51h24nHRXRXfEWpc/UCFCBn3X3XBT0em7cTkeqsGXKF8qKkflzdJONo6ZN82+s0MWdkb0Z9I5M
aUf7pnSTJnCHY8PE1pNq5y+ZLir1DZWX7RWufbuPlqS7MEbc7CQuPRi/2/i6sdKTXzMG3EHk3nfm
Tha19uFIOGgBkGoTJ+uXx7GekbyDycM7Z4mdfEPFjVaAGLWfXWhBPr0uZvkJu9g9yjxyed5wO9Od
ynw+Qg4BX1ba/5wgWDwEAkxmwFS1s40rK7swJ32wuur4VXrVPauVV8JPjewzIuTN0aiH8Mf2ytZN
8fJ4cDWS+kqbmOrNaJXN6J7NsvUeoXVM7/XYVx61pgputk2teC+EUlALgzCHR1zOr0e19CPNDKqz
GTv+le6n46nIqvSlUB3vPgS08uRQFr3VwO9+unxGgvPBsnwsTSX0o8p1zwBu6a7A4H+eO6153V7f
ins06BBx0QRGAgDC5Xm01NgbRsN3zk0dGUj3KfDBjqrij9fbdlYumQhPOI9kh7wF0mqMhDfNzjr/
3CWhW15XEAxBLVqDpUI6IYH9ThF6S9s2l2tjSQ5vl6vals3U+eXaNKilIqNLKDTxd7e+GP2POmX6
h6bxHwrCl3+eko/kocuVuQDwaQWTcNDe0yQrNSSoHpU6/TGxIu+gq/ClmUETn1MYk4C8Ff399qqW
h//SnnT4Uea2klLza3BoFvwvahQX7iGrMzrrWovs4ba1pfsn1nJ4aSAQp3YhF4sVdPlqZXL7c2EF
FiPoDLzoaH8/vpfc41FDD9dkBH7nyy32lHlCckaT3o1oiME8fhF5hVYfh4Yfs6cIdcJgNXwx7fnv
Tkm6Q+6G5+0lLo7JpTFb+oCwlSPlXPruKfIS/UvXhtFt0xd7jfXFRuKA8R8aeKI1iEzZNXo0lb5/
GoDM2Q2QC2QIzhOx/LU+dycy15dPL8syKTBSR8Po4gGtWzrECfhgipBZ/DNhFONmtgp95/QvTqMA
L32wIn0pSMTQsmxS+2QW6fi1m2LlLfIDiPGUvtw7+cstNHnGuNB0glRzEcrV+eTM+VQxi96UMcw6
9vMk8AHveAhkjE8ppJY7bmvRdqIr+tGkOKgfUgCjnZuqneCarYCFPutJgpihw6iJWgCoV/WY8VAN
nbbUTsM/Z7cK77a/odi9i+CVMjnaw1wDvDMNKHF0P5jPtdH1OrOLzpWOulcA5WyWseKqqY7EzyQG
kL1p5k5ZY/FJRUmNPBIYEtOUfN5Lox5Pq6HqTfEESTuzo36MV8ua6c+4pwawvT7ZlKBb5oDC14rr
pDQkXb3RY3C66ab81EyewRj/DCVOAGPasWYad6/O8O6JP+7muzVdN3FldIYXSY9hI46koYR78r0m
uDGNaWKGMPWNKyMp01e3gEY4yvTm32rqgcSd4E/RiDTs31gzL7tDPdZ+L3Jfbm85mYhGjATsSFvb
NzrEL7BNdkhz52m+Y2p1xR9tSbdzruBm7zstP9l1mZ3gA0BOISpEPwTm1Q5OzXCqNZTG2sQDVN0z
9pZknfLkzGnV7TwkspcVmw/DLrtPLxAkjPSptU5BcWpOYCVo6/LvorEZQFQ69dv2gZJdhGxFfhxn
ncFgfy5OkRn9mtzwV+IAker66qjptXLVG/73bYMry6L053ge8ZNHpiRdljjy0yFi+vVZ9Blux9GE
+bwNtZttK/J7yLIurEhuSCt7C2GcKjv5RgfJWVEXPLnwlOqAwC0frtaszn9+0iQgJd2gIAf0hdPq
SEen7c3UUHrdfbRrdULsMzz7I3oJvssb7IX1Thd3sUCsgYBVAcFSxORfl5eCS+jolT6Up/e+vj7h
5DpYnB8nb0if6lqtd1a3+GzYI3MQoSgg0kVo2NplXfYaHenCbSL7uhjY0kM/6LBzbW/juiH7vTKg
WbotfTljrkZzck3kgjom4nwPVoXQ2L1cCz/6vpz/WpE+ltbVoaeNdAGnuppPFSJ0d/SDpptyhNpw
e0HiR104UdHQ5zyo4H018L7SgdfUMG8sxttPtj8WNKdVZGwnL2KuBY6Z26aj3tE3hXszqm2XfTIs
NLBNzmyKwj7pmNyq9vyR/mPoOWd9jDUk/jglQcN1P+R92j4YXlx+3V7syte7MCjtK7pL7qR4MYud
zeEqYkrrZETpZ9F6dPp5jlQQzXQSPE2GJM5V3Lll4rWnqLR1tOgoWaGNkrp7iN/lKWHPxMuOJwZv
LgMy4rp1A8vr8ic3dI1HHLX7oNOWPJTMSewc+4UfpjYMgNnDfRiaSB4u7/McJlCdQ8t9qvLyyYwQ
i82i+ug2+Uut+t8RGTM/fTRoN1JnxwdTmV40EdRwKsRTnp89bx4e/DEFdtKhZNKNKHRUHONPXgN8
FFg2roElGN2ZiLlcoBL1g6syVn7qmgmGHR3SO7KnW+RUYDHOzdeEyRXx2m2fR3lbscrp1wnLyDap
4EqXzwI8l9Z0qU9u7B99v/sCocYvFzWCIBV1RpUG3rZB2S8Lg/SAUIEibdFhrr9c5piPelk4g3I0
QwTCbF9LobkCtldQbT+XYfzp7sy7QQfmfPrxVDjleoRRVxDG1yV4hglytMbtR6H0Y1xNw2fBVlii
6EEDC/gq39CT7rYSaV1czFEOOTg8GDcIbkYhCqizXXzy8b405MhliHSu6OYhVn1yB6YITCTVD0nt
/tJnFfHSEh+2/clknyXMuQQbAsUtMJ3SusLWzqAuHYpTYCfxg47K31OrttrO+V85GAzM4LA4/2Lo
Q7LiFTQiZ3h9ToFj0Nql1HLXGSF0sZETXNeI0//x6VXRadU9jzlCUNuy75rztDZHu2zPDJXUzy7F
b0YwDW0HxrmydxdWpPs11sDGG/gLAPEbxnWj1/ljTNizUwNes8Kho2PniRdUlaz0zLYHDvfqxGxH
XDzjRRESUmINhdvtTZMdPkcBT6jyUFJFITaVnFQddYnX10p26kbIha9dywi+6YlV/I0m4B7IZHkg
GK0SMD9XFExoRF56irp1Wifo9fiUVCgyVBVZ8aD4/VFPIbVy3NLdOYDLtWHPIWvk/DEYsUSRTWVv
QEZ6ykIPbdsuSqe/4KulgTxaeMSdS7V0vFhzmYighUXeJpcv88T3iOIgoOtamqlZ5r5kpvlmN3Qk
nEKQKiLTtmNydYHk/ICzYbEEEXW5oWEQDLBMWPWpiIMf0Qj5ik55o0f6+Pqzp4RVmSii4Jp4z2Rw
ezxaoZGa9N8T4huI1SmqKo8QBnT9Q9ykyHtsm1skpaZAZ1OPMjy0lnAi0vGHrGvwo75IT2puxv+i
mWqdzCjwIfXHVamJZd5GHcTN+gRVWj3oxrmwFfs31gxsiOoGjp9mjLS5RklwClVxdmoo2nIP0U5q
tNm4MwLrdXu5YjUf42VWC/aFgItqiuMaMrrBipHWa9SyIlBoocqPTDQMv+QQuZff/ydD8mVPu8RJ
Js9NT1OV1dXthFpWeYVyb6zufMCVm66rNieFSASnIt88tCBcHaHR7GRnBVwKA3W+pFbgyasRmFeU
3Zu+uoOOSsNf3AN60ZcXoYdArHBmIzvplQqXbaMFpStU7pP52/YOri1MJwIHsSHiKzmmq0eNSLiI
iBzjECb79KuZEnkAEYQFoah3QrmV6027jCIQXpcAS15VWBr91KMCe0rmoX7WQyf5A4bg7pnier/z
wVacF4BUslyXiBztSemtLtu5Hjug61AypNqjjde6acI8+TuArvoKN+MelVI3f2MzOfvgl5FTsxaA
fWtAlbtPmuRkV81RV+vh4ML/bpvVcYRoZ2eFa5tpEu4w4QtkFDDW5RGZiUZ7BGh85BnKDs4tnPUx
mYFO+CUVsM87Zkbx/mtM8h1jUw95V9UJ8Vye3KpRCzMJAjp32jTFO4/c2tEnUTM8DiN9XPkNKGOF
3qMezMA0jPjYDNwteO33KpJ7VsTff6gyzz4qh5FixacohT9r6uiw01PaG1hZO4UMCDN6R+rOqy19
Iy3KoBaKMxshAf+XaSoavTLG/Ko8bJClyr97pDPb93n1VJB1ARPioVnkaGOZ0hWu7eQU1KQsnQH7
stqP+h9WPXk7ptZcB41GoJumRo1CntC0ksBkJiRITwX1iOtJbyC96VKK5pURmj+b2tVvP782ysfU
zKmaIR4oHUK6BnEZQgJ3Mlu67Y0GxBzRBxte1mTeCb3XPhylJXD0QPZFwezyeMBgnya+Rv6CDDYP
SzSqFfwGimOhXO/0edw9ZJ7ZaDdhpI3eZ1EF4vlkRMAUjTNPACcujYdeW+rIF4HJ8Ez/rhIQVXec
3Yd8YsXbW7pyDShLm1w0jbh5cUDblGY/cwTpUbXK4rZSIM4Mq9K++d+sSB8uL9MJrmZXkLvFw88q
i+2HQbPmnRRj5Ztxx1B75nnR8RvSZRsVw40Q04npNvo/ESLilTEfhxiG8xlK1axM9porKxeAEQSh
aEf0T49O8iFKl5ZdH6HhAr00Y+tTMgUgzSnBHN4n4OpctHa2d3LlehsOFS2AbO90DOJX+uC22m52
zdy2opOb0Neg/AKa2K3r/o+WseLf2E+X8pJuCn1tU45Zy3Tw1PdR1yyeIPbplO8+M343VlE+5r1q
XXlN+/kLToladDvFoMwCKJRPc1kGbZGcopmMwx5SxoUZO7pJqSfsHPy1jaQnBk7CBSMHdPpyI7U6
qLzOaJP3TENVAccVZZIzcxGUv/HJaPbRB8KbMKkvHf4wDmyQxR6LCpEehDKuhecM6oYWnMHO/smd
WxwHuFRCfOwB4JenqELP6MIwjSnQ1X1Mt3hIPLi3qDsG/mTApBvNpymo9Svfb9tzriftzqaueRMi
yfe5aOTY5QLJqLq9NvUpjNvoFPxThtRmNf2Nc0n24vDlqCYYmvTpcnQw7cDyueeu+ejbSXNAnuA/
U9t+0ZGJOkCFs4NKWjsruEbkMPGRQN+lL+iU0Nrw2FanoIczN0gC/TD1jXb3nrJt3+81H/bRlORS
2s4crKoX4+U1eF/NKK5VJX8R87uW031R1HIvThZviZSq4f2pIhO0cudkcHFa5Xkyd7VxNjsb4SXC
fpKB4jbxuAcIhTymJfzxqRruFRf27EofEWL4nkEnnYASHo1vmQpmzvO/q0x2/cw0vxjuLDtgUgec
B9Je23ssfvRiyRQ0qEbZqgvpyOXVhzYtUMe+5OpP8LfjQ0O/vjIbM2UQXJvLPxXF7O3737AJZlV3
xOAa5Y1Lm7CLzmEFxcOpSNOvieXZyIr3f3QutRQk43cuyMo1ZNgV7K9I9G1iz0tjQvi09tFOOyV+
3V81I3mqQhDxeb/GswBmiYeP4pCM6vT8xLQ6V9CYAf81vjNRj2oAihlBf9OHoan/2N7BlZth0gID
+WiRgC/caN0SFAUJr/sUoJ86jfXDZFZICCHck3TukarZr22Da8cEtl76Kiavuyonq7NvpC1ztqyv
aZWrIS56xPm8X8lIt8PKrR0AylqFCLAlBVKql6a9qEgxV97GdaLg1ULonKewEtE0RaoflYUHRYIg
RGu77p7HvDB/VRNi9bFb/UaBkbSBp4MGFj1HeZyTYRciTztvTraBWw0SFTmwmHEbBc6OzztV8UwR
yTD+tey1jz3TLlVmQX3o1U4ihJrQUfeL9NVMsmkvUlu7ER+MyVUOeHJUSF7K5hTFRNRBZroPUNru
hbkr7wRLcpicZ/SLiFpy3mVSw+7Q5voxSSoV1qoYCko6f1bD3OH22Vy7DDBzUM0D5sm4ufQi0Szy
fTCYFdIW4Vs1YWjSui/kaT9K8R+5uzfQsGJQzHASW9DQh2JFMliWaDm49VSdVDVoY4g/g+pYlHYE
CR7NHeV6IObODpYdln9vr3RlT0WHUwNMwDQiwKlLX1a7TE3kIYIphRgUVYduZKw58CCcNK0dt7ly
4S9MSWs06gBF6SmrTsgse7cUiIerd3hrlDO/pGq1v4PBXLUnYKbEu8A9ZQdTqnZVRa5XnoKwVO8p
z93bOTJ9yZy/hBQNdtz12hdkrs1kQpDzQjf1ciPbZPIHyNJQpKGNKjIj1xnUmyhWz15lvdUIIXy+
PiWIeEgvKQbD7LL4ckNDW2ROUd+CVbvxacZ4an3M4SPdWdraGfloSfpw7egW6qQ61cn0s+6pMooI
5SHm+bURUp7t47i2i1QDGOHXaPfAWna5i4rqF3qV+5wRsypv4JR2XqlK5NcJnNWvhdOEP4zEKb5v
G13xXhQT6ZoR0Vse0KRLo8BNQjdTvObk995wl81wf+eTMnzdtrKSPBDhogkPSlAXs5aXVkorKpss
a5oToqYM8LtFcxsMmn9Ws7p+HhxfQcbRmEAXqIiOjeoQ7CQPKxGhBfhSvDu07xbkBTOqgC7UPM1J
p/B8BaUfgjXTPP3ZFHn9bE1pdhsE1B5TX91LdFf2l9l7XnmRoVmEhZcrh6LVCKGhLk/63HS3GYK/
R3Xq1Z2js7I+XgadKT54FLVF7515lKFophly0dJ+bANXg5+4MNF8MJ1DNqJ6oZmPCLt++pkFZ4NZ
Ql161oskPq5R0LOI6E9J2MJXQ+7x9T3qnLMx3mkkL++GMEX3HWJEcr9FQBgi2+I2NThEpMBu7bE+
djRCb0ITJu8xvM+rYadIt7z3AuVNaAZemXKnXKBAYtlERm7EYG6/vY86mBNazLPi7vXvlq6aditM
dOCDwCwtTojn6+gYpU5xqlSGAZLSLo8JYdRVGGvJFZln9e/tu7i2MkJr1WN0BHCgpV2eyHCC7VF0
E5i78ZKrIGnzR1djaQyhFq/bppaH/51i7/9MSde+TasyTKcQ1BLij14HJ3PlWcFh28ja/oE3IfGB
DYJLLhnp4TuJqdzlp2Eq24emadDMgDP7UDigUaDLdD/vMsHKfzAoVv2xTmZVJaOr9M8KKiK06pB+
Vtwg3nFZKyeeQA+8F4ePmFkOK606jHyjKMAa9J76TQ8h+Ip7yi1TFkbInYeuezAI1famuVd2EyAb
jR9gSvRY5fegLVS1d8qkPNEaDK59ATtwgTAfKr39orTgzrY/3soJETgo6LY81V7WW+BfT8oWBWGE
C+vg3FSV/Z/STeed3uDKoggVyI4BUlDakb0HsnRK4HV1etITgTag+n7N6CwPQT+019rE+M2nV0UP
UoBrRC8cbODlCTG8yNZr+DNPbgnsRc/1H3CLpTtbt3KPL4yIRX84hkpnKp4eTOkJPBfaRgzQOcEN
irnav8ORMvtOQ2blOOK/eV3gmMQRy8OPlmEGoBn0/FToBfdYbTN0gwo04avrNomG8NpONf5kngly
/O3dXFnohWlpoZodAbcwkW9Bw9a71afGfqbrMNyMaR/tvGjLd5TMigaXuHTgveQsS8vgW6xSFfb/
rKnOVeupw6GCeuWq8KwSMUjccjqH9Hwdipzbq1zehEvT0irjzodAczDcY2UhEBZMo3ssg93kbsUK
s3VcAodeBmwUkpVa0cMGyE14cttGh1PJjW907vfONoqfclkFIzoXuGYxjkIVR4pk66Kwmwb3+9wE
8PT5rdK/DCjQP1RWkv90zH0mj7VlETGL4JJ0btHXtRic7osaUAiCtUhg0McwUZkMuvjziQeY8w+G
pJvtBAhBIzqqHOHH7K/NLvmaNd0Xx6eYsX0cloceQ0xAMK8Emn4BFO2NGRVlM/Ofpwz5xIzE47rr
SutKm+m6/m+mxKX44EjgnehyYw6UYwJE6I/Gj6KbxoiKW4PHYGdVa98JAANMqoJXg9ft0lSJ/Pyg
t11ACRq2UZXH+ViHzXC7vaClr3oP3MST8s/MxaUVK3KVPsuD8DSNVJp8UlB2+a0Y+m+6Vh1nGyH6
bYMrH0vkocRTQDfpIEu3SpCcxkWMQorqgF0zcxAnRMzGlZM40U4hYcVDXZiSPladILSghGX0DgOx
qdu7U/BDxMOFEn2lPOwgmbFLBb1yn0nriXoYEGfQapFul7PSVLmpPemllTFwpKXXKtJET0NeDLeO
We4NQS7TRWqUH+xJIZ0X6koco2B7aujkjodCY2SuIny8RVXplx95qMtO8LBPFeVDFbe5s8drywXJ
DOmRzvO9mOH2eLt7xVKUY1bZb1zNN4EMh0QHJSR1Snae8bUPircEZo+nFHQzl4c1ZzS2ySxPOaKw
/FJEWnVowi4/DIP5qsTK9yCoc1q+9Y7VlYtIqmGB4QA3SP1LOkah0to4zck7Vog33TUzgECvQ1dx
+16sbSSXkNIQHWKeAekd8KYBIoVuoiak1/YLchNJdYic0DlP+Ri+znOm/tw2uLYspjvhggAJrNN0
kjazLPQgnHI0NCaiV3uAIQgSYHUnvFu77sTG0F27oiMq54Y14mN5P7B5XQXV11R191nrvIx5ZX3e
r9BFBroPMAXUsjy2jSoQYF+1GZ91NWyuIwo1t24JNSsS5N3Op1pZ00dTcsEwDHK0/xRHTEEo2jUV
oRp9L7LCOFD28I7rpsjnYRwSA+nS2YvDXAmMkPfG1JryZprtt2jMlQcUUv7aPg0rx0/w2xLvUHGi
9yFdLcPPG6cbO/8YMCKpHOB8JyHMtCqKb1Izn/9wak/Tbn/HJukafkEM7EiL60Gm5p47ok5a5vpd
GKuviUo1z5kc5L3LVt2JjVc8JUv8/+YWNUPUqIbBmCNxw3Qf+g7aq1mDGndhm+Ux8qdQOWQ0f+6z
Asa2uu/Cr9vLXfuWjLFQeWIMVShuXF64Vkn8KRdy0hFovdtk4lEI86iCpwHlmG1Ta1+T0h21atpI
Amt8aWq2Ix/CzAYgYhjEaFhSLtS1sXqIpjy4MTwl2sl41pZmAiSlD8lMgSd35r3WnmcH/rsXJjSr
a3XgVU0KMmFlnNqde74SsDBB/V9T0tLaaSBHpl5/pE705Nq8djSt/y1SbicM3kqdxsT2Xq6tDV5J
yiLg00UT8nIvKQohoYzIx3HKe0S7oqQE0uEX9CLIeRAi3ra20n+EPhDSHJrGYHSBOV+aK8N28NBQ
dI45hBB9Fr/AIvKVqWJwTS7NiK6B7s+uvfwFoe6fQqdg2/7KyeFJAJEjsgOOqvQM1UqaqowCaiSQ
jD+5BTgAxIXmF90Fr5LSMN85qSu7y56CfBY8KXhuyd4IP0RrROCDGb6dbqh9+XdeXkeHkjrgztau
LY22P9VlQczOJ73c2b6AQ9NvZv04VTQfmU9Jf1VB15y0NjYOOYjN1+2tXDmpFNAFNx6LQ1ZFsjdb
tRMgSq8f3wc41dh5hdDnzwqumwNB0olhjs9n/2B1TZtDw6SIxVzu5Qq1YgTbRH/1rKfu8Nwp+m0X
m4jduc7eXNnq2v5rSQb806OAmcgK9GOVp6+JH9eHwhy+uWlUHwRIps3Z0u3dFPdaypNF/ECcAqQK
Ui7poIQQmKS1CjkCyNTggSEi5anUdrnNVs6IKwDxUNvz2NpySc9CCD4rnFH7p1kmKNebFpzB2Lsv
cUe7c3tNa7tIvsNRhsuQF0E6IWFh26Or6Bz+sDl2g/0m+oFRyKgNpPZf8nzXl70XZeRdhAyGbJJC
ohjVuzwhOVgRMuXMOjajU/+s1Dq+7yrLh9zb8r4AGQFgUfvDuciV+RVHZN8yZ6EdPTcAbwV87iGn
KvGHmebR9Pkgm7iDl4o5FcIBT/iJD4k1c4owV5uleywSVb0plFi9nktO0/aGr3zeCyvShiu2gyBw
SiZtOwje6zDzNal7HzDYe1DD3/m8lGnhZqAIYjBFJT1VTl+XdcqEwtE1Cd4ax6y+ACVrvqshknlK
h/IrKWS28xSLLyh9YQH80/i+Fj9broWnA+HvkM/u0S/sEPbZsr4BLGHeJg3NCz/u9PtRQWlzqOvP
T+FxaaAFhLn1PQ6XljsjXjdVcwaPQjRNh6CtitspJd6g7Zxfx164x+W+8nRc2JM+ppPOykzYTBWw
VhCP5+U66E5WPOcVTNrb52bF+bAwGjSEAMw+y8lFrPYpgXOdHifGJx8SE02bSZ32AJU7VuS8Ik+i
tqz9zjkWaewxvd60Z23ao0Re7hpgO/A+DKhSbF8Up0vdG1StFMhGuKCKHuobH0noaw2J+O09Wzq3
S0PS58m9uZsQW7GO0KBUd5ELZmqKcNhdpg1XrdIFDw4stXfbRpcXHN/tkm4y5kH1XfbftTfAs58U
1hGlVetKVxIA5wz/0yqFMV4pdpYo9Puky0bhG3ZpuPIEL5TcqzcEPR7dcOcI/+b4FAxh/FThuQvV
HK4r1LRv3N7PEwZE7f4hgYv/djYAAUYVPsE2oa3MtXnn+q9sAI8J4Q1RnIghpUuotOhWpqVhH1Uj
TIBD6PNB1eKU65jFB9dT9vCjK8cJr02biIyGYpvc62hjesxOFCQ4U8v8mXhJcmsDPb5G4iA+bX/b
lQN1YUo6UBD6IiY1KfZxUAZ6eVkO50eFmPQz6YDySuigP/XNb4zCit4Gl54PDduwDMwdizwf4MKq
joHVUZKx05p5zayOgQWKxHwvJFi673duk/dqrGghSYuEmjDNG1VJX7oampEhNZVHL+zC61Ib1ava
tKq7woualyhN90Ya9ixLoUFo0uaz9MA6Fj5EScz8ZhaMlm47/iuM3RfVz/qD1sHQ+MmPSrULOLeK
CiaEVIvWrdHldlDjyp+E1KFdZ3BwhYQ9QWc8Oc34zUHLfifSWJxYLLo0PmgV81YtdhhV+jipvLl+
alJ9AuvoMkNaVJP1FNjNHhRjz5a0p0al9HnQT9OT3qbzdPCDpAL+n0NOM3rzXldscfXFwuApJwMX
bWnZGc1qD+O2VaI9binDtTor35m3fxNl/N7W9mpg68aAk2lMUkOuKq2s1pIxGsDiPzWwAN5OGoIj
vg39JKisNjm0fmX+2j4oi8fxfXX/Z1B+HBUnn+HsGiak8sIsurMpLUwHh1nu6Xrb0HJlAt6sClYt
Ruroy11GoqUPAsss0xJMp9ndAb0q3lQHTs0pHSdQT62103BfnpELezL9VG1Pelyk9fTEg2xc2UEJ
Lq/if94qwS6Cbc+W9DpoNN/MROGIqHnxV6KazaMQXxizXcGWNUNwt8BJisLb8h22YseOwSZw8CsN
WUqF3o5l+vpxVnN9pwOxbgqkAhz09FtksuYyy2pfo+d39GsDTLEKlisKXOsu8ccdYNXKyRCPgMNI
DdzQcIpfnoy8h9E4Lzv9iPxqeTVVcLoOXT0emt49amLKePsgrizswpx0EOsyBDtTFePTEDIOHo1E
tegXgTzPpj3plNWVMYJB2MS40mIgXBGqonpJSasgBL3pfNs5BDk8Ksnk/GpRrPtze2XLu/w+dS7G
pSlR0rm93Mipc1S/i6vpaco8+xAM43Dwcih3tq0sF0W5FwSlwLIAeFrACcu47/Dr+hPz0rQ20wGF
SP97MI/2ITazvz5tjHFApn0ZFCUQlE+h5VAnSKwenXcn+sX6zqhNlFcQlr0YDtK928aWJ4PA/YMx
6WSUmVbYmdXpT+aIMJxux+2bmZJkhWO3N+6xZkpQRUKYQWACbPnyU7V6VeqOHxpPjWmnd3pl/Eg6
esJVXOyRNK5ZEvkV7ByUrxZcxqEy1m5f6vqTPUa/OKLJlapBFM4T+vnTzqn7YEm/XJPWO1obgSZ7
CnwhrRyCHRya6V8FeetVP+zxZi3XxfwyBPbAfkhGF5i70GrsKnSqVNBYDeFVUk96cK2Xs17eM96s
vG0fjeWhv7Qme/hCKwqjVodn38rsh3cwph1X3XOgUfUomR+737a3XB0xB4Kh+F/YhRdFTuArztAq
Y/7sh1FxN9TJdOU2yfQQTvG8E/+vmGK6XYyLAQigNC19tpGpaKXNrPy58ykQd1FiP+hh7N+MVh/s
vMlLB8VD4oCY5y6DUZDTSA/EoBMVaflsdu30o6Clf2N6bbxjZfmtsAItCywLhGuLAcoyCmyzzYLy
WXXynGHQkH52kL8EMecQePTLp78UEBkyNfEmM5MmOw0gnwONoerZV4vs1px779mubft2nikMbZta
274PpuRYzfMgrp8HL33Wi9y/sXsDpEVSjzvIqbXzABIfDDc1bwaYpKPedn7rmIJErdPawbpiPKS4
90ESqjfwAlp7baBF9glEhuiTBgIQIwZgpNNXz3GUmWOYP1dWGjxZnaUy6zP2aJ+69CuYdLBNJfnO
jP9OeLNil1EfRtLg8GGqfkmpVoKnm6P6mVxGOxCNvkyh9QZ28W2wvO99/2n9ZoEFEJNnTJ3RLEUX
6dI75nZn5XSZmmcEG/qrqp/dJ8/dFYFZHhFUKKj2klyzM2B2L60YbeY1pTe1Z1jCvOfIcpu3kpbh
TjVE/JSLYihD0B+syG2K2u462wd3+Vz49rMYbtVDFLMK/Qeak3+mI/M249644qLLTBUEykIgkdTW
cI3S9tXoH5lz0tSnxlCi/KUNy7L6f6Sd6W7cSNKur4gA9+UvWYtUqpJseev2H8Ju29zJ5Jokr/57
qAYOLFZBHPcBZqaB9lgp5hIZGfEu78YOFMZ4cOmWREEV1vFHvFOq4p9U2lpk7Rp7llZxePsQXh2P
1S+yRJ/fKuoWqgdua5fTZaLbf0gEoT/v2pMWGn8aWBaQFUGMzBH43RUJLh1qOLRZN13cpfkKBxwO
gPWx7MotRNzVUWAgtF8XkAJSASzs6y/yysrJXHecLug52/tokeCbLNk96YpW7bhv6gUxY8R/GswW
H5NlRPhaN8w8rUgrbGxDJ/R9nFD4EyVnLxgccEAbhYmr64CBKCZy+KAsgI9bfd6oGpGXFcyjXrof
7QqvMwy1PgyNfabOv4WIvjp/dFnAyy+3HGyUK61Ly6kst8NR5DLFMClkC4U19zYFe298EsQzPNxQ
mV0EdFd7UDOA/1TNmF9Cg2qWW9bzsQo79WAbs4ca6ya48MZX4QkAvGIp7VyTk6lrQ4RTJnFxnYXK
10bqnSI3MZM3TpZNl4r6KpQ6ZnB1xFM3zTBlj6qnqaFnPZn0cZdntJ05f9wdR4Dm95FW8zfGCnlq
FvWXCkmFO1Rtu/2LNgyNzy0XtxsfRY5Ke4PNhPDfWiy6sVv+k+jto6wWLec5Hb9NIkkOziDrjah8
Y1e8GmoV+wVuPYhzGfCSel7slUvjpu/Y4ZXLYxqQzhZs8EbcoLvKi8mmkYeuyepgiWIsHaOvO6TA
eAgmSvm5KND3w2bgNC4mDlDCtoRQb30iQKpFI5LHDKoUq1Dl6U3jxnA1gJqWfq3hlBKEYqI01vZe
bOydWk+2bG5ureDvY66mdcxr1GDijsKtmv7I0kJ8HGK123VauAXquzWhkESWHvkiin2FbNC8JoxH
rtOXckGiUye2ZTQeW0EYsesp/zLWm3LAN872UiletLTQVAAssprSoqqmVs6wS9PUy45Tw+1+Fw+i
Nzbyyhtr92og4/VAqVeQv1ahuNgTaDBJKSugoRbuktFEZHmqtyDYN9Ztwe+i+oRyFiF59WEaQDD0
hmP1opoKJmC02e086KckiQ/K6Mktf82t4VanAXdhdULZqr6Yg648JChXHLJCFV9AV2Sf3k5Bbs4k
4E8AhcDtrjJ0FBXrTkEeAR+1AmGf3D7LshD7XMmeQZ9++ePBsIMka6WC8KJosFq2xjOieTDbSxcp
9woGAvveKNIA7pYMUnAVb492YzfyYuMdQXMIb661DZiFqKwHzLu9RAYIO3CFxq5Sqz/WgSBqwa+h
SwGvctkfr79pzDuBM4YyntQqd3YFqcilc6GZ/Q/d9Osz/XqoVcRK2xKzPUfBTCJB8aaHsbEg5l8U
8qqEOkwut+RRrjfi4q6HuDfyblTM1pIChsjTpPUq6L6jUA76gDJjT7ZzwoN1qxR4vVoveiULbJxU
9cqpPMysWGpxbp88OdTnF+ncRR7zjxPh16OsArBVIAnSj557rocRwZepG1Q6w1OmWe/zNou3OPDX
p8skHvKYt+ib0aFcDSdEWNdZ4i14NqvauSL+Gpbak13Z6ml0y89v7/eNwdawkgG7nCibbfesj8OH
F05xHUJ37K37/0HB/8bOwHSIKjsWRAYJ0GovdmqX92HcsxdL1zj2KT5VxYz+2LwQKd7+rhs7A2ss
cgISxhdayusT5kWzXtdNjzoCtSfDV0XcuoEljCreyO5vfRNEUXjtmATwSlod5TRLEV3V1Pzi1Eq8
R97lyVCM6c425z+OTLAwFtkTCt90sNZ1HtNVevD+ffUwM3uBVKg+z7FZ3r09b7c+57dR1iWe1OQp
y+VbXDJzkAdpaRHov7Tz8W3Z0ue4flHzQaidwMDATe9qn0No6VNNiaNLLdLuc5eN6VGWNGCiUu+P
odOUwndNINSQAce70thM929Ext/HX299TR0yQrSZX+o4179nJh2SSaNjllnKOPvWVNaHDsWW3Z9P
MA0Z6BloY5OTr7KCscyUQWnN8FLQcxwORRXp7l1VNUl+r5D/dBvF1SVYvKqULKXOhYNIQCZMrnG4
gl5glbthcYm8KH3Uo84NUCrpfiGqgb+xYWXvs64d/dH8D8kkIwOTpVQCDEBb12iGIR8KUU3lJWlM
sUMtvltMXcoj0rPGsVAZk1C9Mbk3Tj29p5eshFryNXM790b8F9LqkszQRhNE3Hezvqm1f2tOX9g1
UKkRily/O7Q0bj0J7O7iTh7HIyzZo2Vt37siRHQiSqegzQSuP2NDHezt3XMjXKMvA1XPXGoJVyjA
WKmqPu2H8oL0i9xDaIh9FMLvKsOSO3RZNka7NZ3UvBauokNsWQvCllmxyLOGYvHpdZ6THtSBJd1P
b3/SjWNo/T7I8kv8Vs8qpReqQk7F5cWYQ+Y4KlPW+Ann81ENRXxMS2XjzrsR4xZ7CbDwS8v3Gpsy
y2ayjbq8mOCd/Qm08AEsY3UQIXz4tz/uxgwuJWxY4yi/gDVanXYeoE6hSplcsO/UI186jgwDB6+c
ZPf2QDe+6dVAq+zfs1pZEC2zC6YCeMdk2P2gcBbdzxrb8e2hbuxBCsgLqp/8ZKnyrhYMx8RYzdvk
0hreRU3Tp37okl0Rq0+s5R+r4DFx3EdQqQHjWZADXw8Wx7PVasOcXIpM8d5Jw8iPyCZaF0cTW3Yg
N6YQxUI6AEuvHKmEVd5V2rpwe/zmL0VC+edF3HY0RUCJ9+vbE3hzINJQbNlpil5xI2b6G2XbCnHR
wzkB5YarcdFh7B3HiDK8PdT1HQsjF+lJpMUWszh3tS0UW3oiLxEG0TtU/WLVeae6cxssiZ7dY70m
XYsuFTTdUt96SV1vk9dDr7aJcDLPmjIjukSJeFeMi8nroheVO83FmjdNNW+NhoKG5QDXZF7XAPg4
DOs00XTl7Frgo+JJO2Z69BRGZX9orK1PW37115cqN7hDfklhlyCyftlbeW0rQkuiS5HW8/t2Tt19
wnW3sXbX2wRXrUX8hJtswaWsYocmWwfK3KCclcrrfCsbcI9RhzaIVUrIb2+T6xjMUBqaQjRFl/x8
tVaN24Kaqkfl3OIlDp609MxPCTDBe4nh96clsp2UahOxd2PNdPjFCK2QHYBFWH2goGZexDxOL1lr
nYpMewqd2g1cIT9BE9jip99Ys1eDrU5CbtWJaUSsWdb18THrOrLbotQ30q0ba7ZEDq5KILrcLqsY
ks5544WyVM5VYjKFeYIYfT8N7xTFm7cU5258EZB8SloLI5CVW02f0hmldIwsPGN23X3WCyjhg4y3
gKs3FoniCyy5l/r71bMD1+5s1uA5PBWADnZmLd4hoJf6dDXTnTDa729vxI3R1nteKdOiMws3PEc9
NDXbYP6mPHsuGmT05s1q7q3VWmgNCy+PKVwncqkZuwOFLOUcCc07t+OC0DNhNnQOGIT/8GH4tZC2
kQmQ+r++x5zesJohqpPHWnA/UySOfLf3Pk8dTgWe2KpY3DjPS97//0ZbbXY8Hgavr12+KU+yHc55
H7PFTGhBIbyM2JfqRqp4ayoxv1wSA4oXxnrjl7oVhqpihOdQn8q/EJ/qj3aRYQpLeXTrbX9rk1Ap
XrCcUBqBmr2eS09M4t9Y3yYS6wAK4wbqdUUnEj9PN31ArskAC8cHQRVQZwAf4cC8Hq4xs1TrLKFg
qpV/7G21r9/ryyN5Z5t9O1wcOqL1biyUSZ5MvZLm02gbo/FcRLUlHowyoTXcTgtYTNSi26okXvNK
+e1caB8sNjHnquEX04ir8yrkmh10Y5dpWDlVNkYbEw3VfacXho97oYPqJaJtEwRl9OLSLTeHGwuC
WwTcOsqaPPiuEBvqbHdR66q8pItZfW8OYTReZAwpLeiJTc3jXICyP/7xiUI9n+IBbU6qB+uXrTPN
ozsPunqh8VMcehU+RqbGT3UbipPXb9Frbn0iNXzaPlQsqEOv9hzCJppdubOK6I3JW8vtVe1b4iHX
X5nCeW46S/9T8T3i7cJpJUUkOF3VCch1WqtJlOYcDdZDm3KeTDn/Uqyo2789jzdO7quBVrECmEXs
tJo3X9oCXcqwREw0a5GW0pbC7dtDaYuu3ipxcmnVLSK3S2lzTdXtiizJjUafLy8SsM6IKGoRtWmg
dGF0p1ciJCh28ztVncWXdrS8ADXQ+kMmN2mJNwIk+DY61xydxRlyWe7fHp1eI/V0jAbzEhWYxkTC
Poep+NyX1YNeJMUB89s/xYSxnL8PuEoMNK1V9NpzmGVpm5/60fxSJ1kTVKOW7+Us/hipxXDQ9aG3
L8HhKip0jWWLtDXnCy488xjoiSr6U+4Zhfsfdg9eGdj3wjslHV5PpGnIdrTb+TKZcXW01VE9t+i/
/wXrO9y9vXtu5DtYVi9WsxoqPOAcXq9ZQ1Wcixz3BTXO6L3aoj8Izcg2yqy3jsPvo6wOutNV4Sya
RL2wnPmdNGPvECo8zjpz2FJkvRFTlgOOmPVyc8JCfP1BQNxcOYgyedTRgzpUjit3oUkDu6WtHQzq
n+v4UrT6bby1gYsS94BHHfSzwcTUH1r6Md+zsPvLgJCwsVQ3np2QYwGgLLnwtQJI2aFUHYIVvOB2
hnhR3qBm21a2/NnrCOBGTtP90/RzFphIKO2Ia8ZGNnLjeP82/pUkSD64sx5GE7yEYaiPeW3dJ47+
RY2HeRdKO/LnfKtUdmPbLDUDuuc8B0EGrLaNp4UFXKgRa46BgIKGQ7iTjTD3adf/9afHAKQipRdg
rMTSq4ruMHRjn0tjvPRJ230lZREnBXusw9ujLHvvdaQGgIlpEcIqAAF4YLzem5blAbNXxXwxeu37
rJ3tRH+aTBTY7Mb4ObXFt3b+/PaIy09cj4hgJG1lmJ7XL3gj0uzCVWzwWOlof+vpAnyhKL6lw3G9
M8CZLXoflEVBKa7v8dxA0KfOQX2pif6ryIcP7NDnqjafYzncDXFRbl15S1RafxbqDSwYScoi+/Z6
ImEuOppHif2CP1OzK7xaPfcjresQJuuTN0HFV/tGHsww7u5fmPkdL/BgIaDeaa2LB/rbs3zr+50F
KkzurNN5XsXrsosse7DGER2Q8Mfy5p68PNwXQC60YZx8Q91Str86GKTNVAkpKrgQecB5vP5+T5+1
ukDgF8m0RvyKEheGTYE6h6pvXnrLj3o11auhVvHU6BxhtVkyn6vBOr2o9oem8fWlfdW49LDenskb
o72Ih8FwBLhyFWPGOYQ0n0TGecp50dWt986tKKQtijUxksxvD3ZjFoFG4ouJmgQvu/WyoV+R2KC2
UP3UEPhVh+EwGUDkt5v31+8J7iFi9iLVAF74Ku+MR1o2LuDW89QMnnasphHvuXIWO1OgFgEVv0Wf
7SNCEvj1jDKHNFu61mA/mcNUbFWar0LC6ndZn53R0Bg0RKwD4Vr9Tp86Vw/oFeTJxim9MRCEQNL6
BR1gclxfb9Jh1oYqrBrvPIW8/HuLp5MD8evw9iJe3Yov6oFQfEg7qTKvZUEU025Sa7Lcs+mlc7Gv
JCncQe9UF54KPfjQ75CwwLhKJva9LSCeO2SnxcanXgV2fglw56SEEC+vi26xmZhlLHF00Uc64nUU
VcdsMuIiqOo59KjrLK6rml69y+tmK//fGnu1nikEzDwrTOds19XfOsoEiM18VZXwc5I77xYDJqEm
f6ydw/f+yyFEGWiRSHm9tJZTpsKzpHGmk+XuozyMjmpRKP7/oHl0FVthlHCl0KcAO0R7bn1nFi4V
uariDaEOIaJjZehWpe/mss4iP1YIk8ekTXJxNKZx7DfC0fUWfj34Ks5q4zS4ijahN6ur4ZMNv+UQ
mn21sXuu45AOygHGGMZOPPfXheJ5jkXNH8//0oKSmeVqS2SBlSz60yYJk7kUHRHyX7zd1khLqutp
GnbaeEZ1zFIA90eA3GVnw47LhzEUx7fP5vXTdBmPtzYiK47BgCtJ+CR3ddmN6ngGT3TCz+YzksC/
qH6f1MJ+4mh8meJ+3+rjL2dK7nLFtjfW78bMoghLOWuRy8a0ZHU2SqeWupxxK9H7zD5GytztTLeO
vyAlt8XtuvWtr8ZabVQqOCMV32I8L3qbCxwM6nzjhxRfX3xu6ra+LEJFHqqxuQZ1f7ucch0JXlSY
HNoKUL+MdVZkzPbgJnoXnvPU9HbgePVdRWvnIXGqZj8p03A/Yr1z75rTBgj0xjS7i5vBAq16sdJ7
HQ7mdIgbN2fgLIq+GPN8Z43l3WIJ8/Z22hpmdRqHBIMpOQ7huaX5tMwnkiXHZow/vD3MOgfBiJay
gklCh7wSbZjVQs4lL2WkrBf3ibT0K4lqXtJVD1nkJvdea398e7T1R2GVwPGATgwXlkrvWuhwrrKh
i+yBtlpe9XALMHVMIpJVx5t//f+NtJq+vCiEi2fHfLKtyHxOogVC2ArlftSK4g87NnwU1+FCwlr8
uK4IS+gaZUVh9vLBnlT9S5WW+uBnbht/rDMEZzbC5zpIrwZbAyq4NxKhpNl8KlAGqA89BUx6sPrc
hxvh7MZSLdVYbnqKwtcc6RGAMS4vqX4KFRA/fSHOIUJ/e+ghG+fpegdC21x0GwmdzOPVe6octHyE
qMMmz5ND5ER3c+/doRVBx7KPf7y9LW5MHzgmHi5oYPE6XUeNRm9gAsheP7Xm5NR0hgztux2bW4Ki
63ucM4VSBFc4YRi43bqcHU/kZaTx5skcqn9qDXPWyhneJ67xFVjR2XI2xVKuV2tRpUACj68Dfb+m
5o1GbPN48dgWYFylH6p1CqEgy+c+SLty3GrpXX0fBQTUyyic8wSkybo6XXEeYpVdKfOp4hYI6hr8
Sz/PT0lZpgEsm26XV/Td3l66q0+0gS3SRlmKkYCm1q22ONLS1Ew192TX5rRfNmTNi2EXL46Yb490
tSOXkbjDFwkCKoXrhC+tB8NG/9U9hbr2JIVzDltgFT1vlZ02l3+/PditzwJZAaMYSOa1zE2eFLnV
CMc+vViXggRS962X6Y9NCqXn7aFufRd8hAU3Dnz2ylDDGkps6QZ1vCS29pQUtrub6uLz8nI3atR1
3x7s5nf9Nthqi9Bsrlo9ne1TNVLOAsRUHwrRtY+NGnobjY4Xhu3vz3YU1qBzUjWD2rWkzauxmji1
zFLPnRO2gUP6ISwwjI9mL5F3pizzeif7ySl37SLcWwltkTZp2qOutvUiNxYVyV1XK3r6HyYAlT64
smRD1NJX6dhsJJDfiZ0nU6aTO/lFiP5WUMjQFj+belK27FKuJ5w6GxVEyMhs2yvQvGNX8WTrlf6U
YPaZFIENddY91XNeZsLvhqFvNurcV7F0Kez9NuDqA4UoXGE3s3KKajPfF3jrBGEmrY3bdZ3nkdsB
AqXdDSsRoPVaqwMUZGSVslsMNpETCisodYmpfWEGzsncP0YNmqLVVrHk+qQsVIDlmUIhkV9gtaEU
/M+tJBzTB5F4srsfUkRQ3kP8afS/6sGcQx8Z/cnZuNpvDcq9AHUEP3vo4Kv5TCMnsb28KB/m2G7O
2GAW1uOk5RJQMfwfLfOtpqoPb5/SrTGXNf6ti4U5l+ZEtBEe8KHVg9qUzcNUossTwcEe6PtuesPc
2KULj5C6Ia2eha77esAcemGJFGP+kEkemWoN6QfP1GTHIfrzA7jw+ihQwO/Dm29d8cJLop1tj8Si
gM4NRyz813esjLZ0PNZVGbboUkcnhlMQWToWr78plpY0lTARIAwFNpTmCQ+Ac5QpnzEwR0QVfIZm
Upmw9Gr39urdmMxXA69Wz6kXh1/I/yc90586MpLA8Opf1I623NVuDEQ3BMIuMqzoS6zPw+COXuQW
mXWyQymfw8woLnYMpAst5j8VbQKAAOhpaRtQQuSuWh09keexV1eleQI6zHNdnWd/4WiVodi6oa7j
1zLSknRSpbwhZzCnjUvv0TxNDglaG8nwqRuT/svba3R9wkD5kS7x3gGESl309eYYtK6R7HJ80FFn
84vU+drHQHdax/scm621EUOuHubL9C2AruWfNCHX2XSsqX2aIh98on4X1R/1HG7kMz7JaRLkGh5a
VJMAYmj7Qk/d5HPU6cLZzV3lfCiqcn5M0V7wNq6J673Dz1ugCCzpArdZ/vy3ENPlKc++hWFFUmcf
zNp6TsdR3QOf2+JybY202jqaB+0kk4V9ahVIVlEXf7VbiXdFb/784zV9CdCL8BxA33UNK+3hBVt6
bZ9Uq2/OBaBD7dAucTNIyL/j/aCVotk46zf2EUoKiBPayBtcg1Vy6oEFHjGcixDIPoRv3N9zplAp
VdunO7IVW26cDpKppXKGj9c1Q3O2Ss/C9IcnzLhwy/sB+h3en9/fnsnrhwQpG28+VJ2gl1xJLtI9
SHqpWsVJLVEK71ty+cgIvTuc5n6UvfujczfLuVtDrm6g2K6cYnmLnupSPLTe9E1V4sZ3Z+NkJdVn
OrDtxpm8tXJLNvFvw5VG6usDMMrG6/DVNU9LwyzEPiOoZP/X1ICkKuutu+jWstGcRKaFpzuqFKvB
YhH2sPHq/DFxGoRIm1hxHzUbg4c/XzcIa7SSwM8t8MfX3+R0k6J2JbXNUBn1faREreqbbuedMSXx
imCaQ/k89vWW8N3Nqfxt2NXaWVR0Y8xm2ZS5Iz9NMk30g2kOpvDnygm/5a6Ttbu3v5RPujEq8gcE
VRdNB1SSVnOaCzWd1DlTcbiOYuqKbtf0fovB/TlS0znzcWIvT6naxUf+qwWOlNMU2FhqHscSZL7p
eantF/Zov7fxTbkX9tT/KDwA7CjoJI9DSIu6l5N9GrUy/vvF5w3HkS6nGje60T6fIvGrToy+uLfr
Xvwy0yKPdtkkGidIer1z7qk753+7Y5Y/J+1Yj0Eoh6rYh4ldHkMAxIcC+Y5vKoK4M9p9kTn4yEoq
HyJdGWpstvCyV8e6/9suJuVSJ6NzZ0VoSOhGqnwJp2r8Fumwwe1wHu5LUJPCT8beuYOda2Ys+RL/
hjGXh2KO3MGXQ9qGOzPB3eAgOe7S16dexUOXvuQdSjA1mZ6Xd11QJdPwvswMCe5dqKHPUmb/hP0k
n53WpqQQReJrAgWSKuti166b0WeDkugXCHFy36u1CVLTCc1PoZnWB61Wct3P7G6677XIeCgNWd8l
lrTPyEzDGtPHDFFX2hvJzmwbGmKRUmLvEpUI0UTQa+7USkfqDV09q/NdbdLnfeQAyayw8YC8qCZj
ICrobdNkGc8vmoEDaqrJ0cwgr9fCTL+r+gBKBdWP8Y6Ktf4Ppujxe/CbRnqkChPfQYpEw5/Hdxz0
RpI/admg7wv69iTeFtanRTzrBy9V5nzvOcvjdM763J9SWnhmpWOvKYrkUDVU8/VMqdQjSs4kEaGq
TZy7oq8/qGlkfZxjSDuqxQ9x8S7nxpdz/6NS+/ad12PPWTh29mMQtnufTZVN2X5AdUIFmBoYs5Lc
Y3+QULHvtWPq5dOpqF2bpHL2Pth4OohAYH28q0N+b7duO32viLzzx3x0/sE0pyXUzHP1NVR4Ruio
r3+IDWN4Vwt12jWVaA9u7+rv3XnKn/s8xM5QLcQsA710RjtIUMmq7pZtFflEDyWIpx5lBV4fj8jw
ua3PHzR5MHQIxZc9wS+oS1c9pU5F8qJjffq1GhooiK7Z2Y9mP6UXEXb6lyhUW8cPJ8OJH2wC4ddJ
dSS6QC096HqMuu+Rk0UHvH+889yBl4KAMVKKDqPwrjFTWQSUgMrvyhRGp2TolZ/62Fu7FEhIMCtI
PUxTJ5Sd5mKkWQiAlo9oHXlIqI2G7U9TE/+dTJ3R+3Zacb3oBcY+aHRauwT1b18qqnGfQSA79dpg
f3vBHJNUiz2lWBm4suSYWQW5qJtKrE8jRX4TOc7iiYCNElLqy/2G3gQaiJ2Y3xfNLMSnomoVlXNE
eWXK1DmQqNHUfmFiitaSM148Q7Lcemeo74kmQxe4Wiq4IKj81DX2Dpw7EdTwV59jb6rvJ6tH4sIO
45MjXATJe+QKH2PE43aFoxdPImrUcwHK7cmQSfXd7sK2CxxLKg+q4skndJ6ioJG68YSHZXLOaise
9ko3N3+FTJbcMUx3yUo4GkSX/ugU0fhkhGQa/qBg880zH1HkmkwVUcnYqPzIHsOYqCCMOJCiROS7
jmjxUMlVHjBrzb/YaontThYWT4sr1sEdkaoxi9l5bsU05UErUWLVFQejztzJH5Io5gfVrQVvD981
1c+8MX+Xanrzl15o0YXrTfsgBqahmbPqgKFcFpQuHl5uVk5BY/FUKMxlRROB3+489NLve5nsFHcm
DCB2xSxxgB/7eWgeoho/B1n19jceIVFQgAY5jTOtcbvrp90UorTnzbbe73vFs2VQeImDyp/F/6GG
4/Wr7yTo69kq2nin97m46xQC6IMdT/HZDNPw2Za61vlZS8Hep1ORf+ZJz07tXJHI+1COFeJwYysn
f4i95kzmMLp7fXDM4X5Q0rE9evUssvDQV6rVtX6TJ+2FrmoVPWbKLAZMYvraHp7CenTTp7FpDGw+
GnPuhV+6aRKeezJWKkxRo0XZvatqo3auO3qyQaKEmrHPEjc1Dopb95UfO42CP0I3y2MoHCO9TH2J
+I5bZ7nn953pyVPVGO63uo+Lf0oE+12/9ez+xyzLzkE90kvTD/lYFuW+QShIuyttrdTuEi4DsQsj
yc8WNLTs/Ww4yr1eDPV0Sswkz3Yy04UWTG3aTcfQEh33jao2FeotljL7dWXUn/sh6Z6BuGeXoe36
dziXTzEACzv85IjJoDqrucN9brSu4zu4WfS+iAqn39sdf7cEfln4oRY6jo9vi+H50GrFvKsdt7Z3
Kh3vKXDAu3i/BMNYQSlKafADsB1CyUtNymPWVvWwh1RnTztnDEflvYp3TrmXXVS3Z64h92xUpp0c
3Hm0w3umbUh8Ww5TsjNa0GBPkQ9Xzpx8s0rUeK/oExdDVw05JBFPgviO5ypK75Qqi7xjok5OcrDD
Kv4RxWOYBIYxYj2PaoTdaz5eBtWnPqq9B6uauHpI61yLbm4r61PekqH0lRnap1yPTNvPUiuOfI5i
Vvu91i630Zja8WPdgAjfZ3neJLvlV+4vXpE1atDThX+qRF65ftPKHnj2oI3f3dhK83tR1RXGBK1T
Vu/wqVdPA8E0OhUgaBUqKO0g9tRQ1fEAk18zH0MbM+qgsEP+PSlGXjHpCYGh7dpY3WVJMXhB4eSi
v8hxSuydxm2cf1msGujCD2WX7nu7KMCLiznTg6Jp1Scxiv5DBD0aoiMx0g87e7LubSg+o2+FMd8r
k6hL66DLx7q8xw5LZHfVxN4+1L1H5pWBNs9OWTvYjl/VPHoOeVFh6Exe2ogHUx11/MdhTQL6J551
kCeV6V0l4PceptmLf4Lz8Iad21lyRpI46YujO5XkKz0I6W8USaPx02yNybDjZnNH36ybqLgHJpu6
h0kdy78oMVPTpocg471udvza4USJ7w5Pm/ZbYpOW+xq1TMtPZtOt/HlyzQH8UMqXRZZrfVBVkdf7
vp/wXm3B+YTU7K0+vAvTKFF82+qoYM+K06jsqib9ZkLZfQhpoLhBZFlFsStcyBp3btk19vsUlwBl
r6sKiMjKw+7i2Gnl6PhG02bqvuFCjvwRPEP/NUHrNHnIqlT0R7VtGiwjUlF4AeIbXBAG2rgkJ1HO
nJKGEwvlogd8NNQBjoidJKkI2li0HCUMAnJ/LmR+7tEKc8+jbncQzYQcv4dpraj31UgP4FB3qv2t
4+YtmcFafHS1jh2gY8IHyncc08EnSTb7HV0B7nI1NdI+cBORjruqceVPYmb0w6rbZHg/qW66YBsU
w49Jp9ugRhcbQIvk9bULU8rID5ViaTN0LerWFFV5SoeuWc+BKWPV8KWRjB+bkeTlvZsJNkcETaM4
2mmjlZCIG9K5VHT4lmaGxaashYU43tCSpTaZo7XQ2zzZBzVa49Tex14+q4k1/5hbqdtBa5R2hzm7
3lS+6OMyWtznmY4mgmB2xALImPfFMNMtRI+MZLbCjBlk5TByCNnY/O9kqdRRQNeQMGWG1qj7IXaG
+GTFMIN2ejNFo4+zGI+hcMR14j3g+kkD/xGT8KhNXAIIaWwrDNAdsbsn22pIhyIhuEtZASsPTL3g
k0PdRqdDEqDcOxeJsNlPuJyn/ZBGrJU5ZPybaKqW2e9cL/fHqdV+Jpxp3W/dLv1WcnkxUoIgxCHS
q+iHpGuR+U1ZMtC/7dB5Fj2NKMOs5bPkRITHOKHZjATKkD+bYau5/pSE2fuQWkS+j0wh0vsKVsRF
4/BlByXz7J8VnYCPaoWryM7OvJpuFqoik88pIY+tkT7IfSnL6AfpLcKaolQT3hMgGvdRryfN+znV
6vTYM0+qD/e3VoPQmfj7he6UyQWqJ0czMXt+yjQ5o+oTLlsqn4B97isEvyI/Mezm55RW5V+NWxJt
ZdRk/+SjdMROjUxK6W7Um/taFvOlGGviGt5uzGsnPDc96KFk5TsiQk0S3nGSEs647WNSP4tDi6/g
Q8U0Ztj+FPInSVb3OXL1ChmfcBGX51hFiu/UqVoHEk1x3oA9vYL3RhdX3wH59c2jUDqoekldcMpU
VwCBmLMo/ZBkPYmWzjvmG+teSR/zHdXnGZzfT8VIzy13jKE+ZQNAsLteH/Rwh6qgaQe6DgDeNzVh
mkfTUNtDm1XmoSXB5My6Jq8FaeuHTnS8Hygn0svvpd6nu6iDLbezRWsVfmHwSg7UzOETbKB0bTCl
nLsdDXTL8ekK9IUvS6vjeapPyPCRMUALaTNWhm6vYotdxJWEpaOak6gVXe18wpMw/d5qSvYTz8Cw
fLCS0vACkyTSujNH/s6naUrrvyFYE79ailrGvpvjzvAjFQjzXaSPnMZqyMgSVTlX+SnCvrdgQsL2
s9cby7EaFSCqRejmIcISqVM+DAtMRu1eVq1z6LLZXtRdSBIt7VFFZ8/xEaWuvkdZ1P4fSWe2XCey
BdEvIoJ5eOXMkjXblqWXCo8FFHNRFPD1d9G3nzrcVuscqGHvzNyZ9RHPTn5zGBT8tgE5lrjh4OZ8
xgQO/mRMn9zPpQg+BO3tT1W4YXHc5wT+ssxAhhHn0ummW8Fl3MQyqnM6PZZaKvZ2nntuXE/VShjV
qay8LQFQ1n3zO0wsNxReN3RvZU8V+mK7vvqhm2F952SK5cEPRm5Ls25Y0oOaEJIJz7TvI9AUcyR1
IviwAcN4uY0GFhEVO5N4aUUMUm6GevNz2bhAPC4UTk3844bILCByozmVgVDf8NZiqKD0DJcYLo/d
U+gACF0o2afva+Xx+01XZ915HIHCurRgu5q0KuJr0er9t1VeiWgN3KJ+KoKGL4GtkEiZKptDDwvP
lt/vO6YOXvzMJHvU89xlt8iz/nvaLlN72Ipu47as07F/z6aSRCVSSOMXUamQuJNlZJs1Ih7qsw0T
GtosMtlxC/ZB4XFhmBzsmEKgy0ZlDgog/lXCjaS5cIIqPJEptgeLpsNIF2jcRuaYDLKyBWVBj6Fu
pb1cFOCneWlXrjPESbxSmyS8o6STcr6loqqWg7FbOJ5Tm4zm3qyF/eFvTfinHOfwjzs5/kezBNNT
wVacgQ8WX1+rCePerwLBcQuqAaWQc0ry743YWxQTNr66ktZlvsBv8CYt9gNTXkZx8ruwqft1zOb9
HGdoZzwCL7NF4lgwieArTQUhbVK8x7LicqFUWNSRPoITTjlk4VUBBD1+n/7wFsyVKHPF5LiT43HE
QhyGRPsHvlY2krbdc96R6VUsOZED4knasQuPvlOE21HWmdLnMQm2ha4zFulTGVp3PjbxjBwh196y
/PLQUAcv26g5zjSA0PhFRak13xTJQzh/+sSQ2VQUxWE1wl54mdwJu4VUmCk2ck8Dr2tb2tx1XK6b
1dncr2kx8epiI5jd1XWQ474z/sBeVJ4qweLTRCX9jZulPPpd6J/5e+NR6+IzbRimslubnhghbM54
KRR5OJv0osO5vaNdak+EiNUfJuziW6Cj9EdctvGJRE8JYJDYSyiZhCgkk2z9PCQfOjTFi01ARNba
Uy9hq7vPZoSumz0cGGYQkSMRpP2J45ErzjrtZQxkd9PFOFw5a4PLVK8I18pUr+cim/zDNlXTLak5
OCLtRJdJg2OoLg4O01oPBEHSQEct/0HEZOBxp2dvsi8rHCRDIIsSyw4/ofxhSgt5vCEmRzDrfdn8
grWFX2MuGu5eabyh4M04FdjQlN3ptZMclSOCxCEmE3xVqH60q9OLA3f+TcVRfeqClA7Cq+VZOWTi
0nzHd3M4cWQ7PrZjtB3lUfusqr1y/j7F1P+xcdUdJX9w1+O0cBpWILh4b5fnFdjRlrv+McimQ6h9
YBwi5d/06nG7/N91OR3W31DywxlaNs5FgPAhHwSsCNl5zZupsIxKI3BhW3reciwD0mRtH9UXNI/q
H862+DrZxeVrMtiat+1uRbP0w9kfksS5G7Io3s7YBEqsg/cIGWwgONOK2ia/BzxEatqIhW3lmsn1
DmExFy+t2xYvabVYYAwTf+JKOnx0ReteY0ABwAoG5xtLLDDmMBFNIxig5n3KPHaAG5G6d0fTYNEq
eZCPRDNmbyvn91vXtNtzV6b1xY4hH5Fe7ut/b5D2y7sbffT9hr3/RmXW3TvGLd4Z9LBfQ0NHn7FR
v2W1z0lSCjx8J4Ysv8gKz9Sh4kdAUF2K3LS40/xzHhzEn+HW+I8lfpCPgw7/pir9E3udc5BYHN3H
ZqsuLK34YGY/uTIgIm9B2/7unGk4Ds6mvq3SQw1mEZ7RLlUUfCDuaPyWK6JDFp3bWPdkZwKvMTFb
Cdwzc/Somtk9tbyUx3B2A5xA/fk9kc6AJmi322AlvNnY9KdQMVC5LXBR4YSt3FxBrCvPSfOl3+cu
0qLpKBzDOcrtluIKG5AFzc8B3EwMYNgRJHHHHC+ww5yA6JnPXMYTf7gQCeTH/nyTfl/9pBAoXso6
28u1RXsXQOv0mCpyTggGARhpOIpEsTq3sNtYlI6vv5tKiueC0NLnduKM8ZON8cg+it8rB7+7crCE
F4/t9yVLa0COyXzIrG2Paxkt1yatDRCVYWDZTM4Bta8EG6+Wp5JNfw3rhiui5FMAHA1vcq2m32Yp
h4/eWha7nAMDYNTXX6kgtsucQPmgi5C3rDFlcghWSpVND/go+CXDIeSb2PLs1wy+Gh9ks1zY7jbk
4J/6Pj51a7sXPxYErG1DeyKAdXpK8c4DHHFsmuYe8M+5C1EmZx4L0/T+BoQf7gNMRRp+xSR0vq0E
O+EqopanumOgVxfD9gdVCLB0a9aPcSLDQq0YG8hJ9DBvGeCAdPAAZxTIXny78NFaHIrX2DDvALAC
T62as+IkeGRYEzzOZ0ZfKE/elrAZDwANQ8s7EfbnTCLtVS1Wv7oQG0CATWQv4zAWFy2b36ZvOJ5H
JtLx6QYRavzw3EsCmmImLc4gMSy3KB2PDGJG9y3x8sfRm7H2Ctv1Xa4Rbg9OPQzHgm7LO8gl9X5q
yb7KTbsmHwQbdn2eObthhUKcGKpZHDO7tCdHgpKXHKmnNOOEMO5MkeNwzebgGvK0Rhh5qxaTF9WR
BSdGtosuK/o2CR30huO2ewXqcU+lAhMeEowRLEnxN2uZfUkj3CdE1uynXK3OJk7Vty5s3U+8ewMa
S9rgJq6CvNwHAdNI+C+iaRPsLKfh+t8k5n/2/EIXf+KaeWVVczR6DICxX/Clxjn3nQn3lmtvDAEO
WFX+7mylDSG1jddToOskugBzZ1cyebuLToP03CYcPUOMZin19hjGZmKxWa23Zx2whV2VlvwZ4bad
9cNvccUgtsTKBGEc1ITtZvs3jbIVn3Hf25OWd1jWm9j/ErdKjcHoAyitfOjagUpAOtP4Q4/kKTHp
QYO8MWz1WFGhXrdZled5sk4uVOJ+ldQcDRcoOGm+TnXz6Je+uKwNLQvO8/Ffu+0Gkf+Z02StKo6O
o+ZXpjfAcaVnedNayj8lGaU0zKEm9biPMVzsgeGtX5r7ph9mdVmSERxpACIZCK8AOd0Vzb0zdQ/R
Gv9SbRl9HbDufQQLoU/15yKnjOfKxYoEdJrTlEweTYPdcV8O6IjAgMKSg8hnz/3/da+8n7Jgmwiy
1M7p1DUYf01TlK9BjVlhIKgAyOk6hy1WO0PK7kDLWtLBFeVwcDA5d3KYuMDL68GtUdPG3dERrLKm
Qii/1ZwdQJPr2xbG0RvvDVxqUdTyA9YVV7MCNW4ZhELY1cvXJrPUR+GAAuLc+Z0+Z+w5ZtwUIArF
BuBG64Z/ZEmBu8FJLZdaZU5yhzVl7103tW0PTtWXN5cEBXi3Tb10uiWPmBGW/mBaaiOxjva1S5yF
2evWwVtbVjuu4Dvh/Lxu4fwDb7DRO1hZZn9Q13qgdCZ+b/bNZ2u9fIbMu+Scntm5rJzoJoH63gDy
zHZGMNZ9K2M4MfJaMsZ2hapApA0VMzU7M0n0yPXF3SKOvd08Rt5KBxMYHLEH/kqcTvCnTRHFzp2u
dfGuVO0Na25CdkoXefOjkaY9uTE+05Kxipd2hJfTfqufxZoyHD9kkMmAYABb5yRi4y9qprrTc5Y+
sLTLPDQN+6ajRDtj0FR8rI71zytw+t9tplzJ+XWzfVphEL1zOabyQ0fR6hJXRdHgxsVWkyM7sI3q
dWvySXmchMg2xHI00pc31O8cQDRm9bsvm+FunQl0uxMeKwC5EDiKtZyoT22b0GM6VQMGFQ3UDHXJ
DcVeKr4yQqVfLei5yWuXYrJDUcF/3jmqVnl3cvHY15ObfSdkPn1yosI96wZvSxe/0ltCSsehnlcJ
QC6m6S2SSbVcTRV365XA7/i5AcQcaNUBiyRtzf4Oy7G+X60/N0eBe3d3dNvJGZ9tNhTDXekG4KF0
9qO+x7t/S46632m0hpfM1dwDk87eWvuHgNa3O3QtQMR1KDLdlwefzlRdFAVg9ZSOrgTAqtv2rqyI
7oNDITMwdDduTsZI+S7T3v7iYtGcy7iOoNMREoJxZj09n+tDNfAgwvD/VZwop2Z6Ynumya3bKH1t
1tqzDNbCO/kVQhcKlEzc6S5avgzontdDBxkPVreZGlATHwUbtk7w5T8WLcGK9GmMdzIurWL+Vlol
ERV911E+DQMYv6kncgfbQH5Tvqh+Az95+mL8DsGJDGLZPKyB4fLYGTpVL+YyFVTeHnTQkaFhzBOa
FEEF/YBIz1bWQXYLk3q6sTq89YtaVi7srEnbkxCO7i59kOrv6YK3bhNOjBNP43zt1QytH6d15h+i
Qif9wwryfkMZF7yuq46Oi5dM6hDhsnpJC66PduV4um0jZfvRiu2nZtrp6InKCQ9pQYUPV5LQ3vor
tGUjUG641q3eB3Qu9zqswn9jUVRvw0q0XRRz/emWFX4MWy4Y4TOWeSRcavrKPGf0VuMNcAJM74ZD
i5Hb9yYMRXaqClVtJzK81+Qy1wwBkraDrIM6FxgTagGPpUYVL4mppicC4DiUnCGkMaubkc3b+ln6
OA9cNoPPgZfENa+inOP0G2q/7BH3d8iWznYQn76krvILHn+XmeyLmyIAz1dy+p5TUsP73E8G9O6y
oko0I3ZsfsCOR6BYRbewCK3zYDqQgamz+gIQLA+i3ZmVYapZdUwbb/erWyUftuq3ZxU6DQsCNMag
6muAfOPuU2dh9/nfDt1qWd7xoTbu8465WbfjelJI2LwzOXDRtUtNe9e4BaC7mvA/ZNWb7jpEQ/hj
BTZBGMGHbjye9MUl2Kq5Ms8jqZY8WokenVhXOMFBjjtuJNfWdEcVUKOLNOOJDlVm79103M9PGvzP
kva9O4TdTE+djPwPl3a9C6el+KpSn2N3kETiERtdPCuNvRnPduUJK2JzU3gQesImaQC1pQslmseb
blY61yyZczE36XSQW1C8WzyHkvvBN4l7WPcMX98dve9+hsaz25oSCd3IBSdaWf71VaH4Aj7lY1q6
nGvd3IbVAY5FbljyzgM8yOyV93bOBBDltJoP2wpfX8pFZf/ceEih7KtMH4RPD5HCN72kKVc7FxcX
adsTJazEFh+xSWixE2Ajnuzue7okrS3yMbBRdx8Ho2QmXxkciK9iA++5Mg9DwQ7oWjLEnrsg7L+H
kYo+52vvtzwDdCNEr9e5NSejmEZkLbYevjSD9j9TT9ZlQvieC+bTNX3hPpYzNv6nfYxzvayzC/4T
G7v8FKse17NGaxsAK9laOWeJKfE9uiDWOpg8KYjgcR3Q5c4wUybR+hhNEMyzmvFHzH1gfsvSqJ2S
5nSO7EtXyWW6ZFETfa3AN4a8EJsBRKsA/q4Rn8g9+pvDkc/gtf7ZFEH4o5o690cnhcqO8RD/R9pI
qvF9fQYHy/tDgQHwM8KWxkb9KSUH/C+/jxf3vEW2evDrxsofabzUr01QdvrqVl71UyzeCliLs8O3
QXWevDR9NdZHEvaW7/yoR4STMwxZLhVd2LFsdRlfvcKjg5wRJqzHriXZV9H6tMd46vxPxqXb7mGw
k9t/0a5ZwDXL0eufVg9KeKfIUf6EU7g8NhUU7Nsga+fVRTBRE26vpk+1dH2Tt5in9cdhNr17KU2v
zWFRanuxPNgtRzzkLMcIjgIj2WkWX+20yZnMPLeGJWA5N3m3rPVnVNTSvQubiQfGeRP/6pDUz1dy
3XV1Kk0LudtPRAPJpd68O6+u+3/EQPMSsFOlk51C0a5XAUFoDmsaJL+Na8sv6GQdwq9JEEjz0mMs
6Vc0RTPNXQDn5Q+qcZ56x6PvFMMK3srSU+cwabPiEAqZzaetRgR0KPs1+z5Q7KDjCJVdLkhAkHe5
wTKKO2LBKCHDqbSHCHxoPagIuOwIgAxqtyQ2gT+Tmo7UwliVz4YkgfRL2liWUiewGjj4vFOM/62Z
twvJA4FPa9SzoJpIyfqUYDhML6+LuTzNcdYDkaZh97vwFZsdqZf6VOVEnThFw3repFeMLx0cRIwM
rtg1TRYo7NUddYTcZQyz57gvyvHM8vAAUMKRY0KOG4SVFIuPIK2f/UccCMLw2pm1RlYyuVTdIlmG
L4kYPU4ZTtX1Clz43z4ZMVIUSOJu8WKb6gyFbu59eDAqCO53dRqRz0Und9i5xHJZ4+JEYQZWH1bQ
Z6eqGjcJi5WOPywiuO2ATaCM7tpwZHPQxcY/14mbhPKPJ/TuFQ1PsdR6CY+68NFPhYODQTDMHddK
TLiRuOCDuPS3/xdF7OGdiA6XwD9yAUDR4pKCleXoF69DKuENnbACq4Iha578frYVCpCEEjPyulGd
ynVH1qE0qbhcb4vb714onfe08Ifq1ctcGYM+GIWVy6Ki5k2MLW8RKhjawI0lqs2mlPPIn4jtPmzD
yT8XbsYRZQFosjOtFDi3nXxURyIInPRNrBDQV1mCL90Cr+jsF2YXCqoFUKj4ixSVn2AguXEScQxX
Znlq1JR0zzqpo/SGrq9u72TQsqxDl6ibFbQbrHfOOV4pj5sQGdtlcOfui9UeQlaXWJyrHtHAnayM
y+7NlQG7CGXn9KSrxjE3U3bOazfPHDSd4fYFzR5o8RR2FZPM/S3u6ktYRFiDNR1Ok25X8Akgp1AD
4OTMSeAYH3BoyUK9/gA/XrsXUe8sWEiUNcnV9BPhBTqvcCkM9NK9mDbz3lLW+IuwiAfOQ8byOIW9
pX10S3f0b6hFWQEi5Zu9VCKgGBji6R0ubquvrSz2Jo1C5t+2uSjXhCtUkS8pVeUxzcifzcOC6yGX
zIClH2FcQJfWK0Pr37LZCaJcTXIRB1NHKs4JskVh25nJiwSym7B2v/syDfRy8v16uPMHk7qQ47Bw
4QOMMAyB7zusHyzh6KuEUvSOSOjN0P8sJyHEEVezGpnUtjrU7ARbhmt8LPA16k5pt/WP9EtIPJRw
VfcGVR7UTyhZZ+0e4rS08yUM9ydmIIluWik4i3JYs+bUNLvWIi9dxttuhqnkZy+DgE5NiXVL0go2
btpSl5waLl99UolZDeQeF709SU0TxF27cep8V9EI8RUmaVM+kzAHpygTmqJT7KRxe1/ie4XMaZcd
NhDXCpUAlwZUR9P/E/0c6OMAqAunYtcx+bMSmbFc0DiK8dfQ7pyR4Gf0UY0bzCQWFto7tsqYz3CY
EHn2XpJiTb1O3U+fEKU1l3pS65c6rSWxV90W/nGqAgwPNI+yq0mEWgh0XRb96tN7pse2SKL+NC97
iW17b6qe1TC06jZsAVK42YGd/utJp0ZqRZTunYdZz7jlQSAo8LLM2vRUBLPyGqh+N6SRytKVy15Q
ssSrdYI7yOd5oMsa6+QChsln2JKmjw8Cr43w0HSIkZ47uCgYw4E2UY2KD7s2Vn/zdSoUOPbguydF
QTZjzYFd7GmtN/ptKMxJH3UCiHc/4sBm2RAN5GgEXuxj5rHT+AtdJOiqHbfHXiR8cWcb6SLZjOrT
WPCKk8VNpck92y7eUQaUqtA6MTEdsg9BnRvX9N6ZEVoKjtitU3kfOpBLNKDdON2Kee4xstAWKUTj
zc5wcJfOydBHeun6GKEWFbfeoGY+1m2FsNPze0TfWImm6Qe6X9mcZgNDfZcuoVtfxNJE6WvmkEV+
TMcmu7MoCcucwa7qJ5Y64EyLj3L11fWAppB8FW2rc9VnVXYNmxlzgXpTqEvdDLUyBKtfx2c9yNZj
mUXinWZRDcdYD4NzQOeAcDT2xvFvgQ6jOhblrjvVFS36lQiahjK6mHeshQ7oW4AwCSyjlzVLsMLY
8qHCltVgd2u4gFxETXGO1hn0shRtYu5lITOSIrsO8dAKoexfiUUIg1MgTFJ+YREiZ6iCHTcpm5ZS
WQ+8WBgCzt0qy3j0PE86N7dK9c9ssiSfYoxBiEq/wL0clO8V87mib6Pir8G773wKN6Q0//3QXBVU
/9bgSWxzZG7BdEIExVZbOJHTPIqSKXxIVWEfYNBL57AuGxBCGei+viiJ6rqiH925kPImvNaA7juc
z6e6HRwMU1OPtTMThvBj6HcJjstwu5ePHgwe0h7Upt8LxAd0Ml2R5g3jJGNeEW//2HQRx36yUcvx
+ZPKOxTZrkkQSqrpYhA631pAufXgJ7uAbQVmQlgQbt7fpihjFMV4peQcUfp1EFvQHIq5oj7tKJlZ
uU1IwVQU7grba9zEzz3GSx6MjHdWn3KfabKVzAUUkTb+ROJCAQxmtAF2d+g2NNIl7m/dxz+Z4B2D
AyUHPE0E/eMAEVk6C9jB3XV3G5fo2dmWps69li39payqwYOnyhDyHuatzvTb5MoG8YsVCf3bHDms
m2gW4SpOiZpq9y1ai9p5KvtsW85l1AjzqSmg7Ctd6eq9cq5Usc6TpR7ZZ2q03QkzEq/7EypGC+n4
gpktLW240rI7MkS3P6Kl9tHgc26GeT8aY44C57IVreCKjIzRiSQQ913s9tlDGkxgqTUol/cMXbnK
X75EzZEnFArjK6WG8o/gcEP8hEgE8U+q6cruncR0y3e/XcCOetnOqc3xrwrqH4TQ1P6PjK7G3mYL
/vZUBejdLjp2pvIcLiLRtLqj30CezynzHeSDb9QhRAiXbVR/HVGW6uvaI8/8NaL19/+WTQTWES9r
uC8FqnN9bRcnGn6MKBZm5KF9bb8CE9TpVe4i4lwh7zR3PXo25y7y0IZ+Qno1wa4nrVGp5kJoxDpV
79bZL7v1WXBuuzEZHme39pJr15a6vySt3AVyjZ4oeCKQQsS/CboKagRBV8TM4DL+pIR08O7x+6H+
ipeKSPEvMijMp6wOys9J4vf5WwzAg8vBbVxn/dd42lHHsMkmBGOzHy8QGMzhgUA7pmySvNc2XY8l
ELb/4ruNBq5TyDX/JgCbvGkVS1VgoNVUQXuH0U8xotSaV46CknlK5zWAKffyZi1C8a2fQN0eKF2N
/uIxTOoeRvj7aj7U4bxLZuM4WiofRTzjGsVrFqWrGWApAEl/NykbSDqxqOvTPK6u5ZK0vlNyThrh
+EGuiyVEnlRvsuu/p6W3Jl/Hbu3CJyQJ5YxGICW2WB4AmJH3oRDycMm7jEZ02b+gY8xnOWzRWtFy
h3Rw679+xraaudJhCEyKJyPeLvAb1ENrlJMVO/beUXGgD/RIIunmuzQBUGfkDv6q1wNzFynv5Evp
GjV/p+Uau48k3eLkYnWHBOwg6hlmMG87s8z31NV1Gx83148q1CAD4w71UQ1dRFFQbYnsH4opsymf
0J3kOCNd0VlzK+IJkd+lnt0k9QmwBCs3OI17GwBTh1+PDnPHm6VfHTJsdnyo42g2v7zNSYP6zKii
s5XnQchw/ElfUaq30hRj8wSw5mzfmLTYguUYyKiUr0ogDvhYvHgT9cHdD4GSWcltGIHaNhXPn7GY
YvXDdZB9wJqVjMVcEiY3GTXe6NlHoGLJRffSVN2Q/GJ4V8dP5eSV23SPYLP1kdZxKTo5uqLAW6jk
jRe8hmFt4uFOiJp1cq5VnXovaRuUcs3tSkPunBzeQbqeo2HZyuC6mBZC/k5MCTnL+zOMOcbbsvTd
7QQBIkR8imsnmm3u0OjMP5CjyzbJ2wrm95+DeH3+tUYTdSkMtM707w5qXUbfSX4LoC2qJIQwOPRR
phvOdC8wdcoxO/E3j6Nwau6rsM6E0+W+XbvgER4k9NsTun2KsQcsKkrt3wUUs6i7I0Hf7X3Iop21
ZvtLVyYHm/jMdwHo4CceP49JJvsvs6xM6V0F+hP9bnx3BjjzpyKdfpnNQr5MptGxunqp0+vyXPmp
LNXF12ZE3L90mMCtx7CaN0aVQX6tXY4WIwvPudkaj1l7Csp4ttGRMicqro5i9erjNsoU7QtXSlKc
U0a+QjzryCr+TU1Uds90m6U2XG/hovQh8QaArMMMqNV+dfek5Nes3RREAnfU0BwCWr/hb0Gomjma
QamWtvM/zcDi4vRz77ON0ygP/CH0xsO6mqwsqSVrGY+wzgAb8kyJy0c+Ltsylv9C4sGZT0xtZjjx
Xd1sClVmO3eTOmXM9STekZI/zaojktap9k5ROFbavzlIaqcLstqgvVXKWuEjVGU0jZUwNV7yUlZB
uNWHCknVlHtRxI68eF1ZrGgK9exCz2G7Irokr+NS1OpQ+xnqdEpPAiPnEzPqRdock2QsvOLcon3N
0qs39F60nllbWdg/DumSZOJINOAi+8Nm3LUHeqBkseuuFKrmvxItSxpds4b04vXNXZbVBPcxpeyK
9fpQl/VwL9DcdOMZC7NweehG1+m3i3JjEf5jlCKLvHunGplVuHYIdqLmgVlkN6pug090x9ktkzlB
fNcssoNCKMAFLZbLNFtyeEZ1khSyPndbadv5EC6gLvooeDQW5bW7gtyRm4YBKbNEVUmi1WGUc+P+
ykrfSx7ZLFv6SuNRAdjAvY59cAR99kRw2aKw6IHFSaGYyxeD2BBBIzND22HGRzfvp7nyV0YcV945
Iog4jZ0xn6LFY3I5jj2qopxypK6cXYKeLQRvLgg7/m3z1hR1PukSaCcv1m4HRfx2ANegzK1GAQ5Y
yv0MZlMHQ3EYZ2zehxPIrJTPJkYxCwDvA13Ux3VncOmFxzZtnz1ls+RHC2/aqQv939gkB8did3Zp
8apeypOmpewfbSAkX9X4c/B3dIZAOjlKuXj5yaxrbX4BF4QzuG2mcDw5pvXWuv5l2Ipl+pUg5B7+
pLYsA6YrS50U2UWxfMYQeRRyeMB1pBoKXAjXnf7GTqq98ZgwNVT3eVL6rXhHob1ATUdd3X5IfD6Y
YQIfE5F3Xp0sLUHnend68bt9Ui4EjFJoyc2YXFFswH6snjN7KDAI8wGaCx1mSt5x2sB/YuciEv8V
Qqam50BY5+/n7ICynamNyAQaaX/f2Xq5jK5e+wvOyXOaHJlmLnUF7UZb+zI5bhj/xCEoC9DvddoU
vxxfUIvbam7+UmLFQ4CMJSuS7V7uZ3j6h0Nh4/zHUcCv7KW14cwrZWwydb55o+X7QZay7DlOky1R
h2xcrGWWJNYO79VTmvTonG+zFS+jEv32C1p8jLYLDu9xwMTI1u7iQHAwU7j5SGZT8kSjL6qZThI1
XnQC55sFJ37W9yzvHXoNboOb9TfyCSaYw7HqvOk60XLMzg38k9uUbssO4l8Mvpxyc1V6XpZ86xu/
IHEkFRbBGWKK5jYoAF+P4bKo4+IO0WckDzUeTuYuZK1G/xDgICrHDGzC2hZbjjB+ZkjVnz/KgXm8
m2WdNu8p73MTh9CQ+dOcHIve/Mbs7pB+46wK5SfkiwCH0aJhpvGOQamCTqBuuY9I6QnCqsfznFHh
9V8KfLSgi6j80YNO7qTDa5ttl1XoKwfReM9EyBmjTjXCw7U/LraL8HwaKSMf2xLWS52Yk/HZVJSx
DCVzFIhJQOjS0FUEWNq2zeqTvyouySyGSH0OxbzEFyf0TfvuEj2m/jQl5dNb323RMBwC1OzLCyIF
rbuDZ+YYZZjEJJc6uhC4pGZ8W+JKxlM7YVz/ytEGt8AJjCftdka2MsoPxo+q4ntQb5UZrjaYZmad
o0IcLFQvqCEzrAxW5ZDHMvYODR5kGuWYSoq4pFKmkEjPg1+J4rHGAI1GcwaEZNKrWIfgw2H2Q+wN
u09GeB77JQr3fJwZq5xOzgJzeMdlKyza+diLshvRUsnc5HPoMymYt7Iz43xKUCgEDJbMfRJBCzRg
aB+e6RxK/q0cYiVuiUo2aiQPmKlHY97gYUqp1FT1YC8LXtYjbVSf4bPMGt+y+r7eatd8uDWdkRim
4H+snVeT3Eiypf/KWD8v5kKLtTvzkFqXZhXrBcZisaG1xq/fD5FsJpnsIe+u7QsMEeERSBnC/Zzj
ztKf1JSAooJEAlseFH3qs7voXO3DtKxYqGNxPAvgG8AZLMN5DRjCjnFMx3bIvJB4+BChawHvOIyO
HiJNq/VZDXue4cbyzWw8Y1g6EQmC7fU4SuERcL6NMzTUIU0529HNtSZasdb3YAJ0DS5PMpd6zTH+
NEOlsub6ADp4IxmajFMksbsKFzSe9O6T4vQ628qa7KrWrB1adpZLNYl1w9+B3yS4t6jGqOoyoMmd
ni8VJttyWLij5NrhHD0GDxELNmaFtlX4uEyFVRsEer0qvEIr3gf80f4ntmSZfZI6YnSESXunaKc/
MlAVD89fjdNtBhQ3VIn5EUhTPpShEnl73zflGsyTofX5p7LtUkRl3UhKlbu8QKjovrUyshstcj0f
inDJ9kUf7VUG5Jeojm+rIdTvScqkNxZG6rHbmyVwq4DJKYXZt29tF5CZCEpxoxVvRSix3HJ4GIp8
j0sDnyikCg1dKiJVYBWIXXlpAso8iU3fgSzWsKsxcSCGUXJSksZQ7E1ELD580uQ+1KtZr0mG+lqH
Cg6fmTwEDbhMI7HxiVtS1HshAmaQKJ4JvwyfWWR5J+uiIF78zPFuDD4GXcVM4zQNrs9V1rU98uws
LLA3tqPTKOYDnr54xB/lENFpF06hoMg4r8ysJMUqwgpaGh44vaYgMZWaRntjKCWyxGlb2o25yFPD
j+x55hOE2vJN+sQqwyoLmnvwzX0EudLEh6rNNI5xJSQTC9/uPdFNRd5nslqlIKJrOSjdQ8L0aUrs
g4uyeIMXF2YqCBHO08MKtkDl/lnL3OszJxh0mCt6kEjmDcm7JRxZUjwa4HUUgy/DwxmnfoHxqvE3
y1WpTP+08F3oH81GbToILr7h9O+9GXslQC4NqgfOmRDPIfwNZK15xQ0AyOCUqBB4Nj20duLcPXiq
viHoA5xOmZGkyrf9mZnphXcHRKvJh1nfNsTPrdDpzcfW9yZ+RgAArpdmoNt65SXOVA0QBuQPz/Ff
kzaUFchYFri/ktGTurfmA9Tk5J6DS555M5nYR/wlNmqlVo4FKb86dyZ7ReG/mWZeuJtYjkf9FSmJ
np8I4Ha53ioBexf31PHFaO9+YupOM291r6z5AWY23IqdDSfDNJZ1rkw0t75TUwIibUQmPQ/omaGz
mTJTeFUzfJ5h8s5XplXrSvGnd9M4wLtTRko1QlkZCEX0S+ygcco/9YgA7TjLebX5Q2+0kGt8awlu
LMQ7UtzUvhqXsEXaWntKEpvVeulX7tC8AC/LUdnQirguvHUmKTGkFHgY+V1ZxkOxRv8JjGA/aOwr
5xa0DoIH/RBJRGOGwD/GmSFNG64uThXg7WmgjW/86ZT4ZDloZbTQHQDK3Op8kenHtHYKxBcGIrWG
DxzBIDPCLNZz07vTK9wp0FnaHGQ5+kS2zFbNUkK1K5ZoSHA2AhNryhn4iUoCX8k0YocEQ+ScaJsB
m5Y0xbsadr2/rz1/2i/4o2etyOcXh/NWyyIyMTeh4azYfcG1lcnfg9M+NNPgYDVlYm/Z7VnDjOVM
QoVUNSDS+NHkRa7RRXTm6ImlsKgzhV2Wk6XxkS2dSoah3D2qaQ5eS3ZlTZ87la5sFRcAziwM5dxg
zlfMo6UDdSd8qwCwBHCf3rLoo+hdEFXP4EeVWr+s9bhftZLk/0l8RoN5ZpXyRw4g1TaH2D8u7Kyz
bhzPHIAKGkowC5Mu20RZNuJbAvfeLPDaZ/k8JRxOCJzTrDIv8kF/V0khcGhlJX6JK1l2lmrF8eHO
TpJWIeymtcTVU3vTI/7wZWDZ30H0bbxZGrfmMZZs5bOEBks4m7zt+ZoDnQwkUlfvvKqoViT4qOdk
hovfc7ZbG2gSk0vSnVhDJbwX03kPWqXdOWkVwyEIi2IDzwZaQI5LeWQSuJFz3T7CjOHPJ6m6tlMd
5DqI9wIcSwjiL6q26Q8E/LRDGuE7zglefuHMUQEu44gHxIWgJ8QLAhIhsnLwz8hMDToHrog79pCA
Cs21n2zHHTecBvDm2YkPBqgD9xbOBzOXvIU3tojduFLa3TtdMJ68PPQ3TqdOAIvE0m7IWyUTjVPC
dV6Sci+KW7Ateox/3iTrfTIP20JfjmzjtigBQ3xm97Y2cVR/Ir2JvHEBKs2lrCpRHbCrNxPs4AJH
Xbc2etDbplmgnMLO8T6RFesjwC79qWLShg7CTAnuK2nURdEDmQnkTllPKrC7LByiYtZmVX7y7E5e
dWMgv6AZByiH0wEhMUKm4xG9NWNv9Uh/uE3ONIF7DRhx54f7tADHrdd9fzCrZpyb4LVWuloSxgkk
pHeIHnarKnSCfVBPHfGmwfJhezDOejAmN1kla7uuKonFQPiDFZGT9ieCqTKFYYMd8PEQsRMvvsts
m5/XBEb1ENhdJw0IL5BwLQTCuCDNjTRxsgEs3Y06/KB0MDgHgI5LP5BaHcGUTumBM7vwakgIkT8X
IR87m2r2b2WJju/MGeAYoEFQb2MAOa+uZ/cbm3mZ425iqx/xgvSPXeAEW5itwUrSoAJ1qYrENe7P
h0EZ7MfQQf0EV9iYbpyhlN4qRzIXFlTvTVdA1fF9tiu2xMZLIiw0RzJbWiVDnx0Cc2JBBXK2TyHE
JouSsMkKR7J/l7GYcJoj4cawJDTuPDg50ybZWeJ1CzX8gCIKYIoSbkjfIkuCqkymz6Yo2KoYTXkb
SUjZ2YEZPKC9THg579vwzTZMbdeUaIX0rhE/2xwYjmavqHtYiOjEJvCz9W7KRhBHCkdIP4xW+NPD
l8yC9JUkMoEVSybTXMme+aMbFSwP8PeaZxyFzkZVBvOucAjHRp7cv0LyAcntIkQClVI7CG0oD/zw
3NSNaCejsnRsDTc4OTCEntvCD3ZBAD1CtYJ+H+WKe0NoJXxzy6IECIYWIqyo4aQCAvo0uBKaQTYc
qL2VTQEi3B7xIfGHGOkjadzLicsbNs2QwywzlbYm9TVIHBLLGx/yQU0e1KJGVSMCr4fOw/jqRYOx
N1HKXYX95PBCnFDdA5skuV4OMDVckDbSONaaab+7rQJ7Wi6aA3FcdJvYs5gPSPqO95mbsk+T9ZeU
FBb7zDbKlzHtiwedSeOmJxSrLICJ6i/eCIYR7SUZrEwFPpqAVQmaHDakts9ZsqsDKlv9WvViExA2
iK8X0i60t67tgeGe5Mwi4gis8uSoRL94JKrhsoM+oCwf7y07zbc4f/HZaK2D7zJyVP95AATJ2mNl
0esAdF5f2RAIX4Ce94dGgiPEn8eAwMk2Fn0sCbK/iYTSQq0dQoLwYImge6DtZnBdoHtmrCA7FVjf
0YVqCyjA8hZqXMuHgU0q3gbmCM8E3jgEoPMrLa6GpQ1E6IZT3oRbRRTJZAfpL1OjGLYN0SPWubQ/
DF5brW0DFmIPdmeOdzg5eawhOGu8cLwd0dT/5HN2RWghDgCCp/Y67iZQvpH661wx22pW2PSJmgos
gqmhdmrkSIxF5AnfIYgRKxvo9ONawillgQFipzBrQTdDLkVNeJeHVnAEBWg/ujkct8DR/C+O5oRL
H2Efcsyy7vvlqMCD6/xkxUl6+CyBK7kLPIPwYarybzCCEpieD4FRssHUVNUEkYXjme0H1aiOHosN
p70wGj4DF5VWrVH4a09XA6geEZ/PaFv6o52S4m1G/ldwCYExVE/NoLrPRdeqz5yHrI1lA9/Dtw6V
k400u7fOKkFM174pHQWLiv9msCQY6cwb25OiZa9qwLb0ijDigXSwNcdOJF7ilcvSHi6K2CMMq4DV
Dxc1GXcWJudFqCCyYu4KpF7mJY4pIrZQ6ybv9HOgeOCWARUy2abocwzzomRzzjpps7lEBEp/b8ky
Ao3TjPc1ah+btJ2iuC07Z6ATvd19aAzitEHkJc+FD3gdToUKU8siWDcpZKRqVG8LR5bwMeG5fE4L
5jnoluAiK13rnhzcM9EiA3/06IIZffEaYCAGOjnA7JrQ3ZhF0Ty3LrMTTF03u+U9obRLSsAPVZQA
lNXyJFuhKxPOOXC7G7lKUxhzargG7ztsVeQhQAqM7S3nL4PWiaxOLFPbD0VfgT12lYfCgByAIEQN
XVSRPpLsOH50bD/7RDoO80Yqde8pxj97myYZYYhcjYg5J/wK4CZHhId/rc33sza0PmWtQGDEQmbf
1q+E+epQG8IoNcYdRC3nQSeCclf0VrslPA3zL0IICk2w3tNnTCvZ/a+f/TeigKTMUMDuGPi15etn
S24CmC7rtZ1bcAKCOarEBxtqE+Affzx6tQ685//2iYZsEPkyiXXp3F2JHzqh0RLi9dUdOeMPiRfA
2QjrSRnHDpdMnL/JFzZ9dj9qqk85yHGwOIiAstG81q2F3pc2RpvvdB/8Cl5EEnXMxpbty6/f1c+i
rY4M0YPc8Rqrinmtei2xbU1znZlL95P+0QN3usATbd6SMTOc/fpRP70lSyHzJ/5DMjLYLHtXb4ms
7Unpq0D6oW2P77g730cpGePfPOWnH8bVU1Q+2M+f7oPUq/71h/K/FEI6oV7G2c7tCxfhsjhFvkf7
QtznNjS7p/+Ht8RhHn10Ui1q+tVbauElBkaWZzsV8VJ0HSFmazWbrF8/RftJMxV5a4CsOgliLHI+
XIsyAxewEiKi2c6s82xgMiLM0h9TK+iM1RChc1POrCJOiBa3Bcv40ONkbvcECYz6pmAdbZM5yWpT
6SN5Ktxu040wyguCCHbUfy5sRa+2kINtAvXI6QXscxH3kCyiHY2JpEc3+E7wpBBBDzaVp4CDXQaW
S8gGBolidM9jUfn+F1KVFD3AlbAL4TixiSxxUCmG4mvvbJFj/eOggOou79HTArIe8z5zsE0BzAA2
sIXTSJvIN0Fy8OgxWv368/vpN25pU8o0vPgqK4htXH1LVpOMuNCV6GQjSLURdC/2885G0n6bIe7n
b+rHR13/+kyytFdBCQjSiUDNNea9PRj3QQieTpbwHIUyEga/fnc//61QnlL4/5JWwtbUa0l3C/4q
gngFRxG9gDucThoasN9+JxV8rbLuMNWS2ERB1npSlDKn/913/yvglnkI+CI5snWRn4aaNVqXE5jA
KbIFwPiHo4a/Z4G2eIVSMXPir9+lcp15mufrisF8qCs23+dP/wFERbLJ17KPkCD94kjsaTp8I48R
LgZwqZ65dYH13YPvSrddr0MHjzIPFY7ae//1K7meYHghkza6wl8eKCz5xH/8IMoOjWiO3PUesNuB
Fd9dBkliLoHz7/mj/iY7z/XvSTzMskhP6TjsavWrT90KOP6ioYYMqSp9UEe88mT5s4+RYQT7HD3P
j5aW6r+ZQa9/UNfPvFrojKaserfgDcp9OzwD7gkeUnCXi19/jNebB55isxKoZBI3+VlpVx+jJHds
LBr0dYLCg6Ymy6iqsKZCWniUVVQ3QTY+tkn6+ddP/Sk7Jo91ZFVTZH5KFrH1q7nAx+ENE1PK9miL
4ECxkBWx8z486pVXb3Mzjmaex5E2qiNr4Q75QUPq7zfT+c+fL2kq+UZtZiPELa/zFcAGsZxCakNQ
QuxxEQ4OT4nWZL95p3/7FHL1kI/EUMgecPUt9k5e+Cnk371wSwilh0kq47xN+a/P/f/2vmS35x1J
9e//pvw5y4cSDbf6qvjv9Zfs9Cn5Uv331Oub1Y99/n361NZfimuTH3ow7tfnLj7Vn34oELYL6uGu
+VIO918q+I1idF7hZPk/bfzHFzHK45B/+dcfn7MGGTxG84Is/eNr0/b9X39oTHz/9f3wX9umt/iv
P+af0k/vbJPPQ/1l/+VTVf/rD+Il/zRVtKtIzjRlL+Jc/Mc/ui+iSdGZz0Dg1f6//rC1f04zKGRI
h8lMl03tj39UoOVp0pV/kmIFLCEnehpU44+/XskPX8Xlq/lH2iRogUBTZnOjKD/OVezO+WOxNuDR
0Mhswov6ca5K+ELzVLe9Z0kCyRQYK7IZB09qmWpcviv81aK0pvpEIeKI8yRPZlDFzn36SF0CQSCc
0cTZbZ0Yi0oNkmxeqjV0NOR51knR+w/oZKWiVZQM2M8PmZJ9bwFd7mwhGoVZp+EchZ0fnMcQT8iI
SSckiGcnsmcesve5m8fNyo7yv259vPuBpiXbJLF6/DHAZoC0e/IWhTl90zqjTdhZbeI5p21gr+1Q
bojgUW6lEyDb6g5J33KP1Kq2sAoZtD980ucud531YBTlEgBN/gwyxOKEaqAUNrXGlXE/SIGyRC4f
HdHWtx+sbApY+BmwctBBDzlcxq3TVMm5tbMC915qjqJN2DtwTnG7+92u02v7Aaa2gxAFkYaktuKb
IcxXWikVuwb0zg7oWRXPzmXF+ptb0USIvtyJOwRGSqSJp/L5tptGccQo4laMGtluMYdo6aAUIMHr
LEZ5Rrpq/baYLogXd6c8wwXdOtqtuCQJ7rtCt5Yx6SwOOVIpW8Oz/W0WB9nRyYZqVWtueIckbLYw
hrR/ypxOmfGs5hVQxmPe+84X20qYVEsgwLnurYng3wScEu+sUinvkFuoDnLZ34hSmVXVHfkkS1Hl
fbOCXlodNDpeVX3rqKt4C4pxqE+KlYK0qorkkKk2Mre64hAi7toXJCqOJtJC7wAP7sO6T54vpsVk
msads/CR2X7xtIAdNoeUUnXuw9SOTpo63uZtUh3Nzi6PqpGYa7j+n0TpUl9lQIIWSC+wkQ3OpjJe
6H6WTl2FHZGRP/sUEa0emgKEDWOQFgT6olWbSYRPUt05mXkXHDVijotuVNu3ukAkKyhR2jb5G6Iv
0ezSJAnuSUOcznwjbd9Mv3yR0jR7jDXL3dhZY630unaes1xZC4PL2G1k8sKQTf/12CxRCK3EQboa
sypb1WjhEfdL4pvGhtY1GGmzwJlN/r5uPnEE3zihgEkNO2dvJ6ZzE0WEFhsZB2vqkmoB4gIn5zFX
d9F0EXeiTlyICBEy/DubPo4aiOPdDZFGdSlbKRRvpJdPRWfcddXk/Jyqqlq5K0mxfQKqZDwQHFKX
daAjkj4VCzP1T05v3fkRpSzvxh26wieOOnKDTiU5lBEM2EFpcNBjCgLlAJZLOVhBO56bE1w0u3NR
NCvwNczV1FG0iLpz83kMuMLVRoJM/KZk9WLktb2SeoN0AwRdj47sjAdQ9A7UX6X7mCvoqKDK/C65
IJSNrG8ewhh1LlSEx407qM19M4XkhcmPo8mVVB9RMxlJdRS5CzS02o+Vk68j1CIQAPBzkL7VhnAK
sConHHDIGe5R5u5kGmo+L7s+eIMJsAdK338I8lJaj4nRr51RPZi1oxwrra4PgyafiCJLcIVwPx4h
V21cdMHuQltO72p2Mjd6QsYFpfxaBaa7ujWjo2jvg5r5rOk2YWJAO/ELxdjnTmruxZ24SAmSlr3n
hwu0cY3vGkTRcFARgr+yDqzaOkYNav9hqiULRdKsI+Eq65j7cQMiZro9jmpoIcuIpWi6GImObkRw
o0EN+2sfYWik6b4q6ufBMGap3uZvIZrL8zw27RuQ+Ma2G4J0LZH+6yGAmYYzITXfCSSebb0MPbGL
LexZIogRUhp+tgNZ0x/FhQm4P8KMAkAyaMgpT62iTrQGU6svWtvU9HZDl5z7BoAcB+Agbohu+NRC
HOPcgp+Xg1enro1qgGjuW4CeG90FBTjdxpKUg2SdmsQF6ngRz86m+kRMn4wuzd+Zny09ySlQ/MmR
PGn6+h42QX0vJwhAWUZc70QxyprwFtlsQhs0ikuJMPXaLuB8NuUAyUDzpblG1PBG5dSIK1WFE0Uy
wrkOVeSAhnvw2Mb1kVyw0UetWCe9my2ZaYOdFqfVU2jle02RzFc9BeTl+kQzRiXQHoBwPIh6dPMR
v8ya7lB7bXhfF/JnY7KXcymdW7ZkHl27Q9e5R3dDhT/02nXIivljkt70ISLqCTMs4SjrPie6Ctvf
PRiSl2/lQd2HuGUPSOS4ByuT3cOlKO5EXaSvTSepzlait7AXl4tVYQ73RKHKjah3kFXfm8m4dCS9
n4dVGbyRqWFTlE32jM7KsDbglKxN2Rk+WL67C5Jy3Xna2tSSJvkcPruF43KwN8OeVcdfwptRlpJk
GivPsZtXNVv1jhF/IqQdrcJAD7fs4pIPUVFu1SpLPpm2/yDVxdGKus9plfJCakW/B7EXH5y+/diW
vnFfTxfEsYr5kKP6W5JZwcgLc9Lf8aW9NOru+eL5DpWi7AMJXCYFARTnW/O1YSDM4eOU61gvPqP6
Oc5aYIvENuXUnSEfo/LfthHZkwoiJhAi09sWjh0R5wrNDqwbIn9frWFzqWtJ8QBq5uTZmWk3BqJ5
fnbiRTjziC3LQhQVi3TKlT34bEHk7qeWcWoWNqiBQMELyxvRF95iLLP//GGsNAd8PxNdcmDT56ec
K5n2AU50ANvcql6ZrRV/liXoIAYagbctcYldgqTLkvQ93kdmxRVUluRs4VpGQlQgOxQAze/zNgfs
EUreVtEkpMyMWroji42WGnI8Z1VoNknRBXPR+HcdYCFId9DOWCLkY987mwQo6CGtrPowjhoafw7Q
KVEUDeJC4rrmcLETd/HUQwGzzgbEmo7ff40iGi7FjnwD9UyUFXQsFCVwNpfxLnaiW43Ye9cO+bE0
5Fs7t7s9hye+ecvld6xlnrYAatvf2hYsGZmo8ZwsJu3SjMIQcHtpPxtu9ALMsr1VpCR4BCFA5Mix
nhOdbEBmXZlza7KyC6Nc5OSShdhHK8Kcexcw6D30efVOcsZbvdLkD4D+kr3hGsa+ULqvl7yt3yH+
1WRfCM1zvWy3LFbCLk2BPK+ENS/Y2Hd68e5bfb2SB/chURugROgjNmgsMd445i6yWH721UQMo2lm
uwkLAMzDkIOs017zINX3PgC5gz/qqTOBFczDiAgbGFofZQgvIejv281biNTQWrT2GqmcFl3+mpXd
177n4c6tokeT2TdSTrobnTy5OyVA+QkFE5DAlMSlc4L+fBcizvSf6/ypVZiMnF1wYTIHLRS17gDo
0JLxr4dXFRQ0ne+jzNqhrWJuwtYaD3oYywdb8T+YKkB4UbrUo0Mtny0udaVn+jMNXM3qYtzqjXy4
mIg7UWcO0MwMK1SX/wPjLCL8jj6EAauF5149nOwx1T4qkR1w8Z4nTRy+yi5KVIY6xkfIlvJ9pzhP
5E0haA3/h6BIS35bIMe3eYy2hWXFWy3W3xQgPT7b0q9FoAQ9yN+irG7IJXc20YuuM8AyqNWNAXFE
dPu7umj0qhtgitVNFKOWIXF0X6EuCzM9i+vz/2Qoi4FTGu9GBq5gA8R2Z3Ui9bdV3j1acuztxd9J
XERXuAxfu4o6BIXlQ88uRHQCbmKsYV6TEI1D6TK0zXqdW632POo98jhgmU42eJsPTfVSTtW2lGgH
dNCNmVkG2vOlkyiqiHf+2Il+UF8mNAb5cWZZ5RV7mxRbwRaM0Xufm/7KA+D8V0s/FHthIy6NAR3N
dOoeFscPDedhprpzZ6nJiz2JB//qrDv5skaNZa4ZqT4nSRZKR11lPKaKkoH4TOUl2YqNRy1why0u
9QmASzFH8/5oefZHYatUqnJfIgAuSmeDwVi6INLvzoN1E75D5+MQxf8fj2rAZAD548iZSudLgeTo
12Lrn7LI0bffVX0z06SiWiADHS4uXcWdMDYi9psJ3PZLI1nd3XEmykEenge+tF66fk6ICM7zNCHL
SjqFxLWh0U/emDkHC85mORraCR1OD+XJ6XYc4S10mdcshd25SxTZzkFyvLmoE3bigriffjKBDs+j
pGqWVw0Qvb57hrBFvVo/XT1HNHh1/eqRQuOkOZaFdjkKa+cfq/onehHBB5gf4Y3VgkQVv9JStvu1
DjlqKaxYLv6uE3iTbktmqi9lz042qLz2URkA/Vt6/xyURvvYW1X7aGkozJThuVB21VuTaPFRNLF5
zxYhPpi1KKo4xTZirHNr25zHEiUxIGPFpFdHUpVnJRHgbxtsq686a3fMC2On8LKJS3Q7PNZmtzAW
iJhJj42lM1H4HZjKuomeusb3lgpiJ+tE86OnVi/NlWEM+TL2lZA8OqW0abtKn4uibDftHogpCNGp
VfIt9BjT5ll0JaFCe4dXcSVKthd6T/1K2IkHIey86vMyO5ZmsButzruFcojSpqzc+Xam3IWWZB6c
LDrJU5WoR9rV38F3QK7mmxmTgbwG/5LNRV1kZN0xHd0dNFx7AYrBWubTDkme9kWDqu5zspIcRVVT
Z/lB8cIPok1cRCc7yKylKPIbr+6hSu0DkJYkOuqcYwBYvXNI6pBBKUsVzvQmaDAgydqTKPJK/O+L
dhTMq0RVn5Bd/k1WbVWdPK+X+P7kmUXrTtUdUBMKCuzWlWe2jGrDjMOu/BCgobbUDZB+EGpeSj3o
YW/35Sor1OF1kqixNKt5cSWz2xhKUa5CYMSvUHNnzTf7S/2P9sU0Tutlw2vN+n1lL8b/9lwxvgMp
42w/jW/BwlkATui3WVKmBz/M8ZyaXvaSp9GI6KbTbwG1pC+9ka/BrcWP0C37mxLpn5mod5UISmMS
BWvRSx3zT1anFrdtbiLjUve7fhpM63BX6ZBrl6IoGZI1gxLtcEzMmmen3IjOPjJ1+87rycQyPTJH
wRngKQnJAVraOzZeEjnnuBR5Zu4j8jBcquDqMt2JcjdEr34XVhtR+q4BNlm5HJUaLdJI+zoU5H5l
bqScCTyZlE6aMebIzGoJKYzw1EAbDE4449JnDrucgMb+KTYr8xZqwb2oVslosBtwV8ylaEifkzgf
lwEYurUYA/cvUjuJHx1FaxmReEl/j8pW2etDxsmlqO30JC46fIwMCscoR/JanxlTwUJU6BRoSaEt
dKQT3PhkoaaOEO3U66pD3uCNQtvqz7RqgauwIHYLs5PrZeDEjQSkmONYBgQa6lxg3fqJYbFRd72j
igiKqAobGzuvGuZ1lCinc3GAfA2PUebAPcAhG0Df3wprMX7emvXyUnd5hhhe2CGo5R+DttheqkSH
6TmkdFFO55d3fk5HEvjLy7OsZgAXXp6gJd7FMJ4Onj6Wh3S6a+y4BUY4lWPyfNazkBDIxsfwYnPp
IurOxt+GadAG3Mhyfu7w3XgXO+gN8Y6sVAuN3BP2JDjQLWTXYMOi5Pnek/Uon7Wjl+/FJUVm4HzX
tmQox3n0rTzZnM1FT2GuT2OQuHTlkEcDIRdKl3pxN3IE+U0wFlDS9XxkWPxVDLbDYHANoP4/RooC
w69Vp+/dp0p2APDP7Sx8MxDsZFtPGEBEBgKSzi5z3WVl+xYacHLF2Q1S/+FSJe5y9YvDL+jmUm22
HccqMaLh4MrSD2VfGg/hWDVrHTLDwssl/QFRKPs2cBAFHLu4nAdmRraNzgbMYmh/bwxwcKELY3CB
3xun6Kg1pbzFgUj4AhWRO3GBqRHtWDO/1uGJLe9KvY52RB19cnpQvKoTRdEg+go7MdTf1V36imcg
ClosjTTzF02qmnvF1+fD5KdEDgzHZTh5K0WZbEfp3CRAshRFEnWSRgPZqHOX76xjHYHAmTBHUr5c
4k3TxoU/DfTjE8TY545XTzgPISrVyXMq+jHMXHQh69ur6jZv5J/VrUWdVoe6BfQWWa52EhekjvUT
SvjSitzcCKlNDbGaoaEqbhu08EQPc3ANawE301sDvBpm/KkDez0NCAhYRTNgGt9B3Xx9Gec8WNk1
p6Caj0pZbeLC4VCmNf6DuGRycUCaqzyJkrAAlf/VotBN/6HFsXJlASfn4bug79dQ6/ehVc36KbJq
8BmDUACUpbGKq1fh9RFadoiWo/VkOu4XhC9rZBPNHgHSvNP8RTqSawlYcLaUIsvaI3dj7UVz4yBV
s/rOUrbmbj10ex2RE9J2TUMM0+VcFh3FEOcyLhSCGniwZufniCYSDbft9vKMONL/HOwmX42FDG3o
8gqQQfnrGRfrSexxVyqIX+AMQZAEv9YWyZr1ELvRoUT1jq+r/Hp3VedKYNHqMhtR7cJY2KVtUKzG
lk0Aji+y0327oLEGp06UURhl/zjZXJrFnS4hEzr3pVzes1uFOifFXVewE5nu/aw4+jDW1udKp9PG
8/DC3u/GeKe79sLSIv0Y9zmKUBwDP5YJQFAUC+VDUsraY60G2z5Nm48jkaFVrKEkIIphWi071Xae
SmRt9ylinDh1bnt5TPaJCU4CfMa6AUW2rwc/2UsdUWMoljFXUZsNZBeaW9Wof634rk0YVFNfI1fr
GQrY0kIl31C4EmOJZxDxZqhL+fIocSdsRKsofjdiRRTKcEcwjtMD/qPdpdvVM0SDqDu/BTGCqPTy
iICvVf0pSudWcXt+a99VnA3gHMKabtwVIgKLxqytT2Gb54sWnb2DOuL+09UYFlhrW3CJxk9qrqYP
Q0K+hwpU2ZKjZXIoPL9cS30ElRj6mi/7KaJU00XKsm2g6f5M1F0amjh9C33XOtsiTJTiSiSVTixb
kPFgWtwKW9EwjetkJNVSUSpdxHptkac3sO54O1tYUtJRlGAJ1reo3ECNMGo04kqWHjtwXoR9OHVC
xqxfw/Qlm9nUXTTkLjsAFH2l5WVcDW15YuApClIt4uBKmCJwosZHu67io1I32jpQxldlqrrU48JB
i+ObGckF0C0gXenyYidawaCpHRRBhgojgvnIiexFw8VONKJSGi3bbmCaXZR/RkEwEMM1muXQDtaN
b1f2fdFU3gbxWWQeRCvHkdsUeZQj0CL7fqgbY6s2DuznyVhcDBlKemqTuEcUYabh/Gzrz6JDhi7u
vQrsCQEKYKXCwiEmcwy19ngZoxohrdZRoKwli3Hh3la3xK3nFws99WyyrsnhCmSsfOcp8GvUehej
e7yrAv64aPL/VRZ3l8tvbESzsD6PcylfDXEpirv/aKegGKbErbP8O7O8rL++anJ8v0klYugokOgH
cZGU3DjAbY9bnKlU9lL93PiDBmn1BxPIthFeYRVrdMZA67Yhnti/TC5DXdXJaOvAqm/kxaVBPPJS
vPTVi5dO5bwsnnKpPj9alPn/ogdZal9f7MUQdlNF1tMsW6dSFS8HCTFVVSCJ/g9l57UcubF06ydC
BLy5bcfuph+vuUFIMxK893j68yFBERT3aO//3FSg0gFNdgOoysy1wGNZp5XZaewWQJyQxX76WHdz
+mgainPX1cVBZiKvqtS6/vdHNbxh719tSZxRrckbIn0KBqRf/3y1pbYGME36Rz7nRQwWrJk81pml
/+ZwNXsqDAFerbL+Rs2a6dotrMhmqEK1OUzjJ5dk+o7FpvEjNNp9GZvmX2Zq7lXgxVIzuzWNg9Wk
9hXyy+w2THqyOlNAnlgORShm76ZK33GvF6GoN2+RKaCfLJFLD8TfpgMLmv513iuWoU8yLzw4UgIF
0UJ3ClxtPlXd+AdVYLxei2YzL8VmEwI7+FyA/3UjJnMGunBL0z3dyPXH0Gqz67r7vOxDyxb2ItdB
uaNkA5EMso39ar+J5OhVLnEkxKt8i0NDH3vkU9t+jJdzioXYitciJ/edQcvQj3vdVqzlwZ/fyqDk
fx+9k8VR6xW7JFUYpyzE3IQFup91YOlFmMASgAp+6jXSr+errcSWKGIPjw8MCbzpvA3/eklisp5y
kXlZSbPu6OU7LShAkA+VcB2AhS4gnl/mcQne+nq46XMv/x1IkgS6n79d2kgPb9+FEe07WSdBwfv5
H3Wqmie14//YpXI0XkgpaqSQUFepafznTyerKdENZ4gm7Ax+Jv/TNOsUttlp0x2aQi3u27oq7vu+
/9xRK3tWtDxNbkSWtMNwA6XAD9ioqhdjeFeAAvaN8bNS1uVZAoRO6JL5KekBbnyLTVAKD0H308pT
rev+Ayys/kO5HJValJ5DkjW7pigxFKGoHRN4mZn6c5m9DyN2q4tnjem5DTHXwCO7VoX3GAN+QiOh
atxrah7MO8X4kSSwYLwRiQnUdv1NRKpnV80FIKmL2+YrsgC4J9iCuUVuijWozLP8J+SX090qKrqZ
KsDRtl+i8g5a7uEsKm8hePRuXJXsBMjQ4eOgmOWhBT3v2+j7T9U4+H9qQ3WiGm/6PVfJV+nwADyD
WAihX61PFzuNXpxo1J2/6b771BrajyQ1kouxpBopX/A1tbiD78++E8kg6UU5hJ0T5OJAIf282IrN
oIT2nTIu6cvedXnHy8Ma0MtxLIF4mppbiDanl0N9mYtQAeByPdpkFA4d7UDNL6KcW6e5laM1lsz/
4/CdqcR2uuqhMSb15o2LKORU9MvR/hD01Q1QFiWFjHbJlhUZiCh3eUL7PXDSLnCthzas9J2Zqf2p
otUPjqTFXPR8NuBR2pGNy8B5bgOlvrABBYJHzobxg055+IG9GYO+V4g2bgCfUi+0Ij+u0yBKwwdY
NiF/mJxbma3OQAtMcZXdrxv4Q2e6+5HNhkOdgzd7A51OfqbHq4IOMINBK2dJF+69dtkQqClFX+fB
yIo/tmEV0oFLgBDrdT5oSc3XpoFcrR+/x+D4fIhAGL9TSWXtawh4vg9t851i2/pDX6b6HTR6GlnM
YPqeg9S62bM6eWOvztWfY6CEdcv+VnO2jYpXE8uhmMeM7ienexlyv6gGWE6YD8rgHKNCh3drmb4z
3Ka605aHpiZF986Ozuty2Inh2Ka8/bLpf1yFb04jehWUv13Xtz5w8X9fynaGTcY+J+V/5md/VrMT
sIX1U6DoNW/5SXHxSsAgHMpNVploozQF8SEybzt77jzQytL2VCfkwsQOutHWoyTkUtIl+LiatF7C
P3zSp6NE9n3Ct2oV3INedxNosXMGJks7ph34GSWwLt+9xvgWjIX6wc8M0HaNxIL9yFjliurOH4Ic
+WbvYB9qyMW+43e6p5yyKs3mIQfj9EuRnD0KPb7OycA3LAJKt1oytpndlye+VfGNblfmV4pPeS6p
UfvqJFZ2YL84QcZsnEtFb88k2Xcz1CtLB6f1WBqR+9usmqCYg0z4nNDgf1LVeuJxF9ADbyT6qYuV
7AOts+UeRHf3N78aL5bSUm4JMszHoAi+D9w9KLRCBNpYeyL1TnfOMjUgS3qs4ug2pY0YMKPSvcnV
or7PdL+671ujPzkTaMtDpEQwyC5CK6aV2RgqoPT98I/Z7dxLNpVLE+6y+IuXxd+2UFxXiyz+xG5b
FIptBTrIG1vRLotK83UBurobZn4RW1mPbsFfF6vcAzm/8mrXqwrz13iySJVl6Lt4YlFXbrdvyywH
hD7jFr0MgWanHF3qaXiRmHbBPXhOgC87gDWr7hX+VofNIy9d9Nv83yJIRBvY/Rv+8rxqsdTNfvh0
N09KMN7Knqbsbm4ijc5eaBiGzzRCDrehFb9Mh8Vhm4o/pBEv2jXcP301DagkI22BToRFwD1HTtrf
Dyolt6YSf4giFe4IEjw3Yehpe5mKglJk4LppDDyLTIY4dU/gL5sPq+jvQJvTvwYaS+qraF7+kwyj
ei3CxHlgU5uNMtDtvkfBeFQhc/3pNe1fQG4Gnw2KvE4RyN6rKUgab0yV2F9NG4sc6WaaTp3z0FDV
BZLp9C6qmMICPJ7kAiIoZc48A4b9tlCYAQcHt1nVjrJEoMnaAlxyWRm8WT28WWz8+lDiFSVf8S3U
uiyRZYrEg9GVFYscNg04aUbJjc6ib/zBL2ZKNEfrowy8l3/pqMy/B+zb+pi5dnwC87w8ijLLbePB
CrU39nNcf/FAf72nv+piLq0USR1/Vg21faInzP0cmV/JBpdfbWpCH3yXbX4xcps0O7cgax3Dpd+i
HozgYHW9exnBF/gK38LnFArXpxCUxM9z+k185mF8CdEpWneBwKO+Abf6xjEG8y9AI85sNY6/U/wd
7IGgNz80MBKc9KwF76KsXfbkx+6k5tB5KE3j7+bOsX6vcff+dvfDeHrvbrizdso7gNYU9i8SUIKu
mgY9ApV2bnGufXCB5yTPn1bhq00Xu9mTnVLmKHZN3XU7KJYAk9S9wPgM/rD6AKoSdTPMgDuZH4bS
/GaEqr7qltlqCdeJ6GRm6KTDAz18TG19/74IcgzcjGSYvpeiR6ll3Ez0Ps3vXN4FKrbw13JKMRML
UYJNv48A9qR2nI3weg9PIOtSEgdGQBE5HO0a+DRjT5kQ75k2ENR/pvUPNfTin2nBcwjYl/pjb8C3
zR8hvO1MpbhPvSk/Ui/yxqds/0ghu/8ZLz4deEDnsgKZixxjFM5PdQCcpWeG+QnmOwty4D675/b/
1U0s86OI2AOlJqr1HkDasT5GuZ9StFK82Ld+utpH1MAv/HP60VCpEFaq5NOwfK9UVw+uXVX64KLw
rfP0PqfJwonOogUnHQJc6NbuRdsNP60q1z+/hhCpxVL9ypsGeJJLRK128mM4NqQS8+JjP7rAKHeW
wYKpN+5zUkEwUFIQ3Y0e6wARiloDmu++oaGBBhbnLHIRiVKGTPPda0W53Dv5Zhvpg31o9Ryy0tcz
rueR+RKdhhHn3JuTCpH6VH1SaUNM2LQJATB24XSD4+DdkaJCYCMyku4vR6pBt0k3dN8pbmhutWUg
t9HcgmjLgkDm66FIhx6cUHICGCglXFAAoMFgykyGLcSvXcRIVZTmFnDj8gQQYXUO9KF55MM2j5Xd
eTeFl9Q7UuHNY8/S4lGONoXYicem6LPixWMLRYG0dyOKzfjdOTbjLZScfDuvoQGeoMdmcztBALn8
etMO5MXh7aTvjzqvW5/bKBINjGL85M0u/ozPvEyKZYLPpll8snjc1TQPzLxxt4Nx9ZSkeACosHjw
Aam/TO301JU9GLivcjkae+9nDi7tJWGNDk4YGI23Mhh9GYN76JsLzS24vaRPXjTvbVbzf6qnrv5g
FnSnhz+K0Y4vYdXO1/h1mMZkvlpDcy29Bk5YaHuznWjFbp3DzfviItab+l0Ysft1iNGcQdTc3MVU
pklfRaBzdABGW+CZ1SShblInUZ6bzPKfXT15KEo1vpdZOGrNU9PlOzHIFyuK4H8GNCylv8d69MCN
o2EXlm+cuXzPQPJrHouFI2uIRuMsCpGJdlMUykICIELHN1+sQSZmF2wTlr5pnGUqg8QxkugJnHRu
enV1Y1CeOe/AoHLu62UwAhNkTHumTKtw7kVO7QNJZZmXqg2FYAk4mhi/UcPZvfqJrITX2M2H75qq
nay49L5l1DIfe7UzlqpB/Umt4XuS0nUX8uSsdNw3FhYo9f/dQmIYaWGDIstbZg08NIUw4TX2cvdq
WoN7BRX95WgGtTinPeDvuajF8J3Mh3cPcLDFWwb99SiAZAlw72W+HoqeziJoRtsQdLvttCHMJ7s3
89fTvpGJjYR4c8o3l/nmdNvVyJFcMZgM1QlIgK+r6N0ZN7s3EdX6qLRUvsIABS4k24HVfVtG5QjV
uN1fK885icwH7I8i5a66Zy8ASFwnn/aDM2n3FohD96VVaGhBrutT71bk3aIEdlafdtHg04VkWYA0
gN8DahLG62GQudbRAvgAWKd/xJKpDHAO8uJOhuK4ySSCnNjIYZ1VlexizR2YnoBBgg26DN089ccR
hlVKGg2b/3kGCYkcbjZQB1raWYTA29nXN3PAOgArc8tw4P+4xFvj9xFrw6mGyuTZqe362sCM91wt
A/hYd+B9OHciyq2mfm5pu+vazrmTmcgXq+Y/ReI4azFNqIvjYrU5voZfRXQiXfqCMgXaMtWHBCDO
Pa9H/bGEavBBdejdBBi21h7K+AikUPoww5WmQwiJFuwVCqBBb9mPIhQXCePW2YcgtMyLuK5RZi0b
QC9uPonvGkaMYaAFg4h7/enN6egHs++pMV1F4iLhu64vj52Vq/tKm7u7vjCss8HW4xUsdt61WtAs
yY86oA6py7DODZA3Xg5FJXPxkqkM1Epk1GsME21f/O8c+f/X1F5BimrM5sGZVLgSFtVUBwhX1Vuz
t8cSQ4ZBrFcfld/A+nXa9CJ7c0qZj542HQw67vdvquHDML9zjPJORIG0G5l29wzfAa8gUkifx6CW
gw2nHjzpUdEmI7vzcFlbVujCSO/6lNc1lfZmSmod5Smrs+C5SxT/ZCdDS10tMhkWnrGrVsV/yaxY
zBRuniC69ydx2kx183vuVObjZtnmwQfDyvTbzbJSQJL3Qdc7i5koVH4P8ApyLRJfFHMIruO/XUsd
Ace6m+p5vY5GT4NgvWauwQSG7Q5+UAMi1TbPdzDB8bulHxmygcC0rvYywGuBSg492yrNfZv21vWN
g6jWeU4LKuWZ2VeRTRJ01bwPtepEug1vTiXnXy9FrkqM3pxULqKu62Q/OsnXxocSTBuj6jdg3cFC
5mbzCPkxT/zW+yzyFIbBYwfa+rmZ1fK3PP8LHOb5a1DV9tUL8vwwL9794m3ZUNyIt6Yrn8V8aDTQ
x8MP2uTn+9aGUYgG7Ha4reUQLN5lh4R5mbA5kvUt+mkRbhovNfWbbFIf3rhAo6n5+83mvfcaKPXC
P3lApydRy2lWxTa3AT7kXrCccTvt6xnfXGkF7w1QqOAOT6VB3mHpo5h6vmI7vWIxT5LuRmT50rex
mch0GzaTsqrw3ebvbCogrHeFHbOVvQSUwVM72j/WUc6wqbY4Vgw1SxyEzU1dUzdPVQ9JpDDX6Rv1
mlCh0nf2D6NhxIdVb2ha/Gh70XB28dqFIRv4NE+xYtR5AdTDGm0ZJNB42q1JU/50noGnuV2dU2qc
oZUxLnkK0hbpAYdMnblwQQMg1R1shTaIVUjHHga9W6XhqRTj1WUdVavLwtNq2Q5NdKsmw08j091j
MrLTKcMaYbX5T681wiqXCL19SHpXgwJ4uab/dF4vYr0gueKE5cVhVpKZFqCWO9zJA4b/aVac/D6a
SRZE4/IFaJLf4GborqKUwY9H8zjWdXyAOphevTor8qWr4SacYG8RD2doI/6mKd2fRzVpyOu0cXYM
EtqG58Gs72Rw2VW/Wzo576rapRJXDlfNYq3UKU3GQMG1b3xErbU9Nbyr+2IZNlj+OtASXXzW4Cqk
EnIVQI4YkPwEvfIxAkOSXVGKFKkKNB+cZZBpODgnmwwEhXkUNIpIBl03shOweOF+sxWF2DWlfWLl
b97SwfKn584+vbu8f0Ot4NzLESjIGnfPsThtCji4eXfXq3K46nF4Ya+S9/RmeYtfD8VnavjhirBa
NKML36YSDcrHBujn+1qLz4LOMqu29gydKykF1fgM7r72rFfRWTBdfPronk1mAt0CU9Cq2/xeLV/9
3My6pfP1CCxxRDKGauyrDJbbvRyNmWe+kcEsDnGgCMWmcxLt2JCk2uuO0cGBBHrCfe7TEcn6gTUZ
MxHVc/tytMm45311NTc+K33Y3IvFO7Mur+B366qRfiP835xiLotvdUF/HCyNrfnBjBeqrKr2PkFZ
NbHZlM1XswZJY4S5jOeUoXw31HLd2t1s0zqbyWR402qba4Oxz5zbLOqbp6qNlSsgk+rR9/PyN3cw
aB2bsx+OpUNP+d8sCnfygK23/z3GZhG1kPmVzQDFw0CHBUsSRecvF5HBYVfqs0xhqFN3vdnrn7u0
NN5rW5Uts824XqabsWi3qUSuh9L4bKt01Gy+yc/Zy/TT9jOQbztdeA2PfnBtf/EDsqIQkuyqyG/e
/YKaKGyvRpY8xPCbPlBxaS/9CkEW/2EkWXtWpZVhmWYwa5xD26PJwoKzUVu0PXmxB1vaGRaTamlf
eCcTN0v6JIasB243V9qTgCpM7E6eDH/WdqFGX9W1g1P7BHWTtltxGFLIvtzG+8h+pHuAmdo+SwaM
6qFPnu64Tw0UXJ9ii6bfJX0Gu2h4a8yUCcn035xGJbCObIRF3Ar6/KPDBrps2UAXk39sgmlJndDj
XfTUcGkWaHWDbfNIMyPlPptM/75KbGfeFdrYnkFZ/E1kMmwm6WI8Tv0p6a3kdnXY7KzSowq0yubD
Jtt81WzyLyqkLavbbCjQsGbeo0Hz110EU8FdF7XhnUxXWUoiszWhcOZR+lYh2s34V77UkjwXSm7e
/KureG0nk3AUirs3o9E9/TLkchFi9ivXxHLYQufOc9y02yUqrd0c4FhobuKqMQ+GHduQl4JxZVrQ
pHcdlI5SqCZamWoL6NU2Fe1m/P/lm+aRfc2U9M/ccJIG7hBdv2ZQo2WUNddUjs3W+Y2socWS8kYe
BdAgdoVxhVvcMFuqbXALozLYTzRC7IFgauffJvYJ5ii+9wNHHw+twWsUxBz2KVd79T62KV6DFSBV
72XuJqAFmey6iMgZnHmVyzTzUvYYrNW880AqWQ9FOafOcDEK+/5XnhIIZtv2tOAlwUcCIUFotKDO
L73yb9ropT1+G7YW/LKZwkuldfRERVAm/MpkDROOo34BzI4S7RE2gCAn/06p8SFp6vAxdsYPFOWG
13weMrZOFtkM4S/EUkF5rBUtfBSZDEUPT5WbQrz4xlox+JOEMDJRxm4H58TsPwRdHV43N4niNo61
L/SshIOk1w49GykUOzvZp3JyPpILix5kRs84VCUVpcwyLeBzufCjC/aN0WWfIIprn7O+P2hu51A1
2ZAA/6drOfX1jdj2XfDWlX7HTlxF+Xpm0P7DBxdGrU/se3WHd+4qD7v1zFA8dc/1SDf/65lhRnRO
iZJ9791kupXBjLqXI5kWugP25D9lMgUH9oc1m+XpX10Dv1zKul4jb+FrP6r+V62a80+QVxAVdU0F
L5n9UCg2XVV/V+XpjWoGF5ERPqfzQivTdK29a+A7vlqq+RkmXmo1RMZWRXgzVvAzTpQYxseWxODB
gRXqkGvRcIFA2qriU2Sm0x6S4+gJHBz7MUpBh4M1+uj1FHgpymitSrEoFCN6MnwWXGCI34pIBljU
IdRhV4GmPQLNYVS5Oyi1G9hto+q8GdYlneS+YdzQz8857KKHkTXR96OmQz4dF/mXAKrOvV+4xZcA
9Mo9qEn1F3LkESvesfkCftBPzwACY2lykgaksc/KgxVMylGmohAZFT8woUqOnh658gCEhAIL+5Lg
H+rwxUfMraZsnjfZuzhBbSpHsUvhA6UvNKtIuGXjfVUs4O+OX1HY5A73b4ZiGNepmIS6VR3AnX6R
ie88AKm0a1uAViSCJ73OWwhxpF/0H45wdk+7eglOA2iwVzwta6CqymrnAW5E9WR6JHUHo8gf88jP
HpVmzhnASTGb6qfIZRA5/JPTbUrPWKorrrlzfbh0AMT9MyS/sWthWTmbyz5fr9fqQ1GE6oNbRAYV
cPPpnVymvslHXJgPD+IgQ7u4ylGga8eqUf1bdYCjubAhM3WkM39t8ifBfQrdqlkb9aUrP3M0Olmb
EFiAVSqHb1T1UrjWRo5zEuEAXyYQBn6yV3iaf2jge9uBqzDyajZoH3q3Tx/6qbvtm2QmM9JqIDp6
VQTc4zK3wQKCMrB/Et9hLKxzNc30i1aJ9iGFMOZ/lGm/b6ji96urNr0DHgjXtk4n4j9LTZsKUvgx
z6wna5rGRt/3gWuuLYKe3zYHHW6pG2kRLGqdXmCbDJs0EIoMPqoTL4HJdaSKCud47C/aWDcXqbmR
IpsW8km4dMYfUoGz1eLQMgvDHtgfBz2ZbZp5p6HOoWFnO0SDK+gEFMAfK9SEyGhHfgWz+CcyxRuY
CwGp2JAqWMVnVzJGJy1S4ifJ7UWKwotxlTzJm2LATHSSEVTs8FGnFGbVLbMGRpwb1yFhrCS2xz1K
GaAHqI0HO6vhlbPN8VOeO5AM8ebze2FVd3OXggJtxU9WEPV/Of741YCU/puvskvZVkn3gZVXcprH
UrnjPTk+//eS+/cV98v/0naBiGajdMFCfd/cTg9v1Rat3z/nIAWEVHDDfkMhgHaEkK+7NyEIuWRQ
PJ9rOhgfWdLMB42W2i+epaQ7z2vKnzyi9j00UAFlXvl1oXr4PaSSDIbN0f4YAIR61Cb1D8exuj0M
5/Bzwrf9Uhol5U25VTQV5Bsw7CpBcV1Lp6Q0aq2fSimVOgb0tlXK4P0OH+MRVovit6Az1GMat/7V
05UGKCrKlEJlHA9lMvaHMcrjYVeHfXAPo8l4V4WnVZQ5ZnBvOF/++1/R0P/zkWY68O4afA6Hypj3
HAdeMAZzDSLAcxOnxaGpgIbpeNnxi6yC0zVoH70BZOgmnX9MdvvDgrjgr3uyf+ZfRRb/aEFt+Fr6
dHv7ZpM8DvCUnu1M9c8sgGCqAvT4ABN68HXAlT83/Cp2ZZx91f0Bzm33mwZ016FtQw9mGEf/1nun
zoZlJKWh9eL1VXcUqyQdP7eDnn5IY918APl/gOjKHh8CMyzYJ1fh/uij8pB7Zf4JRor2oSy752bw
sk9GPGafKlc9tiyfnmVmU4K7n2qju4DWkH3yuCXfOHNOnegyVeaiexgKsjJLMHGAKPOoFQ1QCG3K
fXtZoqpWUT9kMOboM8AkIoIt0nzQwhIGqsJVDyLbFErnV4uDG91MkMA82ZaVPPNmkDyDSQ1Fazc+
gIo/Bnu4Z59i1mF3oiSjnDwDBwSsOwmzC/UmmFBA5u90mwLGeFGLje30Idl1LzkZzTwFgLzMzTHy
ITtZ1cvpoJpXThBBdPs1jjtTnuGHRb8TGznhBIzBNVbtb+vVhHNbkrWuL/3YjU/aqCiwTIG2cgbk
D4S2uuBNBJqr4KxZ1M4vMxFtw69kq++rm7/gutnwYt0akaqeChtohhg2689RAe9zWU7fdHgcAYAH
DqKdnPFbNNUsc62uvhcz8hN7kYdUMl1G+CR3cO1dOx5Gd1Q9LEV/4DwVQeIWB9PJixtdGX4XrTUO
rX1yAH25UDXytYj0nw5vfc+AIWf3mklmBzTb6fsiN+A8+ZU8a4Nfyn2Hlb/W18ZeMJAkHaQaENQP
7AmvmZ7Epheb5kX+J5IYmpLaO88Am+zWeZ8p4xN4ZNBNa8njKoOrudgPYQ0VaaL/BHpQ+ZYP0Ly5
SvGnoswPhTcN36Bq1Q6J1br36VILFWlWe8qjSv0EA06yGwHy+dLo+ndQSpzPlBIVoEz03o8BHp+x
CZtgB9ECwLuR93vgsac5Z1PyiV7f4Vj70Gi1FH9fst4fzx7Mzo9xqhgHd7CLS+bU37J8tG/rBXsz
pulgPRKZGwC1Ug0QfW0KO9PLepcsLuuhWMr8TZypSvc2eWjusq+GdRXFV8hp9m8QP+vGZ223QX62
+ajuksIOjim7lOGhUc2vqqK2J/oVrOvIkvwaVTRVyTQBGAAqotd5TIsJNQKL0Wr56hOKRoSbWqat
BYmq1vzWaLl3hh66/OrP1o+kBg5SIJ5/RqmffY1sp3z0vOyHyHSauC+UQ44HqeYyEnc6mK2hnEXr
4u9oTvbiP9lm/tWKx/LRL5IfZX9v2myw9VfwrIHHDsr2KgMJYA30myp4mSf62F5zCBhBbF6MyneW
m+c79aaQEDLdws6FP/2vxZUuj5p/NgLZJn1yDu9oJiQ46rtGIGhD1IaKvfaL1lPUMPSJewsQ2Fda
2YKbEDaPWxjA3eGPSRuhgY7CJ7fRrT1Zt/oYmWr4ERDn5MHpx3uZjUZBn36bFnv+E+NZZO5iQTH8
aqGZQfTR8fgdOrzkci+En+4FmGLaw3/pPviV81cDwufXlv/LOWvY3ZEp+/bNQTG76gJeHRWjyUDn
Q6I9aolrfalcvplIbb11HyZdWyMkcNWcHYcNIVFKBHfOqktaAgMF5QmErgtOa++TUKliaN7XzUWZ
w/Dq7AXLtdPBbRm6wOCFbO52zYL3GEfpbWYow1cjqsAuDzvnYsSx80x71ItFptE6aOjRs9Go1265
s5jTbFz0svpLL+O4OZYZBMIBAFeKv2BkWlOo7y1vabJfwODGZYBv0riUcfveQ88gP1zhPGZ4Sm8g
JlYee08p71RYdeta8R9lEHkL/iJoq4p6ENlUVsqq9UOLrEUR3G1yl2qoa56339TFqut7fe/GsKEF
pMNueiu297nuVB+MJKk+qNzwSKGp1oXKo+pDFU073S+0hylVsid6ZyDuGuPuxs81qmWzKn+itBTI
UTu8E4tN3iajA7Nu1d2IWdqNBpi3ln1sKXY8xI0ONlRRpnd5G+YglXv2t3poL73nxj+nHpDBaW6j
T7MOH1lrLkhYUew9j5XBZvliknhwu/l287tE07PGu7f1Kb0DFCQ/5ku0kmgJOGs/jcYDPKQIo0+p
pQBvm1U/NaP53it5+jjOs/Yl4iuSQST8sWiM4NOsmfuiy7QvgXenN+ORhzvNItHEN3AZhmXIhwUO
NKLZR2ZjDhX1DEOoTBM9iekk71JI7RZbGi8MWCrYby4jyhEkgGgiBV6yyXavgrqikzdVRwCPNwyW
MurZgUhqGAlBW1J2QIzSPmqx1aHBicYc9vm7KfNZFCzT1zCQwDr3q8xPa3fX2ZZxs4Wtc58MhK3c
6AABPwc+TSBU76i/Qzl0cpRA+XMO4+e8r6ZvzRBXB6jkgsfWM+ZLC2/MAg7y3gm2Qv9PO0yfW3Oi
0aa2NfsmnvK/mtKoLwJMHPQAlCne/YZBPDq0B4wNN5WoI62xd/jO7ZIoDPlCpicvT81H/kHmI5xr
6a1vzg+APpmPVWMbq3wE0vrU6gEMsK8K0YIKBlRt6itvgoiibaEZBBHqbgtOwZZ1Rx78JAZboKEC
W1HpR3232YqJVpgagKujc3yn8LX2gwuWGz+9vy+TO9f4YLm/v4uthty+4ojOSB4goOOKOqy78QAs
1dIp9re/fPy5cv+sjTq9vJOr8Zk0ePy4iUslSq9ak33ZRBKBh/FwDOBWefOHEkVvA3rSm5V9s3ms
H9LtD1E6VPfbZwRwXL8tYoqBl//JJjfqQKWuPkjfBJcYoC6k+6po5vf/hTlTb90y0263IBmbYfe0
EB22vxQoufGpSt1kT7Osfu/63u9qlwRnGMlMwA0WWThoHNbfqEAe7kUyhI1+v1pYNR2rNJ5+Exml
E/q9zk7+dJhLtTjoVh8dVn9xFP2/nmgL4X+Wk4lgvQa5kGWQE9aG820LOJbdcEi8kNueVyb3VcQ+
/y7XvoTespBdRAalvKxjelBGS7u9T8jKtoc4CpL7rA9HmB0tvz5qluft3qhEL4PD73xXJ5Z6tEhF
vnhu6t4Jbul7GC/rmTWzBcRM1IaWGTzFmnWW+t6etOCftmemN3LTlwfBPLpHjWzhY7c8B+BjK27N
p6qeq2tZlb/FidI+xV7xMqjW/JS7ZUua/W/52BsJnX4OOEVitihSTzEeMyB2F8kQ0FwyLYNfwr/h
RdRlbQo5U2HVv20nEYflTF0wc6bXkwcey7VhOZNEE0XIKvgUwuKyC8GMsb1i/pBG3vSBkrrxaMB9
y99VfZHBn3rxRmt4EIvcnuar4oBNJVMZ4HfMeD3qKtZneLm6PzyXgIksEWWgPCm4AdwlOGwyEsBf
tS4q7kSk1LR3ZgVLgMVJLqiMQJ106S44bU4xPPRTvtSlLWa9Zelnymyp+3r1GirK4L08zK4iWxhV
H0d9uNlibJ9x+9xOP12itH/7GTOFIuzNy7fUbA+NdXUWLyWrxmdu2tuJS00PbpQkDN98xjFW33xG
PTT1u6q/QFhQOR1L2B+W89HWqaCRtSkVetbLWndbq65L3GSco0NWfNIMO7xlp5w18Wothh3xzrrR
WMm9pc2fGvK3U92XT2HY9R9bfmfsZVMGLVPPntXHVImgH7b7j74T9h95Go47zbDKq0y90LEuaWub
O2oovHKvZs5RK5PySQkIp05xR+enDn7s4ivh3DI5i1LOIOG6/uWCmoEMlYAiwI1u0ZuaBjeCjLDi
JkSvwmGiRfioBTDJitGKPZx0VrUr1t4ZDfJTik8H1wxv8mWPyskH79Kq7blZNrFEJAMshuGbqZi5
9OC8k6dLjM2rAt7ywnvlGzP4EtgiEzc5RdJRFEPnxwB4bNSBGuPGV9m1LWJ1Pps2DMcy7XNX+8D3
UzZzRQKMH+TTbApfAfwE+c1z/sM+yj+IqQyRWQIKsMT/lb1fseONvbmgyK3xQ/iF5HpcO4zv3Dj+
0MWmf7WqVLP2tlnS89P1rUO545tjynX8qwzDYpxY3bSrom4+vDX6z+M8DJXV7a1uC7aeKFQdThrL
CL7aHzwG6SJzbPAK1Eq/tZbOC70J9XVQX49EJlqxezc1vKLaxYZG68ji8Ss7Ufz3cwAc9mGqkvZG
TttYk1ntxO3/cBliVzbs46Wlftk+xq/O+CuZnILtjei2ja//hw+xmdRlyq9h/cixMcPIXlz+9Qzi
JkMQFCddbavLvCCxacvQLAhuwbLQpXjm2vrGdBaRKN+ZiaIRrLXNly2/6oa+8E+r9jXcFkWO5BSb
yRbej712l9d6c1y1Ev6/O0ssU6V4Uc0etyt5d7XbKeTIpDHoMM2Ne4q08Ia9KrYPFxBe+uGrW10r
f75B3NV7OpEBrzttMthPb5IgV37lVFSZsv9/nH3Hkty6su2/vPFjBA1IkIM3YXnXVW1kWhNGS9qi
B+jd19+FZKvZ6r3PPjfeBAEkEolqqYoE0qyl2Qn3M6cAfalqmK31F9lU+85g4DVRI9T5Dhezn1i/
tli9783pE+A3kluiy+QG5LYi78t7YGyW96kn9FuMjGU1IHEx9tl9eareVEja9CtPWt6N9KxiKrd2
h3cTs1pn00Zs8smBT02qHnGhWYp6/U/Tpen8DgHwxEq2QDYHsLQTu1u3zocvU1QfDC6N700yApkd
V7jrNCbaqY6kvW5qUXwHvTUp9Doc88JzG9BpWdUVSWrIn9Ns/Ts8ajtplPlX8HUPAMmzm8OQB/kj
6vR+0co4zb9nZmA/uqifBdUy9hYaAw0r9nYs6297iyG2wbRtLnsDFvB1b8C4V9faxWnbaOr4yjk8
qyFco2FRWi9aaSAZrmq6a4ag35EZAkALtZBPTg9vZZii8NnozVkXEAIWkGDjV12N29Wq04MHSp8J
OiAiTnHK9zTMAF+wlmENUISpAbiyml2GYx3F75SXtUht7O4QLAhADyERDfFE+G3QgYICTlRgtToZ
/PSZi6xKyC0gnfo1Lsp3rut2952W/yiVHI9zMNEBcvyEe3/+CXgwcEpAXnqNu+mSyN5nqE99zjvk
YULMwBK2A4P2ABY6VIQCTqhcJROz7zyASKzhhgY6fdzad7XoheUjj7G6SGTizEOayZQ2khLAfabp
GvJGlCLNIBkBoOyecSSDpDfPBgwYgoFhGTvwVRQugP+5u4dv6WW2VQk4bEeneiobczo4Ia59Q2GE
p2LlGnC5tOBRfDCa2N53deEhMIIhNQB9CfwuTM29p5dsnSfcXDdeZB7qLhpX9B8jAQl9aNWQ0pyW
If0/0bAJ8/fKQwDM92UtzS7KZIpmK7XR/2JtHWbrvovYvSnLat/bbrKDS6n+2g3BOgdRzAuK5tO1
HQ36eYok3EcAJEYqJiY0u/jCB8d7HOyMHQogBm3MTPJv8YhkTszL3oo3QdaHJ+6J/CEZrI2MwzvA
RI3fdBvcdPpYW5cRrpZ7DgJfXyqUDilSAd7A+HXCzLrXiSYMxbzCDeGFslBMA8Ycq7AiwHbrFniJ
AlADqB41ZlMhhNjIerVMZHr5N71ZOR1+xaXhzZZI7Z9szrreKfaG6ExaQS21Fke/37tSD8A02g7I
IE8s9hrkr4KrkCGZiqOQsAcQa2DsRYP0NF9PW+8ayzHf2D3SQqrY9q7UpPihXyfNuu+ngh8XeR2U
xqnTuzOJaDn1MqHj22V0ph/Dm9BUPR5svCx1X0OE5GA6wktXdnspAa0GL2giHlBsDD42E7gQ81DJ
HARi104yeZtF1uMUyPuyPdtpJx7sIo+vqLjYLgqhFqPmP+kQHMpK+9DaVbhCBsZwwqcPkD6cmM+N
E4HJKgQ7XS3N9ubUDeJ3g2E8x4WRI32mSU6JYRSfRaCtSa5PLNmNiB3uCrW+wgUcOQH95zwW2jHr
LGDXKTl3IuSHgN/6BlBxdq1KHQk8CeLVVgUQ/GwCBKnMR3k1WuGBt4KHG7hhrG82aMfMscp//P9p
GMqG9YeNZrhvyrGZidRSu0LkZY6yEJ8aC6dnl9v2Vldka7qb/fr3iLXh/ElXzFwdd3pwoQMqzLIc
QO59CBMUObMAs2Snj6Bc3+bIeluZgxg+O1rItlEmo61t6MNnWSP4HADheE+zHUNgscoMHE7VbBCU
XyVApq40KScTPLxh/yinPnhy8hDs5LAI3g1c25PiRksmvE7PQhvA11e4/YOLew/yYb3oMS0ZPM2D
ccTLNHqkpmQg9A0KOwWvEmQei03USk+zBi3iSM9baXjS7MfQG9adUYCs788bUqvCUEMuxu0yQRce
OMplvV6mKzow0J2pn8J8M4W41uheWp6asC1PnWpoWHgF8kq60b4xyyh2iwr1Fj1aRrK+deK9NprH
RfeDWkU2adodrRteJK+GF73XbdXHYLzcurzle8A5Ip942Yg+c6o78bYw4+mKSrfpGhl4FzInkltH
j9tkEyHOCcDuBI9eqCx60wCoDVaNZzML+Krp9WADir0KV0HNyM8jgg1TCxL7Ekg0Z2pY5D7g4qNg
nEN7FauCXdyd3aPm2frOSsUJrPQaA7sLanzhccrBvq10eioeJqkwEAjyPyqMIQhl9ySlBQO863WX
O4+VVceXRE9eBJLTn1jJsicPpBiDHhYPJJItfmIWc/Njh1LTp7B0wf0CJBard6OboZqCRw1cx1Wz
6ochulET9iK+abF7L6cY6SSZIVxw6HXRkbPq+YMaEj41II+313//OVof4ftcHQTDnut4YLz2kIbw
kf53igvTjlEQ9mkqI289jdw6RGEAdPnf7ISGNF55CkkWCoSelMZMP7joUfyLZlFdcZppCUlGKjFF
x3hpHRR82dTJHnVBbYTsT5p+p06aHmpNNwp+abWYWOyQrMSZdGMh62UOrdEymphtLRY+/gHqk5At
UkHt2KuFf9qJVJZNaFlDqDAhyglGad53zRighti6eIlu3nPVWCiJOhiglPSLtn6KS0dRL6RAvrKB
X4TMf8ktfqWRNLz2DL7BRxDRAr6ojWxE4+wsXy8LMmyHLC0r2NMKmvgPRkihrDR3j2T3fgekvW43
1Hjh26qYzVRFb9SUYeaeUJCw43/KSQ1JYEhsAC7Zoh8HZXoV4HHxp4RV+2WCFoArSKwjVvD1Yo4m
lv2tAjRbCZPFliZID8FxTh+im9KO+TUV7uWoL8rU5qS3bLRsjuTEWENZBng+ac9Fh3oOm7odABxa
AILjbwYkY3KcUEK4QzZhjatK2JrHXkqe+3NavRoD98Y80nAw7NE7oTzdPA7uJA5gQ/AbZBSDy4Na
UlrUDXhtV9EIcttxLIMTrrT2rtKNG41ylBKi9FxNxAIHDZ+61ICKwNqXpnt4N5GgRPG0qCQiCk4k
S2lxHwfmYQQhXq8MLnpZEMJtSeOPS5K2Z8cEec60ZDYzK6qtsh4PmdeFb1tXvclP/N0eIhQjrlpm
OKzjekT5dpoAWawb4XQaLBGiFOg3FhnCGdJDLe/YH8ZkOkRa0yWPYFdr/bCJwm2XZiCyI3VKvgOq
FWrVwRtjDY5V3A2gpHZdLTxNFoj2eAbqLIQOtNoHmIQ4axYgyNbUnaWG1t3VrVPsnWoSCEZ2uLK9
6+JigFQRUEq/N1IpS6REhqi3yICnf2eBBmn/TrSYZVYYogTx7bPR4twpb+7khAcvAkskMJ6AECpi
Hd5P+/ROFPcB4ENxWb4gzphvs7AwfDGE5rimFdT0ppP5SJbJdqRo4D65CRtwZ/KqtUCVl1rnJOTm
3AOd70MAN/p+EaUBMCvXhRDNuXSfXdfa6FrqAvHA5vf9iDLz3Mhyn4bT1LvwjABmf5w8sSYZNV7v
DKsAHu7dInNF/a1Mo+oE/yzo0UfcbXR3rG+k4WRgUS3g1l7028aG82xCFGmR2X1jojyzYOvlM3Ws
SFdVGoV70gudPj0HITuX4Jc85ZPW7hPH3dNIKpE9DFbhW33aIhaIoyvNUGPRDHVHJ2EFIpvQJyVX
WoBkAozEhhYuE8vwowkaU/NuW3wrmr0CUnm3Fy9E9N8SaNgHugjXMG1kw3LX8lwPqWof82cQDNLa
wizNxzZy2w3K+25dNwY/UXS2j8sQGcjdhEJ7ELDEgDs+hCYOJP7Q3iEGJWM/LcUa2bTBLydBipdb
mT8LYd6Dk7z/blXdd4OZxR2Y9f6SfSPudBBSokQRWd+12YU7GYChxlVXJgDIwGEeFJPvlWV50PVc
PtBEO+wikNLczwM4QI4mgkj+sshxUTUSF5ncpmbl+HZbWPu0NQPwppQvme0WJ7MHINwK8dQQZ477
ec506nOijQ8GngFg9o5B4IwlRqcDGFjm7apwJp6sEDvRVl3QmNvGLoN7FF9r92UuXxyelae+qsRW
74tqHau1f7cPOIaHeW94w17tOuZjaU78RksW87Q77aE+tVBZdannGKj1EEFi4+wS2AqlwbHAQ6uz
DqQ2PPokW1av67gJdpEh409mOIptZQEmhYbIfm33vYvU8bE04k9IJgGdduCYKD6EctiiLkeftK+a
rkZD1t3ro7GlOWrcuwaVLE/UD8rHhsn82A4FDl/9sAMhLzs2qrFLCf7lKUNxg13hP7PN8eynGVlN
gbUCUAPm076r9D3Nwb+GjB3kDbkoboGBuZtO3Qtwab3NbG/W/L3bsu7dliiyiQVqatX2JOYtcv7+
/YxqmNaf6Oz4ZSCzzHBsw0KmONLLPhKpVJVh91PZP3LnE48znqwDU70ngJLtF6kbn6mBa6fCG0ON
33UdpIKdETuSp9G7MRqojF3AI/zDOissHkcJEq1Ga5PZ6j/qzfZZUuIOCdsrUiLjyKZ0UEBKH8XU
kI4NlwXIz1Jn+Aw3eLDvDbh9CEBTa/Xq3NjjdSnJ8X6LZsBMGtZuf6U6G1IjUYdFCwbnn3ZI1fXK
2bRdSQZuRSp3QY3zXZPiNwxgOveIArTvNHKmerxPYhEdylEDX0SVgLhxsNN658UNvFG0Qg7yUNXg
NKtTnSGt1LCRpKbljw4Lc20nEXcDamF/GmrAhQI3LAvXeQMKk3yMgrtEq0fw3iR4Rbuhfo2sSr+W
FrLWRBSGs2yZkOaQrwor67Yki+NxwNd6VCc3vCOyMX/fLDLZZC9hhxPGIlp0FxnoGtNzjfKo2m9N
PFBB99huF8WoAmD/f/nuWsbfvrueadsOvrTMZuxvT/UUEVCcFMrisaACbhwuT9FYszPuDuxMPRCs
vx/SBEg1XtoWnNjzSOnGyRSD4OFtrdTAVQwv1jvRB3OJqaH6ujacfKP3DrK6lBk97FDpGkqGw3cW
XKJSfG1qzX5qNdN7sOPe1+3RfsIR2n4C+v/WiWt5TyKPwf8WG+VwpiHwovmqAnjxnoao7Gy24NLq
N7VWOU+6GNghLOFKJEudbcXbJtAHLd9wM0bwugSIQKwa6lEDlwI7AofaPoKECPgB1F1mqEcyUlzW
kRk8GDPhLyaWdR/MgH+73ACKIZ7tL7ZMskDrjIaDATQf6oun4vGZQDnugLPUPBpRIeBErbmlYdOn
+Z1VIjFYqYaUHcCaBPW70XDKVD5Ag0c6cO/1ckWzXlEisdWBY14BcRmd9VLnMtwPo4bUIjfssnGd
fjEFeC5JgZoiFOYFh3FkIBm9RFma9pXkY1NhkU4t64VcxwLvrGUd9Wgd9VDd/d+ezX9z5+GZDMeG
yRwbX3M2ZwX/eEGgPKz/3/8x/i+YfEAM71j142hP3HcSJNw1RRFcRJ9NJ9GBpCLQkSf5JqceNfpg
4obs2mK3yBY9r4jana4hsr3MkuFlyCN9M+VZdfogpx0neLZUyB2PHbX3Yph6gdlOCNia8+Syfvmw
BcqN/NQZ/+XTDSjmePcXL2tpC/XpnAIUOMv+y4fo4qlYa3b7+ulo6fIpQHY2nabBWJNoKDWcbXDi
yyLv5YD6AP7CERfdAAa1xOWVp4+d7L5P3ei+6FkOtxmKMFBrijIUl4kWroS6Wzu8Gjach82wBXEG
WwPcDQleTMr4hzeBnV1DylZP70XPHOPzrFmqV2RbRJsyDPnB0ZmRfSGZFte9HxRuveG9V8Y/xhhc
kRzA+D7qOSrtHpVj1UYfCweXGrvc12H1fdDASVnLKb9rVUPDMcIFEKei+0VE8mbw8jvkffJjXdt7
EqFw3dFR/gAjXuaJsxF0Kxp9MFnXuGiF9YbmFrOLVth/iVBuC4pYsOyIquq3Yc3Gi1e24yXAj+kS
F9rkG12ZbUuJ6tcdzQxh85c+2NMu0Hrw09RxDu90ao5XtwHqN6lkTTwBuL8QA6p2xo3Wg5gD2enF
b22GmC2QHS9I967AiGcKvvlvr5oP/IyugR8iYCg403F/wOvmQ3nkNErAsgKJ8hEsNO0Z2ex7HZ7L
g4d7Aa5Xsj87QHJofRrzRKArGTirIwYk4kWJevif6c+zDso/+tfllrPH07Q+kLFFvqydNyCrTYC7
/8ddyeyiTr23z1n0QBYLbUCdRq77i8vAe8p0Y9zmdjkddc1z7yykHK9RShR8qzNQJtam8zOBKtMH
QLqU7rjFFeJVVdckDiFWGnwz8goVzrnzEz6o2M51lbnA1wtIe9oFyc3bzKDrikqMesJO2Ky51IJm
HVIMXjU7Am9ftALNu3tNY+qKKNtoIilWoypioMY2o4tEwcAdjRx76gAp5chZI1LlD6WmnT9oSC2Q
q2Qscrn6h1naASloqQQW99+s01rJOoAaO24KzoFPDBzM6SoE4+7Rs0Lc5LUofOB6Ez6kecg3SWVN
fuQBdBkPklM2gWYmiAVcfmroKjohqUoN5/G7LsJ6cbyuQITG4Ek9kvoA6HjjnrpzEw/1yksBCEXD
1v/3b75l8r+dsmwPWZCmx03cog0QJv9ZGdxnrqxBfFQ8MkO6x8CWDJCkIyqpokbAM5uaV2paQ05n
4TnbCK+z66xmFFqwk/nU+FbSyXQz8KRfdzb8mbQkCNrXxQB+EX7P63a/GKRZtRE8Y3/bCFVrW/dt
OS2izcAD2/g0rJzvSVt1Z/Irk/8Zj1t5SvFiIhE17xzthmCCZhdfNdA4UBBP47fZdyusKQFJqGUm
K1uh81lDL3FfU134z52jVA31XEeB9dFMroM5RY/cd7MTYfMB6dA5NgT4RwtnKS0fCfZvsZlO8lOY
AEoF1S7yQs04eIrdlTXbQI+0ZJ7BgT8Embe3J5WWlAeOiwiNCz38q2cy2Dlat+tjO0M0DNA/jWpm
wB+FGqQmmyQG8aKSmzJAVlADYO9eAMSPB960o7IfK0NMqR/q+kLD3E1WSP3yngbwQt1bSBwCZARq
hRB4OeY94P9Ji2xofa3PNpI6fW9jmtJV2ljeU8GBvTOzoFhDBfRlRYpJDdFeFllUbSJbIHdcTZCM
qDCdshnBiv5GjUnTqMdkqyCoQfgBzJPNWOKFMbQObi00XbzZ/mCMhrQkUVt9sAqCM2xFOu+aim14
hgKXwtGqA/3FxRg8x11mXUNbMz/jUUn/LMBJs+/CChWGpIRieAPl5cxeI0kfiAlNBFQBzf0WTp14
toMMSCZF0TzpIBNGUlOf3qJE07Y6T+oz/KT2ITLc9NADORhljlG3BQMeCnw7Wa6zSTSfWNGaiAul
1bfU4E+NTJy/wgZ8wxky2/3BC4AR3sa/PLjK4Hg4xwBfPFHFR56ESEit4DKa6ztAqsh8/MCSA9WA
2Lx079t8QwNaEHddvUdyQ4JMpKx5oAYMPj+QiWOll2TgctfJcVwTxXvE3BhBmHpcEx98YTbvh8Ks
+Nb04nzXBX39FBTg6kIe1o9AuF8R4mdPtiyDnTG46f5Phb54Bv69dapcsJX7Oq8kkBW9+GIl39+J
ojGSd8MI9gXWwnlrJ9+7MISjYtRFchnH7zSfgN4I/zZWPSNd4bng1SDfmp8iKuwV0cOCxr8n52fF
u/gbJgIULMyrlucMLULuMgPR0QR43lSbUI4ZSeSXW3DUA5RenG3gSp4doFmWSCI+pjSRKh2aFboe
bgorcXDYQCEGcnTyASy48BfRuqnpXP1CXbdxUfensy1nqA6MNEf/JPBP6+fSFb82nlPnv7qhSFDo
JqZPSWfBl2Ch6jezC/folom2NXIGpyL+wUFQYwHbp6rLLdFVmRVcnnZ3DicGb8FCcFXhgbSujNJe
GQOyOtdd0W+MHEwxiFzpgLvkQK5fmkmhzNMQeXKTH4Pgb11aw/Sq+I9r3s2/65IRp61+1RbvQciT
/ULwcAJ1LygIT3pWt/HW0qLspAUdML2UkBqS1VFT8RV1S+qCo/UKkrYKT1YPiJNl+4v4zkfNi82t
ACAEEBP1ND43YqXJuslxlFKyWSmq0a2HIoQDvvERzlEzND+vd91YO+S4RYxOXp/fz3iyQHaOACqm
ArtIkO+Igjdq/96vJxd5A6FCzvAq66gZZrx3dQ43LmFmuFlWFj5NZ4nY1UncHV0DZQi+K90cGRZG
uoYn3Lq4KtqCiimOV58a623xIPUYBblePVQ7Ia3ulIXtOutbd0QsELeCuRsV3EI6AG4/8zghBdzJ
EcAtNOEHjiF8JH1EK2uM+msLr9eVeroNdq/JRnozDT28mhz4G8Sv0IVbj/QA1AYqQmGPt26sjOOs
QtoISmyBED+AyvK3PZJr4w30q+PdIm5yvMLK4kfsmN273U0UZp9RvrYrnSH0jSYtfUpRT7KouGOx
vFHWOqXGt1H+aCSVc5lz3nvD2YAFbtzQUHJQeFRReSNVWvSmT6LM4s4mQKX+hiZJX9l3iD7dyuQj
OHtebadvtkkXiccSJ23mlN9NLTFXozF2q8jTBiSXIfJNTR92xwlZUJd5BI6/O6dCMFQpUGhbk8LZ
gf2hRAHT70X/yVApc+9Cq+D+nw3hOOusLSR6bIBbsTeGwUY4rq5mmG4lChphX0oBAHDC91aiovTY
RRvZTzzs8OkUqneiaztXaZISWfjTnjWWm9bCnZFAYrIixfk2QxIoXRaoAW4PGLOCchYRvAzJFdLc
qgbG0lbrJu76hgzyS2rI7QI3Q3pks1R6+ah4o8geUhi3jWNpcgMq1dctl3WkokyRgfmGsny0D3rK
1BSEn3rJ7ryk6E48bTdlKwD8L0cQGmemW/h2Jz0A9iLceLKSANwn1J2ltIjGauUA6KjDPPFu0asV
wz3oKI852ZEJSgTgsPtGkLm7nnV9hIvH77Fu9qhmIQyT1MBZERWefDcLI7s9DzkDm3eRfspMuz2O
qqw4b3TUJ4+dcerdaS4+Lt5KljMXB3n8nrW5WnmZSIxqH9ZGd15Erg1AX6vlL5VazkYkJ8BFbDYr
T3PLLW1jCh1XIrBA+62ON0iDKpYz9Vqn7vHhRL11Oz31acI2e1yvaXruMokHG0vgBiVh3fZgSXJ0
wNvAzGKLeh9kI2vqbaBMx4B/Ru5i0gMCkgFDcmMhFnJyhZffODfwwYBg/iPu0032p4YDWJX9NJbR
WQcAu2+ZOf9ZhI9BEtQ/rNQSoLRJLDyJCgQ5w5wBeNrlD1Vi9yDgspw3VURGBVJ5t42H5Hmg3jQl
X9f2Nhnr5vtQ8nodNEZ4AX9SfOcV0l1Z4Zj/+EMBFHdILHGM62v1UdJxE0+LdPqKFPvqHFbRT4lM
km1haYP1pYjSn6C45VvXRi7n2uJWvR4l/KikHAQMEMBv60iRRnnhVecBRBevs93SVRbzjI/bPtlM
CR8BJplPN+rl4U+wARRXGlCDtF0AKvKqBqYUtGZVr0v3fZTgVaCWT+0w3UbHq2/2w2KK1I247VEH
ONX7RdONeboT8Gzh4pEBckwHCRESGQCMqDYo265C/jUcST6gEbpDFw8Dgt4oQOBgODxRA9fKa2/y
3Kzwl5kP091k3NRJffdBTsOPaxeriz2SBR680WYqjZUm+AXPF4TScCYLfAakvVXUl4CqByx54BvD
xEGfIhx/HiMSEt2hmA23aaU+cMu61REe+8oEjahZzMxmART9aqa1NAeQDUCd1BXPTQeI1EphpRKX
VfPHyEVKlaNQVYkDCy7bWZNGah3v6seh7rp9pDx9+HwAclQ9EHCNl6QCV1DQoViPJkhGs9QAOGa8
pIjmAeaobFeLgQ96IgTAHRt4v17WLgY6twBJvfjipDWCMIEw97Ut8we71/MH1LmvkBaQ3UgERBnr
lLTg54hsv0icDbgq3WuFJMpHVZiyyyd4tRyrjZCSGEePOO9uHNa4VxItGrSAZG82Fg3RN6823jTI
xj/tQhr/ukvRIj3NlH2BXDdd3gGe7pmhInNPow7p/YBeVhPIEpsnKoOD1ak13a2cWn3lgNlv/e5a
Ml9H6ibTQRJpG+v5YgI6QV+6cZLHd1OVuLswanaRieSjYS9ZskaqcrDRcjt8Rn7/NnUVGfEY4/Ur
mKZ+ZNFzEJXWahDBcOpGR3yRCbiXlLwPkwJks2EyLzemCXGhqveuYKRw7rnbfiKzeZ+lWxvMXTta
9bYLN1l2QdomKN7U7p3VWqvpj11ITrvg8rwxPe+AooTnKW/Th6CLU5B4eABXxBV2TcN5YoqQNqUP
4IxVKoCYuLE+8s6N+wNklvaNpEObmuCpzp8jlE7Cr/dmZx4PYdb6UVnoBwc4SRvNQ4VIWke3XOPG
k2ja+Oi4ebvB01W8JMaAB0kQPo+D3iGBNph2bWCxr8ic9UlBB7vPBsDv4pjJtn2yvfzeToL8BcwP
0ypvi+KihcaA73hbI1URE6PWlf7k6uwWewAmZ126sSS8DOVUi5c/P4YBh9qG5OpjKB/3Oe/7fsvc
8Jhk/XTl+G97tL2+WQukEO7mYa8DGym1a5+GIOsNcC59jHhiP5CkShhyTfKyOdCwRl3kHi6efkXD
Io3ZPW6M84hEow02U10HIaNh+3bfp3eWaqintT9HLwzONMD59lWMgGF6pw3gChh7dljkpEZN3elg
dnB6cKsq3Q/rNeCjruK689bLxKKn5Tizj4jxrhbLKNAHMJJmgMqMO+avZaNFRcPv8TjWwG6gTxc5
oz7/OVpWRnfxbtGMgch7qYOZEkeMoj6AfqT0wTPSRqtlzNgPkOo2yAGWhYbTmpZxY9tpbYXjloLs
t7sBDLxGxdYkpIYltWtsPdy5U5lsgASEWnccWz9rYbAhVK6AM1wklZz/IQ9dyEm/tuCuH0Z4dtQi
ILyP37gzDghW1MPBFc1sjOTLordNBO5up8wey12sKvaZVRxq2zHOnar8J9EQ1OUGN8ZmHSuQAJL1
UVneDSGe88kE/HaSxcVooETD9GZLpMzzHqfkMU791HUNcMgrq2qPKB2M87xMGa1jUW5QT4Y91Keg
xqv0Egh0LdLWIbLDacLXB5V/ESL0IHHs/kLaI0IQdufdt47zCMxPoMpEfNpaBS922gStXLYAomAG
qhwm0GnGzcVLwW5Jz+86z4d9Owi5MkYDcQOkQl7ihqd39CT/OBuNxcfZDikjK8RTVFL0b8tl7Z2Z
kNkZWILNxpiQe9spkspRsVdSLxbPTRBG1zYeXsVlh5DgokpaYTYC0WsCCl3rNToYnMc4u1jAJul9
POvvGY5Ve6eps4vX5FO8Gww4I1wGn6DSe6fM4+m5aYWzzXBeOBGLoAw5yMY7+BWAfmasbeIXJEbA
d91OS36CZtHYwqHUnUHs2p31Uhpb3WlDnHThh6eJYWyCZh67Qd6Ideqwz0lejjtaMsQglAgPBW9t
vs7ZD+RnA8N2sq07a2yBIsjH+tRnGZ4WpgTStOfucRbrb41qBnzDdpHuhCsa0gRCWQKHS3+RUM+D
x9c30sjcLRMw2+89A28HBw/XHXJzACkyZGtDcPAZizjx8WuqEz9K103sRqkPmAdjqjNIUOOM8hnk
1VbwX7qyz0I/zfmuchrzryotzoPnyZ9Zwe7LTnO/A5zuKxNgRJUV/wsYm+KbY6BgoukAEIq4PPzb
4VivAi0Ntr3XJE8ucm3JKUqjCZVONaoyP73Nkf90Gb3NKc3/3boK2LdOLeoTwk3gQZgi1IXUcEkh
2R6ccYq8PMJFa1XmTniZhBWQPO28VzmSwaP/KHdBELbYsZn20Q7ZN0IP9PZDstNYfKWSRXtsE/xU
4yvVQnI1+nMu9MIrgcWTphot61LgAlIdpDkCg1XNZQPQAIEj2a4mZJGvRs1Iv1RpL3zAm1Xf8bg+
pVkMfrQ22rQCpAX+BCC1TubGj9wD7hGbyq946xUrTbP7R4To4RrL6pvVxw+W0bhf02rwVlqeFTeL
VQKcXuN4aDIXgJkIra2TJpk+y0D85eC98wsASUHU/bKb/Bdu6u3nLvD42qyy/C68x9cdh6/Btm46
EjFXuTSdL7UzvqiH9a96xMtH4RBmaXs/2a31zHu7XHFQID1MXdVtE+blZ3C1Bjh/WO/t2CzhXzzR
v9kxukHhGcIbY3Ak20xxM+0joHj6U8P5c9j3mT+oXqJk4VC4z8vs0vt3vQ+z/9Ee6aEwFkBinVNt
XOaCUEB6GeqRQJMRBsb74TJbKXqOqrJfZ2m4zGrlCKyn1A1W8QSm6gP89tWxrJDpTrdflBeDMyfF
1x5h/13GGmC/qAYO/0+oEdZONBrTmN877SUcUg0PZDVwzPbCm+k0j1QOeA6SGEAVIlXo3RpA5G7C
SkOUW62iCalzADaq7Ry1jCa6LvvUIsH8nbmYn2k7WlM5IdAMbeQ6qQ/XgPPrYCCF0rcGg1315xDf
s6trgLyMBK6TdYeqt79XwFXns1Ir8P1DMH9c51GtpZvYlb8AI50ehqYK0s2rDT4lMfff1s+qy9Ie
UJaOMzUH/EXpiRqmHOcOudNDkIOfaLxMT6EDR3sAEh5jktaeJhY90dTusbZ8Es+qHzQWS9RbrJOR
D7KuZxXcIw3AY6NyTQ4YfKljP6nC4QlYnvbW65LyGDJXXBFb4atsGpqXSCvX5IHJGxsp3nzqn2Qa
A+ApESvKZUR4TKaojP+dG1mKEJFDVjnzNKU20mzT2ilgVKHXUvrjMo5i4ygQ4gAGm/FVlMgfol5o
Fa+9WPV6ORhfqbfMjkr2QW+xIuLi2HfuTw4mhVWemyaO4xreveSdAfsDHDosjLRV22vm7NCZvTwI
nqAwNkTAlRvSu46AVPdljrIjWw1JxgrmgNL9E0lKVLfNYgDeIwF0yqIVTfSIype2UV9ojQc4Zz8C
0vpsh1YBbpYrOzSIO/E/jH1Xd9y40u0vwlrMIF87R3Ur2JL1wuXxmWECI5h//bdRlMR2j8+59wUL
lYC2JbHBQtXeL6gE6F/YIzFUd4ILIL6C3D0qmbNu0YFwSuOaHbVUD9HGYQ0vRYabjtbT9b/ZY9F3
ProbP2OqXvA1cAnlIevGBRV9FFU7LjgwRPckjvgSPo0untmDKvAAt9itFc0LKL3l4kKY+mbavuD7
XD9OKPxNjd8ZJVJJMA2ZNt6oKEjCS9cs7ThXDyuvsm5vVb+vxWWCuqdQV8jDYOWpwHMyiqC8lsjm
kIQD9yQRX5SbVZNkK56p3z2/JLJ9eeLGx13FRh48yKq4amMTvfDaro6hDwxLL0zHd6Wv8yh68bLo
e+iGYtujk+MhZ/JjGBpcSiMbC6KNLmDaYrY4tgMgRlBzL2fdHMxkBLRDO04nKxmAZOHhjapAXlbI
xFvM3ngmfOyHzstuM3i/7ZQnsQSis/acouztITN0uYz62F5PYt37DzSzos7e+YH8dacnscD3cYi8
1ymwgwIIDV6/U1in19iqcYaPWL0gEc+z4UozEV28FkhTpAltqAcTpAxyQGZodh2Y6HdokkP2U7nc
GHBCDRKx/iBpL2rxLVb0xBPNMDJ/D7mdeYdQ6UaiHrahq1yQid/QE3/pQHvoAlFUf7cN1FdGYDLk
ji2faKg9D2iFXYuewC+daeXfXZHlSJrjqv33IFIZuvkRJPF7cJSZg5KFVY7L6GVWoEoAPxzUL09T
HjPgrKYZqgBnJdpYQf/iAW8Jp1MUTH8NbEweDZHJHTnrPPow3om63rJ9UHgb0lP4tNvdcvPmEVVY
k+fN56ANcP3z6OEtcCMKu0eva6C5LhrIbXvFTMfbWEhmvuQgSj8UQoLkWYmGbidPiefiH5qB96WU
1VvDvOasxx3QzO3RXg18vA0dfAB7USjIgMdr0sj/tBa6CgYu2xeXD8Yq6UW6JbHRWtQDWnJAShtW
E3i5D3VoPJJEg5b99JkfPaPECXacawHU+LlYVlofi8UyaF/+tBgw1JEGJpDxEQU56BFAlQJ+M7Qm
RGVZqaqASRYWbjBt19e3nlUiI/xloFnOPLYZSjz0b4JHdIbg6QjShogH3nFakeyNjmKbjtfpxudA
MgfJ0as1DBJsunYEIiSWpSjic4EthsZQYB+6OaaWmlqR9RQZYICUHWpwUCgMXa3wEfFFbR1tvwT6
BaSg0xVKc42GQh4a5aJApzzw8+FchGkVbS3NQEo3Dpr1tM20A1pVRlCvN9am6vPqMKaJ0R4q9Abs
m8Dez3tNe+MolK6jRvcXcQYiM72yLwDXHk5o8Mqbhe5piqg4/BjIoikzT//T4Ir72FYZvqBJRUby
nUWUcoSLoMJrbjmiHHkxL9Xw8SnIeX4ARkW6jbuCLayAI9eohjjoxNVv3FMBRo7jrGK4i9x2aHxd
kMcc4Ev3CXXv3mFW5Umr7WIFit6GaXqzLneD9yIWEQgvHNMFkApgcztj+MdQOwep0lVDE4K/2832
bdZZ7kLgyHtoACdMy9N69AHcIKgWbo96ShLJkAJbAEQ7w+OYJFiKdG7NkcfBPfV2XiANJDt6sX2s
aydajoNot3TVW3QVnrRoRZ5yYT6QjC9g21ricYPHLVmVSL50XYxelSlg8iBx8KzJg9xojXnJrzXs
bnhJDF/73pnInbbSCr/zNgEMGmDvrzLr2Qbp7uCUZ7I9RFqb7WxAtT6g+Slbd9Llz7iLRy5BY9YP
Ow6+Mc3r3pM0yReOK3tQicTWtVNXL2ER2Vs9GHCpSfcxTY4reDtr1lUZmjW6Q4oz50N6mqy6m41L
WgFNwri9YTmiCwbmQd3HW5c59OYGF6/ycjMYOM0PjfA3gTfKSzL0b45bduB7DltUCCG1gs/SnEik
GekqxzvnaJgD6Frg1ijvgd80JcdeBbd5FO60Mnuaw25cUll0RwDnLyTuaZEoQn2ZJrX8qiU1+P0a
Hv6lVfZLjK7wlybx0n1c1c2mrcv2hx6EICLPV2UZeY9tGWYvXROeuAsCDQtd/y9RajlIgen5jozp
AAjxoQbwUdznwIAYwvBqpliQJBXwFU7+Zj2CXaxMil2I1DuS8CjCLWN+dIH38IQbAvcax+Z3Y9ST
t7CO9W3VxGxNYmSgli7JygwcQD3QX1tzYSm3HFUcR5Mja03HdYCIAGbMCLGDCRSXE7ecY4sn7bWt
yhZ1T4l7DhiI+0iXozH5in5bZCIlsv4kkmFgeD4BlPw9VR49K8N9JeJ3pgo9qZgzKCLwqoNsAWWj
xjg4Bzz+K2tJlaDkFYgOtGwMubBsLKQFUBSEknkKGlAL4q2nZWjF2YFmNJS06J93yQYTeYsAOBvn
noqbmI2/bjXEQR8duy9RtBzo5EbW4tEEQ8yi+FjGeZkvJu/I+ZwmyDpvq7545W7s7nKwk64Shflu
BE6zakpkzyMl4ibnZz3K5lLkXvCafWeOzF+DNgQKmh7/TREs0PjNAlnBGpCwYAGyDhqfFgisulr7
QOxcjgrXJUbXkbtkvSG2o8cfgeFYHqUayErDnW6KIAt+gfDaMXtOSrVWhYLuWT+F8MQ6ADPB3YYm
mo6WLh6G+cIb+vBom8h6jkWvrydlmePeDN1wrfhwuI2Y5hQ3ebg9QFM1kAFs0Rd7/NDNi5P5Vjut
jkrN8EirTDJXH2T+NLI2kZNQPjfxZCaZLFMgKSnap02nf0LjaNJZpkiEhTGyn0TC0YRaf3UHwwHX
df8wsXeQzreBYQs85+OkkwPgTyJgza+I9INi/1tYl0nrSB7k2zPuIg/rcACxYTMaPJc5R3SMPMwq
8lW7UjhwXrRjUoTTM5EefZSCpidfDSBIE4wX+zs9GSlJTTMKsAt73Ng8CqeU9Wyg2FmcY2M0FyJR
mGzHLANi5N0e8/IJnmR7lDejJurzKT5F0L53YYnTuLgFRXJyXmD+B93pLIDpHRtnd/fpfOng88xR
tEXFS7Ab4IZw+jLxi34jUU51qtUVxBhE/cV1dtP9AuqFgKDj+c0KRcDJuhhx5gaysdnh23zvNTms
dGcxu1BcYcVsaUvbWtKXVwjwqEXqJv2WRBrom87nZrNIvAQpefXtl3ObH9us5Avd6S6OF4xAEXHS
yzy4LEaJRqj521lHs8GRPQrGBnM9G7pWZBd9jLN1HyU+wBYgkpUMRYOXPM/pBrR3fe5BBoGqFZRT
Z9/u9KNm2acxG1bzGqzD9zsa1h6tMSgeKHqMjmbRiYsVFNUZtHkr4Tf+JXVt/0Izv6mHNS4K2XLQ
ujFdp0x7xr94PMx+hSzHY1V6p9B8Ba/L2PNDKZEFdMIaLOw+0PbBuvc56I0NqFpdMNzS43S2JQtA
cNxdgCIJP7U/nENwV+FSumg/ZGD5f8RRhDs2v4oOvCK6js57sEiZ6yJEjxoAqIpTi8e4vbecNj+R
7KQ1W6J8UV+ivjc/zYZGZwieZTJ70qgPYNxaFgEY0laoicpWtlOgkbX1kEP05YBbHRRjHZsR6D07
mtLgRaa2jyWuA5VjzXw40nR2oRkKzD6XMNukBCWTWo2G2d3qGCwxKJ5RbGXtyTp534STdsT3BiDu
1BoUPnn16jOQchi16xA6+KYhx3kLhnJSb0fy9K8KcKTRUS+3TTkOKkwrO7y8KiogGhi49w7CeCUj
+qYrtALhjxLgccpFGsHndLIJzc83gWn8Q2a7HUZAeCvP0bXWXYYfkBkn5clWg3oxmYYGR0Y3KrrD
nb5ETfaN2xSgdD3KaBeB4zb0dnO6W9Nxxblp/GTn8tQ6gj7QBAOAjne7cPTMIxin8aYddAcy0DD7
kZiiXq1EQSLi7syWyNHMNFTlkgy03rT0neMcTD6zWOH3WSBpAgTD3z7VzSoUQXYKS1EwsBp1cbIC
FFu3ohveIgNgA1FW94eoicC1Vb5KlovXGNQOJ09UAn0QUCM99eHF8Wd7GgEFu5Quzst2JcMfQVJ0
4EwBcqoPGqhnnuNOVumtBmCugLcEZbUS0zQ/2bwYnpOgKx8EklKLAOy2P8QA3rkkAZU6DxvtLTEm
NWCookNr+/2KvAD8VYH+1yqWvd+WS92z5WkYum+jn6Gzpo1rQLhjID0NIqxvRdJpPk7k6n18dvuv
vk6J/suqBj+12ooG2oH2+pOuzfp414zx439d8u4j5b2mr5E0BAPb12cFk262SgWOv+NzAWimA0AJ
4iMNVevjWdt08ZFmaC43d44IN2T0m083EsE3V+cog4fyLox0fwqZ/WJmyY/gHshBO7uIpk3u1pvF
eEBhK2uHnVZr3qHtKu9As0GJNKvwVARHgJKn6Z2dYnjp3UZrSCMtYr00V3cGcjZMnNTRuf65Ifnc
idNW/939xs57gOpqaJNfo74f4Em4Bl4QuebExQkmG5yZAa9THklLNJ039j/KmVqpLk0A71D4RN4Z
6A22ogBazwNd9KFzdoJxZLA5OpobCQhzR9rAhy78MTjXboc3tS/L5EgWI/cAuGAAL4tiSEeDRgaR
+ckWEBjxIq6BkRjgW3WBzsvI3eos35doPT7WXmuimdXy/2XmpXiqQx91TMmA3sxKtptIvZrPZxpU
E0TLAYyq0zv7bMi0LliizVabDKKWKMuOLNfHk7Y0N3mQSzS1g5MhDoM3NHj7j8h3oV5FpPhCL5m+
JJEMHEUsQNJ03I2dMG/ywzfAu1+O1ZHcSC/7k1+X0SMJcTJYJ6P0L33F0Jk1ZjHbimIEtYvahVw0
zaxXhu/F07JRW+So6B5AyWdpFx8ougDzMu1n/BDA+wmuvnWpCAIAVgKYXtN7Zjmznkn15Z8rB1uy
W38ksQG4MIC4Wy325c8jv3ogifwNEz9s0U1b5Lw3aIshKYDoyr3uEtuDRKa18dFRUrsrq09MVFl1
o36kAYifxhGJWPAgstRZzoYbR1mZcbAi0412DtLQF340Ww/dS9EAOpCqAOeTjqarc1215rkF3dbC
El6BxiDbPM8GEnHL65z84pkE8p+9aOaHfbjB7wkIpUz/11iBiJKuD2fglAlSZb6GJMQVMMoeCo9Z
u/kWcvKb43IF8cAHvmuMGg0IJcMdnYPiIxTD9El7vJn2Zl+uwsRjCxzP2qMWDcI+UZRWjP0Sif8E
GVdgOuM4peDs7MLzj0gAgOGDpnp45QmI1shoCQb97Ecz9C6hwOIrFgGFxH9bnSXpBhnWPt+Wiqw6
0YqHNKskcP9TwLMjp4T+zKFed6YJWjHDqXcsb25nUR01ky74mt35Db/HdnqDV4qs/VmOGkAiUtPH
CVxD5tFrgPKmdd5vcuWoxJHIULRH/lFrLtFxR2gkBUeKtcItIkms7HHLFYfpehK5jezgCAofIPai
aiQKUO2Zi2ZPKCUZCIYOjRPUiwm0RIGbgCroIEy8LfiKtCRiOHfScuTRac20HGGe5GMPrEKO/51S
xmyPoqK3Cl3dfBFmsQd2n8pbpqLU1oPClNbUQIa+1DboW3GAeG9/qL7iyWHWz2uQoR5x8viAFfX6
sj1Qey01uoosGIELlaffw86utqS7640lkQxzGOlU1KAFcnunv2nHJT/OtXOLIqsdLeLx8rtRKfQe
1dg7+dJ0XsUIcDRKZY+k/03DHEizVW1PsKcWOBpumupIdu+75abOudlGM7VQlpXBfuqom3y46s8T
aDX10M3Lnv93Ez7/F0iXa2gGaBABYacZtmfcteCXotQ7VAmGTxPQEeoFh3Xg6f8UVW+9qwlSn9Z7
bIJ6OArtl0TrhxWghrI93h3Mp7C3UsBjgw+xrqpL0If997F2yg3rqm1ZFsVy5pSZ8JJxIfhBNONE
FWiIQwFGud8RmO94a2Y/H8itax1P7WXrcZAs1p67KUHy/WANOQrWacotoC1ZevthQdkE+vKUD1ct
51EFiNHI6lFhELarGMCWLwkesyent3+FSiJVXr5WHmCVSDBStHMYQckPJKKDptmgvE6scx3QvnkL
DCChy+xaFlxu6gG9c6gMQP4i0IBJUQBYyTCsGtdlbnX+3z85555DWgegN8B7PCABux4uV+7g1cqI
5zEuuUGWlxvuqWO4mDG7otik4BZ7LVKGpiA08piJBKORawCeTssdsCJxF+XAkj9NYGUZ8GCOqGR9
anQHzypwK7vH1paPYWIEVy9E6TnNjGpERwa1UgEP8+qqgQw26p4s4EJ7LXKyC19gn44rlnUV79RD
gv+JMnq1gXKC+zglgraJHUqnefTVIryRSB0BS3aBQvX+CryQesvbli1cG3C8C+Av80vc7snoqyv1
QN2Oa7kNhCxUuu4mNwqTHX4gwIwAlWYYSefC2RQ2xxoqzM7KesfbAqtXde79P0AtPM27Rw7DDwNw
6Zrmudyz7fs/KBfpK5YDtOM5q+N2F6k3fN5UGKQF8shpquTZYsfqPS/J92Sc9SRaHlDcFnOY8B3I
4N3COM1n27RFrgPeIDY1FKh9bX4bRf62+gh/XsV0PRFtyKFA3fk2YtX0L0BbgrV3K/uQjoZ/kbj/
fEyi9mcikvJH03Xp2qhQTU1iiJtkH6yQnRlkB61jAMdSXsDJTNABG7JLUFlijo5LA2BnKrriqNXx
Pbze40ZfX4xh4G2Jqm1idKuDbM8GF0drVYc9G8BdiUxhpp9mfW5aKBWvPbkiHQ2sGkEc0uCSXk9R
AU66aR8Pxfmzn8BV/j4dcZCYSerImmly79qedpr1pdqnSIEmObPUtQaox9U+wLnBPvQ5e1yHLwag
3U371OUzsIbLh0BHJlLhq/yMDP6sukBe3CSR+xS5io2mu+m7jH+RvbbRgab7w2Nj4/dKgc8EapBV
aiwNV7O3pEsCQ1yUBxHtkqpUHviV/fBgWgDSoLrZ9WMyLhLbBf4TAXaazd/YYrhOcJ3I050Db3iw
CADUFQPbop8H7eIKx5MgN600AEtQxvLNhOGpgDxrZvwTD8w8kAfpP5edNCae/3HUP8zLoI7wY+kZ
J3Reel7n96VJj3fzWAdQpBu1I6qraWQWSnpB3VqHpzraExv5pJrMxEJOA86J4akr9yQUNsBd8C5o
rLkbiVOHzqgwAi0GjtIJrheVSs3sr9mdzkf64OhJ4J98es0OpLOaVvswkzxURX1IAdUIyClvJ8dO
e68AYRL5Q/VeNO24xEWFeRVllO4kA1WQizb5SwAqoBXaH8Qbblte9KFAo20GBD8Q5opth0YIoC5o
zrdR5s4GvUraOnVD/m1gRrNB65w/WaUNeqOaDcWG+XDGRZ+9rgpL21Csz3BtP9hdv7KBNmOIID2b
hSHOdWxZ6EFVU1KOteUuJV4eV2ZYppOOrGUF4vIF+TSuvwXndHLQ1DLzWtNMhXUcKL1maj/PRlqu
HjvzYxGU4oNssFo2vwYgoa5rJEcuWix9UDdn+ms+ZgzXtK15oSEZjOaCi/TJgXwbFMTvR279NKXh
OQtyG4Ul1kCLyVY3yrrBlSgLZbIjH6zunYWJpokkdVd5FvQHwbPsm9myA3XDpEMAgnWlzwHn8S1F
GsXEK90R7Uv5ypNyXA1m6h3z0HeuoI7HF1bXR38F/fimjQVqABpN26PpLt6MbZO+ey2q75UDRY74
V0+RbMB3FupII9Te9m/Aa3SnyBDvg5vIwPNBRZIDRRZN3GwssLq4EkXKi1QyNBwVxb4Z0vBKg1mg
CpmD5qCSQmZrE60cYDwC1+XsQjO8m6gEo/6ABytWkjLMtgPgwgEyPIKOafLJtb+qURj7VtEjkEqU
ojvWjn8m1fQpRGzbS6CHcBRkfvr5AU9wbLCqwNg5OUiRqtFhbOnUrnasdKGDtQJpKNC79+jGKpSC
tGR3inidGF2zn1WT9708RZOWlhCZeGoU2R2pRgCEr1HLggMSB1KIqYbSKdzlAPLt5axDybs80vAn
naZgRVBCc6wC7m/RNzQU03oUMS86cqRQZ93/Xo+sszPteycm8fiW4FvpVBQxnn6jI3RAFLnaCSfZ
+JCm3pok0pvdoE1G0mnKjWaNHicHQHCtfbtfROHGFaCCLfAuc+yTJJxmpHOUgWaG50f54s78p5A7
HUdHXb4obLdcRoOuL8lMK9JaI9divPUDoRuXnPWRBk/BhoMBTFdN+FCSTDDhszh7I7+eoAAmTlbk
h84x81DgEP2Ot59fZhh2z9L08ZeAdlFQ4JXpG7DMUYFpIaXlWYDuFgJFadHgPDkoA9/GYyIApe2b
V8tF4Xacd+2vnl11vXH+Q641igVuXDkvrMk1EeG9q5EAASgGpHNqmGKB3ECEp7oeAqMEJUg0K8BV
uWZ9zpZ3BuCWWnun5C/kC66cFLQLKtbwXtHi7J8n1RB1D4A3HQ89CNNudiDXeYe0wa3arKMZ7SAG
72XWz58LuxggFTqTjdsisxZ3/4ZUhsHSz4CnvSkLEPkCUOqs+m0PBG5EyEiDgkeimS/4ZJxVsxs4
MCYjuc568v19WTIWArAoNPsyTthLc+jXkrNqDlVR4+AHh1ZDBS3uEdMTvvTQqc9QcpMrnrDO4hf0
tiUvkkclutqAlkB64Bpdir7uz7ij85aoLiyPQawKPGh6LxPhTuUpGiAykez6XFtbIJlCI+InVdDM
zEO6icLHdZpkb9nxOkhaQ/tGcRW66hegvo2jvWWGf6G6pU+iZR0hO0HHmR6FaKdAZ0uB6unDdP6h
o9Bs5TLSmoXreZPPdISStaWdZp/ErdnWbAt3YbWh3PRxYb5mgBgA4G1UnqPRMF9HpF5x/f0auRI/
C5QtLsjLjYpg+6cgsuIK5k9Bvgoy1E6jhXN743YdSrOBvkmDRGXlwfHzdU9UtKTzdcXnSBYbjTex
yiQkAPYMthwZf8BAgfdPOjhoRXFzoBkNMmH4M5xlmsXKsbJqWIJ43OZezLcUN+lupuR+t2Rq9PXh
ft1JnsZplTlUStcQQOb+wyehpZPQRZ4/zLxVmkj/oTKNKysMUBVJ3zYXpANDEVpwCjOdXEg3GQBU
cezz/jCrenlgKYhtUV9Q+8uRG+0xLwwfOVug3KEbPAbsbhB0x5KUZO+Vkyh86S/JpIeZvTKGsH0w
026bhXkYLAy9wEsW89E6VoxL/KUA6s1CF7nhGzxCdfzVDXO0aNtgYk9MoAIXgePv/chPD6Nt3w5/
0km04qITQ//wI3EOI8OdzsPpBzUYSBHdGSjsbo/ZZdojN04+s9kGvITVITbi6mAiBQmKEyVPUxny
8pDjACEW5DC7kjjrOKsTbUlmLdTij+m0CHndL3LjZbTetsuZjVoFHlyB25jvkScLFg2dnZSODIkZ
45ugBOlCRWc7ZXBZgT7lSF84dGarlSE1bSCt1YBuowXQjI5MTTeOhyAE2HAgGCo2cK18Qd7qgjd7
/YddGQMKAln6WNd9u61S0R+0IRFnoJOOax3Iei8xd/DsyDL7FwhF8aWGhj5L656NNvhHonh3h5Y8
lJM2HDdQaIL6NYo23k8iWYCv/TPOhvJWF4M9q7Kzfh973YiLK9XP4Lny1a1yCz1lWI9UEd7sLrWQ
30a7Yh/xpPPa5llGQ3ogXxpA8ixB8G0+VimvJ31eZof/nYezjH8B+CL7phvc9ixwnnuOof2OYho7
aWeDg7F64q2lKo1Y8tDjFPwgOQPXLJCuVq0S7b6ojZVdZmLD+4CjgsUaAY6sTGQv7bjYsVb/i1aw
yrwxVl6qW4fRQT0XGoe0ae0us3A/nnrAaFh3nf23pfqXNcO6clmFB0NJLEosZEUxq/O03wp3KFFW
5wfmgizkUxjO1UAi7zAZSOe3db91Rvz95rxBbejX0k3+HQ28Xpye9WpcdY6e/Bi8wlnnVTUeKkB8
POYJIAtGzQx+BVF84FFkoAs2BU6z5et7VLmWT0HA88kjH4Irni3598oxM2AbiBgvY0aN60JrP3C8
LxJOyzwQngsrkuHMjAiVvL1zJCPpgUwH+ESQU7Znb21ZFdAJSU8ebezhwo5vnJHJsx6ZvbdCrhdI
lINsNrh3Ao5PXuBxymOPbVsvALK5Us6PTZp50btshXMmofpyoJWydGw2d/7lCD4TWm3aksyO9mNe
BEyw3zTdf3HLwnoQ3DcfeHgpu949O0ozqwFejCLFHNgvNzrlT36DnIJoBRrQzmE9DEBiXMUqiHSW
mbzVQyb2ZCQVAkHA4p5JKILaPSRRfiSJdgwqINaQe2P6zFiQpTLvd6PPRLvh2uBjN3Ilw+dHDEO/
QztVmiQo6QmQA/2iVUsy96+0aXMcwIEa5wVN8Zjqk0AaoHEBTqQHBheJNBQ1mpp1fUSm5r+sE6E7
4lJFeAlX0AscFdWRaB9s3WkekFlpH8pKq/dGzZ8bkLToC7LSoFdFtk4slNGTH76AP8265uF5F9rh
dl4rrCUylK4r1uAaco/J1A5Ze3G10gMgyxGq1QRoRd2TJOsFWsGlLYA5p6CzJpCrXEFfTVPS0uCI
7NbzZiFdawGmYcnt7Ewb0NptgxYCVHAJIOGZ73QOxCsVkHCqm3Pd3VGQDnykq/C8/nIl9XwizAGM
nK9Sb2GKv8Mx1nHg7PNaO3EBmBhRfNQoULUC+AjtEzpFgCto9PbCK6pm45ppgm4NGIBssG7LAiBy
gyzRaTpqRyroLLUsO+QOfyNpKvw0PeMH7mOQunm1ygptnqghfBFLmhtKEeXhqy4G96w7fvfiSyA6
2VIMu6xMdgXeOC9WiRpJLU6vBlARgR0DMl0QRSfWxk47/UnGrv6EuwkTXEOPpBlAcLAFJMi4JLFU
DsLSfxitiE6kMvRMnow0fOXhaIL3xGqsZWuMzZasaD7Q1+YIOp/UZeHWBOzPVE7pqbLIuTZyKrSs
NTw6WWbv7ksnqWByXmGOIwMN0wqWJh71KLB3mRf9NF3c/yZA3nziXTqs9AJwgSRGSlfZw7JLk+La
p/3w1LSg/QIGibkgI+nSEpzpdZz3eyBfMSAR9OFCNAKEBWroouZjZss+F3hZ/pRnn/jLew5pdFBM
TevcmWefeQXXdovD2MfGeuCA6XdzHzXyg1YvA+Sfw2VYojfuRpaVTLeN6Gp0UCv7LOfdUD1aspCP
8xqARKgepVkmGw3FzGsmgOjeOOM3IIkiWdC6I1CprOw9GtMn8IXWz6nQq5OVKoAopcfH+oeB4/4x
yLz4ofLQZkP62kHOUyBtdAEKOrvwskEBIrom3wf8HFC+73VnTTjgvzKCn1bYZaf/fQbRkfi/u3Yy
cOEEMgXPBVOvya17KHXdUU3Pjmie+koin8s5OxRq6A3LBykLyQ16dlC1u0m9gR1IZaFnL1vcy1PM
ZJvmg50AYfYrjGaidRE72WmrRrf6ef27kGk12pSi72WyUMy/d6fVQRD9E2ja9YYBHH0T+FWwYG6j
A1oSYIQf0zQrgjNpaWi8nG08y/oeVQZSiRbgpI46IOeCM01rJ0dkmMbedkzjBwoRRRNUj1N0gfuQ
wWk3UyVAW+7d1OyPdZriWvVTosIBvMm/202UXlqe6mt00eY7M6iGt76pDkWVa8/Ad8kvbYg/AtKT
W/XlNjB5MFBY/Yzj0K2baSRLUBMhR0FP0cRC4bRXFidLPWxjVRUWqoF1QE5WelbqcmegNBMd1vjN
z5MwPZhgY13UdLdLMsBug8X0hzLL5E5/GToYxaYYEslAOtz9Bwv6W5rXprVIJEOZgoZ86P42jKEF
Y6gIn6OqyR/BTrZoTQfN8mFXaysb0Fkb4mdOlFVPO9QGRbDGykqxAUfaNylBIGiUwbNpJtFu6OsO
fAkQfcMIcE0mj3nt4EtdqfohbHa8M4olGUnH2+ghtU12JhWKse0dvr0Ap09LdtayR7G0nurZsuBZ
/4qaAGMdNOjoCgq9f+WiRQ5NxM2D5cjqCb8863wM9iYuwN/QiSM2RtxnB6+KqkdgHo34qeJX4v/P
QwROuBsk004Zbv8S0HO+xQANWxtFi1r82JUnVPhXa/TFta9Rrj1aCvXTFfnkGukyXGe9uHXFM3ty
LRTqp3JtgHY5mM0rCvH0jeNUXbiMssEC79Pvctjn6FkLiwPD4WwJeF3j0RgCZxsYfERHtZugfzJN
V8B0Tn4gQ3YuHG793QLjsjSa8t0YLGtZ2Hl0jZnp7RppNzs9UgAzgdsuJbpTfwrX3VRVne4cFE2v
ggrFyKFhh6BRyPRi74h0RzpbFf3TzFQzEjVqESAlDU4b/GUC03pDLqQCiSRgZWxARILbGR0BAIra
E8EaASn0vvapo1//WSYzOZIOQHLJvg5c9xzxBm+969bWgNLU+epXoBYXNynNZ+Ar7w31Nx3EvNzl
rBhxZ+b1b7jdQjl6F924WcrNB1/VjRsg11EnM0TrAF+cu0EDCkJkcv6NW7m9cwy8m49a7n6LOk39
l/T9Ci3m7reaCX2Ls6G/Kgfd/abVoF9oilyuKVZLEm1jy9ZZU2wWVKgHBgPGhqxpjmOILFMwcKtY
28HR1kPF2JasaCVxVkMH2E4SK5DGrRwNhRHCa4u1WYC5sY5r5P+tSN2mqasAQ9c+pwXom9Btpm4E
cqavpPDZjtzJcYq5Dyc5Vi0eMcq7kYMHfDAx5QritVVDZJrZBom/cCK4JYMpUd1+I5MSBeJyQWws
hMlhZt2mNWz9QhLoxZttCSz1ZdL3wENT1vrL2iurDt73Gw6XPGo3ZQ+ykTneVB5IiOC59LW6MN3g
WSbdbfzv+xMjTGRF9qZAE4uba1sU0DSvYZvhNhmN70iij/VrKc524MvvaTkOl7RnP0lbW8CcMGLH
WpGINrIYiEKxs59iovGpbxv/OmbSebEAj0orJx5fhnUg82SfguaoVBQTWVF9DLmMkQ7mIBGZDXgP
BCEFyaytgUJD7r2Rf3imPExOszuJ5DLrgtIGR4/AkWiorB/UqpAaANGOUz/bkui6zVPeKHQuu7Ov
yovaHjyAY954hY6cvIbQta/gb5jWIi83RmIg8rzh7cvra61etVDQjuRF4r+9KPj/KPuSJUdxaO13
ueufCIQkhsXd4HnKwTnnhqjKrGISMwjQ098PuTrtdldXx78hpKMj4XRiQNI35G50O4z9yp5wpecL
Tfsp/y4mM8DCaJ3CYuTrqtQX6el61cFGX7rndtdzunnQ4dmihz1lxoIKgG9T2++BlH0AlPEIgCU9
FJGpHkBjxfQvyuy5bmyVw+9kruZRB1IWCEydCRFDPId1ax8BcoLpVjjro2lXkqYVwA0C7vPTUBza
x3MFUOtKJ1cp5/vM7t9OQ02nbcqUHbid//tpT41TRofVxItTO7kL06jRME5/hD7DdHpZQOuYl2m3
1V1/9xlkqd50vjON+/Xnu30Z3xShtekmoPDQON1Ol5qp+udYH4FpjxdM8Oymbv9ffX93jrLB76BM
s3xxdXJb45l1l8odgAAyWhClnASvTU4b32GdLDpiEeAhY679qszcxHqxKldD4UI3ospTTG09Cs9s
3EJNTE6P+gBgXDqzWJys2zjBLmVTRVsKBepDyVR0rCO4ZDEjXtZTTYewCoQ5YRowCOFiEBFLA7yT
Mp574TpPbMjIcVmt4O3ofJSy/VFEdvs6Zk2BdVt3fDA8fI5c5NUtbTk8gIH+3vUEfKNBAercYgP3
xrXx4OhEmx0bjjlzl9XOczKYkI0nYfJdDd6+hth76P/X+YqgUA9xFqeLNq7g5ss7SIRO+2FBo3Db
00VIun9AKE4sPdspd/qg47pE8+ivvHOzLjlf2aexGhoPixLkeAuWnTNSROLOtiK+hrU2WQN0Ut51
ObVmXVU077Ag2+Bp5/0oKrWvaja8wUvPmEWw8L7FX5huTNXD3NeMwlXd50vsKHm3+kAmVLPkhrWA
RaKD96a/Nag0fodClQMP+L/idR8E+7+PEUyLkJHXlvM+j4aDAJX1ME4lV8DVqOzYJ7ZwWD/XMZ0S
eUStTOF8ij5I4AH01a2BPfiWNxMiGF2nDN3WyQpp59E9gH30wPpc53g8jGB8nUefPolOyR0CHPzX
59E9cn3u8whf3dKghrALpr0jQHY40fQxvLEv+fZrgNN4qenmsxqvFLPQhZWMabOXsoXCnZnw4M6R
fXkbArirazqOqza4s3i/9AjcKSBI5Bg+ZiwxwCaWtdF5+mDjvjajJrT62yZHDqw9qyUmDM7snBP3
o9oMykgg7IKz6QZrAK/DC7zlqabHt5zcJ8nQ3uqT649RieiFJyrcndLcZlwzE04GaQ/fK186gbjJ
2ZGAm4NrJLw8GEO+6VyYUl7F3RSciDKheL+aOuS8M0HhdWBrWUgPhPWvUfSggBvYyzqMbf/cACWp
ftVmATsoAvieyllyI0zWH6IiNWZJm9LvJvv0WB281zYpFk4dZDsw2q07N00sf+yJ9R1Ysn3SSP4s
BpqtAoj3rLsiLx5NKt+iaYTCqCEtOghMq4ak34D8CQXnVopXSDivyrH6iUnJkULC4y6uwBNIJMzm
VWOpZThVdWwYyLgSCgshcuDsTicbpJKHKklXukY5EGWkp9BFFDLYApv/6zB6lOcTwj/Y6hb21ayr
Vj2Gq3hkd1fdgET7l1FUDOonKDM4y0XxNFhuMiih/r2rbhl0J13MhvA+Ab5rqfNMWvxwlRgWYTDK
LfDzcutMB2hqYGqgi9B5R1G3J7qos3Rdt+vSufsp59x8zr5oOY15cabzmXXP6xOdh9Mlm6ofMGi0
A4hDxsxenNlpJ0Jb3wrm88IaTy35RHW7YLWlzAsP55wT1U0HI1KC9fbv7ecT6ZIeg36d59xKFOQE
GZS+Z1ULNHA54uqzWB1tREGSFU3M7BkGnFAySrKPP2aMhhKnjLGsnxgeQesq9cBqHRv5ThzvaLlS
PiRhG+w8CLXOsWcp36lqnhtmusewwlTb4TWf6XiZivexSaoj7MzcfWMbw0yPo+zms+AOvU8DaDLn
cKU8xUnBIema5eJ+JOoN2PvMh9RcvdUH56v0u5iTsw7Xz5STpuXHf6wEEvsfC4HMdi0G7hhkSvHJ
ruxEE8DivWDsvHu8DbR7eKsnB5hhJAddgsLKr1IG8JKAdeJax/81zSo+xFhDb2kaQpi0gdd4ZiUQ
LsVAhaibbVthv2GqneNXoxGwAFdFQ36e0uAa1/s65dyN2Ik5z3MIw101nKu6RKarN4uUubj4LHBf
yWdAa5Rzd7DKFQX3c37Swi5CvkiG6YFutcNRwGCuInynDyQ0+k1mlAsCG4JTSPA6B915SkkznoEp
/9VUxGG7i8mcwmoeK7tlOO5Em/e4UqaiPkRFF61yYjwqWf4K6XgVsFXESbyt8V4ChQrKq0NrwE+c
AQ2na/owGKALzEu81YGsVv/AU75bCRhCHXRr05lQTNN1CicMuH3C6eY04FCk9SpJwBAPxvJjbLPy
VoqseFlTJyxfUjzubpPA+uh7VbywNg838AYf4cqCxopaYDNJmMjrak3/g1zEnH9ci46JxWibcccG
I8K8IhcVla3CEfDZezdxhHqWrWtsbQtEHO0CWRt4rcA0rFidY2HmgcoD88hfLSe7SAUzyrRzrUNT
WAQL69CNxmJn73MWqNvBzMTt7xpgSF+vk7ouMWnCym/oYbVYH3S116u/fGq5arZCzOChnPd6jsP7
LQQnrow2PXZxbrrpUGIrBRSCwVzpKvSY6+Wff8z8mpxlmQ7lFgFj1fEYN72r3zIvezvumWL3dujd
p7gmDjXENnd23WGTa2Iqi+l2rQ8dwfcGBRIxq1MaL2C2Sp57p4PZQ2j8CPA24pKQwTUaulQRK6MH
owncpSVNG3T/eDg4GZS3XAbe5wWO7YQ/01A0RiHS52t82hmupsFsjhO16zin6+s8xawQ+GrKZxEt
BsDXgAEIwiTfuVGJe0dpwAvYEslz3sU/4pYFP4zyKUpY89lCtB2ieukIu5RSLd0Ek4s/f7GYEFxf
mYQ6xJsuTQ9GmK59RZ4SUZwPNUAw93b1LJMkvcHrQbWNI6j1xyWWfNN6DHynLt3vYNhDCBtfogiD
56Yquxd3wJqfY6ZALAN14KdD4O5ZbGKdO8ghN59y8a5j+nCRcypW5lvH1UMA4gX21+ANDo4xphMG
eQZNI1oXtt2ssJHkvnQyAzR8sgcHo3qG15Jgn0Os+daFfYmfZ/QnjIKKVZqOhTVLuDNu3VCNW1pU
I95+Skuu7amug/qAiasLB90WuxQ0/9UFEnFVBjQfErssqHG3nAZyGnDhZ14figUuP+q7Xdfs8rq9
qaht3BLwEAH/bmmM+UMuF0DYBtmizgi2yAL74GAdFkpbAiglry/WAEU2/imlHyuYJYYgkuhxdA6p
gnXeGgqnbym0KcBfPZiBlIsyGeMZcSk56INuOOUUkMvzWRU0y3PzOUeX6irEJ3eL3VVcV72hzbZ1
b2/0mDqkD6KOgGw07dBclNVggDSHk1/l6BheapQP6g0kqKeUWvZk0/bpp+uYDM43LQdZog53VMG2
HZv4xWMUBoWfDEn3A6IwTpx1nxCLpT43onpXQKHfEDNlAr6I7URz8CEPCc520btwfg+ohDcRsCtB
VbaHSXxxAe5vMfNK1R7ClJrZysM3sYY651PQt621NUZJ9xHZnmoqLT7jOHqrvDgFk8fqse2ZjLdN
CWnTQA7xfWzCDcyjhgkqZ5NiHYuXj/BZlDMBZ5lnZncwDKs9dTC4tJejEbSrLrfovqZkXA/Y1t3B
BNjeMGfwNqUosl1iJ9MkQ/wILdn5MHgptucD9vehLh1lgwnsxl8tuPyTYn2u6xIILNiA10Xd6ar5
HGOQCMfL1DRazoJE+Oem64EuUi+KF71Oxetu5wEvPvmpeG66+Lznj3pxlotiov9e3fXihBcJF0U9
1vksaa3iX1/VOXhx6oueF3/Wbz/QeWSI3bqbP99e8Wy6vr1SFxvd3KQeqKUw+L56cHkQWsTGTCLv
ozis8GOsbLBy4RL6HQTReTWJbg80f2wzx3tRVTrOE8UNmMpYK3iVh6A54cDc6r0AP3zjCOtXSMd5
AxRqY/X5/KpBdGW4xXzmeBV3IVh+C0n6+eBBXliP0cbmgkbWGnuzJva4gK0MQIR9hXdit+yxPb/S
1dQZXjzSeDCJSbpj7pg3kVdXrzLChpYSmVroahXVMGjFP+bG6kL5VMgA7plIa6DKvh27FMoyI69e
qwEcprQs7Z1u5cmspJ7z0nZRBwmuaCWTWKl8HrvDfRInyWqwRghbg/5l7pJM3kAWsLzLYN54OnQw
g/Bt0vXryi6E52ek9zaQHvuuU06xyGHvbl3GINtOKSnsfdYAf7a+mMY6Dyg4jAeqIl0T13yMpQ0E
QWQcY5vVhzYtBTZmhfNmxFhUKB3wAbEMM96nCf9Grch9CwF0nTtA1257VTXPLliglVLOGwQHOFzU
2yV2RvvZ+f3u7AEeCjx5bKLkSr/jnRt0sm6VWKRc6YarAfD0zvwsibFCgvecTWypm3ZCruM7JnsY
25O9rp5KsrQBnDSLxTmmG5opT5f0YRDDsLagdt0sUgizHftEVUej94pNML2Sut0IYaah6+WsNjNr
darzTM7cHA4iOht4LLkusjuop8APApAxyJY5FNudbZTvSFjz9akqW1bsaxcu975O0nVd8gKBZ65b
wcHAqSaJtGmMU2ZEOrWuykj5HiXGIohE/zpwZ6X3nlNFLL+KZHRfVYncqsSsIXEPQinYTPgPJoZz
A7lQgslEasHgMY2/u4NYRQIoTSzJ16sG+7xrb8jFc1GrvU5QMsxA1IG31rlnbIbJA/DAiV+EUKGU
NPpJmuY1lyJ4DYSsoUvD6bF2IN2C/TR5oK1bb0w3FBtMedmBZYouWvAXH6QD1RfeV9VbPDTPlYzl
T9ix98oaV0WUuBvgZ+a8U/lrHWIvVpX1uALSvHlNsarOXbP7JvGYnZsFyXZmVBPs0GMpoM66b0Oh
qG8CyzTLzFDOqiCLwR8GoKBNysiau2xIbrwaUmWA+m1jKbx8h1e+tu6xODu1xU0VWvOWDXeOC5Qd
j0DTg92D4WGBDSbhZWfcKpjSfZMwb5n11OpuGgsClU0GIBhezqxvDsyB88AyHgXA9RupYGjPDc98
d5K9wRvrW+JidzJoZzkQLGBw43d1kjx1ZBIuaks0fgQaZXenW4SEQdu7HdTJLo0a5Ms8t9dUEbwe
QZVt1rfBtodZwooMYOFhTcFptiOcHZtPM4LqkAElr1lH0hbMxU7YD7rddrGo5Xd2dteoLPQzLNrb
Q4w9jYTzRzNXn6VwBdwXhP0ITMowK0N4vp8asQmxwAaot4Agt/1IqJtt8qbuZ96UzGOjOKiBfOiu
DqvTow0qlu6pQ9i6/POZXA93ez2W+W9n0qPFUIX6tzOdEgR2s7/+Jojif3JApgW1zSWs1psdmw4G
UDSnUgDpIshMTXV9ONXPSQow8ov0Ypx1YxNfRHSviywILM1OagtJzR9twH0WxWSFJuMSANg0fIYF
a7j9e1zE1Hgaqib6XbyBbtOWllG+IHX4gUvU8CO7gmqvG2DUwHgtWmc4ek087JMpDlWd8T1o4jfw
2MffxaNRDscGYIRTfpek9wTr+UB+mBELZxnY/35sAvvUwbALxGgrFEvC4LF9qpO+6/Zdn+Phpouh
VoluBwHeQVEudYzmqfjVLJSNQXgdQ80vvux3atDp+lDToF5UEIIHAwe60zp2ytEy0qczZir6BrfD
dHX6LDqz5hUk3AiAzKu8CY6nXWw8mRp4025rveetY/ogph3yc/UiJuJV2BvNJoNwNXRy3psiqeEX
4TWvLqTkFbcUENsVu8Gdr/B1nLUZXbhWlawzs25fvdqBzjxwpW3byDtsEn3DYk77WljYEgwIC5a6
UyXVqxhGG/5hVnkko31bdk0MaGqbL4tEqJ0+wAd5XPf4SehaVGGXIe0yAAsHGNcB8VYioKNghaPu
9vRXRx3MKw9cfWmk81MnHXRpA01QPR6e4uWKY64Gaf3cFe9EkfKWNz3BzBa68qBV0XABZ7ZiJsw8
g9kOms8HyIx5s3ZsSkiRNyxchIUk86QtJehnDQ8XPebQswJaWvNgWjJPATBaVW6+d7GFyhYe/LG2
FKrVbKGbwZMA8t64jkpRho86QXdwB8cAJEe1i6D1+Mp0GnlvOuwnlFSHdyHCemaORnvQ/Lwur4t5
j03buR259e04OO8V74xngEvirdtAblhXWzCXFtgJA0wXJjPPHQXlKigYWFBTMlfiVnp5dj+q2HuC
fRifkvSAecjfdU0PyM3cnumqha2n04C6apQQvoCvn68H1aFp0AJg7ntYb3tPObvRZ/77p+w9vLXp
Qa8+pa7Cuim5+JQmBcYZiJzTgAyT9KoMX/7+KeNIBbM0ziQU5kWwS/L2o0+FWoL8GuxqvLLudFyX
/iM2VNddz/1xz4XGOOfGwvCKEXw7gC47UgGE0w3AjI8h24lqwNrTV6sh+skwJUuM+YzlsnzrHZtt
qiZw5lVaV3AJK39ipxZP43gc75ISi0QQRHsrOwFvXzg9wwQW1TVujb+6yiABKX/qiunAT96J4Q7U
/X4DmaxyjS+AbM8HBTjctqwktxc6iJ8ktEV1MWrNooaY/F/5hGD3OmiHF2rKmIJcBhd3A5ojcOfC
JmjuF8QAO3qSxU4b/Az2uPtDxxJSk+EyFEBKV6OXr4bcqW9BdsnXEErCNRHBZM3HBlJzW1ZZte4F
+IDRRHsalEBLMfB2DSBn+iuoe+vsBHwK3IwT/5Sohxh6R4F2FcFwqhfjrkyte5GX1Uvf9QBoYcE0
tom9SEwmNtDHvognCkAA7CyKjT3FVQPwGfzr38UU1/mdHVdb7NK6vlZqagHdiy2DbrSW01m8acTt
DhtEEwXzK0VrOdEUoqBUtHhzgOxsBJXMOUT/yApgR3vuJsSd412ovWsj2t6BodMcJkmRwIth5qkb
3BYitVhfMteCNpBTiYmo504DA6B4KPdtVmR4Qk1FWbbg8trJ4hRjY47mCl/r/CIzCsY9lk/UWjcX
ygZwdup8nS1d0c2YXeTzMMfqqK/bL4q6k+5OCizIjdZ3ZrQcUIhxnDE1dmtdVc5YYgWEm76u5oXN
H0L33XZ4e7zKx9s0fzCl8ysfyyTxDDjUqolXClaXG+GN6jZMmQE1t+i2oJ661SF9cBnwXy6gyf45
plOUBRvsGAIGc91w7oa7IwzAjdBbnmPZNOiQk6dOusn2PFI7FOatBcof3A3Dm/NAdWy7+7iUi3NI
l0KHCrgU0s/z0DoOy+x0qUjdznRVxQChwAwBt+Nx4ONpFN2iT0jltKvWsm6tY3os/QnLMd44EJja
n4d3zcy4iTD7+vpadKawQeyO2XjxTemhDeiRr7BepUBiBJ3IrENvm2QC++bAvn6zFdnIPobhDdj2
s64J1WdcGrFPDazSEgf2bg72pu8iF1jZvjEgDCJZv2+stlpGVgrsm9tX8HCF36nZ0WPVjH3ogx0H
cHoMnqyNld6ktF9BnhmxkEf4vUwKa2n3DlzKSgll/aFsVwZ2TO+GOo3nOaZapGTDKpPQ/2ZWnxBf
F5shW8GDvNhdxNIpZ4SAn1nmbKfT6oklr+NdC9d0E1q2mFWqmedCrc3i7ehnZWO8EcHfg6ElHypp
toUzqtDHQoRv4n0HhnfhzxbLjeD7ymgbQEPxI5D5u4eJ23sLJRIANCPrpgYtxpz4Z44BB/uiiTu/
1ewxHUwn1ppJzBsjVdXWAcDphk+HrjD5f1AyHXK9/MRAgmCM4GdkWdS8JkPYPAoVc9L23q2MJy1K
qUUnm0mEUpdEHCaQaBv5QrdqpvM573exc1+PpfUuyICsLD61N+Tg1sHhqyanmpFmn9pkUrdNtQwO
rvAwanHaEjKmFgAh89GVdFlPEqZebnZ7ACg+lBYgBU1qXXSE3jKI/M5akpkLGz4I7j4cK2fRTB/+
YifyvAd5CsYkNCGqVxqLJLA7SDcbKZyHHX6vWPEJlVhyD6Oq1MfbTrkfscaygDdo9CQtPH7aBo/Y
6L1LDfNHmXWln1Rg+5qsjpdNYgW7MMvc2Z8XC+1rwTSLOZDchyESJ9wjtnu1SQjqbJwYjSzvGzBc
PLzF5ab50EjyDj/n7CNxzTfV9eSR4+9Y9blM1iSL+sc/JWDukNyMJq32ORzgZ9ip6PDDxINVG6fp
xyVlLRDvqdsuz7EKC/ibsuruMhvAzTwrwEuME/qUQzjPzyC4Bu6HZZ2q51ZIHtg+lsOn5bj2zjD2
AzOSYxybydF1rWCTRbwEwwpV3RAwZc/hWE4X55jRF99pW1U7HQraGkTudOZEEbajvZzzXT/ENsRP
UApMhWD3VT831017jPIIYFfoWu/+/D9i9B/7ZRwbZbYNdUDmePAfvPonRS1LEqIqeZeaWKW1Jmpx
2WELJigqCAJ1ZupiYyBeRy2Vu7bqYKpxbg6Eiqjfxg3ZY+liDi8kqDM2ZT8fElM+RL0tjiN5w5qV
fOiCXIItQ7C/WadyrauEDHxnNR4I8FOrDcHaB2ihQRsr8g66V1qU7jJpzOe4kImvQ0WeZUeLv+qK
Ps/YwKL3PGqER+tcEBBlI4ELpWjbqvUbTKz22Cit97qUTC1elh4TngYrXTvl6S66rvOcvnwvIlnj
LmuMy1JAPabEys2bRRk26UXzQqKy2zaZOc7b0SVvoTF+cFKLe1pF1e2osDjB+o68JUNPZzXkiXeg
jomnlOZrPY4e1gRkcBXIJyff9lZqqGWiIBg7JizfG0axgs2v3DSQZCAHHdOHHBM8PAkmbtqUfOqn
W3TnvKBG40+989Tr4OU1DVsmubNWDjzHRjHAbwlrhWPRdj6W14w7o+74rgjxX9QNbvY9VEBbWnET
LWnO6cZjCX34TceGUL7jY4vV/5L2717/Af66zysV32goZTUpx2J/yVv3DvB/Z3ilboC4GqSTBH6t
Vw1/H0Q32l4XXA9SU57uCjd9p5ioDWBVvHQKgFq8TGNBa3o5nuJyivdT3P1b/JyPreCLfKtn5kup
qLE2HGEsxORa/Zvx7YxF+NhZPz/Zp4YsX+GeABfnCHfFpeb+njxUp5aI9eNG83rTVkKNrKNYSg/3
LHLLl2aIxuUgqLXJozI6ZiFt/Hjg2cdXhucAWa4zAizkHHMCBV2dAamLPVYV/zBGQZN5OIh9As/o
jb5FAl4JU61pwpEN+TMAhc6mJ4aMFlNVTGmDtpv8SrmI6ZvqV7eTD6WLmfgiwHsUJJ85h9n5yegF
rmXlPAEOchFqIxhhVNltxY6aBKx9X7Q9fTClRVOaaAd+gDJECEJ24o3YXW7Hm7HwWuOhyu1wDVqW
h9mVKo2t+/cDc50DNqab1TkOu3QkJ1YIuiSoT1u7ElBharaRZgxqlTANGQkmqqGtFcl0UNd1yS0O
/SjtA3wIAkrSG+0pn+BdD2ILXsjmjlWncx3UB2yzowVi8FzW6U2YQKhBx4NJskF3EFSuZRfD+X2a
mJ/n5GSkvPajCLI//qmsp+oZNzLw83tn8ec5/FhCW6qW4NtFREyg4LHu5oqa9iyRccWh1oR6ZUi4
TVmB4QP9Bl09qNaCryYHX7mGu7DSAj4Ruq6b5DjWB13CvbDbud4wi3WrboBw5K9WXQVk+VjbAdAf
KYTr4umHPx1yKifSQdCbM0BWg7kOUruIb2Tp4ZD4PV4Tcf/nwo8TvHrNsJcNKSSsnmkxd6JYDqJM
0a501WyqYWfhJ+tHEEA/BvQQBKKtoWcBvt/5gMX5ap4HPJ2FxldzK1pwAqvJHUVn6vqppOAE5uOZ
8mjIsF550LrZjhbpSYE1dgf64yHdm2Nr4X0jriH2PRWxmFfMi4qomQWjQqCez+11Qa19BVicXwbS
XFy0A3fwV/9CxEcnGvP1RbPueFHHLqTfQ0hyJ7gGVk+nAAvQOn0YfUYYkXTb0GPYdf0a+vQpJVTj
Vk5vv1310NVS/yHY0AwXVl6Hs7GBbDiltuVD5ZPc6gM1u+CQ1Ayy76V1Cul46ljhpsow1zk3wLbN
mpS0ioUqwGxyTcVsII8RdHIPwKVRAlkwjQxAc/UfmrzOP2Botgt3XNhEWrbNTHINiRyEnVpNWXZ3
4NwCXA9/qVvKi2bdc7fHRNKGL0CuvHnKmuQ582iMp2Vu/gjhpgOc5c9Rdi+YaoSvFgnFvO9wBwxp
lM5Eiq0hNrbikExCWAOFimfjPZuD2950g4Mf5RTmPUuAYh6Lpa7qTvGPX4JdzaaavOZHp9q1sXDu
6smX/qum2yIJccGprXBhYI2XKoAQsVNxqw/w93jDa4HcxLSwt0GbDTssN0MKFOxR7Nl0EOi1IfaT
kjb5LIofgOOW38nAPEg5l+NNrLwRwHU6LjonMF5wPe+l5yafRlh/RKZhP3Z0fBztKB/ugSvvN5yM
0NqK3W4WuBkB3FCZey/3zP1VFRIxav3nF1DrepLAbMfF3MCltmO5zNIaPB/fjsDDN//7P+T/BWTA
JY73iscB/CtoVpJ91PcQFKb9sOw8BU7CEFdvZksXYW6SJ7sbxR7WCv3MkEhzbMPxhUhg8uCZIHOi
Oy/Vxhkyq/puhjXeZQdA9Z2BziWT1lPG9hB8a96AcdhiG6V88oa434rchhGEIu5/XJ/Eup6vYgYE
JBqU+0HgJx41rxSEYIZoh0XQhY9OWS8ozLU7l8bgRuftQ2jSNRZJnZcOGgpbq2MxCIKD8xJCAW7e
QmN6q1tjN97E9Vg9DA0wySY4OTqrVq1ajwEENx47iHDcNVRlMK7Ou7kZm9F36igfLu3szSnCagk0
b7MZQgCWjLh61gmFiSUSCruTO4jlZvNWQFi2HFJMYLLiSF07PzYiCtdOYRazcwwLC8nMNiU8LqcU
3TDKZOYxIu4sEdWryGkIvJCAf4Jq7YdOKEQ+guxaEN+DfPfec6vYWgLwMCwhmRj5uCH1rQ+Vgxdo
8mUB9izsNwjmLPDaiy0wE1q3jgUXBF6P7rNtgp07xXPJ1ML12m4zZFxsq2gAW27YptMPc1RFgssB
iym66pA6X3pjCd/ySeWuChtoAdmgmMMVw34GvIjjAf0yAgC3s/DHBkP6HZjNsFxElEV+MIl0xXbw
0XtpjmlYcxcTyK9wiEP4ZZmaj40y3Lksxvq2Bjh/ZUSOt+1UrHYhlglWThZndyQ1dqEFn6SwrpJ9
P847k8t9Zzc9vLdRAsz5V0nHQLDB0jmzoKTpZS2IYRAf/fOPDraPV+soDMJfLp3w5CZunI5uv/jV
NYNox6LIokfAPLJdLrh1gJneutS+Fro6JpD2iQLYWAR5Qg9Z066zIWvuU4D6bsOwmIVhLO+KzB0W
RcHkXZjif6ZLOnbR2thwpqmlO2utzHsQRbtgE0YZ6rnjXsHG1bemagP6+KqJ62SpW7tmLGeVAwUh
3Tqa3S7LWHYE4hwAgpHxVZCRbRNb5KZmdvQg0j5dl0UnZzbtooeozse9Xbnfgyr3hTSzp6Cr7XtB
wj02UIzn1ITTYwqXVF9XBW+6lQWJlIWu1tguAjovVhtdjeL+R5UbDDKc6DqNCCFsd3uCPvcwnh7u
4TMatJsimKR7ym6hnwjZYKczlyt3Z+srrG9mvZ1nT/0YO7dtbX/TWfbQYHY9deKk9RVMV9pN4/Qs
PQC88pAziIOFARTb4BpUbTGPgscHsYpXgp8/HWuIE5gWQE5YzYSPgFO+FgqgLDPom6XpSiDdOeYm
OyCq+Y7IGAsMjSpKcNChoxcQL4vm5/YiJx9WUiZ+TTxZ79qQr2BPALbE9F/3Yqe+d1L3G8kcyMR/
hYKBfwM/A6/XWowgN6xTVXfSaV+hcWBAqWJNJQVlzoWYXSnHTQnzIuBscQadrMIcTLRxskSdTlgw
xpcd9Abg+FJARNmVn57BK39s0vDJBNoJXg2iPnRh1G2xgzasIFud39fB5ArMYvct7cSNm5XkJ9hD
AGBF+UeaBTAuz4wAWstYRmOY5wBbNIhdjtv0UgE4ceROBXgMrt9vouKbNGHOS2TnW/yX2SFqBT90
pYPSVB3M3PExj/YWOmaHTYWpVk/wwuwubEXJqz0kFdbFEzqJ3/XH4WcZYC8d0ur8EwIyM0V7+1td
cQtyC2y4pVEWb/Hh4MaIPfZHnZtHSeVXjgWpjJ7Ve3M6lLXbtb40Oixn4GZUJ2ay0rVTigKqoc/D
dLgPXLhRQX3LWg4Z7eb6l6J/H1abzcy6cu9AxazuW329QUhe/ZqqgSG2CJSQh/NczaBevQQXp5/p
WVs13iQ9p4sOqIKXqIKW+HQxshQbg5ZnFNBiLoeN0ZTu3MLlmq/csKqXp/NwHpsbuGpDVj8E57CF
wtI8rIQ6ZtjbY0b1qJ/Ugr2VbnaugFRfPeoXJ6TpFviBNXs7y6YfTOw5755xhPABZCqbCBrgg6p+
MoYJtgKT1nPy5/8j7UuWJNWVbf/lzjGjRwzuhOi77LOyck+wahGIHkT39W/JyUqy4tS+ex97E5nc
5RKRVRGA5L7WcjIpvzi1CdImkaSvafhJmudFFtoNgakfsjrcGhVieplMnwojluvCMczbfhpxPAnN
4yO0quILcgFsE3dh+yiLJgwgchB/aXA0rr5dZZeK+1IdL/I0A/PQL2vUxbHIfB1E5ROeDurU0gTh
zIaFEV/HyrTUlnwZmFjK13ieIGPYqR37Ek2BNCUF1iVOqmHTIwt4hNoLePZUL6q6ej0pSjI6hsgU
D9lCKjafSkj95AqIXZGfpWa+wh9oB1qPW3on++jQR57++tNn/fQ66H18MKus32i8NF5FWt1PVhE/
NizWLyB7A5JcBac1VLydsRguOBhLH3FjgNQI4qGzN2xYWorAE5GzTiVSINzk5WqagENqhk+ak7vf
eQMudaOKosc+Euau68bi4GKvlRd6e9ISOwVLeeRdogQVbtQjX698sfJRj3wxg46NFhX3/yL2/15T
66uPV6T1tET7lGV8WJeK3M6Nx/42hm7TbCnqOptX5l7kkI0iHzVg2uBrQyHIFx/Oje8spa7WF3xa
G3lcgr0O2ZfBHp5CbBP3raVFe1NY01PW+q9NDzmefwxIUbAKeGbg5mbyHSe2B14hJwU6E9QYGZ44
m4BlXvSoytdjkrRfNKjRdVqWfPdq5DInvGXd50UPTHrfTLshK+InPwMirrG4fduGuhMYdetg44Fs
ZZzlxXPOIwu3S1tAoxumDlHRNcQ4ux2SFeVzloYJbt5ptKVRO3OnnQOxojWNuiH46zsc4q7yGKDt
InNDZFPxKCzxTo3f3DAiIT8UX8FYGXRh5n6HbBtIS0LhPhao1d0NoMw6UKwvwGzqoVb3KrbMB/ex
UrGdivX9yvsHKI97vQfF8bnlQOzDMRhzfUe/ApzI1oh1n0vzcX62IZu9K6EotNUdyZ8qlBsEYMwV
P8bkW5X09TcQIOMfPLeL+0GEwx7FIv1er4bqPqnaZOVJr/3G6r/mKQpnzxyhPTpZC0zP4DRHC4+O
Gxtaveu4rZO/WNfsKVYb89sRP9qvQwzVAFaz+tEYDGcPNM5eGAbIpMHqp4MC8gvoz586w8ifwpL7
Bx/bxA35TUiLpUb+pZcjx5Mw7w7S984gWOSnPhzsDViNkjvNrt96yFrZmz7S4rtc2PZmVL0ofC1M
C+UYrZlsiDAE310Z1IDbIHXo2E9m1kBSBBKocY/TVQqbuC7/4fXW/31P6Ri+7dkggdextbSgeX79
dmsijQwy7WK4Myx+QMrePQJW5x6pZ7z3Fl+LjwDioXz/p9glbJn/X/lQXI20Aah2ow56l7O8GKmI
kU0iYDJJn8a8DbdXfoog3zyN7FlCjLrLOC0zy4qpxTqhhyCjhb4YhaSkaTbrjcnoq+MnbQuCu1yP
1jmS48fy90bgjeHYNwxFNGqgbSYHe6b3GBoBGNM9DO3z4r6aRQPkox6qmqEotth/O28JYUALzlKb
dJAqmGg2CVi5VrPopls5AfcAncvr7B9o90yTcGKKyxT6P9//938c7IsgTuh6Fs4mTMPVr3Fk9jCZ
rLBr7y43LBznDuu8c7LvSR5GeKePKhD+pc4e4mtiP4RO8WC6qNMGkgv3KNzcsir7Pk4deM7sCxWI
Rm2CXUMt9bsMYzdxyDnqCFA5ChQfiozS5G0g1cDZTQMc4qmoDwr7O6QKpgYJ20zoB9BcNGDgyBod
6ZbCu3OGybuzm5zteQ041uKr6la7xOO0QfW71AKKg/jL1jZT60IWNR4UDQJzrAzADULvjuanwGxv
Ji7ZmkIsdQlLat58CfJRXOd195Hif5xSYys0gz1GEdfu/JqjRHqwXjphePseutlrMhONT1CNG8Ij
mf85aYyTNshT9m1hnoNS0ugJ5y5N2vRceN1ncFqjvBmsJDiexfFPhXezdWWjhhYgBe+zqFY9tHpf
R9AUAHk3xBs6PLLC6htqjvy7IsyyO2TFYhSS41CJZis+BWC+LHtd+9V4KRwNhap5mTxbeOEMMhcl
1z1EOABrt3+y2r93W5G8ToYG0jVQON9B1credVWWHSWL3qbj3PNt+uTVD4nILjxHhgbEE/egm43u
h9hLnxNhQHwR7rjtxgvyT3Uwb3yt2NlVE+B3NFp7kQ2SV7M+0mgbtveWWqP7tQaqgIIw7n0LxDEu
YKuW1Ned0aE+UsFx8S4GiENWecVNX5X40thVtHZQXbGbNQc1IwfrEKh4lUYe5EWypwEFl8EwWu25
sWT2ZPmagk2k+ZZCUhyVnzLcqqCfhWDA5NtHE5sbZVB8FRU4HTZr/RCSqGFjs34rk0HM53heByo5
v0HtdJV6Z1PL8xX9V3hOlK4g2KKd+6mfnvCXHOg/GGi+aJcmldjRqaCabuudfcNBgU/4kRlvnKhM
E0oo1gvihIdxDs2JF/pnqFWAVUFim0xqZkAyy+23qX0NaKA7Nd1Bc8QAXBwa0+b5sZqyg3Tlm4v8
vTIFj/Hv7bZAz9o42wfcadrRP4SRZx2SgECV0D9JXWv83gZ7DlkUYYfDvc6G9oYsmp7F/jhPzzrZ
HWpsJwKfdZuJ+cdMFt2jD0G9W+jTJ4CDWOPnUkOlAarB071TluNnqKCc8pLJxwKwlFtehVCRsMX0
OYNWyt+GRRUX4HvC9Fqthu1GOoYhvkncirJtwaLi5MiqYqskLAG5hAxxCWk6dK/txo55GdCEuYtX
i2chR4gTq0VmH80UZQcZHup+mES2m4PewwUzz+i4l8kFszlAuGzrtcjBOaqhnlmCr9ttC3YcDLFb
/OAohTBTO0btKmvCZENxyFkjF0PzgBIZLpZKSGD1wYvhpxCybYCu1xI5HdRmYEu4jgUvQCs/DLsw
zL4vdNRVjCMi0PiBt0+9+tNAL/U8qBpTHMlHTTPsrCzt7mcjDJPT360jo+/tFNYvnjnhd67pxkmw
sv7UhHyN4oPqVZWY7YU/ZFtHmThnvrVbLX4EHDO/6aEkH/SjV74u0xneEh+hJ7CLZP4jE96ISn8o
l5VRj9L4MRNnzTaRWl1s6lGMmgG1mmlLceQXhusGoB4c172J7ILQwvCRem1Za3Ovfu+VXPDDFLrg
bIpEDoB+U+3w+mG94IuzIwks1zfNFVAv+mUoJ3YjJ6hI03G0U9lnSzYCddwsm2eCG9V64eJpGMAl
oj791d+xmDRqjm68HwBoTafSPKJU3Tz6MWijVkWd48UjFcgcTtB8x9kcxmenE9oYolhDlQzP9tuE
92WYlYDAa2i/E9UJ8arUyNpDJ3xotgv9CRGoXJmSJ3e2B8k2DQiVQYLsgJoGBA9zj0xpNpCIHLvL
lf8q1la4Ig5g4xZIq4/zWd3Ye6fq2ru+GYuVcHoLfNYifLKacEe30VaG2Y7VMtzS3dbPIYg+uvIJ
fOnJJYNUzXwXXqbHXh8+Aey04+GXnBnDA9W8eXgv0Mr0uVHZrF8GVcrBECgze/4Vhiqsz0PJNigd
0UHqzT6l3pjdG6hKecAxwAipJuChyaSm1MZ6xdo0VLne9oF8mDS4ON5AWTXycr0drroyxsl/wj8V
es8fgUoSZ6DY4fdMHJWnkCCP8BYP4lNUy5xr6Cw2uAcOOOcNo3IdmRFElZWpj7GqN2O30HZECPko
zm7S3+zMfAmxAT5RBC06L6eWv/LNVwNZTAmWGl8EU+Fqe+RJxhM1tZjALrLYJrGNLLZmjG+RI0o5
t7E7/aDBxT+v4IfFCsfSX5CbheJULtuHro3bhxHIjsBPnOJIptS94s6OixVZ1EDDodpdzbLc5i/B
UYOvBz0e5CjVELHYuUiWbcYBO+4qj4VzY1j9NtaG/qi1dTsekYHfgNKlvE/cnD0q0ArSK9bzu2V2
rjlbIETGX/zRWsb+u3mFrHRknTR/JXUz/uxBTotb3UubGNkl5R4y18rdoLZ+A/wAZBWV6Uz+AwSW
5D12Tt2DK9oLReGlle11p9WQhEEUaFNiVArwGpmYeWlbL7sXWwvflgacMX00tXE4jW7W3vSqgShj
GOioq9mmUaUbeDNXT/KONTcFlB8qIyoOSkvJ3Pkt0lu1l1woYg4Oo1SeRt/f5hOqy9fz3GrycNhu
xFDg4rqJ+mWodZuGZq5SORm4gFqbrp/33tul5yu8X5BCsr5GPWNlaTu89u2iKHJxQJfF9xXvHx3I
pQD0zPy9b4TOejQa+6W3On1VQojiCJEj66UEZx5NgoBbfJ93JhgUP7vYF+yN1tt7LAX2VAdvxanD
xntu8IvxkWmeJqBSlTOirluZZ1TIFG9zlvDrNWY7D7m/suNhWFEkrUk9K81QJr1MX0beP9V8wSWE
evOy1J3H685rTzoAm35644e2tlsIgGLFCkRUQVc+Grjyvc+v/NyduYUoDOXfDxFLQMPoWdYdG6CP
zaQf7cg0Ud1yV0RugeQoalPJR42RjPnF9+M9snygWSNfxMyDaWbsPHj4EioB+LelaJUKgggnoG3u
Hb+wtpKDSqGLeHLfVVUMdDlOO5DFRxWpYcT3jWr8zLVPqBSYI8ivmOZv7BT/2GoSNeSP42/VFDm3
i7uLtbPd+8N5cZU65MlQSAiMiFqeBkaZg7ci4eVuua5eVs4aukXFxmdxFa0s9XmdCTUzy1r0efGr
a4LFJ/rEOSWxe7/8WV3hAarXAj6ZtC9h2aevpgQ0z+QWEpTKdGW50nk/fTLKwj61qO9aMeUv25YF
yAoNFyhO508lliC/mFqxq8CusaXpvOxBaQndTgCJPGzEXDsgP3C67sqO7P5QdmGgWUN/q+E48RZY
7HrFWZVtw57B9z7QguwsMLpK29EAU6PUK3vr2cmhm7fEkj92kReB1sX5yg9hH7Bk+DeLO5pieZG2
Em/Cx5ivqz4LbinRya/aG3Mw5cW0/MBzjBS0mM3HhnyeErilAWatZd7bpz+FFn+YyUZUVEhWbZdl
lzAgtY3m+qo98iG7mk+vV5e4MkeaS6tmSImtoXvlohoVn32YGnbkAN8MdlYfUNGbBJLrwx01baYN
dxP4C5q0GG8Wv14Dwg+g7YQfBmIhszvcCaR9r+dnNjI9IMfIwctruGeOOjNAZUYRbXsjlUE0jiXO
RMzaPdvvzRBlVYeaeeMwgJvhQAM0e46e7a4CAKztvxJ3tDb51gPOKcgg/uimduqNCcTQhnzNUNoP
aToHkCeXE/jhTU3fULyNe/JDBSi5oqcu9dbFRl1AU70doGPEQrGPB+hl23qd4n4GEEtlNHj7RQkF
dIfQZCqummok8Hut3JKvcSdoIhVqcqQmQyADNk5TY1CJmtjlBw2qL+0wE6elMX83acAPO3GqGvez
lFGzXVzLLCP0AUdRYYuPen+7HM1YgmkubyG34knUjTZ6jjeeDjogod10O+mBkBS7BtQndBqoJsDn
ma9yp6nvm9wGef+7j0waIF9bb5O02Nexd5mgfnk0VFOEFnjbqUuNNQhwicZWFR7n7jI0h+Ze5GLT
N7K3BT5EjZOsd2p5moO7uLmXerPNHBtgNTxT8a11rDMKvXDwRt0yjt1yXUF7G+/h5d7wYtQoMTtC
Koy6KjwaQXDiIlF6TMDn7nQpRhPsQbZmj+MHwuJR03IGjSjJ9rXpArJHPsLtEaLv9xDyk8uDsMXO
iN0HX+PYBI2TgWx6ZYDyECb1CmVS70/mv5hmDZmRgYulf5Fh8djllrFvsVm7YazX1rWhl8+o8sN9
BMIe30yrxlOjwBexSzJQRIzDV42hrhV6ycZT73jFxpDgTPVlVkJDpmH7Ucv1eSWAMctniDs1IPgv
oKDY4eECEn77XLbDWwOqCnMTN94YkI9GPRS7lWuycxXYguUmqMfU2erQYwW2NvFs1OtUrFyDcxCE
483tbNEALTE0ZYzA3xefnRpET/eoBgLROmorTH3dlpF+5lnUnbTmZ54DIRCQixq9LRJwxvKtoeGG
HYelfib/HCeUHfrgqg84Muj+EE1H8jmQc4qPFClwjBJi9ADNXLuWx7jl2PsC2N4fsRkHh4iTt+2+
gSbkEdUpoQX1gFEFqLH/8JJDTtIzThSwLLPE91DHM1YUCUpesRoZMtrSzhtwt/j13HS9edNOQHFe
+clMcQyVQ7HussST33GS9sxsubrykwlhPqSoYuthtkDgFhSdDfr2FV7x8wvXpnYAFRgquQ5aMXYn
IPNuUfvY78Kk7E5MNdSzauDgoZiuyY82jYPg/raRABQ6elyGKwqnQFowQr4zXC0L0QhkLnyQY/+a
6KegHgooZu7STIpkhtducy9t5ydACFn7GjD+G3oUTJLX+8ntQbxiFShnAinZo2Nrp8Yas1UfQvcx
jGT3GJWZ2GljVaFIjHePKS+nhxHfT8gwPs6eFK+Isd2AA0YFQCczOaMa/jtZKJtBWFkh3Y6XpNlC
De+8IJk4+x9OAEJ+7kLopqCMiYM/gPUXJ89wmKYaMqnpI7CPMBUyAEbYQ0AdgVUB/hUaGQTeh8ce
aoLYWP5aYpm4rL2MLhdYVhgGdSuY11bLUMyoLr2sIHTj89BCeJxYg9gQh/sBb1kLI9AVQRDRB1Es
H8Bap2IXF80ik3oURuZ7LPlpSYGf3fHtCNWV4F0u4uYJpz6oY5wYRyFO6J8GOywfPa98yok45N1f
GGP5qOI90wEzzMCBD3WRkHenYtWW9q5usIXBUi3U3dGzeyHxldbMMlhs6s1OGl/mkDmNVgUiPh3c
Du+L0YALwZW3dUo1QsOzc7HJSeHCGow908z5My3+649Dn3Zexhnwq9B9ywYMMDEqA30wyROx5CKN
TD7U0a1CvdIPZC3NB/ZKcjaJVZ1m8srFXsIXQku1YCN7d6XpnzXc2D/5o7/J9Nx59brQ2lZaZuzI
jCE1kxW29dJoWXR0WjARkH80008T3kMfGj2JoP2JXQX587wAoQp0Ui7MM8wHXkRPppO4rx5DgUSj
nhW9YdwwsBjdlFNk3MSt/r108m4f4T7ood46N44WpOdcFTH7pGu3QA7nI3b/rm5Cf+bXCsnKCPn0
Fmbnpr6ZXA1nZmoujg6Rw6JuC5xAnRjQB+5xHhfQdVFtN0KnR36bkJa5kXrLygF5Mu/caU58isHV
exqFWYKD6N0mZ54UePukLjU0PEeSjR1FtUriUZV//Ns1loWsCCdrlo7i+Rz6s3LSxkDgVGyDwrdi
heqQENy3PVAermu+9jle2cJGty5C+NYIagGun2JoJlBENRX2hXoUQr1uzN6WIpOavLyPzU+ExGy7
5qbkY3oh5GbZmPwW2KMNjVFT4em1z8chWi2+ZpTuquWc7xbf7wuB7Li/GLm7Q8UbGMYEUlcoYD71
nS9ObofczYq6UgvHIqAujTNZi9Pko3TOGTN/PWaOjoO8/mPzX/mQkHibS9Pa4ziGePa/r/gvFiuh
7JGh7AwfglbTGfbfdd5dWq+V24LHgIyJ0L1vQymDWMF5q0aA78rpX7Iil1s31E1wdBk4/zIhNwhZ
aX6Mm6h7EmGYbyOo+m3i2oFZRDGwx9UQ0KgO+qF7H/K3AzhgnqgBgewBWYfkjuJ1o0apmYm9NA06
eE2YV4M+dXuIshDMc3kL0icPxAinSYOcGPUWEwUEErJecbwhn+mZzUlXTQ75SVHFl2Z0oPCrGhcq
Q8ihP5SsRW6OXHWSBti1uufZ14n6AKiLdfStEm93LAcQyzPiEzH6fqDwHaBBC86bI/kLxcy+DPKc
gVy08Y1VrOEHLj3+tREj5BCjJr9l6VBdcoDoVrhfxl/BdLXJITb7WeY5ntOuABcsw/ErF+MNBXgx
NkQ0M0Qlb+zr1aVULAFFBzGtpk+/4F0Uau4jL25G1fOsYjy8pYJR/eNoQSslmEaI10n9b5zx6g8C
JtD3yrOfjv5ussUjWVoMV0ssUh8C+5GVq8iauvWHobAdqn1SJA+FSkRTk0Qo1Bwax91RcnoZoF5n
1D8Yq8V+tqLh1yw9LW+sxvvSakLOg4lyOZUwoEKG1H3jjiMemol/zB2veeocy1Nsq+5mrLrmCSX3
IdJCfAxoNAV/8D1uNVBjT6d2hRrMG1aayW2YF+0TlI2HlTV4bE+xupN2uwo1x2skJXHmUvFDhLLc
Kpgabp5IdvDa5rWXHnDwv6XRJW5yWjyIyTk3fgmWCFfwc1joAs/VtiueTFEpxAgkXhWk7bI0GQhs
ZlPisPXkQjiZBhf/dWwHVrtO2LvMxtfhT2H/4lp2i4wk2IYgQTg5Q2BPVbxZWLT/yMC9MHJfDVdq
BVOtQANaSf+MoJRCfeEAmbZYr18E0hlgFnU9/9w0HQiScwcZ/ybbgNzZhu7glIbnuQuqnPBMtjCg
zKPF/tFneHNe0+S3cDb9gLii2M0mrTgPq8nUMxi3VlVUFWta0AuN8qyDu8c3+yIAckecWmy7CvCg
4WZtSic5kdNQIyMFkZOGU2f6YRTCU4gf3P7/uMSH1eYuxcYRbgbAM6dbKPF9IqhLxU0fEOkqO/M2
1x7KpvkkFCK5y4Y/+v8QT+sU7+uk1lQfKjB0QudrWKuMwzOgRg5ySf168iNrsQxlZeM0j4FS5M36
fR4qJ65WWeapsXSn1dG0rLpcUY0user6i/U+Rp/NQ6FIZ+Z5FPCyWltCk0HSVF4IaF6VnaRqDCdP
km07gkd90KfsRD0mUwfQgfcgaEKOIFKYLi4NeA2oM4IlXAelEWCyQ7Fmbd9cCquTW4GaAlR1Z82F
fNQbGre5UK8Zo/qk1dgIqgmuaqjnVVCNnafp1XSyIJNwmH3LKtSroX6Lky0AKK8GlmvQx/AyH2l7
9TGWAZpB13z/GLUPyriulIAuTbp9NBqn0vfUtajrS98+AjlbvnlpyO20GNVmTm0fvXRAqRp1nUmv
wfcJ6oTVULBhRVNZrTlQjVCrzAvqzBABELUOaFd4ftcxke2zeuygmlsyMKErJ1C/oO7TwIADIq47
cuF2/BZHJjU0ymvQMjCTnxY/rekziTWNJp/n06iKzZBlO4UTrkIu7A9/XV/Fhh10wsF0/Ra3zHdL
P90bjtEFdNVl4D128S9rCtywN6ZSLdICU5j1piekvOG0+ALkXrnpZiB9qE4GPtijSpsMabhG2cgG
f854smM5nqg3m8ME9Z9lRDPAymVUkLQeJHOOokrdY6waMv/ko5DeHp91TQedwnvs1VQyaT6FiMiV
O3Co+TI5iDJKAw1UY9h7uReW1xwlN/xj88HX+9GBW2yOsJMJWhmQcsK9Gb9Ox3Iei6zQ78B8vCH0
NjXMLERQx7l5mn19B00PvKIAwQymHI308IDLrJiWKfx6fUFi0YRKEkrDTYUuEY8o9g2/LuNlCVWw
N3KZMdTsdc/z4jaHtNbOHWp5ZmZSH2JRhwfWadbJSFp7NxogXe7AcLwp/KK/NzsTtQF55j3xmIHc
k/Xd58IWMVhiEvl17MRNO/bmzxZaeaY3DKg77D+5mtJP06PsaPT68K3Shq868/pXaHVbQQ5eC1AK
ev6K4zM88HJsN8vHQtWfogPyqvljGTYyVo2dvn2sJswZig9NYJjA1XTIRO0+2IbC0vfmGWog7kMb
W+5DpXRQjBKIxjTDbdtJIvM+S55ojKISnI9sBEjrNhRAA3Y1rMEam9xRRASk1F6zi2ZFFyEfd/pn
swEohuLxLsuOk4daBlqDIqQSEXcHKHiR2UqI/sU4XV2u4uQsWodFDFkY9XFHozbvffMRyfARcIMR
3BggDeYv5hhiH57o91yxXOgcvMNdiEQ7nvmg+NCg+/0eYcsuXQF55m97lnaoUbenGsfnwLNQr4AQ
GMo6Km1FJvLzzTywxEnA8v6B2shAPflvCErUB3so+keVsGVj0EXhEsY/Iih1H3TF2CDc1U4C3VcA
zE2W9kHH0/QLRD3uJojo/nQrECpPCeOoE5zWpp/FP0JP/9xVqf6KbCMLKl9aT17dTWs52fVdBqYi
FMgDlCb4iFwTRE0PJluJKuF7KoBEnWqQlGn84sVJdkq5G63JX9fQqzCEa9+MNe+gKpg+UqWPXoTe
xmhMCHngMClzIU1pT9n46gPA2eK48KsE8/xaQ0E1fu9jcTskTryq1UBmTieUi02fcjACYq+kH40U
ZD8oJHGRSm3zW0+zbhMtd5/YULVPXbZKlUGezuZnHOeGt0XjOU9+3DzIfgr6iudPrh6lN2lRPpIl
lcsczTVyu/U97gXZUy9iVGS43DzUVps/TWna7nTg3Nc0wRP1uE3GOj6lk1PcpLbVo6bYyTYuXv6t
ta+J4iYCS9sqVU4rm74ULP/ZCJtnMshA4BV0Y6cFelvre5Nqk5xDBSjsQ6nqjuzQcvdJVbJAV5VK
1FC8k0/6vtU5apmqU2lkxUM24VBlRArQybwVUIcJSo0FjuUUATE1ZEZCERCjegJ70dpEN+/Gn7KQ
QB6qwEkN0OjVvL8156VoGq0HLPRPX/8hDcUmB9U80ym8o+Fr7odm8SFn7oLv8f8Kobn/Iu5fhDAw
t+ywgT3/i9jlss2Ex3Yw279/0qtlqv4M4Uvr6BlgxQJVcnuiHjXCNaHqpBrqka8cbX+bNtnz4rqa
ugxcTaU4PO5x2Lqs7ESge/GM712ccEWGC2iH4o/jqqHe/4+vLv21ZXjZofLa/1jOyVIXdN1JvzE8
vV/Vkvt/dR3eeooh/CFdflP4dfHKgD1fd4Mcbu3ByA64vZb7VI/du3yUN1nfnIXTbWvPBP1WXKLy
udIUPRPf+5PmgsuO4/sulQdjc5QV9tuyAjO8lbon8JHl30Fk+pBGvPtaOeOXETe8v/ycpwHqDMUD
3lqGbYgU/WVpPKgrXZiI4svweuVdTOpJLdVWPW5ja8ZbPgQ0kxdONARv80GGBr8NxtuVaBvDRWKi
5+4GxJWA2YHl7kg4oy5/cLFheAGPY3XW8Sq6IjdFMZv9xBuuO2PRDC9iq9ACkkIo4BrAyuG6w//4
zmna8lkbQCIg7MzfIGtZPBueZ+wk2CbmuU3hvuHYaC7os5MT5Fggx6fmGj5OlULbw3mHmgsijBg3
RvevfMr9b7bh3ELuLn4RDk+3E0CUR5x2Mdxd7RLcLDb7ZozbMcrFN9kNUGVvO+embHTokIG8dY2z
rhUenAMeq2CT9XU8d3Bw6t8hP5jdcMY3iyv04VeuOhfZDUXRYKhLoR6+w2HxaRLlgH6Klwhohvp3
FJdVeCq7ppuvKI6WU1z5J79wn5apLHHLO57sHMG+tQwnniaOW7BtGaZL59s2Xvimvtng/QgyGcpJ
jdTyfli3lQMC3iLEm0KV4R7Fuh4v/F4qt9eR4Fd94q5v7OdAwCPWNTA5J4qzwZd7MUvd3neO46qj
9bYv1g5fcyC1P9tJhy+v2UqIJdRKbRoqVmksxYlMN1v7bsE/6xb3TmNRSlRbltD/qF2wjMSdODY9
AMJ4nhfAZ4YClEmArdr42FE7Wl9y8F6vXMeXt0ssZKXeYkH6Z7w03DjMJAvQTEnWTQqJWl9B3U1U
wx8HFCCLiz6W54H1X2JIvEFIEI2Xt29NF2kfTRqlOAr5k0kDFOJqwjnEwOAOEqQDIIELxblzsVFm
+adMMaenOPRF5lx1ayU4ThFpPoB5HWXCg+eD6SnQmJ/c89BL1n7Pogs1rgBX3Nqw9HJrsw71Z83Y
RruyEuGBdw1DRVWROSibFKAQNNvuVHt1FYIOAl22iDJ/sMuCmRvdw2elSXMQjX+wAc6WSK1OSJIZ
Zt0BFiG8s+TAh1kZkB4fnL7demca1jqzhV4fN90d80LzYJj+I1UbYwvSPlQekE91KI2NpGc9KvEv
EujbC4VEfj+e1QSLXhyWYBodNbyh5rVxXOrAe1HhoFeAZCsxivCDYCdViVPcLMNZJsUQVB3qSWvm
rpDPL06lwk0sDflMAmD8aRj4vrfo0JNWkBQTwMlqhSUY2Y5Tj9fr3ZX/etFMXf3DtFjPtmnfi7u8
BYd+V9g/S3S03rZ+2qAdwP/83OEDPO8xaqj3XOMlA6+WV21ZZ7Ngrqjs6p+JsMGatIgy0sBVSeVV
5eX73Ahattjd/ira/LAKkvsov8OWw7ixJ6064mBgOFFTWmI4pYn1Zo6QsMdml2+u/GTSBIq9MpeV
amiCVAENQ6dwNXSafqBR5CDeLkHmn3xLiFuOq8h0i2OjfmuJBOVY4qFknsxc/QjHLgbDHNlzd6iM
n2bVdlvy6YO5Z03c73kHXGnnRiUqIBrcBsmmHkguqtPf+kxw2py85z9FLhNry5ebwXVa3DaAX1gg
CgIiE5tWyVVeDZC5+EDEs2mSyMLJxW/zNZHgAR6rVSrAj+ZVlrlIGdX7gWUtBM1YnxorlLJB11UY
zXksQ3NrheEPci0NaMaa82JSz1ETmlLjG8AFUNOuFlkGFvNq7oRqDRB2RgDLqQXosksw+chcBiLs
pALQ08lNnlfaOpGTd6yBKz0Yvei2Jq86vITUJ6fz0m91ht0I2BXZvcwhshYyX26xEexeTKioNwrl
TxEorO/3bz8gI4euznvBMJUKz1XDf1sw3FEB8VXdMVURUxlyI3i9Ad0pO4Vd5EO7vfRPZHoQRQIb
4ftIiPO/Qw+2piWEZlCDguZ8V/iQEsRxrbsyDWhotImP9+7RMDbA5Dgv+FMulm3G3xt/+NpCJuOJ
A5yys628P4zYQd+ndoo6XRVhaz8kihC/4ughXLktDmrivgmPZtR16yLn2fNYetre9A17RWYCWsZT
kzgm6Lz19NkU0Lscy+j/cfZlXXLiyta/iLVAgIDXJOehsgbbZfuF1e3TzTyP4td/W0G6lM52n3vv
92AtKSIkcFYmSDHs/R9SNmLMnlsXESw50wu7+K03OaAbu/wziUqgOWcmUAQ0YKinPPhkw195iWUp
o1VN2IWMWb7rZBGkm3vaITJSINRL7ZgDSojPg4/XIJibZGYiaPfC7YAw9XrJURyH/jam1EMgwLQI
PrvfbyiZnovkL6oeQzBx2gtEA+EK+FlRprUoddCcwNmSjBo+WVekjgRnGsVRXl9LV7srQ3tYiMzS
Mg3uFhqx+7MXYhCg0BRILi/mVczS4hkkAR4OvTy4jkPSnJYhvEgB8izrm03DBrhzpY3t5YDxrwjv
sxmGd5GN4uuIun/kmWafyka3n+Z0QhaUlLel3m400c6gQcBQ/DQDIaf9FPXTd3izh1PV69hmpXX5
FFsBzvV5Yh6zyT6Q3IrSGMQxqffetkl26nmRAmSxBIGhrJ9NbIdt82HoFuAo0Dwmfgr48AU4qknS
QwWQtldvSuu3wsh3VEc7oEQQ4FOttxTd0hpRzLrtJNl0TS9N/MSzoqOB4jPscst8rSBUuNGOu6Lp
vwSBBYcUwacskK/UNSrg2Qjk10cZqF8CxLqeqQGnJyD4ASRtpeI5stGQ2LJrkBx08CbcmaKacocC
nhierZ92DDHoq2Utk0hs28C+bbzxyanm/tyCmEyLRXcE/l1/JhH+JPj2u/gJJK6HBziN4ZGYd3pX
fKHRg52SkYKWSrUh9ovOhndVrmeFEyh/SL101RyvT5db+IeNugxdXkuyL7T2cl90i2qZyPlUJF4d
Bch1rgp9a8TFc6zX6SXvp+61S0R0ESCkH/QM5U+yCcKx3pRx025oyLndvuZR9Wxb4W0SQ77bJeJs
mdQkQIjm3uCtRumJp8aW7njqVfDzngzwqpmjxnYkDzUzAT0ZmUzgYV3mRUAv+aX7MUmtGLhttBJj
gN2fXPZuCtkow5HWpUukKUeWUW7u7mRLl8xRoIubUTN7BNIR8Q8QtE+7A47zqMYyU9M3cPhchmDz
McEcBa0pY300VFoy/v+cC0giB7Vu5Z4hVWczUSwkkVBGKG0APKoULhDBBCWctS3qP1C6tlEIxEpB
1pGcTLJ/VVSykqKdAYoWI1TXoAJtRCLmhspI8wtDsQuAu3i7abRUP9p9MbyacB2iiDWO/wxdLVkh
2xnuiRbvZ7uJPiZOmeH8EZdht0wsUSz+bLbuJ13bJWXbX6wSJRhj4oTjmsaDiHaiy0HJq4cIZ6MU
t0dGueyyNvpPDLJZ1BhKWeZpoHqVSyRTjlrIeCg2i+Ei/FjcmIGSO7RO49O11FWVXYFsVlTu479T
zjouJX08Oz56f/VgdDtRY3oBsv2TdKg2aYKIYcNTHYElUIycbFJRl0XA3tl2AAiPO0BzL0Oaj4Kj
WfPVenzUcerTy6racKTjrkizCJXRgBza090iXhxjEnxSuxLOoD0Z3l2XzEmog9RwO07z9ylCdJDJ
nDDq9TECgErGkIIyOyw9kEjJ1XCQ89XwdyYk+1/Y0V3IK5Z2/48r5lVYImAsr2aDPMHv7SjZoI5U
v/D8W4NqigX02ZQ4+jQ0gJYCphEPHIBSqxQ0ybO+KgkvdI2BPaj1wdCGWs6oA5JDYh0Ivo8aQutz
PiD9lOzBhIYocVmzyjGX+T3SyhcgQGWbVnYPpvHB26PiGwyhxvzaIGBw0XW8GDNTY9/AJBf5QIsU
F7eetde2j19JPud2vUnHpjmIPNQAxr8jsVuPw97pAPeUI1fgG0DYTjFODJ/S0BnO+CbCL0+rNv24
gkctvLrwEb3MiYnMJlwNzlVU5nBnRCV2E7+j6Gmxd6eg24EIHmU6clkdOHWIfiVf0jnIUC/fZuu5
xM9ZsyvAP6ZNvhVVrK1d4RRvgdUgQ9xaBpNRlG9WF43rRqutLRlE2CJeUaK2b625fCNRysAtUfSa
u6ehkaTj2TH5NxpRU0i6DxflOidacp5N91DaQBwlbTmN9XNVYgeZed8KF5DSM4GwRC3A6MHGUm2X
sROjEC1nDRBWWYGoRFdh1wLX0wthrHTAX04nJ7oS2EooQYgBsqpgWuTiXBfzkfQkT1MQ7shE4i3J
FoQXeRGGrB9fyehCeDyuMzhL7QoVDWkwByfABQUnGnbGDCzyhlpSLXrupRut0WdgRvyc8zCRhszs
xE63w09DJxBNlA3452w4a5DGAjiNdsMBWHyThVYCDO1Fb8qk7V7r3mmiHnkWyrFID/4TsfK03lu3
+WgdXbxZlmZGdf8xx1mkAHYZuqQhG68EbOYivNPfdWPw05i+WsoFWRfqAPh7pFvumkdIS23yq9VM
GXI6newyy4Z6aqjjmgC8Q+4S2VUDN0FhLqdEQDpz9SA/Lgot2A81SEPUcmoR6iHRD3wDfXrVkyxf
LhO7byz0ivOD5cM1yV4tS70ECLtT0eDo5PJuXrWecJA1Mlp7xH0/08i2Sucy2rqFyGM+/R1w7HWc
bOhvxqR2gb9JMxbjJhUX7AIB09C9IpWkWlHwNtPtS19n7pcisq2tHvX9gSyqECQzdJb9sLAKYW2d
kt1b0HkY24FLkljO4xq6hvipPe3IZ585jK+dRm8PNAQP2tqw5vZzHSb2hUvIbpKD/4mjBt8F4LE8
b+gZGC1+NRuk3LPg+P83M0uuRtNptV8vOk5ht1wU2IC3i6p7o8XlRcms0RBUMF3wIqRtNq0CoxQv
iTAiALlW+JHatfPu2N6hi9Mc3nI4AafMA030hwXPgN1U56G7pkTlhhVAouBw7qkM5InBSw46beBA
SioaagIgneuFOT/TLDGBZmXUk6/KIMdH9T8sNLEMteEdoP9s5s6HXNclNh940Lhs+tSPBqd9I8kw
5YWvaUCIJBY0ZU/EZ2RilIv90BmnKMzmfTr3naQ3Mdct/gd/DOUf9F3hyCTxYxD6Pv2LgZZrwo+s
5mbAceAugQPj1SMSBxASeDVtAOd0gGf9UbrzkbeN9u6Gs7ZJ7dI46kXZPM85iFDJAtQDvujT4BXM
xc+ZmSTnygT6Ed0x/Ve0pNwN2CA/kwgZuCA0R4bPNgpAqRQi/r9xUlTSBk5unaIe8OrAt/w5JiE1
pj0GQEDujZWSUU/r5BTq/m4eaEFs7CZBLAlAAXB3IgOF/e1NbbMnyq2Fd0vScnm5lhxyPn4lEfJ9
ZaDeASuXY9h/46TQ7Imoa+HsCqsiJWOWgQoGW5xwS09t0Ffgma+e7HfjsgHNdRI/0QtiecS3ufPP
F8TIQJdlj96xMkwfyOPRk0rr4iKNUITqmABx0H7mhUk7YGSFqEqQsqYEkyFCbjXe/n6PN6X+1Abg
tUj4GG+NJqoAoe306aXwpm04Du1xkSUdKu9bMDKOKbAWFhnysbOthqMwUsbM5/8On40YqAR1/AUd
zjNdQ9dNx3OYrnuPuO5W1AHAaurC6zAgMbFwtGGVlsgJyxnPN530++dmqGlbDjRTvDg85juaAAQV
6P5GJIIx7bx0SW9bFtIgI3vwF6HHsG2fNLcoqSx5R2kClBKgcgX+NXWgH+14jVhu6qsZDwssqQgP
a3kN6HEtN7qEqN3Hm3rOvz30LHMovkUtXN8FqAMetW1dvE1xkW2ZFmknTfKPogajGba1JDshYaVV
SD9IwxVplZyG1FjGdG3rnD0zAYbKdP4+1l60szpu7mzNc7851gbeH3slohbHMKtCLbNMHaP8sah4
BaiL8UoSk2MrCFBguOekQe6C9TCNcnNFuWmjJB6x+v4vW4QxYDOzCrC3k+74GgLAGxLWeRNfgfkZ
XxE+NHYRUmbxIIZssc6aLL7obe+TbPI8OKOyFHBAyKJ5ogY11ZY/A8Z/g/SYiq3g7r9pUHgJl6nT
n2ZSkLXuteKQls3bIsOfTjzRDPjQAh+FYM76cRkXsAhZmiITJqrBJKpV7R5wyuHT4FW3psHBLuhb
BF4hiUMcSRGBRleeS1fSsbeuqugQpciVx8b4c9LV4xGBFXeNWLj4bk3OUW/18jNwzcZjPAIPkJiQ
pHzwsENuEf7fEcmda6HYGB5U/YhYKJgy9RKoiCMArUhbhU3wUrJxpduB9spQsKEXIzsEnSPWTqjH
Pq9QhbBNYgCGcGyAKDoWGVU8rsyiMQGY0aE4VxZNdO6IC1VxAAb0UGv32dznvpbl9iGSHOdTH4/A
hWi7LQ2FEc575uDPWo6t/YnpYjyjFhgZWXIIOMXiZdL0xVaLMT8T/apFXPeVDEaWfB0qPbjQYnSp
vOrA+6U7F2KPo0Z44ZysewR8ub1OUX/rt0AwuCJTobu6DBEnYKwcSaSzUeC+gRJ4AgHfIrMjBthn
2ZTg4zsh1HAkUdHjCTd1cb4PPN0nurw8RYqVLjLjWoWGQCXgXGyAIMtBBgvqBu5Y+soYM9ROIa3u
PRjM+cwlEL5TAMR8LoAibyDzsfRdc7rT2lJLc/UJfJPAzp/e8XHPZ0IKV3PdkY1461pspRlFlu5Q
ZQvgscFzNnbAEMXpJKAVNXD3lpeyFCUyj+E9I21YWfEu5jZgM5Jo3jlFDFgqLdG/BLl9dGRdi45i
Pj9i9fikBxNq7OJm8qkSRrTGnk+ieO+7PEcW/DBvl7NJLA8s9Cqixso05LG1oH3ZmJ18fNLRxTTF
kwMa672NQNoBaYYXVZgjOEPMmspwdJA1HZCIuGhVeU41pikI1iwvvNQyQjtH+PL0PYAYWpSFX035
8KBeVccIpYfD1rGzwlq0pOhRgRy4yPRStiQPjAZAMBx1xzRUTVQWFgDbcAnpdT5EJXD8gnnoWOlr
DOBlLVFFyGYs9S1wi/hhQFHLeSBGCSmvjGYsAPCBbu7kw8bOtXmlbDwil1Bj5L2BMJdpnV/AAbae
QMn3ZtoxXM1MB9YFRtRYdvdn27rzGZnC2AIG9rwt4uY/UZ9/duIBb1nexjoOeNRSLSxkmol4nN6m
wHjri+DsavgGJGYxfTZQxgWvgj59Rlzp1pulrEPS6rFLmbtVhXGqTi4LpxlwGLKkTqkHswcm9aTh
bykVd7V1dgA0tJu5molid3wVLLaZjRhMOQkoxuY4GjZJAfqbbG5rhno2KZTqek6/AwuT70mUWiYe
5Kimzs5RYK2VGfUCVAkYCS4ovy/UtHnzVo1ls0+kqKeHFynUt/DDZPmuqe8e2Y2od2n6ASjOhcOO
oOxgx1z2+l7jOVir0G1Vl/RdlJqIO3a/0c8xcRfJVe66y1p3y6plyry4hjHXto9XuptO1sD2Pg5Y
aB/8Sh9EHEKggdLPvSM+I/Wf75SIetQQ3xBNXbRifLSNBGBA7CgHiaEGKGIkuCdP7VQg+JN+bwEQ
9JmNY/+Mz+wTSRFQ9cD3mYeA1+Llez1b2SZ262xPWt0BGfiIAnV4c5Fa7nmvDGx0qwjbBZxvcSym
A/JyGAZy+fPkJGAYkEdo0io7Zs84eaAoBSy6RbqJkgaPoJx8s8G1IKyS+tch6Oik5za4sgQVkb40
7hyercCeaqeXKkGWNA/i0j0ApthCZIlnmxuDIGguolkitPmjANUy4XYQqAfBeBCHd2RF7YYlJR5r
pL5hgABREStBRUJqFPSHkun26K5Go2g3C923WnwZo+T4fp1FSAthn4sSNxuRb2GnITIuhHZsHEdD
AgZ6JGuS+F2rrA75hpAjHnezmJgVFAD2+Oc0S9RagcRDWN511dpqjaFrIvzKiU4b7yVUTskNJ5Lo
NokhxkNRdDoynOV+VDWLkKX8VQ/TZmdGfbsyI1FtFCTfA/6eUihMvt+ZjC1Sq1L4FuMewIStZn/S
jKE4T6nIwcGLYZ5E3nMVO7sKLFCDnw1/IYO+etNtgUxpK/wSN8DvJ8tWWDHi3BqYz+VEEO/UG4AV
z3hnNPyTmaTt3raScJ0ls7imPDrEkwA2AlL2xkusp0iajONqKwrgno6yQfZWIhCoQLdJ8TojNVlT
w9shQdm48TkEze3J0eFGBbie8TlwzD+clgEzwh532mQn31nSVmsk2ldPXglHQO127zUYs2URLEf1
BnqquZOZwvPH1A59O7TsR+M7u48FgB17v9TvriF4gJ+futzvbNTS4MT7cSsXaUrU6+LzABe2PGcg
wl/5ydiPl9zt8pf4uHDrVCEgAOboe9CzajMB4eU0lJ19tQyQN5tmg4pILa38rgfAaiaxVVGqwvai
zcGkKuFWZUM9amY3Ee1KjWkaM2ykMf6c8btpD7IqCZ9T4E1dw3wsTjUICH3Ga+sdOEfhJnAKfa+B
ZOK9EfkXc0wNuDW08hMY1nD7bXTtQR+wSyWApZs5QMaUPWpaICutJ5MNC0bmAoVJcJcK6VLNW9S9
tmOTgxy+j6XuEDX1jMfwiaBOJhrFsxufeqSMvlSjaF5+Smhgt1X70iEOK21IMkpDcZtFAxJ7uaNs
flnHS9zP3mA1IZOnDrzZ0967EmXsOMzVSTjiyZAiJQcBL1sHRWWte5yyUT0QepeShR1oc2YOpHvL
PHjYLSOFHICKFDSloYcKB5wgUQXZCb1YtBRwJS3PQC5N2gR1XpUH2BrJKp1MVXbgRuT6y4EBGS6H
uhUAqUucbP6iAcB7DUAI+8omw1oai0UvqDQGbcGH3AP74MWqIp+slHzqCm+XihSIZXK6UiR9ZPsi
bs1N6xZ8z0rtaxeYLNo6QZOc3Ly0888TZ40PKEXcC42rLCt84QRFmu5BDlCj2FXvj5NrOdnKiAFq
OGZBuZlCjrQxOwhXgN8CaPGkRYegsZFwbANSLEin6H3sQLZrhuawduWQ4VGzKQuGkiMnid6TCvBF
bhnlFxpqEx7VSPd6M8Ed/TaCCrcBhUVsfIoM1PwDBm5g6zJBWmeTo/x4GJzI96T/v5kMb953Mh4g
XeLYgTSJu6EuboybixXpF1NSJeT1p64VOvnKtax4I+T8Hr4wd0NLkzoCWg0yuqpkE/ARG7u6EOEp
AqsM9x+7Lhl4mROelm6NxK6Dg9j/7y2Zpb17InZK81ULpwK4DxFSl4oQzs9ZHzQfW/EyXXcOM32U
apqnSn8VbQRErNnkVw4mr+8jttTwXdYznB56vQUfS3dmYCo5onZ43gU4jz7rOSgF83Ae37V0+KEj
wesvrMPzGimuzrqLQV0Vg07QkBkDcjQieVKNBEtR/gaIEl2WwsSI2uxxjwAKlkOqlgHTiLVCLVp8
IJmF7KkXF2SbbWVcZ/ifMuwIER2P8B4vW1M7UrOMSXU37i1koK8WncU484cU3zay6uBBOyl7JaPp
SlGCZPngphHgCrZFANTLTDe2reQKZG7Sb8wI7MqzZg9ffiMfgyG4OmFa71JKSo1keqmYA/sEdDj7
RMM7DY3nYtvlgKAhszgo3oQVolLpw57kv535c3oPx8jdBWxjfG1BYswdsEBH+grI3/wcmiX9gEEr
5el2BVwKCG173oE1xzuwKbHATJby8GhoxZaqoKtq6HeiNp+44d4KowF0l5+oKeeKlyuyIzUJaUg9
kkUTKFTxt8AcqoumHjXuYEe+M9VFtG6mAsjBK68RyTqZkvhETT22t96DLJh4dAJ1HELndVmhfTAn
fcZ0ZJ/bAcDV5Tp3hstMr0m+lqiIleQDwvXA4ZBjR4/yuAfqcCOdsm3kTuOiUI/+sUr+jpMJfI7I
L7qiTtO75vlsXOQaudYfu6TBDkiiLcDb3lzaNmgmeHQxBhDe2mrxQruTkQ1pzdEt/TkGo25Xgox+
1Y01JpJ+0Nxs75jZOxkKBo5hBAL+UOm1E6Xtzn0xARzkOTT6EnE1mc+rTCg/14XvfcnkpaGSLVPw
e9l2XR4fgE38kJ9EgiXxqKkC9zh5jxlPlEvEAudPgOv8QMmre6Im492t9yiLNRvQDagYV3bFr8b/
PpeW14cjnuAooJOjB1tbeNkmDMp+eWrQL3x5MixPCfrd5/KBYtCzhQya7agN3lE9DsiATO+fLUv/
4ZHihOCjajLESYEAC983FWEvXW4x1CIW1oFkXponqHCgwm36VN0B6TgFZz/ADSp2bg72SUXuleh6
7Rtweuz4DE4wUkQZ35vgw3siUTRz71IEzRFehyH1aRGQpfqVCS42U5JiogAa7OmpG+xGmZcIxHkZ
dTX4hbTAPgN1TDd8drXees5N7TWUCZGGBS4CkbqoS3TrZFMmZhj2V80GMQg5Iodo/FHXcHmR49ED
JYsN9J3uTkZm5IiU8q6F80yJqPchJysSUSPXVvZqUsHgIIubo8kHe0vx7IegNoWtS+HMZ8/ZPUTa
SafC3DXvoi3OdgCQ/zUsr+xI4aHGeUUXDI04Plit8wX/jE9JWlobbCXiLZfDEKXbgIgdK5+0bWS1
T4YAXrDTG58G0BZ+EqBmkZYkmTh/Bpmr90ST817EvgAt5yFyO/25NcAhVUd4A/X6uKEC1gTpwWc3
CUEpiDNr63ct8BYD/Y3KWds+QRStrsHXKCth4RxLtnbeHBNe6Zslp3Th7+PAhV/lkS0AaIjidtyf
fVEZqZE1LgpKQPVquzpkuinj+QFI2qJa23TZiLIctwvWJIx0B/il1O0TKwDoAyxrEMMtvRkhQ22j
NHcLkRDo8NNhbNyFl0GRMyjeiAdZyb1mXbmApCdFIQ9G1KNGp4ORGhOzA5Iw7qeQ1ukzvnYB6LB2
kqZwD1bQI9UtZMDbl7SYhUzur2KW2xdEaastNgPpqiauTNJzm8O1MuARu6h0AJwBaUBOHUvhGVua
VWoiXS1jLvmKrRDhBpEiqRfnnPDk0FYPEG3Y6qkx8+C2WS06EpPBBNK/k/4daXf8GNLGUc3jcvIy
jSaA0u0vJGHE2zCo8TCnB85AT5k4eTFy2zp6lPh5p7D0oPKbysm3iWcOp6gLAQc89c0bNV4af87s
Ib/QqBWuu2ubwPRpyKTZAG+UYc7OC4lAgBxt2hpViFoXIxAFhucrCBi2pJwNDl8mcgtXfcSqA8no
ojrcxGwQ2xAeR3h8I2s6i8Dj1tYeOOpNLXjlutS14KqGpogKrViHXQKaBx2wXlJ2p6j7HsXCRiTO
RRX0IO6ImjXJmixEtCxxVw7S1r+Co/bZK734tZua4SW3hjfUvpRf8T7hu04D3lOazwV2CiZ+WsFQ
P2lTp38uoxFbF8wua0+AuhdgGzTECQ8HhWiOTsswalZx7FZf0kzYl2BC7RatFloCsf4wLPY0lLeA
THlw5Tpi3oYWR5WhbIpqRPHRgFJ7cL7xRaHBeYC4SYZC6JYjlidNEm6ZbLVYm0m1LstgwlE0gVCt
M7fGytan6OLkGVuWJmUeFsMWNFTOqu+cxFmjaN146rX8TcyjgeeDHNFSdtsWh7mM3+lCpKClGHg3
BeuvpdVv6iBOLmaFv7UhmwAlp8cp015INIJaHByWLlIcO7xL1sqOelZf/jk0hjjEQFq99vAhXwHj
PTwx5FCQgZJrnTfvxqhFvoy0VQslIO703SAytsqYtB83FwXT04RK4L0ZsOYE+MVbAx++zDD6GFNP
2RgTnH8uiAWUSNmSDMGp+/Ue7Ej7IKMFwtrFnw4lgOBO/rnA7+ws2x4OZQN2RVn8obW2vUkHmZJJ
rl81XhzFAEC0wTiegqRX4lfTHPBk/UNGdh12W2stGdoXMqa11FzxcT0l++/rJciJ9BHBRJkXuKE5
u6PRIkItbpvVKZyCLRFnEWDbQixGisTStouZZBxTDFwDOH/VLDWVer8qaUnDDfdT41VHFU0sixHE
YYUON/mvEUbsmOoeeGTgY6sMtlfaJeJIYxSE309m1YCyI9LIecg/YnuE9Zp+TTIeOn+D0batAVaY
eJcxdmoQlA0BcHwkwEAiwQSoF1e6CwQpcQbo972clNTkbgKkgIdpSk1L0WSSBShgWgVBh9Sij2so
Yy4vroYmgRDQ+F8vjzIlbUQoTFndzVJLPdzG7y7euZOHymmGRPNfb0MZO/NkgJvw1zt/GKo7Nbz0
eU7LfqfWI1v1aZCCZCV9iv+qTuWfwcKfgWbMQMDA0a1dWQPgFzt5fjTjCfClNNZYZwG6U0qpuRsb
ZLXYak2v+7kwW59ZCPqhQD24TVjGXK4dJBqgUpdpJHAmXkVb6qqLY1tXT5JyVE5ZVl+mCKvGuVRM
zibI8eV1ivmpTubhk2m4wgfQoIPvJIYiRWEaYzXYDeUwzVh7BkdLDLAqbfhkxV7yBkc86aiRizVD
BzIrQDcBY3cUErahL80XamYevOtIOj4pUSJZt+0wuWpCM19GXtfPCftb6R3sg7BvzZ6VqOm05jB3
XgfsI/22MgP27BbHLhSsyXXIGFhgwzofXQ/BS9wBKSzX5StADwx7koH8oAa1I3kaPTCSCpTI1PD5
xeCac/GqXsZ9EVsnM7DgAAPCWr1SYxLGbDBPXjRp0GTrqqza052ITKgx5ArUW4zJaBahtbv5iwzP
M1dh+cVuZg8bvBL7DuRTgINlsickV5ajseLgZtvg+O6erZSX1dEFLsYWkBohqqqYkb9lxjJbn4F/
qYHoYg24OoDKC5D8nCO8Vc9ux9xN3ktMA027yZS2GPNkWJFhGM7AcnBMpMQgbWpYkVGC3IZqbXlD
eUbmOq2waBuUxa9Ma+Kbnvawg4v/ix4OIBaXu1fa3QIAoZY5stxcoVAx3xgdyuWWPTPpgy6ODthp
PFVZGTwbHaKOTZUvI6ufg2fR4hFc6wwFedKCGtNAZo3hYZ+tZKnHUCdaW4ZP01zH9Z4dbUqPbEz+
IhHZWgO+9jbT/GUkr0C9sEs3fMjZz28xeJfclXrP5RPwePsOG1l67dF7zpmM0Dc0PAvUe9P+kMUC
hAtD6tkIq9o2iCtbDkKuuGhWNDZjA93J1s5eITcYNCTNIKsltIaZKw85hFueieJ5AHMryqg6Z4sQ
LrIVrWoAjP+2SJjxzTbH2uex0b7y0Wi3syjbs2f35rGqKn2nN61+QAau8Pmk7ygvZ0nOqXPbn3NT
RzUscnXAONlejXK+s4jhAfcnaUETPizClqd+NwPJWqVycDaGyOuSmR+UDuLpQYysn3Tcks0t80Mm
itxZJmYAYFhLPKl1cIqZQK1NldcAjmC+AWqqkzvOt8aeUsCXqrFwWH9CojaZmR+2d7NMRNu1mDhK
J2TrbvrOAqtBHBvnzga5pp5PRxJRAyID5AvIRrMcZGSRXQVCwUNlDMc72dIFlme+Gysk/L7g0PYH
nYDzEmRneSgODr7H9oVkvyrCLIy710mihUljoHqA47LH36zVUZxmj9EGJAIgaHWa7kAzl8O4gezN
wQNjyF29J5JzcIqMO2SAOuADWapFew98n0XuTag3njUUiTr6cPZQ43gajegXWViOZ9IGXTDgIYGG
ejMoKlFdZI1rGoLuEX9cZVhHn0XZlOdqcqp+7WF3tEpi8PBqEnEnw2ESFEcjiMiMUL8EhS03S5W+
BaoaBxW1ET8xx3TwrnOzH1Wzw2+j+RNl0B04MIW9K1kXYyHAbVfYbgrQIdVA3jaqXYJcKmQCApWb
tGEJIOuVQEnwHjxTrzEN8Qne1GSDumwDCF2htSaFBwKM/S2RAUcWpBtLGCwHKRYH6o7uBBcXHFPT
KmLAwl7GpEqRtJnj4N6BAK7tt+FQJCC3RhPgKw/oaastVzTu+zrgiI3k+qHX+YrUQZAh9NXIF/rS
VTPFNbABD0IJhkXtjOcs2NwSDWXOIW/tAgkVUiFSPHidvL1PRvypoOkLpMcUZC3wC2tzFyFDhbtZ
cDIAoLJlYZ6soshDljUJG5mn8DgOZiQqkCYN4QyiOTRUCjX5QbasNZqWWEc2a6r5DSVXkkWmKd+8
iG1tJ82PcSy8s210dYMiAnSNBWJXUg1UjG3uNCBpYcOqN/i80fWOgUvRjOtlfmhiu9W3qB6US1CT
wxG9cpy+3JAzf/HeL457cvYv3X/oNCMIdvh0jv8wkrs1I5sEom2yOzfmUeYT71UWhyc/KzXEUdQC
wDpctqTAJh+fNCUe21WNLlnSeMkQkbPLmFtgnZuZ/6BQxrkDZAT7luBGXA8Ag/zTSnG40JiBpLf7
BDjSp3r8Y0qBNnyvJ00BWl/4khB2pCe04yBkZArj6/JAXp7aDwl69Dyv7fYdJ+hxp57S6jn/IPNS
wx+dAcGwDBHklo3AZqiNaj02YVOsSEjN/3WsS1Q5Nf1/WsOQWHNkRLeQjtUe/j8cTQKtPykWlAdO
FdL+L2R93gq/ShNjIWUhghU1jXr/Jxne37f1Fm4WyQ6TZzn8vp19IPencpaKAHCVlWt3G6UAstVP
h+pvnafkW33UWFMN2qmmF1u3GLKDl1buyZFNzTXnrvmdLI6RG4gqPOAG/Zvxf19vcOPt0DgtgKB/
XmwCMcmUs/rPsUhfa0mEVMqGeg4Dzif1Ko+BXNxijq9kKCkH+9GDoZ4h+3MIwgPJqaH1DOJUojFo
TuoDWAyPainqZcCi3zZ91qPAHFDtLVvHMiRb2A32a3fIQC7eP2OTJpuMNGS0dInRMc3hTL+3l4vE
H5PUQncLL3OQIo/qywi5XDyeM7wWgcPeAs7kF1awWBKEVZk337jDaEykYEP5Xkw54CMku9gy7677
23mkp8n2XAjbV+RiwIjqj2BYQgG7WMcesvgJdJzgxhfo8MaTyOQkoGYkxHGkLA6gmaA+iWkaINu0
zTjxHyQi0HGSL9bKblkZ5YNRvFXSf6zJs+TJLRFyVvdEa6opk3zpPmsyAowjGmK/1A1rs7h1aUwN
8gtASEKaAOi1JxqHk65tiin+8WBXlAyIM0qYA2t0d0MlMUzr2QFCyLXvYvepBfupHNSWB2A96rl5
sB0HHB1IYXhcd1ZJhuCfk4F4iYR5AC4go5vtFr8TblVAfS+B6xNWw5puLqmcMNou/yWvQRb+im5X
3ZD6L1Hv7n+8/BfJPM0nhvRRLEpGOdIWb1tvJ4cDWRvS0wCOBVDBxy2qlq0U70RUYS8afWqn7kxS
srS0KDuJGKirPglBWINEcrDLzQ0KnkGPPJ5yKxBgTcYWzosa/Hpok8bDoN+VGYjfF6Ha4tHWr84n
Dvi7xNs8TqRx7f7RteV81sqs9meUOK5j1HmdJhnbTV17gEf9Y0w9asy+AfeOByBkqVQNTZvl3AeZ
GhZ8KjYgCEW55IcduLgR4XI6pPZyfRg2WaLzHGm+NZJOncx9B2BEMTzTBhCFRB3yECpJ0oNzOZXl
J7VlgRAO3NrYswHXk4RuHKSnNGEAkOlt+NnjFPC6CFwshgkZkhBuQyCxCPNm2INWexMIEBS6AIjd
g0H5+a58ZZTVYQok7lcTJacZOsIc4wo1wO0uSddz3eXf5mI4lqXJ/4PczC/s/5H2Zctx40qUX8QI
cCdfa99VsmxL7heG23Zz38AdXz8HSalQruu+cyfmBQHkRqqqRGLJPKfQh6+9ntrr3nKMI0DM2Tnq
J7aafABco5a0mNdaJc6QSxRMTdgj4/lerb9Gq2MnHVsrLCv4KQoNY2Whau5rFmX/GEgg+aeqgU0P
ZDd8jn812tC/5l3BV2nX9k/tWOiY+ANblIs8AtFRuQrHHqx7fyAHAyD1cK5xfr3sI10S82ExjOqe
DwIxcqkNZ5jVj4ob0VeVa8OSLkIB/3gleRF1H/OFbwFoSFHoPmg4k5LNtyANC3kRpZ4jSB4zFUvd
B92q8iUTkikTpX34u+hCsfzIlOLxarfPREVW8Wbj2x9MQ6WloID31/fCwULx9lepi81fQ01/2+1C
d9+NiqVu9e7TUoHUHwtkaNAYcQl2ekPkCJFbgko0ZNBKUaoQNGYwDcLbmLuzbu73wKN+R9ogvwdw
ECC14ETPQYYcYFPOogelKbK/UXQoQQzq3qj7DY1tqgz63eY/1GQZ+t5Zl3FmF5Kh/hMljBTzdxtk
0wVHF4RGoDDx5/KQuR5kQM1RNn0aDSy8VYWIkOImqIxt7nT54rHOJOM5APBSFztH5G+CJ5qxCRgW
Zu2PAA2oMkxxgKE938/dH0ZdasiozpHGQvcWJgkqoqhL6i5PPzHw12wCHQV8toRWNuSMnnoPMi2x
WyQlShsAy3bb1m6RdIaRsqMhEsXeQ9Hw/0dmgZJzxbHzhGXm+J6TDGha7RBNf5NkTjnWpFJZcICo
NHceYYbMmbQBpUAY8hyJ+Lf8ZpyxR6e7GGYChoqhwudqSvInHvN664/Rs9cHklZFskfNXVLfSYce
hbx4Twba2gdU8SLu1xbSvp+iClAdYZjn1sItq28V6s33JCMtNUFglCsHxaarB0Ui2nGXY09qoYyp
p5myRun9CjrgjRPPqavoecxjsSY8VC0EndsiK/0fDLtZG5KNjdsdO4m2Sr0HGYCe4TH7eRWokMfJ
wpGEP2H/nQ/INJqQCr6msWubwVY0fRetRQaqo0f947hvumIjGiP8EogmWLt6V++soaq/AUEYFCIT
QCJKVh0LFIYti96sv4EhZEAdk8kufAJ1JWBSP+Fg0bu4Xj0O00YbSmRIYxfQ3RaZlR8T218xbJTv
aVQAOwiZNlIx5ShQH2zDLRezSgoHKSQNyXDYEWBe5LBx14Xddh6SRivq4qgZ6Yc3Od5F1wAV66I+
DjGFVYHXvHYB+PQQPdOwxUNXmyOTPqZrzqZ0d6LE41E0Yb6eLyJj3oWfXdU9k9F8Z/OfKC+q/kL5
eSSYXu/nEJEZ43y9wQRF61vkD88gogT2m0k8UT/1Y6R0R+WGNNSQAsR2WOnkbgRcPQlGqtRN7sSL
CnxYm9mGNDwJ3mpuuhu1B0w92vFFkjkeU0GDZ9dtx1htBd/tHZfxhJ+UUpG58n5QqAv8KWwAvrJF
xcJxxXzwSiryR2D7/6pNU1uT/JFDUtmR+sFXDalHZJXUk0GFfAA8yBWTpbIlGQ61gc2q1MqPZD5L
XvhQhicvta0XMBzUSC3g1Xag8svc1o9mXgAKmacZl7kqa/yb+oc+0J91ZIufWVSvUSGvleumA8KS
H0ZYsRCegiPqWR1JEh5qckmKo+y0HtlUC+Qq96AU40t9ioTOv6fAn/QB0nWYnwWJJ17uhiCSegFH
BQ6ztBgE64AL7i0AFi4UaPCMKQxCYkgf8YXnMfiF9l7hFzsFcUw9Ky//6lHhhro81KN2qDD4WLIB
Ji1YxV4yrB7WcrbFrpkhtIOSAw3EPAYR5gHSvY5rvjF6ZNOEOY4IddptNuXGs5EP44EnLyRnRKiA
0nUnAdwpsqvzEJwWQyBrpoxUW2Vg41lSpVRU8vFMvbmkKuIS8FWqqdjqrs5qLr763ZsKsMibtJGb
5cv3ZavG+2qjmeAXrcV4AUBBe3VkY2hlteqrqVvrFooeFqEB6j0AXSFTImmv1JBxEAMLsNH7Zq8U
qdtbSEvPLHlICF8yDGMPEA8MyDMONkRoV0Q2o2UBDT0BSh/JtHFqsAI2//ZjvT54QJDeRTVypZGU
NCFBrQU/aZWLBfY/AHHptOU1Bj2LBLb0bK0IAMKSsEUPWCxQCsAiC3pAXnajsY0T4LCSbAz1cG0y
JJGbSNw6x27rnj3wEKxdia0wARdVgPfDBioRx9fXJEl1qqIMQ9Y65XIATshZS9LFBBTweIFC/Pee
lA3gCrviu06wSATMcUucm+GQZ1iYYqwaf3S4CxBnCEktUOSyMEIvXynZH629GI9TQMryw5QZ2gpZ
oMPWAGbvFxpi9jZs9d4B3qLUomx1vBuS1pwE/1L9UMFTWcFMN5G7Qb4UTeHNNxbho8RcWN4j2Tzc
WU7lzeT4x79zaEGsCuqLcV5yqWk9rRgGD29UADxf/7R+IFkRgB0K7OfXP7Mvf/jPKwcXOEBi8Pdd
3rqX3jTdi0UYeaBWWLZySDLS+l7Cz8i3WJBcOdDQB9KY3HXXNqQI7aY3AVeT6zvbjn8+GFPMIcSh
RDoAIVZeeiqx9eMD63vbT3GN5xCI36wcKZLYroouONvN2CKQXeajOrsqv0ZxFl1s07cGJCAjO7IS
6Z5kPuoe3h0wL7aWVj3ZKxK6vmj1lQqdY3q2xOymWNJnTAuk+VMZwgroFr3/+vDhz8sp0nrQ0set
1lXKWG+iEnDY2mxBZpUEDY4q4wSWIPcIjhxQtTFAJkdIwQtlQ71eb9mmMGL8s0qt3lbDRdkxIOYs
s7bykRMABXkorR+VBxNTzgPJVeAubcRGT/Ie5VEmiotBhkiU2ESOPR+RyPPbGROAxje7O9ldd/b+
iEVhElGiGoOcm/r9ImU64IRqmsbGWLaFm+54pQGfN/Hyaysb6gGe61sQJtmBRqjsLq4WMq53Rh2D
5P5mRophrL9pE150XTzmVxJVfgyIaWkr9OpzMDnhfn6KqxLakSP3sildc63eBPRAp4ae72Sit5El
GTSG+WVBimJ+oQwhqq9E8a5+F8orkLm6AA3pKnirP4nKe0o1DRMswwMIfzD45WIeR6DDOKeVaYhF
qYETqiqdY8I4LFGWCggTqfaMOgJMndmuaEiK2cXshvRoF+3mPhhdJzZxXD1FXGzvok1uj7oF/5+4
+otmMnfTqopmOjT9sUwTtSx38x+ypXHoBvhh9T/uTOwEm1A18kBRn5S1DDu5Y+UsUg97vyU98RP5
bohkM4zgwEjacgtSPeDG3eTUIxkzwyeG43KG5FDv5CetsYwlsGwom64Hzkxq8RzQ1xiaOK29U3AX
y3OSUdODaumJu0O5UwqKQr5KUWjIF579HuKTNSAZ34YgBYEsYOHDVTtwC5loaMBNbwGX1SyODfsP
ZQd4vmMjG7LF6hHZyTQmDcNZwAJoN+mG1MpQDd3ShYsaU48azeXdWlhhMwdUCmU8O4f+9BNcOPZ6
cANxoAaf/YCtVTkG4HefAxIHhNODa6BrxoaQX86HwbsKpharm0XPUcx5p56dujm09KeoyonCqeHd
5Ukzuz9e/sG+oxsjV2rcYAO08+oQSA5Ld2a+RCLOwZd8mXdj28jGLej7jrPMezAnd/KhHqmppxRW
CpI0nEYjLiY1wJig7ixVTshzR6WiZXxWSW1J6YfLokQ28ESJcf+exjbrKTFuEDY/FPWA3zXy4shF
Jcz9MYFuoOCl7XYAF82OAJ54nSq8MJGj0p+YZH8mpmdqiO6ZeqQIACtz4PW0fJD/yZbC9ZHhrUCB
oy3+NeaD7+12QApRnFBF2modEPpSLz5hZ3sYN9S1xiw5Nbl5AmtSu3PiYohlrWu8ZI2YVgLJkGBN
lT6TPjQ4zpPmLs4SktWghxkAu/wEwFSm0J5VONvH7xk8Ios412t9bw2mvkCaawBslwH7a0jiM1du
hcKBefzwCIr0z5lhuqe75xY9lcgNZWrmUj24qAeCPfc896Ivd67KjFwblptIU4DtfFl6GM7Xfr+i
upHZAieP2KjAi0PDw3RZR5N2LtzivhmGxDo4gu+U3O6iQCxozO3hGauEav8nV95q+orHwkF6z28x
yRiIJqYKnN0sphh5DAvTZc8aSnT2ynW+bCuDxnV3H/TEUf+AjUgDmDaZYxgHVNwZh1FHoSBqB9Gd
VXnYASPHNht3PWGpsXPrfG14dmMCPg1GpKbenY83dsw/KtVsjwraRVg3kV+DgVo3UWcRgoA8xILp
WNv9GvAxJbIX0dStV1xoeFOSqZJTj5RA9Fo/yCkGKfEimZUP7hrYzBaj13FkmbqL1PTja9R64acC
jPQnx56eWFxGn2aRKNvtpDXgHZAW1GjxKLCAAKIiDgXf7WJHv06RboJNGmZNmlZXXx8WyinVp2A/
JCkW9CZP0yVw2qq10Uw5gGE+ghgd3tYo87H35EcKPXIXrlEm177vGZ4laTH0oO2WSY9IoTz1kjxA
w17WrmDFM42mJqvMDWlNYhWoraZZDlHSYN/6w8XW+t47m964MVGouJ8NZ5/Wi4vVxO160wQhWCpy
273qqOG/li3KaUCh1axJNivqId9pNubBSlZaRgJQhWSvRKPfusDXsFHIOYoLyUlkAKIV1HMm34fy
Mi4Qr/QBOHvyl8GGMcNDoR23YQ7ylIUqdTCkBodl45YM79T2xH7zYZoIUe5zk7Yy8ENVBWlVNLrM
HJI0eo4l5l35hYxANirqh3WJu6S7tnU2gtXt97oN6XgfsWoXnhY2yFS6AZ5hiwak3ngmE3SZUgD5
2jwXBnYhfkdIoyGKql9QeBTsaVSKAXvlgLBDHiIQ/NckTLVC7Jo5h93IOhswsCHmvVZ58VvHO1gS
Kg8Z9APIpkU9ywobRCEL5LPNdlad+AfyouYPchLd4pI9iVRcks1DuiLgEoGidMTuWHkE7yJ7osZH
NvlTt6G+HrTvUhMcWEfPHy/KkJRGH3Vb4G1jG+MWQUgvZ+gE3ia6sXpQNKhUw3MombYqOnlo2PSr
ADx6xAl3featt5rMMnoRWoV8t7IbDjRsGGB/8374GVkseiER0CiRBqcZ9xZZLn6SEoQ/4UtjIGGG
YpBXxEv7eLMgM15G1xbVohVAQHpgwO3tDM8iaurAeO8pWdzzCJgdSNEhWXMzeTAu66DYVHEJBNpb
PBVUtJYk6o6BaO0it5N8VShlp3xxVH53e2IcX99z/bM47PYAmse7gl4YsklkA0YIQIuREDzYeNcE
FZIcwSs/j0hhI40Nb/2bo4pTyncUKUh2F6xRcXGOWJvLB1NyujOaL5S7TzEHpRyoec0DQxnFIao+
ekqmA2JkxfUOvDzSRCm40/n5LCTNg/r/Saaiklvah8H/FFoHk8CgRUgirgDCESMfOoqDr1butPuy
Z2yd282lrerqBN6UE2HjuN4wXm8jgDnOI4LRiUI8p7MceXJGPJTlfq6DBW7Q0emNeO+DZI5Ed+Wz
VWN+T0ERWafHGCtjJJnhORcygE9VWrmnkXoj08tYt3obqeg1UtY+3uzqRX9TkujB/V/DskDs8X+q
tfsg9JutJSZUBclG71EfJGRDwyQcf41Rpq9pxLDFMMtpSGbkQMP/QRZaWQ1EFRn+/UImxuSo4qir
GzamJwLIQCB4GpG7A8oQP8sC4PpYerSapKxlJviRcE7hHqmZnK7c+k3+RYmQz2hEqzkCdZUqLVCQ
JMJuWinZnfnAJ73d0HWQtr6qTQ970wwQ72mMxJwZtoQwSBR2yR1OyQPUibJRLtTr/WBXmG65IwsS
PbiSjGBP6geoFOXyR5tbaNI+3AHvHFTsmtZ3gm9xzR4TS+pSUwB7yp3iEw3Kyqt6VM86zmnudibn
q7FAdZjyoN5jmBg0lSXWOcrs0UIfwVPwp1B0udoWL6Uk3Wv8Kj1PXY9DVxF+q1CsE29NS6SAP0Rj
RFO0MnoWrkps6Jz9TB+B7OuV0wCaATjm7viNG0jFI2vlR0ole4sLzL1IeBeHxoHoJjB4YSaxLF2r
Pgw81pzXDHS6ZeqLUxzh2THZbfdFmDicxEFx8Auof1iJZL+y2GsWduRnnyvhlZsGAM7IsGftNhxj
AexELUMJD8Ch1uDpyYB0nRuAPWrBNQ4M3O9OaQEKDOnyYHQIubuex9I6sBPk6VplssrTJrggTz64
UC/WEhRbIYFtQ7KmrGywb1aYhxUlIAWV4azpAHSV8+7CZYBZRBE0nMds5jGFnQbMGCnCLFRx4mkN
Zj3wN8v7oAvFE8DSVxX3tw5r4hOo0hpQmKNYTQfiyGmMXx+XobSCTFFaiFOn0QIC7oAlrVqCdsZU
YM0YTQuXhyijkDMLmgt0ZbNNMYl5IhE2s8Q2Za69VNOLCOg2WdGA/lZOJchCxSAvGSORFjTiXgE0
YHkV3ZT8ggInaA8JcEkX6wcDKCYkp9Q5SoyjRtn+bqYssGJOAYaEAo7O74GtBVbnDVI3OlQ7x7ZA
Ze/obZhm1gCrssdhlwE3ZFtU9s6ZhH6gphmFP85jZlbILmwbTwcAaxwDSeFmpexJfWc5d0lPKmVJ
Pd8cKu+ohGaN9wowkkJ3GxrOjlxMYTkLpwaqrzr78aZiak9qrA62AGiE9E/SzKdGzVSl60xHesd8
TNTn4LnuebACiCB2NNw8uKimwlHCOZneSDIVBep/pxF58EZba1sSNg5ojBZdAspKoMcFiyDML11Q
HBwJ6kgNDnKdu+GDrM3wiv3vJuQxJS2QHVXUhzA0tG7X7IOM77XKnR3+NXwWorCIjyVYhuSOH/hk
rAOXN0RDAzOzYqE01CM1GdKQmlg6qyFpkdQCZ2X44Md67GT3NvtLWTyE4hPDDqG6G7v5bpvYgqMM
XVVV5ejGIpuQzTFXX81FV81YO1vDrX9Svu4sm/UNR5IzFx0Yk6iWqwVsAiiCcJ5cETBKr3UcW31l
BJihElsMAwo/VyS0EvzSNzifAou4pE5NtMzVN64sKp2tyAs4de7izn6O19XTJjUwnR4q4D4AkTpH
mRhOn7Ky7i+RPJuioW4wUGdjjrgmGWmVncnaT3FjCLCEfrhSb8oBatLp4RxSKSmGumDHnRCZiGW+
BROoc+rTrPA3PHE9MLJOW5EmXb1CJY5zmrtOlYpFPcXmWh8ds7oMEmCNgfw6iKYR+Rl4Vi30FrTU
5EMhedyiBH3qP919dV0idG+tvuS739Sdyvbjb44QyF6q8V5b0pc+B3n4Udz5zD+w0gYEtR5O/opL
tBQrKwC74kz8l+057mYeksZx0vFEvUDCrNAwC3O8zMoMRCQ3GZnwHMuvOWIYA0qmjv8iCx14uh3q
yHEl5VG3qLNqAzZqOV5nrNgziaAT4anTJlp7mH8n9DsAHDZKIxNoGiShHe5+JpN0oXGK21lHINoO
wNuIQkbWhkvkwsTbaQqaJc6AMdZwnLAH5hHYx2lsxFyXJ/ifBt1vwmWvD92lCOxVaJrJs8mb5HkI
o+SZJ/iTKv06xLwLgQbJtgBDZ2fSkSnzhrdgZMFhtuh6NuGdzaYdxaAGSe048PWbcTNfi2MNseZI
lpgvpuGbuASRvzAqAwxRqHXAzqnLkS4XgotQyty2gUIOqUeyqsbGx2ROxwczUjLp1WbWuB1S9ve/
xiBFOohgETN2sZO8w+egIXPPHONypaUjuAQfxlOW/vTiTpxGp+6ujajOhsQyFXI0co6pHdghm0Cf
dQ6P2CnFJwrqSr3bphn+nTsfP9it6wnuP2WNjlS2EGQB2iRkOa91QsK4t8M8F9jvgUT9pgZpPuwk
giTbBAN4gkEJwRdmXZk7n7JEAA2dbU3A2Sw1GgO2u33KzVc3HoFZ7TjY++wj63Neenyt6HDHekQN
0tg/kcg2YueUYWOTRsSrWxijtTG7FmsJyatLjWPbLp4IDjIIDB2TjimrNh3y6q6tTJmKB9Zijo0h
yZAYFV7z3n3JowEvfCknUWeB8zF09M9kOoukskS+wtLUerwWGz/1FsKzg6d0SQb9OEZXTYuzcxLz
dWsa5cHtqjOr8Ls1/ey+CZKQb3qAwi4eFLq0030A9MbA8lorLSloCPqbV9M0gh0F9ka3vYveWmdu
M3Z+FMubAfXL2XRA4Zih+HxKYxeczK37DJSkTY/a3wuNWC7EUwBeW6DStMkyDkKcwnbaT7J3uO0+
d3ofbrHQk+cicCdF24IUtkqHblNg6z/BvzaYk6aMJQdyAV8C1g2Oa6+DpMf70zJr+0DN6EXAfhXC
Bv4seiTjlfcPsrzGtaHMUKcE7HZpp9yo9+D7MCQTFUb5/msoj2Ue1vB5CnBcvwbUIpXYqGYY+iVI
E7p9nJaonyaFX9iWv6OyHAc7m+WCpBZ1ywbJ2EZXfA0H5CsXTYxiJlm8PVdrU5caji3GJMD5FlVx
kwhLxPKMBX696lCFsqhRfORPWzNE4TLeXnH9ze1GIEEx4BA3glXf/Lz6BUQY/SrwpLwOefAPiXVm
O6uwG5y9XZrZt37teyzfI5sFuRMglVmVvJA0LZb5CmD6s92L9JNfT/onsy2PbVCbr2nKY1CsAmbW
dsv6iw9SROFk+mnKPHZCRSWbeyRzU2M4Mv+H0hkBr9e+r+ugaGqKq1G9Ii0afDsyVzEQaAzTbtaj
wOOMZNRgffPLFIO9rQDGtY+mHiwXVohVJxoUkIAeRo3HYphNwEsERXoz/IOJElEv0ePozKP+PTJF
GlBmLiqAmABgoZVNJ7EUbEJdoPHcdQb+D+eSXpIqeTtJz0GWyodkBc4qJefzdfYNATyNlJJybRoc
uK/Cwmyl8VHeYOA/Bhjvk1NdUh94BUBgJhNd2jk4f1ljpWisNZmzCLCMXH8p6pb167w80IQdsDAj
NlVFvs3b8X6uH4FocCsGNi7mif7d9J66ZN5XxYL547MGhApwUwL7V3N98BMbw5ZAgEkUo2p8UyWi
WdGQFE2W/uiw8bWemila92bZbLq00F+BcXcwJp7/yIYex2vCNZ/zKAn2/3cLgMyUS4vpYmulln6k
RjSRMff+u6wT8QsO/es7Vz3QfliaxwCHG79XTf1eYIVl/Fej78evUx9Ya3BJm8fQ03/NJbJ+YMeH
oZZVyAaACrGWck6qQdkXvsNpwlbOiKqCk2hAdQ7RgwWQs+9l5hAjXydsim0XsRF4I9p4nQCHsm1C
21m0ckgK0G0UV6BT0CDU6jJABgZOVYvIT3ZAG/+MU8EX44Ym3tulg1QPDTXuNxn1osHCwZ+h2YBx
/4Aep15XtMsSVE5ncGcBGNqtfeBIZvG1p6EIooXJkbgei6g8jYAgPhV2W+JEIFqlUkRypCEV2equ
i2WWu2AgpVz5rQ8VmSZVqgG0ydE52Bp6JAJGADrsJKT33JOP/ruhVNRZEK3cxvJm45ILgBqStV2X
CbIEfg/B5ZBkHjMAWdvJkL1j+SCik907aU2hlAPLgarxDlLkBMDupL29ed/xX+GT1T7hw9ai2hPU
SkygUy2ol38yHrix9LqsfmsSnEz4jf7qZ5YzrMo4jjZ5GAxAFqqm4wMNBU8FqlcLUBajZsj2F/OY
LEWNSvANzn4EuHXZdDCc7KefT8ELEvDbHZssfdt4Uf6lD8qvSZjkP1BX/zMeg383QIkB0IYze1sE
/ba3O9TgWHoSnZreQJGN7IWhlyK16DYmIePgc01ds1s/KMa4jQAPi4bsRopI4z7F+gKZw9u+abpd
H3kHb2DYm6vBlDwf6c9jOtifT+/pNF+rWWsuqYvDAuAtUHfODpi78gSoZTKnYHbrW+R3DDoLMEW5
OczdTm/1XZcHmP6EXf8CPETgcoCUHqTywJ5sRA+S89Rak9IZa/PJN+0tKcMI9kVqgbsWv/kDyQpf
d/dl45nYOoHWwZTLqKL13Zo6SLASFw4yTk544OogvvGiL1G/IW4BGnTlhngHPjRMYrh/DEjjCGAt
FDE4F92iRcESsvvQVq5uAiYcpzChDzAVKnOiAqcMW8fJvu+bdF0KM1joqAECERxIfKuFcF96gXMw
G2UzC1vic9Nwkgjh3RThnE1qqWlvPaUgO7/LACr+310ofmxFe16UPTI8w+kt8VJsyPLyEuPo9dJ4
SFwATElhHaUCIKE4Mq9BdzmrBywqjxkUKZgdtpUfpgsXSLNHM/tFZa6q6nVGDlJoQx9md+BCpCQ3
wh+iITYHehnNdJcVpk7nx2SNTkxnbdr/6XhIk7ravTt0Us4hzsfObnKgMyeQA/4QbQLAVImToSAt
iqRd28zM90qkUC78zJAlXeXUg/fmNzeScd9mS+abFoDh6mGMJKICfxYSJtLsqu9DhwxfF/vc0dIJ
m/thIrrv+iQcsE7h97C8GdcFICpBOMKVf2Wk8XOQocorNva9D3Dlqe3KvwzzV9S50d+TANu0Edfu
sUPCy7VjyB0uzSb6ewjCbxEwF14s7NXv/eea9x0ys8A7lrdJcjWwYZzhSfNCIk3o/9hlA7IVKWpR
lrUZcFiAhEIMNYApK3uyiDvrzr7RWLCxA2SFeeBROg711KzdMXwdepefmlRnn4TbFKc4T99K25/y
ZWdW9jJAUspWDyP9UwT8hU84kyDdYMWAjZKV9uRJDSDRX03HH5elV+9cWf0EImn9SD01ZFOIqkFL
t9cPCjVUxkOclYcIDE6UCY59kAknpZ8TwwUxxseIF9VYIvVE/luE1ZKwNCmlQ+V1JKG1cEyAa6uM
EmUWcnPRNxmTZAMTSB6A4C2E/9TLxgCQAqCPtYMjYRNIPmL/9xgY2pFESl6HLAAHWzesSOZPDtsK
EIWOzynzjQPqxdx1rGfs4AGP7ToagbVohZP/CJxoy1nZnL0Oj+yZZgE8x+0qcMACS2QJxKXwJ2oF
0iqTqdDFsk2RPaZQgUKCAaJxa+Gbxua6hF0yNHfVNQb4dW90pQoVSMlm5CA19hLn3U8BBFEPGLky
j7Bne5vbyTX0241IWP+CrfH+RQCOSSIzB/tRyhwPGed26ojFrJWyeGy3Fohkn0iUG0h0x3xoXNMw
a7mNxzCvdm2EDeomYJ+o6X3ebsAZN6zaqGT5stDrS4UKx3Nf1vqnzjKBMG3x+M6j9o18qQPRakcB
sJCKnmXMyRb6svHYt9AbjJUbmdoxDob0ao+5sxhQJvG3FkQ4rrOar1qeYMIgqngHSHr9S1K2VzIA
DaBYRKy2roXld8cmE+G6YF70d4NCWxmBQk9j7K/GphP4nP7Wsji+zs+W0P/+r6PY/15nbXydugjP
KPjpZvu3B7SGTVOBTRMQriV2ouSkiMbUOFMweieAqlxEbptbktVdSymcfN0EVvGaDZ+J4zs0I3GI
HDMGuIo/vbmumy27wm1OIxjlXy3vziq2PVh18fRmRKgOU1Zt9YXEyLqdDpUVJbOVKNJ3q9wHe5HL
8s2oix4UyDHK1esxegkM07hU3XRgbphFq1oi22PpSYvQednas3zasi77rpaojwtdMhFheWdCa1eQ
aWN+p4WnSBJe4HwGexjZEw0qyX6hVyBqxREr8OmkgVKwqkGVGfY6tqmb6e4iSOpFgrLHqUTqjN6v
VW7wQ/qvQB0vStzHbw8pxOSQokoTl0pQvEZjN899AFKOIdClgWi8eIh1Z66JaIlNNudAfio2DmKK
FYrhMB3NqmFhh118BZiYh+Prrl5OjpV8B93RayPy6iXIwbJV6I6OdAbI06ncJr1nf/WQarEzgMmz
ycCM/V10S0/07C8g79mblrnVDjRE5it2SVakByNgvNawSXzoC55+Hrz2E8WzwhzgsX2enwtuOVdt
0DDfkRcyWIMa59COryiePRR5D5AngYNru6qmt7xtnDUQR+Odb6Xiza3Z0RBB9VK31viEumicb0fm
u9nEh3hHw9/NWGY/WzxfYQ6wwaak/bkbo+qCDYNu5rCPA5yfhkMR7uknasEMtKI6knD7cmXFpvbi
FPxrVAj7e+WCXNm3MvNpaIb8PPl4lJLCjrJdy9vk1auFv82Bab6dADT7Go7WmgySKk5RA1mJE4BV
mqtV4gB5mlL7O7J8v8cosH4xzKQ5NA6O00nuoBQRyTnfw1xz1pVdufvWqrUXe2y/Bjhojwq8zUcw
0X1qLTEuKw9p6fGN4H5K0yMbwIFAoraIukuFB1KSGODRKDgOw3t8v8sU9McpDu4RIAeB8V0A7JL9
LwEofNC2zSW2sk0jMajjFvPq3JuOyEovz50UkZyG1CQ1ykFbdyyXSkY9ZTeJjJ9GBu5evvKCYDio
SSao1t1yRfNNam4mLnGrOsS2qmanNxvs442H0or+CVMH27a3iThNyWPi9KE5Oc3BSa2G1Jtt1Aw+
zIJ42btjtFKG5Gc5AWi35vMfQwOkgVugXjj0mnodyYoaS1bUJLJnS4WrgXGKFCQjrVIMssCGZEqB
JI53jzB2ZapnkmJV1lglEv+oQMgwU3eZgO7wkGrcu/ImRXWr3FMyRuzwDJr+lpaRv/6TReTwbYVC
2DdTc1DBHGt8FQSWsQUHzH5oUgGS4T7QVqkXuesIOJo55sTVKne96MrrVP/Ul0W8n5oaeSNkjVTI
Grk8XXkIO4t9CrVkvMhY4VTgHKsqmo0nN2vVdu68p5sY5kYfsXMd3LRu1ALRSBlOdnFxOuS7kciz
hmRZjNgQdSwc0ceSrJR6Fn48LU6MlBjEDcjoaPJ8WnWYbS9HVBAJnJZ8uMEDFXQ4Y5KUpqBURjkt
KfuRv3twqSE1KZxcvL0vHzBv11f4PqwLISQh58ZcRbaWrrA8/oBNIkgknL7wGBjCZDZjKqXS2LPT
bEXCOw8YT3aQzcb6ECeX94LovN63jdFtsQLHxC0RVy+3/H/a4bvrhbZMMu7XqLYefwLt6bvt6dob
R+HzMm+H8HOIaR7oxR3xZGcxFhFdZaPeO20ODFQOO2FUKIPIubfu07Lf2HWOw9NUB32I5BABkJW3
r7RgrUQkp2a03LFd3I3bXuAlmp+ViJCXyTdiKAtDxtuIknJk2YcZiy+48+xLp6Vgi7KHt1FLmr1r
cWfVjXx4Y0B7Bgx0Is4MvENfvBFHrdIsd22wECUeaCK0fHwrPR8liJrFsX+HSrd94JTBsgTqwjkp
kSTLYjzsukYHKhVyf72sSPcB4yjrIBNqtCTE5n+dmsvGaax+S37A15QPd4etosG4lJb/tY7wvPc6
vDUNWcucCTxbaajLSmc1JG0pjQNpzKTxgy9pozRdAbMFJ7mVC/iHuY2Q9fLRH5zy1s/B3uEwA7kw
fqcfqTHl1q8aKtm9H0lvzvM1/kNPRgnHkmeK0mNUhOZZH3vsH7Iw2vo6AFAwK4KQGk9C4GZIjmz1
WaCklHLxfzj7suXGdSXbXzlxnpvRHEGio/s+iJotyXPZrhdGTU0SHMB5+vq7kPQ2vXXq7H3jvqCA
RAJiWSIJIFeulRQQNUkRvIeU729GNr2Ls09kmuNl+ceUBOnIsPkega6HbLsDyjP6mMUF2cTxJrSR
9tM7gfRdsOchqgDljrSIuluhir5FNJ+H4DCmDiqQ8dPd5glYxKPCa/dXI+JRvAq89g9XA0KExr0c
G+NlDqppfbUN4rE/UasWCGyuYjdZMRwJXBbf3DSAEAICp4kVa74qcEYGil6sZ+cm2YI0Uzy9ykjd
n7yxgGtcyNF/qGWFOs8hIInYIYlnUUdr8se2i6oTmZB9LdY8DsFPUzF3Y9kIJoGUR54RF8HDlKpL
YbT6zkg1eVxMVHPVM3i2Cf3zLNTBVW+S72Oc4TzwoMO9r1WICKuNHfYv3SHLsJaBnCbEeDjv1gbS
Oe9o76fj8H7DIhfqABBxfbSNML/NJn6IuhZqs1dT6UXZHTpp8lUz4PbIEpPtsjrYAwMUPUJkMXq0
G4ZjHOj17EqbAe5fZ/Ftqnmzxxi+IROOpeCeCgIQ+RXQDIP4TQDeJp0BOi/14ETtPMX31/Kw21DT
hEKqtqXuEYvgNY52S5+aXh5hoKsGLqNdOfywba3aL5BEAjNy08S3l0i5w8sU4JSs0cWud5GVM8pI
m+GKdQjVLNmnr3GT4l3RpZZ9wZ7Pvjg8+18Ayuo9tRZ71g3xAXfDm27U9sVURQBd2HNYutkX6bZf
EgS9AANaDaSNKT3rucLK4DVotMk3zXi8B3EGx38umG5a4fTQCsi1bYWR90gzxn53lNZrPtRfhigq
1TxdNbC3STMf6UgBeISX0u6DLbWWYlF2JFvBczZLRF65lA2/Hs+ATm1BqUpbOYbAU7+at3uV0FZ5
BWgJ9SxbQBzSuX4AIRglw1HfmjbgkA7OxRZlNSSnGidIE+8yE5QVWpV5u1kWYkR+fAiV1jUo1rsn
NibGWWTjqy7joPHxBklZ/kRqEkB3gPFFFmcaxyfr99N0ntKSqnh6cJO638dGNO0Qe6qezbaCfmiC
uIEmfhmJzR5nB9bhNcJwxKdbYmfw6gfpvLsEDyFReFJ7p4J6PvzIVAMctp6yysHboJRlBMkNYd9Z
qsiN8ZcNAp5D71rWHdmDVnrrIp609WIbJV6Z3MI3i8MDLVjpWaDfechjxqDetWGxG+PTRJ4Dns0B
KwgoQ5uTu2mmmB970/GOVKt+01xcyA8UlO8jlmFS1KsqsvTD4uv21QvituUW23EdYNs/f8TiR5+4
NKl2dRU09spvgADcyuoq6TNFsNjUiGJluce2tmpCN62fC+ol2+KC7wx8N5ViBFwc4xF8mTQDDamb
qT7gi4UYyeBN+1ErxoNeOcCX8Kbb1FyHkJ2NVYxlpdF3V5j71g0hXWtz4O08w/kB6WToNg2u9Vzi
Stc85dqFZgJ16HhIOwGpCp53GxPgtwuP0mxPT34WcAHw9/RMT34qpD0WW0cG1XpWUHQVlBky5YCk
OVGf+ENkrSwtlnfkbdV5skxgCNCtaeAZdjQQXLEG8nf4T0f52J/XRK9BxSfCk7Bwv5pt6l4SLTQe
IN3ellb0SEWBbeDGEba5EYAzPWINWt8W+TeZpwyrUax71k0AVvm5PTogZR9A13SEbij6wZ24GhMW
3HpxrN2PLq7Caybk/ZfBvWjN4N6T0N7NLURlqEkdfMqmdVo7fEOj7MoVt8iR1AHJQ9w1OgXcTW+w
HT5Z0qlv66F9L6TnpBueJduwlcbJLb1x3XHhfRv6+7ovsx8cRO+44ry9cDuADIOJa88iYAMNNy23
g+vhMc84NqiBWzF/ga+BXgyxZMKkUZEDmMGnsTqUU2+9d0DbNpuRcGY/Glt8HV/00sQ6wnRvkO+h
gF5p494wXFR3yBlYqaltQ3tkPbZG7csaSOSuQ1qnG3wtrARnHpPCEZJMH9UqyKwewGN2DlPxE8LK
1XPZBdVWm0YPx+UFuPT6Ml0zN+y/5mm31UTAfipXx2bl7Bp3cgJGTDhHRLa6Sy/AScBA/PpSDHqy
48mYb9PJtF4mjhOUaZLiTL34NrOcsy/LoER35N00FRESkRXhHnjneLFqzaa7wTnQKQOjJhD7H7ZG
0fXN7c/+c30Ag8FNlEETz/Iq59TjHvNjMWU/yuTZHT3zmzlhyS7jfDj1whguKTix/BI09Vs9iUBX
rGJCXFGaO53ERVA7UNEiqkFeFALggzH4S4dHEaWlTbXrKYoyHLfGVP7AXyVCUjpodJaCbFyR4IZ1
6q3xDn7vpQ6hx/dR10R7wxMjwv6tg6AOGElO7VhAcqoE6oBsWDe9d1BtIm+qyhFvlcxJoDjexSAK
K3PEL5VyPGIk1b1Cos42W+nLLzYsjcWhMRjCWYsPdUsv0y5OHgLVFAyP4Gwat0UfILCZJOKslV4J
xSYt/iKY+FWpnBPNfOpsrf5ZIAdtBSzW+AhBnnFrDnl+kySIKwPb/2xqfX0eEfhbLi2N8tm0XBmZ
CuYdOJZtl3/+4z//z3//GP4r/CXvZDqGMv9H3mZ3+Hqb+n/+aejeP/9RzPbDz//5J6CM0OWxuevh
XwsS4Lbq//HtIc5D5f4fUVpVed5I65IB+bojqh2i1TGsdKsbyHFcTMS8szRn9p0YOi14lm/dpIln
Qh7yuCL76TgHwathm0D3BcnJYeA5iBFZ9PE6TU44Y8bXTFWIOCTAhcGHmlRA6iLx20S/j0fb9iXi
ld+gUe7jz89+jtAPWmWFVjxpiEFt9dpJj2Y2NreWneCZYIL+jaR/NAen+9jrhftZUY/a2FmG+5Si
l0t7VuDDSiZYhSyO9iSONwabia/n958IE7EtNF2HZkQBQCK1K9UeWeb0a4CltVOChxuSLu9zzzPv
4whS6NXo3lLLyuLhtmta3w0RMPA7ULrdIG38afG3+sTZQ2cRKd/kktVRts1YINc0ARXQGBJrcxjq
bf3xOToEzVdm5IaHeeo4tx9AcpaeaGrdsONLz2MwVPHokeILXSkvKVayZ2qJQjeg9oPQhRv00v/r
X5qr/8sPDehSD3gBxm3XMC325x9alTrhmIR8uuiuGd6QjhKrhiKaxZdmdSWJ7L44xvHK3A3lmRsw
6ebt3I46Q0brP/voUxHUW+Rk4ulGFIY6Xq+HZmzCVTCa2R0xGlJH0gw/QB1mHRAugFzTGBubET+q
rRauMjG633P1IjMbuzhHkK4/c8PCtQB4CXijs505vp2ojS+sPMgBKVm70AIzXVh79roBe/jWAq8R
sr1KofkUbQIrKCDpFFqq7BSKomN2y1KEWeYW+ISnXRWm5QnCoeWlMQEWpM2c2r1JKy99iIw28/bt
w0MfjUz6aVSj147fe0Pn619/Vbj1r78rCPzgYWAB8MHBPOqq/k8Pha7TBpnZ3nABLDPwh8k7udzU
Hs2y9k6TZxd+0YXGGzah1gqpu8WltZLigZnaM9mDSBObSVrTAaeE5mukHe2+Nd6Q0tfvx9gMNuTF
sP1kZepuwrZu9nZa1Lc5cCcbFWj1qSn4VN9GqmgT63NHgcy8czshglwZwhfqjRtA+W6Th0W4H0Vh
vfQxeAk5wDZ5zYpnvQVXo/Iaq0GDVgwGBe30aoR1g9TgBPApHc+dtWZV3Kclr+QeTmAjnq1rwzsF
ht6/ta0W+LXbW7exV0UHKM7hz4/d7J1hlMgdK6fpq4ziQ6Ee/jJ3TvaYb4QWob/36gfOomQlvcY4
UtPgo307ZB0ORoFH9ysvC3dIZgkg6VRoB024ODGPzdexCMR3VQEfb/I9RqVXFlUhy0dXrk+LD7p2
Rp6WN7RbXAraN+Ikwl1DuUf61GHhUbP9m1+PZV/9ekyD69zmpgF9N5Ax/MudzizHw5+mQgZaYk/A
RIAmZfLDpKsjJGnqJcKFoTP8KEddXKq6qx/NNIP6aQiOQeyHHrUisjad3nb4KZT8gBt12oDxyHsQ
OQB8Q+4ild2tvYek0LpTwqoX5OJ2uT/xUoCamZt7cs515EAi7WDfJeWQ+1U3ZusiD4PtFOjuQ5Fa
zhbnxq7+bYpz/d6eumaLbLx2P8XB+Ir03lWNh+nXKCoaJAoM7T6s+vEVge1V2vF3++Kfgsp0sf/Z
n+bJ2+Rn74HNi8A1OoQPdnbAEa4mYM3Spu48Q/qg05kBRAWG4hRC1/3kjDnYLSeGQmj9Qcp0Rybq
XNxMSOGq42f4mTGQZF7rJTeyd3QcraCwENm7tFJ/KqAadehTUeyc3EqBNQunZsVTvT55VB2aVOza
sfo2N0E4eS+nMtyOKXiGIFfcGcd84vpxrDPUbA4jtT9VP7nO1U8O8zA1wTLVPJR6oroF21yJI5yi
NG7iuH3rxsjaNqJBUok5aiipByczxs2n9uyuxlCtsoAZ7YOi2sxNGj5PArZ05AgVq7/+6TPn6peP
9Drb8UxmuoAF2rqp3oGfnptYZ3WGkyL4Ug15NOH4BoAAULgWkBww7GfxUZNj9G5bav/WT9o2vps4
6O7z4KmytPRtygAQ4HFnbpOpH7965bMEc9Wbocwx3r3Q07bKc5fkoJeRYQDSV087scJuvtidjn0i
EApBF8VHY7TrtVCwBrPyvnuxYybnVC/HW2cCmsIPA/Bvu1pYncMMahncaK27AIQ4lw4ARzx28dFc
FmDFAFPOXYuo8acOGgFi0PcRo438ahqBI94MSmzomJCCMI8IILrzNRUCU9nu3zyObPf6cWRYjAEw
BVUXy8Qil1bAn76U0UzcJIwccdEAAPZL5tlnxxzxhueQgm8s4+eg8iPJRJ1kp2Yu9OzGivTNlZ2a
VER916zdVmrzvL/za4zkMOhIcJPqk5eh9AnjAM0yNzFerux0DW7udUdRhDunFd7RUoWeIVSPRETm
HgdtQJW65ipZqU01UN54x8V27UPTLd1UQ+7zPgTZwD7to0e83c3t++f926k+XcQy19XU159MjnR1
8+zkvlx3Br7rTH32Yv/kt3zKMs1iG7T4mXVNvQ3w1R15kkCfkqpUCEi5HXHapB8XG9WubAD7DCB4
UVNQ8alNU8xtt4xBGNfgVPx3c/zORh8DbDIODa66I3BmrkqtyrcGB9zKkMEvQICBjuDTlyatQI9j
F/2ZDZN7BDocEqOuFj8iKgnaVgCYfiglp7Sxg19GYXwDjfP0hXn9H4PUnqkshm7bFO4ZRwopqJGN
NPfdvJ6Qjof4gZZr0SXpnbNBy8tR9co2ee/NuiKmXgBXokcaMLXR5/HkEWO8DnzAtveSeDvgaX5y
TSv1ZQcm/yrGpmIwE6gBGq351LYWEJBF+YbtarxLLFBI9KNbvJk527PBMJ5o+OgBauUot2U4x/+Z
hiOoHkHzHcdMM+7X0HS+jpoQ/9cPyO8MAaYeDw/F0s3bdWfL9FWvu4tbm+wncB/3hpb0LzZ4wjZ9
bjeguM+9U2ZZ0SarzfSVD83iWgoo6DSR9+yVhX3htQt+sAY0xKqVuoEF3rcJsQs2GrqPHJ1yQ37U
QwWyWUGRgRFX9inH31Mfq2lj9kgN0sawmYPuSyB/ibf3zMEGOcMeScXs53A++XUWgMFtIN7H0oir
WL0aiwUv9IC0aEfKpUmmIY+bqh2i/c3KcMJN3cTiSDZZcGTiUkfhTtoBy1gGqaiJF8ABKoKD0imN
I9Uc1aTa0tEqOoSO6BCoSt42sRiQE5gdQGiwjGzLtFiNvEa+B5+6rZs1Pxy1CSyN/r2Yuhgib9TW
EXKoVq3S4l36B5kCaJUBrperhC4qapWpVVH6F7UHIGhXZqCzTaLQdIsjEpq1Q4g44Pw/pv987GGv
xfDgmKVbM/UHmf9ohnjvob8U4HGGLxoFUu1aeZM36XtRYp1XrJY2dY+mws6TkdrQmjI32JfGq7nn
/2eOeTZWV1uh6VZy9rIiRRQLvNga5/wOoZv+aGC7vBkNYMsAHNtRPgd5lLhX7kwP7GDkoYPPd1VU
ebYGUMk5gQH60POuPVCLCq7sSxO5ze2xDCvA7pG4XNihRLqaPmxGqy3LFVEvsbgdb+Y2VaPSyYst
VanIALvRS2ltwWXdygPZaDaqxUGhMljU7A64xhH1Yc0pr3FGKGpA9+6pZ/kcGoOoWQW8ca8Jv+oN
eSDU9whGk0PpNhGegsCRk63f1k6gz3VHx2ETuXtKbwEpmZ/dQ2xXfBZgRQcWe87MVdt1PyfDwifh
+GBHGdPxBDZEahoq8cKq7WzTqN5JNanXFKncUUL1mAUZpBLMvxi7ONNYzzGPMky9VQXWgZtE/c5s
BAghZg9QERIQlVUvphyReqRF+9TGeh0OVKVCmFm36UMHmAXlSbY+j8NkS22adPGehwR9t/7r5bKh
G1frZSXTgeCvySAja3CLqaXbp6WZq0cawympeQaaVDQH700Xr5Zb+gvY/Qojv2Df/60LoCraQU0S
mbhrmwBS5kF3i6Nuee70tAEdg8dPCe/vs3ZoHsjUmoXcOG3dYtsJD+r4zaA8GO/JgYpaDXLVoGWi
j0G93ZUrnB9ga6VOoQobZJgy9b7TcVQGYRuoOExRtMJzuDyQ0TDx0BdDh93lLvO0cPMvqkJ423A8
L489aQxRdk5OiTlUNSHzuHVtUeCFlgM+kHg/7cLFikCOLzIEq4sJiqJ7C5oD2yRsw1MNilTI9Tb2
TkyWc9vhKBGYeoM9h8NYARHQe99bBq57xLRCJPx4K97vOHb1N8hahl70Ao1IRcLXdo0Dq0g64bBa
8BJzuzEBQVED4874m7U9/5dzKttjNvN0phsuUvHMq8NrEcimxK3bnUMODrLQAuHAqpxKpODL1Les
EE2tzOSpdL0cLIRIgIPwQAFdxzSz12SkQsOdqeO0ewrW0JGu/UAa1sZ1cGjh5qAVXVE8XbSgdG/z
afKpCRVqQBhVQd5LB/4IzS25LB3kRyOWqSKlJKgXTv41qCUwGEiMe+xjDWrvXgzdQ8aQz4kcUT/Q
HaTDZq8gaCn2DlAEfq2iQe2HghPVyIa0t2THNPlIyk6L/Xe+n1zSwNx2fTetxDjGPnbg+qlgtvel
tn4xBUNOIZV8zF0ACJrRHV7Jq4p6/YS8QP7FyX/ZyqscgeANHeADyAtbMcWyjLnIC3ORefGiQTSX
Aeq/0988WuzrrbgB5AozLMO1Xc8ysL7786PFBH9tG3G7PdtT7fmTIvqnIhIGFE4ZKLsWG9WycfDB
CCUu0RBA9Yb8DLzlPvlhB5bdudWI8/FaXFovDg99a9crWaTZI+51Qv0QmsfDwZ4fm4LtyIZUIf3k
duLrDASacGilYSd/It/GACNYiq9/Tb5VXpaP+Wn27KOQ+21VWfM8LZZ4p1o0b14CPLc/xtmr54LE
nubRW3PalWajgXTLrdYSm/tDDfUG5FkYOEZzteQLjn13sjTHr30bfbYXyNYkOy/yz3blL/Rk+hqk
45vm1I+NY1/AhIFnZNgHd54hX2KcXr+y2pU7RYa6TY2mfLVC+/yO0RSWDRRr+FOCQ+ZMMEDVmsIw
OBNG8KPPmRrz+aNFCMGP1sc4MJp+moXm/BgH8pfgTK08FPMnZAlw5mEITL2a6t8NTuH+V5dHF/tx
CeT5cXmTV/tD3iI/NXUdPVqVZuFCv9rTbrWuzyAM7xSPIXZViCQ0xWOus3fb0rvUyE/rautv7gV+
HXlRMT7PcV0Dj0ocfzhXt0LbI1cozPr0XLhIYDWaDst8CojPUXIwKe5Mu5mgy/JHuNziJUA7znDS
pgoBUSTD+eDwY0+aFiZn3Fm/QuE4T/boBfcNG9aukbInrgqwTEAiaMweyIG75Q+hs/I8twZwYHRt
Iw/kCiQGINaREW6paZjJuDHt/g20SekK5KrWfZu31n1V19luiDSg/JWNiiYq+Tqp3Haz2LQ2SPwx
ct2d4zjvfsg4+Gm23Dm2lou4FxD2uzQIiwuNyuo8u5dYBqlPIQsCA+UZGPKbZQarS8PjckWJ40RA
TIX5cdKRmS7r2rlD5m+vQjcCwbl8+ja2gBPXQfrCRRzvqy6Wu7LQzdc00H1yMMPMXA8OkqAGHLU8
WB5+NtRBU7qer2kR4mKrPEjdw988Fa3rp6JpmEzXTduybRupSvrVAWXZxeEATTjtFDkQd1hy2hyA
DhyEnveUrrbYl9y2K5uDeO/a80Jk1CGpdhVl4fSJXXrJLYwktFIQLRjn3qWDKKzNDAotNHbpsIAJ
NFbU4+AwG1np9V1DiRRSBxAzEYBu1qpqA2y/5XY4rqhbQ8wj2VG1RbQ/MMPwiGvrjjrHeiCTWvFa
gJLOl7GTb2XbXSQe3T9Dp7qqqK5BFPXPaWquugZYJtX1Jx+EaNOV5QzlvtowXha3xB7t0cqhXJNl
bpC92hhYpt/+yQIArVjVusJRSd74uWLiyBT1HhX5xIyTAPFaQ+R6CBOBKClxze+l1Nz9Jz81zEXO
xaYzotafPCRHGFVlbPoYOZnWeFhoteKiaJsVsbURzdZSqGTzqS+2nYIv4eg8enR6yHtieQfUvWpB
QGcf4JwHd3LLkB0Pofg0hbJqj5SiakVVKnJlpJrnTeDgES3bXHd04+Nf/8CZdbWhMA0XDzgHMSfE
Zy3nOnDJ6gnkoi6wSXkocUIEfo3nXtqvhTBZ7T9AFC99ikHR9tTmBlL7HeHcNFabPSWiAPhalA7o
l9DUNQjkABKeAX/JkOfVckXQ2+BQQaQ6BzotKXcUU6ZCxiw5RaW4oXU8rffJrhfygLyqZLjXUxHs
nLjVmkIxe20i7efQ4LGEp9+30BFAmyAZAnnUH03qxYb9W/OBWUn+8JjhKeQBUvT7GHu+OSwMmjID
YHFEuCmQ7Fm5cep5+jLQmV9ntQZEELv3XtEMxqlFb8mRAfjX3wLnKpb/GVTCTAsxQM/FwtwxmMeu
1uWNo3e9xeR4HlOge0wIcWNjGnvyhooxSQsoUqFIG6CGVlQdjXYz5NBTIhcta4sbBo2n93Gf2rO3
Gk2eS7MOgmZrB1q0yhT/Zoy47ka6pbwVgyFvqda4kOqTUZCurzomcN9towJLVupI1C1KNRAYAiiL
tS/OM/6YKlXzRWMQH4U1PC6zkweHzu0pt6btpznUSIbV6qXNdos7TUNjqj73M1CnQyE7MW5EPgyX
sshiHPNK/DRYBsyWsqVmnZorLBNKALgBScsMnPvKbLR+Dk68qoRtQ3Qpf9T7jr0WDhAykCcZ7oYe
aRc1pAA3RhjcIN5bW+uqkl9F3yOfmyHot/tNE0ea4x5qq3gUA3jiayPUp6KsMHYDN3U80JkONk2V
9c2aHqT1kFjctZYJQh8EdwA6u509wBxi7Npi0lfZEMCXBnyMmrx22jWgI7tMM/2AZf1wKYMNgg3Y
e41GviYwEfinsW0lvBG1l+4ZqpRaLdtqWAa1K3BiTiAwBR0qKGa4XHuUFzeP8tzypkA04q3OOu6b
wPieXRPwLRz5VusunobvrbkmrHKrHHTlAMXe4GCI0LshxCdkJt0tMjUQhx4UsmvBgs4A0Qm6pwCy
I0SjgLRUfHKMProXETfwZGIeYadIj4domp+rA8YwjF60aIIkALXsCSZVtHQSO7sgGXNvhuktHyz3
Ia3yGBI1SGoYc8TChzEtN0PZT5uxF94DuZjTi4WI+Sp27L3lWM5j4NnaupZIoCjB5PMYIbpw6ov6
Kwi0oCSad4g15HG7FiVj2MogYS9OQb4HSobpOLDujkwRh67Qqsjc5mhz4x7RxgkH5y5Y40TLH5ZR
VBtbT4A7LHm6src1NEWQ/vf8aUqQDSDZo/G+0IcWJKBV4YFzaNP8lWzzJOq6IFTUHfTEfnOiEGxS
dQ2Ijm2U3zqVPbi4AUmcHjw7+M5LHu5SCBesHHWEXqt8NqgpIG9OCwA40ph/ZScPsiXxmPsdB4ej
S6lxZIxUul1nQCJTjSXnT73zYNa8jyNnGgaolOuDYC9HrnAMCoU6/26FDsQkslZ/bqJuWOMcVbvt
h3bYDZ2AjrHEohHUYuVOIORwN4RDvbabIPxSej2kv/LC+J4ycw8SoDhataVYJWmv/eK59Zr0MX8d
86HyWZKVFyRCgrYRLNMyMKtDO1ovxBhNxZK6MfJsq+Nc7kT2rg7A7FuBdMzX8qbaLJkbc7fdVgc3
cF5mv2U+NUvedu+zOMm2KHcURNIR9EUGqRvMTdfx+GUCtpc6bYpLleyzB6vy4BIm7WEJRGkfHmT7
8xyVSospzOKnAyURbBaSG+B/ce4FtLOeWMi8y9x0thEM2u0GqMVD4GVld6MHkkzFW9lb5gYZM+lR
8zLjxJsU5JVzd6CIK1V3NoA7KwVDuO5mZ6NWcthJZsY3lsCGi9RHsgr6n6JmJ0pnlQGUDHstFkCA
IBWWCuoQJkjMoxARsanvcer0nhX7h1HSPWDm4MhXRKoze+qycOv14MWqR+SvLsy9f5D0YlvHc+8l
Hpxq92nczMU6YqChBs7egPZmKwjPge6li6OHJgErYxnlT60q3NJ4iYQ5nC0gPp4aG6domt4ja8Zq
8qfKSLOjbjSghFC+TdpGD2UTA+KJThrw5+FajFSKOAQ83+zTTQDSoX3rDeMr2JK2aTvoT0Gr1xe8
BRrQcsFuKDdPufWqWVfONuaJ/oSMaj+z0v4E7k0QCOja+IpFd6pY5fg+SpN5RqFmLFjwPiPZ6YPJ
TcuAtkrBAYv9aPck4kilmBcvhuaE5wTL85XthsWLGQbVzm07tqGmW1qdHwgEZanpJfwM1hzznuaQ
Wbgm8+gIMDaoOcyPOWKJ9WalsXWZSg35Pljq06K/lWDswEt/Ni127Hwt3wiQKk22eSMwZICvOU76
MjcnCMCXrAf/Mrb6t4V1yAKnu+SVq0N+OBwuXjKZx1BvcSCjMZbejg1+y0juHHZmjdDeOpW9QLJ2
F26wroAqS9SCk69zw1sqTOQ474taS1dlFslg7WUj/pLmvvP6dw9eZ0i0zhP2Dexv4WFu0lhIqxlr
BOPxklXeXZxF86RCa/tDh4c8uS12ak7N/ya2sBGUho5lhdyNHYSXsBwJIUR+QC7rU4fUu0ugJfIy
d3DRFX5neogSAUP8SbrcQVQ4aAswHhK4+ErOfJYupy4a+OFNLbMubyov8I58Y4ER9lP6Ot2e71a8
vOrbge5aDgrlvridc9PpvmZrqM6B2zV2nsNaauuqYQC7A7o+Rqu4tltErAdr7xlxex5zFYLQEB2g
HYQl2s5nSP3eJhQyyI169ll2GiAenHbY8UBOQGHoEwWzvyLCl15/AzKk6rAw31OtAUZA5WscQZd7
jyyy8Uki//BBtAnEu9DqWmd86h1xDtKkvyUTa8zQ14cqRFAXnQHQoRss1diGeidRITDQ5D8LJ5Gg
u0m6t7obsdZ29PBGypZ/6RzpN87YvQmp8V2DUM2W3IQXnvBMDp8S1qZnRKKS2U3jdewPTVcAUBWw
xyQHp2WOH3Chu+4xSUX7EJbGczfqoGhCbtaDjh3h2dXdU4qHzkOuCq0s9Y3snHiz2EyzfjBDxzmR
R+oheySH/jGwnze9qTvPg6s3T57xRo0OlIKPERIGqOXgO3kEphSs6RF7jiMjeACQYj17enX3gCcS
7uyAPQF4VSbg9oiRg1BoMdBgnsxBcm4i05tgW4mOyEiIR9ht42rT7ZhBJCOQlveMXcXzQvEgwwRv
IyIb612wdgd7ooOAIkGDRa9RWjtEIqcVWCjvEOTKvwhpCJznAaMKIWLtwWmaZEWB3iRgdxYQTV9C
sLnNHsWYho9lU/4/e6hPCRyo4pmJXmxGpK6twPysQ7S7hsxQ14AGKBr6rZMMIbIV8RJf48R23HTR
IO7sKENqYuSJu/Yw1I12S1YqZM6tjW5i0f0+kfIfBRRR4xLk7Ko1+4nA2WngIl61uHvkZhTsLW3T
6EjTzn5MyGNvsJfZo4hTa5X1GqQkkI37fol91YFuVE0AapH3S5zb2lG2sXa7TIdAobWpBh2n8DRA
Y81Oqosy0yFch51b7jTZfXUNvKoKSJc/q5Zelp9aSaTVlzozzWfbGea+OuisZ2nXvxv30QfWJrmK
hXZoHRe/uab/LniHPYBqQbA+3HsBcr+pOTjyS+bhbLYaN3kAbOyoWKO6WoJfPaiKXafSkUdnxH3E
tSdOwYMqmr4ndVadGtUpwvR9wrm3tzcxtzFRofd+DlLIHSvwHEnYOLOMLnyjXi2wcC7iEzGSkr20
wOWgSz3aEAkp2aYuHW401t+R22L/GJ4GGpIQs6LfekOfQIl+0t76yXyvLbarWjFF4dcJDHLzCK+q
b92svmmmwoYW8Gh+Qa4OtCm04QE5rQBKDi9ulZpf1Kv/roj0x1b5gGDIuknB+bFiTOTnNDLqDbDd
1YM0hxMotO0XyNG5hzEKsSNV3Mba5KVrIwAugpponZgY2oes6pCGC35uW4+LwKecqAH/8+A57BrE
8iIv8OfsqcrKk/3oglQTqFBkh+jNmakL63UO7AOLHphdaM+i3ZFVRJUDJhPtllo1OL5PkYXcfmqm
eqfvCzyQ19RswszY4I8v56G5U+BIMS70o+tU3l5j2GSCS8e0VkhgwIKiBsnDACJvjuzuaQBBD8QR
qVlZA79EJv8VJ3zY45mH3CuImhw7Dlqtvqr7Wwv51rcC6Zu7QodkdatsS8eIrxCi42AzXWxUS8u+
XhsgAV1fdXh6X/mj16Rb6lh6LbtTDM04TKCPpA76NByVf+dJWx7IHjN3Ont8mjbO+PZ/KTuv5cZx
KA0/EauYwy2VLcu2HLv7htVhhjlnPv1+gHpabs/szO4NiwAOKFuBBM75QwAygu+2U9zKsxaHt86X
p2HPSOSRyfTNIE9X2uLNKF3TKYflIZHD8nTILbCwxaCsDbUEv4VIduvW1l62wnFO0XQS927ZNibH
O4ZL6MdiQI5mqKf9B3JCd7yPGTbDY7frqpblWR68qQ8ZNsf1InOs5vikNuXkX2ALI76WLPCK7RWk
0JVI7tfqeCcxCjN0S+HU9eUakP8vk6jd29uOahQGAmG+DjLIu1edbXIlpJqj79ceeXYNDVC2d30Z
5kXfnbZaJRYaVLMe3YedEz5XLlK0y4QiAO7W0TPJYRXZ/JlqnRhdTC94osoqhmQH4q+kNpTWvJHh
qttm3NMS/l0RjtOGd1d39km25Cy8gE+Dt2SUTQ3NH8MkxMiAr7w1FsFNgxL9S4uH6ZoNcrzvRBMr
UhjXJsJ6MljD135vFLO1ks1JpawX2xNcRBFctXp9vxTJwyW2pWCLSaXPDSQcV33GU4yixaN8mUXL
XywlGO9k6KDxm+Wxnx7ldezI9lsUW6iTL1jQC80UHqnhev69KUcBbuiXUaVx3gdDSX/f/Ke5dYl6
QTpgUx6oLO2x/3kKx9o6erHTnEmItWfRZeWRdUzZVZxlf6Xqly6va9dFlcJl0h3U3pDt8O7HENN0
V6zO0967X8QhiktsOCb3Txlw7WevNiBTHuRbOXC5yK/51+CoRV1jWtR+LTFZlktdOx2TL1K+U3bB
LLtR2qa8l8istJ1BKmZWt73GU5/8Ilt1k2hno4NUKPJwtuStS2aP5KgHAwDNDLlYGMIi+yaDik7z
tgN7n1VfRvm91Vfii1POX1q0Dnn7+vkeRcX8vstizS9EEb0jKXoZkDNixO3fzcC7fQYbktvk4CJ1
J3V3SW+w2PKewZTrL13xrvHXiAyrlb0M+2vO1MaPFPU8/HXAXs7WaLxpyVze1CkJIGnEw4ag3OtG
a6WnZFE/yce/XBnABt4qthrcy1YB3WgjD7IpB0SEXALIRQJQYI0sjxrdyKY8g2APhEcuGn5dTr4C
MoI/LyeDY77o927AfcPil2xHA7/KSHMPfWdnK54c7rOT1MspN6avsmUMORqSprqg2usEh1iZ4+dB
GVQWWKJiLppmmlf3EYuLouoB5qRLfMoMbAAMKBDPSqhX6znPx91QK/Hz0uAbkUCu9eVUI82L23me
1kjRlccwokZfVyMOKEpSyeYc6GRZlKLId/9e/9Bkmem3+odjO5pHGQpJGR2A24cyq1EllUb2god0
qFQ3hs7Wxa2UH16gbJVxQIAFzdSpB+gjeMwQyk3UBhYDxhYb4u/cHr6aihd+MU2+X9BJrNdWTcg0
FIr1NA/Ksi4ANpyregi3ldv2d8kULMj32wkP77o/hPUS3mieORxxhkj2w6Sa7D6LfjsrSvkA4izc
GE3UrcAAUspjublymml4c8ELUojWq29WFp7QRZ1Dv+wf1a6K0Rkcw03t5bgr2IClDbHk0gJB/nPa
F2pM5ToN5vI8d0OxjetqOSmlou2jSWthCI3oqyyTtjPDREESiEKEnrLqzjojPNiWpR/heHu+FjT6
qzk58d4xOoW1Fc1JBUmZ9pOFxy1NLO+hy5I0O8qm5xmvZlXr97KVuL2P2qj5bDdD+tREyVZ2h0ZT
3S1wTy8vMJbaDR6jZv3NskzkT/xOR9MQlhd1pj5FpkGgUHovsfzSXuqjRH20v5pjRNqVJONTEOTn
fsqnt2wawY33C7hxJ3ZvdayJNkCg0k8UB+40rbd/kOA6U2cc3wJ2BZsB6ddbNCycWzvOtLUh8FZj
M+70vC4e5lTNHwzw5+CZZyyxbfIAsIDzB8VDZ9XAJ2UnmzL4V1xi1P1OVYIY469k2igF/ADdwrlH
Nk2kNCAVADy9jkocqqs26PcocXornzuRqayMsIqeZKtnmXpt2Uu4rnDRObqpagKHSi/SvKnJ044N
sIv09ljcTq1hr6cpL76q2v85IqncAWJs5f3TNRJ1Mf+jNGloH8EwtgcFEJaWYWugnl1HlC7fQU7V
AJK0UnPhxhhRlbwKK0jxhTjV0k3iJv1Fi6HVEWS4qCzI4YsEg5ykaYZaoHmB9oJsy5ns8HsUmn6J
NUAij1cdgMx1YITq0RUHNpTLUTYBXYASlaeyUw6nUPjWdmGj+SUCbcMjRp5eJ364znWyZyo1miZZ
CFWddM4CSdyX4LY+NgB1xumwl020BYuHKZ2NGxFXyzg7m4sHGTeSQd5fOmUMWjvPF1BcDB5z5Y5i
ixDMf0pk2GS0zUrXwu6Eeiyl7nS89M8x1QbZv2jWeBbxEmGmddr7fhEPZO1LxEJ8b1eFdlKaSTvJ
MyEDdIr6jTfN+btuHGoXkqmxNxyivLmToaESYHhoOA/gOc6THU8O4JzOvc+plq4dFBDWsikPVd/m
+1CZj/i7F8+UspY1yamMzPhIU6fel3iB50e1kT8bbPaQi7BWtoiVEwDVvJACtU/X6WntZjsZP2eR
ckCz9Od0LSL54cJTOPTNgGFGj2sGYm/rPOvbowoEd6Y4zioqbqwOERfzTYYNk6fMvpJqwewb7EJZ
CKO8LyfLw7sglqmXi8k+ea1rnLyqW+tvsl9TnfaghOatOpRahbK10h6vByOpundNSzbVqSZpqK+v
YfJMxl4ixEU+TJUhH19DxkRt6G6sIo38odDVyr9O7GS7VRJ65YXl0BxHLGqwUmD32j+mqWuAoVYH
v3bV/rEVB+yLypXqLOleNuVA2eOe0UWPcpJwc9hXhhX4ix4Olz4cSkyIhkt6kPGKhdK91V7G3Boo
ZuIYdwarUfxn2vZrqhs3gWU2oe+q7BULr/8RqkCeeuwzXkPdmqBTx8N9XHvlfmERvOPP3oc2WxKo
0QKLWSpfVMjgi3galFXwp6cH7nPe5Mu2YA3LtofQ0XCVlV3bwRdUYzbyweFiR9JRMG3GynhB4WK+
Uxv302AO+oudolzNOuLTdWzyrE+16uovil4hsfBX5D/ME5E8niGEtNEudEyKOU48nxIkUmEPIbMn
+64DlhiVTReJZwwOA8SyoH+wVxOT+1BxN3XTNBtFy90tIBTnpi7qEZ4TvDUVZZfXttO+dm0V/NHH
lR+lpvndQ2EQZHYZPwWGfV8M40vkohbqz0rPikEcIs1ob+KJQrb/8VSOw3Bpb1I5fplUh91l5nX6
uxh5GiMB8u8rPevj08RRTdPWwaB7tuZAM/1AYBhm20JcyW1vO+zhDN2Nbgqtj/2Lxohsl8v0V7vO
WVZXYnymTnSWwiJGFk97uGh+oxvhhY7nKrNzNzQOTpQZZD0T32tk+716pcSjx9pRgXe26kxre90Z
IXQT+WmqKDyiIa3kQRKj85aOl60U0IHyAa1QNkr2yUgaqifCSeyDEiJmB/N2zo3qguB3rxqJV0R/
gI0fTnXtoU1M9fjv7+XfUhoO2XmAB4ZmOyouJ9qHJ7OOSo6GEF9++1PXTUvRf7o8w9yQn17h5cEW
tQXP9ecF1Rl3mH8+peSji/rKjT06yGvcS9GlwI2C25QHmi+lH0I9Tbdz1ZIVE4JNrWegG8MW8G72
huX175NyxHlWYzSV+1FgsAIdtueohOWhEgpCss9qlebSZ7XICMmB0Pgtrhdzr31dpTdIgUV4p8FE
dLut45CP9ML8ETmF8K6oJ9cPeX8+50UKbdtwXSqtXf041sur7O/zzFqTnSxurDYv37y+Wo19YH/W
WvGPkdPcyaaqLuxirfjNi9T6JoaGvZbTxcupuZY9DmkUXV5OxjcZLlHy5fIAwNu/f7A8SD4kqxzV
RtbSczXLADH+N42hdKht04HJees1o7945uqn5k6ix/cTTanQI38O3v/SxRdvdRHmkRHiGvI3JGfy
y0nuRYRsjTVATD7nI8vp8gYt8nSrg/j6hJz73mYf9N1Q8Vaw3bA+J1NDRNkKTa/ikx2p5yWq2/NY
xVgu6NFefnGgOqr8ahdeMamQesdGAgNNMz3IJipq7yZpYbIvDUXxoad22yQQEMjfD60G+N+XnZhH
53urG0//FHftq9XihB6CaX+hCDX6sfC6SWzT2NfF8km2roxXzcENJxKDrLk+4QlR3smua5icuTB4
6Q+M8wRIxHf7O2m34S69kJ5Qmjuqa8atWhnTuoaC/m1JLwEt+MJVZNfNXeSAVP+3ADuoq8PieesY
LLKa7//9W/U3jKFjaMgJWZLYb5qG9eF2UZC/6WZXi44Y71BP88d4uMn7VHvtTMd3E7V/dtJyeQoS
fR1Vhvo6zpix6nXxLUhq9bVrJg+wQoEOipjj5dCuXCdtMJsldq7zYM0rJPvLFS2ohKq1TFjuMFds
PNUgUO9/vZwaOGtjwuz0igqNy2lZe+gob659mafb96izyZ4rUDRT9fehckCGtuNKVnqHEZFGy4T3
xc+nwhqlMHF3HCq1hegGLsGuzc/dwD0sGflfKMzJXmjd5l04kIse8eJ4Qz1F2y8aus5yNPv9EpWj
XS7Ra5O8hCYuHJvqz0vIOWrrqJdLhAIdcf0rUrf5c1GD8HDFQ8FPedBdG1CQBEpdIVSRp2c8nEyM
zAXm6jqgR+l/JGJc8R14n4dxeC67gIENT7N1FXWO3zd7dh2Z9lIt7Q35JoDXIoXaiw0/+j5s7kW+
tf29CR7156hVqMa74LYxv3kqYkBJZRabTlWzbRh41pOnBEj8m+kbnEnrCZk86wkpg5NjdUhBii5s
Nn/Gy8EUxYxT0sVvsvUrvmCZcXe5YN2MWATN6HWXdq/hTxDEe4kc1zMFsNZkfOkQT7hvxEH2G03R
yn7ZGq2suvOGeGV0brF1Rj19qhe2M2miQ04AsYEOSPBnPkPUV7FdCQZhPpOnzpOupO4mtQdSE72j
3lCg7Xc5TgjidoiKgj0nn418fiwwFPyzzb5EZZL/MXET9i2jTV4zCGvrzEPeC2u38BDZjvKA1cWn
rlIcaL1BslVj1dmVw+R8yqCAKMWUPoeJrfzHR258RIC7GpQv0zEt3da9v0uwpNNoaktBhcodXNJA
s3LqNYSBsqhTN3PhKvh20nc9BL3QeDPjH9cueaaQ8l/raBWtx3J+HfE1+mPwAnx3Kfz7XtWuu8QO
fsyN9iUIu+izPrFCAb9sPi0xJmNt36b3jeJau6GfsmPUVclxjoyc5D+QyfI/7oWkFT980eG3GarD
F9CA78bi6cMXPbWMgZRo2RxNaDq3qCM5+x5U66ELy/Buci2xOte6Z8Ujk4soRvJNxbSurquevFiV
rKmZKd+LHJy+3oIn1A1FXat9W98XdtXs59l1MeRx6hMkFhN0Q788Tdwx/TjXSVUu5KvklaKezQPu
3H8sZR4hjWG5r3NoVWuDt/hB1Udnpw/JcEMyTodsEudbu+2txyDFGCwAEPvFdbR7K7eQbtOVh8EN
oj+9LP8WRar1hs1YsJKXiNHlb+75JQ7YO0zzroReuLpajil6/S99rXAlk8EyropzALcWdmfwat1V
3UQgKqaxeQSjaC2Nfg7MtHm0uZUfUhWfVDkWTbN7l01kwfgoq9eISgcQ6Xn4yntwXw/gvnzNewm0
2OF7MlNGb93hB2rDX4Oa7wnb6XjlUie6Qys/WUV5/OW6eCzbAQCCnn6RS0m5dvy9q0jBnpXI+e/C
qFmVtcp38fezxEjhE01ljd6Wxtm70Q37NrAwejO2j3IbKVoIfr9ryTG5qSzKZWOKSLmp/DWvFVtM
MSbnybGK1v9t3q+r/Jonr4J6kHfwemPaNPE8Hx1NmY5VoWb+0lf6pS+EfYa96l8HGXdtyjPZN2QI
epPX3Y8Y7NRQDrhemU0Z3PhB31zi5vqHqzrzQXWm4tGB6bGLo6gli0BzWLziMUVlcBW5S7eXfZ3o
4yfge3pePcgu8kPVMTbb77LVhwlMAFVTdyjckQ4JsdMQmSt50GWySp62lBh3PXliNlgiz5Ut6kmV
w7LdaxFw9bmN8VIQCa7rNeRZmEJHQREl3pnwPA6k1kknggU+2eiKHdE4t26sJroQcMohDedD11fq
tpohDKeegUuT01WH2ShR9gnd7NQX1VNk4v+QGW74dI2QfbmIAFD8JOPlgfvOP14jcco7sl4vvRXH
3wyjXTvJZH7C/tvajq5p7atGS1+qoDjLgAiHNH/SSNoXiYOWoNLFawx2o2+11q1RhjM/5bFus6dB
roHFBxSksA+2pNxKVpE0NTOMn3KwF26TA0EXXdwVf0bIQdn3e4S8xmxa5RrweXPXqPYTmFHo7FpM
CjHpmocEPM3KnAz3G+5cpCgQ/nVbCH5IY1WYr00/Y6s5sm6nLt/HWTOtZoc1uZl1e6UMlT8q0wQp
GtSfO6+L1lNhzfct3JQDVcB6r3sVTnli0igmdejJ4QPZPdoAnvlg0vS5VPKDWtjWp8HOgl1qTdG2
IcmIeOLyZV4UB21zuzq7ivkmu1GjU8A0Yv2AsdS9l42rzKids54o9rkrLeemKq0fDcqDCWzxBrw+
WqKBm7iHCNG3zylOKTpyO7m5HDQNdHKGOcVntdF/lFllPCjV0JIvGMh4iTDk1621gfTjATG/mMnF
kg5v/76a18yPmRQXFQiL36bnWDpaEB9VugIrwKdQ15Jj5w0GXGptFE4UUbbB3AwFAspWGzea3O92
GqR+Y7b6q9rBsA21dHowvAghO8Nsj8EycCCJsRNG3A+dmWEbsFBm0/P2xewpEKIcX6wgmbQvzrAM
R+rPqp+KZu0AxW2sMfG9IuxeOrWf7lh3v8mpbtEVD6UbnuRMxbSUc9B5iBYysVcj96kYf3RUc9Zt
FDnrajJKmCYc+iWsjkM8kvi6tvU8htd0bStWd6va6djAII8GbTUImnkfT/lDZ+v5DiaA4su+60FP
mxujSypqScTKw7tYTNfv6kz5jHuW5ydNDMUn7/RoG6VJ4FO1VGeWlbOyvljIIQxuHGvut9IVTspC
Xi0GZFMeFiorRwU257VLTvgQK8Ms3FXX1pSpih80mvswa8apLbXy1mXtoGAWh0MSdAQXsQLRtoEY
bLhvzD/nOEGv7Gslxb+m5+/0w7LSTuTkt/JilzlsDlehY8x3nhp6D3IAlefYV+PCAJT1aHbwCVSJ
ThjJ4Hb2+Hhxq5N9BWyatZUjkvWusx9HOHi2QuZA4BkEzgHo/mXutUv214Gw9U4c/T9UcuWO5P2O
xWUdxwIWVWCdEvLfFFFGGHGh0c3J0clzSIc1yWRSyDn71KhGC7WIH3vBzCwVYfdcoNUUecv6wjLE
Tp0Z//67ND/uoBAz1NB/VT0q2ioesB8WlklsWRUJMqRCHDW7nYE48FXlIM+uzbxE5qedK1JsYpQ7
Tb/13KqhvD7jpwBr867BIlu2rgfX7s95HGFXLaLkIUElctUklG/j3CDTPCp2tS/gHPnxgHNKWnsU
cDMh/NR0k773UrQRK7QRt5JrJX1Q5dmVYGWa6l8hQsNfjr47iL4xMh7//X0Tb86HJbnnIElik9HU
XIvl6Md3rm2DCZ5RV98UNutfi3uptQlsdTy1AibK7iT0ZbPLQYYaDTLEhk3avBPQ0AJrZT8N3HHd
QGn1USuKTmXSUag38qNbNNFJdlGAA8Et23auPKrp5J6jKvB2sz4Um8bqlVddnaFQYyV/kE3FUVM/
NWeEV8Vohs9J5bnNc91WyyN62ns7chWyoSrclpI7o2y68XcVK7+9GTXZKmkhSNhIRd+XwDJmp4Uu
0VjDMz+yVRz1ylkGhEPVYu5SD0c5iPImarhZN23l6KKlGgytHCJ3ofgQFMs3eHnBtqG4v5WkCSew
i1WfcDOXo+wdbuIqax7DtDCfzMLZSC4FtzPMIkVCBDdg4xhBkFxBEFfM7xQ+fyRjhdOFhynaLBmw
zVuSNfaj5BcZsPY3Q4DIb90ba7vLIoEjfg1tQwcLVUQPUTmymJqN8HNZwCWZAcEdACZGnxX4tvqQ
J2/tEGvHqtG1lZxO5iBalXkTsyDrsxcwqFv8DsXGUAn3wxjwcx0BpJgjTgiLkgf7Ph4zFMTRor7o
AWlt+tmdq/zmgvVHYy/2E9tN/Ebxqh3klBlQgXlWsWx9VOdQf1C66YvsxrJs2JpxBi9MSHsOuX02
4jBm0UpU1E9fRjHZyc1hK6/VR/MuIOnMHkuwr9rMXCnCbDwSfuR6tzZNvkyygUp2tjbHodnJptLO
xQmY60uq2ngUTb3ydRyN7jYQVue9pm4sG1XtZU7YHQsedV3F5Z2daI8oi/HrD1xlPVCuPaeCgq16
pdz/LAdvLKALtdWwm0ccT2J3vlMspUCvPZ5MZDPH12Cxpgd5ULCFfChTe4+vknt7CctjA4B8F82b
bML/qDRiKw5Z/NevDvvdbRFgFIW9rv15bOI/Si9Jzxir4CoC98U3p9b5bKpIuYUmIqmdkXVPbtw+
4CTofI4DDTWUJugP+RQPyDG/yMvESentFMOetrIZGrz7nua+dIDJjqlj4ocxw1yLuFH6JA88jUxw
7W1Hr/h+aYZdFeE5iVZD6Xdhpx20PoKRl0Uzj2jkD41+8PZxECwrPFW1Z7eN1JNeep9ly5y87imq
XpSESNnDz+4WRwz9Xk62zMzys6Jebi7hudVgqTesTIqsGxXL+MdKUCU0SCgNqvUn2aXa4XRbqOUz
6TAVQepUCzdygmfX2E065ms4W4NP1oBXCYv4vtIXalYZEslywClD436G7nuvtsb7AV3MUBTMqD7M
uA404lKpUFVuk2qje03UHzCC2kWp427DKinvylL921nya3Sys4E3u7TT0wzsesUSnhx/0L7CPMBh
q9bRH0mb8EjOnhIYaU0+4FRjp1RFPxzlD8jcwR8RdYFhSH/OMUo0b6nMhSziGhM/1JY5lqtiGWZe
56Rd+n2Y2+BmDEgPdy7lHIRsnYPiNjYcMAxWW2Ga0rkRGsX29HaNMKvQPqtx8DGisZZhAz7+z2bC
lyjSR0w8LNPptn1LUsTR5icQe9p9Cunl1NsNzjC9pX5uw5Y7T1+Np5ld0ZMRLA/KUKC3HhTzxsZL
Zh+NNL01zjrTZ10xkoOLCAzq90xm83VGJz18GpXpYQSJsc1ao4dv5NlPocZHXjuW8cPOTvJtylqA
aqwVrJfci/AIGyf2cJHaHSlGredp3jd8e9jfkQUdxKHF4gzjVutBdnl9Xa6B4bY7mekEhDYfZwf5
aWvUvjuek2xM0IP+hX9cGvvJFuZmE9xkVSPd4ZCb3F+oygHS1kgM7C0P+S2A+kix/LICubT7cBJo
XeEcgpsljCZjzLZdt7T8PWOyvMK1BP4gYFJK8Khhsvos5fgK40nv55+NuHkKxkY4o6l6/a1qR6PG
scjJlte4L6vXIoe/Y/VGdIJZZ7w1JZpNofk6FNZ0Zw9o68luB3FzVGfSfDsa48RfHeEtYnCLs6t5
vssLTV9Dc0vWsmmKPnkmD505P4yp5x3ULBZeOGI0cvPgpgnjm0tfA6XtYMER3muBpbH6ZS8dR/pz
R63guVfGnAqB12/VLoF0ZaPIJQJarMDXDuzo2xK2zMMAp3eaEp7GSt0/jfnYb+CpsVHug2mv6U4s
5NTGW8gnKl51XXmuWwU7A3yRXtHrzHnOY9S+CIJe0haYywH/cs08+TPMlFcFldzPZpZkqzwrWX3N
UwBoikVDnFYj60FF2QNTGZ7VFt7rqKTWWo4i0FbgOB+nvhxNldp7DAcSW2LqIA6RYzwMIRUORFlG
/GXJ4vbctk5pZh2zoUkfZ2EPbCoQW+sWNQHZvAy4uJzLCbJPHvQFgRpqQHeyNWW4ELraGPvULZGv
BMBAMj+snzPNRPgDgmlQLfreKUqcaAXB1NS6P0rrTYus4MktbG+TI8lxSyIquGHjgE92o1ln8JbN
yizL9ktS9Lf4v5h/avBk+iaPvo+A9H3FDM0bLba/W0pnPTnfSpa4T/LcC8dsBeQ/PzhiaIin8RB3
JUJ2olmNar9Se2VCzB0Pr9HRh1VVsQ+9LoLlgtdsepzZXKQjwwJ+c1hBE8d7+edZTN8I5BSAQQKs
Vp5d434fjc3G9M1oaHdO3Zr7LlPur94+8kz6+EhbH+TDjEPjWPswxzYtbhownFMDZyw18t/aQ9A6
m9bgtT3sVhfv5EI1PXkju27o2uHJTpeyXceIvh8a2znhJfJdC5LmbbKWZ6NTy6eS9/uYsnBbX7T4
+ZaoI7f7pdOow+ZatMYSNjmMwBBWgFpCj69BGX0xewizL1Otf12coOueUKbF1cnrc7Tjqd4b4dzt
l8o1fDTEQc/3BlgtnGgM5N4YvqRqr33SPEjOkTHyEm6MCVoojMjrxAaKL1DlXk0V2rAgEhiuFe1t
XOjWTZCbx7xb58LrqBJ3tF7cwD405cC1r5qAsRbacGjxckeAd1RePMDg0nbAalEXHWIjvBnBlF37
gxlN0mu/GxV7+ZZd4z0LKZSWW7NQOJTKhWGAcIZbjwfZJXUMf/VPFGAPsktHsmmripwSUj0JyYcu
xIBHT8+apX8dkrn+jGlftmmysDmkMuvUbscM+wrWxPmNq6jLehJRbJITf4L10zQIXVuNVpHu1tKH
Pku+kglDObFhc6FKYOvUGb6WR8NR4uXlqGzyoaC3KoKvo5kInsVcQ2DwZXMMmm4V8Hms5MI0aVvU
H9OIaphYpy7UW45yYSqbpQry3D5cFIVQasz8ssi9YxaSjGtKBFDiGiEIpCSt4yIOsikPVVFXfjd7
yyYDbtD41xEZKKdkIY/cJC9NVoZGpTbsuTCcfbNA/pwUT/Ed0KBrO2fJKLEJMDxPZpwk0GBD49G2
KYYLjMIQt8mNAAGtZRTqKfW6SuoH3Hby6XxZKqWqK+y5luJUkSbfwF3UnwFwdb6qDN73PspWNk+z
Pw3wWWplTp+7HtvMqbWSM2X3aQdtpccouvyKV7JFohyRcQBkWMTNt7Y6x9/qeB7XVCuESHBc4fnz
V0Bb3cbJmHxbzPa3AD19nBabu4rnFYhclMVzlA738lupGgh3/0O/NiBPwvemPLY6H5SIl996TWn7
deTypCkDd2l1KGVufDsq45HsM3rPouAjK0Giy8hK6PnSA+pXcxHwrNRqvbuL9FOf98VpCnK2MNRS
v6Gz66sCzQcxuQMV2JdPvaKMO5jk/cGrwmI/h7kNe95qbCz3Os20biq3eP9k17NxW7Sqfrw+7OWz
P2UDhB5s+Sr7jdD467EPlVZf8SjPNvJKhZPV3IDN2Zf3H3cZWN7hWLq5Vo4+9Mkbkf0rTjZl8Mc+
lpjoysB3LgE/HZZa+cpCtL2/aFLkom823H/sG4XeylXUIqlLdRcYT0PBN2dwveRbx0IVrJv9w5on
JHKmxXsK7S7dmakgUtq6eY8o97Ky3OpgDZbxkIPjWRdz3T3AgeYpaqdIrCAueQOER2FLOqf3SgYz
oYQb8owIkIPU79x96Ur93MRiCa1ZP9ckRRsee3NIvvUz/1kUjc7LtGSvU2DihzFl/U5C5KMO2fcW
Z5+dXBnKphyVa8NrUwLo28T7Gfz/mnu9snyh69zo9z9Dvi5voXt3WXi2JA0B/7Wo9QjYBNAK3CxN
fSpOUMc+ICkukIuJzM4KFPa0lqgMD+zLcTa7fdsq1vOikTKr++q8WLP13NqoxRSuN932YjBZkPwZ
ukXdyybiudykp2rayGBvCM2DGVRY7oi52ph7p6zjDi5aXVK4j1kw+XKmfClh0TzCz/3pPWw7z57Y
zocWO3l55mb212owsxtnqNj1W2qjbNJa8VaBzALYRjqfMNfbtoNq3YBbsla51cL9Eyuv3DFsSLtF
eVLsNn4d+asGF3UQUnL2IUvt9eXd42F/bufRhgMUcjM0HMe+iQJeIdWX5Kkou3A1uk68KSu3Gkhk
Epl5J9NGVqEKpx368ukDbgPtGuvQ4pUqXSmULurvyKtuR0AoEEn6eO0AQv1RehM2R5GeviW1Eq4t
/GofJmeIdqJocRw1Iz7Ka7oDvt6t4jm3RZDCsbbJOk1urx+0mkwOlfblCTJCjUQHPxgNm8xIL8dz
7i3Byuq0o4NUx51Z4+Sm61WF7Qu5L+niJg+aicGqYIMpUVW/eKl9aIawOEsW+qjiCwTD6iyZ5qNm
XsZQrK23cQenA2m4cJPZVn5cQlM/27ZR+LJI13juD/hLwaPRhtWN44xUk92u+qpoCKhT/lNbCDqo
6pyNstMuPykUJViHiqb84svmPKs0xeP32pQ/KUyH3LUadfW2TDDNFkBL6YxYx/Y5MNCpu/ok8myC
gTNHtxd3RhEqujSYRZB+vZ8TRZecSMqwum+0+KVXIPjZdjNGK70tkx17st/aMXcJXxmoninJrmhn
8m/F/PPkV8/7E6VUvYQlMzIA5nIiBYv1gw4STFHDO/nnyr9GdpEHvgvlGjLQiBDN6/+IfQ4JLzf0
qPuhQrbUCHKSyXTWGFjamy5ECXoZNWzn9GxZk5KxxstkU0BP26TZLOEwXl5RXlR0NXDSL1G/uuTE
6xsUxfVGdkXiY6oVFbRrPa3YbhlvPCKwPCQ7uJdNRKpeyOLZDwFOjxB4s63sRt89Pq4zKDP3na2J
vzZ9XADGPc7cW/eAgVxhwZk+ykOGkuKqh52zvfYBuX+Io8IB9susIkrKe20iDcLPAPBzpCuriULC
Lq+n6MnDHvcewUKRJoNiIXM+fZmdYVjzhV+qdp8L/qoksfbO9LPvSnM1kobk1CS9mVqWOoaC28ZC
gpYSR/O5Sx5kGqqZ/oex81iOG2na9RUhAt5s2zs2jSiSmg1CGs3Ae4+rPw+yNWrOxHci/g0ClVUF
UmI3qirzNZl1C2djWn+D7y1hGU0yz5UUgAqdOdK0n83Cc+5KLIzVujkrgZJ9hz7jkSqbRiTWGv52
nMIfSs8LT14RZQczsufHylH7jYkc41uzQKh6xbKvupr8DR/LvE6I8pEQ8529NPvMRyk8UBT1qA/u
F3Oiuicdcpl9M92kifrqFt787NXJGsnohIMmAq2wUSvvdDtBaoO37y3LvR0ZcXoKNrdMCOeZnQBn
tcTxDjaWvCtpysVO51+xO2Q9zOtfMYHskvNGVDrpwkOtmhb4RIr+lWfFL3Lx1XiDOKD6eGspiGY1
ofksLazvkpd2IEU7Dhhl3WNGjn5MxdcgpSq6i+IWa97lAn39110P6T6IrIfIBLmDSAadOqS5vevh
PHEfm3oR3X1JISBfHmWZ8bhOh3TZyS5yZnmejpcYilC5qKFNjTFgTt+U32OzCo6iYdYUJeOyMFe3
TgQyT4JJMtm73qq0g+dE8cEs2bRos1p/cfui/jLi226UaOqkHJe+GBFHMJ9k3VY6K8dH2URVttIp
kwAgR2urMaKjjEC00UB8dNm9/H5k5vpv+gie3V5+gLL8UP48l6LK4QTrkbpyEAvYVGFbO+uKFPnZ
aYKuvRhKmJ7dHP9XqqlE5SJBmWQUJeQ7x8+T5ACSRD2mCDRnsCDTaFdHWbuNTIxUZ5PaY2L5f5WZ
9W6ZKkhSa7Q3ShkH1zZQUSLrHTJcrtK/uFkI0LAln2EP5bpbKB/m5LzrbV68VxX0QJmUmweb5Ohk
wMpqsCJ6ikdqEXJRO753hYpiJxHpMzlVbrMUBRyXpMGnodqIVXFRa9f7I8I08LahM0BRW8b6gQVI
Wssw6QDM/KXoEcRcEKBjOn5q/e4TOOikmz/ZBrGr7/j6NEmvv8JlntH1neKHEX+x06wUSKWZyvBs
FVG31rI6/yPT9EuhBtrfKigFiJnWDxU22AreMUC5KE13cxUX6L/33TnoBmMXdwApx9oN156pD98b
qzz4jj1/xQLi3endbl3U7L3IPVtfzCKOTxjlIb23NOXSJs+up+gv0riPD0rF/KIv4yON7IT0zob3
pdHV7AE09XZuEv/RXJT1rALAhJaGmK8uTRHPq6jfDBhiP0rITwGZNXEWUstYPEf/R2+19N4MpZan
N3NPJb9ovqekbXd1Aig0q6cPL5v1n5hbnEqy2d8KgC0rFwjNyqDseaidHu3BvP6aZL7xFChV8loH
+IMu4Qb787Pi98PariPj3Q1tf0Ouz2I5gOtMraliqwIE+V0sojKtHnjT5u5BnKSs9KMoB+e9VnLt
xJcJFOdiMFUNmMtnrds88rY0n8FAv9tW+YEH+7tnJvNHYUNIQOD/pfOBVUDL/lnhk/PhjU6GTyws
674Im1WaGe1u7q+ZHtov8nal2IvGilnrB2lmThCiED6bq8EIrS9FYVtfGJ8PO2ra1UOis4c9NX2a
bZKmiVd6CgZX/pFqCVtBAQi2l/+CkoToqupy9WpZg/oWzVcJU8X00R9iEhSencMCOkw7b75won6q
9B7OJ8J0+ZNpVtPK4Rh0SGHeQJpxIb4vYxZOxBoHA+umWBwpsQ0ZSx32d0g6/xnuuQt/AdoDfSyP
t8JMbdd8IsBZoKgV/ZhjBTJToBQvpUepLjMpY0mGOVgpfh78SBW+vVh+6idSmfWLTAx06o1OnkfH
pnbrlxcy+lSjlroUQBrjAD0flK1Uocxq8FYt+6qDbc3WsxXuLOHZmCXJNL9/uOXjSpqFOQ0Pcpqd
7c7clPM8wfrMCgy5uMgdh+VkHRmRsb3HKiDSn3otpyDxs8y4d8hgmessvdIhFwoMv8bde+9PVu3w
aPQkUaJi+HD1jm+QH+M6FZjAqOI6jr40fjVcktJcm7XWrZTMrG+A9Gw2zRVii1QnFny6U7vo9S29
8u6S5r1XBv8f5iK/Cb7sXkUNebl3KYg1V05cIcol6wGY9E7KqzKuc13lOOCZLC1sShJsnZrnOF9s
S8o8Q615dsf1zQrZVVEVSfDVqWfLuOYFZZ+0U7BgaTLnH7aLEF/GjhKfW1D5V0bLH49j4dTQdoqe
LM0YJ2+CZGqyucW8HcyiNL2u4NNbtu5ZQ1/2hnhq9Azj37SdDrpWY3XZlt9KPceMAUORle1q5YsU
lXF1NVZgdaAKLqk8LGjtnTew1ZVevjbHqKGUIlKfjqF3mxyfhrVofUrMX0Q+5eIud5FtxofGMZ6n
qfJJ3XjoKZf2Y+dnHgc2yD73eNXrVb+ToK+OxS7xtWR+G/XiscsrHylmFMGNgPdj6WsXnaPAF7fG
ExifJFQXTJOSQqBYcFr86EHYIrA6s72zgKWEEXJnkJRNdVq+nxfLqfKD6fbR6j8JYskhS6xw3Q+q
W/H+nlu+jx1bC0ghycsN2O7+cQidXwlvn+34Y81f4/Z9c9giWTs77hxyAvjpWov5S12qX6ek7J7b
Wi2fm6F9k3BJQnsDF+IQdxNyeWprZF8aN+ifvCLd2aIzHIdoVxeTYy+1VtY73or72o7ajdZxSkQk
1rGc40eGQNDXuojZ4/A+jjJvxCU5M9DyptlmvApHGOYPGmUPlG3R80uKKnoo1WJdaiN0X7XMgkdP
d5Rr6U9fXeA8x3sIIcTg0XecfsMXddjIMOmVDmOY2Xhrw1cTyA5Ik2WwDBlQNZIfI2NBbgRkSrlw
aLBWnZ1a0A1p3qY1S7tYej4Ff/+S8tCcj16HwI6dlO65tBXnPKetc36W23tQmv8r9p8hpmXrfClR
97p3uL8ffY/953ns0McDp/pL1Dv+CmVh85fU8S3jlKpmhiKCt5Wc0i12SzfJ+DAyzFvXLSjsHplD
vX4bLkLJtzn3jNX955DqnnYIeKurph81djFDsIdwYL/wioSVU9bdn6DVyCyxr7SRIFGrGZMiH+3S
tsiNh6jRMrCT7AvrqgzeoYYdFG22gP2V6WumxxuBPM1Z6j+YvIJW0qwnwzvEGbloaY5Vm2yr3uMw
s+Cj8j6bSPTE9iWpQ+cUYCC6DRBHO8vFVREUD5wswc+WjsEOkBGR4O32NihNSfvLrTNO1Rkxg1/T
b91up+30sQg2LL4mlKh/Dk5O2yUbiELzTo5J0tHpzUsD9/oioTAJTKC/9vo+qR3YAMmDZjN8joCi
XGRVDGKSGKimZWvFXGpY93Yn9Sppl2lBQQx3iSuHl40kiMO6m/YSv+eLZSzqk9laHv2f50tNzK1j
cuCU6/dkZjVOD1W9C6F7k+BILO04K97fY11NT7dY4yClFyop6vhgEOQyWfM1XDwu47pECiGVq2WN
yTrJvHY7LDoKtyAvNyQVloueteuQFPRZWreJt4E6LoG95n6XVhABCjGyPli3OemRhwYvy1UduNY2
s50o3Ea9PdrWxlRRJP43sEDABDkr+GlQa+SjqNF9GpLrSnEoLO1vYM7THh8gf1/z0n5DheQUdE74
Q0WoZR3q1XBV/TG4GlM/rr2kin5QFz9A/8/fi6yIydl4T7bmh+yBEIrCOd17MpSICsvgvUpo6g9t
4SWvEnGS7ApAYHqULsDg3aofMvUsnZbKqTpLsA2T3say6x1GB/NWerUGf4oKHcS19Fa8oC54y4ar
24ONI5CJ0nee53FUtqOdNRdYLriGBOZT2ZfjGdEW9I3A0V5GdzEOlXZf8bh6KVyyHO4TJQG2gg2l
upe2q3KqtQqjNJADJndnoPSzqkntHye3s95ytMlXCh9ygCw047475IE6vij8Yb7yx2IHS7iO4unR
GYsPkoXWW+I13qmLQaNJZxhm6b6sWmsrzajryk0QqcnRDZGSS+KY46Ka7BIM27eCSWnRBrmipw2+
BbxKsFD6/HB6q9tucb2uurMZNRi0wZf/xIJfmpwS1wAp6/M9bociU7f0VlmYbGeQ1+yz/5mb9VZ5
NNTx3IMMp3oTddOv295NJgqFY3sARnaUVgtTuTjexrBLPd/S2MbcjbvADppn303ifVv2HOCbgGTm
vQ06wrj6nrFWlsq5lM/lkhlpfMLZeH8vq0u8Sy1/XfaBv5lJODy2YJrNgbPXOsIm8BSYeB0kne4/
y8XVfWNbNKW5iX7HwpQUfN/U6kGGSEdbhae4n6nSL8PiuLAPXdb+hWbVNuhM9UUuSsDJGmfMDBCF
O2frSfH3I2W7q/T6leUdHS3pV/cZbQq4DP0DtIyrRHsZJki4Q9Ft40CPz1GsfZU92Z1y/YltLUHe
Sxcni5vDf8ZZneVuwXtUK7XwSN/o7lhtaiXV13dVZQB49HS683EDWhe4Cx4r03MfncXRoo5Czvmz
OaytpSkx6XXd8G8ogsXxHidxB/8n9tYygMWW8oY6XlEy0zin5uU1V5r0NNRqyxG8TV7sBNnlsezm
H+oUbvJi9P/ysumrp+XW49BPxloObrIx1IGWbWKzRyVABVp67ziGlGefpsq7aABOSFB51sFsB/OK
zZG3mdy8/5pScF6N6Lb9qaGTBnAXzRP0E/dU2ZsfnaJjmttl46vSRfi81hALzdhqcAcLZzQU2XbF
KBcK0tYq+d9ED+uWSkDPAsl/ZNvWIHhGKgSgzIej7pdqfnJVo1u7GluvDi3m/GTqNWvtQAVdHT+k
EbJCXYYmclZVRioH9Uq9BWSO3WNe9i2Hi9zv1lkbA0hagmMFw3Kj3m/roXDOcpEgPIuDX0XKQUK3
p8ntbeLtNiAhpkfzg43QZL369DArww+wG8N6oy9ZWATc+nXASraVVKzE5C7K8OnTx3HdSu72lrKt
0z/1WEcr2uqGrTM20ze3C1DIDfM/WR+CdZm66RPov+T8P0aMThqs9WRMnxbS5dnXZ3utV21+HRFc
eKrrVGFRMwLQUzTloo5oDGmJ8aJHsXkLSXzu/ZWueeSbf8dJuo8rGBLdQUZURXLVk8WfaBGmH5MH
Sx2Sm0C9ROTiprO9WJZrO5vPordBQNbYU7opV3Oej96mzcY/boeeGJFwWDElOyyTOymAKMH/aNv9
5G9vG5KOI9wmaf2vE8vBbWnBB7rMNrdVJvNQNh67n6GK+22P4MFKU9lfAjU68tU1TuyPamMj53Te
aUd1iWnKHGire1ZAZzBvLuN0P+zPMmSZIU+JjKwybnmE30++H/v//aTbjzAUWKQ6P7ooM4ykWfV1
kDko7YXp1RiwGkO+qLmt+nCcTmrVW28h/ip7te/0vden0XvvJMduclGH0qtnw7f1a5RkH7fkZD/o
19iIP7Vy1sGJqt7B8IIejm+FFnlshs1WxV1vVYvndVIa1WXKH2+4h9Gx1n40s62szC5cp7wvbm3s
smh3v/tvmAjL0n+NF8QEhKfiydevrmHOuAfIVc7Hclw2w9zbI+X9KqGuw9Cc8kjOfwnSqxGgUzQr
IODKL3KPSVMgFxLDNwItrN8YDau1jZXE5Be4z3WaDq01seaafZwn2mou90kaDTs5I4KM/yObXQDw
/MNegtJ7zqYUjPINmVHoHLNroAfCR6hIex4gAi6cPkBj2qzpV1DFz8PSktCk/AxcX3mRBi95sElz
Ud7oD2mYmJuwzpK9suiy1Fp/ceeY9D26mZ8WCEQWrYcYk1FZB+4LR+ChI2cPvMX+09E2LzGSqgPr
zkthpvbz6JpPodNHH7Q6bF4mUimtF33YhcUCnDfuZVHCfc+ORRFFH5XSaJeo1amTLXP6qIXGEAXq
QXop6bNy8mS/fL3V0VpnMJMHp/nAw1HZY3WqvVpG/w0oW/YnX5M/BoAirzMU14PfhzOOG933fNmB
aX5arMaW07dsyDqqMImjmS+AwJzXbiLRv+zaLB/WdhK532QO+mzGaXDm5rZr06sw3But5952bWTW
kP8s9fLI6zdg+9fBtUL9lw81CINuYF8wBqQw2wWrkEV5ckW/+61fWn6K+KOepGhTKfmyN6r2kVmE
z9KZIg27Koq6vkgzIR2+HvA1PMiDDEcZFvswmGh5gd9lCipEXoc62+1VMDp4X/1+uUJeU3eKSzXp
/hY1qrC+RPz1QWSZT/e4U7jUWBvrQULylm56w9mwxhcP4Vx9z+Lc2IM7KB7YBiUJZ168NkbdfJcR
/tLhi+nyyEFxw67KWYd9+t3ncLC/dchAufQJx94gdt6RikU99PYEmRyExffQSRtSwhlw5iCD7K/j
GX6sfMDq4F2XQ5tv5s8DNEn8IZdz4mimzzXIHbbzlNRdj6K0V7lnVM4xem4WU8bbLYCBcquMIzO6
oEDnjksnno33MZOO96kTsXa5fXquXXV+xCfG23tZlh2KJq1fPWf6jtxd9mdozB/11GInCup+AQ58
GiAyNVU5fvhpmr8MXpZsc8fEUGO5yN0EpxO1cC0KH2AUxlPWXyBXBbgP/KR+QCY6Hz+0XKm2rg9e
1NT4/BROmWwULdW/ezADylKLf2KFDMLTK7VnkgPJ0S5UpNhzpSSToPyte53/hCU9NR4neAtQMv0C
5Di9WC2i72qso0LMqTVp/GuDZCbvr8EaTxQCrxJDdgprx98XpxsuUVfh//c7JMNaT2k2XoGot3QY
yPRAptjbZldhMpUnf6bR9x6niZ9atXzLRj/+omjUKAJsNY4a5Y8nXCdQDXPBWVd2/4DLVvkFxv3R
W14aOQYvRx0FgY00SbvXKDv6+HsvvVX/PY776S1H4+DB5xYOGmFIBjieYJazl1FIwb3bRq89hYnN
BsKZ3/247CnaKB1KOdxRcehvdwg/vA+qa+wkbok6/n2Ih+tQuVKKqT9n4ZCcuyhbQVAqD5UIVqPe
Zq1giP+rnZNW2EQ90ONuMKH59562EkxnaITz2bIWNPwCD703BR4qg6W3ygKDfU70VfjtMcYIMds1
jrSQypNh6o9+Qe5dOuUS/jNCWiZqbEfbUH+NCNO2OyRjDPwomH+4STWcHdtqXpSwN69qZO27xVle
QkAB6l1V2u3mHlsmlZ296Zt3fbEb6M3uGymc9Aliv/2aNTne0NgOpEqOgCiGOGulNY13E+bcVg9H
GJKh5uzjYmx2fDMLlGTacKep6N3dLPwC6Bp4jSzRJTMBAplB4sAqdzE8AxsrkH0d4+Y2Ilj6hvzP
vMdCc9hKs1heyVVmtUdp2hV4B1TcputtsDutQrLhr7AeopepU06a3wfvNSeQC68va+X580Gr+j99
I1Hw9ID/2E2eulEKz98L4bFXIlS1pLnQIaU5zpqxmnUVJ7hzWaUv9w2X3CFojuvJYM072cCZ4lV4
74lIHVAbp5iT1mG+64pcO1fZZp6D4bvt++OWt0p7KmIUSLw0+ls2a6aBBLIaBe5zmQLTwgws3uY9
G/UaxxGXrIMaq2+dlWlXpUMBUvAvNiX5/eDm1O0ENFMmCM5Ng3+RJpPsvnR3kd9AFVhOZEqoGNcY
9SNp3Q9p/mIvWlhsmW6xpbAWayOsESqIPnLKRzuwWMsF3DEkGxPzhhs5wPaUfK3bQXjsqu8lenH7
EnukB0Wt/RlXIG7Jl7frvu7TbZcYyoPE9MLANaak7ndAY+D9V3MZfR+jOMnWzrrhjGVmsHOdoIeu
1mGI5JVkOuVWJYUFDJtLv/T8r9jQUXFIzenlP2NLeYoE/exSVrULNB+DXowmKItMKtn1LE4uto5z
YayfyiXV71oVjmu9Y11iPcmfynxYVfkwXaWVSkgp9K1tlcFGYq03LVmknqWwI29bNEF1HiVRe29L
MAlm/k1yexsU1caat0sLDJ45gQblZwWy8NczJFgluwrb+Meyc5RVWWBULedt+QPqelJdKMmc5Fgu
cRJpA2LsjreSxR7TzxyvyMt98ZbwvdkFXb4J0Kpa3ztu632I8NI/4GbPzKNtV6njfwHl0QJEv19u
oPMbylzw50ld8oFYJoL1NXPqZn0Yb1MO2E6xcgZrQqovibafN6yya+0TcJB16kZbad4vDhokitP7
ZxXFAWeVJbl1Usv4ZQ6T+gFDIs666riccMcnT2t/apPjHu8+Mq2C70fqoLUrw8DoT09JYzrYovya
OQ92fzSBeXl7rXCTb4GNGTvIxGKbBGxjHD98zzNX2wMhsPf+4Jhvip+eBLmYsQFbA3rAiMcek+s0
YqwlgiRqkhzZ+M5bJYyTvRv37bkzZnXdTs74ETZsdCHlDedB0fsPzBospXjFk2Nf6tHw5I3wXxdq
baKQWc0HcMPCx5097Wko8uJl8eViqU5n3oeIvr4pXvsDQbJ2j+pBvRdzgYtpd8Mf9hLUq6bei7HA
NwlmI9Y7lQ+/Vhus9gFGtAJTrqy+IY3UsPkF4BOObf3VbtXdDfSAGPx+UCPj1qzy4ux0dfwF/s2t
hpBx6kFzyzxJxSC2K//Zud7LC2Nj9ie2GDG4aVbhNcwD/FwLt97K+MYwR0ygxcoqogKEmYV9mkn4
3gukcnc/D0ohVZrVkuIJ0TQVjNj9R+p85DaAi1RQzVQ+pGPBh/kLUExCpPm1RysIN/dJAjGTB/U4
K2x0AbomLmeiKhya5M0PguAFysdt7Q7naReDF3yUZbuujG7vBIG3vq3py2If/39GyE6gGov0wqbh
coMb5/V3t/Smp27S05cpyZ4lbFNB2reY1O2GAs2Lhb2+EQGPaRHahupidFjj9DGgEonMi7CJ0uB1
IbGMxTt3NfUhCca3YCFrun4UbfMq048q0M2Prn+YO9iatRJ2hxIt4p00C6u/VEkeveoTZmZeZsFi
XmZ3oIHhvKj1tWMX9bI8tQy/5XWbJT8HXtG7UqnLQxs47C9h++3Fr7FzehVxU+SppGmORfmst3j0
lA7cbWBGLy4mHldxc2yt9jwImQS9UANLFzxMbM8dj0XMIdHSWXpTfUq31dJEn2M6611cr6RXq9T4
peRwJp1yqWNkdTi5P0qLDwJ4WoSz9NnAo7pNp3Pq+MbVrUpSbmEF+6qI/5aQpc+gEWzpsLJvuJ+G
xwlfH/wdlNcgiIrqKzzuau3vy66c/gB8Xe2Hzuz2RmJ0f/j7gFX0D2pZ1X5WkbuTKAmtoP9rRtja
Lh2v2RVt5DzD5kUM1q+DpzgtyoMVFcAKVf77sZofLig7sYUfk2DXNCp8waWjt5vhIncADuAcSPt2
W9n1KXX0+GjrQ4DS/DL7PgdVCyNbHAqGMHae1c74KYgaJ/HzlesGiJK5dX7mPRtsBYNjuTvDHYrv
gKe1bWwZxakBQHrqLXS20Q1HzncBkCMBu2qjqv4xtvoIUSn1HydzNHE19/M9rBnji4wtu6vf4SHp
qxZuBknmXrTMxqIzG9ZYd4wXC92Ki7Fc7Blt513j+u0KaB/QnNYKm2vq4f6mhWxveqsfezQsIKap
Hp51ypzqF/bsNpILCkgApzmzwceoSzqMcmrO1nLxa+MUkZ/cRz7Zr7Xr1/G5UGbNxe6MW8sPW7Qw
66Q+ND0KrfionslRI24jt5aXdixec90eKYV+yt4bmtOdJ01f3dL4yeKTGGolGX25/d1990ikJs8x
UtopnMUsmJEg88zwABziIzOsCiOTfy6ccptxJe3Jo2yb9lRsrP7zEMyd69uMqp2ytRuzt/w07f4s
OFjZLqOO0Dkp+m0xgGBE4ACCGxWGpGZSHAVk00lmOfWy/CADJegv8OEbRGcZrapufjSWTLX0ymUY
uvxQIx+zkg49tI41QO/TpKr9dVgubmDEZNRLb5si4HG9d8idHxanpOG0Kp1hqGBpuAxrVcU+Wwoa
DEtL4jJemp3GGjUHiFBJUzrcKuRrGULzq0G8PcLxf8NfAqW9pg4f5SLx3IIcXeIfBFbu3x2qWhys
pMTmeOmQwXJnxGV2tfJrjmebeeuUuDPlB/iemBOmxuE/eVw5QqSd+pFSkThISy73M0cXTB/Y4Ln7
sSSD8Gp6Uba+ZVLwh312GyfZBLMVXZWkDC6J65dbUmLzB1/zk9v40U+t48gEWLR4pYiKsWHcxJgC
TPpz5436SoYgAkoWRpu/y9NIxNbrdvaLfRE42gb1JeWrNsc4jzdd/LMKrTXUaCo0LTAq/G6N72YG
CL6yDeULmhPYDhT1REJENY7K6LE0lkb2mKrFvMAXj0HIfi/ONfcslJB2Eqhg9LnZuTUwlOWsJoOh
8X1uzrU2rqrU6k9IY2nrwIInhm3cWtgqAA8531hd+Gr7QbQPgMGceD1EJz2gujiNGeWgrjtbNga1
xnKRO1frs3M6c8jPk+Fadf2vuHTWnZHuapXahTTvvTI/0NANaKhF7+6996f8/oE1x82OffkX28Zi
pnHa7ogHRvCtrlGxSIb3jGX87HeNvZawxbuCPYRXP8AItl6Bm+ytRQLGG3GkAQgOqmuZ7abRq9Kq
4UtToXVhOvinOsswq0AswZ3CR8mHSHLjnhn5P8RkSK7PytEpbRSNSaXc8iRD9xzOsUYlDRqJ1fCB
LsYTFR323HbMnpE9QLr7TzJZL9x1knbawz2ep4jsLdVJ2cEHlrKjeFed5iTuqo2b1M6hCN2HPkkB
mcNHhRdVL7yovENP0UrLcXcbqVs2GnYjEhioZU5Pld0+k8xpz0Ltkkue58lWx7t3c+d8UUPOLiam
HTLpRvQqmGouUyV2n6ph7rCJE94BnM9+TZPe+7jlp7ZqeSiRnDkLp670Q6Rp46R8kGb9uynEo8RL
fvVK81PvwhkWN537XBmsZnbxICyl++BEK7vtrE786xZvYJctsdKHW28xALY2nxrhHt8mjMHdmBId
iQeO74mpne+XuQn1z01+CxACv8dkBSkj7N//nKVDnftokzeVAyFQpUbxHOqjfzJhMG/QAZn+iIPh
Qe0Qmm7iut7LUfU/J1c5/IYLkkl65WI3WbptWw/Vtd8dvRyV720ZKJPb2kAiBrQtQpWIDtSLzxq2
df6BQ8SztCQupmvSvI/ojfZ5GsE8rO4dMk6Zdf/QW+PzJ8M2GVJNGLaGqXMkG/QqaHV7wa2z3PHF
aJKWRBxNMrbYzzrVq7TkgjQjpZEZo2yZ1RZt+LA84z5CnoEuyK9nyIjlGfefcn/G/acsz4Cc4pyn
0vxLzbXg1UvdrzYgiAdc4cLXqIJgP/VztZPOCKzsGZsQfJGWXokpIDULahsvEvI45a7nNJqP/TKi
Rv2OjBmwXOmtwqJ5qhbTw9/T4YbsGwt64MLSTqutb+Xh38hEUHfCwvxNjTWTInWrXgtlKjl2eRMg
o3J+5MtIJdbLtPd4nr95pAxPJlIg1Y8mgGSYUu02nHe3MElvuf70R2VQxZ+nBJd1NE/bOUZNbB6Q
6iHuKD7xtCnPKrIgfKTRDNAMP98JJiyN4X0amoZzrmDMyIP9qy39rj14a8GWmXnwEppOvAHNMlor
v8rG01QGz6Zf8MXpo55XXOk/8W9Qvw5Oykm5to112tTRD9uzeO/39ruCleo+HbrikMVW+MZJ9kEG
tID715yEsR/DcgfjnuDotDBUXP5MD12IQRniWM42db36zY3n92FqnZ+dYR9js2i+OUo3bfxlqGZn
83nq/E9DRSv030NZMqNTR+6j4EN5cYu23Kp+qX0MkCASrY1/uo4RwDru8lfE54a968/REZaR+QxC
ByWkZUiZuKs0dMbv+WylbH+G8MpGMCRX9NGYeb6mjgNYz+qLP5Qm9M6IdY8vmeqWD2GlPFqs/C8S
UrBj2JSOHe3+mZBvgeCpj9ILchFpmQL4edGrOSe40VJWVF+Ng3Sbhp1z/vh+m6p4WgiyCpsa6Qxa
NFUaatQ7VPajQzfrGagCLX5s6p53QpL26qVtUNBeYpg/9OatW/Xwgay8HBvjJlJ4F/IRDo3e3PeI
iv4aE2Wqym6v4iN1nyg/RumR5lAw2gkRpru4qgpdmAzT0Z4SZMsHjXP5kl1KWrPcVLk9bBV/QR3m
KvtVF3i5XwX5o19iIBh7RfuE4lPI18XrcHyiOcFmekIkR9+j6gr4Wpq/OxK8rhW4NDh5LsOWeKBG
6NJmME9i14WQqPIBuuSOdZIn3cb1DejGJncB1/edl+6qyfVPmjr7pw5VKFjwSxvd9IchrRt2J79j
kVH9GiijZdyn7orKobKVrvul8A3VWntNki9foBROTsTOvkwcFedr3XJPdqD3ySWESebzId/zssd6
nhQGiQgW+vWkxwB0FcN5kLtIs31UmOYv93hqDvDOQ94YDy0uxasszca9neTGvImXoKZNtynS+tQx
KG64sjx/2EuPPHHoOAnZBXVskmcxwijrrBg7/N/D8eEWSXNjuLWBeORO9zAtfamMlj659EAY6ZN5
96g7dyXnRW/buimCp4pFkRWr+JdWqQKEgXZGASMJ4BzywX6gRLCUl7ai9l/KerQXexn1RUVh6FyM
zvcmRPhjzUFjAjfatPt42EgmR/I3+IW6ewNXppUkfUrxU0MR5HFqu/YsQ9ol92N1rbvP8lD9JOcq
T1nGtmX6aywk9jP/Fu9hbJMGBzA7Ockvo1uDdqWSc4wbX32R0GDBOGPVMWEX8usOaKS8mFhSJXaJ
FecSChwAJS6Q1tV9FmXYPxvzZ97OFHD01H+um/DDayf1G8kNf2MNNipmU1d8ZPHXog+0b32j8U5t
ICdhOql9I8mB2GJaveZjOV+0yGjXMts3CuokcOWuedo9ji5qDMPqhpYjV8sHM3DcE0doZaUt3BZo
lL+a4rN4b0rvfbCYMjoRHohpPUPGLGdjn6WtSmm6A/ENd+y7YjZbVkL/LyWeEDef848yCBANGVKq
b0lvHUdUUtbFDFBi5qxy6kerfogSeMZBbzmvdlo0q0T34p9IBqwcszD/jmPtyRmU6luuedq6wuYK
QpWj7h0PbXzn/1F2Xs1xI12a/isT3/UiFt5M7OxF+Sp6UhLVukHINbz3+PX74ICtYmu+6Yi9gZAn
M6EiiQIyz3mN1cDHd4LuwptPOQep2f5+loDXu/R1oJz/eRzLpeIwIDOFW7dWP6GCDLvv2yigztZP
l0ZYluMd632DFX/QWAbiVSgVg/m6rEWv9di07m2H5fE7PJP1i/2kJf5tucy4bmhXPNTSkfLGOXip
t/y1/DL8CG/xEOqB9WcaYqhKhfurhTbxtre66rktIvughlZzA1k2v80rJTto5LZeZt+1NqpJhmmZ
7oB93lNxyg+qDenjB67qzzZ+FMXsWWc79ycIfTRTBC43KYWAe1Z3NbLaC754qZJdD9rQvQStA/h+
iZep6R8yz3S3TgDKwwLKty7Kr01Z7kuzSsLoTmQHrs13vRSh72T1L719of75xoVtHIV6t5N5/j53
Te/ipNBYTnKaLu1hGtGgkFM/i923UQG6OZekZLMUG/PTgBlJDmmb2GCF/gXQhn0ohuHFGWbEG5aD
OSYs8uVUNd234LVbYoNi/KGXrY6Rx1/TWjuCpW8GmC3WrEou6IDgW+rN7c2YtPZDpaRQwEcr+x45
bBLUyrz3HP0bMFztwTUVJCBdSGc25EQbMCvBYWDrFiS2e6jHUn+QmBysObh3bfbkVlXyvalHRb+3
7ScZ1f4aihIxxGFz/nKdLZ2t5VBerOznoqtJkP4F+0paPFTypL1d4WbSXEZk2Dq3BeI38LRAgC4H
2W2uG08/zSmk9fFBYtcheUllbHNtIw0N3wsmz14GVohgUyKePCTBfHCRblqYF12FaejmRbYfEr9G
Vj6J91e3arAj3kM/z5e8zJUbdIUg5MQ49p1MLTChWfL4/Znh4DQIhjv0y7LaDAt8Ww7v2u9Opcsp
9OIyLrJPI7Adbxh2henH3xYfiV4BmmK54CmxPqhgpSbNGUPk/DhquvbB7PsfMsJxYAQhFv85B5Gy
z8tCJ/OZd/eOpilbTWepr1gKwDQnzbdw3MpbyO31q50sDk8wtIxBu8QZvwlp/vdRETSCz0ilvo2K
FilZGUVdrroFcyzXkrA/WNoFt5EQQX0ufR1VdY8pNLZzEg3xswLACqsDLfzm5gBwbKrrrFGj+YKC
SLvvk9b6Wn9UgyT6ZhgJ8sC64V7MeVdH7Pah30KLc+IOvt7CvJNDpLQQs1PF219j5Nhg6C2jJYZE
L7hEGRj3qb/3i8Q5joX/8X/UNs97Fai3D//wqmsuZwi5BnerQnpUoRkjY+IFVdQNQX1jIJuOuFNq
DMCEyE+HB2fJTwMzJz9tSpZaAqGksaMSHDtGk84OA1o07iVjnSzJ63WCo2tQamNdB0Zd5fotIoJH
pe/Uk1brE5DaJV2OQBQ58g7UGVpJNRqNtWWfYJexvhmnz7yI4vOMuuQ+UBEo9KoEr7A2T+/Rgx3v
x8YjR2H0x3BA/l40Q0QS5Bq7apW0lv82TobI4Os4iclgiU1sEsj+LWCx65jr9a/XigdsDMus1Skm
ol8kxDDhkM2JFu/aHIq2NKVjJY9VuqreRd+uQ83KzzajFWSHbmK7C+0rtm9cjDg2vmK1exuI8I3E
5EwOKn5ZzUFOjUjj63cdHuh5UW+kS/PCtFsk1X6yTKkO4VI5l0MilXI5RYSO6dOi6Qbi8wMvjQrP
Vwa+G1M3PmOu0+VMpsjZr3nrFDYBb/+Nk43fi5FXB7tA7l+5lRHFci4L/kBucQmtvc6Kul1ufBgU
ziWD+LTe92s/X6yGLDx+NY7RNjd9TwLg/eloG09l5OVHHc2gGxljhFmh38qpFtrZJRijmcXG5NQe
v5UwazZ1r4e3Q9SirvPrzGUdrEClO/8Wj2XGddx1buxx31bDkkr8dZXrOCUg54gcy9/EKvIZKZBF
vEJNmy46xIrjHfRGeS5+CVq807pAL4rhbATHbS9vyJBvxO53hk6HQdQNue+VmyMEnUSAl52GX8YA
4HUvQRc7iv2bejvU9XLbKNAM2qDPT1KoRK3QOoYG3iTSHIopvSMR+c2as/5DUPrxB/aE0iUHpdJe
vWE276Ql14p85YPqasa+62Pl1a6KbQzS/Aus6fgwThb+neAxMaLQj5BNrU20bDrDeAbTG7Mb5aGl
3kusX7akCkiIHY7Iwz6S3ei87EYzdqMJgr24lC+b3bLTOsCzjJZ5069Le7zBsSSwzvqomQ9y4Aew
N2Xfc6MsMUerzIe5DawHzzf3plehQfBrbIrMxk1rjjfXkJwZKSkwp++wfF7GApEpMc6y+h0sPCCS
IL70LTpw0w5NnvFODm0cWLd5qfXsiPVoI3LwVKn7kwEwmYwAtnR9pmW72B6nszRj03sduyx4jJy4
+aQUl3Bxp6vdrAN551TRF9uNyDVmaDNPCcXc3ujBtHsdKzWzdXjfcpjq+M8hSo2LtCReTt42yV12
ccsk1ACdezIO+8ayWvzEdNgroVYga7ZMlwnUjMdDpCO7KDPctqdomYQWW/+0D6tznaMPtsHvGbP0
5bC2DfjklgKDHEhlnu6kZz1N5rBghV2ZB6sKfyQYS7JJWWIRgw5mmeu8tdCWAASwZF9F7TXQrWrX
xIinXWNXtwPRh5Uh1TJktjPuMXd8DsmeXWIXFqpIeoNL/AhOJX0Jijm8zTAxRMoRfe5f8dRBZuvf
xFHZCm/DNrkvxwBVNQeybufqexGDvQrENlJZlbbp+Rpuarz3FBDwwfE6Umb7LMJ3kAdcckEqe2nh
ZHrgJvV2a+Z8b5gJxlY0emAbULFIzW8SE52eXkR+ah9srznpt3Zd6bu4nMwLNgLfi8Arv4ZWuZ7E
f5386lpO8AKrvkpEt/IvlvOl9Ie7dkEopnXdPi4tQTPmf2v96sugZ259fk/nFahg5OOfCur4+JAu
yl5FjBrtFJufBcsQuTYem/lJ1BZjHclFoDVdvTDI/RSw/i9xxb/CMkZGywDS/TJ6HAbyp//9AjKy
GcEnOEX+Z53MrFxNKIiuWaYntS9x4dCm6UbOTCOgdx2D20SqbCXc5Il5KgYFugrDdSaTKUlxW8Vu
7+2C7ybKoOvhenWJQbBDjDT7PPltfYlQA91JMa2NdECGFRLaHR6NL7pa3kk8HDMFjFAScotQczMN
57bxEcJn99/f1/ZIHX+JJ0Ff74y5ai8IJSuff0jQCPnEFLmPKMPHEBdZ2LKWxsrCYh+ygFpeC/2j
hPMJSkgC/Xn9eeWDrj+YnK6/lusPsv5qNIT7t47BDySDepSZ9lrV5JtsiIZ2Mw9mfWvEjasdDK/6
qEy1enTDqLlNS3YnNsr5rPMPqKBYL7gjo3VueM4G9Ix1xqXbfJlqCOq5Y5db6W0jCA5duSehb3v1
FkEqBMBvJwTGbzXLN7e+31jb2lBRDf7VcW2meTA3G5xV5pMTaJcAP2N7W+ZTcPNPpy6i+aCZh7jY
gPOfL3O3l5C9xOVMLiFnlY7wKRqdSAPNaHK/8V+a6ACCTrmVSqNUICOjt89oiX8xzYEtlnT0hovs
ZFAa+zVYJPGjWbYY2oLGrXYo9G7yeJdn+DTNSGGYmxDh5od4Hr/xowfnZkzTh2o5WHyVHjS1Rk/B
Wiznl6bTWmC1C3xM9glgPgoVDjXgKTZwBTb9779Npqxgg8lB7zEBwL+RXrlMNXpb+QQSImVzRs9C
vTU8PbwxCnuxsdAe+7HQ/I3rm7tO8cP7VpppPqfbMinTY5H56qOJCOIjElIWWEZ2fv0yTyanuevf
I6fzFpK5Zdl+TZ2hvMgwObjkP/bwSLTdNUY9df0UoGQWzpT3aWxqtHo9Iz/GS9WmRjchLb9IFMOV
X1HD1osviYqur0S7MlrGznqvPGFlXm+aAoGXZhz0L2Vf37VOAJahQLgfN9nsZx+BQgCF6n/KO73c
xbGrPER27+F119WXsFadW0evwV3gPPAiVzIbVpRpn1ZNBGIWJHW4lEwSbGoOpuKmH9jepIs1jPWj
LeZt3s3W10FhpeBl8fjQLKK7Udx/a0c2irWto4hq2qD4jKh8SosO8aMIhaulIIjrCtJuywhp/hoh
LZk0JIa6a/LoscEUZX00lIr/yWzn7Imv3/AUJeH6aNBbvBHqSLUOslEeS/uTmVX5UwQ89LdRKFdZ
uB/hvpDFKaux5VkeZsGzluQNWi20JGQsj3WKJ89d79fv4lmPAlYzYDYwLKaC0xTYw26wu/EOfeHx
zsvQcM0jm4QnipN7XIbGEIM956kLjGLdn1w3IO82JHFm4Zokm5H1NEsWsxbK2hsP5/jNBPf9sXbJ
26kQ6PYiI2omPRlk3rWLzqhZdwkiCeF8xEF13OeGZp2GRas7Hr9q42i8Ru5sXOxeKwBA4ScX2rxD
3KQtKSBqzlNkAvBZ/OTaxAIlMCgfDBt8hUGe6CnRFyUflxSglgX+k8qPvOqepigU+fMPRBfeRsZe
+jYSZSHgqyZZR8Gc4FDhtuqPZt7ppBvuVt7DSnHQPg12k9/hpQYzQpgQK/9B+xT6UY4LCg55iO7d
CaZANb/EhVM9uOwl/E3pVrwnWG8dV4iC0gUWeKslb7dq1caxckTuExSGZ6e3wl4Cj487FcmL58hM
tXNmD/MBRln2SrLm1i4t9pzi1IWqAXnBonjNIBTfQuhQn7kRitu+cF4DIcRjxmJtkUdojtJrW+r8
/ENO5UDCtgJBlTjbvkkoXSRq9UqaBiZkrdzGJoCLTTLM+RbXnnnvKUlx33udsx3UfhHWoNabk8h5
hO0Y3muGGW1l7Ze081uHTrXjfmDtvDVrM8IUdtGTLSrU93Nfe6FSU26QoXZ+tANJ/yJtvykw6LZ9
lFGBDELzXGhzcYxY6+1gZc47LR+GG1Mdy508XsyketIDw3mReMv+hqQPBedfcTCWdyiL1d9dM81f
y6JX8nPrUKRy1Da/AyyNcNoi50cmLr8ba3BgUjbop42FcMw9QBH/RmF5Kziu3+FeS2fgwjpfiDBX
pFc0eOUFRYkMhav9sHCr1IaSrJF7JUaoeXway9Q+NUYDLxjpOTRkqPW81H6JvNcwaveOa9t3pUFp
VGkh/2LEeLS6onvFzqI/1mggLfdO88kxgLQWc/4I7mDY9FNa7OC2m0DVbe1Vq743s4pWnddYpywY
J6p4NA00lUgYu0/FIiJV+3210cYIMPgyu4kQJrKgwryRdiNIKFBUutOaZVWt/K29kn55fL+1343X
DbU76dlgbMe2nBCEjMFiAEnf9Trac05XBIfEqe3DhOHmJyPWKEPwJj5LLzmGBOX23LqTXic2T0af
lM/Z4NgIbZ9kEKQr51GrqgdpGXY0gakOqfot18/6mhxrivZuDi+is5wO2wYve1G/A1DtX/rlYObI
W+roVB2l2dfuDDK7+CItmeI20atjqgEuaowHwtQfY2QWd1HhGSfcv6iCLnW4yiigTyRhtZV6ncSk
Djd4NpAFNOKvcUUJtcOSAl1tGWWs9OYJwNtlrITy1AdzW01s/vmdb0HOf6zyccKYFTwDHsPx2rQj
PKGoHIwg8nP/3iqbT1KCoELp37tK+UnKFW7oedIn1QprGekwUtBH/2bechUZ6RcQVy3qY4dIzY6y
fJRFo6+gWO/YYXwry8zQD4Ojl4/jTnpZlaaPs/E66FgKL0LKciiRtb7zteF4TfjZ6PFJaM334QXh
YWXeH/3aQ8EmKdJTqhev/sJMS0NzOPXtGIOChLdmhUDIm1CryXzShCC7N5uo/5CbUf9oYSlRRX+w
+PF/usPPBOjGj0zBbSmcrfIFOzzjEIFjv2EDhNJbYC3OFWnzybfL7148zTs3sJstsuAF8FXcW2Nd
s4+OiM6AH/9bW/rTpb9Ldb7CFXSRv+ivc90XGyHkVWHXPOOhwtOnnO4kVCsF8oqx/iIEPjkES+WV
NCS6sAvPbz38f04qQ4qNo7Bx1fDBK2Y+ThY7+7jp3LMregd657a7N4ZuD4j74MQeu7uirQCuTMpH
Cw615H9t1zbPqOpMu2ZizYIZQzR/qkPQgSmJoZ3In4g83Sq81087arS4LduGdYRJ/2KbhXMXLQJd
cgZvyrlrKx7+YdlO+986ZMhAnQX/JmcnrTzDpS4dEQlJJ9Peh8iz7YVAIf7CnnlAcKQB4QPfQiu1
U0O58KJhmDZtrhCxMffPXlBGFwF9zdIrpwIlIw0AuH/8W+96haVH5smlBidW9ya2r6z2HV5SqgKW
36n6TL81+u8jL3dE5Ml8srJgMW/I6ZIobbUCKUA2GQ2gTW3TBNDDs37Sd+vNJO3RM/RdAYBbPV77
15tpSPr7VfAiGz24JxpCHkHfKjfxrKmHLjGDZxXvUbi4RvPHYLjPsahG8/tLCkv903f6P1SkiT+n
YQ6/u46CpxT7vOM4OMNptPTv89i9tIKkauwGcxGa6/fQinXrptOHl6hUtnOrrzoCKx505Pe14W/J
s1X2Wa4SR/c4164brjWWJli2sNqpERg3AF8GzYdhHNXXbsfz03ilWKfjmZF3QEo84xUTXPUQGY1x
kN7axWbLDC1gI1YHRtss0VTovAjlOBO7gcVu2tSm8MZucY6Vv77E+jqON4YNTF6ahuq8DZGmHOQq
R6DEw0mb1UQ91qH9ZfbG4g31yk+ikf9KtlWSjbsqRcgKjeo2OAoJXA7XnmtMzgahiMup1mGQgNgx
NKZIu+iDc45DuFiOa/zUFfU2qezgR54AgYHBCdIs+daniv7FrnI0Bvo8+aMOoMLPLagxrQFqBGMs
/hT4SPmNJLY/DKXube0uhaqps9xIU3ZUc8hjMSvHe82zsnsKYJRf68D8mvbuMc0WNB9E/Kir1a+9
x7pczxr7GeDSeKj4wDfFxDPerikJi+VZq3TJWdHHk+iRSUgO2eIedDVFW8cuZkIybjCN7NynyUk0
zSRUKdOncHB7qDNd/zJBle0SbKe9xdoRwlOy90MflMDShFEeP6Rhf/EpIyC8BWqaUrJC7jSz+xf0
/Oqzry1F5eVKJVkQ9onG4vIB5FX7BXS9Ql6DytGrTQwG72C6+R9X2KucvRuXcF+1iG/Mn8iYGMsO
z0Olss6V8Em2dEmPXB58NW6HZUcoMR3hSt2dwycJcaMiMZjx6pPOCUH1Wwi2n5BUzT9ETj6TdoI3
30e8r1wdN9uJNYvwoXKcWbZgJKqz4anZhwj863GcjWynqINy0Cu72BZK4BXwviLtFondgz8HwWWN
+Wn9kveD8eBsSsMsEP7JLCw0bMqByxrONrQ/86oYQDca8+NgWT8lTLXM4ynt6GcjL8IPfVUdf7Mh
tiINpk0ww+Fd6tZyQA6nvx/DBFtc6y0k8awM9ENXG+mWP34PRG2xqHHIGd2KDNjqruWqNQ4zpNm2
ohIWWBFPcTvPNx3iDtTPYdaXRX3XzU7wyFMwfKyXg1lE3ta0ABdIh8SkNwJbry7ojmW8XMIOVB4Q
Bjj+366RFOq3sfC0s0yUTkMfPiLJZ5y0HiZO4eLgJ3WZ9ZBZyGIsEhpySOzGAVjinK8hObvWfqQ5
WPqftf8MZTg/rTs8LUzmYx6M7mZFmGvjFD3m5s7GaKzZoxGDAOQyunea45tlp8EGBtx1br0MTWC/
ROHntvGHZ4mk+TCCrmiGk/QF5ZRflNIlER6AsFz3UGCf58MV8pFHE7f/tS1Qj3fgkLbJP1F0Co7X
IfqI3TLWN+lZDPHQgbSAor8gZoteTVAEWPKF6q305b4z7qZybo7SG7mo1kfhhNwuwPEPiqVW91Ok
rVPrSas3WbNgocfA3KIjkVO8WTxZbHIa58xNfoboYjR7UjkA8mPlbv0dYpy5T2e0TetCs6k/A9RJ
wTw+lkFZ38ew1q9wHomr/CRw0BjroQrybiyZkHdj/cUc9zp2Ksc/gXgDP0Ziyiju4WKPR2VSCpaH
pHQ1P/veBGP1WJtx9wyO8kHCUR2/jRLcgz6X70cZ+oOEQ6oUPqJ3u7BqDGR9Ru+i+3iQsrw1wE+U
zZaMd/klaMzbLMG4r+2HnaEr8fewcGe+HFH4IUs6d48XYbGtJ9QlUbNtn21UG89h5zWL1UTzLIeR
lyurjl49whnBazV2IUaifP0YL2j2zrbNtd5mx2zEY3OeT1J0k/qZ1OA6gKsj+l3X8Gz6Af7I/asM
usaLyEn3GuZVu2tHj9X2X0XNqvEhxJWFu/NBVWxRQMIAccBjYT3Toukeh9jn1EIu9xqXTp19yI3P
bR6aiwODxOQQu3BGO0f/k71t95A7IBVLG1YXeabXUe3nG9IzyRYPjvK1GtEFtZUIsw27KV5hyLkb
JzWzW+kNZvPgaVP81KVoclq7tPCTvaRo5iH8YYWVfxb+h3BKZtiXB8vxrO16R7qBYt/B21gnyJB0
xHlZQbYYs2PMpHLbd+7kLFIK924INPSb4tm9m5YzEg/u+97Y/ES+KdhiUm9+RolkJ343PmvVXVCP
7u2oVfqD65O5F7r5qGAMWGvJx8HFDcNvWusQANHe2n3rnMHRmdtAafyjH/CC5LXQ3g5YKcu7Vd6Z
UTR/RIkuv5OWsfgvayO8Qnm/Gos7M59A+uTgYngFPEtcTYaE9Htthcc+74yndjnYrpdjkK3a52Dm
DbptMvO2Ae57tzY95UwZ0H+UsVbBy8O3hoNML4B2Ps1lGNxY2vjtbXi0+FmTttxqXcv2gJzUtNdq
ZKP9abl6qvjqVj6BzLar/nUydAwolhJlRoJs67RlsL9WJ6UmeW1eh7hOQuJTeoDaUAmQeqerNdpu
mit9SbL1RvUapsMTawQy0vV0wUS7/HPW2q9tOaKBVJk+svyJiQhYuWAV8OOM7Cqj/AqhJM+N8hmK
b7UtOweUlFfcavNQ4zRImtdmUWUd58n5vaI9DUW0SwIegvKduh7grnxgm1hdJCTfVCfgt2n4PyRC
gQcRw6DG1E+fvWIjwdpRdoPnI4ZljLCu8tn3Tn1a3xmLDiJyrlW/WU/XbgNTyp77AVWQZTgMcqp0
MYrZQemED8Yc1htFKfWjgYDjw4BOn7mZJxStYkPBPW4JrgOXM4Pq70XR86d3g+W0sRB6nJP27jrW
cRXr1LjOR4E0CYQpzgJ3O1Bz3uYCeULgK76RbjmssCZBOF3nvINFXYevQbmmDM8a5Lv5wb7iIPzD
ln18RNYXBd/xh7rs8mM0LhFpItdwP2IfIh3ruOSvcW41RydDHX8Mv+SBW26WO43C+Z0SGT9MII1H
6YxFW1hOp0hPb9tW3VzH/jbfCbG8ssoct7BfF57i8KzZULgbp1cecDCRZ9SVn9aF1bgpLb88XTsa
VhfHEtzCRmKd480PVXIn93oBmwQ7r+nZp0JrXYxaoal1zzXuzcXRDnPt9l//8b//7//5Pv5n8LN4
LFJe+Pl/5F32WCBe3/zXv2zrX/9RruHzj//6l6V7LtsZx9J11LRc09RV+r9/fUYhh9Ha/wIUPRZR
kKcXsN3Z3ooSKHQuX/IlNyoZdMmcGzB0SVfrLyNOL42ejh903t5nXMPcPTbr81c5UK5096QotHOc
19MHz6qR11korZqWovBfTveaDz68Hkakcc1Y/Yr66fM4dvpJT2YbPtsAreGCfp55QdDupnTI62Ff
vrgK4BO+wZreP9i5quhY/eXBLeqQB0ralJFwx10zdMHoYxdQwQDX8qgHK7E0oxS5JRWnCKew4i2p
iBjHCg7JhD46sLL0CNwhWWPRFN3ZCve/jCiq2b4fcT6+TgJBmp3kQmmK8/w//zVc/e9/DUNVPaTZ
ydZYrmVo/D3+/tdIE4O0C7iLS5qA85msoH5M3bqmYKg1O9x2y73E5IB/hHZXNvEaQkcO1lYH/Fo3
m3hHxRV9l7QaHuDT9OsBQ44crGjBexdgNeIuaTiAUu604xQNTbRvm+oHur27N5mP0m3ce6Udg22o
kl1GFAt647VNoYEK1hw0D/VyJh16RX5AYm7uAEToWrz1JLjOLq1WRzHgmFqGDxWZDeO6xcxRzJiL
tw2n0vKuTzXjbcOJXGAM6qi+yFCZNJkNm86wMy7yCoRT0Zyvl1xjXDKtPftRWnLJrhjjgzTR84sf
UCxa96xyXbkkWGlj/W/kkp6u+Gi8senV+QKd/vlPbajGb39rzXMcvnKkiQ0L5Lj62zdPUVwDs7E8
PEWlql3G1CVv3+AOoadoAONg4O7acALP4xek66Q9dakNN+ZFn2LrvjNLDPMa/HO3SFrV+7XtRUpz
6yHs5kTdX2Pqhr/CGKOXa+Slcx+C/j7VWjaQSU+8D5OXfMEmb/5uzNkHTJS8jxMiZQdD6frzXAX2
E896nmFup34P2hZuQNj84YdUCmcykjdY6fgIPzQYd87D/B25uXaYou+2b3vbrO7ye90fcRrnfodi
Y9VQCiH5mfxvSdDYG88alMc5yVNE6ZH2ML30BWnU4GJAhnuQg1qTbgjzpEGcdHbh0ELfkpj0jnrU
HbrOCLZ137eL7SHzwoJsBL52d2ssHxfmZa/r52AY+10yJBFv/xSNa19vyUNx68NPRw1HDjo5hcZm
Wyut2RnGO9sab66C1xbSefgr8/ReLzK6lJkbFhH760WsAg0MIAjxeuG0qqozObAMN8FYIzmI0wGP
d40yUqyV91mKL9GQ6CW2J1V5Xy6xFjY6rznX/hm2UXxaR0uP2cavvtMBC5G5ywyZJk0YuQ/KAJBP
QutF5FQrnLPWtwZEFYMLS0yu4unGp8KOjlYfxzf9DGBh/HXQ7QJJAxTlwRJTRv+tQ5ph0MKiqYAV
S1NmXMeZtmKcM3Rrf4tfmx1KZ46Hm9m/mz7YE6yxDACkTHA6fd6FIZK1V5qXWjs7VwmzmwA5Wgrl
QhBbaGNLh790XEMrqcy6y1y2kOoXpcjGr11UWZumKccHzUzNu7py+610zNl8jzh9/tGx5uoct2mC
nlyZfUU4U/oxiO82WmmcVERH7klCtvfO6HAA/L43QeVvraXpAogwEaGnpK0CnDhYAcjyncxRq/zB
wCv7bLqurm1kuBWxIwfltFxOAmufX9X22bTbx3WQXAMvgvwAm9PdyOge/vaJjTHZfzK68UvZnxwd
472y028bcswo+bvmU2IgIKRFayMma39ndOlZurplkN3z5aPQl+F+RlNiJvsvSouwkaUpHeai6IyX
Rkpqm3ES08l+4GI/5Ov15KKlFrBMWyA7y/8uY4cYpFrQPtXGbIFENua7MkB4ygYCMpG1DBUdNYcO
qh1+szMWtnFlPPS+ajzIWZWZ88bW3ekYIUtnAwWh21OLQzM55u0ac5S4vU1ZwEvnGhsaChSQboEN
yX8gXY016pCIcX+Q5rv/JSU5Mib1ZVz+Y4ln8wBvtF982TwAO0u8LCbygX34Y40B77z751eE7nq/
vSJ01XU9/Nocy+PUtJblwrvFGc973SGJZRwx/lgQX6mtpYexMbvys3+Ox2q4IMPlP5oKYqTtUGXf
TVU9Vlgbfa5NXiVVMb8fQapn/FxmmJjltebxPKCAXvUjGuxuAxd4YeXNYdttpVdEp6V37mAKW7lq
vBvsOSj68tV6dGelPTTREPEmcqGAJ1O5PGNd9GOqUX+Kl8NoAIiK8eo+SSyM6k/RUOs3o2t/S6Bz
XpA01p/Wg6occWCP76Ulw+VMrqMlLR2MQHDHfmSVW95oi9a74YVdvZljtKIrRVveiai+N5NKcD1d
2kEKg+bf9qDS6M36+wHLeLnyvFxeJklTziQmzY615973Ayxrfv0PKGXwnn33n/1P17L04YkSgnq8
Xm/9dMuE9x/++nMUYd6cWkO7uX6sdcp1iHyuNIvPegbEL/Zs/45tkrEZNSf7w8WLbgvbZrgBkeh8
mjyQ5CzsUZeZxoO2UFNEZemd9tKqusQTDoXgZYt3PSDrZ2wny63Y80NkkY7rJUYPdYrDbz1W3+C/
2QXOtoPf/2j3xndULfzzpJe4vkGCqTHK0tWtoywucLOZko/K2g2yf33Rup/JiZSnKVbHA4pVCHf1
P5NOcdawOyT5zq5s/5hpg9Fv5izByTccFe82Gqri0C/kD2nGS0zO1pF2Wfq3rUa9sLNr80beLI1T
IS4fasf1PSN8Y6vTgZFHuv7Tn9TxrWd50ciYyDKabd1ZSPax7joarYPfqhGnr7brHLupML/anuNu
sT0M7rDSDR6rmKxwiQvpVx+W6YD6zUtrjVgiYJW3lzjf0qAb6q8WJlj7sMqtc2qYyYdEyfBLnIP9
XFMeYhu8ENMTrPLUoGvAaCCVtgZdvlk3PZo3EsNZ3bxvDZ+t0xSp3oZHYQM7k6B0V7EHxsQDlr8x
13/GqEuOZa34N67RxJekKshN9GpNpS+vD0BMkyce+OUO3EfzsegyA3sIPfliZ9UnMEuYfYzpDpu/
8WYM8UftFEW7t3OdevlYsJTzVP1+jWVsSTfR0J9jnv43bVe9ddTLmZljIg+5kbtPxklQ5lFJ+h5E
uI5UXRjcx/GtONQGKImrvhXe6zFcNzCzykGawBihKNVFdJx5Xt+Lc23Im/rsx0GvvKyJec0zWyA9
zaOAJcdEqXdJnDc3BlM+LHFBLkk8borHf37Ua663bO3ebcRJg2m26gDq0yw2A5b929ZPHYqUTXqv
H8aOQrEP3O+stU1ARQhEkU3R+itCVrumj9OfthX/TMy2+xibIazsKkOQr0i1Oxe0/E5xp+HznOb3
vBF/zDPLEfQE291EOecVX45oj7pqdpKm6bCPCilukPek1wjNXY7z30upDdqzCaJewmFjVrfmYJvI
2PFXLcdsPjfTl0Dr7I+aO/aPXWQg1q2Wrxiv+mdjQCYiXjK+oVLitpSqyUl6yz561ZWXDsG4F3FB
1JSHdhzCZ4m0VYlq8cidjYBcXlBGWTvVscpOYQDG29PTBDDpX4exHF8rvthHN0HVICjdeO000G7j
u/OrLd0yDdcRhGuNwNlXVmFtTM2b73OvMbeNGxYfhynLttlsuZ/IKehoJ6czJiTgQkosd74o7fBd
BUj4rcjUlw4z1R88OG5C1Y/+BL120NUxRg/BAQzHuizexADyRjX71KppvcGvY3h1kaCDktrByS+U
ZwStzhLGUiEEvKx8Uq3mtu/7oTha9ozKgZ9p5yWWzz2JUB0BqI2VFAm7naNSav539MvJv6Zz/ASx
zDvFKDifVJdUkVsZ/4+y81puW9nS8BOhCjnckmCWKJKyZMk3KEfERs5PPx+aPpb3nqlTNTdd6ARS
FInuXusPKroWHdLgGnLg4n8NdUeRrGzNBOe+jIed8K/xTgRdXt5ah0y016P2963/MRQ1I+tT2Lnf
47lWHyLRTRsVgNuLkhu/Cq+yf1rDK44X+Y+iI2KXZGr2DGWqX5Vz/DJGBtEvR/cObAXTT4WFKmM8
G8DNzCz71ONFcwYx/qSamHBhFxrtGyUsLyVwurUO8m7XjB2kCGV4WEJXJ1lztGiyVmXZP9iiNXbk
Nt+zTFFfAad+tXDm/mlj9eXWkfk9rwsO2nUXP5tJ5W47VTjHqMANzLKBJuXLJGyvvjrLJKCFq3Ic
fk8awt72sxY9YQlSSJHFRAY+f7zXYNUdvGjGa3UBPvxzhJ5ibBUr1WUyFI3Naf94B9/9qd6xeVFb
wlQB56si7A3+vNSV/lzEWnk1SUZpu07pBXygyuG3odpPAdKxp94RD7IpM/qaFETWTBswIt467hSb
KAeFHJw7fEMzkSGSOWSNsxqUOjzqHQxqCN9XecAd3OKoWiHJk6VJUSCIRzx8Pg6/ZoiOW+OSEv6Y
pE2euanDzvBlm9pmfjoaSLg33aNqBtaTvhTyqtJbm99eY6yJU2n7UYMhIZ8EcRtyiB4dHKDLOnp2
9ai6GjHqmMuzQhaZnWm+5xFhlRNCtyqvAeI1HyPkPURRWJtewGbztE8u2nXHarSxvJHVthVP/dg8
NXxFu7UXbbrKSj/JPtNOXzq0Zc6y5tRI5+MEdmgDrbp0SRls1LDS/HxoUcZFZ4iFgkj74V5v83dr
Tt3LZCoJuB5zPiW99X7v+5grezOMAm4f82UbAK3pCX2flQqJZ5rYEw8FbzmBZ3xr07jatZi4HefZ
WFx4yE3nWJV+nivrVX5BUVJfq38mCUOtbkEG+h5NsKdKF+Jslwrq3IF5k4Vwk8KflZztudXVZ63L
0tfI5UiGBcFzM1bRK9jrbkpfRaSoz4PWrjkgpq95OLXXGfM7OUEFJ/Bks05A4ENgGBEtvO5LJAVn
RI5ktSTWfKrL9IesjcuIwSoEKiRVeEos8mZ4KW9bF5TpiGr8lahjssZQ0fluJQf57BpzVNeN2upv
+awrOznU7uzoPrQoSve7N++7Fga9GTjPzSJVCGs/ghrvdjvJ0sqBHgHC17q76Lzs/agKtJP+HrzM
RV/qMeOsfqp7DuyCvMm7YQTpmkcwnm9xWT9zZr7IdkUbh03t5tCxweq+Y9yKXmqyUYsCSU7UptbV
FNVfx0LZY8yt/6qwBcQNwvrapJWyysfKuY1ePW2tMdFPzgIU60b8/+Iw28eBle3lcct0g94nWyP2
8jAGwWjwx3r63ZuRi/ZzUgKwyvXUn3J8G2HXGi9jLtK9MvZ/V72lWquu/lJY7e/ej6qcW+Ir81yU
LI5D5LLrEWRM7AiGIMYU73Ff7cJqmH6AT/85BZnzKfAiexsXBYmDugbb0pHhFIglfEuGn3KkniEr
ORfkC3KUiXZew+6/NsvqSNAOS/EubtflUpVtIXjc+9V/bytJi88hR1Z2GTb+6yBwVfRiw928XLqW
Xa2HfMRavhkjEqhZ/CivZCGA7WycqdV9dVhkIHQULdS8eBsqTBLxCu03bakVbw5Yk1VSkQIWoo5f
DQON4WVYiC7aMWt6d91P6Tsnl1Z5HqpS21poy3N8scYvbUy2QQETdNZLtUDxhw4p9K2Cg0SrTvnd
AQWgWkmxb9nxMUN2eBYxndkU14gA/A0C6YHNmXuWtQCu0T4I+2Qtq7JQmvaVrePrxGN+VUfil5RE
5gFpniW3UBaDGwEq7+LDR3sTp5fCAUGhKqayUVRH/4RSVbHKVJuwoz9pRfDTsgKxinvT/aQq/bgx
4q0pCvvi9Z6JFFKkvOHHc9O6wfnljT8qrNV+2LabrWo+qxdldHA4c4kBF4Y1HnRs7KAbdkdL5OIx
DiOXPamY3+DGPdzR9kMJuqxIP+NQVa212D4aUYmIRFHm3+e+2LcTqBxWsMfSHEC5mOlwmcos+NJr
mroKsNN9KXBA9if2IxcxwnDQW/1zg57PRRZ1X+EJkVX1+qNNXs0YKswCOPNH+2h12iYHrupXf+bL
XjM+4TAzPGFynXgr2BPewiNfsdvX15pSokjkedk3oQ7GCS3Q+RbE0MIVk4ibYc832aSOKH9bethv
ZVV2VLG+6vDyu2jLsDpp7L1lEjRpjKhHLpjnkOiAHJaJelE5n528ALhlAmTtW/QpsvL+WzzGlq8Y
rnOKxqq8DCZqsgMUrm/qYD+Oga0e66yptmYS4FEjtUXvl/Dbkn09IZX1L1MWac/yoVh675YypncZ
UiML032o5KcOGchNDhTvUYkqZz1laDHMabmkiv7UQZ8CG3LA/FdAPFbCI0fRFXbyGW1l7Ekz75Z7
k/rcYO/A2pd8Ri0zfHR6LIxk1Uk18rVN1mzyKU8/4ytOEh46L+5YDNYN4wuGmf2T7HQscuSjwu4m
ia45DK+VihHqS96oIzxgpbikbM5206jj35pr2RExDnWf9SXOF4ltbTR1am9ijlTcGcX4uVdBqqpT
U35XzHyfjA4B6SwjRVQOi9SieNInrfxqi2xcjVFsvsSNUvhD0TuX2fJgDgyD+jDPqPAOoRsd+M91
j0nBJh4qvH1NIttZj4Z3qLqqQR49ah5CoZIsWa4+Cidwqi2ajdWq8Xrc5TB4a8nuJLnfc95Sdz37
3Xu97NQCCOMySDZWWZH79dLIiaF9aOrsU6iWfDaB6tzUyLNvPeJmsRg4yJDuv82O0Z9SK/0la7Jo
m9qCpQXwUY5P8rg9B0Z2H68ohXMbMFaFZjfGO0jbaFG45Xhskmry1Uotjrlq9m9Ws08XTlhj6cXB
G9t800vmWBF/RYIyvzqJKNbtaE3bAD+mFWeH4l0b2e91NszAEdblW4xz1dI8I4SPXyw6Zfeq2v4K
+6C/9LNi8FSqfxDjKt/tTpDdbJL+ELZN8d5bG0DZ6ltu1MhXw0LyZXMdtGJl9o5G3l6drkU6vKWd
inv46A4PLgLZmznqtb3gKP4WBHjhkIR/4eeFYWdKDNiuZuttcFzh6w4SvAgs2G8Tog1uWOCgpBYn
FyIbAmU0NwHMpc6EsRKn0IvGXMk2ASYbryOL/WuJvtjVnitcyGkitJ486JytVrLqzkGyz6MivE+I
mxjld5b+veyV42yyQztiVi0Y7fktjqLxlIw636+lSKt8lYddcSHt5VztDtPICH31jwFlDSrJKWEP
frQFxDC3k9sLP0vJYq01uEcIeYJClHeRA2G3/ypQfjzKmmyPzNrPdfzaWtPMfCOyh9wPwmKA92Yj
dQ+XWdtMWTasTFsfc6yngv5By4k6bFFR3mvWPOJORdusBZNyv5RzggSilOyRd5NXA6DTRHCCid2x
u4QCevKkRMMXwxIEoas8OoeDFlxyzcQ5eOlwYr5kjqZA6mii/kpU6ZeBJNcXV5TdWg+U9LF2S+Va
x/q3+40WCV1VPOPSmUXufO5ziA1OgteBmEdyQyDu9JW8TMr2dQEIH/5qCxVhHXU3RC2GuejVjLaP
B3TkW45u+nJaaPTu1qvhNkoJVA1jN60R0ZPUT/3TpFpO+GQ1ZXOV7SrRUzlKNs1Wo5Feh+iE+E3B
drzRVnozw4dws/K5Vq3sZOgINruOlgBssopXTbFQf5SDHYLJsPjbtRN1aYnUrI5UpegvsleUTohG
YpVuIqMtnkWUZDfTvN2Hgpf/Fk/DZ7QJy/srC6PuzmaMDcXywvIOdVH+fjP3G2qxuL8ZWZVFkdR/
vaE6C5s9hAyMvJeXlHf655vqnO4hbMPHOfLSC1L02SVRTTYPhLPAfkNj+tPeNRqJaBGU248Ol2T6
OS5I/i3DZHuWqQl8eXfBk/BIrHQdqwY4yBxiqILOEY9EvW8FbCWAEzXbTuJB8V72wjQLnrCeha7e
nop8qI/kcbGswot0Y6EtZh5EVY+bKImIAINl9YMiirdSC00WI9kzv8IO46+2zNPwD8AvdFtENpBC
TDRqc6y3rVE3r3arP1dOGP8wYw2cb5wTXcHNQ7DdOXpuEl8AS7OvXkYM/EFloX7XGiLSlt52T55O
kIN0bryNbV15LRLjUicDwvSW+9kiKvnSY/2ztUVdb/XYuFRIJUOCLfHPxo/nLY+tCyq0wc/aqLdK
3o5fBxv+nM6W4qplVbCbMjEd5KQkwHQ70+f5LWOSdCvu23ILe2v6a5Iw4mA3LJNyNLWehliFOr5M
+vNKzoRqgN9OZvaOBJS20ZUULT6d33oFfQY3i1R8H0LkPf/riIkRSJL93/eAH559R8L3fg/45/5s
h9ljUL2PmSIustBheV8qiMJ+AU15I7TUdVkzuuiJYcncsd+X40QkvLWDwFSakLntRtc3izZ7VTIR
r3JF034m2VHkpvHL0tzPrVUEn61ZRe/FBKmsAdLba0rVH+Rs589sb5mtqpn+Z7bnQqebCHvw+MN3
ubOdleTN5mUMdns2sosWWvNZdsgwdjmqfGdxNZFQOqVLrE3kkIJtJQVOvzUxipqpvo2sJt2rWpu+
u+6LPLLUIxuYIl9oIpOTvtt/N/9jtDzHyNHJoNmroaneu7C1zAPP0/yhXQqzWIRKPYc9aVMsNG+P
A1PI44P9XZrdtKQxdmQ/rF21nFBnrfjuqDzBe7PXXxCV/KumU0vhA4Ih46S7jJS1qO7G77ny7HEU
ATeilS8eqkMzZ4jPYZjqmLlNxb3aDVm6IVkw7mUvOlLkyweQR2g2P+tdvut1z/4cG9p0RIyNnHeW
ELccbW09LO9XEvgld18Wahu3+1YzkPHTFvH30rDJ0C31D6a/XuYNGj3sXq2wSwgfZhYBLi+B6F6g
tG+Zz7LJnqZiVReiPAE2sJ5V0WM48M8JsB/9QTrVW1GNZF6T+lWB7LsZqfNDGEQ9TG7kSuX3uhXP
g5FZXwHPzn6LPS5aQk1/5gvAihGJdxy+Fvg2hDzCFtAGDW/cypCljs7CFRemVTKVrJgfva6qxxsb
8tdOI/3DSaobd11rlG9VN3wC1lZfR6EqV9cJLqNZlm9gjkmCKYq1kaN0jkerHtbduTFTeIJoSZyG
yfBlp51bykF1XNBOyx3TTCEBQKLnJHudq8fNjpW2DCdKeCzJkd6Lis1Tvvqoa4X9u6eGOb6C5yk2
HP6d48e8vIlcIkLjWc8RHEVZ2T6gEF7fek5AV0/cAnR/brIlg020z50iWcuq7JijEGGAPNb3sk0W
ebGFjI8xTQr/XLjdtB5EVYTrGZXTA4Yo5QpUeXyVxeAi1jLk1VPihmVIlKgZnnSdzZesokZdbIH+
FWvVbCzfiC20SvTYHFdJ6bWPsqiKvHuclyQkWK0fsiko5/bxr3FOkMSnogJovYyVQzJiOYcEcnRS
aO6Rk+KMSnQauEdZuH+u/t0jh0f2lK1RGUU4axko2+TVffQUd8YuRN3XCIv4BCUuPsmr/6v6/2rz
kh5pCsdK/I/7wRCHagqxQBHT8CgLQhLDY7FAzEswlTxn3c1Hp/dnmGybVGxGM8AscrycCbsG+Wl5
qQ5V8iAQBpRj5dTBCv/g68mpG5vRqDWAwqb6EBpz4ANVwTg7hvZlN7HarZy4R8RP0TWu5QDig+F9
gFmRmv4taJUH7SMHG3GLVSW9ms0tREU8RcpPFYdAtdWVbqJqnrDul5gA7uKpMTZu50RviFWTq649
lLEJpH7GxLbhh/lWh1ryUOhLsDIq47e+ABuoAtA4yGrQjQ+ZgsZEByT0OqTasyVa8dqYIP9GIKI5
eRm7BmglqxYWuPYq6JQ31Di1g2xzBnd4givGYKM8KKQ5TrIm2yGcibOBD6i0vYzjKjrNI2LZstrV
ruuXqmvt2agapCDVTx6Q5EuBx0HhqL42Ze656wukNDE+ChCYaG41jiWEh6DW+DHir/qikPsXKUrY
hnq6pnX/uesVCxbpEN5mNYAK0AKLd8NbHmfhDXvPCAlw8UP2D8ugqkuzbe/CqpYjZEeUnD3tWibO
CxHL8uLqQ/hajM+Ss6JjtXtu1CIjuktCc1LbYj9hi7ORVW8JRICDsO4El+UWjq3CLYD4s8F7sfDN
ztTelHS8757QewBWOfVfx8ao1lY8F9dgDBXS7O14iHUjfkr/TMLL+j6pAJshJxmEdXJ2XssCIFcM
gbqh7kXiKmtGBganhaRGPpQ1xXKh16pmBrJwmSDb8jr+a8IEtrjF/TB97Ezx0obJd7HID9Zp0K9t
kJGPodlZV0JZP8pKn74gfY2NqIL6Rt+Y6rWLjJ9yvN5q9To0SG/NOG1eKxfzc9kRqZh4lmMzPmpx
WS4mahH8mMB8jHLX22rSXmwp8jFEpLgjz7g4i320y2pjFUOPSEbe+niRYbj9zzExCF20oQZY3bZw
UfLlfgKHysNvqtjoat+muX1VR1O8dYO9xI3YKVcaiuZuP6gHESviHDoRhzwtCV5EB3XSnd3mZ6uy
QTbNX/+c7dRmdJ8d2ebfs/s2rFecOiZfBmGwGSrOMe4VZ1h1+lrBLNLvux5iuQzHVG1kbwDyfG/R
IVxPVeA8IZ8DTVtA92bDRErdiFin9ab85I3WecJcD1QX4di5fsgiT3uvl4lzO5MIdJzfE6Nu6i9e
wrF1dL3iVOAjva4lmz2aIt4JUjsDIejDfe8n2RRLW7e03feHfML3quzEb9g7hGYybOx8AxzZudh2
Dawiwfvzo9a5PrBy95KOormi6dZcaZmM7nMzxOUTUNzkibOFWBlhPb0RmkPRxB446C3VLsB0kMj7
sxwWFGQNC9NEiBg3kXWIIKaEqFmCzzYypuFBpkGMf1ZlL/5Iw8OY5uFGNzpWAGG+TmqZvpDvZWcJ
Wnyf5kn0qcyN79JCXIzzq1Hpvwfoig15LzY2ihU214pc1mVqn+0aRfaPlj56vst5yH5qsqvRumBn
DJOycmOH4TaBobiP8n22fBKW2v9uK+My38tq8GecbNNjlehVdUaI273FXXYcSpLfsoZJjrKvx5gl
sEVufW0N7vscCPEge3WnKZHJ0gnn2v0EZ4adc69O2kFW5UZaViOH3o+q7M3t7R3zYhj6xYp0cPy8
zMmpQTYvWH7ZJK8ir1ZOImz3RGrbRZ6l4lGdRPuSRWYf28H4ydOKL10UIamYue95682f5AB1iGIU
ZGCBcMy7D8i04L1yh98D5B2iQU9Xiwvhw/8eNSpVtOfU+fs2Dq9joM76/c9tPgbIN9KI+otuiPKZ
k5W9rRvFqonVzsEJbwZOZroFXsNm+3WSjemob8vcqg7/apedsu0+TdYDV9/NOQqpu05o2lUTgMsh
WisrY2yc99KD2iV0nGW9HiMwtpZvAyH5/w4Q0lXP/RdVx3Q8T3Ng6BgWJBHV1t1/okHBbeW2rZXW
gbVu3keYM8xrTxP5seH0Md0vM/4N5EyWVgKn/aGEVaPpXbg1MXfYaGPlfWqiYMmNzCAEVNskuEdb
1ObFQzOW+YqMlPdJ4I5IxNA6dg6WGGuxAtvlfpIj4zk+ORrGpvoysGndHKUNaJuyE3E9i8yUa+5l
ldyJsiEopWzk4HjE2sUN3XcHTd81tAb7k2VPHF1aouyyalikveA8bau+JsW4jNB4s20RZdhgU4vz
9BWPqOIsa9ijR+tYN5Nj101wEgmVH83QGw8jgS0/Qk533w2glLykqHw+IrQ0WjSJRM26XcyJd+/V
Q8+G9deVBzl4Lo215mK6VqBXdujauX3pEV337bgUJJypeirW2LyvDBKvaF/AZ4TbaOgQpl569awL
toUYKs49VBVDCXZjmI5+oqkxjDw0M4n6JY/OUrBXTh5nW/WOk9f5soZM2u92OeyjjcMhML+U44Tr
FD+7Qi0eZWHHRXm/+mjTNP0yxo6z/2gi4ISH2VLINqQi4fTwDCKA8Y8O2atMQYyyRVwfCWNYh3tb
gPioFwJvna30OYbj/ZhnYQDoGybx1kiAxsvGv3o+6gNEec+xQ9hszPso7ncwxCL+bHYXbdR/986F
i5xRiOuIPgv1NqGjVJnFTVZSHna7KTKntayqy4DMrr5rmH+cZJPMuxVWerUWGxTZlKNU4UOSJOm+
tLVtFF2KvvRLvmBEO59s6BIPYTQMN8JRgOIFfBJZlUVq6qCLaic+oB463GybA50QOCovE2SBrBay
S6zl6D/RBvlnuMVx+dMaZxzElyYdW+hzhWuirMn7jAg/bBwnKTayDXEZQsSl5W1FMT86CBw9irjs
blFt1Q+IR7zIWumqwLywx4YfizCXbJMFYlGHHhmAs6y1kHNPXlp/k+NlE3Ym4PZr59VIB5JGqtt8
6c0fytAZb6MSznj+AbgVsKv5tuvwnCtXfcmc0fBHTY/8zhVfrLpQjnjJ5junSMd1LroSAbqoW2uz
dokHdgqKMRMta2v1vdfiR80V3nOM5xXuPvNXMODNroYBx4sM8wYlk34/jk2EcEOO/ePYHokh4Hwz
Jns1D+3H0AqS3cimGo+l3jnXnvFS1GgxuC1HDI834WlNdmjwrtp4A4zBoRa7yjabByV/xLVELMct
r8f0QOMdDfZey5JtapTpPqmsBBh5hhpHOK3KaYaGkkf2VQ1wvTZUZTzmUUxG0tVeK2dsvyLRzPOl
NNVzqVQWoJqQfZBbhjvTqbVNO2bmE6jcdTnp4U0WiCSohxmQAzf/TxtIy3RTl1YNBPM/bYOHs3yk
ZMEBJ/foPjdsDEIMWXaRw1SgbA9kt58+JqmVMvDsCTp0kP8zKYV8udY0J9nJtgnVsYcg8k69CUZj
ZTRTdSQlivmNrBcL8kLWZWErQGXDCddtFOWy1b3UMYs7akhAHFOl19SNrOu9WR7lFZRzhs5LfyNn
ydbfU9VyXAWC/I9cieQiFSYB2vJLIds+qh9t/xqXyLVMdt8vP/o/bsGP1fm94N0vhegRpoNQg3vq
cWza30UcYsGRLkXiWFG2knXZLRvl1UfbR0ca14gXfXT/+xYfs3+PRO98V8HsWwdVvBpCy70qyIc+
x1l/QCXiB/DB+Unt8Ycx+1D3G0A+wNNF8DxnolwpRHF+WubPMhwBPQzYzPIUj648B8196TUlTLDI
vPaDwA0zbtMfubtPDC35WYmxR+sqEM9KWza7QsvMg6FkOgRNtPpcgL5fk8nxZxX7NMsDoh4iaOBb
aEOejLnMXnAXOli4S7xHWR9v3bAG9TdgocYE8sVhEr5oHb/Mrkm+teQBX/RebBxTGKQ7s/Y9ndPN
2JnKy9DM1T5WrFU7OsPJxoflhAh/dqrNjS7a6eBl+ZJyJeJBoDL3Dbv29paeH+I5MQ5diNADGLLq
VNrG2wJ6kA/2ZIk7uhwE/eCF1XPaCbtFOU3R4vekJmHHB3pL4nIfoTx2JmyKCYqZ4cg0T7u8HJKd
K2Z/UtpmU4klMV62iBsBLtsZYaiSAAMxzfcmPUwKgjwOtFhEDdwML/TkptRatzcndjhBQqAfDLb9
DbH9fVKQjI/GaHjoUqCYrCtroWAJpk3OzzlMrqanmOQQkrU5pC8ZghVfOWJtktBtVoSls3NRhsM5
QFZyjXae8rVwlVMQd/mrjbbwPkfHbzc7HOF7gGxeTV7djbvvJZiE1ejW/RWqpnvIpmTcJoGmvII4
OIP/rx4gZee+CHJzjWNJfQIAn72p04anoLaeBV8YdOM834og+FZ6sWuqMT9lLslspyqeOCtixdyG
2brRDdPXSCU99Zrp+SMapJ5d+kNjG7suNr2zratv4P7QoGiRVKwwKzkkpMvWUaj/cOwxPSIwBgXN
fHZ5jDlpkR/7BDy1UqoLpi4sD4VhuGiBxhUhplLd24o4mkOlrRu7XHlx1vqenld+gWTy2bHj7Giz
oYP2sVLaauWpNrix0Q0+dxWin63wnOfkELOvRCaMOH/tsTmxBOHeGOin6hq7KZlejK7Kn/ODNcTX
vrUx2EbWBm8B8DkRcaetndZs5WfF3dSCXdikP2FQrBwDoyG7I0agfQvxTyCelHgJ4U+1fuiS8arb
CUzqq4Ir1moSU8zjPu0eILCEQXIIfnbJpG0b3ESPsqi8OvMn7POmwk1WiOO0x6pE470SHvJdebq3
FHNbm5lub+y06tZlb7+rDHB0rICG6JmdULut9LE4ykL34vJ+JatKaRdHbylkNcThlsf4n9H/6s6I
0JHzH1YGZ8pjvfgEcrSb8nu9yYtvkfXNqSy+B5Gzxp9OPxYi04+zGVkc0dnfZtAM2zJYAVj+gpsU
Vu88RQAFYyEMmcib1/IS1POLrUflNipH4zgktnF0JmiakEZG8G+HII29VRH1REgGDMASoexiixT7
ynO5Q1GX6yTpWPVrMMSVixA1DhyTg2yOhyz0mmc8QCMe70ZCmnoUV3tQ+X6rK1Wf0kNd27m2HjPx
6ggHS7PlHcBKsz21PEztS1Xm49ELh/GoLIWn+lkVobtY9PkxWAq51sgrVHAiSDyEMFd2qGj+MKB+
piZDdyQIhAncctVb/feyLj7hwGGvKjXlE6iWJZaonLWbWBEwjqv5mg/Bdo7TM9LlyrFezB9lEcTI
iiiZSdg/Rd2vmQ5WzB8m/3+aWb1aoHk3LWGW4zDN+ZENUKdk/bHRc/NgWgA8bE1wRnPI5vVGl29M
tUMNBVnRY+GJL0bRWJtcTSaSGUWLi0qVv4aaVx/5lcKz44M1R+VkJxh5dhN0Ic/ZyT8sQplsnZcC
/Eesz8e4auej1aIYRfgc7TC3PBKvqI7s5d2dk8RsSHL1mC4+cqIuu/vH9PtGfEzyKsur/n6Vovd8
aA3OfQEyHsDxdbEOCxcMqVrP28a2rkYh0MwLPUT0lag5ysJVq+bYpVCzsOwAWwlJY1UWxQpienMU
cfAFt6drXYEHLMOqXSe65oNCO7l1t1ID96RZ4zGMxS2pQKEZ4EAOfVgfq5ywvOZY77WtBI/J2M/r
NsmvRSJGXE20b6jGI3beDCdBuhY1+BBZTDt3YXsgLmsDSUjV9lalTejbNjuiusyabYys9BqeLpnX
ykRMC9wk4MXXSQ/EFomXxEccoN6EFp4USjyEnPxgCSslPzgz2+aB+zVVCIBbdvs8FeXoj2XoMsUL
1rWuRyt7brNtxMkeAtfwHDlkV8epB4W+BMCW5Gpq2RimO4hLgavDB9VZePuJs5oWfYjW0jca1glb
5HJAW3Gs8vlRwQV0a2sPFlndNl7L5sBy603kRSwS4groE49MdYAdHY7WHgLSkxf6Sl2GsFv4TWhB
Pu7QGzJ46VFHNY6/J4lm4p2jtgp54mMcrPNXduxliDKJ4JKlIfKsmafswji7jInV7l27fbADxT6l
UXlIWLOOcRDvOpG0fJS9g8wBFqoZVmIr7LjEpp6LeQNNBK8zJTynsSjXaV2rG56t9gZbamBeTvaK
L6S6sRPIRYlS4Wo0omgQR9lm8HQM65Fc3KRu+CpM2HMDiZ/Qacczi90Tv6H6lEdYTzv9w7KsriDd
v6so4fkxKZ117hpgR9h1+67qkK3UtC+9C1W+bevoCHB7bdX2hC1yg0ZNH6cbp2s73wurcx3Fhzwy
QAh45hMGsZCFCs+EZZPpa7cBSt5lzY7fJ/rETXHVixKGQt1s+GfNe9sV1i6z+8046A0sGLNekUTi
Sy3skxXF/F+VJLnNBl853TjMBA+3HCbOy+7/oYnRTsumsThoRs/RoFfJVbIbT+cJ6H7HQk9mYz2U
SBtaqGWdMjX+lUydAKu/KCf1KFQTl8VU0MRZTUU+CKgunqcpi583PIXp5KwsZUYpAvT7Q9Zdmhlr
L7Xk72+n9IdVVvlGcxXjUbFw/SUC88szE7SzsvqFw9RpbnS0uy1Iy4OrPiUJYgmlN+90xXs0s6hY
p1rrHS0NyHupoSOTJu42RdX83HqPY6iF6EhH8bOTjwHHn8zau0rv+MSQLCg/7SUxXTT9OJ/ptucd
tRi182gJZHtB8AilGiMOQmTnqqqVp9nCLwtor15U01HJunkHufpLUWj6ymVbfBmGlyLL8HIYcJtm
w6dt2EcN67q2HuwssvYI2qPyqtXfx4ntCmIcwYnV6JxkVrWfxidk86yVBVV7V1tOcrIzlfR49Oh4
fePnZIbrvnSfohHXCaNuk107gEgyiMGvkiB1HqtZ5ak/dzYMa1PD5osd1dAL1w89oa/bzihXGgC4
7Vh6KzTSnBuMIw2UfOH3nnCWhduCxO9U66rHfymsMLIktIXELZg9iFfIjXbW8qaSc9TnFxIu6AyG
wf9wdl5NbiNdmv5FiIA3t/SeLF+lG4TULcH7hP31+yBZrerub2Z2di+EQDpWFUUm8pzzmgZJEhRf
E4/PSWZTmlSSKKDU59jrdjqglcafD7F4qtxwqUzw8xGKzBe6S1pOM7vVVHqvY6LziEYAbhtM5QZ7
zG86dK+VP1GujTRQoUUZpddiAGsIHnoZqIPg5+XA/HOrXPYhcASkP5NlT+pmOfbOcOgz7aYHbb3J
eDxfMy+HVWHBGOIhEN6CoHjB1PKE3N2lJb18QTl2xFyMQl/Zb3y38x5Mq9umI8+fKquMta2qSIlW
UXYdldFYeEM7/z0cRfPKHje1WjwB/G/WrlG1q0Jpvyd5Jja2W+L4lIG4MAK8/ZIQiTjDHEAFEjnx
H0Gw709qD1apQPOujHpo4nANE/dlKkzl2YuVGzjpo46q/JnUR7fR1ZgAyG76ixaKjZuU2jGcW62I
+oudGf1FVQLrYOPCAt+ZGVEI2pkdYpnC+JwyBYKSp1+icNIvGey1VYPc0FI22bQPwxg3mI40A7j1
qXoPTPDVoqya97Ls+0VrtO37AJN/4dlG905OtwM4GQzvAc/sBTxG2JBEJIsIIZh3LR9b4A4UN70p
aQG0dsZ709qQtflAv5uY0iEZUjvvwKWaBQKC7jvHD6IfmM2rQWgIoJvkZkrQ/u/EO3yiaqG9xc0E
6NUww7fZRmBh+Fn3WoYhmv/oCbzUkQKwE/PTuq1ebJjFS6EK6zlscwOpjaB8jjJ25dGmbuZ4fr4b
mgYFILRQHqHAEQGaZgAC4wwzOEKxDoS2pQErm2pHv3p2X20CHTYobEQMeaJ6PHtxZG7jVIynwqn7
nYk99JEse7UXTqMdWmD5KHtiLewCHoBf5fo7ZUzxx7PjdDf2lXEQgCnXWWYvq9hy9vAInRU+C/xK
sI/RKWnStYhUwtiofUhHdVsETXYDoV3vBJJwM//DQnspf64TTB3jqXwroDuvAAmpy8LEdyw3j3Zk
nnAW04iCtD+6xngFtfsrtxUSLxz+Vb3aJ5wfAAFnq6GCTTEQiLchX/Ap7D8vXaIccn6XhTG63orK
6cnywmFbO+MrioX9yvLted8bzE3UI/RSpll1JDpZxDn0Cs3Rhl2OwNhyQAdw4Rr6sByx/V06cygR
W0a/N/vs0fQ+XEfVX3Jl/Bl2ROYmn9dQ2bVKEF/rNCeY8Jx3H3riorSs9sUNYH7Bigc8VFebOCCl
q9Q6sHPFIBhvxKWLencTeLm+cOwR21Tyt51+glqPBtEsxhC7ybsGfnxVedne8sitGx0bapSF4SZD
OhRJzuhxpNy+0NLwtXQaiAcLo5/A27SHMlK0XahEDzy4Vr0ZD0ttRCVIV+tfSC9rdl2ADRG/SMj2
PM0FKDc1ihZWYFqHbNK69ZS3OR7s9THUnWRb+No7vTdY4w3SWeLJUpRT6qQbqwQ/qXAIvFdt+jlq
TIsXEgCElEhCkhB0SYHmm7pLo61ufuhFZmzYH5+rLs+Xehb355YPPGVHI1ghVL512jo5ZgZA1b7s
YUna/cuQVvY28H2BdU33TW0KUgpmtp7skL1v8LtzRGrA9hsU92C9rqnSf2SWgA9ktC+BP0YgPBbp
BM+vrVFpUCKeTEpZrguhOevU4cFftWgwhPjCQNhZQ+gInxt3U6WYRxZq52Fvg7CTZ16msqWui8JL
HHrTreAkbcfdH4qOBJnmJihT+kjp2M5Tpv8YHJJm1MI5cQ7tx4MTpu6fHpy0GBMDkKwQJ/Lg4Dda
AtFpwNO7n7wHNB3tg9DHn/WYG9ukn9+QyK2vo4Pa37KJSHqi63sNvEjf9PnUHBq8CgHNIXfbz7mC
rGp6UkWkKLJ6KRJ7qK+qrvIBjzzijnIk5MhLXMEBVLd7DsLddpTDcqSG9IRvaxMzX3bcX+BvY/JV
9Ew9mFE2bm3nV1L59b5rFeomtbtUoaEcDJztceeBmqaVqr3DIGdZwk5flki7amFsb41xnVDEekTz
5pKiIbqMRAuMK0ebdqD8+AJ1FY+cDs5Snqx7ATVcSXI2S9BC5G+2Sm47fwQxtX8sSnkQFNPKngpy
+D5OGxEyzypJqEXSGMT5ZX8sQ7Fqu/ZGea1cYGoJB1UDYGob7UM7ZQbwkNKESCbWYbAPA3RyjBTX
2DExK2QoZn/ILMnWI5ggZNTCxyLleYWmmYI38OjZAgkiy0CPr/ZXvh8+txnqs7pzEF2nvbTpswoq
B+WFoL60Rf/TpOa77aYq3lVqSPlM4/k2AW3C32wNVdNYFgMwB0UZL76HxE9ZNy+RX1OZ83/5fZ4/
q373nfiuRYC82YyBPyta810sy+RiY+WyxyQ3WHq2vUbS54M4HO3rrJ3WreMT7DbuN9xC092k4G1j
xB2lI8OfFlnlBAusd/hc1a+JaQfET83Pusd+yomnZ6tMNkn+XhWh+d2vxNmuK+ws0L3Nxrcgy4oF
muNYW47FI45Z7caJnEdjSN+KHBf4qPlIBu3Fb8XPPOWc2gbf1Wj85UZ1zonCa6kcBAF1uUg9uhrK
R1a0b6p2q9rt9L2K0GXzMfjV0w4H1GpRCFIpSq5VG60yxDq2cnj40Z8ClzUKV4U49x3qlJmaxoAF
K7Q8vX6tRU2zUvQDdYQswak5s/xfzYzNshyIBMg+q7euJfPGJzdyMENOwaCi+gsHmdNHB2TDmxyH
2Nr/poreWJXW6C7abPqW8sZgN0880t6KyvA2Q1aGN38wLRBzl8KzVxGB87vTDHvL7v2FCXFui/7x
i+Jm0XWmkW5jX+ERJbwd6Whvy4P3u4KoTaEawT73/eIxqJM/0HscFq6G171uKMcfDhsExwenOASU
+hZI82On7HXp0h3Y4HecupN9kpiX3uXkVZBSWxZYVpJSyAHHqgZfCUwiKqPMVxE6aGz/BFQR+JvN
RMplpeomEm6FOVzknSFItzow0tS+gFfi1x0Unjp6wL98HzSls7NtW1kWcalcjII/1cFvxsKWho9w
alyqaLTOlKXyBQck5dUbAcxZaTLN5yXl1ZhU6OqBne50qwlvSlzEEE1DG5liL9WuwKIb8ioeae0g
nuq1PQp+Elbl4gkkAVreaXsSgU+NJ5kE0hYFSKRPG6wsAdrehWe1Yxc2pzQ9ubENhQcq67JwJv8M
Z38l7BDN26qPf6oQxTith+T+NKRHcTqLTAiFFe4H4UhBivyFgudEbC0kWKcOsvo4JrCZJKO58Nzq
2OJstZDIHjUmUf01WY7KJgfKpRVj/5aSyJ0Lwx3WQ0GdrSI17DfZ4HtXWys+L72P3gGola9u3dAw
fZxAjolpko7un1NrBeP7eIS2gmI6utytTqmQTCEbJHx0+A7je4McP6U19zrW8BLrEVmIuVvOsl2O
EPij3We5hFnXqbHcR93qzrIbIamL41H5S+DIYQVZP0itmbZH3zVNkiOnT+JOp1bx0gIlKwelco3s
mmeQLsJBSDbn1zASfQ9lP+RRbTk3edGznxWmZFcUx3mGqPyfgBiIDl8TMgeNxYmwa82RC5CKmbrD
Nhy0ACGHeQmFVXzGEJmQS/JyKld2nFBIsuN3TlXjUynG+qCSdrlLu2r+uUbV/JsTjs2mQmd4r1nB
iEdsd+azN30PR7UnLaSa51xrxNURvbOQA5BI3t2yObcDgI7Rw1UibRLqkwCct4oXv3WdF26nWKVI
NICY9PMwfzWi+l2a/8URKL7J7D4KnaMWDOL2lPpvbHzwcVAVWNp2CyMz1ruEcoDYpKnpXORoULT1
2Uqbc6L7bQKZyE+2mqfibDXrM5hI/l9A8Tx3qr1SgGc+VjNyqkDCWrYkr2BujXWiP0oGwu+Znxgr
e2W6ybiKhXFFXRo1rtnV4m5jMVkCd7gMia5R1/LdZ+c8/i/ri3iwo/3sJygdyEHr2se7Qzl+Zs2W
FPqTHIB/WJBjhC11vBuWF1MEHfxu0F31rnO662RrTr4Mm9o4fsoG/9VErxqPHdvZNPXOcVzv5uNQ
sDH0SVt6c1NeoKklh7HIfn51BREyvfDGlyhxmApKLczF2Xft1GUGWPOvlUOjhgs3b609lXT/ppL5
v00umTr8pcuNnCcHUPZziYVJw3yPDUggZZgND0kW6ed+6sQqI4O60sM6vmqaFl/l3RAZSOG7Y7X4
18BoT/kpsdKN7O+npDPvUxpi8CoHTiRfRNRday78bkJ0Uw0i0mu8/NdFsVWxKuGPLNp2+CkV6PNh
stal2zXIL85y9aM+LCoYOGc5WoX+0naU7rmYGvXBbeNLNM9KyPcfgq4GGANilyjOG9cF/PxN1SNv
L83NRE7qNLIUznyz1xlGETjWm1Z0lk3en5Pequ2DbI08Hu3+VUs77aECNiI7G1EX57hBS0D6qxEQ
9XujCYNVO8TqazjmHUk+Kmyma/+he9iTZE1X8R8KfgWhqew5CccM/Axq4HqJWVYfGu9FAV5XzlXd
iWxSG7kbOdcyss+l3WyKIpcSWn4u7TrrvjQeiuzZEZZNCdlxNve5ZE0gwtcUIeeiceW02jPWBMnV
c4drMbe8MtKep2yN4nx0b2S5+sIWlV7kEJdmiYBevZeL9RZI1dgLdS1HozxMDnAalUXYwsQLSBFe
HaO59FWfvmeZFgL/FS5fiECcgDPW63EaureST5qLpMef/5xqu/rn1E51q39N7cf2ggZrleyisAQ+
1wbVDRydDVyo+FOdPVusaQzWxMDjvm8hgrW/EJMLPsoO+aucM81KTpKLfUykb3Bc7Ztlpn9bDM90
3MtpNXGohVfK12r5mjoM8IVcbdVk7LoqUZb+AEitQdV0p0W+d3NDpV32PvXlatK3Npnun4NuXLyp
iD5q1B1mbk1zVTHbW+AdTx1ldi1Ru57kyNTrS9kcMyV6tLABlS32EeupS/oBA6wJHnegUMKNnXR6
TdIrlLMGqUSj2pmBmsJa1VF4lp3QTGB1YZmxMHDLuE8caxPrtl7wDIfkuAjaPDrVvZc9K32qrkUs
lLVs5o0GXzkABaPHQ/aMGI375EJ/mBtyglmSpaPedxrzpjlYKk48sG6mdxFw8G5qUz/IB7QNxbkR
4o0nSQUQT+g3leg+1yblAmDfeIm7+JWnlQJzl9Y8hmmtconwtdxXGIavgsRa8M//WU3Thz5oPkd7
wye735k8wVL1MDZTuMWbzny0Rsw6UqVt/jDYZLS8uZWNtGyNh5vprAJ23WSR66uwpzRJoZl0bXa/
UVAFxJyHUsh/zFGxLtuUwsPRyenVXdeQem9mlhvmkOpOrcpsNXp5ebz/KNOedRHxszFIEkmPoskM
fsCaC86yK0cVd026BIzf/EXWbSkxbU+wsFkwE5geUevBjDScRcPFt0ibafFZk5+8RAQ31GRxTirC
5sfQugiphOlrYbXulgK7tbWFV77mWX4mp9n8aBxgALmpuNcmrauTIEBeVabXHvMOKoAkymCh1e0a
LX3s2owMuVP+6q18V+h19UslX/bPm3mO7Bm46R3o4kqADJ6DQ+0qQ0B8j+ThiO7IuKpKJPCESk0h
ASK2kB+DsYvtVdyH7V42/zkN+tnntKF51yPvrRdWH67VIcGgSplQBRt6ciUKEfCsmiBR/PLOEYGz
MjUVyRkkHVZUD+o9wvEe5qa5/vCvO369zz4j78uj64XpLVCCzUTc9dhkuv4ytxpDLR6hlujQy3W8
VVsANiHnHAWzZtN55tBjIU8OwqaY2RdhPZ6yENyNwef1LFxf2UkzHU3H5zpCAHLDow6MSgvZ9kxK
aCNNdyIVRd1EUY3knKshVjkIPI4LAb9s24zsOyg/wHzKSxEBsgDTB1xDqDulHwh1QpcSO6rM2Qnh
qHhBWdouxxENSXcE/sadvBDXDBu7RG3E/N33NTo0cBpVQrKt7CtxRb6/gDF09tmITlhY6yiT9KhC
REH0mE3leBT2zqwE2eK6p1gN3rlb8PXEFVvXfRwJcusAvAaWB13y0jXIaAIviS+1OY2Hr7nyTp2m
YTXOT3vZBMrk7VqnwGqgcP2H3Gg2Wk8A2M6tiIr3BctFCoG05AXCSrk3bBJhX31gq3JkDbnIVXLA
JWWzUPOsQpOEtUg/pFeny9duX5Dj6owrv676OCGztRfo+ZK9KtRs2bQtMVfdKyicVtpjaiLzgyDP
TsjREIb4OtMV/AwJY7Pl/HqJHnbXBPh2qjhIYbXOCUztVRkmB95C7jykmgIvOIkAIcxNOTBgUctC
P15baSvipRL6Hq59sO0DbMIpYpo+ciXmcJKzvfm17IeUAPf+klEeGUtYE8kGiqhSCOfSmx3fGiv5
71ucfQAvkEuRz45IGaNTUeDet00UJ1w1BaIZDWfClTOg1LByEKmhroi1WKb71f0yZGLJU7Y7fvX3
VAC6VVnOtpSeUfDWMFkUIwWNr3W+WTvbMtO/fXXJu/vLxGvb3IR1HdyE/vMrPpM9mJnfw7O2CYJb
lv1KpWrolGNnYdkBJs+gNxSx1jW0fqywV1bSGQP1xD05R3+Hqd9E3l7H4TQR1aYxR4S852YS+Vjw
RFp1KTU9eBvdDVYYxpsBa+aEoHe9HQWiHlK6iwf2830juNtKB9Yg0Id3X7JCt093XzvLGvddOqB1
PFudgzjgu0+2aqWZQfQ0kbpexUGfbaOZ2xvVZnTDyWMdSTKvPWu1wEr6HDWqOL75fELl3DRF9abz
jPZvDEfgVt1GCyBpSIZjM9Mc5Z28yL29zj6yYHTWCrnuw6AZ+lmkrgLPCiHNLAu/Sd6SAKvDOa37
I+k7MgORbz/G5M22SMQdRRP7q4Dd/clEKHI/BEDVkpkCPczENWEsc2CCT7KHPH6+tIl+9yjgHqIi
MF5J6PXBOPyIjQFxVP6+c5Mj5lNTrKcsN9NFOBc6wfi3CZ2YlLMZUC1S61E8NuhOLHPLJG8aBF2y
zy4tdOTr5JoEj6AQ/khIKMP9CL+hqliuyTl1R8gU4UoZMOr1EQvidKLVTyGH+p032ZR2R81+GVvr
sZyG5OQKYvBY75ur7rTdrCymbs3Z/V1e/qsB2ZdZqCxSIbc3bu6hr2moYhGq4xwm05R98k5elHFS
T2lgqgDNc3Z7ilmv8YxHd+y/7GkTVVsqZRTdpKft0LXiEDmgueQM2edg9rC0Zli54vgfgWmM3/wu
vdRN2D8rQRYdYa0NKwiH0zf0iO/97gwQSRrls99lvpjn23N/NvfHqKfuM0cgZeEF8QIQmHMpEdd9
NdM3SDPGW9hHFgoBCLI6qQI/VO/wmkadb2vNTXXwHtQyyKdXch72Cntu6GjS/FGvgiesEr0U7aCa
zLloYSjuQdN4AGOUQQRUdV37BCluIqtXIlhr6d8LPMQf6yZz/tYvMvXeH6ms7ztw6XZuY2jieUu8
odQPV8G6fT5d670A6xj03zKjQhxGL/qb2ardbrRrZYehPaZjjsVPN1CJSey4uYLwsg+Za11QOe5x
yBuQLTUQPpB9FN44QBtNidKFmmDBYJbKnwafLPHsGMJ61HsOaW0r7uxSgBnqcVSVeCnD0zTz6009
tSbvFXEopT+U5/I0O8mmk7kbzaq9M1bxTxrfxVNTevFK+pIj6cDJiZJsnlBSQkCRQlPRBy9q4Ty4
SRX9UPVhdisYrKuWFtEnUwyG17gLdGGsCYIw5XHwEFuqqVku0IRR9prqxo/yUnsnSzWAT9VF8th6
fnm0te6HHJJdliPmUgeUE2mdHeoI5+B0GrLDDNlN9kk3bkg1PzStcuGeILniJQjxRsNINgOVlf7s
UoooVZxt731TAVcgjKJDocJ7DhLNevi6m7LSXYVDaT0EHGFX2ApMh3jMLpFmZYimeAhu6068gpyd
32I9+bx4UAJKJbAvsn+WpF3qXu0j2MWJNIoT7WHsEC0IU6Pa+KZnvHkzMH7ecb5mpMHwOcMoavMt
KYr7DJ0iy6Jo1GOX5aCtJWPc/tuVSLrfaF6WAGVu1ROmP42jkrXycW6fjDHYB233UU+WcUFZ07zE
eckATs8/kY5pd1UksHlwu5/ow3TnBntGYRtKsU4VpVu6RFGoFejIWM4mjULDkETL0D6MaxhjjmHc
8Oc2b/p8GX3ME+OSx7KIcMJBrwjgTKvXMDKYJy+RqPxN7pqIwcwrZJ+vDCbM9fyQmj4wSOQoCC99
Ur1bd9YkJPvEb6s4yiIbVf8k+6REoZQtLJtBrElNj0vZp+OzYma2Wf1IOvHdjXDVUyLejxSLgwDt
MAS+Mn8lmwoVa5JRJnu7FSJQOynFodExO68RhltCcMDJssEu5xr5+KFLg08KFhQFqs7d3YfrAYl3
pPgy+NlwqXVvLc8IStw1D199X1nbYp7XdDOsVKZtcbn4bH+dLeS6rqxx81E19yb3Ls1TLtY4OWdz
3skKrzfhUpZ8n+RuNlrhVY7KuWFYmjvhC3RngSmAT6EAW3r1KTThAstLNjcTEHhLhDD71dfAYGfN
fYrWDdO6a1EH6PW+RRprXLe+Vz+EiUIJ4b5lhlVE7bjhLG1g6nQAnp4/T4Vhb+BQOitjjscpK1Tn
sW4+2jmQb+ZLVk0Lq2lKFPyYH2p4DYBK2sZ6q8DeAfcfIkxwm6b08072xXPfMPfFvVVsBiCIf1QN
mODGG8KDVXnhEzai1QkA+kdWDeGTY4lLb6k4XPc9eyaOxONZpdDQ9UrAR80HAQqreFPNob3muDZS
KyE+Af9sSlFYKP7Oehyoa3oCvkWnJAuqE91DOysNE00htoTIzko2Y7jiT0gGUOlIEVibqfKfzuom
qAtPpFOLoy9fKgvM24pCFda/84NYPpLxo2GYuv9Pjp7Ogjzb90ib3GulhMkLAKe7OIJll5gMjtij
ebO/dkvhb20pGtXOWSsB/4v7IqG1/0+LxiDXjl09/4EVgi/ybBkAJdrLphR+xd/ksylHw/EfzQQj
nPvkRFdARgXxa1ab1ap00UxEi398t4tmkUb19KoqlgM/CdyJMkTZxtSmYJ8pRJdeadSPxUCCRvNQ
XjVxRP5REGLyiMF/s4QTqpjI5lnFozdyMvDmAQ/yqoInjvwVJ/SeL/gwvMvfsOgm9eJMkMihKLyg
B/7vsZGZYT3ghxg5FDOthupLCSnRLHOo+vIw34cBIPepU/dSg0vO6XDc/i/73LmQI6eEnS22XQ/O
MVxNkYYac1ZdyXG4V2uuQsm7JCKJncdg8/41gMP6uUWc5PjVX4A0O5pjvMvQzJC5VJlBtYzmgOIu
ZYU5bRsnIMtQ+e53MlEb6267A8djLOWCUWm1azYahylPygOK3v1SSxPk0e0g3FuKsJ5yX9f2xC3o
y1FwfioK23pC6bRUswppIHp4bv+IAe4F6BL8iGyMuzCQCXsEQtUo984UuNNzGvfVysmpowj5+Rc6
7/F8lrXLKjpT2US2i5Y8ysp+kaj3ftk1yK/rP/vkNLnq92vIuT3IqvsLIaOzBodzA10LcjfK/+gJ
wxeDJWoKn31w5LM5rTMT44x5Ruca13tOrNbEGlbacJaXqKiHczBfZJPc9za2gJ8PYEAXJiByRBAP
ZZOBSOnH+qGb90MflFzYjzdzFtyT3fS4mTPexDz8V49RuVvEGUgTQ3PihISh0fKef1HL0tg50DIX
Mj0jszDyMlg+VJ24Pfij96b1Y3gsTRJ6eeTd7ShkFVB30pVPcfwiHx/yEkGTSq3ms0s+en4vvIer
c7PRm4PQa4BpmTLchroab3pTQA8EU7GRfXavjTdoB9BvEkE4N8+7l20dkDUGEnAXvf4xjHhHRCEH
9krV8BmJigNxVbSWOai5X2vzz/7ESaM1DOvp2z/ny/6MU/4NjFy8SEL1JNLQfBqCTjsrI7h5mfW2
FROFPs9JTwjA6S8qB8t70rymho3YzbCRWfCpIu+lYHEncuCUokLxbNU1B8Ba4eXessScF7TRFFfm
s5BbpY/3rbpRxQuqx+oDkpn4rH7dkQlH2LxaD7hSkpEc++U0aOp7lOYfWqzHv+zuQ23TGeIBTC5P
Y+N7r4PgSAfLfm7aQlkV2KpcFAWs3jB58Yw0MKinBhXY9A4giQvT9Rd/TEK8VtjJuZkmoGqdZr2G
XuxvsLGAFC+buKisvNZt9nLU7B20ljNXP1dlYb3O2Pcyq73Hzg315w7jRLkIpGp2zQLrm1wD/2k6
qGXXLi14GxcvRKvRyfwLoWy16nrcchvdBzAvO1WBgnuc1FfZkhe0/EijzStcYzhWcaccvvrNIdMp
SIOTqMHKW8DGN9HsNF9FlneVdwHuM9FI0PfVbwnD2eENGi9kH/BQ76rNF/kilVtTywiiG+npseIY
OGNPlDTdfUkNZ+oxGV31OLhatUXP/72uXYS6xt6sT7GSQqnolLY+tYF3H056ipIr2WfGEHY3AWiO
1Th2JfIhq15XzUOr+CQi405NjvfbdL7tOy85yjt5sXogzct7OxgmvsHzpHsv7gSaU5sHf7L5dSfv
WM21ffkMAQaHmVL08J8990dO+auLxvhhxK4yXDJZtuRT5f+yXKFYv4sSgUFDU4dXL0WQNp6o3Mpm
rWghSUUGINGUh9gEl2NOVrCjLLKYMoTs86nHAfi+tkgaQEP6tP1aJgdSFV1KO8yW2KkOANHV4SYv
Rkj2uUchSsz7xFe/1QZ7ih/OKVBmxEcQoBD5tVROlkudOHmVq8Z5K5J3v5c6VHCQUEvQiZRLXaGN
+4JvHMc6zyAlrjhUDeJ4f28qWnH1ce6RLUto5iO/OYJSnhpQZC3Nx2K+4JrQlpzS5SwX6BwOCKG+
lGNyFgi+JygC7km2VDToj6reAmGcV8tViTX+ymBIknow972U2asduHkCGSMpn0RKMn1CP0qOyR7M
KqAB/f/MT7veh2EbDTsHwM7a7ntro89+bLbvjpBayr83v0blZDmqzpPdefLX6NdabfZyU1wdPFJl
WBtrEvrLv9Z+Nb9+bhiAlK50ZxvP2eoqVYkBhbZoZDraGZ18IwRUy6I3xwxovn9qvMY9u7Ocghlb
1gFrsWRhyGR16VXxEvmdcdejvvtgOj8MI893mktFSipGauM3NI6U9zYJ/t4dhd9bzAbfv2ZLNcog
/P6v2bJ76L7DvPDvs83QNdZoGPKJnnWeY7d4g6PzWJXerE4UVS8B/ADZbbeJfkb2tVqItizfwIY7
29H3GqyH2uJNyUJ7eX+N7JtT4/BsImoVI6XBp12YMC0sYcYX7DpwjOg168WcOLUidl/8tNInqfKZ
a/pLF4T1exUl5LvLPrkpZGB3NQnhvfN7tfZ7tV0O+U93eMrTwvw1r44RI3uPA9KMU+kktwza2q7v
nM/VgQbN0Rflk2b1+OX4IRhGxx8+HA0TJlNXfzaw9thq0csfMI2atNr7k53sm4Ju6LsYMDrqVYA+
vUURoyHRddHMXNmigu4dhAkmy4mNaRuahriqhFmrRiTpczK+ecDMFrEm4j9REVgAelW+O5ESrOas
5yXvdPOIiWG7TsqweDddcXQbH7ghZlVoVA3PSNqU2wovbNjL2InEoAmAQibx3gZmTc2uDI9xgh3J
jHRKtci5gQnWb8Mhwn8ODSRP0K2Xz6EzFcd7H7K83XJq+LLI0ftKE12Tokc8JJHrqgF2kR2gZ6mc
XSUyvwWe9kve4Kd2vwGT8ktTVePbfPO/njMvn+ZV/3id/1z+e446ZuvOCINHy3c61NXCdy3uiZnR
qHxuiLKQ8I4fZctOYAnFjp0fTD3On8kgc2yALrZy/aE7AzhPVkaCRdPsyVi4XfvkO5A05x0hpmz3
9HuMYvN9TGLx5JjGOtn6vQ75DfApQ1QcraxKtrlPCgk0hfliT81FBmVT6YfLEmeJa0J55VwgU7YM
0CL8oaI+Qm6meUWybDHN7MO0GMBbFCRf4/kO9OznneyTo3Iesgf/w+jXq5DUgbwUjmI/QhpHk0P7
6DyHhKke1Tsz6rWPxnioYlW8h6Fi7v2RnyxnVWP7hld7RF5C7y5BCg1R9lO4aVCxrPWTjmP2s4Cf
1XtehFJUrT16PabbdtE2N0uvFWQHcxVrA7X8CEoNVRD8nZqiU9bI9E5rry3rnawxU+/Y9zWJ1g5X
gWvVVdm9FB0CrbtPkxXreRrHbONpsrHPqRE8uU+bPMShEzdbqkpozDDMYlug9fzf3/3P89xUU4+m
7y+dxii25DL+96/UqNi3h4gUIRvYXBt8RZYNamubQjRYa6UwFBfNiJ+FhFgEYdZt5d+vh+KmdEr1
mPZpe0Nc8YerueJkVNQ5DbXRTnB1f8gCjyziBKq9DzUDyuBc8ylnZqsBwmQjyz2IN7aLELDVFqoC
UE1TzTeyzCbRqvIO9HVxgeZj44fR/n1UutXLeVpjrscOdeHZSsvTLLLGipUMZ9l2FHIAKjyxTeoU
JETxr9ph5xyc5aXwp+BMqmSpBh6KNL/7exLcO82oqWxEzWmaD6OVPJcW8a5TNPsou+RFE10nsD5X
g5VTYOfoOEBNMWmrn0yN94w0Bnp7lV7etDYU0Etq54cC+aVTfPvPbnzSc/1Rvq+wh8mNefF4f5sj
S7sSzrWPRQekCLLAH5WuT4vcbmcaGHhpb/NVg29iffYh0n7Jwrss2quw/vWFr9bJsrILMLPlX0X8
rzmYCuNRXXgnWarHyK9Z+Wpiby2/e9Fbx3id6lpfg3HET7VkK+qjxqCwrivvwNCOOFtm3zUX6dAS
5g4yj9nSKqzm6vbR/2HtvJbc1rV1/USsYg63yrGDO/uG5cicM5/+fIDarZ5e8+xQtW9oAhigpLZE
AmP8wZke20erGlBFCX0WwqatBtsGydGllAyU4oGyL63ycdlP4Qaaf3dSp7mwzklfQSKV5R1UEaC8
sSPYGXNWs6T3jDt5GPy6u53NH9kIR//Sjy7qc66PLjz6wrxEqWLVaRRAyq59TRu7u4Jid1H9lpp3
qj7wdTcSK9yFYVPCpEQgzxAHOSwHIgEnV+FYLUukMrfS16vpdG2nG8DfJ4E0lX2l1/N4jDTKNBKq
Cv74LnM86yRDIizbbgcH6RAxAUchoOcSSIQ6XXt72d5Pcw1kwxzi+bmK9nWbeM0G39hpPzf5Gpeh
HsnGmY1Kq50ySBGnGnHm05TCJdU67xHHrGELm3FsFrJPhtgSXpHVfrQbO+dhkkkaXXH0g2tMyH4I
JWvPSoyDZQ+3vUjLVDpWOLGWIBOzHB0vXMq/hPiL+QjNXkQDZZf8W4l+r0J87Nr1Ef93fwR60SYd
vMQTg7+63zfzTeILqh1v4qMl3sM4KvECH6ABNSigONqdzNjEEfXZEbt2zcbi80+LKkCzjgqRnWfJ
cmvb6BEoXYYvlGhmWdoeAZYcL59c9ScIF6G/l5rdmKPdXWALmd6fZQ6m0+AEhKTCdhcjUc/HszRr
nX73DhgQ460GxknmZ/ivQkq/r0NhDVSc7bCFaClPx3hOVq7Rg+QTI07ZF2d5dj3IPoDHqkcaTQSp
cJ437z/yJvTeZOflmiiqoG7t4mEgO/+6nGx64iXUzlyGJEyP17Cpq+p9BP0h2mrCEzbW1MNg66O+
FwYV67zQqXTf5WhfkY/9+HfgQSDa0/u/H+Mu+m+I4/B+9B2paveCVO8zUJJRlnurCxCdpICz6wOt
IcvBGk8GIrvvnb3WXF/g7IEYCIDgTJQ9zrFcwXmzKaSUNYyvUNdd4oJpr4DU6MM3W0+/RrozbDq9
7Y/tmPRH2JqVj1RcVkIPKnGNGWYNHVz0g+XZ9aD4FFZtZ9pdu/4tTPYBAOrBhU3xBYkkkUR64XNr
ByC7lM3rIc+nlmdDtL52SegSyg3+TdoUUGHqGCko8EtdYNp7JC1AOfj8L8SmZy3NCkKdPfmWs9Jb
6net9/ti6BvOdbh2M0VdZd2ISRHSdaox2re9mrZfZqNQD2o+Jws5KPu8xIS84rrhVjarSX3Fw8ql
Pj173XDBqOqBv7Z8aDaWoeaYDqFbINNwXQiYLEMl/JwbOAMGbnkKh6EiMaaAUTZws/ODyV9YtmNt
5QM5QBF6V83Jy/VBfX0e/3Pw2l8N9can8HXoIWdeGCIGom1nHa+Md/4IKbWzHJX25KS5P492onmd
K0fRMHqYg7L9pmORAX0SzrlcfrH6Jm0WTF9GBfHKIIp/xhNGtXU/jMdgZOtw6oc4ubFwE1yyUtx7
BfafauNDLI3Gt07Ab13dMfA9hAARNH67U+N2vsN8ayZ9GqpfxSR/6I+aRgZa5lcH35nPY6jAMhZZ
kI/UbOim30cfpSTZJQ9BLJbS2YypjVEON4k3rKISf1UqlO+0lIGyimXhNyLXBqOuYALRuMWN4TSX
MPkpgyEOkAqe/yNMKUftphKASx9dSme8l4+ceEyEoZn/U7bkISHluu5KoYgszCplX43L6sJR9ezw
7nhprksT+xgfivollSw/RBzmL1mc6YdQZocyBJbWs0sC+/o548hQToWJ6p/4k5j15K18xXFX8hkO
A+4WiATmg/zkLw/s3INe5JJ/3cgI+dQuzCjcgcIxLo952TdoLAprBB6vKwK9dUu0ETWd6nOtJfO2
R67kBnwG9SxhIO7HwLKSqfe2aeX+kg+Grp92NWX2o2xd1gFtPH7qk8sA2J/1cjDZVNzXEAshQCwM
s3bxFBrs/WTzRONZ27+4BebRAhDwbxF42PUvEFc+RTSN0BG1WpS6xLImihX3VGjq3ogSljTyY+Zz
vGtSNLivH7PMwCl5HZDOax/cmHBrOT52MGLpk/Cs289uDG9Yab8PQ14/6RMZdpjmlEO6pr6ldgvG
D+sHsmjTAn7W+HNqXL5hdgu7CQNX0m+uveNPOt63/IddQoRjppp7P+SlB10XRQcXboJhB4siiV4z
HUFHvOzaQ80P8mBXQbNxcBBFmi/rH/uwH48ZnlyLKp77xxrt7S9zgAVqEfnt0k/bU6O1021jJR7k
fHVa2SbftiA20/sajtuh0wCn5LFawbRsd7JOhAz9e0QrIpr/WUTSZRU6Bt2na3hz2a5VnOKWYC6S
ravF6TK34bgAlvXrWyV+6yYHRlwyQYv1w9jcXUY72NQrs0o2mV6QxmtN40VBKXQZB3Z00r3UfDEp
PmVT0T1NQNNvyab9kFFFUHpby+iYxEfgo01HHBJZ0hUBPgLy1O4VvvbYPMFxEd4CaGds+khw04XY
uFoo3qoLSoRfRPOKX5Yq5KlmeQhcJebyOlB3QJwtkmYr3/GylTfAEE5TY+9YgwegGxQJZOc8YN2I
GQ4kZSEIghkOlotIDubmk6F1/R6NDFTunaB8GXKQN8WUTrsw78oXNQYXp0WGeiNHQwv65jw8w1t0
b3vTfu3cCJ8azA8WaoVPqK2E3jfL1w+mleGlmg1vk5emvxttfsVkznqd26hj5Wm2X0I2MBuAtOHZ
zTV77+aquov6YYBCYqQrFZZBjM/lRrplSZMsPc25q4o+tA9YI+ZB894eRE1PBso+G7uJyzzZ59sD
ehK63m0kVKJNwaTorcVC2nH90xzN/mmq9GAFnVZZIhRh9+x2M+UkhzMdNXGkR5eT6n5FCc65vR5q
q05W9oCFi+xzO3ZW4BfCE8bw2vEah4r5fMzjFrE55qepHS4K350bfenHqJIEah+fO7tcV2RlbhE9
sm7l2TDUyZZdrCtE5t77vFLvD3Vs/Zwia6kjIf1ENgMXkTky0avyxtduQiLV7C11bwphdg8VQYS/
Ht7BO6JSLOvHsrBsxPqWn0JwJ1uWFqkrvGK8jSwq1yOI8UyJf8uSNBaO36iOOWdNHOSZ2qqvfua1
u5D8X7tlhx7u1Mb7Hjnte0SrVtMGqS72nl4z7BK2kCwYB0gWdjFRzR60bQQm83xpoi1P3rYo6pWM
yUunubPrFmedDOvs3Hd4AiNQN4Z29pZPmYXgwTwe62Swn8sRFc2kyd4g0U67eUDMx9Qx1KD8NC6g
6zS72WDq1ASQNpEhrS9tMpV8jXzdeDB97W0yLf15zOcnp9GxXO/jIz/A4C1JfH2VAA45W2PqHGc/
16neoLKleobp4UFqVwpYsrGrVmOIJXPRGocurw1AWNB6T9wmknXQGZS9ZYyp1/YJ5syw5VY4QxNQ
kUPSzQiid/HIuvE9e3HNV5ByTtD3Ayx98tXHyUI5zInXKGz1ezvld7SdHTUCKZFgW2MWzvnSCR0C
U3FiNgkUoUWJtc9ZmngM/ERNo34BdhDdJB2Zc9ldqhDHtN7pN7IpJ4VaUy+tfnSXcvOUO5XieouR
/5MN2bZuP6faQ8ot/iGt+cMUJnIoAqD71a6Mhwl3yE/9jXhO/zN+Zie8Snvv0j+hVhTnWz3xIffL
XW4q9sD5xwH1b7H1lUeYGxBeMNvYwE9DbtfunzooKwcfzbGVfCmt9feDMw9PKFRWn/pFfEhNRGCn
m3Nes2k3fPPectzwoTSnvbyzt6YHda5zAI1Sw39BP7pnz8kuwy7T5P4dZIVWPCgizUrhZuEg00YA
qhXTQU0nbShoDYBlL5g/OSwPdppbAOUzvfrul46/r9A+WDlZNmw9IXAwh/iUT7UFLjRx4E+Vbnqf
4C/ZGh3UP9GVahVFMtY+Ml5Fq1mvy0NKouD09zNGthFm00gA1aht+kq8UfVGWQ5Rrd+gH4rkohaT
lrYMACZKN+yg02LrPNbWQ2q14xff5VdFY4Y4f0hU/UfumME56opmOdU4DMrm9ZBQ/D/LJv62aHqA
bdyi7DRAFHD5S1hszTcVlaQ9NZkXZ4xSfihVvLUFbC5XwvxO9Rw2MgIDXCj6987uVHTxgXxIkOj1
UKctiI3a+XbtkmcY5IxntDfGs22kqBia5iUCJZCH0LTxcyuzfas109sIK24FtNg9N13PNlNDTT/K
1ezZN9VXTOTsn1SsKGyEJ11pXjRDab5UY91SWgx+F0GcHmVXgaXbbTvmm1kEyC7b8tVNnCjZKg87
A8m6oVkHY5ngKmEFS4mHLWcV17l4svd4VDWnCJEDd2HkPxXEwrVac+7Zejj7KnK6zTw2+DKm5VEi
14GTdQtbFAeQcOMOG4Q3Sd5AEg2Mp1rVEc2jZVCxv7SQd/phhEj1jP6E4JYE/DTsZhejGh/DUNe/
TBEwXzfXBa4YtBpqmPsaAS2AxTSjsYtWWupGB/kDEJOsyUKtwnTRGx5CgHuzZxdHNlSni0MwWS/e
aRiekOXJbjuZ4Ru0DVKRQteOv578C+mOPy0NTxm31z+rVY5AlN35TnYh9hMcggS5w6mJK1K3oHZy
nEdATlvVepic8k1p5jdPMdr7sNb0W4cnwUL2o52IPrgftoc2tvPXpj87Q1m9Oe5jr+NxHabJ9Joa
vHUFksgZuq//hDzWpd9KKnNPjQGNhthZjYVa3+Qj+NhneVsJEKeQ6AclKhy2achfgIKQPRIZEWua
t5mnOFz+NZCXKCz1tVrv5IDu+cHOt3zzoKOvNgbVk6zfWOkynGjIfTEj6F1WT0hSzjeaBtxFZL5t
814LXHyq+OkV28HApaTRKu2uqapUqOlmv2qsHrLA/K0qw5PNN+91RG8F2Uk9vfPQatq1hmns8QiI
b4YU2xdMOpTbMUeTykIZ40xhtTmVQ/XE9hBRVsUM/dXc1Na6xxbvizxoZBXsJLbPWd4hkun64c6N
LD05g+TQtmbm3kPXUG/lNzJO7Xu+fiq5Vr6DYky2gLx5X2ZtXgdDtqkt7vyTo2A5PLK21JLcPuSo
Q210M8yfIC39HPzM/ilCB7PJlkWY2NV3DH6SfU8q7KbQ4merKoNLC9fX4kb2j2LQqsNnn3rhXvYn
wIi1hZ38rA3zpfYmh1QMB4NnKCxKcToAWpwClb8zD1A56KZ9NwNwUquVjmfqqkCrZnOBI11oeE5S
P+OmXq0ijyWQ/I902ulz8zoqC3oGdnzLfgxOep7wcf/xDUKl21gB3kU16J8DuV7e9F5QH6/9Te7W
R3ENb6qLTTVjatd3lnEexSGrSwVl05iCRQqH5FPfJaZxsl0wKW9yQB4SOUOeIguRL/PYKddd3b9f
MNpiTg4qKDSs+bvTWebOFwpHYd+gMCl+jlHoYA7lqbBWGjd8UsNpK/tJ31O0wsNrI5sodR3iPKkf
8SBIz3J67QTPFwEBrwzO6qCHztsUeg8eEKUS7+Vj4pfFkS16gHSRqwL07TugCKzUI9CrjLekD8qF
PP3Uvkz4NOa5qr4wjLLYIanp3jpKeye/l0nYubdA3u40TBhPYzxkiPchZpdlZXluxpydUF0v3cqy
HnHWbO5LZ0YhHIrGVAXqwSaltjRctXzxUQRet1g8bOWk7rfeAS6YjxLDHOuedVclkCH9nhJvN1l3
H2OBX9iXFldgR6KFN0MJdbStleSAfLpB4kE7gAK30Lkdgy9xlt2kkodWOfPe8IEqe93c3LkVyg7m
jKfdq4LmaYOi4I0/W+NdbGc9t/DwTTGT6U52XfqTbtuwJTyHFNQu/XzUeMXdnnwQAiDnS40mHPKD
1vs7jL2UV2tO0nWcx8XJQxD1jEJ9uTIpNn+zTARywwwoQQtvzjN4p+xG3B2PQ21rWAquEZmLspqp
Rz9dV9mxuvL3l2VQ6xjemsWcf2jz8KGdUP9b6z3qS4bZlrtPW9WI3OxoHueWjdGhHHWYoFZunYwY
MWpNjW/kLYoaXXxSi+lF3qJkV6FqkKDItV7uZJodV+eha051rO9IsBlv7Rx1JK6a4MYtvPrIbAx2
IDw+Y374JjcCH6EV6FlU1KP30Mb3g81oJOEzWvPXUK+vnNNsJL/kigiD6uCyLHJM5QYWvrO7rpTk
cmmyNegpUwK7/oOxUiqPVeAnt5LDIlkrtWPUa2fyClC68FrKXLtRlNbd1b4OZM4JKqSaMWRah40D
bq4clP6A9NHXaeB/NQy7/mHy9fjBBT6Y2T0gg7B/EM/WZTpH7lY2vUTFWXAKvsmWnNMUzfMUT/FZ
TvIyv0VsLotXlDNV7GNmdU1eOji3MxwXsha4d4qSqzzIAXlG2i482VkGo2vypoVvxfrPfh2IdZYZ
V4j+9YZ7X5pwWF0PENWsYkmXpiyLzCFP10kNSh1XoUcYQsGPf5xg5hHKHnYalxO3rJwXK822ZYc3
O3cb6z5xW+CBeK2vB78Nv9fweLsWBwWLur/FkuKgW4irdub4S47LiTb6WMuy0dNbhHr3DmvDL04w
dA+akE6Vv/+ZZ2GJLcxCsZvipZsF5KtDrECOFinypnabcQMYo+ipUM11m4NHgoQH8yzc1j0eucbQ
em96eOlWkWHdqkn63k30rPgYtfnagAzaUyPuHOwVukcaUgFBNiITJU1YEn2syxHJR//TCPwaaUq8
iu4vPHOrKwDS2RBysEn96qYILiTscG4cnVsZAEBAumhtPrpN+xuB5OmbpflkYMaXBjOl3Uz18FwM
oNW3E30dj6OE5PnjBDYJxmRYnCVKTTbRbS7OEqU214iLyVH2pvqmi5NsZVrYNw262h0dPGUfsli5
q3hN5TGqu0tTS5zxqwwrvO/qDAZmLtGYFclX/qveqPBqj1HUY7Wod/EurFXEG/123NmmNt4P8IHk
jkIeUi+xVnpllZta8GsRjp7I8r5H1KbNxkNE5PZUotTIPiR0qkf0nvN7w0SbpDGi5sx6K360XaSG
hVgIDivmpunSdtvMYElC29q4rHogqvTdKc5q5Ot6u0FrSCSUC127AcMWPiQmewDfR57rYsQ7Ncoq
qDGFkaORGA0URqWHb2q4wcPcBOu5spO7yW7yfeKT836mUp/swhSxGEPFreACSS0Q+6NmQduRtCXZ
Rj71T3vuzVU3o9IMF9wFAAkXNygVtE4zlJ1kU0IgLeyO8Bl4kD2ZVyJoKeJjEW9p2EJc42WI2/5r
vJHlySIKsQOthYVr7xj6SsmbmYSFN/WbC4a6SIaItKio8WqRcprTfDrhFij3t7nqpbuSytYyEttd
o3VyeBnOSe6A5Z7XyWdcSar0TsZbmAWyYDHtnY207ZGC8hsCSwJDrFaPcYWXrVeAoEWiscGDcUrq
da5q89JuWMtd3oKe2TM0DFYpMsOIjhOMOQQAuOOtArbw95gC1fcuIiQ3feoIaBvvW/GjS1MOyjAZ
oWTWqoYpva2NGu6+WFiONYYUXmYa6yjyyM18rC/lGb+i/Oh7Jlx21p2XJedl2tTs9WS2qfA1EfJj
/DXbKYA2PDfjxkQRnXI2fZ8OxYAKWO41l5DrwDSicLXg+2+czNT87mfUumVNpLCC9gKD6CIN8X4x
IGv+Tg5hFA4nnY4fDZdoWS2Rw54onsoBT8Nk61fhphVOx1je3KIAYm4HC+qD/A9rsde9iYvoDr6L
g7qlU25QErQu/3UKyM5lFk7lfkjG4G4KMREZpulnqCrIrIs1fISiv7HS8wyx5pcoBiv1HUziBNOC
TX7IF2QVqxSR/8oDXFikcrihpngZviYHZHSVzerSRWbssj2YQqU+9jw25ct+2jHgysKKIEL8Rr4V
11xgnRJjK48osJtXysa0EZZDV1VssZ3xB7gnNruYe2oWHOWgsp9RnAnWY9rE+wERwnUsdHckJCtN
3eAM5nY1VCUKDLKpKPVKRqSA/V03E9qxkXkjD0PV/85JX+yuXSrYqJtgCuM91MpX2Z9nGhwCuxaG
vsHZrbLwLM8Q95rXZoZw1LVPDpi6FS3Lspw2aR5kRz3qX6/f6SZDtg4huNdI/BAidMohqUpONoQZ
fr1K7x5RtkyopxcUgXy0d0d2879sxMWL0f8VWVDy1MFNngYjt9Z6YTQnVQMq2pjejM06mgCaMSFo
4drxBTPmIRt1nuP6WQLKJIzMxz0ty1HzgCg7LtKutDf5AwL4IVjforvNhui7aUZiqR6me5Qy+pVs
tiB1VnlQujvZdHzlp+NO0a1s5Q+zZ+FFKNMic48wVGsjzJMZOuZnQjdpLgoDfbk7wxiSelkJ7aRM
66ODVFaijJgvu1DfqAI6JtkKktEgzy6HysJFW4keZf81TNH9em3kVQ3Bq2hu8LRfXwoZfzXToN4N
ppct+6wJHrihxEtKBtNXpPPOUxM2kF6HcOEAm/o1G+PvlJ/GC8bpBURXJaLA0zpbxE3bg5F4Jv5p
OKXppZJt7KH+lXa5l+7tjNRpYtXfen0ah28zwHgUomBHCnQFy8j3w7VZRBOJYtnO/QlXEXYY/xYn
+/RujYJCcJb3KVvcrKCc69wAS3chb0zXG5gclc3AC/Q1ZhDvIdeBxkI9RDNvg2oq1j5U2RVKtPmF
8yzP4uhWiZzy9trNbehzqDIT/ye0s9LqU2ibRndgQG8wRZ3uk15RN4Nr5SdlHqZDqLY+z20sEbq2
0FeUePunvh+6xcyK7HvLLf5CLvItbWHYeYnC7fjDxV/upR4qc9nVLm4BJAXxdKjsZQi+4LuCMEc6
kISsAR9u/Kj393qhm1/YFLOnFhHwmX6gkj88JF7Z7T1/RgBa74zXzqQ2IgKmGMYpHh3lDTp4+tmx
uZcBJ1dOLjfNsyKARtdD1751zZSdrj3y7FMorK4VvmPj8tpHlmrlUBO8i+qm3HQeYBXLzueHHm/H
Ow+NTuDM88OgOtND2Vg9O09tPMimXSrhXmdtAyowbKul0T9r+lB/kYOm2IuMKdlu2WTVxg1utr5f
Qv0WnU4F/pEcrB3WZG0WHAH0Yl5JwusGCS+EnaO4RR8Y/2q4qSS9RWvWIg4iJJ6HbjcnyU/ZfznI
WRjmFMt5TkxWVWp+KMBMLeyCLaCre91txy9yBcOmf0HMGhRSYP1Ok6WlqPlvVMgRj/HnZ88zdRJB
tXkDTA9f91jt15f010w6MvdXiXCy8obKRZgdtG3sedMrBXlE43HmPMZdNL268ToTUZOD5folSnSb
ZEr+GaVElfL5Wh9Rc4+Ut7zWn1eso3DlZ/AclWnlZkjnzmNsfumKON6ilwzlQDRnwEJfepjqOMLO
56jvaTkTxmqaXS7wrIEtruBhjgeuru8DMRwGQ3+j9e1Bzr/MKBpMfODYbVKULJkxrYYeD5wLj3os
QL2UPaY5yTiSw4/J9wjp9wJLd7kEBrqPPg1K3HI4FcOhH74Pk/GBRSlmuxNGN7Fe3fdYuWoI3bXQ
KgdKkn/VAsD7Hm27tfZ/PdqvtQBsRo5lrlt7uV6QYVWsDIcRRZ1/K1skmnE397a6q3EDGxYyBNgL
Lgpyw/4xLAf0uCiw+RAVETmKUOVl8kRC+M8MfFdRYmdnjlZtcpwDdLovp7Jdik551r3hOqkc5Lmp
hOml11Zy4q9RcvivGNkMlB5yW5q8ZZlXXz7a0Oe/jBhVcOqD7+mHf/vIIkuhpn1+mSQ/yDVfIScM
WY4OtDOhBFkGwp1JdUElBMW+i/TwCCDq/YA9B6PIPgTh5tpbu5WGb60IvQTIIaEYkzkYfhqltW0E
EGrZzfmzahY2KO3WuZ+SiIOP2jiLxUsj4nsbu9bhEu6PQb5HphpNexEfi4PaGKSu2khfyRlyIAiU
fOmIl+krpd/5pSKMc8AtCMcDvTk6eYtFjNv7SEO7RgvGR/RmdhLg1KJ4679HLBkPyYIa0LDyk6a8
bROjAhMSZz9qSv95XOpfByBX6znOXOgIlE49oMX7wtAXlerF91iaGoCMsJfavK/vleEb8gXJi5/0
5b4XFiZS4kbFZ94JxmxRUebY5IPjg6mpM2enT+lhLntqoZprracowX1uxNasrLG3K2ybL6wjF35t
xzdxcJF94IFuLISJiEgksHBNMImElk3uIPZ1VmfVWuYO5AiN68ifsD9z4ACSAklyg/JVL7ih7biQ
2F1Jp64m+KJDhBC5bwp4xvgRI4clE9vW8/+YhwQJ1uFG8+CT0nu0A+dVn+rshzcV6L1XzWPWU78A
Q+Vti6YIFlYBYo+6V3QAo4cdXDu5L1Nu8dwhR5Cjj7FwbWu4/+8jOit7auq4xeKya24vGj4j/KW+
BxXiaiEgZin9I/oQ1VVOf8Wpoi/HqH0bqg2be9D7m1wrg1OojMWJRbWz7pNaeTQMeCTYn/u/LJy8
NeOXMbqodGqV+piKOVM4Bye0eIqTP5gOUGnff4Qt8T6nO/01R76ON+A5GbvRs8YN/gxGVVuj34HB
pygCdKNHEQDdXINcJ+15yH+FY8LeTLR8BEamhZzHZj4/TQXmMR+xsv8SYvrDDSqge8/td5rW2T8T
3XorEAJCc1MLN02lVsfOGEK8AUBpUKs130Rolc/zwk+z31TmvAbnZadvtyi7Tmue1thNaCjpcFes
H+La+pZrbvi9xF1+MYxaeY/V7nAMUGdcyXRcpN1RGrC+xo3xFsW9CW5Jm3aqj7BMJB6KuJ6VpDFw
UkCiKX7MPfKHStzsA9UxoaRSfuOJhRR8oznVyg4rlqL2ZD63HVhokN8oExYBuorplCGuCO4wWSU6
WfM5UtD/ZaDtrOQkHNuWs1tax1AzHxrDj74M0P1uSePj3oKK/9sQYthT+VO3l027fPN18mRBlaOJ
niI1yR0lfAsHkpquZTTnKHaNR3xytrIfjTrug4nHJlpcTLyICwpqgWi6vauL3j/Kg+2mPqLQ5nuz
mmIYPp2OudZHSA1qI1q547gYeOfrqfS7h4Zbx6EdcZKTTX3WexZyeMUEiXIDZqV/0Ioyw4IOMx05
iF0QSTnLXspBOSnp9QBLMaXY+2bHDsasRr5KMwZ5Tu98Uaoh2UOvCLdhlTTPds0WpMqbp97Vh0Mj
3OuEfmEpDq7tRwduGCmPCte+lwO5qoAR99Cz0Hy9iZehEClE9CXcXtqZq/1Mis45+FLOUMxDvHlp
trF6K6+C4pl+M8TFZlC6YtNDkz3gJvWzjZLsB44Dz6Ff5E9mX2nb1ubOEcez/1Abxb8FVGPW7fKe
zKTmJJvUxBYWmt+vyPfBT3pgIc3eh8mfGt+jAex7F0T609BgwxpkfCFinlvbss11pD/G+IS8OlwR
Y2juZ8jmgNV0/QWdlJ+IFQw3paj4yPtx2HdrI/a6i56oNQ2oJwzdfTw+oakfYfWjFyCrU/elt+29
/FAwUdgJp8gh9znOIqzO8pMqUAgu7KRCDY072cory9u7kY04vhgEzNF+QaBhXI5lqG6vfZgF/j3L
MvRmISfIMGu08QNi/fL/ndXnlHQgBDcCTkoB+Trj0havUU/dkbuFfwIcGT4MhTdvLA/GjDqkLBjx
vOLH5PDVYz8AIiRWNyG5FBawAhIyMkomL7hvtPVAQvLF6tl3hOqAU1LnnUIXUateKEnNqUpRzEgT
HC25QRiEGWk4fgqT/TKsy5B8oHo7vVYAZGVYoCXvVxs/ruaIq8mmCCvBmy9m4MVn32QPn8oKJA+M
F5uC0WZ0ENECj8dWQAmFDa8b3GrYFzz5erqU/VbSN8cJQaFlErLKb9tJW+lTWezl6MiHqVCr/GJP
o3lv+yOwGC6mx9RdIX0Fa9ksZ+rhilv7R9kM+t941lbgV3hDfmCtEEGzF3WMGvMcZPErampIO5j1
84Sw2g2i3C1SgVX0Wo+I1+Z9MW2Rk4hedTd50xSzv3Nyl3pRmexld6tV0z4bcXKRk6pghEtY+uNR
jv7z2mpcsGQXr9lk1udrI7P/1jltf5e0xfBv19bFO+hnwVP8uHaXv6oDOTbDOM2OEaLQwkFV2/cz
o+Q+4hiKFDELb7Ixx7NRBiKC4a9SI0HYT0QjsMqInD26abOPuu4e5m10Y2ptp63kFDhBC2UIzdNg
VtYOIdfnCNVPZD6VlPIhckm9Wlt4C7VlvlOKkt2/32orGWN5lnvWTx1G7NnR0Nw3PLOQexDT5SH5
ODNnO12Reckzc9zkQnopdFm79E5475iDdm+mygO7Z3SRwgaZhBKXJAnppLb2V5ScLKNU1O3RQXXM
Zco96+BW9c98sOJv4qT8c2KSKpA98mQOu5/yRPtzIoL/VzH/3UvIC4IuPfM3ZYmooIWlDOW0YwEw
vhb5uEvzNnrsMlGB0qJyIftlmG8gNGCzeHrl4bIL/TR+BKf2H2GeuJoMU/vuU1jVK2yaQmSlr1f7
eNFpQq1+/OfVXE9t1/JFLcpcq1LBvjiMMCJLJvgNspAlm5bZKidZ5kq5vVxGpdzCdVQKOUyK/X86
V74N+ULyytTFldP1da9v8vq6cnT4eBtT1PZbeIXOMrFcMBOed7biwbxVFdu8lWdxgxeKn5gjRi1i
oO8iZ1F5urrI53bcykBddjZ1tUrtujlfJ/9PLypeLShS8/Z64TZPMLKVr/lx4Uvf/+aicn4KsO7y
bj9dVANJrDrh53cbGigOBIZy+RNcYv/++B9/F3lR11bHrXzj18/8X1340+vnvp2tjW4lBfD7MHnp
yljFthD5PcXFQ5dsZ7iVTchwAD6yGufKQcjxla1/X0bUR4QSn4wo9PDTdOw+/2O6W+Wfpzd2sZQX
+5iOA8m8KONGPQcdSUxbgJwT41s2T9EPqqRsY1GkRjPShU6IgeO29PvkIaDs/C+hid28h442fBwZ
OmnVr2QYlqYTpU9GYZrrdIb6gRerewT4B/wUt7rHWeTe6noa2JEsWm72vwr0oOjJsm3L8mihibLG
LA5G2ftLfTAxFxN1EKvu0ShCDdDE6fVBhsl+J7Cw2VF0SqY9di0dqqxHeXY9GHggUHN030OuA38F
y6bvGuUyc8ACUgUezolfw3gIvO8oDDcIo/xpxsC5C/CrDn5/vTKvCyoKaIikIIaifBJ2kMOBxaP1
4KMkBlQOB25TiLkhIJl+ISkPGfk3GonxIxTg9rFWnuW2WzZK5VluyAtUav85kkz/j7LzWm5c19b1
E7GKOdwqy5Jsy9l9w+rITII5PP3+CHm2PHv1XmefGxYBDFDqNkUCY/zhU9ifcyQagPvvP+fIhaZp
GvWTWr/KS9t54G48xUH3fnz5/5n41++EP5i+DAecPFW1LZby7YRhgbJE1t+8ke8wxDxZkHWvwNCy
o+eO3J0zWyEU5ucoTTvBqe1e2b58RKlT9S1tphwUnBohYDloe0/1rce4998oKIXfWhXI1mT0Lkqn
kNnHCfE+KX4bFz8H1S2+DPNE+Jjavkb84NEN3Tc5DpLl88Q4KNHDma/Y5b/kxB4U7CYyXurJ6m7q
xMfMHG0lcDMaxCqLV+bgv8g7WIm8H40IkhdKBOVad/vkxG4Ji86/zCmHF2lN8XtON89pwjw5DWWR
HZzGmDZ6satNRd+w6ChxE3KtQ5d15iyfgJx7xW8spKr2nqpIuUBBCRZetRCi8Of76U2gJ/CGzby5
7NQ2OxtTnGynBB9kI5vFV8Hyho+YfHrryZx9IYchuaudQaMI3sffhbmXSC4lSuNlFA/jPct+b9+i
K7vJsHd6toX3JiM0S78rDJCaov2q5KNxn8xMt0lgyIYVAMVbWrK/CAuMCSZeq0JtWKYr+ExuzFTz
l3JYHmzVoHqfKedKhsTx62Bj7A0oIj4ZdWHvyy5Qd5Q6xlvLM9O168T1Uz1iixOC2vuK8NCpqOb9
WcI+3jTVX6IYX5wuid/HUauWKcj+h8Dgr9lkLmYlbVdt5G9bHnJbDAjN8lN3im9WlDdHgQLbXmUB
sQhISjSP44jqv3endKTyviFPWqBSD0dzIXVt47jdRpo7HRzJ9EUNT2ycNlbwwZzMW8rKGkqtUXCI
K8CRY9s8VwEQycTRh12Motmj4Wo/Ecgo7oMkGZeF3i2htlLe+/dZYY4oAAVJi2fsfPbvUZaL9LGJ
/Bj9d1yh1jyeXPxS51l/xobMiuX8f1/zz0/83+ICccycQC2/AbBOIbqY6gNvc0T26n5A3ZimbWXt
3VDgc59iB7r0y6lbR6yp132d0MYrbVuzCbyTwX0ZoNmlklisykR7QKgr2xoIra4FNRaEEb+S3PPW
RWJ0+zALxbM+WScYNvVXy00QmEe26mTDR7zH76ldyIE042E7DnZ7zvFFPQob63N5JcURe1DgNXrk
wto1pdlt6tQxvpjmqikB8aEZU24Hm3cOJL5nMrBIKKTlDwmJz0PN2RaZNa0lY8Sug3De36VHiZ+f
J9UgpoqQqh6yUROrsctZICr40TF9g+wLwLJ+Gk2cmrqNq4Gz04e1Wrk1kB9w6zgS7KfJtx8tiyI2
bGQUZ2q/fMSbDGOc8mduJ/Z3LVBOZVnzhC9NfmKdAUphBOIapx5LiUDFUyo+DIYABeLb3hI/yOrW
mgIw+ySw1q1tlO/CDLd5FjvfJ12BMuGI6cGZUC1mH6VtY60qn/Dy/mlNsX/vhBkyxzGsDl23vtVB
Rd7Zq9wnP9DTdV/W4lZXg3Svu0qw7+2hZWdqR2sr16NnSxjYyPJf8l2ZfOw6eyra85XqNJ8+xN8j
DDhQVauTpW50NomqIbwtwhEdTHOwv1psfV0emS9UydudNQ3YIQa18xZSjjJ3XnaS0Nt+EMaTZ5+k
WrBsAGOTIxOCavPIp7DsJAG6w8fIv+bokDFhiPFETAa0UYTVrim16O+k1VeSndFXZbgssfC8/39H
TFGRH0DWV2GDcNQCf1jMQnIMowOsMnv+TxDE2Lhc+m2EC7FJenhNWm42QBmz4RKRlv1BLUPxWmJm
vyHF1rJiG7QHxVDSj4jCPje5cJ+xH2+3SUPWVKtM/9EN8u+XD2mn9yac+ieNYu6uBqS4RRjdWVoz
exCQ331mOOFD4KT1uTH6J2q34k3VkBIjOcHbdG5q8PUWfZ54t5kbWk8VCV7ZX+ils+8VrYFBYok3
VAsoIbFGO8pR761Az++t1QCDlCou8aHrFW+tJeXqmmEv50An2+i9Uj6xTRR3ioumMLbW2XOhDSak
yQLZ7DNv0XWBhyX+p5xNes9ZmNuf+uKkxo5dIBV3LdThey1WWTHyqPhdGpOFL9m0hyI8tu2TBjXp
WOoTSbw8e2oHAWFl7gLM3FB3mU+vIdemPHMVnKxbeG2rPwZStejRVsdkG6NbeCF5KYYDItbDoU6C
4WC5sA0vnVGVLUtNd/dy4BoiZ1zi5Igjp1zHr+EgR10kHYJ+9ena8tRLE2+B4uK4ikrNOvBQsQ7y
7Hq49iVh/EziljqiVeXV4m8h17669v+JaazgMm8chh8N/M23CkuuEl/DL0WaqXfCPMfKAL5GGOY+
RwrzAtOa2gwD+iTDHwyI17WUK89k3xxhg7o6ynqu7JeHD++Af0avA3+Wjb37D9am5RvpnpyQcVG6
x+USS57GVVfXvhb+EKR35av+WxBfDtbaxhuU5KKsL3vgCyU8kOtmP3WzgDCZ203tomINTapLt5S0
ysWlHY1hcas5VXE7/B6RfbDRAw2XQr24lXNiE/vJS2cIy3cdt2is4y5z59dt+OY6fbxWG6Quhrbt
cWNLIA+DYXq1fOteotbh+94hoPQR2iQ9zhwhCW0HjuhfQitNsZfsdeHNzoYmsd7Xd1ZoWUsnxi3+
KvR80Xcm5UWugIFr8B8D8gJpEU/LuhsTxPdBK0qcTw80bDn14G7hBoJMlJ1XuKKl18PSDkqAlH8B
OMq+6xWuV5Vwod4ZhwN7xJUp0nabDwBPNdfOH+D55A8JtFv82xSbd1lWPLhJlz9U07faDrx72Sh7
z7opMywtHEtHXl+nuA50PnTXvWiVZEkl/9HOjP4oLxcB7ryFDreRLXmB66emwN3XZQfp/KrgL6X9
r02vmDF+nhkvr9L+crRGhTLL/PYm9CoPtq1krFed9R3vjXTfBIa98PJU20ht3xZ7l4vmrxXU5hZZ
JbG4iv7Ks0tce7LUPrmEXrtNsK0LylPyZTcAUl0mo4aR9mxsJpte1dR7+ZI0++lj9NqM5uA6V629
o89LP7/CAiUcfoJ7+pYaTfIWZY62HKfMPHtaM+NWSQf4ldvc6D5ewCFWg2hS2Sa+aK14xuWwX0zj
UHwbKww2NZjEC1FRNkgj/HwklL0DFuDU3VM6iXattxlSInXQAVqn+ABNnxrVPKrBg7tvlYqfLoOX
CSTFW78eL9O1MugpUMLkzMIwu9cVuDRlXqLkbA/Q+AqcLavc34HLmZayCTxOO+mW9i5bLVbfj41L
JoPIING0p8Lo0DNW9btLdAJ8Nve78SaaB/U2LNdVPZjriIqAlFCwcElYCqepbmQTS4izoXrBGaOg
7Dl2Jt5j6C6UXTyd2oLKydBPxWuOo/TWm8Ju3fH+OBp99SsPgVDJg1G4zX7I2DZ2qAxc+9PfEbJP
jiJciq2m6vvraip5Lv2eIQf+aF6nAaIjOQ+jf/VHnAy5fpBjg7xZZIP27kMF2F6/y/XDrxeVl7o0
a9AleY1M9/yV//tHWPO/toXJhqRpi58daJBaqeynbMztZWuM2q6rFYvEilptdOxv1irs1acgUvR9
zrNgKZtw9d2TottvsoU7o/2QdOpCzmzm6WoAij5wy7MMUHwfxJJpj8dostAPFPxvlMpYnYCsrzHs
w2hxzML7dj4kAK5WkxlqK9mUAzJEn7qN6YLVu04INajXlFoht80XuRwGZNCqJm8wQYnzneyTVyr+
+UDdCdfdxcVgSJojIlPR8lIu9VzM2KgqDetLW3i8hVhXe7tr/bRWtSOIcATN5moqmYXsjIzAJT5X
0JsrY/1RFmdlQFCjn0eaHplSS1duoRgt2RtXRwlsRTd5lvQm+3HTlO5FvFuO6k2HdqI8vcTI09+B
EhpbycmXgRlMGyT4azhTYK66wYzFBtQByg1NcGMYAaa5tQjGQ2tOkdjIU6C74yFUNEj0iI+RUEOQ
dAPVc1u4LvSuUeGZgOKKZWMxXyBkUsaLAlpthFAJEPauQR/z2jcg3HgdvZ79X+K6v8ydr9cHIDCk
RXKQ6Kitsm0LRKG9/3FW1In+PqhmtphK/T9Gh7lvmkf/e5wcJWHxEffHZ1w/98+4CA22AiH+OVcp
dUAGq1lhaxBRZydfifd6soLVjXbl3KzzGvZP62BuH7ZZtZyDnVwPz1JV5BosLwdF+SNYjurNFxZc
7b3QzL2Or/dLXPXDLcyN78Id65cI77uDao9oEs2DES54e1VzU8iejKZ24lCS15y1HM09C9u+zEYM
YA5uh2nGBITihiVl9ZLHCghPdQh4bM+jcfNgosl7L1t9nUPxtobH0HOaZ/A6srfIG/vso5rTjq4H
jxYpG8Wooo2SR+2RAm12wNgMhyQKlQ9qVLCnMRrjCzo7B8fozV9G261ztGm/QaLH2om806NptdG6
Dh5msTwszIP8mGtokMwtXUFEBXwB/GPZjke9oaI7xutLc1ZQkWf9oDg3dWRsL9mlQOnHVTP2CMb1
Gsw9tKPx1GtvzWhCpnNC1zFauqHx6DmJDUJNK8MN6QOWoXKt5SvTr0zVvBvWOs2CfWZykA4klloU
m6qfqrVsBo3SYRXa/5pw2oDSZB20zBeP0rtkGu9sCNpfbY+lQ1QK+znOjGFVe4Z1F4rGhO+pWTdK
0QZHKwSr3+hmAS2rdJdN4QyvZer/7JHP/VEHxdL1ZmsGzem3vmjsp75nSe26I7ybsdjLPIqX6vcI
2A5nlEvF45Tru7BFnmBy3R6aA7BZmYuRk3KciZMK2G21DMsU53ZRw/BudOfUjoF7ujYLt1z4id0c
p1IxJ3CNxJVxEKwTy+iXVZj366RQ3QWGZdXRD9QfRhTg3DdMmN777IePtjwdbV1gnJyW69The1SD
cwLgw6fNZ0UVdNP8H8y7xgtq6NR02mrKCyesoZV73LiIJzhL37W/2E053IT15J8LKie3fW2CtiqV
s+wKO8/ZTVAnFmag+Gc54KStt9KDmv323CcPorTLReIDgxuo68SzYeIqK+PqLkB6e5mp3OXVSCIz
ED9rPGoXrd3Zz1qC1XZZNsmtgVbkPq4tNnAh+dlV6E7lmyucZ8t1819dBfh9r8RQNlEZnNCvUAfy
qWiJCQu7PM2Kw3Ptx1hSkU1AegpgMWixa6iTBgo/01jZZUkX4kX6TyhXNRQ3fYrMaVwkhd9vogI/
pm6oMhWKXbREieTRxqINAxO1WuulNp4aaixInbXWFtCswVs3sZa+T6oX0usZHpX5S0F42I+U5kc6
U1KSXJTbutTaFf5kJft4XGmdyq0gwWJ5L9M3mWY/qA7/2mtEgMzKpwjLdB8a/ljPea+zdMMXZPuJ
J0RVAL4Hu0R0H/FtIC38mmuOgQRRqayaMMUTasisp7aL+F3NGo/IpBonbo9jNus/yq7aULQVEurL
UPOCNZTI4cEoqvEhVBTSDo51kl2gK9uDazQ/uBGLDE0r1J1s16u3MlaGoMKuNbzWZSOIx3Jn6Gj8
y6Y8KOBWUWjEWF5O8roqvnOwZbhG5BWcVbOMw8v30Fv3NZ4BEsBKO9DAdnpraUp5W8NOXHZWFH0L
fGWvog3xAg3C3hadpW959QWvqQukdQ6QM3sfcHCjDguPX/x/VU1Ft8haTrZfrmScPHwSXyWtahx1
sfUbW9mA28SZOI8+OY0KvGwQCizaGylTXSPQtYMAqS4lo6jGT+chhm+RBRSAOmB8KDkho4K0CwB9
nMm3+twUuJOufZ4nPNKQVbmOSu0AOYqKDena38GymWR1sSUZiiWvW5xcddJ/zCc5aFt5EgRZ8Jgn
Nrm3RcSGw7ZWRTu5L4ZpU1vH7OE0uVF1BKUTr7uojt9r8BC9Art+iHFPdzRqn43uG1tQKPZOVHny
YHeY3ckQdqV4tE/OU66ztjEM3V1F1B5eDc8xVmNgjTvZHBvIPC1EzJNsemaz5rmrPha6Xj56Zs1f
SVNeJrwfTzG+7wvZ9M2u3slLVgb/vR86tpHh9kcbwgJYQLU922nWHLLexbmxRVVe0cHC6soXC5mR
ddwrEZnMMn80De+bQJDhLcWvAW3r9i3G1Z5Sk9rc9/OhtSokGF1xuPabeZWzdo51qBXEykM3RO5d
UmyuPfJsSGPkEks4nteBlJLIjT6Jt7zVxxX/2c1SDzRnyhdppWF/UgXA+fFox8ojNKNtgZR3P27A
pVoLqQSMUMp4CJziWbZGLa7P/+6qZhsZpZ8uUbL174l6TJp9+XuSMjsRjmJQb7P4w9EaWb2HfNT9
vRSZvWrOut7kr8oMiSA5UBcCZ7/UBk6XOuGfwSKz9dts+hqHJNwN9XARBJAvMwByVbZiSZogVbNJ
3P4Xnmr2QXc961DNZ3UFYnXx6VQORX1vH3yqg7vCrE+yK1CAjFo9q5kwUbH3jdpsjzoAwjExzcDm
VaO+kNW3H2XH1LQBmpTY0vVDxsID77YhXJmVKBYmNquHhM07qhD/OsPa+qMPgM1/jF5nBH6KZKM6
gs79S1wv7rvKjCg9EvDfQ+UHXuP++DryAwPDekPYYLgp/Fo5yUPpIV+kKc2I/SqwkuvApRkOrBiT
AoDl7xl/xPE6xeNSP127MRp3lhVOZzwhyipWgBeIkkLtWB7kWRxMAs/DuX05vY5jhtAsjdgyLnPk
gJuSIF7IU3kY9cjdRYW2a6bJuxOdWd3CZFiEcDSzdYrr4WaMeryZZzs8GSLPwgGxTyRYjd11oE7a
y9xuvtK1X15EOFW+/GMg6yqwUfNF5IC8etmlZC1QtHYm9b10sEqMs1rskioUa2mkOCVKsazjSD1I
YTrPylahktpPhgmD/i+TZJTvAH/h1/u/TgqsyjwL2/1JHQWbAtdDvYRqzoAF+ZcYdsXKs53ypKuD
cazQteGXF2rvxuBt1KmNf4QVD44uwgdAQxx8l6gOguLwOR6EkYAk1ZwanZBs2rc9li39/Iis6sy8
y9FxXwz6NMsYdac2sNMXVRc+MHBP31pNN75Ynn2QAU2Qhcs0i9q7Mhzto6oXGYvspPyGXNEi50O/
UGZX1iMUl73WD8Ejj8ufcqY1UwmtclIfmq7AuXVoLPSrk+6LiWyPjCDZVaF1ySBMb3SCivApHqyL
A0auRcNO07F+KWcQ3aTjtqW7cLDsXg2f2sTcyX4ZNhr4WFkzVE91NVB3Le4zvu0E8mp/hElJY22+
2r/D9DR7Y3GKKTS7l7tkRFhOLYduhZMY9AuZVL52yqSyzEVfBwwA7Yj5kbO+Jqm9GBPprIQMb6qo
3vJTGbeFVRnbMg3t16g11qT7p6+Kj3pTC2HrqCqKOFthVizCelS/UgVCkKBAIbfVTTSMQcSt5Iyx
xd2d3+QbxckSdZubyLF8FExs/RlShXdpShmva/OiDGWw6/Isz79oYQ91XN90/WONu9eijd3s3k7H
/H5K0LMG0/2cpNV4c+03cEncyVj+rOjHDf+Ku/S1uvER02flCIXMiNb+YIG7V6HiFLx7jtdmjOme
bHqRw5t2PiRDVp+5uZdmWmV3EKmdMwt2ay9GKFJW2sLSSskcbywvL1dBk7bxciqADOL8ILaXtlLq
X5UeP0zEI5wzCy7nnGHBO5RheC8vCNu8vEU2aSvHNJ5E6yIo/W2hNVu1ENOv+WRIrctJ98/Jfw7J
HrUz1tPQR5/c17NwKPbs677KG2KSbgi/++Tdg6Eo7t18xqc4Gdw3DreQV/wf+oGmAPnwnOpSvJC1
h0j351exdi9rEpfttyxtpBAr9r4+3dsdJe5FNes0TMrQb4Ku0JZdn40L1cHQKLXC9DmMBcpswNil
IXKFXMzFENnW1fUQ+jf2jdyvlFhVrjrbUU9+qzUnDEnYmkZt+L3aI3/XLD5eHgUshF0MgKdYeFGW
HYD+zJXJqEGHZO4Mki47yAOWzh9nsvlp+NP0a7ithdPGrIHEhaNyQqGalxh2kMpp8ki7BLlQNnLE
tbE0WDmzCGyQwVmQMZdwOV74hnaici4blx7DXQQIotz7KFQhqePcSgJCCBD1YFvt9ysnoUK9ecX/
VbuREVMwiBu3zW51gUYSevnoVsxlDFTQ/mnO5Lcsmj6aEm13bUqE3Kfg33Pz2XBKzc0ctdMoJdMJ
dSgtYTSKYhrTlRb5BRYB/AY3eOHpi6Sk9NOASbP35piLI4XgBEj8FHgbJCy+XZr6PIK+U2rv0X1D
c8DPt45bOpsoiKxnZ/KpAIHByPT2uatc5zn2QnsDmsjYw/1OzxF/vUU84zly+I0eKIKvQVOjg9No
2UmDvogi0zCsAnSNvzRDvaTH/i7GBtd6X8vPZZ/pe9cYnM0krGHfN1BCyjb/YpM4+GE3xa63ffu9
UhCncCA7oTWqikPdkgpDONN7/h0K0OkS2prm30MNX1yuGlofofUc2vbqx1WFPXy6akqqij0ISIdi
Go4OYj47VgAPiKp6+Sqa++SAPAyqGI6otg7HzDbWWj3AlJm79CCBXvnn6ZjMrpdRNqzk5L9d6zLR
Zde6ww5nibodtvPdYnSDdDYaNJ5T/E3YMrbJsZtdi6+j0uBYjorWSI5sIj6CB1/Eq85B7W7+oSkg
HwGOpWZ28Odfo+zMzX5YOIJN4LUvkT9OOSwPcuSPeZ9iwMt3C/zsw3bvCt3Yihk2lUCg2bpZxeKx
NdWHy8EErGc301G28IJQDrWRfLmAssYOCGCra+NWjqKcXzwgMikvJnvSPEPItMyUJeIdagYCMX2u
/n21kqtdIF3Xq8kLiHaEmB4vY4n/KthYbxr37CZ9ta2KsrlPK7QrosgdXkYDbq4Xlsb3uGzWjSwC
2qG9sq0y+KH5GLFWQrde1LBIEWdX1fs8d7KtlajdQRieOFAmqLaNY8P8GAoMDNlq3MlDmY4OzrNd
vr72BcIJ7wpPcbd2jHjyHwPcTTrPV7bRvy8iJ8im5qWPoW37e9mS/c0Y7gogNTdZYp9DaCn1si2D
nR4B7hlKxECmJjXZBXnlDjZy9OTpSryfHFss5WjrO+VZnxo27FX8FClj9OSPylsW2QXAUOLjkS+P
0Vm1kYOt5Q4HXfC9k9asMUILAWi23eNlEPQyHB9fhW/K1NbUg61uU3GWTadDQRiFvrNsVWH0nszC
7REVq42fptN5JO+wQhwXbXFSxgsbkYQvrJWf0OCZfjqatwSmBKcoC6OFlvb+r7St7oTI9K9TaZaL
AkGcFxzTdPDn/vjA2nNYe2pl3GLBYSNnjspe5U7TTc86e9d7vnMK5k+ODThOXRKyP1QochqdcG6R
TDe3pWG2GNqR8jU7QJNmY5mnrDDjDbbv3bkL43Tl1q323CQJevtuW35xiuk5qKf2py9yZHgDvmsz
/Eg8JQoWimrejpqwv6KPysJGT8LXGNzDUsSa/iA/uchAvCpapq9acmPGSrAyR8KDF6Rat4eq8cJ7
q6N4rPSJT8HcCN7NqLDJzMBRz0XTAd+fdhZOye+ZUqjowBRorcxhOdJgqmqVD12Vt3fQg1lkzv1g
tJxVpsfq3plnDRZ3tWa/NjOpzdBC8Eppaywlb20sELwatV4/FKGdv9m4DM80N8frioPWCWMpSXAy
qoOICB0pL94sDHx/R1EzM5aSzXaNktdyswuDDmxhAX6eKPQo1W3YDin3JHCQvFStZRFb/G3m5bY8
dPOqyR7J1l0HZHAwz7gOjHIpJjvFXy4Tww4+wOe/l7sJ20qcRe/gjQGUMHkpkBOR/X5rO/va9ntU
w7EMQdSxwbA36J5Mj/2qZ2QPMIq7pz4LIbuqqnaQg44OeDRwLW0joQAotXV7tC6RqJinVmbW3Jl2
fpKDQaEoOxRytCXLO+eS98pNv936lTOtZRpsSHmop7427mWzUvSfZZdYt7JlpMVCqcOMhZzqnCcI
uzLB1pdteBShieRaYVPdLx2L5VfehOWzFj/7VN+CRR+Odw2KdV80vKOXTV1pDxrEgU1tiv6oIQV4
gzKvuuUf2NwbzRSvKpYHr0YX/HCyLH9zSG/hkEMmCQ33Jcmcqe4Wrq42qy6GEWUHY7RQCq9FBS/K
NpSXiqODANCBhK2zqfCieJhw36GCJhREecWNp5vmL0ePkTR0m29c1Fp4rVDWzmSrcKOFu8kEaW25
Y6Eogc3EUGS7so7No9ydyAEZ56C4c4kr5OZlnPJdqFtw+uZdjNz3VAPG33no7psOQxKpMuZIEbKK
l8Lmr51tFbuLS5CMv0b2FTeIp+TNTQ4h8K5Fs/Dfthd6gXgD4qlkd2crDANJuZs47t8j7FN3bsfW
ri0N5AKrOHqcpvHYRZ64lV2VZnxEhOYsjBGV6rE2x49RI/SCXafb5sEJIwv3pkR7ydqi21WWQWpf
GOpLPpbqOsKtZitH25B8umOY3Y0czSLxC3WI5lYOCjxvgtgIHo0EWd1I+Xm5QlFn7DGKx0tL4yWO
lgSfplKPcyos2pED6W4UL0uXMo19bco0tqPxaXJUprE/NWWS+y9zs5jfn0xyfwoOVZbW86WSeVR+
UI6N9zbkqzhZaB9yhfKErM5luAiswe8mO1nS0+Lsa1I73p2qltGzU7HqmDX2XU+w9QvjYAOoyHzt
YucAILan6DKIB3WYvZsG49WPBC5bgZuvLGo/r47rJAjzm/6+qaIbbE2hGqrG3rGt+gFWePOQ5mG8
8adEg7tKnzzYZvCuRqp3kC3VshFYZlKa8yPMi/Zecf3xy1Ojp8OXUOkROjSMajtm6WGyC/zTcQxB
3aqxnmy8gBalNXg/eRuhdjamfb6wROA8RXDs1kk+pUfUrZPjrGbojtPdmDrtOhNAVHppiSfbIkQi
6LIpFbGfbpM0FEvbzs84kbe3UuSwLzBCHhuexbJpxV6zzz0lXUqRvRxbz7Nv62sR84ZHaVGcE2+m
HpuYbrq/HS6vXpfTDLTQJDgjmAxt7VoOilbXTnlKHotUsTzNWRlegq7XcFR8BEwMtBHvLNZDLIxX
nQfj0i/U6SCbUVqskBSynnqBArnaiXcrSsxXVzXEzgu83Ti6j1Qlb+KZJyKtjeRZNI3bMG6r07U/
UwGeeEZVfXJFEqbqb/xKgbM2z5cHGBXmsYuLGzfDii2M5xTOrF9JRcdcOaFtbKSonNki1VmP3vfM
deFqoT2HFQi0RFkausbKqepEwW6OlYOyK0RRLnBt484zyvH+gu1IxsY7yiSCmXn2dprqenH5E4e2
9tGWw60BhA9Vph9SNR6aWbqmOlNeNL9TBwLvorLjx4rX/02tOzTDLI2OGrZqckYZWd5dVVQQ7mqz
2nVvlZcrMHx6/0yBRTvw5nnrC9c/gxrzzx3ymhu4r9ZS9slYwEGocRZ2vpV98oDe3nPgNSGCBVxo
DFXj7H8JA8R3L5LraMoky7At+aNUWs+CgLNidPttPJ+hTvNxJvuuo2B5YsQoE+fgN2y86qlq1mT8
nfsKG4N7B5cI6tqdzoKePmrqDJRqdArKYi+7EAFpFF5ceHS3unp7iZhjDQHTzrWmen/tE2Y1YBbO
0xhjP5xVIUPH1SkzrBKTB7VCLmFuUzzTbzo2sp/6ZEwpY8ogfnJ1FC9lX1UW9bC4RAaFa66u17UM
XLdLpJDUlq2xqaTKnTewY2z6MvvuY8iXtKr1LvIM56m/RCg9diJ9ZF8iapU7IGTReW7b+N2LdOWl
tPFs8+IcGW5YTTejHgCH19visTSguXoFhhEe8iLZ6PwsS519Wr9faMJ0L5YEUineqFh6KpULD0fe
V7LTU2NtYVnWBCEM+Xl5T8mBy+zLLXedKcdl5HV2rbsdwkN+9aIH2apEVuk11dxoX/sYDrdePMtD
SdlStjECul6IqE0DYHU1xmZ+BF9NxhiNyEWdl8iZys5P4zIeuylSKmWwNW2938uQS3RtAYlPrBA0
pdMc5MEc4LMsJjs2xUJ2ZCqiyrYxm1jLTlsGXMIu50ExNgezT9rD5zE5OWIbIgo92H+Oj4oWlTNQ
Is2hr9j4zipHKwnZToDloJCOtJcDnluCumW/BHHXnbrNgLQc/uiXEZqJZtA8Uw5epzcD1hiK5f0I
vFY7GAkmUvLsb03ZpwiHUq48FYnnreKQG0TOU9Ieh6HRv+fN2x0G3iaHBkje5Uz21fPAdfRvfZru
YLVRDJs/YlV0TnRyWENpkyFWm10ygapmbZnftWZv7HRWjUfL7dwj6oSFvxENiKUMl6+l1Vghypd2
P+5x3LTIBORj9DNz1RjxPf1N0il51y2xssu+W9OMBePH9ACgGxajOfU3VTW5J7ho7gpbi5zfkZmv
hGfFD1OD/ZA/lepmqlmRL0URPCi1MfEVUswPMTi5KwVc0zlWHrSgt3fgla2FbOLA7K7CDnA/Cpc8
g4fqDiSG8Vxa/SOb8+pOnxc985hsyTEYlp9av8dk5DzPLJ1T1w0pAEyjP105C1d+A6IwP4NJHeDV
ECEPV7062ZwjmgoePklFf5PobrBPnfqWx4/+XKkqxjlBdVvNSadoEvn97zGROPERewBoFyRpLR1H
4lZ1Cqp7DeqrsjN3cuWkV4nYDuQtYcnQvA5YMq+r4sJm1Tka9gxeuuRpHQXsqPdSv6nXVyKymq/t
NIzr0HaqGw/rjgelV3/KcS+bBZ6D3D4HMDcPeBJGa9FD9sHFwlw6qBAeBtdFUzyu7+QB68j6Tvaz
PTlclLnkwO8+GXGdUCpwspA4wSAFwdYc49O3UkOXxyvthhuUpuPY+yRSgbEFmXYv0N3oQ4wNGzXQ
t048eChDE4Xa97xtarnF9BhitPqFTBrCJHmjH+SlbeS5d+3QTitrLpAWnXEABGIeStPDWWLu8tDv
unF1HyEbuuShneujVaB2eB4plPJ/x5JBVv+HsvPakRsJ1vQTEaA3t+VNV1upW9INoZE09N7z6c/H
qB5Vj3YWexYDEMzMSFbXiEVmRvxmbbLNXoFiLbZxoADBjKLFkqy1vs6Z8SlLrenvunplQ0f5rpqt
A+tU668hzKjptlP7Og7Bkgpz3UfD5DUxFH12VzRhfSodoD8UYbV7uXbZR9F6ssN8fBqdsH1AZtM/
BBjMbAeeiN/ImK+pqmpv3CP+oVQctnq6NX5T6I+LOrkgzfalazG6apaDnMnB6ZVVl7rKSQywpGs0
OxXFUSpjU62mO/n2IULkHqu4i3x5+X9X+tVwjKLhh3ThJ6SiOmGl2rpMImUrnXIwrWlc2VH22QAK
+FA3wcZ10vQSLVrK0oVVAkC0yT+gUGk6m94aHiF+siFg6+kADY6GvaKB+iNlW+OuuIvGwcKkWCVL
k7XDV49aFf6SX9AFiU6N6aM5nSn918YIf2rjoDyqao1qRd2xul/CUcpMN84URGcU2c1X257WaGcP
X8nfmPsZ/aadTC/C5qTXavfJrBTjDhJVtZbpyNjyTMP+61J0SvSi+xjPLpeVP0rJ3RntdFvnFsMa
bNFaXuOKhjfXouAkB5ilM/aRz2KqNMa5ckiiBBeF3wH/NWl2rpMkyo8VHD3c/H2SXMhxZsrNPSt6
3YvfFBwdz03cV88s4n6lRdZ87zoHR/NOUx9w7HAvHjf9umFn9D1O+udUbapPcMSTU1lF/VYmWPMP
xQe4DAQs2Ee9lh0AzzdveZfuZJ4VRuNGRWfiHLZwzWc0HA/iSomGtU2JILYoff3LrrJaOeiyPE5x
U91dS8b4ceLruLx81eUQO/7ZAwh7klagus5dgyJWmMesdbzc2U5DgA/U0qxldZ2l9vfOU7Wj9PEI
8x5cXU8vZtpupWtalklsZ9lkzwaOXgoCUPJHykHSB3Y3PTuJopzkr71+gyAoDgmigQZCAWlofhbK
TBH4wcPvVj0X4UNU2Z+FbCMtvAWurSGbQ4mcQX/gF1flaLzqjULlt9An9EQK84ukq7q6AsFOgelO
cll+7Gkbz0T2U0YtariHFgvza6arxNbh3i6BIy8kGTmQe2wzJ3nJujk420XYr1pQQaTeFHZRfYFC
X0laSQakCRCiekmc7mIaEy/xWa1f7LEOqYXCCpFBCUv2JULZiNhxBTso2s3s4Y8l4U4RT/deM97d
ricfWcSU7xT0ZocozB6NhCz3kJszYtmJ90lLrPwYx7jTSXOR475Dx5rM/DJqjpX72OjlQVpy8My9
Y+GZJw1qpffIUs8P0rJsp8Uwq2Z1tUy29Cna+G0HSHJpygdP494yv/Rujkz3rCbqvi/wzVhw74Ao
61jdO1DLt+YY12usf02WW4WNIE6jnPhpU72AmFQggJbheNM1yDe0sMSUqoGZ2lcZxiBecR4WfB0v
8EdfddxHR2vz1xrOd1oor8VkwY8crS/S6rO5OBlWr6+l2XXh4phK9u0au1wwGus7ZPX6+z6cy/tc
wRYTca9m29oxEMc4x1IwNEYE9jl4ZdjtLKyskFuLpkerjaaLTpGP+hErHQgA5DYAr/AQoAn9770p
qaKuVv6Pphlp78F/zJVgGe3z2MLQzay3bG2zC3q66aXxrfTi1rV5N6kb6Zae21i3BEgf932y0zBt
X8noH9e4xQFwy9Ab7vXdH3GD2oDGV4Z9FipOz1rZjmcofFOzbzWKJFL2v+Zfbp0fwCd6aDd7Kvzz
8gDtQrbEyBYIo6PsHB/vkO1g+eFlmLMWo7r3Vj6qtbQq1UsQ1hi3JdKtFwhd7sZxrPnLkM931lJu
TXPtpaua6C13vWHr1lp8VyjZtGlc81e/WK+5ujlssTeHY7Q0xdgojuvnJnesO+kyoLpdgtC4lzHP
DbEDEredpujeGgWsa4cP2ux46msBlf9CwTlddfqgvpZVRuZM0cy1jHaNYS33Vbizg1p7rVQDQ9PG
UQ4yWoYzb+HZne/G5VKzljwEXuY9ymCWHLy0dz///rgeViGP9FPmegG6iEP51v3y9EF5TSe/fyCj
9N1cRPtnC1PGWG27jTSVydRgTZcg3luteHO64ZdjKc6RcrayLcfU3jjFQOlxNnMEoTvNZrk3lf0q
RN6WTSd+hDgrko0NAnujd0eDvB5Q/wwi0YAJxtmKOuhCQTyyN1lOHa/FdKUlk+Z5GgWyUn8Tc9ar
eSuY1noL290mibF8ngyNSLmzQFRK/FftRR27s+72kltwJ9we7SIN1h+yB3Iqh4nswZmV90pahore
xV5OE6X6awJdeL2KdH3ITlDcAsZz1S22efhsWjx0n9TRNZ+6DDPkTFf1XZk24MbtJifP7yXO8drO
nPTUtbN2kei+KxsYBeugBuW8dsoJMbPCuVxD8xY4TNlSR5ZYOSB5Vew8Ky8w5eTT7Mz9C/WS76PX
kqgJ8UVHuecSe2nH8i/ktagGmX7QusR9lJDANYJtxJ+Il6/lPAbLYSG0HIbaxBd1uYoMdO7sLxaU
21uX9GshC9OtT2XqrZ3iagdnIOTrVPMTDp3DSgvQ+g3z9CQRWVxVO36PwQmAw/yUqBi4kFvP/38i
wgx2QpSx4bZcjXtXdTapowFsuR4nM4qOlqK9fEC7XE/5JeyL3AjOV7SLwFhSu0dCyoRPphQ7Hvvp
J9sAjWYh/fSrjUhxF/6vtrBQSG/y7jNrU+A9Prl7xMq0c11bxS4o4uwTz+z3STbisK3p//Jq2Gtl
pmI6zu5qG1TmfDeU2vskXbGyswWT5MrUR06r3GUkqG8c/T95/NpC/xe+P/6aWb1KkOfnF6jc8VSr
N35YWq9dDyXaNJTgl45UMv+TyZMDoLirytr95nqKspq8oHzJe94WgHBQp0t9JPbdIThgg+o8yJXg
A+E9ErTqKQagfCpD7Xs5TPWTsJvTpQtBlWuXWHlL1NIlLQmVLr3DmqrhVpauKcv/ykfcJ2GI7CRR
lUuyq7cUfZtzf1N3YgF37ZyT6Fucts7xlvsaSr5pm6e7wKtPhe3rAwBAOwLyedXmwFstOWBmvNfS
fv7OezfCeb2f76LM1B+dAZqrDERJFEL095Nnt4nILdWqgfQFM1Ifp3OIpV+yAXWzHCLzoZ7s6K1l
p6ChQbVqmyLG/NzoH+u5PwrrtF+opwXOPKSxX6THrqqXlFLevfBQpwSdEOjU9UkGqwEhgCoznZ1M
jDonOuC3Dlh0IcTy9HXPZobimsxFjiPfOl6MrVrs/mgiJTpe09a/Kf9pa33ov74HG0O/9l3xdAKz
5Inxo53mT7kCkclpw/AihyhSvlRVYe1vXSyjwsuUaAie5AXIGfQAwFSohYdO+c0urjCUndW12SlZ
DOWkv3eKX7bP42yYXXU7F5q3QWElfpZD1vKwS5I4PjlLdkf6UuNgNUH7JI0p0NJzOFg/bnMmc/js
QO8I/05QSVgNYtKllNqbBtHwJdJTKgTQaxBEK1nAmVYJ4LHjMWWq4Qs8VAMz26Qj87eMplMFmcSw
UZOg7NmK3S1ruQzIZeGisjKiTuv01s/UuKsWQ6Cx6oNVa3XmZ9WJhi0oAedOdeHy6EXQ7bKwBWwZ
+fdoxumbNK6nnT528I+6OnmwZ6BkS0sORZoYq66jwiFNx4i9EwzHciVNmaXZ+qPSJM5Funor7PZu
5YK3Xy6itFGN7dpx8rv5edbs+sVVK9I3pb7tAn3ai+tk7lqPfqYMT+mcVFQa54O4TvptMp60loKV
NKsUrl69SNf+Pye5KVy9aSkT3SblVJ15VenaukJnH5dc8A/iPo0CWnQc9DQHBF/jTe01zQukbXtG
CefP2KHpo+OMSuI6wCnhpQstiY1jkzSQZ/MkRLxV2aig9qr8EYiiu43RX9zBpuh5+OKVkrgYhuyd
xTslNfAST2v7+CffSNrUH7OdAs1zZYctlcY/g/irT0VDPtTPrH8ue/sstcas03BHVcm2tQJMwGGf
frji3Y3scz+H9mM5IE/qG8lOui23iM+ZH45rgcGnU+xv7Aayw+9Jaq1jJppjUKfN8Z+TJMpNUc2S
SZFZaetU7cdz6ACg10YEX7E9IZVfJi/1ws/L8sw4GJRan3oYx6ypCEF2YaVR2PzLUwdj3WAm/FDo
Ec9vvch3Bgyr1773Pg9K0Pzk3UzurpvevBGD36Ru9HMZGZjUgn/axPgVfV8+mKpcd3BKXuhOlsBh
8spsa2nq+Dr1CcYDFUBtfcyRyLOxeMkatT/J6NyjAGRGgX+R0UoNTo2nu08yaO/LaWyR+a6TZ9bi
Rwkxqya5D2O0tpzl8nPWaKfcZ8smU+TDw07V15WZH0w3Nb6VPnLqiymla3W/EgrLnws3R8XFd4xT
p+A/FUO43fwOHabW+ekT6pA1+c9QJ1c/XPV3aDx071dV+mHRybM/XDVH+1fXk/IZI4tip7e5sicr
iYc1qFU9jMpXsFTGGVt1A6PBofqaJR1Z3TBM79HEyV64iR8k/jY9HAhDjf4/p9f2+D7dMK1Upstl
fc+Ba5VACW+KTd6O7xojIhziGZ2LkWf6Iq1G900DJAshUWXA2uiGswy09gxJaSxaPKgnfoG9tN8D
ceRDNeHlw2SZ8/sKf3ykjivpJgANd/1bzAzq30zFfxWPM9X0yGxR1/vzNBmLYYUVrbmR8UxTgrOc
zbr+fnbr+zBbhj0XTYH39xW42U3l5tN94gceNszaVlq3gwVE/h42brlNbWPiCUUsWGF+Q3LqVLAn
rSk8cj9N9x+mxT7CHu5AphmolLyH/RGNGg+liZ00ZUBQ6xjSfxy4vpfzhr2Jl8Iw+rBflU43Mv3d
7bJyCXe59v9iQIIjnnKjlynnTPeri5KyQipD/SQtOeRqQXl1GZRDMwU9NmmqufljIDfV6iJ9CRc+
IKn8gkwU9di2gGmzksl9gdXK5MaoLS5Vr9vhVv8a7IIy1619i4F5irR0GNfXyUpdNTuY2kjHLFa0
sppAPmkx8VkWFlnOv1JthCQ8ZAEinbniZPB16gbbay31rzN7v0hO5tDvINs2lOnwhRFzmKsFjA81
K1Sz8ORUfabfyfDVTOY6XpfRfQfFGvewVA+B+ucxG88I0wyDzOYZoJZnr/2OXhmqkCgpY9weuq7y
gYMs4RKok6s8FmO9ssahtXeSXTeVBrVPpA52knEHHT11K6eJVGDPS+L9FpT2NkFh7hQ49tbf00pJ
kKkxMCuLPXbDc6t/vjVF2lqamQeJUV84LbdRkba+Na/+rlEIaj0nj4KkZpG7z1Bb01f32baH5lXL
nO45bqt9acbNK3n4GOts78t1TLWXP8RU+RoMzugnHFNqIiSumNkEBuiEcWSVtIyWIxkXRR/6vYyW
icuzz5lYOiyjuYEJUBj63Z2MwiZ5RT6xR2CMwUWCXv6w2Ci841wrw7sol9Rgo65BbjPyk+21uQhz
vWt0LSNOab6PlJEGCpRv+t75p5DXbUQKv3K1/7yQjMxkOddXzywlhnmPq7Wpf/dU92mybaAwtVtu
jAldSWnCSTIfs8ZyDzFKNCtjacqAmqod3P4f0riFYoX6CnzVOUnXOFuYJ9p4zFhk+A5Ae/2zPbj+
WbdKBBSNeAAeQRIMYvqIEfLSh+rnUbXKn6i/rAXIoyq5cmZzh/jLAuBJZ8Q7nZ7NHRI9xltuj3+V
lmY8tGpbfl4mDVXbrO2xLV+sUt347lh8r8AqrzWE3ZbFA7A8KsQ7nT3pJzV2wxW2Pe6iwEHIZHfk
THFzwf+3eYapw64SUcoIZvm2qIb+0E8YzjcIJHVhmb7VvRKf49gON9Iv0xMYNLkT64g3N4vicjgG
yFBbyK1he4uYmZPOr75n2/d9pZ9itdA4AeznD1py0KIEerukb3+P+qDKXtDqTQ7zMirBgTU2LD1G
WryQwziG4vSq1AP8f06uPQyFzdLzMWYAKL3tUwUnkkwZH0nWpJRAfA14NOQR9vWwvpI5/tKF6vjo
Vn7mr2rQ6bGhxxfpsypKF8Bfzj15ua3jGyoLmH+qjNdimYnKJ4vb460/5olxgSiJETBlyFu/43eb
CSzRjCV70CHXlSVmsmsDdu9pPlaov6jzqlkgLf8RsdgoPvn4WNwiNBMlcD0NNYR9s+rS12gf/CaG
CuEz8Qt/i7aRfmWX3tihVhz8UKN2OgqJVPqp3E/AYvLwPjaLn1Gvz9/ZuEKgKqvi0Qh65S6IFWdN
HWv+7g/DcUzKEf1lDF4MI/V2teXUX119XEmAEmJnXUZ1eCbVoj5rQfzQyZ4NpA0I7arqXjS/+i5S
BZDZG5b4SvZUxpTBfBMtunbRMBiU58QJ9W+6GXjbsh+9I1Lm+6uPfWpQP6fsNKyRnEi/Zh0QflFm
Jltolqb3t1VnX/rMbL40LQISGdmdJyQ2EjBtFix3vbPPsYpdTOd59lXhuRwTNF6LGe1FSs4v+ajX
G8VK7F247EdNpMUeK1VUm6tLGg/ttrOsAxzmLlx7oz9fHGREoCjC/YNu859Nt9V3A6+ZzwlgUQSJ
/XkPACb5liMllWDCTXo0ZWmN5qd0czOG1H2+/RG93KNUWF8UCKjrIasfVCvE/3z0Ow9oBw/1a9s0
2YthhtUfbgCMOCi2Ok5wD9LVjFZwWS6QqbGyShRd3XuTnj0Gi9snkLVPbsdPNtWa/NqV6H1/cAcU
4vwxpyLJrzMBOoGqzvKij0kB4kSjbKV5G5BmhAIcGlmethvKJnyIWdyssC2CeqxTKDAyoEzSdCtc
spVEn+7wojDeMvPnTLbh1cu1rW0HVoMYUKQh9w59cpwSICfY6+ylaan9e1++9PlLSNSoW51c32ZY
nG/bQfHhXqEv4CaW+SJ9yIrWSuM+S089uDxIC3aJVhE+an0f3sEFq082cDMkI8rpm2XHpzYewn1j
UuV7bQYUJHQV31dADNMeIdsIDVhdXc9G3H8N6+QxzQLz7zGO1nro+T/8sUOfqwnNT5VSjlvfhmli
OGa0zpsWj06zvI9VG5cxShPJKvCN5uw5Yf8StKZ1GCq1WPslyOj1AHx0AG3/lGZ2/wL109h4lgPj
L4SNMoTohCyX8vESXw0+XMgbeSCyA3eLG82wFmKADFyZBpPtbANn5NfEO/ySeeMaJXVeW00G6RLi
u3/+0K5Vn7KCneylTw5W6eGVlXCD6KX/4M0Wj9POKk+hNX8LrGR6dPqSB647aLuQtNNFIq5hNTuW
OM1drGaJG+xI38emimexHvRnp0elerkf5TaU2zM2WcckeuKQwP/n1gRz1p2zJn+QiFu/G2vqKgbZ
e72zZWAwreQ86Qcv0k7k1YNLpS/2k9miTjuCwKMcq3fDkTz/SfrkkCyj/xUyUCu8A5HOUjGmXK8W
91cOi4Z81B04vVXfhX9B0NF2ZaSXiyJO8BnZeQ9/IxK0MWLNn/ppYQfl9mu4tKhGps8utCQZk3h9
/GGihf3ShIPyyZnShxxd/wcZchqkDnIddWYJV03q7faQewD+uZaqQWO1F1E+GZ3sLDy4mVNulJFM
5LugyDzVIcpJOYYNCl4sm1jtg00F1fiC4r9xPSCYgr+d4mb3+FBMRxnwG9W43OLcENCsUamna+xt
btAW+za3zlJAVUuVNJDj8+BZKrLOGO/rrAWVoToOj1wT2DXdY9Tql7nvi5U0Z7SZD1GHzYA00xGw
pjLmOSCNTLu3bLA1ftUWK1nfs8xFniYlDzjZEJ+vzdsC/0P7w/7gego3CNdg3TpjGZXcycFMo6lZ
uWNFIahtETyTtgzNvJGodPauua1ix9x7WgpZDte/s9hthRGMJdA+8UqagwMPENFy59if3HmcMfZO
zPs4LwNjVeCoAlCJ9410BjEjNbv5e6AVxeVqmj2S2mEPVPoOJm7OU7hICU9LLUHOYqklSPt6Kr21
6AOD2x/3yxydUt3mnakchyEIC553OSafrzXKIXvHL71tujRxYU43/pRVx4kf8SsG8flSp5ov0uwb
vOhASz2XLqIQXoMn6DJpsuvqIYjCbxIEzR4t9OUDQkThjgVI550HHAjbkSq/6A3KseuoqS2YAN2b
IOuUwSo3feR3hx7WGaov/nvzNlrUencAHBqs86TiZTB5tX2QhV2k36Gpoj9cl3XDoAVrfoD1XtZw
7ws5pz9YddetZEK/LAdlgKmxlRj8nJbVHziAYF3OSQ2LrCqQqWH1ffBJ5K4cWTG6PJUepumc2zUP
sr6hGot7OU6B3cbKpmQvZuamPrjkR8AjGGJnTv0D/4Ui2DpqGjC1jw4LfxmD0OUj5K/I/66h0D5e
P8QoyJY7Fpbm8mfKH3ybdf1DMQblYfmD32V5/R4SFfS2RQE2NK/fXKZTGosOntU8pWZ3jCEi8cJe
ZPBEEU8k7/BjWCVQ3u4KePb/6OMtgWzulU2kuMPaAMtyiJzOIJtaKoiCRWkABc1QymOz4CJvTfnn
yjvHvI4KTvLWlNFbsM0r9M313W+dVzlodDQ73zKx1zCsZFcOs/8XOEbWc8CIIJLDH6pts7lHmTY6
6pUbH4tuqO710MWrIDa9T0HrAJXGve6o+ylYaBvmuJm48UWgo76tJjzh0uQiaFEZlea8YC8Ch9Fb
sBWoTxAnsf1urAcE2+sntonfZNfTkqkAtBFkR3soq6+DfaKOx7sNBdBhI10l3psrw47to66k7lbr
nL7Yw+/CBDej7M2mfWKOD3dwqvGtkRtL7oJ02CBZG7/fBjjbuBSe8vnDbayAAmZTxjStDrahWsA9
B32fhRurcpJDMoGF5zWuI6vF+gXpsHngoVnpoGlQS0IQr7urTf0C2qHdRSD0r7sZNUqBApJLh2Lq
V/7h2o7zLroHK05CF5TltU8mwk06R9P3bBGwECmLyejepg5QqbSAVDdPWVC95WNcna9yGE4NEm1p
+oqWHhGHUwHsIDQDuLt1N5lSqitBDPwJHgB5hB6P2xnz1h1QIY3q6tCGBahwv8aWJNMVddujYPec
NL767EDY1dwe75ClNZQ8wRRDR8mvAC6ybsO6W/GkVo4BRZDnKDed++V6OVb0G2cYcPTY4J0AwC1x
1Ec2B3DGtP6THKDA7vpY9R6l5ZiWvlJiVz1JM5hUa2u2lb+VZl5X3Wk2Zn7DXjh80pum2cVDY550
TOEeWP8G6zEk0w00LAHjTJ8cACzq2yJSh7WmafFDE9u4rbDMHI591L1J3y04UJTuPqt5m1s27/Qh
eQBWPZ6uk8gPaHcJtneCKurH0TwVlhJcWWMCD5LmFWTU2B9Hm383u6VZopm8zg2nvEt8LZlfqWdq
WxTueNcrPrkVdHcWNSPf2ZWL5tLt0C0CTQkYmx2Asp53F6OKWlPil1NzUO2Ldf+hR7plllxTneDr
aAPFDcjM4IGyxL9Eoe1dsKjScTCpqIvLiHSmikJQnSCFASnsbJRzq/JzIryNwmEDhEgBdtN7l9t1
ZNRUWbryRkaHjNgPl5LTym+rVeiQIZamzJ3K5mArRrM3Jw9GndMgC0kdwTbb7NhYtr+pF6MlfwC/
M6CwcNLNlj3bNEbXZ/31AZ623Zp/qO5efvlyUBNv4GdRjrvreyzygo7HK9XbKMzf3mX02QZZl9LU
sjWY3PzQLSAlOUCqJPkzP6V51z4nlVMgtq/Dz14CEip2d1XXu5RE5/BYTZbybLVtsuSCsh+Boj/O
4PterSKP9wXC2WnuuXslaptLzD54O6W2CQ7DshfllP673XSn63Naj/FEzsLmZ4MTC+xdrhG26uJT
bzQPXcqPa0hUag+2gu29gypWlcRYFatYB6deBz7UcqGQ1al7yihI7LvBV5/g4rV4t3rZt8GILrKD
atGwKEzyIpYOLgzM4Fd1aJutkgR8NyebLq7uDYfAnOu7GXjO3NW7qc0M1sSgxZeCyfVMmjLwR1/p
2wraV/wD3QYqpfb5l1+uIPMoKtO+XfZ27aHkY30zPdwG5TKaOqgnp/m7DDA2zhbH425xN557r91n
04AO7r/6+2BkPSkhhZ8tcoPZJycOoovZp/1xJkPNkpASi/TJoWA/eJGzNPYMLAeHr9L6EHcLUQaq
qYlaoY3yx2Vu17ICz9nYel+Qt+ODbwN/NLWpNdado5Sb24AaDNHaTDJzQ1XCBwkQoaOOjxCaFzqq
BbpnnmRADiosBYTw5Sgd1hIoZzxhinOFXLY72Wt42v3aUtlAF9iPAxRYVHRuGh1y9n8X6pBhZP/e
pT9u825TSH1H6zIEk2pX5dosuNeDBs3Qhc4XkPx9Mp1jrCRovs5Q9SLLzM9a7H+XlvSHuqrudOT9
NtInhzlL2zUwkQkgK9eRvgzeoFwaS75g5biAFKadZfnuCRZBffZLSsH6zGaAbZ15Lz5XHmAeLEWS
YWfJCGn76G7WVQCr587C7qSK782SFMAVX5yrf49jx2p2Ydmnuj7AgPbbKzJZ8535kOmYsMgopdzi
XveU68x44fBH/UWLLGPTl4W7wa+rv7dtq79H7XK4N2Pzl+Na+UG6zKX/OriEpeW2tLXgGnmb2LPA
Oahj+UWuoPn8t5JJPqW/jZ3NyeZ2DaV7xTqFFf2yh1pPSolAiIFlcW6hF5I3/kGbNDAghdqQfjXc
tWE8yUKyL8w1G+DkRbYMPjeltPxecVemFpj8Lx71tloHaA5DdhlG73pKHR+NLem9njaxrm9Vr0bR
+BZFmbE5s/ScDkZvFOsbDL3L9X6XY6uwNjJADrcBPcdcKSyrSxt2L70G307KikPrQLOZ4KyqoX6V
Trv1a5Xh3SmRdu2XYqAUEn/3S1dbjyi8lkDabqXannWvA1UHN7DMv7/1Tz3VFKA64/bWJyE6GjWA
e5Svt37PJUGEc4nG72rBx6IzryOblidfbQ+f5Kx2x0upOebZnBVj66fjjEpp+mqSRfy5hC5gnw+h
g59YZyCa76FokL2WhWFLaACyescvo+xfMdyLK624E6yZINLg0+xHp7Iv/+4yFZYIgjyTfkv1rlG3
rt8TbyC1pUsmzil2KmHdl9tpBI66mpSxOo6qen+zQAFoPF5EQUz6vMSujp01cTdTJ77OklM5VFVU
H0d/uK8XTbFbf4I9xhke4Eap9VRd+UUf3s/sujatUXYfO91lxFXM8BD16c9rNEI7i4vyIszlt/C5
ifCAEN2HUYqgqExYDq2XftFYBh9u/bGf9btyyQqMXVBc5rYE3aQU66khvb6RPi+JF9NPoArrxqoi
VAEIvHZmNS+cVTEhaqoyKdDzNNnLuByGAKQ7xBv01OHlXm4D77PNyjvkgw/1JlgnUZBcyDcnl7IP
Ryq/v9uxi8kYBIli1XplcpGB0QphKMhp3+WLnBYMrevEegma8iRvN/ryK0K64OincIKul3TlVGmW
7/mvj0X3oc6K+tRTiD5P6pyduynMztKUM+ljiYIe1H/F4J1B/txowT1zgWg0iJPT2xV0V3ORdzdz
il02guXzoJ3VvunuixSO45ClyV8N8FK38aOfVu7ZaPio5RN1kuZIIjff23qhf4qc9KdE2Ll/LvUs
+YIUOUo0rIEk5zEuelXI4uDTxZ5a/3dTXZqgMN5HPcN9Dzbsuj+iFKrzG45cPd5qoM5PLmJY+zIv
B+B5KVW2yAi+qYNzsSxS0lGrrG30xn60iTbiH56XnyoMy7dTl3p3+lQBFLherzHqct2rAFXddNlN
xWjoitSu9LGhqtBxWHaa4xKjVLSvurxLYFODEpC+XGJkDukjrNKvYqsW5cl16jWhsqEmqa9ABCo7
fdn9RH7F3mg5m9A/3CZ+5L4HGsiNHlR9+sEi/z1E4tSi0S9RnwEDtHpzJX1yiNmtZm2fn6UVzTr0
0ya1t20LrW4EU3XXRRHrjaI9YgeDqcvvLomQQYxJMsrizxlrnl3mWeZmHskzrM0O5U9TG5/KhXUz
Nt1imACmEur4N+hH+jpyguqxavHSHFSED/yuwbYkipx1kEbuV1KoiOwF/i/Qepsgme7yWalx6oaY
Ghb1eOn6CgVDYbHGaHVFZd4sP7p/+iRQDsqgv8rcG+P1Ovd6mQwhlOXK6lxyt8EuWwsOQxAbQ1K9
4z+ljx2Dw+od/hxojhuk49aUM/Vj1Adkxy0M7bvbdeQzogSZ1GjQ560nRbMRPP+RHYvNboMv3Knh
OiEJeJbW7XuAsp1PcJp/ROZdpOvFa1P10aOZN29Z7BZvCfnyYwBgZgPCtnizm1EBiZtDkF6andXE
K519yb00nfDC4iimvOYoKzRZkcKzImsvWk3aZGEZUdvPPMOVB7/M/pbuHjbjbvwdhSzRhyhtiD9E
2S1Z4Mjzpi+8AC9gkt+v1RnB36L/dL2WPqq70vAxK6qM7FOBMevGzMJ433pVhgKZH56irHABlDPa
d5Xz5GHCKIPB0pW67avrkMMpq18tMIt9keTDvoMJ/qkx52DVL8rl0xiiORNrXyCrl9t5rsK7Qgsi
IGMt/6PscfoObeEailQAiqFJbj5NvQkMtGt8FmrLYsyN+3RVLXUv2JqAqUPEc6cUn1Y3Rym4+DtA
ZxFn1f6pSMJwOw7e+9n8++w2ejtDomh4GkG1b/8XccUECoLX8N7PzFJ/c8d4TVVoAssI9ltFAmId
o2f0tdey5ytO3qv2szP2f+dD861WMGPTQ98FVxG4jyV67/hmQyPFGiBCt5DrFIparcxsseltMedY
1T0w3ofOfrkWmXt2yJbZtaiGJs1d53XNZ+SFdqzsMe4czG7fm7W+c4HHfV1AS23lBZ8itKkvdu1T
7Fr61XTmrT5VFXDaYjga2KY8zVN+pxeV9Wq4kXqHIvsiMGyQd5+K4YCuKejgpYnNJ6wXpTD2EjxV
A1VaG8cWGQ3K8Tnvw+5RBk191/EP/9r0BXZVbvgJWWn1zuwnt2Al0B/H3uFFlHvqnW2Yc0eJHLTv
XNdK1W4KyEvTzyAZ622gqoeizvVda8DmSz0stSCAaf9D2nktua1jbfuKWMUcTpVzq5Pb9gnL9raZ
c+bVfw9Be9PTsz01/z8nLAJYANVqSSTWesMqiKzkxVSM/qlIk5UYFNI40GC+GB4ZVtGlOOAOy9Fj
B657uzavio8JWze7bIfP4HB5lHBV40xupHqo+oHtlu16Ow2iyXYm4PQxSWaSqc+Lloig5+RGS8n9
b30REmO7FCHE0++CISLQaJNuHbWxhn2OAVJuOoh5buzyDENh1WCXjo3pJusq40UzFencGXGOKYVh
vKRlNd6RCzyIlhTQhfl0FjTjs+iRk/BFxgkU0DhDqoJYimX62UmspbSkI0t8A3eiKa5U+wF0J6zs
qCiGqSlvB8rFi0lThKdnwoYL7FyWxOMOult5AUZlI5w2qQPhnTvVi6fx3i5RCZ86RVAowZHZyVNb
dKpN+DNmnrNEprFJomeM9njrRee4Vduaijeno8fnEVCgclTbPDzoUkpTjIiDkxq6c1B01TrIFOf9
ohnPcDwwGBenUJJh9iktPtphUh7fD/8WOZ92gSVxexyG1dx2O208o9UwSGtx6hbYX2DidUyNv20v
tS7N/E0Wl4DdKhVFvankRZU192cjTdEWhzlSnJYtxDW9GsOVINqIPjRP7WqHdMEvQoQHi3vGoDVS
OB7sIfoskGLvhEPUSh7E4IwtW0b/HljgZ8ugn9jDIQ7Tz7OVpFhYxDmSiqlLUvM5QM0KfBCP/XKD
/if5Myna2lXMd6dqrlqv6A9y7RkPMNVSkk/5bY5QrcjbYfk+rJcQWyn0h2Up1A7WwCw2xpiwpe/V
4KSTY1g5g9S+WJ0V38NsPIpB0dX02dZ2zOqxCMf2xfFMZGIciFVicOiSfpuhX7Brerm7tSrEM92c
5MOcyN+KUjf+qdkN6CvJhOnMiC9eH0D7WXt9aj0Il5XWARbT5YODUBj6YMJ+xXNydBZVRz3MIWJg
5SRNd/ppAzFYvnJsMTMWqmNhREI98yJ7LZqaGfWbMPPKeVRu47trdspjFkjqo55P3Bvrl76z6yPy
MEkx6q2PzNGk7yya7VgPGPFBDO0g+6OzjRS0n26FFPQcOkB/AYg/fLR9pDo1xXDJRRL2bsUpDA+k
4eMiLJ0riABpocn3DZX1pJOKq25oxjO2XhEka6pHgmbRNghjohIzD3oTm8K0uw95k5dXESDiwQAC
oJ1oGUgY6Ddn7K5IMhvPoksZSJw4ir+qMpb2J5wF3+3hDpVQR1MPFR13QmKIgy4r1rGJgu9LlzhD
72hT6Y17FS2xRs6V1oY1sS+m1cQA7nvW0aikv0SXCPt7ujaQmJ8vjChypuTlDGNG+MlEvxBOqAAk
zzjkBc0s51FxGdS335DJC8A5mqDOCNqgoO+WyX6eu2Cdo4QCbM4HA4gUWd8ovQTKqJyz3EGRJJ7S
wopzjqYuMS68QJ1sBAcv2gzKdrEzyq/cMpTzXCxz7fLlXbPRIJHOo0WXvjSaFR3jXlMfqwYWTj6B
4UVtMS/4dFVW8C/NEt6OKDWKYDEqSo3lFCzmokboPskKFsiA2wBYUFBDtSEIPk8pFJgXoX6Vq14Z
NoNZpzwdewU7eEYkxO6H1Twnqdw1KriKSLvMcxKerNZ+UiICfMyD7FlkkKK2gaATR+Fu5lUvbZGL
EjHiLDWHcs2uK/gZKNpiohheMlfQqAG8idSRGZOdzW2KQbP8kJAjcmXDvriKnZ4Qi9pFQrCoc+Sn
idJ70IQskW7grjbPQ4vtCHDvJFI7IpkTV7UGPzJvDku6pwj7n32+EbLtVMzp09X4zUHSp3b193ij
mLSXNd63Z55jgoiY6TvaLjd4QMpr+4Pb4DMrDj7Z8Jsk2dZtUP2HSlfKE9Z06KAmwN9uA0YrW1sh
Py2CRZ84qzKSq0G/X6aLs3ndCvEWtorlLipIKoJY4WLi0qiTfWid5iHpZL3zN1WeaxjVGV5Owi/O
zvy3srM4Ww6F6/g/h9/FlGbJiNcq0amdRBanFZYQLcAkTa3ii7g3LTeopraeZdnLjr85I4vRaUAj
iXP8CbKegNt/D+AM92vGspQEKELMEPdFdAeyQ6kCHOwyxcWVPArwXW7i17FAI4o82s1q0OIfY1l9
wopurbS+gjFcepwytC8isqjID0Zj8ihaIHHekj4v53kYiqATjozMWQxiANWhrINmo1i1MXxrY7eI
CohRqUDA3plwUaKp6qhDRzqKu5l4QUGB4JVasjucmuLlliOqy749ovkUpBf4TiCNkGMLz42rQTVI
3PFXh131X11ohbvfghRXDs9ze450XO64a6zQQnJccrG21FS/FHWvX/QYY76AIk42tRRJ4c8CP/3r
VMSo4O/Rja6DrWguk4cqD9rV0umExRqwgXcWXfPoEi3JQP0kR+Hjv7cGkpQO9msX35JbxOPcdj5b
+vSqhM9kxRhFhyleb38MFJP19kyBDwejaaUOoZHjIFUDav0NwlKGcfRJ8g/IQkT4MhhmNx/+HnUV
bmPUqBgIRSBI0DOM9As/EFq1Qyy0gtWS+c+2+VXNQuVRwHNzpUl3MszNjRgTByf/Jk8BooE27M8A
Ee8p7avpk+2tNxNHfLX81TVeLBu9SfCFm94OULaIHi9vhQi0p79MnI2qvVLRNzgt/fOMpa103qb0
kuipM21lODhDWxzrdHxspYn7plW3eCiTj3GCM2CgeM7Fsrz6YtdZuc1GvCxzhMhatHHWGr7j19w2
jKd2MJ8RcLY+UWr1wMSM9rGD7/+GQdWqGkfrU5I1/T6hUgLugDATXJ2TYnbTJIpygiONSf0UFmTK
58xAfRK9WxKZKkpHIh4qZ4jSYtRdsc/ZDAYY8NYNzjO15rfTpnf8dS4hliM6Z2gd+Obw99C5lweg
fht1snTQdIwEO3gIO20qmkty/cOWVfdB8UvriRzR1Xaa8rGyUDu9enbgwqRJzMuYgG4A7gVDfujD
5ypI7ZXmyNkWY8QxPcl4C+9mdELrDlS/eu1NVlcDxMq30IpClIpwsyXhqr1pdWHvGpCqpK5pep3W
rUwFd6AuNCipcXPfDqE28e5J6fqNjfVUiBAY9nI2Ru7eKsp5vwaH9AKCXquqKEsup3vbttHCB8eK
vUNI6eak+LZxBr8X7V2w4hPLpNwgvmm9ItBRo7hsSnDDUmMDMdrgWaQle1ooZL+QcMERTJyKQ1ip
BXskN9gsfWJOYDnaqijsZu1iFH3vIkW9tfwSLWhZcdbJrr/p8JBkb/8LRtsqhXrrEKkWXQtkVhrC
4LdYtIH1YwH+4CD057wMx2THHy6LYN0QTMp2eoPLzoDUPK71rSlvxHhQuEAifevHO4070YzHMNkm
Q4kD6wIHEeAPB0W9NRjvZiua4jDHDI2fTdDAL7VZ6S2JHMAkvqmu3Qm+EReApUP20EKgVBzStzh1
5fvSYQBdGYpWIqOBHKpQPEXgYVz7rjzM8/RJExWgo7lT/baBU0NT9CV6XJwjS3oWXWIqfMPPiR4i
S5R4oMZ9W/rQIUO/G4em2olmo4KzLloUGETTrpRXLXGDu2g5Twgu6x8it2juidI8l0YjfQir3jmJ
9RBLQa3MR1Q/6h7HqpW/TSdZ5s0n/b/1/IcYr6vqjwE5tNH20OAPiw8mAMCtBl3+EhtderGjAHwY
YKzXyva/dQ4y/hrcZZTAi69NSll81FwPW6MWOqE3qge3alAAzqRqraPN/CXnk+0XUfM9KN3PpZ02
N60BdT3YbMJDW02+uDC+MXfSjAfJZBclBxagEYwAv8ie+eqCn0fhqkWPwp7Md8o4/TIE+qYHSvZm
Ul08GGBk9wVqD5904y4WLCXZ2upj2h1R6+5fQx9y23ShXNY81E/KBg/Eon80HSDZDhJRL5HXH2tT
Mw++b1arIe7ZylYNaJ9G0rfi3yk+E+K/y6Z7l4aNfp3/19NnxQi6BqG8Xj0sfaUfeVt9oAovi+XK
v5c3xpFCjxscZ/+hpdYYdrC87FHZi8rh0j+XGafRbiDRKka9Rn8AdpVtKk/Or0Ps99swzvQXK8PO
T1ZD76+EDCM/SPqPsYrvXu40nzRVl9cpD0+P1CpAPvMVOTWmHq0jTVEfdMNNVn6r2y8e6J5t6IzJ
JSmS4ILYjbS1ZUt9yeyCKnBRWN+9DTJGyStqJzdnShq6UzZxrNGtCkgubu06Jofo2okyj6CoTtsS
kc0khjIFLRPJE7VwKQt9P8n6LKW5wTGjY93LsJYouy21tnzMKWUtcWJkiRFNDGB/FfOWCp8YSSnI
rQA8fOr62lsL8IWAYSR8hTaDnfp8Rw3YdWmW4xeO8txJxAg0RxHJYDTN6C66+qCqrgNJORzzLMxU
uN8cuP14+EHk0V7SleKWZnLa/iWFkvpZS9R2i6WiDxtr0O7ikMPbvKpJui+RkJu7RH9sDaeCJ7xL
MKlpiy5Tx0gZ7wmky6bpYqBwonovluSnDPMQeGhe71r2Kre7LRnx+orAVXIfJl3/bnCrXUuudd0E
fXJfBv41VgzKGuBAF3OWtQhT2hS6ohSNF0QWJ86I+Vc2qed0kp4jKie1+9Rv26NW9cU9skm6xygP
PsmW8tx2pXMqnUpNV1bhQGqoesvdyrX861QEzL0iYI6tSYZSIA3bjegUQYXrlsYaK/DsGCP7UvsR
8D2lMNxLbj/Dq3KuuKM5197DK3ejTeKqg8JNP7Vy3CLKvugOo1Z8FIEOxWkgGNMCfWmfvbIOMN6b
4uKhC7aGxpskYkaIlNy/0v4kGam8K6G0Tg8p3ae0DdAGDZNvPXJYaIKnyd1CDwI/Uk88xswRAjxn
WsrvETmY4JUGDN632uBjYOnNpKjtXLHu7T7YDpoMdHOjRztcQd/Orp3go9saw6Zw+uYoRg1VO/LZ
Kp6buJHvjR5+zLIg+IhLl7LPLRvqtoER409BRiU4d1blPZSFGl3ssrc3OjvhLy1YOyHIJEF1Y1fs
w/Pk92MrvPHKJgCuG1o3/mh8lULvrenAwioTA1k2ondjtVRbt/80D2+ObqfwLI4DoJXdfN17qL3A
Jn/XZzdTTbKb6Bdn/zroJY4PLGgKmQaQzbGP9TRrmdpViXLo+/iTlaJE0yk5cu6gI5wJE+FrIbZW
0xmiqTDzKt/ZvBsQwUGXNXuskKLVMmNZZfr7LlHyfenhA9EqJJnjp7Gs8yMKatkmL93siHMjIplR
ND74VaruxyoPz/nQ1udIzpt9jy84moeI4Mr8Ja9yiMW2PbTdlzxMr9iQTHKyHwrMNbxVaUQPeSp7
XzCmU1cmCPiXVoffAjaZPXG5alVXeZgPlaw+4Cs3bCS10TfvBiIQ4FAqyKcEkqOZkMumaDvcah34
vbnPa13tYqPCisKp+mDJIzYFkVQGB3El0TloyTfwOPka8DQQNCmImpvL66pT/TZ3xa6NIEcV55sw
8EbsWGgiCD8gFo0OHI/H8QA8bALTKKr7DSi4ym/91OoydnPLDQ8riW9aBJZJdIkJy40w1OM324uK
vUjb+5r6I1AwGxYtEoA8F4vT5fBeXCtMq5+VO6t+KicZIAPrySwOzC+JKZP1kIzuUbdtYz+grno0
x8a6AYCt2APa5ceulh5xh3Kxynb1owcYKq269puEdva0ASpeVAcDxBYTqovstOoJeykYJrFbP5Jk
R40B0cRPXpIiC6hrP0JcABDfforLXr12wn6iDZTVu2ZV+OnekdWEjAKC6iHp+UM9/aSL3+VwMqWs
FP1V/MAvP+tLrBhYYlF7ehWtpV/ERgE+knaA99JVcZFPQh0AX5rEH9dWAY1KNC1lDC6V5X0XrQEW
2DPs9ac6lIdr66bts2Yk4d6CHo6yPIOtmfZPoTeP2XCh1iOQz70Ua+YDxmCbRR/XrQwYk4PprKnx
yzG8kMnRr4zkU9GX9dPYfhgMv75Fo4fYsO4GB9K2+BT7KqC5qW8ZMHngWZVF+bOvns6KVAsOPo7f
qyWYm4XtRv1FQJeazDBx8fE+z4ind3AmAWyqRo//nO/O+KdB4KdIQGx5nkxXououmZEEG3OMVkOW
WijxvuQAE54N6novXoeNqTOG8lmE9nrkQFaQlInuo26xijW24p9iyu0Hyxzbk2iJAwAY5eCa/FXL
v3iQdk41eCgIGNw9jr8BEsGhwqJVAHPNqEU/QjlrpU0wRYFlVKzeCo9kKC2MOLrxVOiJvLYRg9yj
C4F3kIWicKKU/R1Gd/0k53pwqi2Pb1Uk03QG/SF3UcMIagBXCzBOfFNH8T026qrYUd3osC/5+3s9
P76KITHTUJCsjgyoglPRWB6bH71RdxdRIUa2ttyGtp7NBeYyyqIz9FpIWVO9ucwQv1Lccxab0SMl
oE2DGxqoICt2N0nqA1n6Gxu7oGTj4anPVOMqILMklvx9K3TGeJTVFMhc8WRJIsi+yUV16/FZdEix
HK0bu0Lmdhp3g4DnmylcRd0JyvtUiJ5uS9Z0KGo7ReNyG0e9cdWHjHuW6BKHGA/nqV80PHycZ+hA
6fBtyr3hvBzGNoc4Fmr9OSubrIA6SNvsSkS78+wk4kTXMkOcOb1MJSm/dZUWnBvLL8CBIj7egJjC
Eib1P/pp8hlwWMf7/JM+pVvlU68n3Sffnhh4rhc99eUw7FrFR1y+boJz7bSHutD1FSbniA1NhxjS
zE1qLXdXBrkyD4g+MZoZ9nBrcB4K8GTeiK7aMciMUYnfZ7qTHqAGYbFlVOVj5uo4HXfUrefSiWhH
Zf6rHZZdehJtqwBBtU6meNGuJpZSobc4jVResRtkSii60bqfKjtHzBM9xjBuTw4VhM99NemSIJd9
77NRwccOQ2VJH4P7v07qJ+XHaVJCTu/zOE1y/mFSjzo3VglhjTIpGfBSldQbmbp1keN/IqspafuQ
TSQiDN4V4hJ7wunQODGAbdOLDkufBzwRwaKy24g+sYABRevYGrC6i2k/KfqUdLIYtSgiVFgoQKTl
IM7EwUs0LBvNgjuGIv8cUHpPBs7wq0lOcVIe7ianF+aKARGyrJIbSbyqdYCdS9+7VfKqQ1gkr+H5
/1p4WcTyOhsa7WXpEessr7UopegYaOP9XX/Usfkf8zA8FtN/VDcnUApcl/n/bbv9702NzUzXlc1N
xDbq90Hr4kdAie0phwC7mv0yXRPNukBvLbiT+G2aal/eNalfz/6XHZzCXadX1mYx0ITKdUIoMb+x
mZaf2MsctSw2jjNEQoAnZgRGscmQIpqRFWVXkipwlMOoBGhMJY6yCpVaxUq2Hm7LYey04ZZZ28LJ
gpsIFWOiewQrtA8LyCJLfID1oQrgnOUCJwEfM81fhsUKvb8Tyy3d4ixTyt+Xe3exZUlQ+Xe+E+Fp
riyFtmMdpUB7eledErUowKBPsQiYqltLeaqJdGnr+U6yXspZy+hcrVraojQWTNFa40pbcSExapVr
RL/du2S6X824U05zrW2SH6UE/k10iZKeOExddYUB01yhQ0Bjbi6AbmjDkqXcEy/1HkbJ8l/1jt0p
lX7rHChZ8BqVGDtrMGSOYtQKx2LrhaW+E02c2an99IqxEcHKSCFbsspsLUY7CGRAsPi4etNSbdlJ
4C4Mysm0Cj9WnnPjsxiaF8NRxRm554hWoVdP4lXFCmh2EpRvPZ8uSDyF/5eudTJojamJh21wmU+x
Z+IU5cKLOEOLMrggBlKTxwYwmRlfFV8zT9CJfx60qWmMTZECwKVTdiQTqVc7/9nuSq/891MROs8S
C/xje7mSiFGApqyRfW5JQvx6CZa4sGhb1iBjBVmuasn1LlFFzdrRe/+yNIOpLx+HCDKg2t9bpbP3
70IoOsbVao4RS4g5Vq+FuLFgDTItLaaIwXdLi75lQMSRKfoaaba2W/pzkrXV/CrzpB13tpKgIQqS
5hRihHgSZ//U/F/63q38n5fy//Qy4sp3o9XyAv/zMlHScT/5p5g/vhpHzWGdDsNdzJovNy8DDeBf
Lv372D8t9/6l/h7/25iYOl/ht15x9fmKuIjB7BUd//aa/vvr/n51sYyYWkUNfgbL2svI0vf+Vf2+
0v9w/SQG9PD+H/Rb+7fL/nYqXtY/t0t15PfKcgu2pEF6yqeDOOsMI3nf/KcQETfhyU7i7I9zl5Al
7t3V/rjUfzH33VLLK12u9sfl3839L672/77UH9+XRpIeEehG9Hx66//4apeB//nVSripRDAV/uU/
/V/80X98T3H3IwP2374nyzLLe/JPc/8/348/LvXHq/3j+7G8yuWd/+PSfwxZBt693ctSJppkQeQh
6tJge2evBh4gbgO757XRVXiPgitXgB3S6U/omLaBbh9libMVgaJvGe3aEK7DNLoMzCuAZGVEM0Dc
Tssg1vxzQdH0UOpZI7WHm8SY41hRlZtC6+Wr5KX9Jco8CfkJa/hkU+Cu00B9dTAYBj4naw/tdHAC
076EsYXyPS1xCKCxs+lPhn3qhZOqUiWZ8wxvAMwW6Y0yR4tAMYUcBFXJLD8tC5hS5z0g5fxuXUcb
UVCL8QF1e8f7UFWKuUq7sTkXneZ/oARcUE9OzUvYF/4H0x6+odaMp9DUSkPEHKAdPogWOHiUAyEU
iVaujWSg0AwSq3rxs9w5wSpDn2CXl8VkNIUY1um3U931SnXdAx/62dsupyKW9EeFmFyIYEwArhBw
uIFOMyoTG9t0pb370bMb7UOCmTN1ofy5lSPvra9t++T7IT7wpYaQkcv2WuuTeidGq7xv10EkKScx
qvbBa09B7W66JvgLiprKVA7NkHhdJaDbv0Bs+4b4kvLkyyEq6n4weSGk3Rcr7deUJoJ9UuKB5Wp9
92ChYPuACcMpaFP97Mi5Gmw1CWkBpGZuS0SOMMytUr6IHpMAEznn1jnXNYao0zp5O+kIk+o+YOnh
XElMfnCBQeAqJXcvLsJAUha8WGQeMLm7kGywdjqm5w+mo4Pdq9HRG0nIWH5mvmJ0piLW2CUYBNI0
TdLRyEQBKpqahW+7e2Dn6gZpeePVNLDJxKDF/TmKruR+9KIUUhDBWo+ObgIKdyuC0wGuDBJKxs/R
YSx2YdsHOxGcjtAHFBRadiJY13Vti4qBOo8CQ222itN6SMLKrCwr8TZGAmQvgrOscDb6ICt78Sdo
JLXwU5K8g1g5Vp1qw7a5Ooi5ugY2O2sN7WBKuHYZhU/Gn5eLb1ObXnLyCW+OiWuLzTZzTCPp2ZEM
LBKnbl/Pr6HeU7Mdx/BN66rgYERFvBWjvozVvIT6/FGMIqH3F2wb96ZneXd1avcmt324sWzFxQBc
Kl8ayJoHW+sQ3pmamVYrtzSx71I/lC9aU1Yv7ZCsvTCLnsJS+qADNTtDUxv3ehZl67bWe5zoOmzJ
27Q7RY6ZYjmWfEMLMHqqgYnvkwk8H6s5rL1g6MIdGH90VhxDeWsjtJFGNSkvotloOrYN3BL1yUPH
HbKXDC5pbgHwzispezHkCMVQRBBOcQQzi++Luyuy3gT6p92GuNTRIlL1Rw2M77E1EVcSfT4U40dL
9tpd4aHRLfrEIUvQo6ojh4TQNFfEqQVZeYrjMUK2LCUG1NJ5qNpWvgRO6E8OZ0+j1iFtocC6iKyT
2gR8nF2zJ7nsZBwt1P7P4iCGAr66c7OWky9DhS2ZDzApGDFPNMLCfwaize7PqpoPcZ9R+sD08nPW
ZJ+QWUKoZzBw4Kmyelt7+rCjslDAmjktBzWqKvyrp87arX6OuOSpV1GDflyvZeXNa/9q/Da64ur+
qS+dZG+WKKeNgauDAFU3PjI8iq1eMHwc76HRb4LGjA/xUJV7K6u9R7b+xlqVcv2exfIthXe68cFl
79vYPJV6Bc0WnMRai6rx0NjZKdZr69EsDetRioAzqyN5X9GnZDpSmPzkrCp/CB8VxdqH6AxeE97g
vovdIxqSEnJ4HErdK/aS5SUrVBSkq2WY7a4Pm2oF6qqu0duGozKfZhlV5rxto22NMsilmdgu4kzE
2OSIt7WcRuvWJ5+kAHpIO/0hSQP5LnpIMUyGJr4FGo4AMVA6co8IIerSok+3lIjyXIp5xVQR7/Vv
KbaQt8X23qzxFQvAvGxEnzikqZPeNesVX/XowaaMdU+1dYpJ+Isd6S8hcgi3Iq7L126CgRoQ0q5S
5ZWvaOnB9IYDhGQQm3M387JHRymzR7Yd+yGUzKuNpAFYAOQU+dI9TQKQT7k1qhsrl6WNP1UDx7xP
j5EHBkP3g2aS+10BJSy3bmmba9vzurNdh6e46O3HxnZ62BK+unWrIP7UStHHupC6R38oeSsRLqUK
WiYrRZKoGKXagCLl8EXv3GZvAJZ5ogbs6/Km9Ubzuy2Zd+x7kN9IpophqSFjr+r9MbZJQeh1mD6L
PrBd11YtUEPMuQfGUZYetKAYL/Ig6XvKIqHjg+VIDO3elFm2QRsx+GBVXbXCqa4CuVNdW6vTVqWt
dhRCBusiDnKFR+DSFGd6ZiUHstLPadEggy76WmMq/Jlav4k1w9oNuJKtIVQPl8HG69tzVBwhLSX+
iCfT2omkdI2grXWIClN5xXss3HQaghqeLhmPbiytMYkaT605vUMlbnDbQoqTldSEr4M/Zakp76pl
3/8whvqLZjbqW+Y54O3qODgg25LuTADDZv+AFWr/4PP8ddTrusdQ3Vc2WR5paxP1+quWlO5pqBCs
H9ULQr6Iodj5cyDr21aqwC0M5me91eKLMZKpdD1sh6wsT689JMVt13bjm1Rj56DsuZOo0ipNNedu
bSKjN+/iHFascy8M5Z5JvQmOlpbnlsSEurMCUazvl76htPKtp1TKRswSA0o4yodeQd1y6UMhL99A
e/yUy+yUc4BZr24cf4+DRvluOOVqzJqK8mfnrKCipE9NgMhp78h4vatk4rJWgsIXOTippumnFPPO
3An1e0s15G7H1vfBVtJPdaN4W1Vvu6NetlQP8pqfMzeD0NumT7Vl6C9lY4OtAv1mtXZ9q3msQHQb
NJ3RBfDNozrbiNHUxc3cHwt1L3V1fFWL3li1QDcrHYlNsz0pSl3dYwSEXsYM1qYZGD3YJMs++F3h
bW0QIZters2HHh3JvTyGGS7FjolLGySjuq8OSldle6vIkkcfaiFibqn3LfHMU5G2zVsUl+TyEr07
ymkyPNkdP48iQg6GR8PrnFfZrzF9gVR0CJTce0Ea+GvsIKtnJe1ww3I+3MZVE54VozIfa9viaRMR
u69J1X139M56avGE4WkSEfJSNosvab6zcEhbKTgZvmjdcPWcTvmoGKmyGUbNuPKpz85IJ6U7Ow0A
zvtI5nkZVld51q+Tyoq+plB6JmWF6m6HqHFYfXnO4zojmR82u7xVqifT13LEpmrr0+Cb97HyIQok
5lUxk/DHaFRfYX6pb6Nle5uO0s89VPGftypJ3qPYhoBGgE6jT/FFaiLI7JoC/Ewrb6iW5z9abZKn
l5FQGwxUqvLkWZFL87sRGVvL0pQvmdMVaxyjkkfZDMODbFjFMc/UeNvkTbSuXT6oamPoh4mBdA/K
RlvXSlphJdUDjgCcxiMfCrVx+Yn/ZbAJPKfGA7ssj03LamANIQmURsGX/jFCYuwF9qOF/EGAIFxR
Z1sFLYgHNRtc1Pwz++Kl8BwT/nOnFGI8P7gFKNPOu6NdDVxdYbcU4m79UETGsHMC5OM91yz3hVt6
V0vNkwMG787ZyaLwaPq+fSry4IdpIhsj99JlwrqipqAi/J4XR9ES/eLQTRFLWOObX6JIa/dL1xLm
e22zdaKem2xlGS+Jmq6LMeme0qmF9+QXzVeHa2c0GFn5arnWgIEdRdMe5DPlvK+jqic3vN3yOx4o
3rrJqmQvmrHU5PdYBd9q6qTYpwjRJQap6IMZlBoXUEJcgDFGkCgNvHZTDF29iirNvnRB2722+nPf
hNUPCHhrbkiASYJPSmYLFS7kI6jg3cew/pp2CtgoR/urQT3bSmq0rkPjIamGe9b5zsnrbgbE/LUc
mk+Z7WEuSF3QXreYy0+wN/DKydQ7n3KrGNaJN+Y7vE6bo6EBL8h6u/igWg66FxrIXNF0+rTd9hV7
Zl+1+pXFU8WjCsni0YZYt2oVYzgufdkYfW16yzqNg9s9iv5I9x8Ns8xgZ3CTXne9dYhRGLyKQbx3
/0KuNwFamyI831XthxhhkFOP0uEah+OKHXz42rUxLu3u8OpaWbqx/eqzgEaicKYg1iRhIyHa4gBA
jc7c9/a5r2FKT4joF1hLbBvto+I010Ju/LMmgdaWXH57earpV4badjcrT6UndzAf+E4nn7IG5V/s
boC7TE2ncbYuT6WZfpHMJOBpKuyH4xh4T1hZpBff+Z4lYXhuQz299EZ5V8K8uqaeYuFxqsBVV+RX
uXTihyYrX3ITyZDOzu9jl39srUG5ZkamXCG/GttQksp14/nhoxtpT3khK+duaolDOMT8fXZ7EnAr
GzszrLgnHFceNydDUTGkNTJ4C7HF/xNLYsvgG19H3b3Etv6rktvBysP44yF1m49NoJm7IW16PgOx
/jbEFX6Kg3N2jSDdFoV70vWoP0TsHM6ZYVj7qsZAro/IBVjUj/LEtjZemxyc2nkMs8z5AcSnlQ0o
h14H5wJy5bfe1thZAwN6M2ECrltqTHuT64AMQRNXcfXmq56ab1KJRBdS+6s0z5DK9fALUZVm/GK5
8kPFD+ST7bhISxncYVeo+wLxHApv3WYj3N2MpOKkNLGVbLMCojHgRKfJ5dnLXMqiQeF8HDUccdVd
mgXtD6nttin7T28lZV/0+AGetnEWh64PzDM+1fwQhcVj3yFhPtadv1Zhl3yL/o+xM1uOVNe29hMR
Qd/cJmRrO927VtUNUc0q+r7n6c+HqG28fer88d8QkhAkCUJMzTnHGJnmJf6kfg3M8s6EZ561F0T3
YP7945za5hfSYABg9/V3s7RYqStI5lbdpD1NVf0D4Kh/wpZTTmHR7FK/j36hcDHs+qgMDpEacT+7
qn8ex/pbGtUkkZJp+ezPqgT/FNK/zDVnMDH+Ca2p4ooQa7knLwYKsSZ+0OQKfgA1nL5oGSmKjtY4
X7uq/tWS9/Mji/vHaLbAMVWZepUj5GucKpKuvdlmULGlv4qkNb5qUVSz2PadS4KOwIMVhi82nMQo
9ClvdWgq96T3vYlaNVQNxkfa7kq1WCKK9f2WSxTJkKFGTR4fpgyrWZ5Qp8pC+aXUR3snR0570yHe
4bW5b6BSU/iHvAHCUSBk58H4NR6WMO25WEKczq8R6eRHWC99Q7OuRWA6uwRf1sHJLYwWpurmfms0
lqofdqZHWLTcmVD6IT8Gix7AKdSnO6h7e9LX5Gr4Ruao+Z2ci7WwtLzvKqzZ+O8+cjKa3y06w0cz
umg25NdRHcMd71tB7ohpPWSV/nPo/OqrLMfhPlCb8SykrADpmzVMZju9D3WPv4CHRyM7CqHr3j+H
SBPc1yMAIcj7wh8hq8JiqpxX0zErYO96dqwi2/mSOSDumzr6gQNNd9HV6u9qkBt17QnGYUFDLEqC
hVjSBvM2L94+NW9dMZ5cONKguO+jnRMueh5qgIumn5r9uIiW25kVMTTT9DwlcvagZlX+kEQGartJ
9V30YIW7QN9Dm2xF4In5IdAC8BkIBz34largvJyrY5g707Nf1UjXL7RlI6qCajYVPzA0AYniPR/m
4svk4OByrAi/mxWUXxI1iz0/KPWz2KvL3ZvUtCw/ozR+S4dH0eqrVXVNbDiG/a4g7wPKjfbstGSt
gaLNvT7TAKcsHJrAMPSfZHViCPJIJ4kPl+RL6ZELLZ7Eptb049THylXUcjVqDkhIn9IQOTDHMBmK
iO99U4OTJIXt99lQST/TFOVshL7zUib9PWTn7Xey10YXcMtwZ0+BdTtPWeQFdpt8tYrgIBKbVQWM
lUKiECp+msXbBT3tf/eYDYboEBXGBfDhqypF6g3YSc0rtCb8kUpfAAQM3zQ9kvYAUM0z9I75vo46
Y1cDn2Sxlhtuj4z1cwEN4uMELawutcZzZ7WY9FrzXSsMEgLVutpnUg7ImX+5mzSAPmUql9gCNnxd
AuTbJM2hasKLAkPCdXac5q00wxtSUsZHlurtW6bf50FevVo4OZ95wwBV0GqqiX8/+9NzmXMXAjPt
PTUYK0Tn5azctYpUHHu7Mm7QZs7BfyIBBRrlSWwUB6qKJoYmC9uwT1wbqKYXVGN6MGfEMUWfarDJ
a5Th+VoOGyale1hOEvbIt6NhiQTDOx7LkEmInO0u4BaB0RIbsurii584X1dJjs68l4q4AI4ccssl
I/oSJT5SGRC2fhFtuYqm9aeS2JsX5sd+UgHOp7DznTpJ/0RCtVGr9RvJGeJ70jENfJdJvA9BUhy0
hbRgHuLwbulLhkbsluqQHAyB9thsFgEOsVIMsKjRbVfskGQVVwGmnDR6ZOf1T6Jk4dldS8576W97
YUy+s8Qr0gcypqO1M+Em/JXlOO1kPzGf4e3OjlPJAq40dRRvZ0gxrDkqfix9QZzrrAsXhQ4JCIzW
6eSYaxoZ150530M/PDCvwmo0GNBY6cuO+r93iCPUSL6P+/gttFqSiqJYe43gDjuKapOp6ivrHfVY
FUTTwQt6M+rVF4kc2gepDUu3KJX4V/qvUWr6TwP0BGryLDvaOVIvEZl5B9vS5Dc/mZ+kALomzR9e
85npomn1Hl6Xrtn7mf0aVbJVgpAMkTSXZC25y/M4vGpp2dzzbLqzVAffetmnJpqWTcBS4RzZ0TfR
lIVVeQp11AUYl7yYQfkTuYLoLlEi/UbNiw5f5cNgduNdJKC2QNLGOzRvqJM9coHI18x42Y4hwlkQ
ueFLr0HUukrLAvHA5DFfJrIl+wUwEqmQQOulUz1bStQf1QCFoAzw/kO8JNXZE/CiQZpySAuYvIEJ
qq+l2lvekOvKUSihTVAWe7KFLrfQOhN7x6WzvHSul85NQ4q8mozRvVP4zUMTqKfRaiA6WRhPs9FH
CzZNH6MaOlNG7KJZVVkXsZOsZ9JxGyIHYm87OPllbkpYtpZDnZ4oDgy1buP32mvWS+mhTZsUxQ6e
OsSL2WEO6nJfGOkOlUzmK6czbsBaopC5VMUcJkvBAS7u4UE0ZUHfeEloM0ithXumABokK3HzKPe6
x8dOvW5MektTEKTatbSc4SEJElc2QZbiqslfRmy1x1hD+lZkHWup/ya1tnynL3nHOgPQKxstPIrq
aEbJRRwqjTDP5aBrdyEIIrzFc3Irazrswls909rZIx8H+oNl97Yj0rISwAg02rKFVkcTx9ONgQPt
1VCYhOFExnehZQigEvAsrTL8NQe/FauQ/k0BD2q5hERc25ITqwX1nTZFwU1qkYllNGH5nBUJQdLZ
DH41w++2KeG9+88xejZnezS96zu5LrRzlDz2vlM/sqwrXXRhmuM604u64pAR1y67Hd0aMUvm0dOa
KfNk3YwOIgNVbAjaQa/UyH/aRG6p6DeQdXWYl8ch+vkFS0tVawxeMGKnriSRC5r7bfES6OSfilL0
Xtr2SgNRCT2Wca2CpWuHzr4vjcLBegr6H6lu4Uxo1Le4BT81d1GBCW3Wr13t43Knw2ghpAdHYPA4
JkOBZwhdvMmIND57B9FB99UJZrhcuujWy7TIaoMCJ8ChndEyzNaKaCY2EZ+0QifItPTaura6bu/i
qEyPYgc8+aj2pehilpqFeIj0JOxVcaN5nPaN1gNLXe6raBdNUWM9rbdeVA16iJ36Ignu+K1144Nq
SDTrVthCkaOHF99RHFdUVasp9g1EBidhBGkjGtL6BAZU7LW735keKK9K5cwPU2c8Z6nUn3MnAvmd
DrCOgSoo8LajGey/l7JWJvBSazeiXWy2bqKaxQkESE1eudsOKCHToxbN6U4Q4Qad398R4Nytgqii
TXDi8q2MiH9DdSzath12iLPNJGPe3dpw2srnIY6/F/B6Ks5Obu17vcW7IlLRRYa6SFiPAOpd0Iu8
iiaxU7SL0gC0AvoeYCAf6J/fjxBdMrUItd3Wu1p6i3NpfX6oF/ia4F0c/bS6aNBFb5SOoj0R+lxw
r5H/DZqNvE8SZXHu/oJfYD6OaLQeOz0Yv+jdfFzdkqScu0GUGHd5V+tXS+vIai8VdIys4HYmi+xN
Duf45MwAA/XeOWAgyTdRV9infBrkG6kP/leJJbR9+lu/wAhuW/GtnqCaGh8xvuHsKW6lAj4kYZBY
S1zCNyb/LAwSMyr1U+ArjSv2DpIF+5wz3iO+ZcNlxrcCcxJQ/FIVnw4ghB1rTKriwzLmce82DTIL
WhpGCwSF9H8J2WW43OJb8RNGJEuH1GFuEXs1p0ofIjk76mWg3xsEw1YG1Em/C9tGuf1DgEpVIsfh
VuxUUyjAJzjWjngKmqfOaQFXpU4ImxpVGJzapyJ5JLBXP4qWpG2X7zns9mKflGUQ1TomVHMpqsCp
/rUhhl/se3VZhNhZcBag/9ycpYMS5R2IVAIkVuLDJN7q2pciCmFBi/qXStYAmBv9l9avtC/WsBAM
plq8Dzp61XXb4VEctOrH+knHtS5DcRB1/uPanGvafVap07eKZarnZ051M3fIX4dV/CAXxk31h8c1
XfgLjNnJr4rfScfKmsxDTBD4m40O5IDGtDmW2iGbbld1w7hHHaaD2CyuM+PWAaHqFXHsvBY6rEcd
F4BC+IsgVkIpiliIHq+1ZZ+oqUarvb73FCRLW+0/+1TF0JGIgURIKDBpkzm6Y4aQZqWbCFB2hXXt
akitFqZxsRmwVv/0AMGJRCX8P12jrz3EQds5xAGWBH3P+zmmRNceRpXooQJcAMBQcpFiRXmpo2be
+9KYH3CAKLBFTNWZ1JDGFXvNckyufe+/hgl9ZfQRXxRrL3aJ7m1d3su9ld6vvRW4aTS4mi+y7wbh
wkuE3uKutcb0ZAn/QmUAjVU6uTkYCwBPWzbVwmY9hPZ4g0Hlilq1UFivpWWn6IYfb7wBRP+nx9Ke
VFG3i3KkcKeotN0qrGCjl5Ha6y0SBia7/g6t3HxnBLl8mgbnpZtS+U40WaAVRs8IYweqvdhgvpmA
rlT94jAoH1GHmYAqlrKc3YkXYJ4K6RYL61GMf9EE4xvcpSpxn+2l+ctBhEXWd0j0cpC83Pvy2O7V
HNes+/86IPTn5mn7le2X3w+ykqI/NRUTUJ/l5UUHCXppzL68iKomq0hO51HjEk7QEWseMRCbKd+b
jDzPQD1tX4YwieCodQvgldl+4A3cWY3Wn9RxVC2ckdF8lZx/15qmT9mtPfRnGSfcIVAzLn/5oouv
t/j4G5GS7aqs5ma/7xiHobv2TBiih55CoBSZTnzoiG09jOMYHBhsijvLRDXqKQsfxI5JMx5QaY1u
lMmJrkVG3L2foge7iaWzI0OIGGmYx+PS1hDNV5zMcXsYeNxKbQr7ArcCsbesaA+BDJ+sF2u+fJct
EJKoiG8sjAioHLR8ZwSs1b1UrrTbRob2F7Sa3yPGN3wtmJpudcDHnhmkxI9LCHyIIVh4cJPqKjYS
ApRrqW3VoxWAMVQne3RBYtfXKTfwqIQ+EJmohCjSYjnnAd6qr22AZg5gJEise2n2wrGuntWmQubZ
l8tXSdViN9D1+kthsBLE0G3vkjQK3bBFmCEm7Y3Uj46BrE9IvtvQe+I4Ipjkf5sQDPIGXSnfpBI1
har56Rv+/KC1uny0Ico4kNJm7+xZ7+4Sx3pOTADEzViWxxwXkZc3iRsGxQRmkk2SKeNBjhA9F20I
T41PmT++pEUsE5NCZrUCiBtJMbmGcls399j2ZRBb+R75h24f2VLiVZLGatOP4nUT1s5htHr/dvLR
Pjcc9LlkWNQvYpOSQAxfZ1bcBeD+PLnLRph4DOetwhWyU5I6u1OD3H+LlewI0WoAspEp2HdCT/QK
dDwrPWjHnVYg/hgoY3Hui6lY9+oAdlBhikfMB85RJ4q9s4ax2mVqqrqWkuWXALL6C3xTf0pbm9gR
Fws4W+y2VFLpyGGiu9iIntuBW9vWRZSg1s9JSbSmfaf23yZtNHG1RZylqMz/LhKF4lLsiOzaecme
FnXRVZREmzS1AH1fgRy3R9WJyotTjf3ZbMsXzXfUw3b5URKObj3BS9UWJCGO0o2uLhJfpC9chiXR
X1tSwc3Z+FUoZknyRmjsHCOQXCaLdpkx2kvV2Dj5tnrcmFBS5Hl2Hkh1wM2LgmAtE8MW8ABx0mFW
4+YfZTk1kTiixi05KJdSma4NEX3SS6t9rYcdpGtdfLJi7Lq4IPfDNeYczIAZlCB/kRbI1ycibp24
xWKzdvJblUeylkWz6L91ZV1onkYJ1bCkz7NTs+QpT4qRZSdxAwum1hZYJQ9g6Aj6Imq63HY4InJU
rXKtepi0uyHqiBEs7dvtFw9TtK2PaNu97dnaRGnbiOeyVT/16yKZZ96Gpn/SoWVAw4JwPg946yaJ
USHqHVlF03rRKZmfk0tkp4KVJu3JYeWKt8127aIt6Dr7z4GiLu7M1luUPh3yqfrhj2/HKX3NxSNH
yMo1GV9iXbPnvRgBraWms9uD6/eg1cAL1RpjuhePC2d3ftke9FYVbdsT3aqSVJKQtj1wsefzcY7t
eHkJZCoK1IK8GrmUCbG2BfQfbGpidIznTGpmVzQwE7V/inpGajPKLC9Tj1twLC4Gc/elJnzP4FyK
YoPybPWxnkVQQnctdKTi+Wy368NrvhbXu5vX5r53/L2l/pxsjP0+4Ku9bOLlfmjL7/yt+rc2cYTY
IQ7bqqINj9ifU8kDwWFZGn73iXO7vqninRSbbpkIRMkSoB1RFy/y3/r8rQ0qCR7LtufzL4g94rTr
L0wZuYF1Fbtk2uEFWv729kzFSywe7Ke2rSpKnw77W9v/eart9J8OCx2rwmUT9LtomSMjGc3JP8Wl
3i8jSMyZH/aULKpTuC3YNWUZRXGoqK8nEWd6P3wi3QI1t/dGUVL7aj42XXoSJ69gDPVmbS9Bd7m+
z+I1FVPX9lH41La9yVu/v7UVyoLcEENRdNxOI9q26nYaMaS3qiitb/zW+OmnttP87Zd6RYUxMHhN
tRY25uVrus5+n4vi2A+N65f4c6vo8KGXKG6dwqjq53UiH8Qc++G3RK/PZ8Xyys+9/3ObNIwlKWyr
JsvEImYX0SaqovT/208cKw5L9NSbY7U5rdPqdunrtC6u738VxfOIxEwuigGpTiTwfN9uhPjUiLHd
KSj/aD3gdzkIGMxiCksJqLU3YpIQ9Yy0xSWB8n2Kq1Aa6drXbWoV5/rrdLt8qLcXTXT51G97x8SO
OHAk4tuTvH7kP73Hn471MwkvlnxZL97Mf06lXJwX4312IQ+B0W4gcKHO6UHH0UIZFfv/GGsfzINQ
GBjiQraNuGoriFEV1/YmwY2DuBnbzC+qn9pUcRfJXhPGWROG8l68s7ko2qRHn3S8X0dp1L9NJLbP
rrC2UBGSgPstb73o7jvdyxDCqho19gcbdL168RybXpH+mJqpMEDXZyoMUFFcB/P2pBtkeSW/M09i
0EDWl3rSnE+Qh77fEfGP10cpGj/U3x8j+XxaPY/nbTCtY+zd5hWnFz+7jVZREm1i79+qou1vp0rV
Roc2xdOXtb24ONG1TYp/ArJhWTNU3jrdahUrPIgFHLJ4WcIl/bSDPuXfbrHuxEwkSqhGfKwWYZbt
zUz5HWhqdUk6vJBk5lUXH0bNkx/habjrKxv2nZAYjCLNcCb01enDJw2rmK/b9pUUn8axiJPZHYoC
kCtxhB3ZBz+3GyNKYtMYZP9reXto1PsuBr2/faMlEpkPZCpeRUdpNBQP3V7WQcCpOfXyVU7JKjw1
QJ1g5CLXGKGEKDKfqsYBSj5WRzHnzHWKKVOAIN/33DIxesWb7RgdH6PZNFnnd8FXCdY6JDjLbNc1
jeGJLkoDtz80iHyA141e8/vtqHjiTooNthDcGdZZXKV4MutUNSGQC2ue/SzaqjhydrhYHkxj+hWC
qjlz3KcHkw5SRkz8l3jF0yLcK3HfciGOK4/qRbwmtdOdkg4X0TyPNxhKGV45FfXN4gdfjGSPuxE2
+eVxb9cnkfe8h+TiO3pIryR3SPsGyYjZbZGhOMcy7jo0wdIdVLZfR8fR9kYzVRcMPX3PAPhHXPyH
Vd1qWH9oXV81YW5v43to7GpJlcCz8G6zbXdRsRIiI217Eq/XesuWtaUY2+Ikn+ag9f0WjZ8OKSXC
tmEJPSJr8QmxJyRvhGHq54dChx0adSxih4hLMcmD/tplg90dprF81HsdPxBZosD2T8aQPRI42ylw
2WSBf2vGiZvN7aOZPRSRY+3FryZQei4Rxx106YegZN3NCGKwLC8XtFI7wygR7lNPUtGwPEn1sx7W
2rpIXVexq2UhXkTxnm/Gwac2TawWRJ+1+Gm/qP7fBsZ6jBgGhG8PclL4xyYaDqDIrHW59H9aH6ZW
w7udN8d1otW4jek/dRsax22s5qbukjM0nEQTEXW+J2JOWYuiVdRFSWzMQKJTgIIF9uNw0NUZ8g30
fPTG2G8Tx2oGi9H7bnKrhVmfk3os0KfF+/HuhxDDZIzNYNch7Q1qJv3wAm6zqHgpV3vGmeX4xJyC
e9FwnSwcT2JEkgAzATVQXYgm/KOipAfx+oknTqRtp/aRfRJDr537tYP47RSnm5cX9byaiuLKPv3u
39rCzllCs9Ft2/NldsvRlA9kcd2v01k99Ae4Kx/EZYuzmU1QHLP2jztFnNEaGxkXUvhNDXNl3lvS
TDQ/Pc7wJIv9H77w4rrXD+X69oiv2vo6iX9oKE10mZ/NWvfaWipOm+cj6zXV62Yl330wiGUVBcxS
1/N1WH8Ygh+K4uL1JC+8oNU6c9fAAncqMouPBDkHhzRmFIpvvFj/Nio+NYlodlBGB3CX7Tnun6s5
Mo9pox+03MI2FaPJatIQ4E0LdXr7w68XDZKqUmGbX1bW4o0QP4xM5Uzgh2S8bfiJgfV5iDZD95QV
voc87WmuwwV59x+v1Yc7uN7R5eMvSuIuyiR675qxRT/3fdrSu2Lyiipi2nu3FMhGuvR69oWZHl8Q
DGuLSWTkZnQaSShAP5JZWKxB16Iw9EY9NAk3LOf4UJz9EidB5UcI+UUnHUZLT/QWIzgMKm6tqLeQ
yC+ot9XEEb/3YdLZ3voac8/LxkBdb5K4NU0YtV6Zq9Bbi1W9gSNhqpJzD1pudvVYHQ8qAWzxumpZ
+2zoMYkw67d/wIWANsW3DybXRPraPulg/8LnPJmuQyAYV6/acDNMFMGWf/jnVnXf27mGIVfYoGJY
itvMVV1CuPcXRQGnO27331EIJMXL925rW23ZdvlfkCOqqw8kV6pfBnze+xQ/2znP7sWQEKNBcqaZ
13pwhxmQ0An9FrKBmJHEL5ujFe1DC6bHD2+NKK6bwtilamWdsmXE4JFz9hXqN+cS+uLFgJVq+agp
gIHGCbc7svP6uvY3rAw0ZShjlS2TnHgcoqTWsDJCWP8+k64XJfatg0ZJ5HkviqJRbMRTEyWNWLbr
/2u3mfVYdoVHBPwrKknquqizIz0nXU0qB5JCdR/1reE/Pjura6VjY5Wd6g5QUYo7s1p2Yj7SKxLX
T6K4OirFw1+Lo90EF0P/0frpcN7WeigeYIjpZrX7tAicWh9S1jmFRVOZn8F/ZvsgnXapmZF2h0sp
lH/r4ctIwPM0HY3lOULtQxKBGCdi2lofsUUe7i656fTF/SBswMWPmi6bfNnMkODtoyB9E01io1c3
PWoAZ9E9Dx8ch0tOFyt4XN5Is60Rm8he5fl7H96O9b0KBNSL80Nf6vd9q5HZIhFWtSxyIxpldBUT
mAvGQpBWJ518cGg3w51eM3hMAn17FlvdTqoVtDPJJrzXbDO572ZNO8Oz+hAsSlxRnM9HX4p+kcxm
ernUS55TwQYckJiEM99qCLUHxQvcqYbb6vWfalkSzIKLSHOjwPDA5aeXuLPDk6Zp0tH0owx4LYGK
Yra1x66sS76XEQHUpYrSzpdINeqDOkc7REL9h3l6mTW08nLy/h6ylHQn2cks1HgIv/XSxAlJzHMO
EZDF52T63ZA3/VD2pflgtIwVKa07oNsRTM125Lw1QFg9sm5lZjhpt+qBVoHPkJrAoUoBUMx2ukWn
+iZn8dDIkKuosABEkqyTp2Bc7Xh2uFAvcsZwP3faSQrq+Fupf5m1UD4i+2t6ySA9KUkAR5wEbkZr
vDwvtS9m+LUHOdQs9jAKSkgFLEFNZG0J/P9uhuwI/SVY777+rSErJ7mxgmlLpqVHwufsQWkWuFUa
V948HZREnS+yHb9F3QioKUMSCT53eVfHxXAwdT2+7RWUqxdNn1wyeVcL85oHwa6cmBw704bM34jb
o4I0opfGpYZwcZCf81l54Xq0y0hawcXxCT3y/hV+DwIzE1tS4SRwQYaDwFrN7wkwotgMKYnJ1az2
rrmcQZzGEr3t9tecg1RAsj19dYrvYwkwZ3IG6zVqqjdDbcGPtnF23w4jGZLhbF/NYcpdPTKa/faB
X5dRkOAn3gz6we0gV7W6Mr/C5eYOATcB5d8bdXmk2kJYEVhh6onvdqf7jpuZ2uSanTNe01DxXR+6
SM9eqrImP4BOKEnxUc9ShhY8qoeEuyJ12iPyo7pNAiwL6EJHNnGpHNQcDskZ2YbqmDvpLrU7Bb3M
pDtlZQ8FfTQmXtAlpmfNNTBTOdqh4Btct00H9uri5BlJajzdSidmxvp0wZzdTb6hIMMDl1sv1Y8I
QYDjq0cNmTIX9u7IVR0j3LW2+eh0eXxDdMXfkZZLJrXUg0ewmgTf9qPfKjHojjGGDvHaDmTbrptJ
N1GLLR7iVDVQ2ore2j5FOLstjV1lZ+fEShABCCx0UVEoIa1eCq92GbSPs163j01c7/seUjpR0/JR
uc0G7ZyVdXKbLJvUgha/nh7mAjiP7ozk4gb/khuSP85zcqoLa7yMibL/14BTlIQy+xyrvXYDIX51
gmx/N45V4QIJDhFgNvgGEbk5TDYDyoYcw9P9ctxJ1Wxcjbo/mlbWnOuhIKmMD9+NKG2b0o9ACmnJ
3uzQTh3GcWdDVvngU2t9Wfdqyyjg47VfCsSCyGRIr45R1G5tw65rzIlzUiq58aAgBNpoZMEl1Ho3
KG3pZ1I4Fxvl0QnKjlZu/Z8Q3CekINRgZoqp1Y9xHB+1ogCla3T2P3ESPSsFGprSHPSo1jUE9Sy4
BgYkLCBYLuVdW4VQiS8k+FJeGic0+AhVweTntkUeEKybICCMStQqTSm4pF3g5vn8rW4Vf5emgAvC
AerSSn/Wjbp8AQ8LKN0BhFryGLPODPaW72u7suu+9X6BmlGafJPqeC+bYwUFR4RbIOki/rZzW8bd
dz0qIhgzfJRlfMaSaRJzj3LzPFYQCzNEi3OSqQ0yRc5TmLX3Uze1pw6QnzsgcXALyu2p6glCS5Kz
i4nzX01FlnZZR1YsqN6FFoB5Gq+J7BoIwbaJZLmJSXOkEfisQeS2/7ZK5ios+ECnkS4W+/axXeyA
BiphQgsLRIIkiJNdAYFzyHeBFQ8xT71FEjKRNa8Mwp0TQ/mpdBagoWUwkgfa7VRIe11S753dXAVP
ldpNRydr651ZkMuiooWb5JZBUJzbp+TZKzn1GdTyKN8ZXpslLapQ4yOu1lG3zLtG92EqbAD0wKkd
7VTVGF1DJ/msye4sLS7fQqn9qQBnu/Gp66+Yv1wrGnwVf7fymczqVoJ7tpEGssTBSgVq4O+TfEdY
YJdLurEXWtCz9h+N6B6kYqeOMCjUjdsnOqvApPS6ocdhmhVM2UlhuZ0E7FsCENCnlbrTZcV4UALz
i+PoxkVqKuMBtfHfvRw3B8vU0TVMXK2K9FOd4U2Io18DjMzIY2RfzGqoT8b0kOm2ctBRIHEJf/Ga
kvG8A3GkXUp1Vt1WfkjLsnWZDu3btFN+RP0EG0QXk7zmN+m+qIv41Zx91huE//FjKATEFK28VUz0
q1PFPpPGis9Cm4KLBRrrVlakCgl5mI6VHrjSDKwlwy2kKk/TQmfTdfV1LCrlKR+D+kJq7u8EgojC
cEfgV8fOlK5K9r2qTfkVYt3pHGZF5ZmKNBwTBeej0fbmnbVscr17rLvqpvBD9dzUIaiORJ3I6ZN/
lGVgAeNRtH2XE2yHtHMn1wmBcpLkbowGGghDikndrCO3QvPeTTWIWrUid1zeZRC5hvk9NMwfhR+k
h8TJlb2j2MNBi9vTbJaFa/R6CBZvGEn2aCvPzkbnnNXlsamxympAfKzEThK07rcYq74bq9NDao4t
ithJh1644uzlGIYUYNbtrcWbeKok87Xtq+rRDCXcQqPqpcBs9tKAutfcql8SxFv5sk3kTupkuml1
0uwZB/VlaM3kFOTaXsUzKgWGundS9bkY+/lGRRRqlxqj/JgGxFn9Qr3NawQejFkaGGGI3qXlEF4s
9Rd0xNK1NVKfdaMM90Yij3wF+i/AZsH0RvaF1HI0EN43sV3ONaYnjZMDZxLnAVQ+v+TRmz9M/U5r
YvmQ+YF2a0yosjbTkLl2cieHjfMw94+lTk5uA8yB5Fq8NohOeH3FE5pHrTtgUqT51EJor6GRhrbw
AegVMTsD1ak+tJ9tbNdCwiEaNdDLqNpr2iPY3vWDfV5kLz3yCSQGcXouNPkq1VbtpZVU7gyUcng6
wSmS3bHmtZsRQPOUUrsx5NDYk9bjgu9H9rO2omNB1KtrihFogvJ7cAb9kHaddEEcavKUyIZKtFmm
2VjNdpnzjQQJt9FzIiXo3XtZj36wXDEjjkV9RisEdBMaXVhHpwQlMTc1imeliScvwzNrOdWPWNGh
EQKksnPK/k5CL6zWfLDCZvUl1WWC0Hl6W5eNfYfknY2yVdIewgZuHHS7SKeUh5K8p30VkOY2Bdmd
PdYArGt9KC/ToL0addhzJfoI1N8srzM5xudwskihN7LmWVHM+jnB7pUzNb4XTT32GvTcyB+LnX2Z
DE++AclP2MPU4MSSGzT2iIuKI41smu8kpX7Sx65+JvdJ2ztTgEXlANIIlDw5FKWEpgkyFNXY+Wdm
NH6YTPklH1+66YZRvjaxT1K/XUFPxePzRGfRpimeOWoOyaCg0CBKftRaqT7bRknUt0255UbTQsBR
xaHXBvWP0czh1x6d7GpWvSXvRjlACqOInz60iaKVpvNFC4uLqInDeMnRaDKnW2S1CF30Q38E6CA/
mXI7PlmeKIuNETTw6A647ra2SjH/6QI/vnXI4XqqInmEfnR43ToMfRt4aQ0B19ZmdodfSKWTPN6T
A2/Lsn9RneRfiBiCJxKhgqcOVexDAh7b29q0ugK81pC4l6tpRCZYbR8H326u4oi50OYrttZR1MSm
bQa8ypOqM17t4Mm0bU+18uihr6HjUE0tOatgXJ4KP9XuOnO6FzWxaQy4bStQBydRlfN4uo4zF7n0
V9UqeG47QAsoMFtH0QaaoLsHwnDEil960G2qUFICg1usPSolqx8aHQWz9Rz0IAG78/QBrW/RluZS
5eWZ5O+r7ncpddYTgFDryen6cW9nUYPYO3ozZOSP6OtI4aPoEmUw8+Z8sF25VckxJ//2tskxc00y
3Z7UZiCYg/7ZTnReN8OwkIjn/qkMwFwXnfY8qOgtYwT0rrVURyuLnsv4KA+m9pxgzzzLcx38D2Pn
1dw4sqbpv9JR14szSHhMzJkLAqAnRYlSuRtElUoN7z1+/T6AeuZ01UzU7g1CMKRIIpH5mdc4WGF0
h/WCgSTqEM8S5t3L9eslqKckvk3CG4zaITOU6Ekq7fwoJuQP0qSOnuJlUy7Q0lrLCipV7K4bKyRD
rYBVHqmIlQm2MkhpQLjvZa1wABRqzyXmLU6mKkSMda4+E8wNni5wAF3P8gPZ+4Va7xT2rD4HiVFc
irF8Xa/F4mh88qvw/Vwy/JD5WaY5rLD0NpJz3sZ/Jig2QJCuw2Ptm80DLS7lPsZh5oUQWVOMT5x4
Krt7ow/Jg2SS8C9768YuFtdMvxzej/mBpkJgJffwFfzIrGXTKsUW7nd8e38V5kgeE/TkrSdlbHlv
FT7v/3rLzs6NDXhScViP4eo1HcNF3X99wXrM7yH4hzC43q+waA/k2FR66+6oReXj6MN2Wz5ljnXm
QyZFe6WzY8dAPu/QCU2+ly2QeFklMautRNwpeYn7aDO2erV9XA8ZkYHR+mxku/UF/mj0514dvxMU
ift6KI3ti1byYKx7lmIaAJik3lt3I4MfS656ryrifaXU4mJrzfCkDSNKH6XyhcVxeFo3sxXjDKO3
Ylkw/zpW2pYzFyK6vV8xFRZ9BXD2Kr2AXWwiQBd2WFQL4Ydvan9ZFVOKSf4OMVv9yA9guZKWJ1et
0pH4C4XYQcNuH6UWl7miVeyvUxUetHku/8S5+jjmUnQZ7PjVX7SYbcLss7lsjMr0NxWs4gdVpW9S
VUVz78r4y1RK/GyBOjPKc6Q4KsOV7Ch0c6jJ12SzlgjCGhWPUWTVVpa0eqPpmbS3aicflWvVC8Tk
6sjem/euyzxb+gpOUXvAbrGmQQvRfDRE8bHR7APPZrA1fanamAg79Ll4Mi0EKtrXJsXSaUClC3Fo
k/JHaD3mPeIvmq2WSEMH9l7+lDcAhwPZnTBNvvPVt7UwolvB/DgnyhMAz8mFfGuTOtrjRZ8r4SWT
jlLIHDtWqCZf+2QwtkMdU24octqvuunhqiwwcaTm2o6hdlLhiqp19DZ0inwMSvPVapLTXNiRp8wz
DBqlSj8Fxk62FGI7zLIKqsCOHVfyRzk1pW0YRyY93yx5aCPpB4xH1GSqCKU/E4xl+MqzoXws/PGm
ddWLJrLpuWhSCS/F6ns5ZvIhWUwgyCdx2cRF8iDMFskypNEIRjtlEydJfMuhjIHZlv1v9nD0DQOp
hz7N3jcC4+BKGtEVi8p5s4bTqVrn2GPQLozG+XnQ0DU0MX9Nxjy+4rkTEyEauSda0Wz3iIxGP0zE
PRy5jIyHHJGMpQFsELaVP9QpHD82k/mU6HrwQ2Txx1y3sJfK0P+CWkLnQavCk6hG/2j2dbqvtbG8
ItVe0EFBhpM4NLiLTM+dCADwF9uUXsy+nP8UCM+Yi/NR7qe0ndEmwN192gxxmb5Y1aS5cxQ2e5QE
xEYnNcCQtWrqI9KDhGaBjClJUuIpGPr9reu79rn1jfZ5WihiRtY/rXupkpOShvJ8WndHRZReqZTd
dt0dMA87pDAENl2bd8+JsSxo8Ef/9W5VLm0TxdRv6/UiMg0savUSrT7+la4l2TYc4tFbd234oyf8
Ncgdl7NhzdKv6xPaReytG3zGrpY2UEJbDnF9C0cAgfp112gHKHlg2t11Fyuc+RxQwf/r3cxMW1aw
9dz6+fTS/DQbuXJZP7s/GLHb03x/v2LKarJwe6JKsfyrgvXimur5y7rX9lPghlqSboLJDx96nNUe
AC0kmyxuc6oOHFs3ce8LV0wBkI/akNwJNj2+hnLwgDkwmvsoqD5IspQfzUq7/XJ83Q1hour9PJ37
liLBZj0W9C2RCsD27fr6gd4PGHs79rq+sq/TWMm7eqTu2KgmA3o9uG7wltv0Mg/2vw5RILSvBYB6
px1j8/0N1rPrCRVi/CFN+8+40l/luuxJrJRCpYMeGtc2nJ4nS54Pfzs2wVHaktEiOLBckiu1cRVN
yEtMwA0mcff5fZfsBKeibAj3y/JDE6jRHWAdFdnX8hq1Kfor9fx1Z90g/sNJJEkwmJtaGi7r/npK
mabsFMFIUjLFuGrL5v2tABdnm0ER5m492KHPBz+96bdxlc5XlG6VI2w1LE7ZWw8ptbIPen2+jeF0
gGJZobMzaC9Q9omDOvl9Dzu/HVGf/9iGtvaS6PG2mo3iab2yFpk3p+P8vhdNldtEs/2+V4LExa2q
uK9X4gS+qed6ukd+qb90Comj1tnv59L6h+KTnM62bp2QAypfykxszXAUj+lgFS8SXOwuiZuH9RwS
pGiU4Z19qdMy22oJ7QbNqp8KvH57fRMp4BRVwwLbKSUNbQAa1GlgulFf3uMZV7smnNUnMO1kDLG8
lD6neo9URe6g98/4Z+ilJHd7paeuMvUi2KgWRkdqWVQHu5tYAlXZuMFAEmd9bC7qwp9OJis4DiPa
neuuKAoFWRmDYE0H5hFjLjgiVOOgrGi5IdDRXYKM2U6avtZxHb0GxH8OOmXNzUZZcAOfP0GE0Cx3
PEAfrQZNwUKKc68Uc+fk2UJuyfNTCV8ctSW0QeJ7JTr9lfFxIKnSX3qNmkIAPzZME+kTAH94fniV
zmOXR9SUp018tRRLCzY9DpG1pchviSRdbF+tXzM7/lytMmQTvllNhl0fhVV1jzHWK+YlT3qgRKgO
VwkYAZE8BKqvXuySgb0cipfN+pclx+oOIki88WF6oark32FwbaSxsXe4Wc/PY9HeersqvsX0EmHE
ZGKjIq7kmKnUoqYn2rOi1KY7qyaixWY1gRqUIqrz9SfTsB8yf2dkSQ0ihk2EqRTcJLfIJQnTLTV3
wj67pxNkl6LEfjzVum0nrNLLmPucoB+GvZwHplMasYJwSFFv6xHT2iH3w5e8T8TeUKDvG1OfYJZR
7dKsizxDPZTlUD8jLMUa0yFaicTq47rX2v7HThrbq2Ea6csUIQsFGwnC9rKbSGHnaGKcDuNEBbIN
mD2HVP7kJ726y+ese1EQ8/Aa1dDBRg7GPUFSl2LHkjHXYNT7xyxS0mdlDKJdYPapZ6TN9sMf//af
//E6/nvwVqDNOgVF/kfeLdigvG3++UHVPvxRvh8+/PjnB50oXoOJaqqYS5pCNpXl/Ou3pygPuFr8
H/rMcC3iMNp35vQplY3jKmVazbLFL6iM/obFpcA0d9kfgzA/L9coUfEl0GfWtbISjwETv1tks/z+
13qs0DIfGAVnQ/z2uJO4jq7XIVaIJjBc53e1nWnR2CnRvyU107P9qq+zbggeCDqy5mm9orGMzfrF
/+2nb96sv8RrUU6seTBof979z+u3vn2r/mN5zX9f88slu7fi+i17a3570eW+ff71gp/elH/81wdz
v7XfftpBuSpqp8furZ6e3nj02/+6ecuV/78n/3hb3+V5Kt/++eGVqnu7vFsQFfmHv04tN9sw/jY2
lrf/69zyBf/5wXvtvv0o6l9f8Pataf/5QTL1fwhL0/GEN4ViocypfvhjeFtP2co/ZMO0FF0VpsrM
ITgF2KgNGT//4Ii1CEzasq4w1D780UCT5Yyk/cO2LUvYvEBWVU0z1Q//9c3/Grbvd+t/H8am+HkY
g4O3hUzrwrJ1Wwhbk38exn4gtzRy0M/XwuZeZ7lx4lvo7xvq2Rg+/mv/X6eRfanxCNSyzRRFxcc0
x6lRRnb3CQkhtP4KW7oiqDXs7Cj2T0ZZ2gcFVe8DnSoF+XuEH6W4M9FRIO2cg665B9TZHJUa2acU
XPEmMqTpmyKZtwF7uj/rokLlHI3FjS1/n9L8Sxaiu1zXJZCM/zZqtGngzQalzGYeP4fFZOzlXqmv
JiLhGmry3c6n3Xv661iDTOaodAJgoRPMbfjXnolc1jVjlTq1JZjc9aWdb6JADtNSXpwFamuiBpdO
snGpW/d9bz2xmgPYRmFessJdDQd6y9r/bVj9L1OOYv16ryyZ317TDVtdxpO2nP/blKMrdQgIYVIR
bxssxOSSF1OTMEmnZ7bNfbPfdEOs7gdt8sw0R6q1Dwj81CneM4FMZ9COz5mM4nyWjNrJ8PGzTrJO
27CSRMjLNFelyDQPnqq+FB8J/9NU2Y16lexxEUPKsaNhVJXMuMC6H37/zVQeqL9PpoIBjb67aVi2
QAxLKPrP3yw0RiHKwhBeOOiwUevEa3RUt43SLnZWjwiOppjhtslme5s3ZbrFDDrY8HxIn/rY3BkF
kpRiTJ5nUb01FoXpqqEThu7YvKEJPu3aJC32g5zZO5zi1A3Z+ufBEu0zD+HOGqzggmM8fcZmXJxA
o7MVZ1+D+r+kB6gKuHbZiG0TqH/WhtW/T6g/zac/rSS/PIK6iWQKxqS6ZVM01A1d+fnLa7is6eYg
yW4zpsaWXj9IA6BsdZieFcMc9gbkZ09uwq9tJUc7JOfWT1y0u8ZIKhgM1JSQmd7JpkHSAiH4MCqD
SXlTf7SKbLyLbtRowTt0leS7ZIN46EuXtit8ZNogh5Ek2AF/WB96baKkEBne72/uMlv+/eYieGYw
mRmKrMgoo7P9+fuhSD13VhtQ34nzm2EN9TZLhXpRVJwm8s46ReHsVWpTeqkc2q4Z5p9qLLquA2LE
53RuvwJ91eEzW096Gc07iS6ei9GZ7aDwzPQUQNFG7RwTwNzgh6B88ynR7+jyhC7yQrIT69Hkop+R
AWqwfujDDyuUlaNJ02h1c83MYtjYBk2mAURwF8rjbRhV00N6A2mZWdK9SgPAbfUNnHIjQHQpmSsL
7t2ThDjsg7bKLiSzNjzNMfaeYTYilhWZ5zBDELizgS2AgGifGY8P6gIlztryVUuq6kAP+DOxsH6y
5GBy/eghmwWNjKGsviBz+NZKxfH398E0/8d9MAlWDJYhbOh54H4ZZ+1s173ZToqHAH8hb9RWRJ4N
xN8jnD+q2hs5nL6xsn54NaaZEfNtDFHnHPX4SysbWx7Iye0lVfYCI6DoPiChrthV4vqWviG4/qik
hM49BqInvCW0x6ybLhYZ3iYXgIYok6AmDG2eKne5LwhrNqFeqFtKDuVW01kgWmrQoi8v49jCs06J
/WY0/XfWlBmepUe0BHF/NsZMclPwKJvctscbCY2NeCaT4fpwz/4qrT1cWm36ZJWDfgKNP23M+DoK
/CKAeFGwDgLh+JN1hc8WuVZb104z9/1+UhRaw92AvedGUJpicke/IamxyG06A+fvuaZFEfe0/0LC
82mWz74hx46pjp9WSYpJwqilk5TAVQVA5t/fO7Hcm79FmzxDpmmiZaATJuj2/5j6B8BwUlPo9Cit
hzXQ7GMMy+E6yVtMRJTN2NnhQ0GwuY0zY0DqbPZPZllDazBxxv39h1HFL7Hv8mmYqxQCG1s1LZ7p
n5/oAghJM/u64ZXaNN5iqYoOTQVDXpuqETOWSjgIHPxJ1VK9pVGUbENTkdGphNOS9nXyBHpt4Lmt
+kNYUnAM4/qxjfyKy+Qvc2TVJ31BGwggWgloy5Mm050bYoQlEY0/VVSC+bqxfTIrC49UEA40CHok
/tvdrFrFqbOuzZI0S4Uvf08iWia2bQq3Zr6hOeUAobMf1o1qYHxqL8MkLHx6zphJe7lixTsyCvtg
LxLZWqnxRvrQ7oZartFzlkGZdvWWPCY4Q4N6jS0LiPSyF4yPho86gYQno9upkbyLFF/d1ipPjJ6M
KCwm7a4NHfSObjLw9ZMhwjua/pFXSMOBvIkGRBsF6j6edOD7wiD2t4MSZjvtfxX5kkmyJXgoqgYY
w8wR9NTNh35+DbAecRtY3w9Ro959RWs/qj2uAmbKQzPJiAykg95+npGdR3MzQG2v8l+KKPjaqPJO
aqvs4IfqtrBm+z5XvCS08+JrMR3VktwXv5LmoS7b0ekqsyCD7/MbssBfIiOaMZcJQHLFk1qfhTkw
NGv/k5bhDLOsT5jLUTu3MBFmd6+RmjVVI3kx5b1Dx/zRxxSAWGRlb8iUHuhKN+5LSbX3QD12dOb9
BVGvfsrvuRk9WThlHie9SLxiUrpDoHefC8AteZ63FyIvSmsl91rEkwSOJlduNmpETjhEjpSZPd6q
ARWQpVcxWQ8ZOinEuhrKmxPy/UAJRFjNlwZbvk6dsZbP6mRnMGweh3HtCbuLy86VHs+nTAXGooIW
94qspZKN/tkm6LCe7+aWOcUvkgMCfSZmsn14ygOmRim2Ccd03QFzqu5b1+5QksFm6TiKUb+Dfoyd
uCHcyi3bC2SawzGwTdem3uSEIa0e8l1sXab+Sukn2FpY67r1Ikwhj4SyTYzliiWflUgHMbo8iBPS
+Qag1UdfU3Ta7css38hZd6zn/MtKZIljXzoDUNtLGs2MqDbyw5i2NNJk6mu1AayDzuBhLtH4Dxo7
9AwNeLslV29BrZl7+LvDMX0p20Hd9rYa3+EunCQzD0/FtpKKynv/FH3roU/ZH9AmrdDbiIhpYqN6
yoN2F1gAxJDIVF9yZVoECazY88tCO7n9ZJZfqmZ0c4XCAdUvxY19RnbaTbIbDrN2FrEuO5Ux4hiw
LgwRRhXNgFEDJXRGgB9bnmymaAmkx9YLbC26B+BC4VZRMo4nM3/wXcrB6UfsupWQwc5kzvMRL1CG
AWsdw47qR1PYLI8Cs4jKj9N92Z4zNRE33QaqUFgpkkIQLC4+qrquVTyElUrb38YUJ6f/IUuGRtBC
G6wtMpoYiEftygT774F19IDkbI+sXfuaJOFwlpTwa2G0waVR8m9JRiHYpFqziVOZLAYQzg5WxPg+
N41CC2isZehXFopTgx8/mXhB3OtZ+hMH1MENlXhyYmbK53DGPpyF5CTrvbmLcsuwkDVEjnbNTnp8
E1zqRilfOIl3v18TLHLVXxYoS1EsRZN1ckhNsX8JLog30lmZ4Zi26dA7FIqTo2XF52ZcsoaA8T1H
OiGXhmvqxApxC3sJKcNeyd1Grn0vjyalwoI832WxXh/iOo7ufSulXrAfABPu/Fx/hLyo77GN0Lbv
s2XfWocInVKvr3TbpeeJ+oKa4hEeVy+6TpnXwm7BpfrHLSbkv45W56D7E52jyQYNlBT62UoTBEGU
L35IZ8vqlEWKcbpRCEw/Wj168tESoK2bKZLhYpqnfv00hhbykWz5jL0KAYV9CYqmpDSfnVECo5od
lzxzuno1LdBFEAXdrJEVlua8dZpgBLQTp/wiyzAe/R6sczlPIcWhAHFMcCCuSFqQR369g6Y1ncKc
nMsyoVC1ES2CtuWlRjUfATFs3nW0xLdW2E82Aqj3Op6r/0fwoS3Z18/BBxUMcLQqN9gGNPBLdlZM
WpvmY6V76RL6Wp3JEEzbHrw2Fj+GbXt6VGy7shuehcrwp4AZbYSuNrs+ENHGMIvqGFnYVclp8hwE
wddYDEeQkfmDXdZoaTTSdx9d7GMVhCDtLf3BD1iOLSncxPjFAPie+5MfalAMqJAcq0oL3Zoi6Eam
q7ZJDMrbjdxJaAZO8Ukpv6QMwJMWx8ILMoGOuvWsoKfqKmoVnGxl2HSyEn2Oa6t3f/8ICPnnIM1Q
NXJjxbQ0RRGaSUnwl9/JstVhMGWbCFmz660UdPVFifc+ycX6SyWkr2ibNaOXd3q1CcXQHvpm+K6J
dDw14gsK5eEVPuh4ztrpS11FHxslNo4iZuaYCxik8xI2iGmLwET+WMzBYQ2/CjmcbjmCZuMMnJAu
2XjS+ni6AWSbSIqifR+ZraMj4n+q00nZpC3qz4NfHoNwTK/BmLp101Jen2iRqtEEg7fxIrCalwIl
Z7mpdn4E46uaEqfO8DzAXuDFN7pLPhHEJXIV7kVTweIBi7VrNZ8cQQeiit1DtQEBjLV6BTZes9NX
dJiGbTHnz0SO+mMeDztfz8b38N2aEfQxylM7ad/NoNuOukEhPDLovWgz5vTA7ua0YSFYxJlxWhTW
HEL8VnEAMfBwqvsrSM1FThCgZNsoy8fBJxnp5/lALBhslKVS3paBeFKL+nM7k96MVbrJmSw9KUlr
cLhZ5sYttnCAvOEehEK+2DYUDdHkt1Ur+veDRfk5GVvHCkNBIfFXVcWW11rP32o5WZRrVjQqioev
7Hic6bFaem4DJABdU0uBl6jZ8Nw0dbwVNmhYZWAtT+g91EX21U4CIJdQgY7rlBXI1rWvEsudwY6y
rotrvQilt3Y28KAsVi5GgyeULFWY3TfqMVeECoSLRs/vv5P1c6LPd9LRtuURVylTaRR0lvN/+05R
0SMlL8W+649MXp4hK/H3JA13XVR1oEmNFoKIFwkt/bLG5koCEFYfhu/CCuZ9XVLAGvOk8Nps/irq
dkKfCKOnOOzuBXYUcj21T1EDDV1OshPYiPymB+22DsJsm4KzhRAMilyKEu2KUHW4VbHScyIrjUDz
vVlGYd0HPMMHOb00Y8eUIaWKpyW4ecVlLa4TXcXpc7bc7TRUOwL4xWQgTDyoWNJ1jddHG5OzteCY
y8VlTTinXIjnSIceZ7Qq6Fi+GQSX6eYrH8OM7h9m7rnXY+SQ16F8Cj/isGbizx0jf47tUa7fDWhr
xkBHbbAjG6ZLah7N6FPJNOLKrWachhKxKD3pk7Oi2fY+6mykF3zbfJiFf1aGjCuE0Db+rOW7AuB9
OJjHVbTRR7v693dXocL80zqw3F+Kj7ZlyLBGDM1aq3h/u7+SwoODKDU2FWDigHBuIyTdDyir5hhE
QqmaNqBBcKqaWOTzRBRkMPIx7JQfVizLGzQtGhguDURfebiqImoPIk5JrEz9qhHAKZrbd7axDyQD
Mc0EtsiIwbij8TS45KGYgIQ+jmmzCLZ8VWVj4KYm69BQuFdv8zQAUhOl4vhANPA6hRMSKWfZUHJU
DfThQpPWm/0EZbVm8biZlK01zaM31vWtGr+VGUS0dhicJosCOl75fqrx8RvC7rskl7s4qJG0yKMX
Df1A/6Zj+OUIJYD1O+Eab+SPfafvy4ISURlZb5Q/dEdrtMGBW4jwAOgK9Pd7mSVQROGXRPebHc16
eQyEN6lVRwXF5OeTYaPjSF94g1RkrmB8t36BWYkxdreOZilmH3EByim2nMEuv6m+FTPl0ydtemlw
mamDQ0NxkeVX6zc8EL1Ty6ZbyfEPjbHkGlGwDxOLACJVkMhT43wnChhmIpbAGbSYNYXGTuQzVeSp
pS+s+1sMoZQNIxd1jYhUM8odkeEUmYLwrRuEjVTRk+JUqZNHWbO1KcdtyBoqoMVs6plnSqf4MHcE
yLo9OOgdsvIRqxdKBxgrhb4FZLoT0tfEKD8NPup8ohh/qGN6HBpl3mvG3VyEsRcfGlI7sM2DcokX
ot6cZ1i+BcjRTsVRGSzzoDKBGghIePjNKU4g4gPqiQ0CiPVuMaKgiRvKe+TC240yvrBCICpe9TL6
nAG/1TR8nTUTQV8DhdVgn0qWvYcSFjlhKd0Lv7XOtawjGgkV0LNSXUMcFR1unrN4M83UNYUylA5e
TxiX5OKx0nvYK5ph8H41EuS5R1qPY0ADKkOCRs3TgzCtqeWYwFaeoZThRQSj5ObyVdX+HLCgvdVt
9h2+WHSsw10dDRZ6BtUnUN/KMZ31j2kddwcV1ryRjOYlDr8z5U9uPamRk0rfcytrSD4Ug34qKGGr
Ms99qNKKUVTh4H6I7YAsjlPVXwqcGXf+lFMkr8QNbRgYeDlceNDRIT+4dQDwU3vSGB2jcrgXEm6E
66aZ6s5NVBv9Dh77PkSNXPi9k3TNcCiyAYSY1CGn4ZT0rbctTSPa3IuibKV6NF00dE2W8lpxBrsU
bEtrltyKukhdTY3TNt3BqtrRFVl0QqZO2WdJlO8bKb6obf/NaufBowi+6cq0AhYH+ofa03dlkL7h
mMV9UTPg/nFAXkeoFfQApnrduMs0M2bmpGHhPFk8k7WFdxOZRSpq7nbUUiwP3UXHQFVnQacHPpah
SeC3oKZo6FJ2Pfdboz4A6CTjkclqhKThQ489E07CZ1Zka3Kr0G8dUp3KidRAXHh6Yk/F+GlKZzzK
4mYTpdKzZfpH9DqfEYpFdUDl/zaEVlj0ZFeMpL5a5vA1jyiRMdsL8FtOqWaMyVjBlwZZUThhmhdV
jcUq0vRnzCl2JZVu2u4doIY62NoFWApQstCGTOoNAPgdX4VIEihgWCUrHTeYETmUWKtTto8SeIO+
dKf280qPktpPvXjMzOGezpyHHOJN7lADVXkyD1r51nZHufOpsUeBcPU4qTCUtXdhqEQuOA5Xk8v5
IiwMVtXO2lsUQknTJofMjTC4ai7E7KQxifRFR84DXtUxICA89wopkdQkUOf4mNqYvEAcoF+hgYZs
y8bFWqXQzP6H2TfxxrTaEw7VyLeX0ybXCXe5xbdUxTxAisnhZT16SIuoxYS5fGawIJDiIxmo62P2
FNYu2HlSL2KCg00TD0jro42fxLnUpEvRNMOGQpi8t1I3rgkZwWajDJoyKRe10j/mDdiyanJsRRvP
vU1K2cbG1a/M6LHImd47uo1ujxudlpvX1IzHg21a0Vk3iM1hhz0GkHt8W2ou696URshlZxjYPoKK
PFrIel5QSRg2Y1SHB8qP06EPmNpLI93WEV9oNrThUTLC4dEuSsJByemSUiO90HTXZ9ryIGLNrpkX
A7Djb0lfSQ9wJgovzvSPY8bK01GruGoCgi3l0y6D6cXHhrgkt05mi/Kh0nRGsrR4Qvep27Xl/GiV
GuQlFcJli9Bp2bkiH2vSddmFJps/Do6SlksNOiw9tf7sw5h12iGY8ZJu5McwhNxQTIj4LHtznfWb
vumqg4aD6QZDFDKzGSmW0jcSN5kVQlO5E4/mSCMLoT3y8GW3TxKG7lRiC5MAb239EmwL/FIoJRfd
1sdNnxnisQQuu1dKzIgHhzLiBR8WFsvZ/JbHBqqIqWXdUHlhlQpBgUxaObtaGKOMKh+Kupa/B5B/
SwY6BeDmqsZ9fRF1IO9lBHz3UldpT7rgw4sW5ywN62C34npb8+Qw8x/NEsFaNeGxkppwO8Ra/5CR
8yIrG7wIe0SmVDUqCmbjt1CM9Y+sbE5xWL/qcW/eBKmgW5j6NibtOoX+aDldTLmoTATKyUaHIVfU
38ALyT+0oMV+diHb4ma9SzDFRMpr/qHoXbj9rCCHdZ0kVL6jkmDXnCsWhGQzVRH/cJAECsLUn+YR
hh/Jz4+4zhPoYFq25z9a7mgotmflqbzB6me8TJguurGOEE443+QMAl8g2tRJ4ETfsB4etrLfX4hn
ip0U+EeJvspWQs/DSduYanMTEXLnYMME3VhXGVQvM5L8q1CT2R1Cv7ykKYl6ZhvhkhYObtscJgmH
K6C+5bHMnF7OPUgi9OjShsJBllXPhd6mu86MYKhls6c0CZ82NqQNVEesQzSBNHaXq09lfZl9LX5F
YwH9nrgBnms2AMGiMudTNkiha/54H+vHseGDUnUfTmohNKpSGAovSaoffO3M9jU2hx94hS/wNKM+
y7655JOzjShz9lnt5VPbmo8TLYOPWle+SXmonH2qaZvGkn031t5SshWv6LXXojUukT8ekn4G0mjE
mzyrbE/q5OMgkZJAJX+uGtQTqD/yNLR3lKiB3dovsVKfe6ZPBMECR0v9hRxmNrepVfBWcuuk/BoM
9ecwtrpjxE27lSiN3IoxO+htYp1Fj3XJZEThrgrz5KYgrbFImXyL/Hxw9DDqqG3WlMQQLbm1MM9v
yJTIFLQPSYKK1vqfOsBrtwBDXht/sb5o7W3aoLCh6/K8DVsgY8B4+00yRoFDTqpvGKf+ibrwFVJR
d43izJ3GYLqGWuWglgUJFS6G59uNDBheFV/hBcEQRnOaaSo5Bwa+btlBNSW3M1qqr+ZpHncTN+2V
tfoSiO9WPszbUROTQ+CPeAbLdIr2Ro5OyVhlHweFoKVoAZ0bdjBjS3ZLbKaiMg4AgScPijlcS7cu
83JTdZZGV6p4bMvK7XOCgindz1KLy7P62R/ru9RP58Tu7hjQLfLgT0lHM2dOJ/RryvxzBgwCG8uH
OQOHP5slHDW2TERA3iXV2uQTzqO19jEsUzfRlhAxsmg3TYgbFKW/Z4FzjEI1D5mNM7KUPqbTj16n
wN5b+YPVUNg2A0we2tzrZIqJ/5e8M1luHMm27RehzNG5A1P2FEn1XWgCC0kRcPR9+/V3QVF2b0ZU
Waa98ZsopUxTiiQAdz/n7L12jT2pxQ8JQj5j12kINEmsTTjFPydR7csZxpnyXqo2e2ti+p9Uvjy4
rqC1Q1RW8TQMVQbnlyQD0ZLIm3JksJLbiU0a72/w4RLwmZV6xbpmrguF1Y47nIdCiXI5IpAbSdUy
k8xmeI691ZPV0MK+y4i6tLUkjzyQQAiLK1xuWFM4bBERygEG7vZUGyfbjd9M3TyPDN9XZHJe4x99
R+fzbaANhnUOtgVFRe7U53hkEzYSH+psfaokn0uoMRMX/trvx4MxO5fSVJempl3qT+oHGl16fCUD
MaF+5AvudsiPjavyTWsaL9B+ulU9oW7XdNlYJ00KQOMJUAu1Tma6O9dJD1M83ErZnVnkN6rhkZDA
Klah190mdnp0g+AnYubzLMOzyFOgVvhV1w3ZiqWLzkmOL/NY7xpneQybhlkCE/153tLd91cEvE9u
tdFJOW7tGEQ5beLdkItbWuXhqor975NP8mnmfMv6qln1cX6cqIqCwfwYHNIeDYGQter3Xq7uUJ8c
vCzA6BN9IxzsMy6i19x78KMpWpPa2l0Ri6Exa6dvyk1wTtrfKiHIX7TUx9T1WAsSeyPztN+xGNxg
R36oAmdgiXe3rvgIiyg7h6J5xja6Yn9fm5N8zWQbrC3Da1e1a10iuZhTO/rl0BdawUG+NRmN8wk5
frAnA2UDXh3RsMY5aTL710X/OTLvvEYAim2kiq5Y1NKdgcWBeE5v03qYfLDAkCFMz3Tt5seFnbJi
UPKWVxSPlbLupUTzLMzwSfpOtWuakAdJziS20P5I0zBjV6jnbRGZPxq7azEyx2c3e+rMYk+69bcu
m+85jf2sh+rBnoXB0InuoTG9T7Hm/FDy/Ph91gHyJrwx2VFx7JUOroWJ3V6N9rBSRrPKClKca/AH
UVN227hnLwTJgyShZyDWrXpLD6usxFZJE/hiteJjajvaV0nxhEUsXlsFutcy36uUOzOIon1NULER
8VBmS24KUE/NBrXmDn1LRmLsmZwxUvMOsxY84i1yJsIQ30bi6TiPHJI6fcd7rQUzkaHdzbo4pUKF
u64vPwzAUUlev1YdUDE7YOCuxOtYGMeePM0VNqxbq/MpAnqs4sXyqI4kphlYRttvZUp8GGmZrMlH
2RNrWNjW3vEK9mov33oJsAWu94rItJKlw3z2i347tQp7nVkZYFbsPbI0SvYIuS0vgyE+eb6D/+mn
brXzpXjzvEtV4XZqeRMr1O4fY8ICG/aHqG6HPQ1bpj9ok1fMgx9nLU8N1nwCYDtCWWTPhhfKJ9t3
2dDglZIivberGpGfZCklOCzc+/qb7sV74dEsbzArd1byOjTjLug4PIUxCBOuJoCc8RPNUbOhex6v
fKoq2Fq7GA3uAeF7taGRc6SvBvKl6vPNQGwzDEBq5s45DQmKqJr4zcyyo40wUZtFNB96AcDFGtYF
Z45yWR+SlKNbQTnAHs9g3iOdYaoZEDmOtSIi76qpa0Ud7GObiolSdLPj2O04jMlznb4yfSqe8NYb
q6Zpfwy+ZUFKphubJJYmToHZHIFft9NMIHwQ+sRfTpWggCvn+9quXpgXLYgKYiwVS8cBMpa7NayZ
YYfLmxmaJx3SwwlDVm4NZUlLPkE60OFtgqavn4jfNsKkPbh1128LqfB20cQaononnFZcGUSZEThF
YrSJJUJwwlnFptEdZSqOc9rddXR5bsyi4jLhESCW+jg1fsDEK3kXtXM11XD0p5jwv8ghcCTz+40f
tQjHm2UZqHexrx+TyP60chCd6OIY2gz2PmrjaTWNTkAPgQ+dhkBMxPIOEcehwD3qZ6HeF20QrCsD
w3vGkBDBVUnGknll1+ZRNnyCjh4hHYiXlnyPtcCcvJ68ghH30pytfQanhgBYs6CEAk4zqj2EEXtr
yMSSvZAgYf19clOHTshgr1U2f8YWTYyisZw1jIFoiYSjIwY7pKxx8+QSey9iJqAaKQu+ChZET36N
BzTadN18NHJSS8uUnlQ5tbeEinb7Hg040I76xxiH4tRBaF0RN6hAWCyqM4JvNfXaup05DpY4ypZp
l2dhHU3bA1MXKgY2Zy927omeO9PKh1gByACjVrbRdc2Owp3LyQ+GVeHc5+XQHfR7YjXxdeEE0aa0
I/iZNV6PfOqPYwPQNdRgBzv1bvWF/ZAtgcB+Ep1Ki5D4YN3VvdxVqeI12uUp6ZKDNXT5qnEJe8+o
ZHck/T3x3DmzXEwxl0BH+cYwcUVAlCEP80o2480YVZj0w9sqZ1mRXtdS6MTNRmt17XsurYzU25mV
fG1sns6qGB/zE/LdmSqU7iqqJTLYYLTaE73CVjJIiDJvrSuinvRl9N1XLacPoo7lxtKkiI0Tw9DI
8V9pdV3hbPlhq/TFjPHQLOOfVpvxStJ/G5tAbQPH/zlCQtoOC1BZkRMXPjrEiW5RHJNpakIiNPof
OEwoIh6C2klojTb2uXDKjilFw303szdOEstOcVe3uB6RmexTxrnronN/phYpEyxXLx58CaKB9ggc
XjpNqHBmlG9Goe47Y7pLIaPR2/UdxHAoG4PoQZXoyhyCmvQkXuOQoDRakwQJ7NUccAIr9Nlyowwp
qvsREnvnB4zq6GONJM2OhXodxuBCykzHuCDkMG79KNohPoqxv8Z762xM3CwjFsJ9M4avWSkG6qXg
cu8pdWvYR90A+CgAAoBXMtdS33Y041PxQTAuKb2xqfch/hdBPc4+SQh02pfuLjeLO2OIYgZlsj+Q
uv4QDgijzUnoDcthsAGRu6SWSQ9FeHCwBFlUlnGMpoBlkRYguA3mAHOVbWqftX+kiWpHZMulM09P
7jz6SfXocretgiXx0hD4y8cVGjcgscxTt95o6y3XdBLttGtsjoktrpT99NRT7tygJZ924+xBxUnZ
uQnRtHZREe+ZO9sHYMLxbsxYJyd3wiluhoIOXHWnZVasi4U423l2et3Y5cYVfnoO4PD4VfjuFIpT
piURfLDokyN/hS6jp9Dh1rRi7R5kuZrCqgU0bDz76Y9iVsl20EWzy7uKk+ZEalwLGJwAl6uydRq6
9qjdKxca0Fix3gZx+FiPlAtG0O6xBZUrDdlqG4K/ZQTiN5vsYo/8W3LqFHHROaUSanDTIedlVjzh
jji4ZGpxb1B0I/nGPE+zpI5vK7+HpeRp4E+LUarZEvMHZgfp8M6HSrmqMu85gKaLKHMcLwn/XKRg
2M6R1ujd7Ao80E7Oopclu0DVcsXojr0Ah6+wDrZwGAdpMpTnkLDtCnIiP9xoO+QCTB9zT7Y1VBqw
NvMuRrS3mkX3w0Vizy6LoCMrT6LO3muzSZA687T6vf+RG2O3NavqaipcHHYiv8iIlnHrR+mZKUJV
Qk7unlGYtMdct2iJg8dOmye7hEyF/nDpqpow4RzBOCpjfuCEUMKI6bKPKW10lHD1zYx/F9QKQtN8
rrBEDpmxm3SwE3CM8P0Eh35o2w0zFx9R+HBV5x0ILDCL21Jach8N7r1fDTAFM2+LiU2P0v40THW/
QBE1tJmRtKpNIct5ZxqE9viZuIzs05ugXFAWAiJ7kUnmPANnrVqZr4aj1NrtHHcFis890lm5C3Ta
X4ukv6Z0UyvLIONlzruNre5GX80HGWoks4W5Nj0SwnJgZej1wmDT5e4bpiJvy95PGWyJC6KuHQ6U
Gpm1+dy5eN97qv89pf6esyidlghxH5CQi9bojHLOq3GJdt4UlNou3ESI3Fa5VXlDu95JNhnHnDPr
c1IPwLOs5Dz5hlh5jwqv88odOTHBKFza3eolpbe1ymR4U0FeoYotuTeRgNmDsSR2CZ6qiqGZB9w7
G4GD1MwJUHprIpZynlfe+25wHpTZMbeZ2IHKoCALbu6P6SCtQ9Q2EJms7D5IRXaWWNJTlRh3Q8pO
PNzNU6kOU28/UAt9GAZhb2lTXamuYA6Wc3eT8Dmu2hwt7+QcUifQ6EuacyvCn6PGjWbLuTlMqnvj
f5PzEAecOljenwykKlswkP2+rbX7NKSxt5lS19qnnonZjIFXMDm0NmgN76cheSDDBuZxXaUggapr
YODtNstymkIcz+oVAenXkvjIfRtipPzKRG7T+KEOv1UUG+tc2s+9E26soG5OM/DHPPPVNcm+7nYy
ubV4vMquqd7trgG9FEfxQhZ47ge72setPe+/ptQZhxhhF9ZWqc6ib6mcTTRP7SY3U2ObRaynJt0E
M32J06T6lqkSR4X7OXR0S3Ubmi+JKa662uLc38zZfWfGl1lH5Y1m5IKqxlhHhTnfxcIsdgywi02T
R9al19bql+4SbvWXOhNM5lU3zz6dZt+74QF4/yVqoPKDw8NWT+GtDVaidnhKG3hiXtS/5Nyml5yO
68qy+6c8it27umJiGumyuzIcL31lL854g1dVlE4dfMOcIQU6iKOjxoepNL29yAYYyKRj7FEQZOsO
zMw5T3waBbyidQGN4cCSVVwlXu/BtiyrfSFQpc2Qsdh0R/8eMehVUoXUXSELjS+yx5wbx2nHHZRM
fROPRUZm2LBLBSiZxJlvS8G8MQh8QhDIPrOG3qZ7UCyCiEYQMcatlxBkRJ2dzbueVR/XUfRulLdj
HchTZ1XOiZEbWjJ9ofOD9fJLPL18yZir3k1kCLfALNcp5/XrIKm/jwlhU9WYQAlqhiuKAiYhZacX
SEN9dGObTkQUuHR6c97WojqYGPUEbKm/RAf6wcjfrXIcbyE2qrtq1uqiWCihWMSMiABBtIHKz19f
OJYX59AeJm7t6cFujO6E9x1sixfglZ3dm15ZAFrs9huS5e/1IrRoly+G5eQ32a3N5ra2TREetY/j
GNeqfwq9CDtkUaVnI+vpg3scdENasiSFj9FqYFCEk3RlSgTEjWt84vF9SiUT6Th6jQRd5r5NzZtR
pO6h9snJlsGAy0swYBSqu9A7ZUxaI6ACNKi38TB7VD6M17sMS9MUBvWmMg0of8OQrJOhUve9ZE/M
JF6T0L7UinGKg9YgUwZMzQHCYBd630twAVd2mDDiHDvrYpO0BUPV5KxjZ/Z1nNGowgYTrX3JlGeO
u5evTL2sba7nKml+WRfmgIbEl/cod1AkOk61SsHPbpVZpACKXFp18Zg9Sp3ccKACZRZqNMJIevYT
Z0a3z9ADlYUZbzw/KNd0ZKJH6Rdv5oz/eIZOtjUk3MZ+Mt+GzoFKw/u9RhLzfUiDK7Px9LU5eM29
m2Iyaov0BecxPQkDiY656OPRIvg7hKUInJ2C2rcF4SYhs8KanGhijPRi/bKLbiLAgm0fETFheN9E
yqDaTViFeZwPQ55famdABIPUbvuloLF99j/oy8Wpd8Nnkm8vW+2Wzi+9ZSIt9+R31aFRavxYHHfS
iRi+qR53q7bbkwJDJJegUKvdtNQr+LTdgYkHpCpQvc2EaMDr90NnPYTjYD6K6cGBHrOg2KvrMNI3
SuKiRvFjUw4cI23II8qAk+Maw0WFJec0p6X6NGL9aA7Rt9S2IBgKO3yMph9NNEj+mmneyBRJi3Rc
Dk/VNkuEcT9WFXdXkjovxGfiQh6xOGbVrDZJiria7HZoOZLTsdXeFjbj1jme7pDXMUn2serbHjdp
7gBZG/VDsmH8V97FHQKOL/tKby+GMGV+RKk7kE4sbDStbJzwu7aNiQ+Oj5zVjM1XQ9TcO/nAWWqM
gy1S8Zk2Oyr1ecgLrJApDMqcvEMybNH7qb6Hk9RRf9taB4evf5lPUUDk73cDV/nPzs9W4WhCB/Fo
gjBk1CZj0OyusJrqSM9dXQY319uckLM8zH+9esYBC+NtEZ3r2HKPoemYeMoi6Eb9JB+ADMOo5VA6
9hwp1sjS3a0SDBkEaTNnlPHIgoLirsTiYbTlTobtdO9Uzngb5WALrCyxX8KcMhwRyL6nsHiUzQS0
SLhqbRvBNbAlkPuL1chF5HIP0mr3pa8VAL3nOT4ZXjC99bq67qr4ohWrcVIzZiSOcu+Y/QtrqXcP
fM3YdTRkrsplgD8iPi0Cq96nUo1bEXXnnG75HW94pKmI7zsvb2YB5IkP+spKq3zjM6C50IpOaNRm
4cVUZxlmPTJ9+RnQL/nOhA0mhtl7R9qw15Abp1sxRPapSesbb9v2DjeQVdarYqzdB8tEfpYii9x6
U3uFg27+XvraXdOsJNxuQgVsxKphDlcw8kTh9+/vrBOkiW4XwRm5lSKTG7ju0eOoAF5bXYs/CPbi
TteOXuP7HR6DBs29j1DtdlJDt5NMPcGpe/yaF0YnvxcNBE656rvM2ysLKkxnyxumbMfUrtJ3a6QJ
AdGVjRG78so0F/Vi2sNnMNH+T074cx5xTn5Fj4vRWZeLIjvNebFmMgIZIM+T6W8mV/Zypetm0Ku6
HMtXL8o/xk7g1wPGUw4q+ay88ThF9ZvH9n+K/TC7GWr55k3qkS23f2wwr26qOvhkGGgeht6BfFcJ
uSmQH6ZFK+7GGcFyyRAWOmd87O3nWlvz9yGxiEN3BJMk8spUmxnn3hs+eu7AQ92Yj9Bhw5sAp86V
VbaHpkeAVjBpeqxSHdxUbnj8+skQ0+vXLm0FpBR+6fppdYYX6jpvYycaLIJFEqZi+ijCZjt4aHmx
UNVH8FDyEngigyTHsB7dEExCNut2lcRe8VKhn4UxXl0PwTJXoxf/0KuAtlrBKVNlhJGuTGOot/Oo
/Isc2maNAZrHr5Kdvw+tobmZyhdoq+lVM5T2UzVERLlMMYtFo48iEuk5stgf+4LZXhsP+aEqy2M+
+ecvD8Yva2PuYzixKq/GNhKWa8FG/SxRh7gmvWmZDs0VqkEq2jSDx0xLUFm5/8xms+uajzBzJmiM
ln/jTRF8obCEINsW4z6sDJyGhCd2KWcVNAjZ+msd/vrShHA22KoOX+doYC5IpVko9lWMLDb2wo7r
3PoHLxho1GQRPFjk35fCdTeGK7lHU+NQLT72YIZVie+23FUwpBDhufuSm2ePNJUmUB0yIaq/PhaP
Yo0GRJrbw4XM2aeEtujFw921c3h4vxbiJIXV9WuxNWsfYLiBvruIgovnxIfCWTRt7mBfswhwlsny
72HpK6CVtKBzHUPLR+OQ1cFT7A+XheC0NjXmqrowSGcetHm044nQsrDOVl+7sm+maqNb2142y22d
DcWDH9w69NF3kTS9szPYb+Ywut8Tb6pIeqhwr9SR/QIpkhIQYfAF5rr1pFxv5yEZ55zVjrdGx6XG
WnQrejQNLXygVVlPT5KB2CbzMnszWpN4niZgzp37HJbZpVUZIe4GnoWK+2ViJGdglyelYCiz5fDB
1LrV9ECZOOjZuPUrOtpz1jwVMnhXPj2NTjh7ukXFqm6blhNY/smcjS4F4kyizbZD0t+WLhOrqP0m
rMZY4FaItCoTWD4u4LVRGauarvAqJKVjkOJumPO3pZHIDPjGs2uubsxJvMjlR+Wy4XYN5JjauF7w
heOk1Y7+X0mySwSQI3ae3aLgOJPN+9wBBNlRmtnZR9e19tEf5nMZ4pUp1Q8/7KmyTFpAQVXfzdrk
gwm9Z2cZVmYT1PswylDVvwE7Cda5r+89u3lFjHcNByZkouCRZmIbPbN8TBBVZ9z5gXtpU/UoEWMG
mQC/hWbMVygyJxHgkqX8d5qlhs/QZdEHNjgA4w/JD7Hmm6SrnoRIrjwfzfMEvb5ow+t0qMcrmNbB
Glstsi64oltdOTU2oeF7lsPnycE0s6y8Rx0gc/tsMMmGdUO1pm4wnEQHaOHoVsrhpxQBdbRrXJK+
Pg8eWmrMUCmtCW7SZGoflGtcZaS94LVb9Br2TCFOQYGHAonZ7EB0uR00Oo85AoruzcEmnxklx7q6
ssd2E8LvvmqL4MYXIeJW7uRt2KuXupAo1vQNquHPnAPvmaajXmrcfNvkldyTYPXsGDuoyxi+4vYL
8v2ur3VBnkxU/bQm39sG6U2DRWLTwa1gjLxNMX4j0tlhv6hXls+puc2BErnIKUAi2Zn8MRhtvE2S
7jQvc90gBmoL9mrNQf9JRRk6Pmd6zW3/rFt3YTPRPNXetg7Kw5xmV2bUUwUY7HZBWO5V3OcHF793
7HcvrFUMOFjhPRp2m8A2CKiG5zfBvOFmZlUSabyfiNGqgvlFhOIcDcHyJIb3cVUfrWovGv/UuBlV
gG08dqn9bWKQQeMmfuPoY6MHekvwOG65rhC/UY5kN4Ch8+xZFFayichGXnmqfLZtFhSkkdXkf7Aq
vTvQY5ooe/XpiOU9060GhM5wKsr8aMAcWY8jnaKOzkMd9AeaRP1edGvGKbDkNehY6utxqoaNVx/Q
BDo0ltejw1+mfbL1VP7TFO1zlAYn1y97NM5mcM880VV0Al2d/jQmExttaH2E/vA+mbezWmKsUXgy
5qk2KKHrE1MXBDyedbBwp6D2EEybyKg18/ihL5w1w7IPet7v06Cf+gZBSsL/90oY5Q64sbY5qzJs
iTlFd7d45Q6lUruGw0erkzse0YtIy2fG9gerRjlAilGfob8scJYXpXNmUIg3M80/eu88YsNPlIe4
PGZPbfWmmvoHUqYEWkXzJ03KsxolsqoxnnHZFp+ev3zelGe5jXaA7ttA4YDcf4g4nlDPq/aUYptG
MVHdGCmD46oBtu4PGwlUa+UX7alsnGcWudvCWvSmDEs9AntWbo3cz2/7Z22QkJQqGISj/9ijI17P
Mt5aWXAciurRTJHW1/nFlnVwCEyk8Vk2X7lBdxs6waHy7JV0jxlH/pBRa1YyvBnSt8pKnvIENKpo
IK66z2LI34zhDsrCEQAe0WLuyn7ohDynRXgP4OQ1L5kVOlXFXSz0PenremXJWK28AnjsKNxHQiiP
9AWTdTUJ5CORfzdn8ABUVJwCO6MN2dff4XLxkcSHJkAeZyOvloqErqYfHhixvFORPYEHYIWLmpPn
9uXWa0YHzFpF1vZnwUjC+57U3Q9HvdWk05ydmWfP1i1zbRipDNDbokNEkC3/KeQG7X7IDKOtgOLA
JDg5z8Y4rmFoBcaLDuMrZTPJ9AO6m41Wz64xYj7z+1vGQn3HlY0KbP+ogTbuMuEFab2LU7DWbsy4
BV44XdxiT/23mui2oh2bX7gGq9Gov3kkXq6qZUk3BNxyo0ZjE8/FD5+jJhpEAGtY9fZOK7mchUZk
AYpssDSdboumvUX+Ct34X1nlMTFvaEEywJ/ssX26s+r5M5LOZwBqGJluuO6VNNnHvbPufLqMI0fp
PlokCj4RkVG0Hqu7UCyHAVOPaDzLCitGyPlfdschXQ7SXoIuO/hBTf2g4ugdy8BPoxk2KAmwhQkm
3lWdUWHF/m4ZN87aQlDubvImeYO2+FZzDfHB+n785JB5Tw8mf4KGgBos5bpYUnyqiLuudLqTmojP
Q5aFqNImqmJpNnrWsYtDuh+Fyy3su8/NUi4Lu6f3tHFH50Bz8gTvZdX9VCYakZm5X++a3gbDCBKT
6tj0ldhWpfOtm43X2iObp6zaGy5Gcv1gaN3ggWWNdkvzrh1D7Bbo75JpWyCZ85TIWY/r5nqw3XrV
dYlep/KWKYm3lWaDTXzp6EmyAtawj62rNnyJJIAzDa2GlbbdA4boroKMX4PBPW/ocl7LFOlYTfcn
qJ3q4i1frDq6w15yXbfFtBVdh2+ilt0HH9mcuLtEu7A2zX1jxvEmHjywb/6GR9pZRyMfel6E6MUU
QfIkU1hr1FSR1Q3cIQkdHvsZMDhBXeb32NV0lCC2zL5xC36eoS/2ViPu1uXAToJuaQVxAA1/xuy/
zqZhg6WYA/cgPgjoaaGrKHDljIQTMdwmgsAeWluPUGbuRsZ0FW7tg+So67fVsKIrP6+txno2CuHs
kN4/JVQ1uyxDaQt9zWzLV/D9yICxB7CNShbvWvqMvJNjJiXqwXmBi2fWtjGifCUls6iQRss6r4db
fygeEbTeoAbMWAjXKfxNehZrHXOW+TIu/ZsLdvvLqPoHoeyPH/9/A5b5ADv+F2b3H8Cy/Y86+55P
fwWWLb/wC1hmuv8Stu8pX0EZA8eEh+8Xrsz9lyddxMASjKJwTFfwK/+mlbn8jqTwgOIEocT1XP9/
cWWO+pelXOUpWHmuye+7/y+0Mut3h6ESeG6lZzoOr4vqBYrA7w7DWQVMRVqcOZ3T7vwgtfSOhi2+
mrIDdTJ7gJ9tNAZAA8rL7HfzPmYz/uVTDk1xpD27q2LCo3Z+Ki+AMKKDY8agRg0gqAKw9PbrR8XK
Qdty+PyaYMyVU27aQbZbivp/sFZ/MXf+z1r99YYWG6gnMKSDSXL+sM2rAVA9rd1onZfqO5rH4OQv
X9zS57HvXpGAYLOeVHKaLKPZ+G2A6SMsBlTHiVj1nEMxJEUMwvxz3IT9oyiK6SaoGGNpVoIpDZx9
aboRIKOeKr7Q3tkOa+8sHeGdq4+sPFRaAhiX4XDJIjBrgZXtdZ/Pt3+5v/79BP4VcaV+dw4ub9O2
LEgnluWY0mG9/f26FbDtOBIUxS+kQVVWRo0mIPusmz5muNgCN0BmUYeNcYrAbOzdCjrEl5ER/lp9
0/bpGYfueAEcfTBLfyI7SOiHsMvOsUscdmmZhy4zQNGorGa3lvjK9JhnxzSAg4Owk+EYZ20k9Hjd
yEN7L12qwKMEnnrTZ65BtASIKX+qqZYK8QNRv/kNQSGj1pKD/jCGG9DN+XVzHStpr/vBh9ScGjEt
QHvc4mDp6eBBFoVWd8Cg7HIaceRpDDgpumkYvja9JGaqic3d149oR1Immal7jWzGO3lD5qB56NaW
XRrHxJYvZJ2W1iLVpTSV6trgYLk2WrLPvjoiX3bQry+R2fwDxuEPxNyvC0X72qYVr6Qv7D8uFJqE
soHwWSCka7NdzbTlnC6xlUbUpwfPOIguRaqYxdalZlCyZS+bT8JwaFhFoOf0NH7PlhMh921xXU3w
x71+EvcClMulb+TFiFFafnVUImKR1iFmneNXs2laIp+8qDFPKrExg6fYcP7+HrR+x6x9vTXua9AU
jnQdGzHq7/dgOZTD3Bv4Fjnp1AfHDjkfjTK7HiIV7L9IXGpEtUesET0pusX0A7KMrARtS+Svbbku
y4AMTSdCyF/4Bf0SHhZEWq8ZqoFrMbj2ebSa9Owb0/nvX7r5X166grYEQo1LQ3LLH+A/xllpVU2Y
7Uo/2xgVCJQvRAXJ3Db9De9UthMSVxfYggcs+uSOIUxezgZ//zJYq//Kgfj6BBULPAMvB5s3xdzv
n2AzDmPbCcIShwWC0aa9t3ImNOcm6GPK9PwcwEmhfua7SeTVvsnLFybFzIg89eC7d9ogRqugOiKS
gO9GVwe/vgulwl3US48UqQ6aUI10rJdcHyyF8x5qRv1Pb+W/faJYMFmYXAAVtv0HqqHB+T9ZpUmj
npihbTsm/am175s0Mq++fuiWh/rru7koarLamunwfzCQr+9mOAanKfZJAEPsDxYOylBah4QO1afc
KakQm+Qf1tH/diPwxLPvmcrhdbt/3Agl3SpvAg2wVr1N6CTHaYJ9mIHGI8iD3hQbooo+s5qUmiww
nL10fiIV/Ic9y1zWgN/3LJvTgbUs5EtB/+diPs6iYwxWUaiUAbgaRuMuARC0OqUL2p3xuh8Cf0A4
r+mhRbdKMyD7+zvR/J2EudyJjhDwSDijsEo5//FAIGzqRkTS6yRNwXeZrb0xyKa9RISgm6kITmg/
32VsI8v3jfAUNShe7OHOqRBeYJN6GHM9XiRKR7JY+pMYigTJL1OQyz+8zv/8qByhbMUQSnL0gb73
+xNDyCVIlXJM19rouMMNW11qk5BKq1nuka46w2EE+td2DsDAh7pg0PD3r+Drk/j9YnGf8Kdd1xEc
0f5c0BWO47yyUJKSvAhJKHoYNfWUI56TRewh45yapxqqFbjzJ/Sj1lZOhnV0CUU38E2cVZPku8Sb
UbUsuJvWQx4Obw6BTjAWW59VdgWRiGy6Vt6LplZbR/nw1d2m3bnuTlLPvapedlSrOCO+NvQM0tPG
SIoXi8HNSsjZuaZJYxCa0CR0MeHtjLJtTn//MXwR6X7/GBZ6nicsk6OIB5/l9wtBtkaIgngq0NBe
6UrNFse9QVzrRuG6Vu3Fn3R/dLv0qusXQ40Uj2ad20+mOZ3mtE4JWmCubmV04NkEwoto7askGtWx
bVOxjiLt/8NGzIn5j2eM2bLJLox2Dtzfn693ngSCZrbHXwemdgF/ysEKmaZUHe/BfyW4bO3zMV6n
df/z7z+s39Eky8PF3+ZPMhVhv7SX0/xfMR4yw0gXk8C2HuBN7O14oE6fbfoPeC+yR14yD5NIhn96
pv/LWwYKZEswxNyowv3jErWBSdhtThU8RIa9br7nXeztCBRXTGfQtxWyFmeanxXtBH+bdjbWU0fG
p4hBhlfrao1RmiBnN2Ka09iHpR55aE59Wtf/sBv/l4MERjReH9UEuzHjrd8/nzZvwpb+aLHWiyhn
QLYbMgaprE4+xTYd9MLV9wnmzrsYbT0hT6JhKtHvSUtA5i5qgvqszG13aTS/l7JKLqR/kWqdNPgB
IA3/D2HnsSO5smXZLyJALaak02VIDx0TIlRSGoVRGr++Fl9PGlWNrsG7wBUvM9KdNDti77Wf9BVn
+JJV/8vn+//4Vj0TYZ7HBeL/z6OoA7Li1okr+Jz0ap+yBUX2BwxlYEQtTZEx5oaj+f9/kv5nxeDq
VPsBNRfHNdDR7Yf6v4gho1esBdZlJyw7Y3ORfozdOJAcvDwGGUHbqI8jAKxG6CZ+5FdpubNzcWYh
isTV97D5+dXDoBdPqk+/2Z8PXC9QXUXybpXsE4ZOO4zs8CXRUPD54VRojvO/vIcuD/1/fxUBXeoB
KHlse5we3n97HQq+niGQGXM9ZllH5duPWNLag5+jFVgL7ns/Izo3Y89sbcI3rdwpWyuu095e2Oam
a0fGCHZhC26g7awVg2DcuWsSMKMieYd5c3KTZWyuMgM9GKbOh3aAC+i4fscOfqr3RsoeaqWNdTDQ
Y1rF6zempwlEM2Y07c9psTNCctVcDVM69NUyGK6bgOja28QqgBEHd+AQhHZqCvQZRu6cetjcISBY
bMYVyIJ1epWaiLt6BWXoYOBwgQ0fuDhCSyvuRMKA1hjfJzfhJ25sM86nAOBqu1oRnvIQ2QxYhAwM
STC/1BIDjNVmf30LU7Kf4bRSc+/01OviQRv/uTNViVfU90SK2n2g4iDQgNxoN3X34iNFeHqklWvj
Zm7rmLeexUBfuTsf3oC+rBhFzVqFPp35rgq+SEZgCsytt5t01znrSXnM2IxugQYYcmf33YS3EPcD
Tx+BJcLAc1fx2xJiuFzs1XhYNLt9qqPqdras4pGMLaR2FswQzezfLB030qjcHpUIUUOL2DNgfWgK
/Gs5IRX42joHxgdxm8hwzlND7FIxPvbuzBzOsAGSygTieG2YpIroY1wXk4ZkBO2wEQi6xgE9V7C8
oRT7XjLE7rMYk50GEouvllPW+wLmEcsFQtFS4upR03r2M+x01eJY+/68ooy/mKZ2R4AtsJOJ2aWF
AE/VaDxVTSrvTOYte/b71KiA8DKzlp367mtADRpe3qyqvJB40nB0M8wvyL+JdWWTVmgY+OuvIaFw
Uxq7vFaMEDuS7ISbAa+B7oZ+SWVOTciwhbIm7GXvn9vxtEoGhGWHDXTNsgvEV7i48h2pFYIjLfgd
3Q4mT4u9wBJtyTQVm0/h1200mmf28OcxKX24o9ZfUPlXoTD4V2V9GS/+UDbhXKrHRk4Gyer8AgPZ
s+YAjCWduu+MqDQHB9F51f9cR9Usw8qKUWJWAmjlEReIsrq0Bnc2Jllkk05q8uxBcQV1IHYL5Mud
XkN0dlasPESObM1qf3SYpKf2hODLopVHxf2TFnz2+IsZ2JNxE8FVZJyPX2Zv8Gmfcwdn45jK2B75
ZXK4EgjkiAhNl/pHqO4IJoathSHMg8MUuTV5yyGw6HttJYVSg4JDtAcz3A6rWdTJ0o6HQcygnh5n
mV/6nvMkUMgAxtjpM/PY9QOhEmSAtV75hPFRx+bF8h51scmYSitb9zBiB5cl61dl+tMxX9xmp7cz
ywLWZnHKJJ+dx4SjjvzE1Zh/hUeI0ximpK3EBs0/TBsvnkqetMXMXqsx8UOPafiOOk+cOezR9zFS
ZgYAf7+Y+xGKoxZLl7wXFehPgHgcChQNurhhNjuRVcZBA2WW2Wj62KpL95dZIUFevv6MPE8j0BOg
TylK9+iXLFByTHxTxTeTNGRrcsAcQFvqJ3/90I3FJUK2/nb5o5mtncagKJedAJZayERFPhvPmGLz
OcOMfSmLAeSRAQBVGjAe1clqsuQGVDE+xZrdjWUpzAt9FZl20WIj6TYgRJLBCxx+AyYQrRApUmby
R936QQblGXDRs9kgHEw/cF3OYT15DY+ZhhgAIobUMCEFLenNNvwQWt4YrUe3y+UGtbGr1wSiY5G1
1jva2JAX7T/euBs98PNj0ww/w3ZSkDaNim84lYvEXrnM5Y4qxIlz1X6pFtM9Y/bxhlXSp9OPWxTW
+pll/zI4LFFZ5gqRhouWGA3tg+q1BxTwREjrXR11pI6G3qJ9QKY5ssGzH9wWbXNRcYEgZ0ahk5kn
goyLM809injUY9wL+bU3QFxvZFpXOu849Lx7vl/OwXXZLSxkQtzH72wSkQfOH9XQu49t1ZD2luUB
0hibjWlOpJTv55ih9TeUfzgYDBSi9rRGiYNCoqquAE2SA1GJCbu38kkfwDP7evUJHE/tUbs8d9l9
9kw1+ic8vwfd4KBClsfeyVFOTp3JUrtCeSNXHqdqwF+DMCpqailDgxkQHQUqb5ICzJ27piZ6RqK5
Eeexx7Wrt8l5tILlIBxdICcBsZx5OD8bdk5jy9YqyJZdXvpUbk75tDSVG3ldzqI7Kc1YjOlPZkl4
ypiKD4336WhEH2b9xJTwRrCdCjPTxPrVoBJNt1zY+t7e/Ptkqv3aQWs9Mt9jqKi5O6XyLzKNib5h
O8eN3oTOqDsf2JdRbZg5mJrxZiTpeG85CEwC7SQTO8Q4BN1gTt8zQxY7DBZzXNvZPdTFWzYzzg3c
mS/aFYftfom8eQHZK3v3BsjAHceUuPYzKIYtrxYuAhQzedMKdqR+8kyzfWqZifOfeXsof7uhRGpc
LsaR6Jk1QswbDeWs7SxrccM2p+aFdHHEroiZuGhujcoRe9dDZF7icy3BtR/YB427tfEOVqr/1FJ4
rGBZU25rXLFpYAmYfRsU1mLp8885K76MRr83IacQXtGzcU3DVdZftY1rcWiIuqg6+FWgl0FS74q6
jTHiz5gxIHILYfgxgORiZ+oofzy41SlQVx5zhcW5I1jSdk0M8vCtCJFkwaY8DzAixx3Rhy8ONq6j
zat0k1eohLztGdWVeWzG5svU/gE79Uk5xyRXYSgB0FYBTpEV5FnTR0qFIcLAVZoNQ2QvK3vm7aes
Rkc8amPGjv+mzU3rgxsPEcdUUEZ00272Ct4FlyaGUnAHMZhYvJr/L5O+uMXDCO9d7Ok+vMvzDDf2
W07NU003E+r+6LPgIKGdMyuNUxQNFboV46lkpRc2zSHd7Jk4W62jnNwTZKG/HI6WU2lfaf/C8j7d
Z9ZRtWyGewUOTsCyEcBUIodTOzSdhzxPdui6HO4A4ew6xsRxlnLM6+XFJdwhmgjclBox76mXXP9j
EbLhoCl3OHYLT7BCFPVg4u+uC57/zkB7UiNeHnp/21Iv9wEJ7dFomAptBpKlzEh/BvIxdhbYgzTt
7qGayFD5yQ112mcxQxR2+/bWSuePSY4Gs6XqlEosIFNDbSqdFAjXxiwbQNPkLnXnsEN9/Tba6sji
G0nqMvwb7fU7KDKEClSb6PSycP5im0s6WzmX8WIPMdeYG48WCmJNs2+0NouX1rsPOrz5CPSe5AgX
qoXyWIB5IQ9LAzsWWG90ic+k8SLSWqxLiwgMuYR7mNe48KoPEWRUVzULcW2GXraYB7E5Erw+AYDF
K0E0wh2HKa6iHAlBS0IYfRHpXqNI41661zpI/WtJiJudm90JD1NkmvrDXKzQ5R1/J6VfXyBuUScR
fkuhjRT+yCGrsfG21NUwGVXALCZYvHkQfh+cCtOid0K5fvZsqk94xwXaNqGs4Qk1BJwLDdkdPiZW
a0UAxEL7KMtFv28I9hqRI6XTWt3gpEiwq3DKMYWMCh2hOP36UmF/pIFssDf11bTLnInQBcPbgrrB
UiLmlg8MfU2IjCg4FSKtmf8tuhQ7ckeeZ9v+Xgzt3kKR5Rry0g3jRsbzo34W1Hcc80Y//Es7kFDF
X89pjc+mLlHgQMkLMe0fKnSTjanflMZ8pCtBKAk4q3t2cPzjISASos8PNfwZt1CXWRifzMS2Cu0L
YPQYltDyvUcFls+YamS4jHOAX1HBW0Qw5xlCG7YZuqx2ChFIhNPprgWVfAjqaYL6UZ6S2n2k0skf
O+qqUa+Nc58MbzQl5dSUe41WKqxSnGuArc4TzDw8zsa5ZsmtuRvbYnGaw5z15NkRWliOytuXxBQw
Cn+enXPlVFZsVbgErb7QniGWXJLe4alKfBOK9oqTgZ+02UjAAe80iIrdPJYbSTbh502atxyMvqvM
a2YaaOwOOuHVlW0a6FdbhIT6b9ZYj01vpLvS98vINtb0CNF0NzKx447+YNlqRyi+EoQY2csMhctF
ZGdj58JQ5TUID//00vnW9UUCd8YdbxTWEqFqhR5U39L51KFPKHxMBtcjtqebQs+neLX9Puzrt6pM
XngzNgiv/pF7/rc9OrvSNN9tPllBJQZBtY/KpHgB9HiHeC9Hgv+ABCtk/t1g4bPng6uiNH2jt1Sy
+xxX9ZG37eMwAKkZpSTcw+6wdaWITxou01IgxMjX1yqw30Rp3nYtIiuCJ3MOUgemqXX2cI7eqgTb
+4p1wQCxYLVjGQmdnrg2+p7b8j7fUknbCkOlCyrrgKGHYIG6rfCyjkTWVyAUzASDqYGFcNReezYx
zj4n//o0TvpzUttnJGMIwlORhbqZ/atzkMlas74qE9SDL4oDDO4r1L+DMlKUpll7I+juzty5exsx
xp1ZE4bnaqlLtLkCKgQ3ZQpg5rTVV9drH8aaFLEY7L9Cg75l8exwzuGafCuD7MfT+Fy5r++U11H4
IlBkyEjrkdAKbCSeakEwO2oaE9AgBy7yZHpmf6QFf7LK4jSSUIs3HAnraPHVeCm0L3R2YPxXCh0I
5ye8pFfVD1/5dMvV7U4zPOokgVPdLJ9mgZimLLZIgCY411K7KSV+NC371DTRHTMEZvFkJRoN3zCy
+JGnxnavnUB2CdPdaY9kFfsxXScfXjkfvRQmONKgFqwCnGkPKJNhoOEmLKJkoJSa3pNip3x0c7YP
yiMBu+uhKjkcMkKViJegsLzZNoBN0YGh3EYxsZvgyHSq9ZaowhZpWwmIwrR0OiVn5deHa5j7B1VA
is66khcvmR5xLc1Hsyy9CNwNFAmii8PehwimsKGEVZ1wFCXbzFybHuzpmDmZjjM4Xy/JKffs/mxN
JAT1U4wRKKAFRvmjmRNSJ/usMV5mX5yj3hv+Ekm1ZBPGPc42j2n2JjEL8ifCb86GBOGgndQ7WLh/
DbYk7boy1T20CbbjjqnG6EOhAaCLo8qfwEKDNPTnzfALz6NspjO62vHQDc1pxkFZOgpCqWtUFx3A
BZm/PEbIo9xQK7BEA9D6B0JsOWeuu0t92gWFni5eMvvDLtgCr/AHuip5RQZtRN7ITTOXDYaD6tY2
eFDc1N7MQutx0MmaGKdq3Pv14J0T1W9Q8+BkjfMtHNGfBQpH0SI7Jp4W2d+I4brL+wcYbmEK5Waf
8OUQU2q+5eVMiklbWLuRqJ/Y/fVx2obdjMelL9GjQ0IfTnJzdmtbJnfbvWuLDHY6auGd76RXv7P9
566td4nDUk3Ib+VwttY57sgEW3/c42oPJo/LbVloZ6SJeVM7ddsMqR7m20wI5hn+CKSZKcssfRrU
iRjUYj/Z2rWvQSVysp+rGdJStbWdgfwNUoZ9o5d8WrBWpgq61oQ/qO7RLMw1fyxUco9dkb5Wi09o
l70dZgsXlfAIBAFd/aklIweRcVKuOqwbNzZPXkHw3Y5NRVaad2GX9U1Nk0Z5W762dXcZRMW3M/IV
Wtmbb7CZzJzuZv5koUz769RIG7UmbmWZQYvZbNIdcsaFQ8oLGuIZPP9U+O03M4NTOtTMUTxBamij
uEQ1OJqd1MpYdj7GTpBtWYKJiKSHkO8WUW3DoajMArBFw5gczQONXjtu3BXkNBWsz1XEVhlMN6CT
TqrbegfJiBRF2d4Qmheh7jsvrkMa7Yzer1x7c9/RcwS6d6gNDqxsaTUcmi2Fb7L6oSF3wmL6Vzl4
5XWCacJ2y6RKkEWvKc9+6UigAOOC7JCQ4dp4qgIjPecmudxAiGSk6xR8y7S+zl72D5PtG/ORw+CY
n4EJatYOXGzhE6/PZGgRy9GA+0T8VincLgCskTerOZqxpjF9ZBxqZj/NCBJwQVcDJI9/X0zmvU7H
Sn5gEFoODlHRvY5z81jX7Gt5PIJAL0Kxjsifa+dq5vxJsr4/1ckE0M8mezT509SMn6JC3eeYYDRQ
g0aZCYFbIY+tiOkOdeYWlYXWTooFXYn00jgbmHZt30dnj+xJPTdelvFK7m12CIzu2UKed6bVSy+T
qmLZIpEsSZvFvjVeprwu8A7gaDPArEK10+7d5TY3PYZIlRBxkeQxaJiWBaC2xo6igJmVF/Co8WAO
c0+yLuPJGdIAIGleneC61OuuU81VQ7R+WvIPWWfZTVr3sTt0B3Mh/bTqsIGthjoLYniD8s3tngmB
4fdbbRCBM0MWPVwbpzmJeXlD4FMTOaWaU9NpO7lYp9yq+CepfKenhAs4ZQ2bAvnSSYLZZxzmJbyI
NdG+rT6tcQAV8TroIIPmQoYFmcFhnno4QJbmWHkWWb7ZkZl4Rz8+vHR0Y62D5clrJkAs07T36pID
z9SZnyAeDaa3wA70swT3ALNj13pM/opRP4kBLLq30dN0F/y5jZ7BTyC+Aj+FLcM7hd4b2u3wBg8Y
qqeJ49bSHJ4Oyz1h/UQeO+c3kHD4VLI7TfRAqd1IC9A3FeuL5TS3gUkYQwXp925tYCJgCYRGOht7
v4eG7xkwigQe5WJ2AzT6KBbgUvzUeH2OBGjssZShLHErJ1ShQZAAzJOO/JHOrm9IIN5R1JaUPxPC
GYdlQT3lWN1XHHzTeOOaH4vd6ZEy1iGs+YL2Vb3eD+C5mdBrP8AUwg7lPTubBm8wsV9RS1RwKLua
KLCg4i7upnf9Nqkw1jkpaxRsnpSSAY8K1moCLzBuyvJ+gPZJnhMHEU05C/5AD63CBorVj1etZNTj
ENzA6ULrLWqNJRK70RJMjU6lEGYZ+vPKBh/gB9g3pKPQyRreps7+0TJ+q64eHjWb9VtjQqVqRNUD
qrD1SCOSj0EZKRquxfPrz4N/QNcqYvw6QZR/KzBRDd9A1MFaCTufSW1u58AAneVkrvOhmddnr9EY
B03DyU5MB2wOT4WZgpdezYIWjr5gGJIC4sCXmcDEg8Sb8DoVF8aY1Eg1F3CLxVtTNdsIi3nr0k7X
FLCNPhvNcSoXP1ZNABJxMiQrKBDrdk9GdsU00ZvX6lC4gLWx1bM08fpbxhbNwdPnby3oQXqQM2kB
1QiVB6tzaWwtNlz/l8ZqwxDhfa+Ity8CeOyGJZ5UCqct467q24IrwOZokqVjvkIhV5MZzQNI87QE
hsY01z/BpriO3cB/U1VnGbhPzuARldYySZgydfHM9DeY5QsRqc4pN7UzykCk/KNgq/Tn+h5jyebN
hqitZckrERi/vaZ9WmoGOEbK1t7tL2rxxkPKH4MPEtWTPTjQSX3kMNxzpLb5tN5tzeCvcSzwQQaD
rlRRwrW4X1kyjmlNUjRUcGeysVVBO1/MxY0RgHzVHV2Cmd4uLk/cPGIQzhv72VJEfXlK3I0GMiC/
jbjQry69SARGs5yG55VgQBK7gjOn2kHLs3/pnF2rbtuh17SBfmIabDz6P6kZt32SQmTQrJccUBD5
0DdtzRdUmd0c+cigkmz9rdSdJ0XHkz5y9QkDnpsOLBZKPi8S9UD1l24N22J21AUpF9+Wi7Iz/E2T
s6+cdsAqwMpCBkCqDGm/wGCgysQGg81dDlNyi6vzb+03G9To/iqmESBTt2GodbuO5UNryXZvZRpR
22DpjIKhoyS8EsuFcwMnYq/LNLixpzrYGR0/er28TUPHAnHIgMKO6MMEr0oEk2SvE4dGbsdvpbWv
AitVie3p2V3Ss3Wvm6cl+PU6BOFL8sxo54mFf7MhMa/JaL+PCSdzy2fAtBEI0MFz+L4KZen42HUz
Urgt9eXT8xqCAAwNcFuQ7KYphkTIT7581SyKDalH1kamYed8yA31gw+BfpjZfevbr4Pp3JkblIRF
xinhbYiKBqFjWRwXoKY3uRSYlbZSVWLiEe7AgSH6e8K7/vkWh1QDUAZsxHB1LGBKdcI+ZHobJO+3
izBmzrLnzAdmAxaW7HmDfJ1VGQxpfFomr4BLhzdiJ5YSFLMlAkBzM15zIkN3kHLjxWXU6Wf3gds5
GAO7gq3EvCc3hawzp7d3XeE/tS50cieAT+HJkYykqtoRoRiEsJ713ZxaVx1m8M3MfdZm3JfdXBND
KPq35GCSJNvjGz6AV6D+K6d5X+SZivpEQBCxoGMz7opmej1jASTvOnjLSBeDZiG4AhoNYBWxY2H5
bcqAoqjlsNEU+otqXA60igrQv+hOHWh5G+UTz6c7Ev+wGHHC7IqCRj7UJkkZg6UTAOaKNyau9sH0
UoajDrgsgwY8SprfipnxsWdojImuAgDQtvt1YMmijaGZbyjBhkdv0Ca4DtgblcfwUiB6pm0AaT7V
5pdHSbezheTCJWsKgogPZFxN787MmT95GFt0/IfuyvbAaec57FtxYRZEqSh9LmSa4zVlW8pa7uQO
WFMEeyqy8vhRCDib0hF2BDIa1o1lyq4aZhGGc0KsfSiImf+j+uqEkrsJ64JWaCx2uJBSHIdk41VJ
AcaMYfEwI72o6ge20V3kC+DGSU8CBPlScVVtIZru0WyC07jg8ZYZU6tip3ra2ZGeNjTPYp7rSE0z
/zd4cMCiQ8eGYEcOCQucXu27UjtDOGF2oTY7YnH2DYZZnlXecxzsygByAgYQjOUeT2WPNAC4GRGW
zbGwmQOnwUE62pvdDz8O02aGBMHKilN7B9iCPcV/HbXk3q+TEQ2UvocK18TIIKmo4FpAo0ndqGpH
9kUBaofGG24yrttca4FRdOKS1/Ydw0QVBlT4EZ/p6rbFLlcjrv/TWjPDmtWvMXCKSJPGgUAVFm60
tnhbtl32rVml0N71SkTd2r036/iaFNbFl/m/IjDfPKWYxZnNqxt086lrSgMvMXDMxYARsDpPcyIb
onoTurbci7oGM/ykBSHbSGoU74Rw+3axHSI2Xf3MS5dHw1TwujQAkdKif2ME/WhJ835hNh7qM+C0
dCHyyOwiXaIj7BbqBJGQijYpAqf7mS1h8+M6xRlBAK+6590UqHsYPKkDVIenicKzrrjF1wm4OYOP
jy/d1yJF13fwS5z+eou1kqTC57xJHpXbfeWypq5M6il08XGgPsIqpdnmI6s7N0TkT99ULxijs9IG
t7i+O0rQKjX+z1TTjDspCMgp+O2INXaM/k32iRFXuf3ecorE5sCZlHTQDRISGGmjU+OxqqS/m2jE
CwOkZjUdqYvTvHpLetGefQLa6f2jtXvWxYp0sKhfsJgj6PMdkG/usxFo78jkzu1kBgCGOZiJ8IZ8
vbiUn2J5VE2PdUp3j+XIqG6qllvBIzN1zxNEJ3zUNtr5ErMCH2dEGgFYk0eGXO45SXFYqxQjsz/J
XWKqjJEN1BN//BsULMGhCK4QYPe2VYmTMUIOneGdgaiDKqSJJ0jrf36a6js2BLH07ENWM3ToMSDu
Rcnj1jDuRe92DHpXHtLFcRlIFlzRJpjxdX30FOR/nlQ3NucvpzRFrGvNxSAvLAxK6tNGFR9NOTxO
SQMSi+9qryX2cSZEkqCp/7Q2BAU3QBV7ZqyeJe1tFYdoQMknQ792ZfXp1PI49PVLL8odXYfFcZxc
FMrpKJB8fj7Wbxy/THW2nVQ4Ghi7WjG9euwEGBWJhYty5jikHViQLOLRnU7k9eXPja4fdKGQQdaP
Sc/KyTC6L7dlkAi5E96bAzQut2RcNxv/xVx/zOx3YtVxLFlzgnSIsrF9IpMubgtkHoJGIKED0Iwr
WIVjwayXSsOl7FtYF0KnmWjzHMWtMWr5L+GsZL02eFNQnDAcVNXD2j+2y+bH826dWjygg0PVY9Kq
ShXSAxyy0YP7q3fxCEZn1dmVKAquOiHDryWczmRuFdiAVGcPTFtlnerO+xwN+jNprF+OtxeJ/PED
JlWtMRS7voTyPi/EjGYUK0bBPLvS1Esqlb4vWRx2U3AzJkPLTY3m1dbEHRk7FyttnoqefX7A0AEc
VnnrMC4hoCg/Y5SnXWitat+wtS0s2K2VPBQWP1ozTfDDS5Q9/H5tnRLLlx5wmTcoObrXKXdlnGlc
Z3pUrlwQjocZNZ28c9/+5rbaNVRY7C6cV6pCUDsewQbZBgYcsQD3re4jp+NnLsFYOEkNOYKTZpdP
E0qOXh5KZPx7mGOPrr3oIRPpvYYMnw/5vm8IJndHpnZ986WGwmDrwzlGcsHL6E7amTu43EnMMQaD
tInJt+yFdas03jOHyUhb+ej6/Wcz/+lL42rMDek5DRg9m6StrFmsA9vjP6hCEDvd+R0TPr8Kd3tP
P7l36+LrKoRPqeaR2aC0yE0syWSsf5/08WWdC2QQr+hLGxHQREz4bbS9vlZkJAMijceWdngk+Awe
6mSxPZI+5L5AUeNsGLquB3fsKzfOA52Oc/wUkPtRs1CgdMPwnc7IkZCF8biSJsNISA6efbfS7uR9
ceNm85lCXOf+Gpw4q/JXYMFfaVAKCIjG34xXMnRmQllXP/03aC3wkgJBnB0AGRBcp4VSyd5bmnec
73/6iCoGxEOYdjUaxUr+25JFp+pKGte5XKj/bH+jRhGr3viIFNagZsDC9jPUx/oDsNCjbUx7dyry
eOxYH2wJhbVjJ/FkvKyEdridNV7ctjo4E4oKIw1Y15hI8EY6dVPMFQ4K809P1AAeD9JC3CeEvqSa
/ZQrzp+8SXeTM76ORfXelZQP7A2e23KF8F2jkF6wwTGPYWJLeZG5XnogAd7yVLX33fLTW5CU5Ez0
mDG86n7L0ofDe2d6HJtCalFfgAmtHYKjEF7BuGQTT7FVlVFrVkdp5T9O/fDXoN4ci67bDQ5SODj7
b5Cu1APxFHJaLsmAdzrIvGJHyuebXB286Eld7TSXEMcaIYEprE1+RLgEbdT2ivxr8/bdKDFNQVt7
SCem9F65Hspuelq62dgt1jQRfcsbUJOiHjr9o74AEhDbAUb8I1m+4x+peuwfEfScet866DlAsQwp
2c5U6iNY9YteeTc+P8ztAiyCRCbvY7RMIhpaddZ952Asv35jOxdURt8dOLZDHTSQDlbrLhWWH8+T
54cavLxokuJKBhPVn/oJsPswU+eLmxhKLj4sEG7lPSZdPVogekBagVAHY2iIllGrWEQu30YGqZJ0
7a9Zd2EDIK+MGKvtuTdJATapr7C7QIbqpwc1PTa6HGIrgdmOC+PHGLpXvfrO3aWPLHcaOfEUEoZ5
YH7DXkrAqQwKJAPQZt0cd32+bfAYxOUXw0uqA44cZNidRdQBX2rhNPW2QHfjwGpPaWB+awZ8hV73
14faJfpgsrLHxjBefd3PbggLrZ8WZ30ehVOxAtPhC+vzWfRSOxkB3oRsLu5J6emZBKPQSYEfREL0
504ysV0S637M5qdSLw6AY7QPPRseN7ITaYTtjngrNl24nRIHvNdaSqhG3N/Ea+DOh2Wh5y2yPJqa
vTSo9CRBWDnqVNE540aAY40boCx2PGakvjOymZq6Q6rXZJjOwr1fbMsLc+PR0JiN2huNeG67/rXh
i8V22N+Ac7tDr1w+9k26Z2F90VkrX7IA6kOuF9Sv6xuh4CQCZSrlK0eiBRyPxMZl/fMoy5dCe8qa
8mYaMup1n6mun1tn3SkQ9Xjebb3OQKVzJBil41yrpQiIVkYeMTLNn1QqSZHsiYPKVxExuCG1x5kY
VNnL/eKpT7IfbhcTwyKEg7d+Drobn1V+NKfFacjNb5KCdq0E/+L62gWW/TZTA56AhenLIVw88hC2
Rd2cXkeGwlKbYx585ID1Tbc2ecQBml3s8meaOOA7r7r38OlwBhe43k38/pKBr/mA8jOJGRCeVjBY
kbxfKInP4GoHshImIuN8bPAFy0eSjy1ih5hxOvwJC07SOdnwMOjAO39gDpJtuSGEzi7DLUpv9C62
CGsvODSZahDc11j57GNfTre6X5f349odndl7HMaWqq+0yrMu5d4Y1nupSf2SKzGCmUVOVHbJWbQL
ZJ6cvXrbEWRVMTM2XA4JRwRPRfK5qHI4i6OQEmRW+twNwdXiSgImAr/PZ+0hx/XYrSlqAeU81JYA
og5FEf2VKtS9b0970mvVAU9edwqIJyWh3nkTDP+JLm7Q3GlVeSSrhbUDd5/wx1i0ufVikNcWzkSr
/yvbve2O74wtRVhhSbjMC6XaNIt/4DvTnV5gnITc5IY2lN+wHroHuQBEgWq5rz3UpPncoUuhtALb
S8dHRvi+1ZyUfRnC5MBJfpZ1PY9KZA9NtpS8Fpl7HNXB45P986VxBW0Q5snaX8Ea9dfRGgoeMNM6
/+dvLe54Io2RijtJo12IxETs3aR81SXu0JYUkwfbc/vbVs8Oc98aD+P2l//zzy3vofVGdZEW8Q58
TiBtYUreAIk/pmsDvWRDIjpdkD0FA7kuwjXzQ+d5zpEKChyhZ4rmrm1ofYxMBXtn+1sPvtpem5j+
cQBpMNfoMBfAw7ec29bdf/4yeAyLfDtl7M0i6KYdX2roaoomCkhmni9oBa32iga9tWe8EoufXjSi
KF6xon01Zp2Q0sffVYj3pkSkj/OgR8NmiymT+Z4L3L7LtyR2f25Lzu3RPfznX+Z2Wp8KYkNqG3jY
Ip2nwV2bJyDr7HGdp7Tlav4vrs5jOW5l27ZfhAi4hOlWFco7etNBkKIE74FMAF9/B7gb58Xr1CUl
nX0lViFzmTnHJGHompGxU+IrfbSs0HjU6/wEt7oiqCTOD2FXjeu46OxdiT4DsaoY7+1T0bINVckE
KNylsgYw/sEY/FmqBh5WHfrbQWNvybYV9gjH/4F7n/H2r8sduVoK2nuC+9nU46lbdpq/L5ma2G42
tTiknbn+dWTqym7P0/Ly++3vSzHYF92dWXnpA7PBtFxDYPGPfr9Qb37NYw2YN3TK4Z9aTe2D+eE4
InsYSJZ6EGB0dqnC9mV+TKZ+m3tGqej538faJtoubYYjbIuF8Erl6EHuY2QU3ycqx4B/d7d1hMpP
wmJfaMX1tyrt7PoLeeuM9ntYvnMJ34B468u1PSu6Zjd+LdgrnGTlhcjJPecBvfbyO78vTdfZJ7LJ
3lDn/uio2J6ngSGN4YFfbnKyDXpWf3fAat0Ohu9LCJx/LT3kdriLqq3NUGAZWrxWXoTGDBMdcCXZ
TKs2UDPA45KBwo3pgX2zb9Cu/BtmuT6gCSqZZejWCXeXdSLp3ML5Nvx4scUIWTC4cM3mOZni6mq4
bXXthhTe2OAD3D30XYQ6c4rjrcty9PH3pcuqYznWzKhJc30k6ABXj5cERdgLPFya/ZGXO5yA0ycm
QW1bYrT775cz6jsXxZjQ9IeWbNh7MjGM8se5XEsU0eTt8Uyhz+rXMBr5wGDEWGsMHV+8yoXRlon+
tQZxuIrJBuAqhkfiRuemLLJ3n3xqnGSHX2ZgWpftQWKcedTm5IRJkKw+eFpAgcb6kDtq2/gifdTc
0N3GgzWyIqypHlmScicgpUETqtZZ3L0ZpGT/Y07bKgxMSi+4AgxXnpaygKhOIq9oydUta5y/DCvs
jW8Tfa2MciHJ8aRRb4knhic5wXEgcIr6BtFoS/1snDTkQM3q98vfFyuzMaNPsIa9NPN3Y/imxZ75
RJcfv4C9xOath7eqMsotxGoZ5B7uZaVa6wDpOI5JkWvM6ORJMPZu1xdHcHl/dJ1dT9ZRHYIZsMzz
NDyThTcsHhVKebdvQP5U09FWIj2bY78rXPvecaPes5E4dP573d4e1PCEMnClxeY2t/3o8vuSTaRi
/H5FAuRPpWM7cADNrNysSb7xZqEr5Wx9LKzUOMp+7CjOreieM0FkO/6l0M/86H7JUcpY58lBlrhz
DIhgOGLT/e85bLpecYxwja1aPbe3JeZv8qmia9RK8YjbM7qj4P8L4F5eVQyaNPIJBkTAd3JB5+C1
lA79hEsok1/stIn+LRklileCEHa/h4NaToVZ8Sayet8aKHKEzoAdd0b74Io2W8vR747gAtCXpu2r
CcD9OvkU9FWVJO+hHidktjdEDDkyeXcT74Nw0GIrOuA7op66U7REL1rLV3GTbEM8AfeIdp9ddf3h
ujEcfJXZW7B8w6EDL0dlwh5x6JWOXtEqHn9fLNd+01DHnn6/w0fE4wx6Cm5T+d8fwMUw7zztTxda
bFK5ta9avVO9293sMO9uDpDkfZjZf+uGUMKi+lPU8cDaOkle+nhMgsmTj4RdE9HK/+SkYcGHvpaO
VAcMhqC4Wt86AfBomYwfESGgJycWEXsDONXO6vkqJzYzOgxoEU/txs9HGTSpTRyJn29iyUJxLUbU
HWGfU+mS4bDGCxZf2hocP+A/jwgNrWOWa11rXeqXcnkxM2ZVq9/vbVXGWyx6ROAsv+MXQ7llr0kS
xOJ7lzMcQo8m7SjFYrpy60dMaSkanCbcaRbdbdlCOvuldow4MZ5MhNArz1qohospWU4meb/LH5GD
C5bUQaXCx6Fy3pidvgFE6gh9qp4r45SyBLg4Cwbashtjb7lavvbdEIIsQqMlIBBa4HLKoZlAT9Fu
/Rodcx0/mn2Z7y3kNERREVikK4sApQ54YT6dGJSrnrGJ6s7/falGuSXy0sITGaM/GzLjtXAng7Au
YLngbrW1AXstKAs0xXUuDOoBj5OWczOzKLFKPdv5nfvIYiLFBcbusCwYl3a+y64oZ3WciDSg3nOe
JsY0V9R/Fz9s6x3ntb2OzGy4kyh2VDo3guzVPpeiCrJKiwNL/9DTdrjeex6Mq8Ods/Hq9jvtTY1w
rW5cN543nGOFZ24JbGRBNBxcf3y1YG/uyaxiu2LmLwhCNKXdU20ibKicZkaxA2o/Gs7AKrFpgx+N
7sNgvGqdYL7bs8EmBwGJTAfWcSFYKoOSGA7zXxvzMikTln5CDa+fctYdnWEXV6mNRMnMVCZZCuJw
RG/naI6xq6IhOf++mBppP3Ey7lKOGJY7YbedZPpukG29LtHCMb1l7k/9aJzKmsG6zq6SpNAgx/q0
5mj62+Ks2c0quaUi4wIR4jaTpo14SzvVktC/Ls/DoNUJsDAhkjxMXrmzdHWhXh13lqOCFG3yJXNt
3jrOOQt1riLZ4KXN+r1CFv+RR4IARN1Fh8ea1x3RIqqkDwMs4MSYVj7hsWMt9t5cd9dGqpq1zpQ9
x2oZpeWGuJYDOltNG99KRiPfpU003vLF8itaxRA0ibBqYOwztjMawD3qLv85j8fHAfsZYnW0kv2s
cuAoOPNc6UWrrjDNF9/h39Bk4RMi+e30DjOwfq8TsuQ6uum1U9fT+2jrB4ldNEaFNGPq9NSlTd23
IWI0QBcwXqhvx92ctMMqbTJAEcbyEPe5eBqNkRvSAOjbaY9Z577a2MboIN0nywF6OqTsIgqjqe/Y
9D6IUT0WiYyee8fsb3WPD45P4dPvC26VB5Vp9glek4e+MEKQ/f8Vj78V5O+vIZl0ERz8baRRP+Dm
xI2YZMWfTHp7kheybd8SgGeN9K2OSF7jRVnsG/yUuUTCc9IbrrWNTaATztIASI6La6b33+CUeVsX
ZMHvSzixZyeCcW1JS93GqV0CYWmC/KkRd6ieReBX5skw3PjUTq7cR07arkvmeuyXin4/LUeWoZXD
hfNPYGA4xnp/VoOkD2GPdo1J07r4aHTChTKezt0+bnlbAnYu3T7vymlDKm742RiEleWZ/1J06Xwo
h+S7FBUZztzCupTGzfQ0ltcxA4y0n654YP0dqH3WX6WpBzlJq4TiJdyAbhMdfivLWovHWwr0gIdN
8f+YlCkU73p3B/LQXz3Vwc41qAQLZEeHXmfUag5TTyOEyWdqobaBSCYnjM+fNGJ7X2goZ7tKry59
21QX0TRb3W6m4+93RjYcfT3PLlPzxIjGvaeDGT5orvY0It42E5IqNGNmkShS494WcRT42eBsmuXb
31/zJVcGZG5MydPC2yJqwzgNac+XtCtftTmVO5uF1vn3pXKc6qj4G8Sx15y7/qbFJNIgzLRP09Ab
qJ7AMfa+N578mgVsAztrA1DOOqAZ4rNfh2NHCMZUvvHjYR9eTZ9JuhAdc6j8oVQsQx2WycpZ3GFO
JRDB9u5z6qjzbwYLjY+JnkIyW8mRCv3SvEmjSYHi9XF8cSGQFR0pAWWLu0I3SsSaerHroTfvW9Pp
nmqg9itsruZG1AiEtMorzkltH0c8d+wkvXM/O+SuMh4kFK6DVClKVdzm7hTinHyFrL7FSDF9dhbm
rqh2pkMsRvvBqf2XBNsq5IHZx8w8ONe3wvcRTRjELqxm4agLM+Pr1CfY1QdH5fssdP+iSCy3gxVB
hve6d4RISDZymW4RsdGuSkIWRDfrq8kOgSwOWMVbL8fJalimsy3E1R+i+a+dk5+Uj1Fy5adC3LPb
6HsssPfStaOL0YTldg6NMqjQZWwJiXVPDQ4TRjU+jM7lh2/1bOv9yRpuhDM3N1emj7Yahi/Cca/G
BKNRGJKL3PPsx9HOQY7kJAWUZCtDAxDmLpoQsMR9re8iuCXbSvnD7fcr6DzyFvvzMzY0dSTIpQ9I
W4YJsJx73Wyqc0EecJLZ14YR4F448h90UPu/WcDvr0uli10cE4vF1phwyAo5k16xl+YzBOkDlQ/h
hf/7LU1JP9BBpuBsd82jjRDvl4yiLSfM71dWYskdJIbXro6m0/9eZhLJ/p9vu4xIcjlA7/nvjySo
o2q/AQu+zCp+/2q/f1NnWZOQFeRvfn9jSCgGDWNKT6oheLma5adhcU5lGKxY9mTJLnLm+BS2/XQe
nJYVP24eFFDTw5yH40MxN5uqGeJb2EsS6eavqumhhpr8/mgJfpRasf79gyJWJFHhSNoK14Q/DYRu
bcV3Mj3rc7W8JKWLKO5/3xcoAH0nv2mY4b8Mj9BQr2m7h95nujnKjrBYCwXWHM8B4W0/umE/xwn2
W8k1uk1MdfBs+wOdDGZ9G22Kp+vumjj1lbLSLR9nTmlfZKvGTJItw4OD5lhP6fggouhhMGP53Gnj
Z8KKom9DVILNNuJCu7jCf2fdru3iMehr1774ThrtgBp5a5tMINbV69rOtH2Rj8bzZEp8byyQm8JG
GTeSvKGg/9LfLKVYSluWlfPBUPzkPbv6VOUIN4q+Yx/1PYJypyV7Neq/K2C1j2U6iDXeloNu5l6w
JvePz5ToCFBeEnP0imrR9xBD68kcni24Ymd/bGm3iwzyH98hpNpjuH0NXaQm8EMEoQAUrkrVx6yN
7nWHVbw2Ym1jMveLm2E+1RjrCj3ZDiSpr/QRCkPrxl1g196tcWZoNxVBeO5MJiHrQEE6rpm2R8Zs
/yydhbYNIH4l+ui1LnKDM38kbGBAQ+n22caKANWmaP5pKZxtb48+BhwXKjqy1Z553BrjK5xYtDgg
8bURKXqMt1xjoZ3mxzwmKb5fzFxxWd0HozjFHVPKwiy6oDabPYEe3+7Q3Qtc0lrq3yKreUtwCD8Q
fH3pfXnxRENGpsPMiisMP4RWHRqGD4AE0CoNIZHPOPaRpUtUW7p6IbZvwakjAzKpozZdrupzOosj
29OZoOeoW5r1td5M6pnG8R4tyGamZ0zUdfVkV+xRWiPBzKP5er8fqT6i8SxSVExYUL1TAkT9JDRG
aW3eB3NrI+8bcuuSJW9tVbw2ANDXlJzmutFF0CUkszhR9Ng0LHZLtjeMk07MoW9DiF+gMjx19Aqu
c1wy0B0nO+DoXj6dpE7GvSQSqy/2dDEwbyvjbyN2jkBKNnY9SZQkts8NKSQ1vKvA1et7VyCJ1qL+
Enbtn6pLvjTsjeshUmDKY0GqLyMDBMtjsu5a53tME8wKsm0DOakW/1lqbrJkiwK4obEp/kSzfxrq
BEU/ukjUkCG2hhhZQJHxaZxNb+95/xw5/eWCZ2Rgir/1FwGC7yNTMrxQzN7bybnkJJtsshAZFeZX
biN7xqzVpLTERF50+kcUQc/AKXAfWJignS8+QX9OKDxVMBqQYMGejGsEReEBwUqgNcNPM+j1A8tT
/oPTdEL5saZM8jADNOyJmrk7Lp+gUkuPWtO6hyFHvVlKcWp5/FHbRgLcgpoKuaq8GO/2wLrEaCBp
ZsaEZnyJmsKW+eIp82HM9CVasfmQ5ZSSVwV0xO5D8PkhEsqQYFrT866wE9k9Dg6eLtPfmrX+x+8Z
abAapr9SOVTNTO6x3kPUj7JgaI1rzBsZaEWcrj2gIrgt4CkMovvKGnCEyNjRvMxvrUlEZ7F4H19l
KfI9OkMfkVFtB/5QPgkFVLtIo2smG4gqsh43HaR83SVmeWaeuqlzm3NRPhlmaK01RQBKOL7b/UCS
S7FTbXWQXcH13xcGGhDZrsYUY2qIhiD1UX/pnprgEWjaQ3Sw+7jYJVrKoSvHGVha/C/ELnVEMkWy
Q4dh2FNlIGMyiTKw7CuatoABnbWNFLFDQ4+tN7ee43HW2I86W7NqUdDE5hA4o8T8CgbfScS2tv2L
lNrOGaHM6z3RxskY3pvaCBfXj0D2xsaEbvU6ec+EYk7XJ0gbONb9Duef/zqpgaCiEq+Xp8gU8IdP
X6c96/yT7dhk/HYYgCt24DzZXOKJ1qMTdUihieajEcWHXCEtMAy4E6NL+QFbn/TRKkahNKHwFr44
kTLyhWgmQ71rP9QW0WQq8tk1kUiB7QJ1lCdDQNge5D8tCXIS2hCLbd0B+dU0ki3DgZbuc9PKcZ5x
IKLyQgCIb5l8B49jjBOD6tJJQNZCl1659CQ8JES0wHvuT30vLhMQ14s5yG06GUR+Dq/St5gHavxr
7RpMRFORAafId3XFuDVLs4TvlOB4XEb6smI3lHcWTm/FJhdkNR0yi7s1xwUeD+oJtJV45QYUSk6U
HWNZN2eWd+/9JE8T6PQtOThfHruYpuSsW+7ETcaIW8Ntyh67JTOlVjTPH0WWPmQxPrRhJnC1mb97
G4h0UXvVxq2H71ChvCY848TWnOC47snykqOtRcVGCuLeSTfCaYqidGLyDCPEP/nt8JwV7ns1xaBE
5XPdNTFSF4GSKHdZE/X1gzfPZjAT6YAst/6Xh3mQphqpXIY0Oeg2jTbhNmwxWjAS2pOJgTdNzNR0
07Icoc2pEvfWK1finmz0rZctOorUAepgGsZdII9d2RhV5kSxNE3HrStMXAx2uvMrAx8sxzLNvcat
hNMzimgGyiYwmzA/GcnPZKHE0XB0yFLzHg3XZAOP7aOaiZgynHvBybtJlGGRdoZlLmow9ePL3E5i
QghHwVz69DgtotaiZ6Vqo6hHnt9aQe1Eb3mMhjbyXhKNqnRkdsZjEo6HMuJNoRzrRralVax9tjnl
ZOrjDLYz628imDtd65iI4PREqeus9ThG/A31luvvsVvyD2EQI3Yhk8sTiMBgteoMZFgEoDdPCF1C
EBwPQWI0h6xSEc+iwWA8B+GjqbdKNO1bZ5bP+WA/xYPGOlsC+C0JFsbNfosLY+Ymm05DiYJZpOzQ
SbS6lHZRX6hHBT5Gvzto2Kk0bItodZdl6belUkoOCDuAO4aQkr/6rvW5fmgMDHp9KmF+RARAqJJB
Zl4WgVz6Y4tcwHsFybw30McLc/z2E+Mx6/urFJ1xiKzxs4V1PGS+tXdj49N5MsGi3d3RR/XgwDKi
J+XmMR6IvM03biMetMxckRQsWMuCqEjOxLBnxybiM0VqY2AxOlvnoVgc9dgr40G/w2bZ11+902o3
LmPclwIWQDyv2OjRFtSts0N1jvLtDtLV3CBb5qQIX+tenabGtY9wopt1YXR/eJR+ZPaeeX0b5BqA
40gBUIB5fc0RcWKVW6ehJMPQJztVNxn2FlXL1joLZt/NNwba5o3tDTpP4Ui8A8NQpfx/Zqm9FR3e
/9YmRIxsnQX7xDpICka0eB39zWAO2Gm67pwMybBpnUEujP5/ktPglKNlqi0JQABse6ki9Oxah8Jq
sI5Vb+7mUn9SgmPKCUNvgQG5QYIpHj8/9ZrltXhvjLWVIStDmW3tNIR5vjOiSIYwhiKt3FZZaZ9q
O/0yNK5PsD3zRIti6++9CeYitW9hGr/iiE63YoHz6AQox4QGc/QjJHNYCtmY1TSB0Wva2oUPTrLy
jgwxDYyBam3nUbtNJsI8Ii0+Tj73ao8xYk3z+6eePaQXLRtmEkm+kAsaK1lCpydFCAMWrEMHAniu
Ai9lF6npaINH+ahynkynmAxyKYQHuyDxX3xB7vxzTXGMKDD+krlAypzKVxWS6lhU4yGv5KdHGlIL
zTdipbOmvWr4i6A5Dwv7gPQHIv4IHA+Z+Ec9fIC0XIyT/JuJAWciIs1T2cEnaonOEBriTrBpM+dw
Ze0KOYcHmcxP6F8Q3SX+e+pp//pyrrZp4oGfgXodpgg+6tT7mJyMlqt4dMhuR0WbYP7K8kNr5Tfp
d/8Y7r7EnJ6YEcNw25zautLOjQN6Iq8/gGXvpZj35DTD7xCDsS5qKg+yTWU999uuqI55QhzYMCU7
WNLGFgtAgX0PoUiGHsiNna8ElSExkTGDD/kyzOBJidts0SQw2xiiWJxnRKxR3WKBaXMYx1P1lVsY
OBV2fwUDpY4haL/MyPLLCWHipB09Ym0az9jZbkV0ylS9Ta7x0OAZkWgrT/2cvcPeM+g8WGT600xG
UCN4Kwmt9egSoJuGRLV+zpD7uAsRJXskKAH9u3SyvDWag5XFqV+oYbah1rN5cz0eW965oBxfIGeR
f+B4XygDzEc7kd+RhoOXvKfWTiwOcE5IYqcJY9bssNvoS01sitp6cEvvw+sKlIndLSl6xvdFH+4q
zWWHkeufzvijM1dODectNbC/Wr733Vb1BuzuL9vqWTUko/JsPHuG6g+4DVkeKCxhM1EMNo7KTtKi
aoV18PTpCYDCCtjtnfjlep0uqkPVW+vEiZ4EDmLkXIAEDYKG1nQqdY9EcQqLdKMsJbYVRXPuQj2x
I3SurWx35LZhvSKXlOFHgacwxUnSY1ySUcwKp3f/GbN3nIb8aahNrCyduA6oCwymiligIzBxQL4B
7zhn58TPazuwbVoRkEJRMtAdaoIa30fpa1YD1vnK3kqDJmbIqiaIRB3gJX/SPBx22MvYvqPoa5nN
Urnp8AkMJEwmGYBOlSDBYnbopJIYowLJP4bfwoc6ooVYWdV4wrqy4d3/SHz4M+OQfmlDswsj6IIu
hjQWCy8sBQOXbCgUXCio63mZ3/erMJz537f50WHQS+gwb8jaQ6ev4b4VyZciR5RBzDHu2s++oV9x
tQ5Rap79gfCzxMsQo93EV78/83DvCKT+MAecW2xR74mXf/m5Qa/Yo5YdCHhuEbmzq/guxuYYZcO5
s8nCHjt5gYJBjWw2T7NmB7ZWoR035FuEG2U1peG/ZB73WczZ5BGX6uAzhi6+ct36Tfn2JTQp2GPD
5qAcz4MkK9NWZJBZ2R83TgJZk57zpLeMikyzpKhHVD5mj7Xyz7kVHmcJrJOY+edOuK/kiMXrmSQk
tpLowPL+xQGIUDBOSv4wHneQJplQn7TqtR5paxr7RRt6PIcV4xJTVzvDlyTIznIHOoSVUUQ8JH1t
P7L/8MzyMZ5IMOF+OMILDxr74FMnRby7REhZ2n7q51eD/OGtzj2Jd88qHib2dTz5Qd3IYjUtBwhk
mJRSwV5ZrV7C7kPDUOOsh2kHg03PsdaV4kWLcX4yQiP4xITnzYl9HsBaWiVcQ1enSpsaJpPF4gnL
sXZebK3vV5S27bqPagbPbn0ffbSo5At+1bH2xlSg2YbVSIzXaP047jOKfYADA+8SxgvSEzktSthj
oMOjdj3gnVtsVCUq3dju9oxTb+iJfha9TQRRYltaAjSehsTRlVFAvWEinsDI2I7OKzk5z+g7AKa5
5bNrFOclmjJquI9c/duK/7lRl26GluF5XMTXjDUwEJJ3ttdqXaRXZQ5nOBYvlk52nxqdtenyOGE4
WuYz/h+txcSZtvjdWtzFcGtNFpQe9Dl2ciST8rE3kgcLDxCzBbXzJv3bdvrnEbfDTG9CWA2+lOox
jmCnZHGMareEsKG3xbendT4RwYKYA2F8awmrmYy98kZM/Et9Zf8whqlXoYWLKEyJ7CloHF32NHyU
fH4MleK+oQIttce45BJEo1MFFu3AyjBmUN4JZkS5LnqinWsVvps6DoWoxTBTuyIIkVvfqBuPeSkv
hCHutYLUi9w/eC6z81p9FK1+M5FJbpBLXsFZ3K1h2jBZerZ9nHEJHBHaZWLrBSm6haNRGxpwAE2v
4OwDHbLuHJaUTolUq7fM7Y8JizHwLKgwTY5yeZhEs6PMNGfkJ67RXhMHpJgbDfspp3qnhpzwMtf+
2pg+F8SM5TCbJpAtW1E8Ps9R+YNRheFoKjGf5QYFDvv9HkCXDeuLYiz/K2bxZeT9M00dLAZF3JBr
nkmQx2Cs4eRxaP7w6rYQQvjUa4xpV0XBY6aDW5q6UFxzmqKK/QWAtdqw+Om7GjMzd4c7z8fbcc91
7d9cPmYQLHfKRlzsqYR5ak+XV2vpQ4qEYPJ6hgSOXDVisjddad3duvzDsqDeCBk/RcgXI8DkHEJJ
0M8xeXheZB06OCtp5761Q/ZZo9+bWGhuCte8GBPL5gGVjbokWHaVAiQEX8kP2gr0jYdMSR/RAyfY
sUHMQYSc6pCKJ37ufGGv9ZIHsZIu1YzzaJoiDtoBSkPsJa9JWGanvhL11k/gg+rKZZrY3BI/lCsr
KqYgm/lA5sR5qBBHxwSApGy0P2xAa/7zey0W+9LvSWoXBW9JyH2chGoDTY+NzZSvbRUG48wzR8Fw
mP2IfZLmsTPMhje9qKIzaioQVlQvkAaNhfcjRtNeNazKW1e7OygPjsisFzRlxyk+JP7a8l8TJlIB
OJOSnGB4PY3/EbfIbmkcGGWP4i8q/nnlcrtueNq3KIzW+qzXW62uCYidGXbOPsZyyTYJ4ITBH239
L1tHHZFUd9jrzRIn2K6A20K0xL4XcMYvefFUmWGRwEHjrseHtTcNuW9wIa0zlzzDUD/PnvlYAk1Y
RY6/i9FU8Nd2iYqKLLnEEaxK6AwQJCiaEftw9DmefRGdeissCvmhQPOOGQRTdsYsYEoYbTWe/4Po
CSxM057oRstjUU3PDP5qZqLmGfTuR11OrLfbQ21M8l612lEZl4ZnJ+88se5nHbbd8rh2gz8e9cEi
tnbgvhni10g/hnb/okY+/W3eLJ/ea2wWryIGk9Z3boscWYddmSXeBY+PXBk4kwKKr9eqJ6uwh1Ap
nPk9sk0mC064lYN4dI0IbR/pF7IABerp8jhr+knzWiJJpVj5OvvjdKLl0plSJwpLxkSJPWFtJqAn
vheO/h1KemqOqyOPAFpQe7gYQ/Vo6mZ1LmS0pzcvVowAbkaTfgmrYTOm9QsW5wF7AiGpGaOfSBwz
pApB70c6H1Z3U7GQu8I/jjE3a99tSW1DgCZiJDLBeWfH1gCMBctUTC/K9foDfoQQldo6hQaz6UyK
vCGPOKid1N6IQVwc3AXANSvmyM5z+6Kl5eLn8Ubg1cVZH5ZE0kHyUYvGoPUF290R5HnkAj4psnyf
5j3hev227bJr2njmhfhBazNnGdpjZCqY280HxGEknWbjJzEJgv3jFgQY+Zc2iX4oUhHNsKgcGVoy
MuE8zUQeqL5l5KJB7mo6mpMw29K77dDT3sWs/SvTKqhMkJ5cNin+O3dZIsSnwvvoSy05tB3IL1A+
K1OLoIO6KOyt2L+gho9ZLPNOMxLdmgQsr3WnxPJZ6PzkPL18mG0Zr3XPm6lg8XPXMcMIN2pougf0
7BgqrK0kXymc++uET0qUeg1arHurYMsHYbJIi7Rj37sncxyDqOUfqetYEFJDm49NZ6EvNXee20cP
nke72CSUWCl3/ZctrNsYDTS58gEcdXuILe+kLVUvYHRCKLGYr7Re3f0xyYO5I1uvt4drwkcrbZis
yx6Sd6THB8M2/k0z8hpDyPWo6T23an0mtZUhkQNN2GfSYPbrrIp+nM4JYeCBTLF53jdV334jB2E4
l7LAmk+27YnjgJXai8q74VtvC1CagCfb4NaxbHdc99eYiKm14GU398Zedtlr50X6OxVghAcjvLeO
OZCrN6tz6VOZ5232ylJXv2Te6B39BSBkqydL1F+Fwv45tj+QagTSAGJXBNMe9nksDKI4OtvDu5kb
2tmOmwvAaGeXdjFbhbrm8DazQM84gv0JF4Y7YxnLEqQzKdz16b2SLG/ijnimFGXvxqjZspdWdSkf
9b7PDmUmidZ1FjI42CFUs/NunMwq0Anq4lxZxxHBO90IlAGK56nK279WKUtsJSpeWEo4JiH6BZ7u
PyewTjpSqin3tHavezgnUJUEvqKyk7b9VCf2LrFdf9uMyc5n7FhPlbjlkDqeeLYAx3bvLYn2DzkD
UyMwUUr61d+RY9/UGV0Iw2ATqOgPBm1AGFmOnK8ha+QmEmxCQQ2A3P3Ohua1lv7Fkt9urV87zM7R
1BTvDug22jFF/2pXkj13M39ZEZMFO9mCVJrWZi9HxiHyaMIQJm3+Ne6d9Ciiylk3YFfWPf6yMWUi
At41xyEKyGOCETVhjekZNXm1ESRdG4wTx4g+Re7GiOMHkaZPYMidXesg9BwxROQ9A003wlvdtO2b
ozoSZEtJ3ZnVJ42U0OX/dmlsP6kILsLirLF1glKr+J9GLefQ1AXmfO7YDu0q071VrX9VEQNhQ07W
KZH2fABownwYtA3UhQhUWd8+jz15036fkV5782erPMiq+lC5HhBtb16xMJOX+ou6FNR2EjwLRqUN
xxUoWDxNu7rDWRIVzT3zh+oVSuVntDEswJm0QQhgGTJH9czNMLzEro/NkE8Uffa3E8Gd6pfmOuao
jA3SdBwzvhgAzte9S8LikTwsmosJRJiDiaNnx48KL7klgsJBtEa05vL+mznuZ9ik98yoyu3EMgKO
avNsMHlD5JCv4R4cIp0dGzUAbY9lgnfxAxJmSe8yxiMLEqd9dsMFKjBhU4AAAF2mQ5I/bUQ/EZsL
IFxpZrYd7fbZyf96jbJvzNUGZJbJnHMPIgC8KN27I5w9Cytptl35U+u+2HbDIqXhKCko8zDycZoR
x802Ja+ZA4f3VPWfY2S8lMJhBEnrm2fuWcOPFgE0bTr2pWPEqJp6CEQkOwrOxo3oPpGs4BBHjb9R
Sv4MwHwCsyCfPmGoGsc8XqbMXmZSoKDkrcMcl+dY5/umUuRzSyrm/2PszJYiV9Js/Spt+17VLrkm
P9ZVFzEPQEAwJdzISBI0z4NLevrzKau6rXdVW59zs81yQ5IQKNz/Ya1vhVN26Prskri+2DbVIrVC
VgLiuU85UGTLKxSjW6E6rnaiSI4avFTutAHuGPep0v2G/f47jchn2FPCzq1L/rQ17ZuWHPZmhDch
2Vt4nXM3tjE4ifHVXvSNba0+A7f8shexhWdDr22YgYhGDIx2YFNQ/3yXc/M4zAXGdMYrVQZ/Gh5O
DCHwG50+VsHen1cmt6MnjF3JxtG17Xsi00pRx3vHpkT3q/ccbdUaklPFm2bKqw908p9IVnfNBIpU
8MOKxvRXVqHRSBr+02ibb/lg/DJr+xQrp7sdxn1RhVfPGw989sWg69gUQQIDzYrHLTrd2wr+O0+N
Y8CNYHERmsYTyBm1no1x5zeYVPRAllsldlh0btCgYHRmwYXGPWcUBpF5QIkgu+I718vYp0Mq4Mvv
YJC/BvHcwJsbWH7s3Aa0d9Qqe1NozN6NYf5SKQJa4aPNr+U8brJZ6GOCGEB9JfkVX8I7OfMt451z
qVnS+tmUHIjmlkyRQIGNNAc2Nd4o3FvAtwNi17qZT5AsBGsecjiK9EeQuYyaOLJXAHK+RwMJr8x1
ukbS/uTF4ofN6gXBg31xs4TLmy15EoEyxZYSkR8xjXuQMKsyXKOfuUSSmOTqu/QOcLHjndmkn+Q1
slKue6QUs9dsVefULABpsH0o+gzHo/XUSqDoKT1wDyjEcG30FcX0LFJxHtAwzwzm95HCkmYBZQmR
dyOqi3+x9DpjD8UibwhjrQ3/syafCoAmPrOw4/9QaoJ9eTThdFQj9KGmX0a6trdLck19Gr02rn8l
HmI3T350tLrqUqAwGfi8tRewJQ0BFrhlzTswid6590cewhl5CD06NEDNYZAARvPVCxDh9iaIOMHN
xgx2gbLvzZoiw2qGs6UIYfDj+jJjFdnFGiGcwlrvGtVGDBHHL4k0MvM+hPOAqvWUe+PrFCPnK7Fe
rGJWK+zN6wZENtqPfeTVmzBMgA66UCmQUwOjTCH9LYuw3lu8cUN6Y/nJGctxVyTfHKcD6+Ct0/EM
JL2W+4i07ryIgWu1GY29xP3cE/LraMjVAY0QNP5FBzf8bAHXFjhkuMaD97TAY+GhEbaIQjoN4Yb2
X227jm/RHbDCBPI7EyFZAPX0YvS8iDXScQBDz8oc8beWTcEOqOQL+tOh0+m9l1E2DihORj0hSQxZ
2qLo3oTYUm6mMTt4/aEyVcpuQK7aKgWvlPZiS6cXIocw39CQYiGMu26TZiQmRUTxnMvAvndRCsUa
V1An5a+gYsKFn/dWmoFx0DP+M+nlYuNNhX5gjNU15dlHQ+gm1q+UPW4fhgemNuPKYwJ5nCTkQvY7
JxWazlp6kUNfUPIzmY9Bkt31FYrZiu+9MCfERL18l3b9MPXa2hZ4Su9nYv9gZhyjQs6nbHbE1p6g
zuG+7kzxVAVhT7ke6R0B8R912OaHGHmhW/OcU1b/lAE5BWLR6rfFhZVtfZrj8kMBMsadXuz9SH1h
m/8xgztNEvk5CTkdCKHm3uY50EPqswKYN6Y7PTTWADqMEUFZO+m5dfJjcNeKzH+w9HzWjRPeOli7
thhds01TZf25qpwrfOj2ai+Qn8lruA7ngTG5dpeWGXEBRedN6RBdXZi2vfPNwtoKUxTnpiRrzcA4
WBScJHgP8n3p2M5+pEypcmM9h2hYZnBwuypavPIUT/uxxvGtfD1vdDs4m8oyFP10e3aswtsPuJi3
Bo/7ShpLxWSfFqQduQ7WGZAvsAnMjusuRpPfiWoPVF+tEB4Xd7rFB9ieeN3U2jAsPs4sbE1Rh8Re
Doc8dx459dnAs+Nw7EYcC9TLK981oeeB80oD9lRlEZ9qSQsmEHytbBigfWS9N3yT20EwxDXM2Dyb
Bjori7jruwotcxBXw2ambuR3chelbXB24/QlacdTkqcMnHKQsIAdiNaInzKfxeGY5D8hme3GYdin
U36Nkaz7kXFQGbOI3hnLi19DV1LRWru8tWFM4aRWetoBWQMLPDLDLmz4Lu743Wb2bdLA2R6QDTZB
Ee+DIHvQJQg7wftgY8b+lxlWN9qOJEzq7OjI8qMED772mVTjzmP57aF+sDrz0wssDTIrZRzS7WKz
8pCGD9Z27D3wjVX47afFYzazJWuWpbqk1HFG9aKi+GfgEIUjTdR1auRdUYiEfJ8+RunCeUN8A8Cy
hN8mxHV24hyNqWFioKRXMdDXYCQ8EFgAbGpIHA4KcdtKjjaKbZAujWAo7RLqhAPzRofTo7aJgtfR
hwrR7M5pDlMz2kYEJu09CnhS0txNgOq2c03E+JPvnnSKa7w1x1tR1mdIiahz0Kf2rIz/9xAw+1+C
3Yho9DzflUsQISFgS6jzfwsBYyozGL8X5QXV1JPiOZ5sNX9MKK1X2OLPJUlHdyJx1ZldVbM1Z/eD
MmE4TLz5H2hDHrvKLH90Bkql1PJZSi8yK5JvzjZ8GW4TzChGx/jeqATv8vjRaQxxBUvrciY35a0U
NkAqokQw+xfISHPGxlNq3xch89qihBgEveXFSWTJJgdpdoWAcRUV48Ww+2JdCrM+sNFqL5W3/Xs2
bNxhigotwrFX9pQ+6ABFXK0m7zbAG/n38PLP8f+EX+X/kJws/yW2zRPUvB6Ib2nZrvzngGjJg40a
x0A7Z9fuEqzjERDfq1Prs6wH9QPuX0DMmZvNVLVIHiqpdgVSWgrM6dSkIEokCz20cOEuNSI6MUL9
1lYdH5omJTAjhGgkYvuYVIRzJCNDU9kiVFv3ZVVtaoBJD05fY5g2x73Kbfssy4wQYO2xV81D9eRP
xgZNr/9Q92O98wFk/z/y10z1L5HfHgMUIaRlLUGWrv1PTw+aRRAtEqkuaV44akrXvC+D6Jx0RvTq
sPZmXhiy18vZyVdYZn40WfSl2xFxUEy7LrK4ZnRV0CYZgJG3qKknzqZiuktBt+ACCnFV9Q7aVGaH
vyOkZ/hiKFVPEZEzB4zy7UPk8h+rBf9mlyBGUtJtbqgsPmRT/Gwb/QMo8wIGbK3N2Oga7y6bnN5K
nrUy0fR15LjlnbtRou3381SaT51hurtFnrgN0bCvbMnlKiurfMyS8JGuneaPIc+NjARAKY6+VexV
4Qm2VUYPA4zfgKh45+qVVxPSYS5/sdewzKokE0dE/1joKkw8VdrCvANPk3dAjqagExfmyfNxHByK
kbLQ65o+eYlmHtg+QA6c+5AZdUXxl/vWT7i/6uIgc1VkItwG0XTKCX841KZ2zo4cFUrg8L20o29r
GPzd6EPLajNEduFCeC8s8st/B7JmqZ1CXB5AvRiGie3ONO8aQS3WQGiCr7L4lQ6/cyZrCSB18ogg
CPo+Bvjv348BMB+QB+Vd5LDAAeb6cyISbNq5C4M+goGD38C8+f2fsXDNm1yJ65R50RvfHIjynlNV
6uegrdyNzmAB/Q5Yr8shOJfdB5E8dxYKqAOhX/GeNY76ALZKST4hV60a5Ahzu7Mq3pzb0LPEzx50
ydquvVtJTOsdWyD08FZ7YUPub3TknJDTOWezmlFku21xHw0WGp/e/umV2qOwZxczLQs9xuq/5DSa
+24Q42aATvYwN58QU294PnNCC4r51rLCaqtqxALgBEG9lXX0kA/iNS7jFLYLeKNoES00S+nMfg+6
JaTMW99F9yZGFpitbJ7SuV6gk1XLHBL6ONiQ+k1whKTJeFcvXuh5QgqdGoQoMnJZWZGwnt0W5vyE
5nozRzAXHTm3R4hmxX07AI2ucBRvGi8RNLmDg3Ifw2Bga1YroU7xA9Tp7vfN8e9/Ov3av/0Hf/4s
q6mhTur+6Y9/u/sYuq/6P5a/81+f8+e/8bf9V3n3kX+1/+sn3T7unv75E/70RfmH//GNbT66jz/9
YQmo6KaH/quZrl9tn3W/vwEO8OUz/38/+G9fv7/K01R9/fWPz7IvuuWrhXFZ/PGPDx1//fUPcwnw
/ff//vX/8cHlJ/zrHzcfZfsvn/710Xb8TeH9hWcRV7DvUIkKm5tEf/39I+IvBFgKBymRI7hLOEK5
nLror39Y1l8czlbF5QwexiYV8o9/a8t++ZAp/6JMpoXKR3XqWZ5j//Gf39Y/7q2//6r+53vMRdP9
5xxN31Wu5Jt0YNO7lmfa/xQt7xdWKUMZYIpwgy/aeVoeH5xX628TGwALN/5Gm8RRCgDAgRuII+k+
WwNs5CokVCFrOeoBpgSHAFKisG+rjvkOKUbpOuoYtxCeBRhXiCNOsHRNoQYtJXEYt08ky5jiZapq
SVmFoxYAE5KsDJ9rdXCTzttolUyPqBzej1FQREdjIXmlIwYOgmixgAKEyRdgzGwQ7pErRNNay2rj
pr7aBKRtmz1q2xrGLts5uJTEfy4ei5YkyThJd5U35Gfumw3XBpA2yMbrUIQxKLeKYZGOqO6aFrMV
4wkE2WuBTmXrRl65QezSbjoxbJPSaGnfGNKFMJnUWF+x31gHUjKOUzP5i7k+Oavspq+WlXeavVa9
f51V+8oc24FS0rDI5WewCJWymNrifyZdS7tvJVRXxHnWRcR4xFL3ATs5qPEpeajGDDdA5B2kD99Z
9iREGllun5JaP02MPddKMdwJ0ZiuE6ou0jAlLSIQBOKKoGYUV9OqpqMFbZ3VWPPApvrAeJzyqqE0
xkK4yY1thzAdQoDotn0wvPPiJPDomMS6bCcOCEq3pfE4tC5sLu5IUkSY2Lsz0h9/gLAbyec+Cg5+
PU63WO7zjFGPzfcL12Q/J8GZcnPnT5rGmp5aSncjp8nZjHrYV2EBJqgfD0rzrQZNjOo8mK6x9+A0
EN6aHui1NVdHDGremgnlvFFFAGg8cIcjsvhWIzItc3RGniz2fc/g3jXhfpsNYi8fTaqTDg84Q2MJ
e5qZHE0fbKl6IBx7TQjoQjAe6ESy8suzAmIYsq/894J9XhcxqxWUdZC5ltHcOCuMGQ09ZZmdAnM6
FKl/g/qDWLz4czbls+sNN8kw2Ky0PPI9DcaUMcggtZAcUnfmHdSTChCa3roiFMG4R4+c3kQxOwGo
aOcAcM56IrJ8O9loBUu7iXeI6cqxra62OfWHsjDZ1TjdVxsld26ugq2bMjo6DHl8Bt8s6vSTiQJs
APDr+LTGR4vo2VVrPJBnaQBDjfbeONyMZnqHR/ZrZv/TFN2VLtc6DSZ1lQRBhs8ADkQc7EMdtft6
kCHTJAzXYwUD3vUbCl26NSc8WYViF9FHkJS7aWvm4+KGdZ4Jorp6Az1sloW3pHPOUKGzj9wliG8R
DTaLNMlFTM8qhHjbMCyuusjgl2Y9v2hiJBhz96w3HHu+Sz19W3iJ91C4rALxbRJdn8KXCxkMNpJH
1+qmoygYXWO+2COv5AxapjFmOq5Nr75L6zY79LGHhRYnSadEuUngYCrrDW4v0ZSdB+gz6tI1ihJE
6DQ+zZIcEPicEiaPZF4yE2pMsfKYwB7YUCR3tnROthc9JSzryawn6yePYpb12GiMLNuqiGWn3QTx
ygcOulbzHT7jczcg1Uvn7EHY5UMbGQ0YAzhQofkWmHQHvpWBT2Iyj1wr/5l4YF6NJEDQ5su7aMTB
6ySEszWz/wyhjkBZBJ+DI5xVxaxo1Sb8sxmz+P1scTo4wcGx1I+mdHYeeIZJR/ALcu+g8/wYWeqp
YMqROgRJOVg/N/2yUhDX3kAPO5ocznpOv5g5XIgEe+py5yluYhZXQqGvsR6i0db7wNhmjDE2Tujg
LBvZ3LRh9YsFglqP/sEzwq8JZwYI3+6JBesG4tFtlaHI437wahvixLSL3AHFQYGWzjMCkniajo2a
V37WuQeAdslzpJCED8DRVNv1po3sIygu5w7y2MHm3Rq3pFyNFVrVCesgq6wJlV8DT8tr9Aaj9M/Q
rL0bZ1ye8vBE7ayouHpQpQWLRmY7lliSZQzcxU3EHMudHj1D3fX2qLfNgCuvIqZEmmGy1mTZU1vO
t1oJtrbn3K6/wQ3b296xiZ/0PqOEnSXJVc8QZsodpsgjmxhnYyUt6Cd57aB9Oq54iWzBpDbuf/D/
XM9j16d27MdJOe7VMi8Q5D4DKOkECz6MSNDHtfNg2UTkBkP9nfj8fMHIkKiPcNzFqkm3zjR+5CNm
bkOh69IM08b2WPvNOar4g7Lib3+4hgZWoGXf4sQ4HVmtUp57+T0eyWPfMrMFmIr12OYcii/YIDCJ
Awv1I+eH0Vjw/+Aa2qc8x/0mvMbblfH06XjxK1oVgMFimDdF/2PKQ/yoAblx5tzhQEWUKRsuwPl2
wtkJDZfStgwT0sG68q2DCw/bDJFaaFd0idZONc3BJBEin73XrOeKyKhGWW12p0G6X1FuuesJvpal
mV8htQmtQZy9ZuTl8LsvcyIbivzt31xf32fR5H+lIddFgYV8Zse+gUPpkUHKRd6k5C9zLcVlC44v
7t6HtDsGpfvNIzAeI/vbSxmkQ5Pzwc3Nu7RBW5+/xxL/Z9UwcyJQipANdbWQOe4sG8VbYKtDVjFl
Hws/vHOBnoiMwXI04nAhmOlbdhCZUoubHW/CrjerIxHKACw73JzuK1iANszUoU/Dnd85l0i3NbRE
enrZHpruFQYY1jkbJwNAISs3XnwPq2hRedgyRAOiLD7Pccy+JgSNkBd47uJWcONmd54Q51lYjzGL
nX3t9xbqRF2y/iAVRypefsb9aipY+U3uDkQ/QRQFU0BSa9OFFVCn8NIUHsYpN2CWmzZTMPMenYO7
iWNkGAyU0KXzZHqoYIj0kEfc/Y9d0XO9EBCwyBsviU1kNYklzBdt/EYtxZywJ6QiRQrXN5guneEt
aT0eGuYAMp0ZfUoV5Ow2s+cyGggXaHk8ia2tVwvKwpeQi/ys+2XazsHNhq/ab5/56LAiBRvbsszX
iYpvUPHCBiIO0WYHRuE6YiScnB0bonHc+7YkZzO892F5QeAo2H26zDwdloWzgX9Mpd6F+1zsAJ/Q
YbUUo6lpQNjv3jALhjDz48WDVHMXuhD1jHYlaU42arbA2VqvunIIdDmOPhS7aOw/0l4ejBG1h9E/
oXu6dpY61EIRUEn4zaqQ4oHF3DH2sWBE4qoNA30cc422ctAhpjeJY10Sr7mQMx9vMsBOpWTZBjYh
YwurrvHIc1b5eh2kv4TEf2LV0BqUZy74A3ZKwczaBxfTOrWHG1OHlzKPU4gz+pQaDezpxEz39tx/
++102zok8oowJSqnod51B0S0030zyEUNYKKY5XUI3wguWmjoPVjuKnsj1AEMJoqpBKyprc8d2U6F
1zLOqFSwk4MGxysJQhUabXqD1TKtrM0gPvGAYOBgDL3pQhYkmbk4SKcEv1pifvQV70zKzFWYkQ+a
wjtcbB0nU/jptmpAJxEctQVBzzrDBuCgZjS/DNzgycwHCfsgSTPovgls5pg4Bc063ulMANb03WFO
2FHiJz+GbkZ12fd3gxvWNzkmeOxkI69lwY6vD7cN4RhrB61hI75CmTa7kIjynbpUbcfSk2lPJvp9
TKwce8VxoKMA1oKPedfO6tMtmJa2ts0uAUlMYzPOwUKLuNvSrK9K4lBKrPJX8jWf7bRmrx/wSLCT
jTgCLZB8fJfWmdMLQUwx3gxVd3aX9aIPZfjMDXslQ++hG1lNOcVgYfJI7mVovsi8l6uxlsOmGsxd
V+rvqkOs4sxdu6uFcQAvQ5nc5182MRrI7JCKtc7JYH+1dowECkP7zN7udVSMLWLjzmxbFHZS8KwX
N03r47tUIOA7ScSQO/ufbN8usyIRG8EVCdRox0DDUDIK987rZfHGitBz8nMBvWbVZegHgfHXG4Lp
dyEz+gJKaVYhKxO2RtTpWUcbld0hqx9FhSEtsyLyZjGYbQKRXTI9ou5o6l+Qt9yAEUdi62zPXf8V
9GCObZAMPZPyLkfNTi9ATVnkOMTrt2nMidHR3KmDtnYJPVvJUHU7EYEaTyUSKqZcLa4LAnpXZL4s
WVQSt2YQ3uYSLfyYevEpyNStit0WCLLYT+GEgcBGypmIT69XGRVqZmNVVj8b84TbDYBA2t6WqXUM
0+SjGBGDYya7akURHmWT3pbd8AZW4Rz3xesk+XIQtbHVWfiOvOnVZKHAmB2jOxYMl95gRW7T19zZ
pMS6dBE9mEE/GF8rxAVDYCrkPFmALtikaIJnSgkibzA7wwSa0MKNDeYNEOhk5HVPlksQPbyVFUSe
7rhAi0zubTvfNxZlRYEmFL52odPxEEBN5jxdtG6x/4IiZyt05t35QwL9WrpLU6ZcrqoUWAtJIGEm
iqe26r46oPAUKTwwbEFY06ZIc/0fPfDWlQjlO46wU32ZRH9qBMNt3SNZjp0WgY4+OKXdbmsfHvOU
eveq0ruBSKBV2YgeG9+hKxE9UV4QH9CfxmXK3RYs8/UStFfnb2FBXHSkypcmFi6aUo7w2zQst4CB
tpYKnitZjMS+cTBKl0Nsyh+SpViwa/7JelzVHmGAMenEil/foJDKuty1a5aktNYEE6LfAjN1YxrV
r1JnFusn/0F645KuOhzLCESyYkI5l2ysmCc2/UtdO+9WGZ8zD+y3AYQHsYCDUAy8JkDoPkxfqxhC
HIDAVd8X5Dub1QGT2oHsTZ58UtkQmhluxakRJ9BYcK9mJqJg6Gf3mM8Wxqj9ZJjgcPvdXDY0CFyt
lCpXM6UYoV34Fcv7YQTwxRqx14fJxh9cdOrbDD2KCoYp69aO3hASHl3FzYR4AOEWO2nHN78SwhCQ
5sKfNH5DUnNoG5N5MrO62Csd0v50Ao3JU4y5no6vHDZ50mAAqV3sjzMwegTLHT5lE8vF0NDj+zu4
KySuoQ04KMCgedrNJ5aQrMmykcHMVH5H8Ji2Vsxqw2myBVAWzKff/wnqsEfB6C2xd2d4mIemNaYN
qs/qmLiovtkwRvBEyD5CYR8b7pu1kKFTnFg0Luk2G9VrM443fpydR0Iptzxcr7ZrbCqJkFKV/Ztw
AJ8VIVWh8MS+tPHNoJf+BLVETHZ1dUtbH+NAEC6H5hSJDgoq8pkJgqPshNjAYKp40Kg8tgzwduSE
hZuaRMlyANVEZhv5cLlxHsf5YGuDoPcaGa8ywm+s1WB0Tl6UYE5bAsPx3LUR8KG6AampUuvgs5zw
OqTyrYXpJvDGz7yRPz3bZeblgucIkZYWs+STqUVlRXsbkBYe9SOa6CbdtULd4PnA9FEWLxPU8j2G
mme/+sigTBGaCjVaVKyu89VighVB9onU74iEmF2UbA3qZASIHAdmBdByjBC1uTXxbsLsNpMlz7P2
rj4ov6mo1xUhG4VeRu0yjM86FMdGsVGFNw1GJfaQbLTmuWp4lw1RvsWDHei227ruyCzCayCBFS/S
6a+sHXjATcwUZTvAjUxeKaFDkl94xeKYLRGG4A2Qpmdh0pW1yb2VwZ8u6uiIGEOvWwP8maHVW+zn
/bqqImrigeFW3OT93qzltLHZ4rOASRiU+fSkPpi9VZNYP0g60/j2uATbfLhjIeFsNX5L/GDjz5oE
5nXrl/qCVcRdyZKrZXD2QH8wdUIvWPEi1jeDb10mbNdkVxpblTn6nAYGrKc+vpaqWWXVZloo0VM2
PyKEo/IY4nuIWYQ6Uv20LdNKQkbKnQF/2Ij6G6tWmCCjBr16jT2OsDvIZz655dZrDROhc14n/Nu4
CxwmkAJiEg3ZFZ3CAhgiMjZP3H0FRuDOw9FmzXx12efVLjPxdopE03uOBsOFENi3m7efUiYXPHw4
Cog0tAmJIiWvrrbCM74zPQzHhHCkzSDtPavemxGWMcFuNBbRFkL0sm3TD3PiDLvGY7Jl+eQ6zRrl
YseuDUAUSKExgAtawJbA8NiQpX5L1t9WCbxHNjkcIp6CNXp7ti+4mArbfE3wbhCg4Xh73UtIQ1Gd
3RpGfdel7DSYCazzvpbrqsCqOxNFmlSbtvElxPTwvRg47l2N0w1nKDvjZF9PPBUjGr6VORt0YNME
qcKw2cjkzvdsjdXW0PXJIR+8ojgin0nB/+beJBIDkxu7op7GCEQ1LyL3TUXyqdhM/jIK59eA9Sxx
1wO17wpxIu0JFZ3Mk11DXtRqSMh6mucgIqjl6iAqbUcs/dmsAoYVHbKTGg0GqhjuIpges32Cf0Y4
Tqj51aSP1OovZpt8qdoDADdR3s5ZtSefpN7FDW8VvjLnXTAiQp4/tcreor4mZnikxiuT9DSULdHr
CPn5yQgGH1qEjZbHGDRAhAoPBSutAgVt+ceRf9RMW4KqAA2ucX3hV8x5t08zF7ipx4qIlugEbud9
dpacTIvZyntVGze5od/mlpPXqTtwkCWJE1b41feNgzNTDVsMLZ5CIGOFZIcoa7XEy2xx8sybvACR
k5LZPdi8cpKbPq1LppTum9tOA5JjAjLwX11lZxd7UpZeAxQGVoA0Qi480KIDZLmvBWwzg8zAwWdY
a4zilSIb/MJgHyEBVLtAemxiUUY2mFpgy9i0UB8cM5+DNTJpSmmtHM0hWlXnolc2M1kx73KE5/ES
I6nb8MWNkNfU4WRSJKdvdaO3bCfRScHr4VCZjyy4V3MVHIiHYTHnLVZou98FLQu7Wfq72dUHYPYF
HZNStEEhk4YQylY8/oCB+0FGW84vuojXqU5ugg5G7QiyAwd2X+y1IvGnTxljoxJIKHiRAor5oQ6c
bDdORrCOgn6fVBlbiJDbEOIC22u9m9Mbe0HkNxM5SsaILaUW24AVrvaZSTeZveQ4QjWiiHOtkXmk
Vf2A75KvyZlxk/7NaqrXNkhOcanuW5m0+8K7JoZRbvKY81ByyKjebVeBgZZr5GCPBv9J+ORe9AO/
DWsUuziyNjFMwL6xmO0aprjp+/TFntq7TEO0E2iTViRbBJuiMtfBSIQPVka1yyzqLHR3q9H3x0uL
UZKGGsEysrYLq9h4W7T6DVHybdq09JfuBSj4ZZC85RBXHJwkeyG+41IDe9/F4bQbu5SMQ6zEbcX4
lsniajTmR6gdB+1zrfEe3uWayOaxxmhjPUueuL1JU7OaOA4NGxu85On0Pfb1jcHl7Hc4NfHY7H0/
n865M32wRKNocOVu6m3j2PC7rSLrqmfZUzBHZ6vPwH6VRNmpuQYiRPsDsn/VsZJQICRZs+bYNEWw
gzbLMWg9upF5zlwcTpJ/cOcl/avVoD6d2GSTiz7co144wxZNT/wzW0OWj9Vwn5mSaxBFF5EQ2HeR
zqF2HRiKh0a5HDhbGH50WoV99UOStirlNUc7N/YSunYwpPd1kYY3JUB7jgGxzTOwlHS8LyUipFUS
pxdiq/q1dgYYIflxlkxkHHNcAFjotkvdn/EKLojNGH2zSxfnuMZHX3vTkaA8BmMq3VdkKgPR+QBD
wBlkTEyZU56jygETwKPIkOvszO1CGeYVjwBlow52THVMtAVaiSPE8OLzJKsO/dtIL7jkeuAs38+o
x0dya7A1Tl8FuLKMPcEm6xRFBqozagoDzSI1fPVaVu027kaohpLAtb4kMYO6f+vNGQq34GLP+aec
xd3s6AndnHWXDP1b/kMkmbstJFOpHN3iNg2bhHyIzN/pJDw14O1ws5nwcxWLMjd5WKCmW6+23s28
yg+9dwi8+r4s+P2FcvrKDeApVN1rzFP3puJnrNocc4hJJWWHNpG6CVkpfYW+cHFh0+dsRpjuPDEo
mT2R46cgtNnC60m4IxNQ6OQmMmamLeZRi44DkCmTmJz0xm0vqKvitWdXD6oimKad2udRWtGhKXJi
twrsGIXx6Wm0zX4y36aDiw54xjVG24wcmQwSlKZHy81fZHAXttLcE5lxGWJslnYw1XuEzaSAjMO4
FZL1F0py8v3sxqaExSpDKg/CWPisoOhoMGreUvlx8BfBL9HsgteDKgKUWybVHiLLZz0T+Vv3LWF3
kg2JmTxkRrsNVD5tmiCHMm8ysUpYME9vfokzry32gxJ6y+LHhoR2pA/6sObo2ueEtvRYYldRLc7Q
1pqXsLsROILK0D/ZA5ALY7n30NxuHau50Os8TIUihA++5mqEQ0MGn7/UW+8jAIQtsaEs4vddQk6h
ER1J7N0TXU+rV3Gmlc5AWxCPeBWowQNQqtHg/dIA0BLh3Pbu/FQ6e5tfLsgPpLhFuCEFRh877zGn
77YxuwOXlW9pOoPAnLBbuIimBo5PLGkNb+fYvYYux1OSY6zt8i25Ta+kOpPeqejZ6o5puuIFz7FR
rJTJ/5e82pEhTmZCqKpDCkJa2+4mjAVfbBHTJMNTkONXKScGwlXK/JHQMp10TxxvZ264bQmIM67T
YltUxDiotNjYXo3h0El/ZVheMNnpBDc6w3vJ1EWw7CsLbDIdahdrrJ9KVT7M3cgkFtdt5SNgZPL4
K+KttvMrTf2iqYI4fswI7D9gRn5l1Zvpt9UOTr1kl1CjT1MQu3Kxs9gsd8MPNDmcMAsDpDRZN/bV
YiqjEsajSKJ6Wk/7KHC4mqfuOQqdJwekDzV9XDroA3ykve0NljtSv6w+2o0s3FABdAeTHwZ9QvKa
jFCvrCn0kRa8NyUsy1boet0EC+NAnbxwnuA3Mt5MEDMZqK+HttsRa7d1jSd0nhSs2ywS3NYlbXrJ
K1HM1K11y7arwWzXCGeD702zPSPF+lJ6cHpZmDBXTpo7Mi0YDrGC6YB3cHzpe0uFa5QBdprfeh0T
HRjGBklY/Qa6JPAkB0TseJ+VXGo4WlCURinhZ8sowybgs3XYjuF4dNZtJJ/A9PzgCLW3omGBGlWC
R4XVKWZCYx+HLeSUUJ06jSZYkvb6fzk6jyVJkS2IfhFmRKC3SWpVmaWrNlipRgRaw9fPYTbPbOZN
d4mEiCvcjxNDBkOhDWBVcLGlQFR6vFyrpik+qoLImzJmx2MY5SlMWZMgWXeIESFUtv8KJaDj1q6+
Q6e/9GH203gJWmeMLisGumUWvRYh1FJHG34tXDDpwpWpUIogC+EJ6XEyIljAIz2fc50zDuoRPKAZ
KcfEUVsnP7WcibEOYegtH1IVhKTdlXiXe1icDE6CfaIycBZmde2iiJ/DkR+FxWmf9FTkWdB06xLg
Aa7u4cybUiYABUCmgZCTC1PkIUJt6IuKJFP8s8qXg7S2grGw67LPwPL8odnBzXYJadfET147P0ao
PbQp1NmoYi7qxMbXjLcbHy3ixex1hDQD4gHUjT0Qb8VVtJmd9q7JPD1ARrMOhUayCcEUsHxA8g31
e6NlDzT4T/0QIw4N5i3IbNJLy/rHWNyAgZ2+FyavbqSY1tuE5EHOXEnFk60mRqzdTPCDwSsNPZ5W
AXTF4yigXs0NGuWkYCAw5vWdIfxDbwOjG92eFzq8qRQ5tYtEmRSgkc6kgvq0Dl/Zi/8S943ZOJr4
4UACAbZUpAZI3jDWRY+zyRCxtCEHKEI6lMbx19Ths6GzQ7SUyv0mB1hZQ0cMQ0rQwGAqMMbmRuYQ
LawwgwgjO3MTWO4NRBMIy8p8MkbrWpkgKMz+z06Ysjr6grHCkee52vvUee9NlSMRjsAfx4h4iMVl
ERzmazSm29qd/kUIsyNPA1jZQ7zsI7pAx9tV6bwJBUznOlJkLsWvY8rzryqWarYY991yTStzfh9y
g2UJsXnL5CGISN0ZAIGf0KCLQ51Q59Qjum0SCLHmTfZ3w2FN00M9SfgAoEVRLX0i/67AQiTM4N2u
Rg2rRfes9+aDpXW/FoyubaCDQpUa1i43qOZTKCMIDlr8aonw1avhIw2Cdqk5zgwwddZTSKqoV4L5
rM8BZilqQkE6edHfx2XBkRCuyUDWW6d5lO4nV99pFdiUqaeLQyOjGlSUw6Qssp/HY4e8yrcNJMTk
9hLXBpogCN8skCc8qL4lbRjE4Q3zZb6lIluLaoo4DFEJJ9S5aZq6SKQwBjVYjjwjeMjqiF61uHDN
wO5z2cC65UsWYhvNEr3Cn7gMoVX4LuPxULT8a4wzBHwzcEQt7rCTX+fjwmeos3NnVizFl/8xlmxw
GX4vU46Ubz6O8UcWE/aPdPzsM/hQiiO1a2l/qNuDTLzNFVWRrXEbddP7oHvoHMqUkc/Y7hsTzi0h
5foG+s7B4Co+OjUqnTYkmjKwY2CaTG5rRz6Y+mIYWrvu/+Y45ARQR3H0kKyRkcQEtMg+BLZ2LCR5
9lU+7yer9F2gLmsKNwCD7Xjso/7mFiCpBPSelWEQzer1vyScvmAwwxGwG+JLkwSpX8MtO7gAzxwB
vqUer8PAeKxwO8QOuJA0wXZr1gH+pFGBoHUIHue+Orns2MZINx55c9fAPxs/69WmxUBwKBv9ERTU
LZY0Jk4W9MewbPdg/1ejqvRjk4UaFssZs73FUNQI550elhlU4viCYvsyoLA92IV+RcpOFGYurnSw
C38Bsbrhzmyq1El3GwuAlP6Zu+U1Sas/CwE+ExxMLhaaLHZRe8dg5FrrM+EPDK9dAlZY4knhs9fF
np7NO5wnmF9pbwghwaaGIyMu1RbbeL2P5/wHhbp+SXkGBw9nSTW6DySF/QIgYS5tOx/SfEsCDaFE
i5yoFyxTqvQrcrFDz+5AiQf7I9aKZ02fFhP22O6QomH0r8znKq9PrhVg0htHVFpphqACO7YozbON
f35H8SMVRSWER8XUtvk1pLKOKbJKP8G/yTIivgyEdvs9vzRndujFjTDakg3MGRaS4qEXk+SVY3gU
evnNqgxr08nY8tHBMfaI/cCu6rUqi5Md7oeUfxnbz80c9LuF48PoJO2x/ZTx2tQ0YJSVZe/swrr2
qW7uESaoGE+RA1CC1Rp1YWcpZNodIT12FLDB6141ubj+JUCeFsZEYeHtMZAbMe7GJJuUi+7+UjcR
gfdegf8bI+kqkYblz9jzfXcOfxqJ9YCsKrzIVbomgTTYNJHazkjY98n8GFhQvN3B+4vC7BMCK+6B
jnm7guu5sgrso3Qjh9zyYrLV5dMw1m+ZK54KAzAwegZoacSlgi7AIMnOBtsHQM7K8p7NcZ4WpOJR
LQ8JUdg0tO7X6LJfnsjgACowv8T4fDcNYKWwJA4+GZOPJJhw8TMeKlKYFVU9Eh6FSYI9riOAjugh
NUJcJneDn5CTVM/XkYKSknf2K3Ka+dAEW22YBANrl7FYTSPgmuUOp80+tjg5SmV/kg5zDCO92Rpt
+OYMYo9q7Jsm9GsGbDhqxCey2yXuj7G5nuIrwaGCCA+9BQdtdzUYWfg9EbJlZRCLAtWKcUSzQbOK
zx08fzlBx0AVBSiw66d7PmWQTwLafzq+OZ7uXeegdUqcl2wgsVnrWNJTlr+kXlfD/jG+GsWhGxRp
e8gIpvMTxiUp3ZdrV9EOySVt39i4uJRbkCAj2V+EKIGKTNfT2HBJ1LwBkZY8NB1h8pXQ6rOHZGpx
rvKlEHq4hNOVev5eN/yRRpfU1nNdnghcZZzH0Ad9w2biFNp5Y/tRSWJIBjbKvpEM6ICipbbFo7yK
yphhk9F9VQNjbEpUR7taYTDTZnW9b2EEvrZttlZGf5+gpif2acpq9Ot6vnLI65ySZNcGIckGdIFb
rsCzAZSCEKLWRY3kPDekfUjX/Wkm+zYC6TRJ/jiMLXmdGcKc0dS/Rp2aRJb5L9K9nt9N9MOYKcaM
GpwSsTFqnjgDtxDB4suzFfQDVmTaMLS8WNLorYlooOAyYzJKpP0MDjIv+NoYAo8qGM0ThokT1wjy
rza+wVFkqh0mGwP4+57xsbavljo6ojoHth7tjflHCURlXizjPYKEHnmxNZ0MC8Ugkr6BmSZqs3Lm
P7dntHDdEOu7GYdA1TtyZWN1PsWCTa2M8++q7ndRzPInSGO6mYr3OdE3sQO6Rhb5MpBkXK9lMBGq
Go2Dq761joJsdo5O+UAmH+8KD4DjcSgJZAMWtAf4lNVXE0+INhbKVWTmi+QB3XYtH8YEWI01DRB5
ul3ACbc2JMNurYLGOpbvLm2s7nC7aqVId5JlZqY0l9SVhjxQAYRorFlWUtgXVrZpgvEnD4zwYPXI
BGI4G01JS19Ra9UY3Kmig0epE0SIfGneDB3SPkThkyDfAeqPFfLkFLF2DKX7FRnNe+NRN9njTrnw
Kjo/ikEVctwMaw4DKts+ei874GvwU7HJEtZQI5Am5zKE6An/kIUpdlBA8J2Pan3t9PZxtoF5S3Gk
2vvuGwSHmBt/Wb1xGc/hqbGBsRhgSZcJNLPKbH5OAwpN6DM4FlsUHOaox4cmbe9Ip/lKhCIhje9Y
73UdilmIiyJDJtXgKoL38l51z+1g4/shunvDOuTPJrExteonO3TlWqKpRfwO68fAkysyl/bQdNiB
AtDh/mYQZVxk5JnbFJNsZCBwcAcNOLfKj1RxTD9F9lVyBDVTuEFv7LJ0CHempkiecUpmgM1fF1xl
RMjaaOiPM83XGnvdE/vPEyyUzBd1z0CpqIK1Z3T7uEO8DMdtpn549JLu0nH1c3MyiGA105Aw4hPF
thkq09zUoiWY1IAna6KLKNvwVKVLZfFYmGo/hIeY7rjsG5ZlVOXQaLxuVWPbX9TPNd5BICrpdzkU
T2hk7mwzgLwhtZPJk5SodG5eJsfNaOFV6UVwH62DEwoCKGDBDlqzdvPiPEZoe0ZzoPhQkbOzcuC/
gyv3RTcs2bpMp+q3rk1e2nQCv8TADNvt9JBT3ANNmHeWOb17RUiKJU2GD/ptD02kPdj4eHkRH5Sa
yj3Ul5+8AGgyhBnYLOfM8wlFLTQWKC4FK5wd3jz9Fglrk0Qznl9ZZbukOhtN5R3qtsdkHjL36dHk
pEuOB9FcMEzx2+7i/G5p4AAQbBA/Pg9M3sb4TSU5IIZpk/eBs4km9IR+3IJzi9vu+P9ixkxA+iLy
J9VqBr2YMyLlhTNRbPhdZzCuzxLyrYFZ5FeYqbAtbVI02atTUCyts/3cOVG2F3Q2S+iqbzqQjlxZ
DHtXRRb68mPD5QDUkF2gqDoCaUu8FTKe9mE+zgdbhzc6tkXvO3b81iJ3QpKFPE9bkmW9QvumcUCU
2EwsEKfskzSqNad74APlh7okzR0yCEXrUnJ2Yz+b9S9sbGKTsK70226BuidbRgCNzbhH8+TeMo12
Hyn7JxnFk6mj0DZQWXG/wsfIp7P1mBh7JLWK17WyaP7EKcJreiQK5i81WwCbBv7xoJtgDmqL0hy0
LTkrLCSjojujqy1IX+z3Thlgu/DY5jcEcq0gs1DzwoWwDHUYHR5GDyc3oUUo7irllH72ArSOamP4
lXbjoF2y1cVNv0NNfLR2pnaAyOO1pWxgZbJ64rreNJp8cVgEHsKge8dWchuZxWQEGrCaUfq+kqyN
C7VXskZVBZhqVRch+S7AmeuW+DpmeN4wU6TY864eEMp5TeDsQi9iMZd+TZm7HkfE+q6bM43WaWYh
iCeENvbXBp3F8nP8EwYErppUowTwOlgSwtwcs8WUKZ2LbPs91FtxiYdpzeBN59iiSZx7rPkxw+Sx
KIBpKXB8M3suqumPuTzm0OtWqk/NXaP0T1lKdO9W720BifHZMZpa93tNDBfetcRP7X4gWis8YLnf
dXGOwyesioMXfRhmsMGGc0HWDYFXDJ8kNdPxeymcL/we6Tyf8jjZVGr6LpL+oGbGNDD6CuYt4inp
TXlAP4fUUeMSSQKkQSYmgLm5ecFgbsdO/wUNMJxKQ3sstQW3D/jLi5YrCOK9p4ytNRPPYKs7G39O
wMANz63boJeZ1yCg6NbL8LOapXk0i+KsLxFMdLcbC/nhOhasv9hy/jk88nOqlVvU1j/5kpe4AFQR
JGzNGS8UmQKbdoKXkBSP2YDXr2yiZzsv93zGFF5eD5iPmkvgYAWfxrM5QARmNxQ6zVOUdreAuYYf
aTzNertEUqTzl5qk3JI2A7Kq9lBwMXeF+a1lIOXSMz8V962OomiSKtlk1UCgNFlqybwnJgP/D+Rf
9qWkbjmshO0a1FF7HLUI486SBAJCJ7865S/kpu82mXelVj1MLLPWMZNnNkx7AhDAc2bcOb24dGNi
bDDi8fymxt7t1VPggBxH2xQOPXQ/0/zVKA5diwyXCPMmPzM8FYQYYgIGFdjSw+LFDDzMIABWvGou
21JvwZ60Ld84LHF8UzGfOU46tXFKcU+IOyfqBOJJ4X1KMpF0NvProMGm45TXoGI8owfEjzLKKXmX
mL3kHRoB0aDi12FFpx4B6qVkm9x+5p0yDhNSgzpQ/8BXrhTLf1/llo8e0/LL/IUVVqhGtAqeaaxe
tSAd11mqtJXfWgiflm+/dzV9O7f4g9H5a5fZY3E5DPyYRI6B+tXMRxh7D8OkaVv0kngwXaJjOFxy
GX32xnOmD8/ahLQgLLSLgVrBcMEvpATfsMlv3qOJ77uZFt54am0qIybPqA/PTQe5I+0pFEmqq9rs
OjsT1SQQd6ZHR81AFzQFZAEY2Lr88lFxasLrtM99qCHB8tnKlT4lXsqsDK9LR+gly2POlbZn0UcP
NTfTUeuCT1sj6DUT/V+skR3k8kfbgNFX08rXUS8ebUGXOfCuRBZdnP7MoBDoEAE/yzigZINoS8as
2nNcNYgv0BXnQ/WUo+0KdSx4JthqI4WnIdiiI4A6EPwCwpDQHWTMD/UM3Y3WFheOw2yEeeElt0EB
tuTNByER2p7AaDGQc+tNf2Jqz6aOn6ztHsxBwQBl3faPx3fYuUn9QdfEU7XoNhRdpNZGz72JlVg1
xj3S4oYhAlMzEgkpGxwOE2qBI7Aoe+Ok1lIMMEnu6kbSDUW/RIOwhx8AkEX9v2ARlciJDbMXpu+9
nZQX2QxYBls63MqF2oz/k+rEPnfEb7dTCKruL8YOvhMq/Vfa0TWfhcB+2F0C4J07lHJmlBi7rNP3
UzBbfqLRtLjbMuNTcoYKAXTOMLIHE4I1bqVk/xuX9l3XiA4sIm9LOitmSK5jh/CrvtPmdVtYJ1XI
A8CWwTcUSbVtlz2VTUE0Xcy22+7ZE1gDCk6RHtJ4fu4QDosOBRFv3r2fQ3Y+uD2wuGPHqnfKsa7G
NPfbsramVUF6KOFLw5Mc4R8mkqXx4IbSV2g653y4GXHoMu9h0oKMfS+K5HXm661wFA0nXaXbea7o
TK3C29clooAmlPsWOJGfe5naNEwUw4rxttnoD57o/FZPaL5ytMR9e3csgg8i0jkJHhHsiVEUsFIp
XW8fUUpvoaK0oE/0baWBvucYBsZpIo6xcjBpcfxYSvilKFJwZjWHqYTHx9at33DpvvThgwO4hHUP
1X4cd/8ih+9NDNl7yOuH5th8Q6Tm7BKyn8euZCeYssmIwZpntCuImsUhjvUTjodXOSLhaF3G/BLS
dBVTPkxy3I/e3fRYBCXFzk6qdJfbYNMiRDirurUQyzJl5rZBmsAoLFVsdoyBeAW8P92K3SzYEes0
l8y8o5KfaOxaJhJRdhTo3DrGb0If1cbskCi6lVzFCz9+bDV3G4sWVnL/WczW42LcX5XmVh+TT80a
7ykK+AtvYzPV0SaX1g3g/SusTXvdM0ynKvKebau9RKmNCRe9H5QCQWasMd04djRSftpF24+2pqKs
tIo38uK4Y+KcGxh14rpwv2r68ZVLUGAZYVJDca/r68rS45VOR3yOzQ4eJxOxsM3od/WqvGl3k9KI
hYDyVhWOSM7fcIN1vViPenTJKxdon7yV8G827hiYzFOWfXg3njXaDBGUJ4YATJf68B4oJgUGOesr
YrpnCrXmLjrytvDk1Yj10U7ABDm1ifeXuxn2BPc0zWa8DoiUY5LApTFKBJxtx6WBhXk2uD1Sm601
ohketu6aicvQclZxII67eA91dwbXKsddncTPtKL4diDyp8R2lEV0o3qr1gIqoOMZG9PBKjA1DZ5l
ztieuNjYaJ+jLqtWjYmeZxhvMYhzoCH53RnSo9To0bU1liZ0qynDfR58GmEg9nW6LuNQ7MdxPEaT
CbW2bedNq8Dya2mL3iAt/pUNTEhv4g1MXJR31vzTc+gg1QuRvRvqFMJHIVU0/SWX6FnvuMfHmSRi
Q8XsdUh8JsIxZLGk7Zzc+4Xyyy43LMZ1nUwr1nHnEB8hDIK78MKdkxrWTasrJivJiytzcmyhxzJk
Ny4GCuy1Mw7exnCoPbBAbaVLG9/yt+TphWwdLoRK+2vURFLAxCu6xJ5R3BFSkVpE4Nru4G4LkxAb
g0bVdcQ1FIV1KUbtnvd4E0thfnNRf+IHusH6sPy3RuLAQrpGoHDuXK0m3ISBLk8G4ysqTXOf2RwS
zJmpU7Nhlxb2YjMsPlMggpbN++e4TFSlWV2qUR6KDi8ZwlSYYPkDKTSMJCxBIuYI/4f0cAh7on1q
tBp/NYEQS+CHYljIhzSTa9PNEaR1C6ZnQ2BogS4YSSbjEyFjSnnBNchU08+hDa9RCEMiJlulQ2Yd
9AilgVvsxkE+zywpg54/MZAHttWUGG5Tq2+sFI+qOTuIu2rxvMHvkKz7mCsbhn4aCfKF0rPixeWH
X4pl3hcW/NnZibPUdzPjyynKE5I8nkdL+Dw9LqPJnrhQEtIzk1EjG4geODWxrXs3odMJs2kLJsr0
R8aRls5OIyWFOrWj8O66bYhMWjtEeBp9ATZ8k9TR1cUFu7Y9jGdycHYjLK+1pgBFmuJMcOu2H4o7
UBU65Vp+tHPwqdcmupQZT8wSiDep6A+390FYMNxdXSxwVA2cXhR8ByODlFjZT5yIJGC46AQC/uZV
ZZuPaJ+dY2xXfk/8hz8O6XtjVY99DZ8FngKPsI3glrU20AXD5wtupDM9uvR5yIEp10QPlxm9tZtO
H6qf4e5r81+YE1vBzOqaYVK9DksiW26y3GnjRwoMxCwaE+e6sb4CqoyJ+JGDnK9Zi0Egx6OwEnr7
miU83kZa3rolNaEPx9uisR4jAsLG1Ng6n7HXoefOu6tbEGwswUOPAdZWArR1X8eLOVv8pxah6lZV
7NsKL3WfYVeN6lM3B694pA14SSNgVj+Zw3jnymUNbfzVyySqQeLLUn56VVLzmZmv1SiKB2aRzBL6
dFtih2O/wUJ/gGsIuIYSn56xwLnpzMaVLfYZM9bIOj4nZ5Np11QYGxEpjuSjxrIr0ME/tm39hH7q
3yANUu2nD1w86EK67k/DVrFSWbFVYUgOEiV9bQRfqUowgcXh6yJ2lc345WGvGcDOJBbcvdhsH5KC
u6Mfvsie45SGyb/SSowXFYJ96gvsnToWwxJYcPzcou9ctRPAB0ckcL0w/YJMSy5tCo8vc2bNByb2
FQbG0ZC1wIXs3aSUYK3AE9a1NPfQwDi6PM5heOgPcx6sipxfmasQ7obZCRjkujcrdGY5h3BUsxdq
ie6aWYr4QYzNCJXq3iG6VHdCBKKSUwmS/DJap5yZJr9m4qcv7hqg/9hTFK9k/CnRJEHOgk21zYxE
23ZJ9M3StDwpL0cBYjzPyZytdSa+PF+LlbLCp6+7EMsCLDh2017kYNt7RoeGSH5S0vQ2qpQESTAJ
rsMSXR3fptJDRoVMzCSwes8JIPvlAzes2wDOzglhtwjm2BOO8mQi1GIq37CvaG0bmyIUViUbglsd
HDsQbyIXWAUbji3tGhjFoLiCWyw35OshXhPZAyKFS+hRoDNxw+BlYFBKop9sDATU4viXIzXTeawC
frFMqI/LnhOsqoTTrUYKL9zTrqMvkMbgd4oEOtB6U0X1e+vNj+Usb2MB9VYzxNFpA92fIXL5+P9X
VaV+nWH8Cch78DFzfZfFvJyhjCHH9FRYhbMm2DJhQjKfgVFjVWDqtcAZPQMFhJXO2dZKX7tEw/mt
qP5rdR2C8hCmGtxYT8/OABcoI6d0bSH8IaaL+0mIL5O8DWeomfjoY7dvRu3LQRtmFvpPiPoODyzU
x8hbOEHplQhpm+EPS8NmBiWl7VgMWiX1iESZMbATc9hnc8XYL3XpgmYPun8sdEC3Jw1YE5mcsOJv
KCFQmXTqUrn5UxOlDt9p8Oz0jObI/Vn2y2bKZpokJSp7ja7TAWbnZd6hq8PrUMXuEYU+kApXHLBZ
MwDn+S0IgmMU7ZDVlspLWJUVG1+OAlCHlIsGWaQd9PyNF/OPo5tbwLAYf9IkXOfouU6qY+JwGwbk
XBoVGctNDODXxTZrWVAlWDxbRu5uJTM5/sZ/cWeV7Pd1gp/D7ySzjklOSF4mKp/pIbLzKWJs80ow
1rNdeC+lmPUdGQdM1Ln0+3bp51wsNm1SPMzRnaGtDjBRU7v4OYzmG0S4CLAxQmejTX4qvVCMUXOP
M4yVLtzAby57UmwoBYceUSiYWZRbcjyOmKtwGCMxQxnx6hXVtLZdG31m/QPw4QCon/k6bjROxyWK
pyuJWiie+xSZCJp07tvIfuyIaQLKTdZo7p6dkGgV4hKdoxnxtw4LTxxKxtGYGB/rNr8YUpi3dtTL
dVPxTyq6mZa3TRhVrGeXapwq6HWYRnz/HtM6xGO4rr2PqnLCkzmz5Mh4/xdwN6ocqv05O02O0a7Z
VKA5aCjmYRqLHkUePjgDQ90mtLC4occcSnkU9TzuEaKWO9bn9qTtUAoyJPSmJ30oXi0sTLobvuKu
YTehgwELECbzwUcfsPbFmSoscihdUWmfR2JsN1rxMiLW8x0m68eBJRc4byLvyFneqiLHCakeHC0m
JCxgWS1GzdwhAoFfTsngk+m3ShAB7GJOmEElNzGA5bTY/Q+D6LdOk79N7HQv/2cI4KcrXnJ378U4
s2m08PYT9nXhlCIhgZwNWgUcipduQsJDCtC0QZ+07suo3+Wyf4zq9lOU/DheHt6Mmtlwzx/bOMMT
DnG+gbm5M+HhfQJIFPbA2SwvwXUmTklB6imBnh+jyU4YgRvYZIQt0czvWYYMr3VjuMwBvo8BaR8B
uf8j92zMldEaiVbk58gV126hdlULun2q9Ys12CyleQo1AxgYe1i9LMHVkQVg6c+GVTObnwgvJSzz
L43br8lC2W9EqsbFUe1T9jLr+Zwxm1jBEf3wwnqJvDJPjuyDhcD4WqLU8rAKEs7tJVvAxVeABKy0
c+LXgJnKCidToCqi/Lxhq3XfaGDZ+eIApcrhGYlSDdNkl7BQ5hrjcmHtDSBO5Xa/Jbx0bacZ1SVz
tl3U1zs3/NGbwt60CPl8IyNHC5qmRFWFb19Fe75GsC5xIOMHxttcIU7rCKHfFGnZ+1UGmJW/DVNF
fUTjbvJteWpr5dZDy8ayrV6pXjeR0k52qVEOGh2pN5a5p4QkgqRkBqoqlGNFeaQR73ewd+9OwGMV
6fR+eRd/QD0JeAfigFFVcXBDy9sb0uRjxQg7ohTTqnAxJAWZj9kHBUcqB5gc2Fawfb2S+OoB4sbu
2yTFwdHzJ6c046Xfv842utt0Kt6S4eJyoh1N6KCE9RbXwiDLhr6Wk5itrC4nxx8bOJVT6Z5mVh0o
PEtQyR0+vdQcQuC5RzEWrNDg7HuO5/nIjmjiB0w8TTWRy+2uYyaDFtPUsMR2HxG6TbI7Sje4zWuS
C1DKwNroiLOmqwmx3Fk0wFrOgjLOkT5XzWGuwzctIGo0zdj1UDT7EpzvBiwtu2UGp8jTvZdoigll
T54bVs5YWaGFe7A5sykGpBIE5DFb84X4sP7IXJ2ZGpmHBb4tuycDk6E0OO39QIcwEYtyaNmzQ7if
GD3OP+wxmBbSiZILEfQF56hg/MzT88DpG+8dgqK8MyGGwG81yN9hfgLM8W1LsU0GVW9cMEBtV5nX
zKjO41QcNNCPsu/uyz0UEejns6l4iQhT38ioLfdG0Bw9GR5sFMjbEfOqP4zEVmWWItbT4BUs22gd
tq65B7Z66fHVQDQiYh2BO/UNDElKNEoW+oyLFiY/TvUTUNDcoLjXY0wmGyOOVa9X7TlM5WGYRxP9
avJkBtEfbxfvydh8jcKL7yo24EFPBCgYnPPOQBKRDkqR8tQ1f+mCqxOcR8ntxDavdYvLZOF+Lrny
1swQEuxk4yfm3WxxrCes+/ZlabK1LL6kXWR+r0Ym4714Av6Nu1pLv4pAf1Ke/VcUCjvElFqrtLV5
k+kFUQIgHELT1aMN2OWLSqrsOkQSi0azt7e6iyKidZpv20YSWyoYzTYoE4DBo3bUYuRCLT7hQ5YB
18inB+mQM5L1KH4RQ2ImIv9DjzoAS6F1suVjAmiD/wOTbeUiS9TVbz9or1jfQpYUTLIskDMzw0ck
EMEivj/gn1fGJLiHCmzUeQ9WiGqHXTq8cCZjGkuurmDfzRbI2uS89qXMPzRc49u4t15RqlldvI/m
4tQa1MSuhI3lakwNsc9upth6W2aeiL/1qwYmrEeVw2VxYZQQH9BRHQilWlA4TEpc8Dw7xwoWZ13+
9oXE8SwAA69zBF+wA5x/rl5022VONQAv5TLG49HVTChi3U3PUNxAa5buoUfQ7+f5ZGMY4lMpgkdS
UQVYoDb4QLxXHmJxyxsvWyPNPoiw+rP/36ct6dboP3FHumEYr11pEADv7QNrcaznFjyX4QHVQPhg
Mhi2keTFy8IjbAS7uch7AAZP+nunfkmIw8mGqz3Op08Y8H+aJOlB7HB30G0sLLCsvqsG1+5k27+F
170KaKxZPB26eLA3FYGjkeDeH0T0MqQ4ajAWM8gmJMWSeGCdEoBP1WtiUywolYbPEFXeiuwSxmSu
ViC8j5+xdECXAUTtjHRubk4rAcgUT79XrkzBcDIZu+qFhfh6KLGBaFFys/P2ddJj9Mkh+yvWnfeR
Bw/lsPro0hGOj+OtAguDmahqxip4fPr2rRwVgScT9c9kfmFwvyCw4sOc/oEauk1R/6Mb4bMTGgev
ZQCflcY/y9NwRbKfzLFQdEn9YGbpdnDiHym6ryEYX/BRvbiQ9jQNoRnV+NYBiYluJyRnAlJMPXwY
dbjrKmisU1siZDfpFCF/GWO8iW17M+uCfMrJ11PBCxBQ29gLFAN7QWOREcKu1GBkFVIiOSaQ16oD
iYFjEfZH9DQAUTQXmmwVO/8mtqXzZbYgKmsR1aCXMkrQPx3d+Mtl+mOm6KMNfTxVjuus7Tj4tVzt
3LfgoSqETLpxbFpixQaWUwsKOEPEz6lF/0u6FzzgHzfu3jS7cBBfOHBvJEYcnGC8v/BapjLa6KXC
hteItyaXx2mCyKwjgsRAB8ZrLEM/kNG7wuDPjbMniepH3vkxiBPjol1JnXTQ0NbYhlXpnuX9i2Q1
bxNPzNjmmKD23wLQ+6vH8INa33fIdzP7/El4NBUNwUSuPv7/GSgzppzDJI38Qy6uvlyJHJfqrQ27
f7GTvS/skg3G5fcsE7sRaYEglTfqdZKZhivRyXsr6u4AwgCKi21suuFONN6HFTtIdzAGeDojC0wj
BKBFv7C2cXwgJ+wIumA/AflnRDqMCdCrXkghWFkDpZCnU4JhXMDendjLiNh4YLv/YHAy8+F5cniJ
bHm2o7Wkdd6Su8VgD3V37zHsylni2ND+OuYrKb9QWGy7erovz2ljwtI2KYkBlL7WBbFSScZ4Ojbq
Ux1pD579Cu2pJ+rb0NiZceXUUfLPAIzB5glBWdBtzGUtO2vqoJtcUg6LUT3KDhNiqjWzUSTQ+NOJ
St31BgVoJ5tzL8ZzrKa3pDGxaZhoJCBOPdsKdXE8c0Y2qYRc85pEAB7hLCe0j6xWddRNQR/qLMyD
2+R2m0iUmwm5Xa36S6cLANxe8k848710g6egAUgDgn1LHjNmzzn4wrqKQjJFS4ImYgfaeZ+n6ZEA
RPoY1Y84fVr2HHq9pyuddlrtvbiRuPdLJHT/PurGZyKney3ye8yxWHoEV45qn6D7JpBUF0z9/2Pv
PJbkRtIu+0Roc4cDcGCboUVGRkpm5gZGCa01nn4OoqzH2FUzbPv3/6aMVmSSIQDHJ+49VzU4JPnT
GXqTO5xjRKTgI46m8VqMQJJdsmeryKrXBEiv7Sz5hNiF256wcvo+HCqSYid33XOIzNkje3RTDvmF
jptaaUivGaaRu0LQ8Ch7r5Sa4CvUVzbYZ/aGkW+SR+Z8mZrh3FpFuVPy5G6Y3MEJHkz2FAXg6RKJ
BY7VDNtH9TKTPAbKAPGTSyXdz+kD2HtIOvjzRa310emCr0R4Hs1Sv3QZl3ZFzSodBZTOPTuVuBSt
/XU2zWevaSUwg4RNLB6SlEi7vbJsmAcAXRk7UX8O1HnNxBUCnn5jceys4Zquw6jKwMZBC6uFeLXr
6TJqVjWz9aujg95NMiRYwsRCHIrXJo32cb7Fl/ACFrnd1Q38Iac8WRoMM0JMywJj6KXDm3TsegOh
GGaEKLtD2mh3pf1tGc/4HmeXzKkeoT4KC3ilIBcTViQMF+5Co0evMsu1xUgbl/6uFcEFZZDa6ZCO
2U6zYxFZr87wc5zlqxV1IN8xROMHflOtf+nAPZCJmxv4Yd/MCam+1cTuznHmY6HRXhtRnjxIZUDT
ZOtUGmeBQI2oCDY7WLrfG8EgyJjdfp3HFuQd00T571VfvZ7mLoPVKedgJdOat1DqT1LF7Z2o0leG
gA0UIftX2rlIRoiqO6rSx0gyZDDb+LunmHjSKbqPrYpZPvLnYKK9Wqw4py5+0YS3bipGT2AjJD/Z
fnUTSIcM2p4Za5xm/GNHBllhJfHlxSOxUDFCSA8/MB5L754QGjyvrHInknqirN9MveUiNHPe6wx1
M/Ar9kxA4/EbfSz6/IREKJMb585SyE7wSLC0hYcqQnNXW+Qj7Fl6wqd276dzPGOrrK1HLxqK9ymm
+upMZ4I5zYaexC2VsyYe9lkPO6nx2JnaPyCwGA95P92bzApXJvlZTT+GWyGMJ+jaLNIC4jRc76RK
Zpo+VPd1HtqsxqLnSWbPAGjHJ2ija2KnDHKUMQzgZ5Ik3ERljjzelmAdg+FitnT4xRDSfZIUumoT
iRxV1ZIIZAboTCiirfDD+5nx9l3SfWuGIHnR9cuAiYGdluTJlzw4Dtb6ivEW7k0+PShz8wGb41NE
GhN5XyOKNwYfIHfSb7aLGVGX4VayXNGl6J8DhDwbgDjFdgq8xYwMRZZh2Mrssp27bHzaZKpYClsf
dlk+OJYi0DJGnMYE4S5KPE4JoMC6SdCbO9aBra57t9aLZD5ATbKOOvGTywVVicXdxve+xRu8Zc0J
Tby/omYBPtJ5K+Iv2LUv1p9xci+ia1gGNaiJLMTGPGLUoQy9s5PN6mw6BO65+GfjEK6ZnFHaw6mE
0Q+fKiq+t1w4ZrlzGCjVOcC+6evA0uFl7DgTkVlskQ4ZQGiDdFd038fENg8zeb3wTnd21wRH1ckX
BjTxCg/LtIp6xyPICGw91MDHaYCGxwfjuN7XLAMy6k+zf7XciyuSL3RNxmHiJtB1qFfMeeiDogAf
K8oQMkMQTwZ1eSXL9wus2uhu4utA/b8P6/6hpYfb4sxjuBZGq8qocMZFuD3mKuGkSL9B4pebnhXm
QCw6RNljb6pjLNEIoLtWVxIHvmZVZ68MZg4pJEfyGEskqAEqoqR7itykvWbSpBDDJld6R3CZxVE1
WISAgF4xn1R3bTwSpT6yhgKUOrAXz+R0Tthd2dRQZfgEv7Ba1909Q+nm2uj0EfsbBqMuBD3vPKd4
7sahqw4hZpvQ0+8wRL0tYZOuZj8zzR4mG1nuUV2L58Vz0CVkuuUUKI6jKh7U5vdReDWUDZtqD96K
g5ZwW5hfDWkjmK8tMrW7q0Fw0Ne6/2Dy9dmAB/qCQnFHUQBZrui/+aSDQqQqMeJEE9pJiwyNNrYZ
D/n0aDnLMruL3SN8zlqsarSkp5aJ1hSTqkI9D6q5eKoC3Gh+JM9NAirKymN20wY0INyF54QuPoX2
uc1aZG5O2BySoCmxGll4fNt0E7ftOyzvddIQcklu6Zd8JAyPruc1F9gXzLD61aCLXCg+Jf8G+Ger
mfdG1GFvk/5OEXO9HabwmKuexS/T+lh/ZCFRKvCP50NmU6uVGVwa4ltPCA9b/MdtbTAJ1xyFLWPm
EWqNj+0Fdu26thHtx94UbHlmvDPMLC7a9V8RIjsvRAbMtOaJ3KfYmkHz4unPMBR0pQPLpm6Z5QZs
cPPFkBWB0xtLSXxeKe6Zyf1yAus+V+lhRD90yQzvuQ+mky6A4942C7XtEivoFPe1qOjbH61+jk6l
a6Hnjsi2Jsj+Uj5WXid4cUN4cBahqhGH3t5IcgY+P6M+u2ce3QMKLZNDAZ2ULcH4FBjBmz174b5y
1Bu5GoiTBcHRohTfSB3bFMLXB+KZd/mognOX4V9GMIFWacE5m2fPnIcvCikiFsD+qU+lu5lka16Z
ix/jGIjY1DrbUmj3OUe3sx4cSpe6m02eWMxltKZZoT3c4E6Kt55HlG7Sx69RGeIG2BN90TwZ0ffK
M9orw61V4cs9OBVsVJ0SZJp0m74HDhDp7q3xs2wTeuX8gkgjY+CanEHg0zpU2O/mKf5isvk0+ynb
lGaarxYL+ShoBUtAmDuI0XgQncfay82TgIIEEdTcDrP/gO/aPzXFdDUKzzkxXVi4HTUQ1ay99zWB
Yl3goRMjh91uQmLAAgaYIDrrsHZ3YQ5MokYCYUK73ODDYR7WIvNHjlNsyjoeV55lP41zcrWVu+NZ
yDg1tbq7CsvwLm6dM94m4+DmCuoFWcR22n0HCBM+hMjjfNmcjDAHieL1eG/3jQDDLNVPTJ7zPtaM
zrJqvjo9D2Dp53tliOaEJICYNVLfyR5vD8JA3I92eti6UG8wXCfTuuSxu06H0uaR2z3IEoDXUDU/
ixwm+NzYHWgpoMGV4y4TQkA1TkpHnGWvBdYDT6U9A00YB87s4d0aCaAFOZ2zQUUQZ3+JOqPbpm53
ghusHmtyoRyNK6wqFflRKl8XgCXo3feFWS9ogTajyOq86yiGdWsEZJB7kq1YDJVWaBrovuDlDGPL
D+beZh7aPcZtcgQXkzsL3rYUXwPibHex5OFi+Gyl7TDdQgOLz1oRNi9chw0+GXBzqPVl6PCSFjQD
2vQxSar15OOIzcukPlAnP6Oqz3aDm7PILZ192PLdRC3edS9qwHf1yZNyayDjvToEg8G0JCmDXasX
5Dc3Z5pVG22He9ufYSFVUc2YKf8BnYlVQzx8YZxCoqRNMEeeYwzv3EePyNC9pDukufTy5xhObvgR
8wTaigJ7aoiBrUoNmE3B4kTWj7Otk12y2CpiA4a311IsWUxzxigfWQ7h/0SgyihMgvBy8vPUcY6A
W/wFzmUE/MsgthvcTU7K2sZd9EgsCqmqu3QnMYXc+eTH0eMAUB06n9Rak4FPAAarnQGdRbVN+xhW
JytjrF4HbFjKqDq6zSLjds/17Ml1vZAfS2ljrQBao6OLZHLGW5N7I3WJTS1r/zx3/qszi/r5h6Wb
5jkQ9FIxYv8dorjnsfbLfY87Fr67TU6fc26DAdO4KZHNwpCGczUn7UsxJvrkVv5+nkeHSIH0PnZH
tRkKog2GgmMHJBmzQZ+lTzGgtq1D+ymZUEpLRTxpXTXNfiL2u2rmJ6esHgcEjzj0AAXWwYYUy89I
JN0uBa7qLQzPTDIIqdvpA2TTN9jYvK450jsr3DRlozmgZkJIi6Dh8ugOfp0NG9+drK2S0z3DaJsz
MDIfZVivwYUwF06CZ59IyMLTn31EhLsOeLh27rAfUZOdlTLPmZPum0LC84V+Q3aye+cO3irz3F/S
lYwQ4mVsQGeB14+vf9e0OPqG0GXeKNH31THmXf87ga77slLuwU+T18FKP+MJDHqOyIcBdv3FVNbV
wMqClcZ4ljgrcb4jl07qPdfDesbhxTozX1ccrjOGL3QubC8Dw7tGkl/EKM338b1NNF6JL2TXF+O0
TrtgRy3frCpn3ojciR/DvHh045GbGZzDGf0u42wKupStJqZwa+cjbfAli5mwnl4Js7tvythbsxBl
aK26AlsTaatyciaW1Ry/S0fDeGOlHP0WqTDgGbRv8pcohJRm4qRpWwt3cSZgWijmLRXN8MqWM+Jk
oF9W/hnQN0MXbhQr0PRXmOgOih6TuWHtdEwr0QM+5sIkh7zsaLyY4iKXZzMUFcuEKYoOPmUtlXDm
Pcnled7q1ziEzQXQ5BIhDhgz1jwLHXBKpnzb5k9NWFEqVPWm7MIfCpN+zwfCYtIBdUDqxQzu++Sn
+omXleznAcEKNKKsJuynjOFauRYwnFA+7GdUY3tP2QMK9gXmlPLYdxAiCZF9LSr33OoKeVs8b62O
uXgwVdUmVh+BRIcPJxRZcgVmA3F0Sw0SyI1kCsBQaMLvhWgR1AxhGOyKUa6YrHLv53Gst3mT1ltk
n8c0zHhy5iy5fHGJ81GcBVhSZb9ZPnPO/NU2FZcz5lwTX6EESdJJ0EgDVaIjs5odDbJGGxZC4zDg
heifN1DeaoFG2zQPkeYZqYnVLZEfrog1+Ggsm2uU7PWmF/5dWDOvCZ1zzb7SxL68tdph2FclAyCh
sbnS+/H9qrXHeOfOcvqfLt8ceriZ1TvCc/YjaBV5JkaVhv9boMel6YQhD7eCCrUhfVMgmatQVdz+
EyQNCNvQ+2SUzHQNoVjW63rXkjhzF8r3uiwIRgAzNyvWPS34/C20lWV3PvJwFKbDW7AY0s2VBPxH
iRpG/nvZtDsLtcLK1kzI8rb7XrcMasKqOQsbq66bI4uJJ9K03fSJmmGDE6+8U4aTMvKZYW/B18RY
lh6G3sLHYXpAmluIIv4Q7HtUuNty6KeV0yC+HKkEBKW2EVdklAMIRymLXWaQb76tPy22ZohbQIBU
yevIji5xcT4OcYnbN01+UgMifKjCcM8zYcnwZL+WWD+mdn6ozMVzNJKrMcfROyOV6jgKk6sAfeUq
941fJZnAHgcXWklfbgmJtGtvk7rvoDssepKAUDLX/sjoBMuQ1SmuzfBUUl1g/y43WQQUbe7ajyGn
n0ftw6Zg4cgrDzF4EQBLBIS+ssN5pbCPZxIdYJe6LaeINRN9h2nAIw+iNORZ8uHLxP86xNlILGS8
LwPWrEGviejo6/5Qpj970e87Yf9aaEFrp+d2Q5DLX8j/oh5b8kdYt+Flv9MTMbGTrL/B7MPd0qtq
G89oogcIIClmQ+pagwcM950B4JIaxOjXGg8591jRmMamXtLbzCVF2YhRuvhVu6CEvpuT8YUSN6UI
RgJBYjyqZ7yku9ZM74k9w26YxGwNvOTdXdK/fSQV/VR8gIO7iziV7rIMD4qM/E8gWcQ/yy6haCf6
pUHllLUOHQQITxaRej2h7rLiFocTHHRTGi9uh5C91Qh/+4BUo6h6tkKe8ln20i8vY/aS1yAKN9Bl
0Bhd+66+lz5feToiMwZ4CRsJ659f1MjDWMhvxjbAk7HQOQzWMehzkPLEA+NL1XwZi/R95unXmdZX
WEHs8DAQIWPYA0NxeYtMWaOgPGnX8d8ohwsBXaNJ0qtZq03oUlcmuKEC6g3Mb51xJt0JYJR3MUbd
7wIUlK00riws12jQ5WrU9rBl4H0XjMyRwhCMlT1tZWajsmuZAzgmb2jRn5eieoTXgGVVQGcIncVI
0+5iAJIlW9BBDs/gJHZdghJMj2m/7cNn08dxXCls9u5rPwPiajMyZUfkn3nJ0TKX82GeCXbvsRPt
G8SB23nAahd7hrF3hvmojPi9ghW7yQgGXneRfWT1zbkNxe7Oj9hbhRjGN8RfFNdab6qa9S8wK7h1
qEc6QDplaewE/XfrsrUgLeeYZajbWJ29RPm79NjUJfI5yerqaKphV9Ep300LbHPwg7eGDT9Vcy2+
FF32K0u6a1KQuMiOZNuMP4R2cizEzqMiLNxlrjf5cQfnU/IPx5jFa4S6ZoR6QTyEsLi2TrY3q3TY
VEzg6srBU1SnJNuU1QpFBEcrETdhh0ycfTNjN2DDvmt26wJtM4dzPm30BKC313r634S56eXPCXM2
6W///4C5Vfft6+8Bc8uf/itfztDWv9hIu8r2lLb/nS1nuNa/PDKLMYRpYDyeKUl//Xe4nPqXqS3X
FMqkO3e1y2/9O1zO+5drOgokh3aEIJNO/0/C5UzzP6LlkCbD4jBtx9KS+b9S7vL7vyXM1uOAdEPp
aGfpEmIrK/tt6ltA/qDpMRDCidUEy8JnoQl16IKm3HTWMYs+DodKXsKhHN/GsMIdmDnD9xH1sgOu
AY4kkt1K7auTZwH51kSK/ZdsXPXPV84mx2bfjpLTtpX42yuHkhcj2cfakPU2EEY2jcPkQT1vy3M0
2YCZm6jfaSn6XVIiGwb1ypgzvtQBfsZB+8dp0ayMKPAYWeuPxHtQIachpJ/vZSn4nSTgHC+qK/T5
+Y0l6rp2kvfCJNfTYg6yuf2+iU6QncrwbAeVi9GLfctvl9D/I8TW5PIoi3QKkN+Rabh8P4o35zgw
jmw4fVL95/dTpUU+E+ltYFnhReFWKs+lwntlzjUqEbjUq67sGLWleke0Z73NZhjYg9t8Tycir3yZ
g3duMfZqVT7pqJ42M16uzbC8OVGBbFFG8+RuyiXEMagDgoPdTVpyJfz5bXBR/uNtuFxfYgmidYVa
ruffL7MRM1dGnqC7pTxDLCIKPCZ5VB5EQKJY4JLcRZiatTJbDMNEZE73cweZhT2UUoZ8iNt8KYyT
ctMTIAudT72aGc089hd81v70EuOVv7NdZAwVu4+t7aKHZYQtzoRPMWU0+y9lNVUPsYHBHlDi2q0m
4wKdn5I1cftVYOfeqqnZqLRme0ExMSX8TzecECwN1xbJ7CZm0bUFQo1sPW7xjQ1t82kMBXYX2Gr3
bj6/AkZe9CrlhwpZzNf8Y+CI6wyBRrZQASNmHVEXAclyjmkJRqYd/RrH3EdIj/JC6bKynXE+oxM2
rWLrG87Pzkq/SvJRLmlh04gWgML9ulYMLZE10f0f0ATjNIJs7ETCupilI1Z//trMJVjy96vPQinu
WCxfPdu1Pdqj//zaQGLBQUiIFOc2sUk+gR/S+ujLJ9/ehmHFlGUJbzZZCiLxdxr7xCdMrkeJGlpY
jDyKcX+71OwE4qvy+4MJQecuj6nScJD++cVCnfnbq10yzhQhHw5JnhCGbvfSb2eZ1LgFOyPL/jrL
Zk6HnejLiTkbqfFGiVS2rCpjn5tdtVPV8O0WWswqfg9ybr9ooo86HuBIDZN9z2biDbuCxVomkxvh
sueKjK7Z58YnhJx+FaqIKdHicr3dmJNjfsxGb6zdjCkFUwAEKJgt71hknWJmnXti9epV7GPfzg1d
HPD0v9GJckfTyzgN8QYiAjXDjQPBPfXhqdZmj1YThSb/WsSap62WNhFdrbBRFM/dsVMs1ysR7bgd
TpEnvOdhmV2TDogSxjraBT76zEMO3DjyA8JVv0MkQDLhBMseyMabKrSNzsduz83MOqDEVIcWG1uV
3wDKZYbGB+GSGEHCE0v57D7Qw2tsR2AZuP2c2jo6sWmfkNbZp2ZkndVnVbzrl+XmXPuAg02u+kQ2
6Hi76J1NaHK4PTGcrmTyWCfnTIZvWT4UsGTZkNS5Ah9ft/hixpiMbiNJ4Qcud5rp4fHPAt2u0wqA
G8A865jZ9ZM7+O09+uCZOXIIa9aDXjPkmN+hbU77YdZIB0qf20rkCycVhYqTR/a56tNjyzuYICpc
EQoFDKcRMiDAa7Ppx6Lag7WkccCM39mgXwLlhvhw+OQlw8Rj3aXvkb03dS0vWdcixevRYyhjSW5Q
rgWZielRERbVxpqsDzfqnxBkm6t0giBA+hGZGwPoU8M1GnSDHOhoWxkDtuarYb/DA0cSaMXnIAPl
bXv+yXWmi5ug3a7wh65uHzX2VJAiVh4depG+3g6uwuqZU+PCNjMmoQL+0zvT4acAecLGqlEst3Hs
bB1nwK5nwWr0AGzwXvozPmqFMgipBJOPb4hKMUFExKXESIG3nRe9pznDyy7X1U6XRbsWS+9mwmtI
yH1EGQiUvjW4/pazIVNwfUCQQIwfKKJpuxaCZBul/+VIUn9/knCTU6VYilJKsLgQVFm/P0mm0E2S
seux5U/ElBpJaO3EeOtPpxdG8tMj01A9ecXBch2udhJt7S7Ed08PsHW5KIHc8+zL0znayRFBD0IO
7sIQbF+koQ+7jt6kHl7kuOdKwMVBSmiHXY1Z2GbRQ1AYxN1D3oXFvUzy53ZC89P5zc7i+Nzj+X/x
xfV2VY9m8d+eoqb1zwPOEtJxBR+AqTiW//O9O1as82D2o5028rNZhHgBecJvcUYJnhPHFkfXMaTp
VZrgXe3LXQ9szdWsTlG/sn7QSj9C0mdkEgHk6VwES6j2uNsyhnYMFUCy+xUsEW1+qUfmhhny9v2f
T2n7H9+fNB0KWM80LeF5rvW3709lVmGTPxzv8Gng7i865MHT3lzc/5lRfjLIv2amng9W1MD/7bzx
oUguRdU+wG3NnlIz+Y68tmLbYRVUmXW288PulfwzecfYd/jrCFGlI/cQFg6JZR+SMBZ7y9XvtURB
VtqQV+BFs43t3us4EydviL91CKhYvugLXjcYPkXu3s8mgQatOnkeCRe3+tWIxWdAkktUmywLQeqs
garcwl2SQy0YLemAlJh2cnrKwWVT3u2ITsC3juRpJaaSUXmH6LR/CzOx/i+fqvz7lcETz1KWpeRS
yFu3Mv+3Rx/AgzDQCWYJ1p/Vuorxt0UWrkyT+nEXd9Omzfzh2hhyunbS2FXx3L94xrgkJFdP47YO
MhRt0vLQ0ohui0xV3FtTXDGSMpIT8zoLoBgrcwvnTP3U1R5aeWm92SywhgY+vj+A486s772f989V
yixU5P4JTIPc2cUod7eikzyq9hBKQus8nlouSwfGLQMEYCwUoW71vYQK0nSwvqEP74zIwyGaBk/t
UMWEB5gEqIfa3PRK/PrzhyeXS+73KseWAOw5TqRncrhI72/x2kSTlN0YEBrpUoyf8nH8NBKI/XGD
ESmSVGYQxo63SgdAcKXmldFExYHlsDcG1oHdhzpYcb0RRTWe/vzS1D9fGqecJ0ymArZ0LbG0B799
r9rE7Tr3HNqD4UabsbDPaYgljLHYTyMDmKQxwPDWqgMdz7gxHSZFdFqOGxXXyro6VqHvyyI+hTww
l6HJa8FT6jh6L21gVo8Mpj9DE+4fsS8XY2bla1sgwDuSWopCWCtPCHdbmV2/qQeVA/IRF4a4Fg/s
2Dr4BoiSfsA85VPR//ltO/88JHhnghbYc2z+8/euVHZornSey21flc/499vdrBlfGqai7ex2OeP6
A4vvNeqNU6Fy64j2gN1QIF/ZX9V4RtkoeztXVXprkA+y04m84zrKvldRCU5NfcVtNlyZvHYUguBW
wrl9GBxUeGjyYEE69xC19oGw2o1B1u3JDZw31NKstZcCBWhjgWFDHfqcjZhHRFATBidWAt4+wvTb
2SnbjKw/5mRirYbIL+5wtPkHy7evgNyLTVeStRd5ZDP2Hpv5oKVsa2Ah3WFxrB6D6axs5uLIc0Py
btOvChfJynUFPLW4/SqGOT/ZCHrGqRp3MCD2eoLY2kz4v/78JdhLcf8ftwWjB+4Jz2bXyzmtl1T6
3669ZKwMNdAybkVrRpgshgeI4iMUwYMfDOW2LqGDaDSzOQLuxfdWnoKcgN0akgJWmHOOXzbAA++o
9ZwZEHjN0T4BrHkgvvkFfYNkNodIFjSrQ7wY/G10sNpZycZ68SoIgGWog3uQEBQsi39vmom8Food
B3mA3Zp8V2czFeNz2Bv+STvo6yoqSBjdlxT5hsBp/i75c3oKmwe4Wyc2Q+G92eF+DfKp2hoo9Fdw
Hl1CwQTB3GYKVshWhz9/hs4/WhI+Q4vwOBMkCZ2tXC703z5DaTSTHG1z3A5RhyzNqvI1KSaHQKjn
eGYYWoiZqMLaefNjuGi6WAKlgF8fiG/zW4OQRrZgsLK9nVlV5mo023I7uSMdX7VkF4nmmSREtDVd
zCY6Ib2ly3S1bfomP5ZNB8olchimEwN2R2xKvLIie7EgdyVLdQOVO3yJtdGreT0vLkiBoCnNYv+p
7Py9EUyPs8WovYCAv5ZE8Lhu8RDn3XesAVs0CcP9HPAYLHEN4lbhJVtkBBeapoN9+is9I9/v0H3A
hsfn+39f2q1WVIJlnMWoiSd+hDqInwHG/fHnj15xqf7jAqZKdi1pKdORjuf8rdQYzLmdWoqzLTgI
ifakxIk++ckuhHUImbYGVMJw2AIgeAGfCnUaNhTMxb5YSRyhZ08tOR4DfN3C88arwRjqWMLZvNSi
Zmzvd+Eh7mh8SgsV86gxwKV2Jg6V77lnIjI67G4XoCFP6RB/NkgZHgM4Y7s5Yitr+nW060bHYiSA
baTBYBKFEyIXtOw7M0r4gibB429kuzZzldNPz4Xc+G1FXRPk37zcE9CrT5ZNjh2yYWYoY4a+fFY5
s19Ln2+vqRJ1Qnj86EAXM+ajkMU9TUP71DTOPZgVf5sq0LMQ0bPN5NTDgQSkZIX1ut7VyvzuVbO+
/vXeqggknHTdzWg5cg2pp97lrJ/W3sTOXBfuyqHBuWKmISSaHZpomgimN1bxHD/rqUF2tL99onVj
PRTBkCD0jQ3slidlBYxWQvo/8qD3uDGHc8h5s9yWeUUkxe1Xhe7mza1XhxO+vn28xNnV+0RbAQ6n
yFu10F5x+vblfpyrj9t71JBZhwVAAHvb32MwS+lO6ICgvdQPPtvc3e0vYsfzMgD4IjfGUQfhE1NQ
J9OGqLyalU2enAM0tXzXWPiWXmuLU/nsT36/F0xNTmY4frLuM1BQxOvbU9Fa8HiQpa/G1FZ7o4Xm
HAoAqIE/eX99KYFS8VFHdCNNa8uXsi0zDPNiocdBcaNYR0OUKlaJMKypONUatV28RsuOwjdkj3p7
2YXvPAxm/y2htWV7J5/gMTxOyJEXIj9cAetCilv1y1t87ObFbAb3PLrFLysM+5OXwbWum5SpBq0a
pYTFowcZCyw486EtSndniPpR53AUaaHOc4+qsghEfDDs3MRBnRfIfsmBvL36CD2zNddnXI2M45bb
pLU91KYNBaHveV+VFUV3HclkGBeBaixXX06P1jCvPOpKZWuK8nQNuAFt48TU5DbQmJFP0m8uRLF4
PAxKu4dSwVhq8/ESYBSKvPILX+OFN548ZDwbjFiP19xkUAPtHoFRyNHSLV9o03B4JSYiU1DhKXdA
nxI3kT13rY/pw3LGtdcXrM/LzGeFP8Qno8tjxGkdGS8RssKuSvWvNGf1wilF6jJ1T2PPGsO64+1S
RSkvbASzvC1kZkg52Bax4HKd5wrUztnhgXf7uhA4NMws9MeYxOZTCb2OkJ5mLVpXXvCuPQgVnaJq
8p+nhKRdrvvb1djRZ2xnKFSLrA3ASoMFIxMjT7lFAiKj8L71SPlZ/nwpSJuVMTybIkA5G5oNRml1
kWQO7CWs11VVk8QzAu8QYdjgLubEkqLEod0h8799b2qhSM0EB50Jyt2xkwUzlbukOAAXdDa3P5L3
+qHtHIlN7Zsl7vuwVM8YZoArTxb3dJf8rGb+jhg5tkxRZhWZRnk7T/tQOerFM9miDTTgdlpYcMUT
Gr+2+wEgMV2xC+PK6eDQpLn/xfZD7JUuhZVLouguC5NpldBa7DJ74TiOQMDZZ43kPeJs6ODVOKoL
n7FGfLTSnXssthmRpj7SDtvtj5NT+AsJuTw5bPPWpdtkOzayxp5AXbNFflupAOssBb9Hy7r1cp3T
vSBboP4v75zGeas8hmphZRWPQeJ9LUz/NYAneNKzy97fTa1rPf9IXatdR2Ioj15ViW2uo89U9PO9
XVYrD/Ct4frTJ/kwIJIHZiSYEfdQIEiSRUy4blULuy0Yg33RIbiCFgU4pbcIklPlu+xE+Nir3mFT
DMiTx2x6YSTzE8dQgXMvgjjfd/4JMfOj7hgBw+J0T1lku2cbW8RodeJsYYW6la5CG+qAcfN1BLkN
WNQABWYgj/FUg1Bqgh2ouLWD3gsBQIZT/xiM9lPhXH0Pv0RhYtGf5yUOpXZEcnLD8jk1DaTmtUPy
hxWpx9v4wHQVdC3HeKrdkWQ89hobMEzNAwkQHjElaY6lmyytNVZMZPkRCUq3H+viVD7L6GF0x/Ac
RiirmIF6OyOJPsfa+PrXixJW4G1wb5kXBVbRDCC5hjZ0BdqFXe0Wej+NqMa9tmJ4SrTm6nYAhNkg
ANygRov6FwEFbe+ExNovtXxmhw9J5BmHDKbVWgdmjtu53d5+zBFk1Hc+y94o2Jvi3jXa6dAWgGCg
Dk2vnZd8kYHY88VSICnjgbUyuC8jEetBuBBmzRZNNGAQp+39izUPPMTMQW0VhTuvUEv2uqiXyxjZ
WlOO6p5wgr/e5O0QtNVI/LMBWiPHqpHj14VQ80rmVXOaq5koHkY7WtbtTsPZAuVoqkNuTAWCMCHO
Gqf/ldo5uGf3tUftMV5Ejr/TYiZ1+6siJ/w2DiBmAoP5btUiW+gGYxuZDeTaZQZkSiTfTt1B4Yiq
PaDY1ZL/RMIis8O5/NFg7kCvrUkw9xpetxmi6mCztBICM3DTZeCL8YIfFDiNJot2wYziDqzLIE7U
EIR7kRNeOZzaXkaSTQvDIB2HEh8jVUUx4LoDSkOUD3iGDSEKTOMyyL+GUK/UpS0w1PzTEf4xUsxa
ECVZdB1NwfA1WZQyCPqbhIbLF055BwM1awr7DcPP8+2NlbJ/70IxsvfHbtINlFVZ0rx2hltsFZJ8
cqtYznRjDZG2Uenq9smWrYc5w5wB+zV+AEWDdyqT7ksED2lTVfpHbqq3zMo+RA6R8PYjaYEezxrj
Gv0QMZTwa4KnMUGW+pwJU74M4/8h7TyWJEfT7PoqbdxjCPkDoA174QKuVeiIDSwktNZ4eh4gisOu
GrKbNC66OtMyIz3cA/jxiXvPNSnK4zRC7KNQmctTRH2PG7gwCNTpd6GYXMiZazr6dDYquj6cbZ/v
whyDF38omAEO/U/gU1Fy6GExLiT/ShVtXitqtyTU+01mdh3WNA4Bxp5ip8b2i840Z8g7f++lKUyY
HHAP1MyPKk0/M2RtRP9IT2HrMHcHCss46xnGK4AXGW0XdCuoIjhqPRki7lgr2TMDj3Wf9C+cig10
Wbiog5t0lzKKpjgixIkCD92WTJpdrJsD3OH3pgDM1RdtcxdIWNpNNBi1iuUg94xkOVjArjXh15vW
iKV1h/XSrNoHXc9wtUUV+UsYOfQhqo9xafnLOOD4VQtL4TkApVSUMWNqlZOobhlFR9nYOxLCEPgg
ZngKk/HJCKqXSA29o9WTopXRsojJL8WNQQYc9pr3LOwvKUNRlkXReFTgTwxZfbGtULypKlF1GYYC
/KNYFt0n0ujIhtDdwCGYK9jUOcqwzO7THZMTYHjVlGJhfwk3Hg4BwWgEI2TG1htNJwhBjI+jH9zJ
kg4NBQVJumHUlgFY6ckY9cJTjhJkSaHDw6jTSPdEn0xVSl3tqyc7i9K7ujQurdSUxyqXX3+P+gB3
faT0WH4sVoQ2EIAszwKKxOC71GUL90ajbuMIDSeWE3+jgSkooBcvmlGQtghev4Gvc2QEvE/YMOzU
WRvu++bR6/S9FyXNLtM9sZl/53nR7yEBccFTwuIdTrIxmBddJPoulcN1xJ29dwnxQY+LP88MUPPj
GgAEL5FJIdO/Mhwn6g2xNrEaBFKmssGAYFL4c6pJbTY8py5RwalnvnpFYh87w/iytDe3irOTHNME
oWrBxZ6F3pmZQbPICu7Z3gYkMnKGM3ggzBZBV76LScJbRa0Ohq2QKNk4IXESlsF+iBqEPCEIk3i8
dNxLhzzEiZsl6kExmwujPFTy2IFQgeNyrCMjPfPQt7adUX3Mp+QQRhf+PN9Do2RfbL4gd9ZPBX32
MpYKooAh9axAh4iVxW4AB5m2L4q22qEq13ZakkrIxlyc2yZMfmKZ/aNpefjLmAXNfwMvLwOm6Wdi
oeXbMRvMX2Ma1CWww/wwKiFy1SRxIrw221BmE2v6dbMxAJutTb/DewuzZSn5Q7Ig/TV6NKa4Nzks
f9jvM1dN0W4s0gj9G3ze90LLchCzjEbma8m0wFONhobUDCoxGgKe0gZ3eCBqMMi4zwKuYBf/mIM0
f1yFIwFfeRo+gzd99npUVpz4Eo9xfmfws5GGoToRHjSue14DGEEOm5H9Va4gRdeY12Ab7A99HT8R
CGEuaFx0eO3+mvQWY29L4VNlVelaDQMSq4fc3bB/4fwxWnOTuyWwt9RHe65oJLtFeQihrrX8KQb5
iWHqJk99d2fZ3aWz3eBeCgG82flrUvT+vTwpMYldZ2mo+97GyyBjWNg0O/9rLpXwtcp6/84bdp0m
756wkgTEb6YgkrIQfBJ8BA9N+3bMxMlTG57mo3ZhLuf1uvlCxpmDcOVOUqOnevpJErH5FJuudqa4
fmOWz0aC4mc+2nXCoZa+IbQt99DRZp2xqgJb2xXKoexL436otO1cj9TBFBVu2d+4pmUnn64jt0v9
c4hyh1JWnGDpqg9DYikPXgRpJmus5DLh9tvQSq4uCuHf4i3EtrXURdpdsrb/HuvE2JVCdZE4hB+d
lz7Ojy/K5+LgSeJWWLJ9KFGsLMrxMn8fUqgevaHsHYJnaB1rYcs7ecvm0D0SvrYdq4JxyFRDWEPx
OAr62JoudN/q+XOfT8U+sqddGdWb2Ka6n/vIeZCe52IST3TRWgyKBoGvo/ycphpER/2hT+pkdIX2
aFDceO2HgSzY0CWMqaa380tFPfz2TUUe74ao+NLMTGPsyAfaR1UD4CB0Gr/pNy6woGVi8QFbI2xu
Ac+hHqV1IqOZ0ypsWXQD2TkOImfu3iRVVjfV0Imj0QW9E49oJLvCNtfSqLsIaENHDQt1H8XjCtxz
/NxVHVe9G6sPYaxrl9hWHi0D7NY0UxIy7nxf22dS6x3gFE/HC/Zy09yY5SdhP+5z2oI/HRiyAkw7
YDjhDNXgpHWtsSnVnC5J5Vsu1OQ9wlMNXMZ49fr0A0lvGw5X3e2aswIvEzzDqDyotfQzBC1LYUQe
Cx8l0QLPvH5GVHUNSIHYVDnmt4RYiqUg+KvaqDozLpcMIJ7k491cRbJ13hBufRganokqkB6Ijyir
sxE8vJfXPx3W/G0DpxETmiwoWTCNJfA/cG1OHBYU6gFl3LXXksW8QglK3dqAvCWpm0AMgmXu84gR
plWPDWMqg9MFwPKiHchG6pkpSOkuQcf5AAeOP7eiNyXNxwvz5N1g+h7afKQGRaPBtWiJxejjLDuZ
Y/WSoIrezMcnr0txXt2Z2gUhOEkjbII3Yz+g7EiMFfk5/jWy3L1mkAdHDv3JMqqvSi5MDKE695Cd
7Xuji7C32lSziYmdttR0MsJRkZVhqnFD5vYmz6c5uJ2nD1IvviTkCIbqVftieNBiFg0lNYgDmWss
HS9ioN7jxt00Ldm+BUhb8vSUZEH+u0OwDQEt6iQoMvAtsMa9QNKCDzs3ZLIK9QXaebZRO8lzWs7e
nB3Kgghm9BMZj3zbq+OLUhGGBbURSFVZXYo0+5K8Gs27XDpx1zGStGTWgb7AKZ2NL01XkTlSe0Ao
LYM7L9cRgMkcbnM9kHHDrjOwMuQaCazzsQ2STq4BDjU9A6N0GPHWlWSX8gxAeo6STu3PFq1q2+XA
XAxCBgs9dFIiTWrRgGWqadG0SWko0qkuHSUyhGoGTKEfZPt5b16TqXy1iowAbMfHK3hJVXjaUun3
PLVEvWavTO6uWsWIKsb3Du+GZ7Y3s1JhoYMEWbpuK6P4C60VAe3vWk/dHHAA3iC6BJsgzz9rIqcc
nu/1Y9+S5SAKipnwIdVy5UR2y3vmg9VvVO8YJiAC2Ate53ZMlcG1+5LxmiajvUlk7RyK5slH0LMM
Bw2SRcrzyeAJu5ifHpCUlXNs5TicMAL1JgiyQdKuqVfrG7VSkq2FQcBuXYc+cO/DmNx29WtLsuiK
0+G+983vdFQH+EpFibIZ7bteMMSqFEk+Q1Qtl6h25o+R/NB5oKrnzIBnJVKqDtHdxKxMhXnQ7aJ+
nBVY2BrIHRAEl2QjFCs11jyKeLScsWKbN0OBTUm2H+1F5FaPua5SyImm/tWczK8Y2RqzoEmvQ03j
bcMmOJASWWitcbBR6eB9uaZ63i8lFKRurNF+sVKIzWSXF+lejdJqjwfiEQC1ccYOsk1HkgR7LHGW
puZrLEdEPZhBfvvdtz57Avt7XhG9OOa0R4oP2LErvDsri5u7prewV3K/cmXaqzHq3yxhXcwoEmtG
KsCAdLCpGd46L6qzW6Y6CjsYYKvFLUiQGbQaOE2tO2hkYuOLyJRNXfUPnuynV/x7K92Fe4u6dII4
MCEw7bxniGW1BKtJHXwQgNMy/MA+VW84asqNIHLQ+ZUqFXRTDpw+7BYhR3pVQ8YjrZq2mx6HPQWs
oxAOLuTsJ41j7All1LNCjsJC8PqKpz4VOKA5G3BuEumkh+An5VnvFdfGiYYjJL7GddemWt86T4U2
rfsbU+s4VGhByoIYNHQgpI2yt84gZGyiJOkZjsPFD/TgxlgeHo1skgqffLtI+S+kbYG8CdR0C00k
O5OASKlXKv6W2Bf/YvPtr4GzMwmTCVoyqI9BNdhYVIhZGSgr10QSG5ipxEW4ISO6hKjkFNA49vnh
jn9aOejdJIuYLqlyuv3C6UasZANWRs6d4g3J45gnxrlM3LWdQM3mfn1nBIsEhdw71yBaC72Pf8Ab
loFLIH2wG1mcoA+41mXt7RVPOmSMrLdqjla/RR5PdSb8hVzb4VavKXMMVSdNxiZDkUAmYMVSFzll
YN2saaxvTapko6sB3E+NxfwfE0LjSSTGvdSm6sKsSBWCRZ2uwwRftgXK8VvGOrjzJUYfJhG/h9ic
IpBbJUd6A6OMiGpCOKeTt3qpyVnDBFjZTp9+6dNQVmkeDSVPoFQn2xiqHzm6oZL5d4NHnMA0I0tI
tp7eojDtdKkihdt3mX5X0oCttRhXcWl0MPR1lRzhpPmCmEc7rWkx6XLYbS2pw+4fBwncAc7UHlHv
IigU42Do+SO7E9A3Ce2Y5tHdW5wsK56Lk/OQ4F2TD+Y0uH2/qjo5IZUzrkgaQsQnBrphH7Gbt+0x
kqEqkh0gdnw7eSbtgiYk0kVRsnUiGVO9GiPuoDpQXOJRDbv278oVqrSPKMzGLbKtBfkk9gWvnFhO
476da0HhlTGiA5oD90XsntcB8TVdtV9RGOFISxWYKqyD16l9z/vx8O+Y1YMSDsTqMBhejPRUD4bq
6vs6lcktbh1JtMFLGePN8t0cjqkKVrC1Ifny4A+3pU05GBCPABUMnaFBU4NSmO9n7NRHJSc2geX7
p1K08i7KOtBOBHA6cUHyohR14UQyMU7JV8BokDQInEpZJ0jz6aEnGaFWbPBUoglE0sJ4QsILXFG+
Fm0YbOazpKqmsEjb+vLr9gEulrRqIxLbUuToa9Y/8RL18splS7GZnzlk39Q7TyvZTXQPPhiKQxdj
TxzJcJkvFuyo6AwNK1nOP2VIigfNVM291ulfGdG12ASnY6/CJJmbwUUKaKxMhcZ/0oF5CmhgFQDn
ofclKk03x+BYjQFmeqsjegIaDUJVwgZgLaQWzu7A7PaNnN56KEcg39VLElTyCYzSZPIi/3u6txno
A6rxGs8xavI3dNjqW3wMjzpJuJIXd/v5nJGz7BLVUrZPe70+zQ+1SjfLtVpmdyJj5VkknoYAj86U
X+yrwNrR8FY3r5JWRW83ezvD69lafbEVbfpTtkAiJS24sFh4zUvEGV5DZolQPIunkWk6aYCbMRck
FdQR2Yo10WT8FbfYGHDcpZ7MukwejEMptecya92DF5pfGNFxgZE0vU4SGFmmGOFNyTmyqjyormOS
eU6O4JzLRsB76/nZkRqIRlhAJOkr+QWge72Rs4nRPUG07CH6gbvob3wScBbaUNOKFOFpvjTGYNxa
3Yht2+UNziLZsrAOcEGV/dxHtYL5SQdv3rMb5dAF5pdCkK+TGp6H543pajgajYMu6NMswAr4unJl
GD8eqYtXw7TRwYCynk/hwqCEjOsK27neQ9hmDHBuilo/poIFqR8o3gnmF7xrN+95plmfVW67e+oF
qeWQn7YsheE+SGDV9wy0iFKpmtgx6K6YNuVYdTXZd1JfIKTG4NUH5Rtahd7hmDIPA0HMTNsZ1YCi
T9ltrdRAMpkqG/DMiKu6EEh3CY3JKarA4MwrLVnqxBV7XV2w1hsLCgou/s5EFhh7xSfJecB6+BeX
TSE/yTr3mKLVTwRKknyiHRVE8wcvR9sLm5GxIQoHh4FXC5Smxa8+eT9mCaEo9ey1ISrS16viUOrF
pYgLqBA47QxoBTaDe3HfG6VyL3E1Lweluq9ybbgvBFcTcdUmZ4rdts2zEP5XjBiD5EDqS50g0hLw
9p7D+VB5xtNchM2XrKqNTtTRXE+UgyTNDi2pievSQqQpeKbNB4VnNYmTqsGhU7KX1OOTAZOwgs4F
4oyYi509mg85mvQ13pRnUtnds4GghXAu98dkwbLmRFPWWI6fO1WQsRi+I7RSYDbbWMGQHsuZkPG2
jMbEG2UrIEAawDoU6KXWQAwDAHM+dJ0k5Xyd7CIqCUWerrJbMtLhLkcjuGwL256eK1PQaNABuVUB
b/jhu59UisPYHkb54KsbO8XajKby0y79/NL2xPokg7mbtc8KuTq7AqejlYTdfr4WOTnbfTIyhJ92
9XbgHZOc8zWwre9AtO2qhEedIa0KM7u++IZ3HOHecCm+ZKNJ0OVbOTTjYaIW4TOgIdVc90TIQbGd
ZSedR7YKihrIIaMB50u35HMwsaq7iQ4KVmo33yMZfnOzwFWqMBdazT+3DDYfb53cWdXKsILmW9t2
jQ+WM0NXrESlq2+WP2I/1Bi46HZyrUcEri6aCm62oF/CbrXOnsfiwAgffFfTTuH0nwreb97F1ZEc
ee9cmgdkbS8eK8w7kE3NsY3BIbXjsoruy0C9nxUQEM6w8qB883KPXazMhFNE3aJBPuvIQ32aNQ5u
LYYTNJC5H+isB5zkk62EDmHuGRgSTGKp5EEiV68ny8Mtj74wwoPb8euxIf1xFt43DPnPmdw9qEWr
P5Ze8UhrjsG5hg7Y9FhSBGYeyAQ9+GY3ogfg8S94VvIY1HHkw0uVHylGiq2re+6xnrTTUH+fy3CQ
lznDmoBcvH0z1G92HigPEfas0a8wazZN68SGph8pfbuVavfGRVJ4mkRCXCNXL89WQ/Kv0GMnpgE4
Vwpcwyo9FWpqLWuRSzhWGTgUKhCkUFr7dZTfpTJMFEV4N7/Wjirn6WObN8WSVDtAP0EM1UFC6+p6
5SEgC7kIO9DMLDeGacsRhSynqMv65KdH0XSdH3SGYPbkadGdGni3qA6Sk9p3Tzj28qWnjfXR+hxC
1bwBOoRZ47g9WG1Ar8rKHSEDl7HjqQbl16TpAvN09MeuRdgotrbwHUzvyFq81jjC5nakQSoeQQNb
25BZW+eOn/MqnsENV1vQwNa1UarKKXDvyv7Sy8/SqlhuWPlT6ZM7bbSTWyD04UIy2o84V6AYjDZj
Ab7TAvVTMibs2dCRXEF2dbtUm6RNnU28nSrHsGr9F52ozGaZSLW2UuOmXWrTqirvk3IvqcNJiYP7
fFI84TgN4AgqREmAjytGObvqEqAdOA7kmzcVVDzrPYKGy/o2e8X4Nk4kN3crFOuUNGNF9hjEaU2n
8LDbgRY7QpZlsotbskSq1pWnTI9v7dtNzXpjVLp/Hes99irCTUxX/2Tio0T3NBO40luTCXc1tFct
9qqdaDJMN13LMIr2/xT1HvEyBkOqKDGXiqSZJ8IXGAxTRlBY8AwviKNYppPfFq5tdSGZaVwP1Mak
PAEwN2WLGZDF5d4EcLYguIkqvaIPStKtUYLCTi3DeG6Cnmyz1pCPsYycVhJK9Ky3fPoFQj+imoR/
x3QpZg20YqLunmwOvdWQGvq6qVMKLpVeFsei50QGYU5E52Rn1SC7zJVpYMOcljbVaTALTlDDbe+I
2OpWetcor2oxfhV2xzGP/IU0GvRjVQMMixWI42ZW9YV9p1/5kNvO+UCQaR035ESNrCp5dSINMoSX
qlB389eXA4sMPw3tS9+cAg+8iyHHn42MiCOHgPBqFFCAqvg+QZh0jBv5gJHAdsZmaEio9u8IYbAd
r5s1dipqSzi9WqtPwAYmoZ7Usv1lqdU+ITURN9mOzE0Di24xf3O+0r12YoBLMF0HfkTTTsRYvMvt
CJG6ZRTbQfNPslypp1pvlAtAFj/zD2S1NPed27q7SSvtNZGEua8AjhSxmuoGbR10AG07LBx4a795
JxJxmlhIaqg1sbBBKPr1cCSgpVkT6b0EKJAvlYQDb57njhUNoK19ql1JMEQcFa9F0/209F1XDQob
H4UBG6hmjELNitKyUcRWRSBMVBx0ZnIaGTyhMTy5BY78wP1IpKwkPYC8tRREJsxNkN7Qg9Jlz8Di
fowZpURER65TX+dzUqIDEtqXzpKNxw5a5djq68FMzYtgajiwkb9rgT6pIQlBBpaDfYBdZJv5CUTb
crAXsQTbz9OUixan4qJMh2DgxQBJ2TV4LNTS5mrGx6bszVNZwkW2Gmh0XArlqgRTv7ODKcynBA/g
57VTdiRgVeO5JuJokZLmsymzbKcrY3czAxaXA2tZwo+OBTmJi1bzokuhDDDnguoYMTP61eLBjuh2
CvOxnKx0Xib04WlMg4hQc+Mzi6pBTa7zXMYeWP3+LgNGVj3rUpOjo/s47w46WomlPPn8WqQFvxe5
b/XsxvICYo2tfiqj2TCr1uQnvMSQQsnuXlaWeJxfC/IQpjIXMoPc93SJTZKNRyoiittZGRekQnLM
qTznPqgWDPvGdSIybRu38WXoOqY3A537lKEImYgnfiEhhAlaM75IX7CfmTCWUwC395574fRKxFuw
7WcP25rRfWoYGyVudlBQ7aME7pufHbm/iAuYgBpBcCYAobmC7ebs5yjXkG0+EO28rYjjldLSOjKc
QIY/7Qk7q+FI9ULpoLEaeDJLFnEmObFL8i/D1oUaousqvrJ+KzVWsy0l8Wgq0a+8AO8GcMpp3CUk
F0JTaJ6MglYQCgs6ZIs5pWfU1dnLuSIrjTPZa10aickHQOyz/YyfLumSB1uY18wstYVHVbDuS7xI
dTXICPIUdT2XdHN9ovBgX1EYIgFp4GgN41ht5Ok/jIO/it4dLwF0BRJCS0fqcQVrsLcuDFJPWkNG
HaL0ncxElfixxr4ABeQ2nbSIZh/d+dHaJ0LtU6nDx7wZ0Ny59a7ya2K+S4072bW/bb2Bm5N1h5ix
wkNiTxNQDnC1Ax+vesM1xDKDyqDRzz2Dg4BpTh7mfLrlgVBCE0aPqLaW9Rqm1acV9dEReN1bMvkZ
kSfURAv3Be9jTKq9P01eQkRhOhrdjLicZTS0rAqgP+KqhbCk1jthEPvnFzHQxDb8nHc2rZL1Z62B
+KgVWgqNykJSoN2kTL9JnY3kF+HcIp1k441FJjDHA1hr1hJqFbyNRq7cFE/7tNrvMZD9D9uv9uFU
LdU1TRAMy/y1NuAfTU0hCVdTbGQYs2DxlknH5GkI7V2adV8spoddF0C76gxZ2seNS6iEMkVhthxr
eslkbB5Q5EksjqITP6i1OF7ZFCP4CcbJhETKWgt1vsOxdiwnFSYCqJQ8I5ejwd/2EeX9rEKcpZuN
nhxi9JN4KL2CIw+dmJsb2W3WcE7+gKwulhE3/ZFgMae1FOXkQ0O8qRi+SNZAqEQoy7od8NJGjZ/D
NSE6s5sUF71AxwOGunLmxxg/IqI1N5kGxYzJYnwbu30yyYhLn6KrLZoXjlBS53CJId6anv6YdIks
8hGRN2rdHpDh1lRok2TWK6HKJkiPD0wqMkRZ5kAMLxdiME1LQSrwOlYNjc5OphyfJFgGqkhvnndS
ZDtfVQCmqChYW2CXTMxJ+ztI0bYhOmyF0Mn61ZFbNloH+5vzkOYYHC1x22wfmxzFD8KrauepwalU
+9ZBeai/aQTQ6fGwlULP3QL1+UJFjEO91awrCGJidMnfXbRwrE96XqaLWPGre7PQv71a/tAtKzyr
vqw+slD/sOUhPFveq2rV5m1olGY91tYl1VHmqnUn3Zv+53z76eeyxdkLsPVDNsvsrMkyy7up9sAV
JU/U3sfaiEggkRNSBNUivOZmca8Wtb1EFf5j9H2EM6O67yRBGeLfyWlCczDJU6sQrz4yLu3cpsf5
zlQRQU67YGtvKfFhPnwkrkRRp/q5CID9zF9nouPSR9NyUuH1t3lLHlOKY6swsZGhI160LENXrdmg
r5i/0VFcWEEglpdeS6UKtgliB0LZ1RLgOSmoo9SgYZ9+sAj226M7rSzDih4ntAlO8qW3NOqfwOj0
andXSgGxgtOxOFcd0NsNdBr81m0CKmx5Ean6tmlrbZ+6eo4EEQu2zrB6X/QhSu/pfQ+dhI5YFo2D
sQTiFAbItG9W9rTVbwb1VQpdCIvNTs3M/FgI17yWlsvYYJBeyaMFyik8bgAmSSdaoZFM2RCwOIGO
hwxwz1LVKCdKll5LHGAcpgyeL2MfvmSArs6sD4nFk9v+qOLazpr8MD9We1v6kPuh3PSp358afUDl
MT2oqp6KMYgZcxJ2qB9So72LKHTP89tQCKHeKLRy6K3ZhHtZE94VrQXMDB39OiWXOEkbJyLK99iN
crwxBTkxodWajhtCjPbSSlxbtJNTOZCMMjKhkbgbiwVul3SHTFXJli3MahtJjX7NMKsEg/QVVFHy
0sGNG+Bfk1CY3wcFyMSxl4hH0lTUE5otnQE9AVwXOKhrxURhojyq0L0vAS2rbA7eJZt+DOLDYul0
jfSOZUiJLqMb7xFOoXqVcU0atnpSJqA+/+t0E0VsbRh3PLjLm91BtNA7I+QOICs5GesCfApDEBKV
Tr249yo1vJLA3NqiOHKSEQ5qJdmmGa01A+doT+TfWpJ87RFuVkhcyabo4kfU1OzsLEwTbugqpyoD
UdXnpYGRZHR3HoMW4esndPG1kxk0g3nUpVN49DEO6/iY/k49sAGNL2aCxip3b6NLjltCYGKaaCPz
YQAplvxjqFqzS1QEeZM200N9R1DRCa5Be+L2yJlWDMoqtWG79kjDl5XWJA+WXBy7HE2rQPy4S/JA
PpdB9lQ1EPMMJXogjiU8RXEooG7Ry7BNyM+61Nx1GuYfm03cBi2KWBBmx0YFdGGES+Eh9x+plqHC
hnrwh1PDtp25M0C4V63Q4gYPYBOq5e+1qPgYIY3Q89ctX0G+pMSMvCQHKYyicwWYcCdzAPwWhw22
Arjc+NhThQeTB3lgV2YJnSi7CUn0wE9b6OxZN8AbBZ3y+wodwv9NRnInBzpxFETDWov5uDTBAv4e
PeT3pY7HkbVkQeNt7JBUI6QJ6yju3sKyy++UBCIImJTjXBpZrmWBeu7inZujZyRXmFgwOSRVvYJG
ENgk3wYt7ha6nUfVVoRDa0K+ip9YG5tRgbGsxOSiIc/oGjUDMLnQM052L1ao2Eg8tGBFtXHxPMSW
fLRZcs0F2HyQaa8+pimCFIZgb5ZUNlMDLypGmSlKH2Q/8jmdhOgATqSVjLjjKLuvoUgsB9J+sZYr
v3fmJg5nibwQTDxugZW9GKjNhKjqQ+EfrVFC7EL+cCWIGZTdI1yw+p764cRQBewbRhBZYvASIEBj
yWfLLOjybOOVJ22iIDKPilEQM072eukSSYq0ZpRCIinwhkR5n0tVeKH7kPBNMuRse90ASQQ+etRq
2V0NippNa8KXJDaxsABpJ8fP50ZMB+1qZE8pj2OifHz2Hkb6oPdmjc43N3dqolkLjCDVTgrDL8XV
mw8ympeShWlKMaw7FEoML03w6TgTvvUuia9TzFdQTDn2WrURuQBPXuEMC6DlL+yuSh0DBcdmbMaT
r9njuVXJePBxzHYY1ogIiZtVCWMNad9DVKvRTUh7FmvnOoiSTwlBCSjB0T/U9UDTk1CLpmwr3DDw
Lj14M6iU+s/Q5eIo1wSB9X32qvf+OigYDciIoEwz7vdlWGcr5vivXTIlOabD0SdhbjO77f7rZ//f
vO/s+msLrf7+7/z+M8uHknCd+i+//fvmOzu/J9/Vv09f9R9/689f8/fTvfPwT//C+b2tv4u//pU/
/ZO88B/f2Oq9fv/TbxhYsAW8Nd/lcPfN8qGeX563MP3N/9s//Nv3/K/8KxqYgk/8/4wDu38P0vpv
i/ey9r/j72T4Exps+tI/2GBC/TcMGXRGqP4MMTHC/gMQxh+B/kLmYwlZwYSr4tD9AxCmmP8Gt9q0
LQuQMrgbgbH0fwLCTL5KZkHMnEnThbD+X/hgk8f3Hz3AlmCJpWsGdjaWN7byFw8wI2CTIdWUm7tJ
zu4u3WbHaOWf/uGD+ePa+VvaJNeMj6T67/9Fkf9qk51fBp4F1SHcnv/k1GTkobW1qqAGJv7Wfwfi
TXw7R1/KKtta+S7BhKzYFx6tpLus8HCRGgDdQkWGvCCPR7+1r5Q+BBsaq+qgfhjKon8FeMF4SQ+X
7olRrwfP94c9VWEuOXVQu7is6b+sq/QIuYiqiSi3C/xpqDcMQHEfg/ZALnCB2Yt2qTqO717iaD/J
sXRXUIhf82cZhXG4QHA00pqEC/+9uMl47qdfe/XafHPrPU48/T64EVk0NCs5czydsFmkD0vCFFTk
B9W2/qHARPj6BlcnUTA/gWClRlwO8iq21/6wCZ7/xUf9v/2BWoS/CEAqCsSIPxuSJRGm0VgyMOqd
ZiOd9XW0R19jkSjpILjZyPy/usKgSCLBs5b/K0TTXwEmvz/n//Xqf8EZxFmHmIlKbEWuLik1S6qG
dlmthhXpOAugc058IgL+//Mt/8UGbPRS2uR+ra4AJqVfckavu2g/4NtBt6N25KK5jckiOQ67/gSj
1kXFne3/+fcwg7L+fB9xCyv4v6FL4NVQJ37HP/jAB7ViGVjJYH7fdMKrWK7/mPoyvReb/kE6N2/w
A25ik9xAoX/XX9EmfMLfre+MPfNo+auQnBEEJqigG9JO1Sk39qtyIr7JSU/hGsX32n1NP/QrY4IN
6/9HUMSOfUUy/6Zdk3v7YlAiLvrLlCGODHFVZP8CP6L8FRVgiT+/venP/+Ht6VodZGy9Cd97Gvak
hLTqOn6uXuKt/a1vqw/8b//881QAbP2nk+nPL/kXFg7LJQlMT6eu0k/9PTkbD+0Xez9fX+r2OhhW
MgkI5QoGFJnZ+sm7Jz0Z7ad3HeKd197l1+EUvRuvJWDVO/+I7wA/Ut05Jn4fRJnJT+3u4+6AlxQV
PdaCMjpQVaRESrZYIR0b+m6wJZzRzLCyOcOt/uRZThJxYQECXg0PEEu61iGYjTEU/x7Jv4nTPyQf
5otf74DTG+iRrEPonyn2kcO3+moKnYkWSM1sormwKQNL/yTqB62IUj/Y2jFJV+3OlNjXrGPjTod2
CAS7dXj0S5QY7TbRt8RUtjliWHTp0/di3UFBwP/SAt2+1OYWSzqx3LlBdMdiyQY31U4EZNHWjffZ
e/LR4wT3FnSatb/HRPQDIKi7DR8uFvULSXnFARJ00q/S4/Ax7OMEXN7CJ5GdzL98WYK+rbbqnfum
QOTFjD4sijOdNglu6aW2GXMtrHhFAHLT7axmpVSbi12tjHrXq3e1u+O4T969D4IomS6V8qJ+zq+u
ubLIZ0tOg3arre0gn+IIR6l9toOjphIonoKqcSSVJEvrPtP20JAWdUy8HxUott3PcrwOjPZe9HbF
9otUda+6Q5eneFsKcSTohwqt4w/p1eJZB1T13nxofGr/g7ozW27c2KLsr/QP4AaQmF/6gQA4U6Qk
SpT0gtBUmOcZX98L9r3XdtltR790dL9UhKtcRYpMZJ48Z++1q41yUV6KDxr1nCFWeKJBLmlenzFv
WWmJ19b7cZhdLXpEXQhIHGYa9V5UOVO2SUNcbh75Sfz7pLIr5kPYnHrppOJRUdd0WuqKXI0L6CFm
NehBuYR2guiELwSopfAYXPHg6IQpzK7xihwSWBHQr8nfpO8A8jFEqFSiwvi05U2+Ii94Yv5prkI4
vBORXSuqkHt9WpEUWoN1i1xEs/W8LaR1zCYy7in7OuvYEW4vXFv/8jd9fbWbk9Wu4/RcFi9qf4cZ
sXuNSHBD2OwkRy1gsV3UZM8BR2pGCR4nXk/ZmlgTMgNm0h6tlGeMsYuLrAB9UR2fk/Fqg2LHWvrE
3betTziETNC4b/aHjSPS5LFxsX/OAP1d1GDBze7Ao68M3TXiDWlRQwCOgRa8w42HmSOBjiRFEE29
IToCZLco0RhAYXYakmJrV8G8C7YNsWNwWPr3ePKYqf3yjuCxcdri5AU2HNaYAA6d7oJCG7sNg88i
3mWIlY21GtCmJD7DIb8PTwBpbAn9TYQq7ZngDhXgCB7kcKelWxmBtLKSf+DC49RYBLT8Hc/+loVn
joRfOpK6KchgJI2WW1DcoA5aEUXNLBzQ4RKIhCA+8QgHHpG7fJWYhBqnJVliyVwD44IWdweVxCo2
rX4uta1MSmW6T0I072TNEeuE6jNzkWD3Js/UsvcchA8U56XSmbO7ZUSUJSwzPASWQ3Bfh9uh+xTK
Ja+eG9jdNbTk7TJK/REc/Udu20xD7dTj6sdURi/gba9azJC06Ig/c3UisPsTADWPVT+8J/ww6Ro3
PChnu9iyPgemFNVHHe9s+xGFky7v5gee9fCZCeGgPh9nxjDTWmtekHogbdOabYpUxaKn9N7NLvnC
e8ZAF+LbMuTumRsbh7p7j1nX+OGQEeyI1NwHW9QaEI4hT8Xvce0A05Ryt6QlkD8Y5jEdvmVpC55O
TJss/2iHSy6v6/YFlbucAWFH8uHG5j7IMPlhKbgY4q7OD+MelXcFarlx7GojkrtYJKuwueXSNQbo
JhyjWaLYi+fkxthCvKU0HNGgMt0BejBuS/LXxx2nxXgjG8MaNyij0gz5mytpa4n0HYulBTbdkbUb
khH5PLNXlJzdrj0fhM78/BIvEQlrg/PYZIERK8Osh9JUWTFp4TvCORknW7t78o/xeWwe+J70lBje
S7rNLvMPSgBC0VAqrQb1M5EPiYop9EzrPnprP5hq0SBVbwEbOCEt9lru6fOurEd8GEVPGvM6f8rf
itfgvT+RP0hQ40yxtUgkbnx5lGKxi/cEpL6rSA4n5xIDkq9TrEYkhONtAV7IFml6vemY2ob2R36O
z8rR2Kvn6DY/EmkKt4LdV/8M7ga6TCejXuG78F0CBIfvFB/PJ6kHmba8FM56HubqlGwDgyMPgAgk
1hVf4juDLX9nf+DkFbmjl06iuG3msQrq0umipVDnNzsCwUkUrFEYrgibYQ2VD7QG+ZHkS+1pa5N5
KVawM0Z0dPYmF/t7rvjld/kdg8m/xzQRJQQ6rWijj7qT8IOmXlYupQThvrNro5pG6NPSJ+9eZNpj
tYv7hyaDmZwSa1OHTv3Gh1rSJYX7SIRayC4GfNIZQyaRq8RadfY6u1m3/EfPrrDSWL5cF1CGHoZb
vaYOjTWaAw7P8rIQKNdmzicnH/nZsMw4MdstNmCLqFNCp6k+kPk5TLJG866tHTArRnSOqA9J61TW
+adCnjJnjthatN3ta85Ot7deGLRjnGZ6AYQBxjnog6U1/10QrCi75jONx1CsEUGW4kB9Zrrlp3nl
/w6/50vxCogJCyc4p8Xmcjdcqxsmc0QsaMCraG2UXvwWoon6lg6oxYgKcA/TPkQcWTlowNMXlQpG
drLnId6Ju/KlIERRsMG6s3nkZ9uCa1f5bNFFl+RU3Cf0lYJHvdvinJUCHHUPlkJ/muPRUTw+ZDIc
OP7mydElR5xjhY3G5vt+wbhWqMg1yN2LWbC7IIE05JVO5OLUd9P3EFPUZfyM4UMPxQojs1Xdz5tK
2gO6zx+rB6FXK572lBLvfQp+KPIlR7KbrZphW6anAn05tkoWu3RsxoMxrxGD+s2jTLlZ7pT4AutB
jd1y2qNq1KVVVBD3tY7IIRpAfXrZtGIQykqTf6ifzb2xb1/R7yv0Y4p15rskhaSkC8tb+aU4S/fF
tWDzmd3qzPKLjoTbP+nXTHGmHSXfrd1YL2jx8OcE55pHFXsz4RgjfuKj3e8q9d1kACBtl6Sy03Qj
D0yKHP8TkKd5DO/tfUx8xTl9qdpV8i4f2P3tK36ug3WHaPqEiE15tneWEz9oW0bC0qq8U9+rA9lQ
4sQhzw8XJxe5u5tpEWuH0lzDkCK0loF8dibmJz6xQ5qv5J/fBS8575pWcnclrH3aghbx3/0n3EP6
K4XfoTlg6+tbV33EjYpc7u/vBOLPV9s/3gh+utriNyBKAauAO7vFO5Kadf+YHIyLcsvX5Tk7QbfD
Q4K8Z5fvg0vh+p6xAfy09u/yb/0ybKOPv38/S0/np94J70cIWQP8aiuK9tOlKGFsmjca9RaJBrv+
Fnxru9ELOe+d4p8wgcs/9afrpdA1mj5C2Lr6E8HQimjOtilXXPtWJZ/I+xUbkJxr6DcWN1smqZsD
5DFsW0/dK0JRmhQqUky2S9Sf1oqUHb07S2QLFPtOOtT3CK7U56SEjnMtaLgE//RV/fVH89v7/ek6
zACskBo+PDdDoE9hAWroScHZCbVDwKddle/jg/6WP1g3QnNKhxtLfT9Busr+4Y0of25ILN/Rb2/k
p++okPCxipHviDcSXnNm5FtlQ9DXfXvwt2m6stZBvG7+4ev6E3Dyl+vy7171p7srwiGUhD13V5pb
3Iog+fjPicBc4TFeiC7aB2AYzhcF9f179or19u9X5p/Q+T+//k9PyhShUa4EbZjsnfgO6l3jvbyo
H7AWPOvI/FT3nfBDP3GF6H8kzPqnFQm4aO3XbC3Zh3YgD4ljU3/hpPigsr4pu79/g9pfPsqw2+CO
g7z/E5HTkrtST2Ue5fzCUPVM0If5ET/O1/yov1R34ZoCVPbatXoVHgDYTXMKnrRz7dmefybyeju5
5o4UH0+5Dy642tUfBE9zN7L3oSdtU8e/SRApXJt98iAfqn/4du2/XFMmbZ4lwcESv/z575shBDpo
+ij4dH0PWzUEGEB/pMhNGw5+O3SLZ0l+hhsC92Ak/PBKZjp+nFNFCVR40bugF2UsV+1KvzLUhlrA
X8fnHkaeSslveKVFzska3BCu14lbEHdbezPWK92rTuknrby29Hi0NTgW3JA5hlDnw4ukC2kv10j/
SmYu98ulgNlyJUpOxQudyvFphjVjkRa76i4NPdBPmdSbzlHnbYkI6MqWIPd7BT6hecZcGt6Vh/Ah
oVmBDx6RHUHR1bq7TXuqqlGhI3Hfheu/XxXqX64KCwa6QktcMX/m+WG8DpVkeWy6PXK/9CtgWeQ0
iNfUHE3okMAQXquMqK3TgiWlDlE5ZbbgdeRkoxL2tND+V/lHFq0M7kSn7IkSVAfxGsAU2Fk1YQQb
4n5Mecv1uZPc8unv3/+feIS/PHY07IFB6oKm/cIr/N3C6KtIdLbPY2edjP1wCkF3OMOddp3O/lk+
Iog+40/y2v3kRo80Nv7h1f9yWf726tpPZ0ST+AMySp6p8VMZD+2lp1dFM5x+wQ9CIsjFAU1KOSVj
2P745aX/PYP5d4P/p2nQT//5P/96rPOHQdEtSqLy+yt6//9g+GObOk4q9u2/GQB958l70v2PXZO+
51/N7+c///3bv86AFKH9SwcRym9rhgphnFNo+G5aJiVC/RcGLpI/ZAVhMTDL/06AhP4vW9gCWY6M
9gNfPm/m3xMg/siESQARUxY64yGopP8Zg/3hy/ptsveH6cwfO62mpaG/FcgwhQYLnXfyU9PeSmXV
LK1IPemiOw6TvOtUaW/UfQ2ViZaI/FJ26YNOlYHw93kBmv7Dyv0pheLXN4BOU6Ow0Q240j+t3DSV
JSOobPmkKK6cR6ojJLp9GQaqFQrRVa1YOzw+X3qfAVeARdvo+cUom+cg/GpiSOgBJUatFB8kk70Y
RvCV5tVLEwT/sO//VO/9+jY1HQq3sCxdNY2fT9WhShRCApRTGxfEykpex2FT4Fjvi0umBx+GpD4b
4j3DpvG7dfXvb+z339Cyb/xW/f3nhU2TOSLCE+aIf9xXINDha24r5RQN0r4e+QLy5k4M5HmO5nWa
NMxB+YVE7H/Yj5fv/fcvq4OiFwwZGdsphq3+coj/bjvr8MZaWW6Zp96Qn5Xa97I0+kGQ+9v/3d3j
D3vMX42f/x+cLSsLNv9/v7Wc3tPo9/vJL//7r3uJ9i8YHbbBTgGAFPmQ/t+9BO8UfyYMqPssFZ5o
JsP/GScvUSn/GR/L/1J0mM82k18mshpRPv8Hmwer/o+rUzfZ2ZZbiSaWyAZL+wVx/rtlIuVhHKJX
WmMJJp5docC1bHsn9bQjGSnIZeG/ko9mogB2yjI8pEYH7i0wO8BC4UcsK6eStDpPZPZuRortYvMw
10M1kiPZQxibrnWJvBc2G8of2nVxOIi1oKVZytlHmtnJrrfQrswyfkRZnRHzPIVcWOc4RqpV6+RW
hcpDTY9/nmHcxVgEPVOZSIGTO4U8vzVK8vhuAilGxpKE7T28SVUuNpWi0KFXos850/sTHuN0XfaK
tBoRkW9Hzf4xthomJtoYmm2e5CV1F1syjeDqDTBSto8XIEugWWsgKQOxdEyX0tlwjAKHCRzqZoWd
DMuxSZug6vz3JHs06btXnfVaBWoLzwWMzdi92CXSVasWDvhVyWnIhfKj4Whk2r5AxdwPwa6PkMIR
rr7vkYKtkFfuUZH+6AuT6dD0ppkQLANyL4LR2hgFVBGjax/zxYuQpwciBx4mjN0rcmNcGRIF0aQ7
MMjbPCZ7vEiSTZE/1mrN54xJ2MxBvWbDeK9XJsE3eNsqpcJ4SOLuPI97BfSPlyj1SRjdbS5QJeaM
bSa9GveTL6MNbd4su/4k93znFxOJHDk61yLdjiFdv7LMXjPcWqsGdhBgzhpjQXcdVRrZofY2SePH
pDFPKBLDjRgM+HayzgPd9Ka63JXkcCIhAFwDAQDxTNeX3tTRt8fauOM/EhQEVQPoEXGiLRfJUS8m
4nDlfG+o81XpY/JqsUi2LSMHOHhwFRDvTYwGajISmF+EPhMvS0c8lWowsbBUk8BBDzdSEHeRRYI9
EMkpKEnA2QMcf5pYBp07UHnRep6Y1XU/GgkdAzyv8VqONp+25CAHsbfhbMMGLbMnVFP9TCspVRkp
GHoL5dBO78wOEkqjwMHsinbe+Ui8okgKN3KecmFzmyX+I7JJKiQ8rGn30pwnDunMEErC/g4oMUlb
fWMDN9a+1X6iTyitYR7ZGzlKYjfNUSnGwVcbhp2nT/3rzFrbTwSL9CXDZuu9lujMamWnoazOmXiE
oL7YYhBKFtexg5cq8ukc9jvgizcx4kYjDXhQ8sPQB5E3Jca4auD3KeqUHDh14H5xIXZjdXoWJeAQ
uw3MlQmXc4pLLP+kS3TpYV5MhnNAZjeZA/EqFnS1uuRshcpxsrJDxojCjtRnTNIEZEIn0O30TZ39
jO58eQzSNUFxDF86ay0jlIvi1nebud8h5BJRVa8SI8JEVx/r2B9XZdOdu3K8FRLAVyVhymjjszMt
sKFY1VdmNXP7lOUY7ksB2xX/kWR5teDYjdoAe2677vAutQpMRCuST2WD1tbIN0pdvcoF2IC0K96C
tD2QNf7SJgYuHKYAlQwLPjQ+44SmdZ7g+VaQBBq4DcZI3xjq5Ma5DfK2Ha9irh76mblHWNDAlMir
kcMHNWBeZKg9FCtOe6eAyoH+lHFoOyMK081jhDsMKxhIxqxlUgmbY4hz5q0mt43QwBXYF/s5TH/o
MILndH6Qgd92HY3qxCqbrVQRxmRlPcOE6BKE4XPbzxjQSdmafDBquu7EasoNV9SHocHRwc6JOBuD
Y03jzy92doEUN2TIqenVSYn9z9GaTtVC5x6sJ6tiZGrxJI1K/ISwMXOrgepymJpNB/Ki7SWGrf5W
y/tTKKN+TSNIj6oonuvk0Y4nQo8LXH/C2oSZAgJdGgfIkgGlInL6YjDzXUzG1jRZnpiD9wgpsCga
PPMkYJvV+Gyj4yFafDfqrebK7a71Gwj6eFzhcAs3VTvVQye8aIpLuFOaDkQnSwDOktPUokYNZJq6
Q44gQFLHwmOjehdmA5AxM++QOzFWA97BUafsKk7vHaF8u1biol60DYNoXX4JlnFDNWIcqyyp89gN
5EwxUf5vmoxbbGFwnlUaYNXB/oQfO0CUQdcwwZsFa0BbhjlOnj8INawdLexUB5cKljBosBLxOl0e
PLFVOqQziy18cCcp+10U3We+/N02nFEGPDFsGZfGHCSwQaPk6szejDQKuAY/akrzSr40JyezuuiZ
GNi93vumk8gdFutAeewjWq6xeDeRu+NLbl+LqMIhauOrGgLrJoUWf14Xe9+UV30fX9Gsm0DcgrNc
EygR1/p1zJgFlhNjrXGw29UExbi240u+5GDgVSGvMLwmjVYxaQxGb6g+c5y0sa0fp7Z80CCROOAv
fcyFY+OlvXSOLXHxKfD5MO+KRctLFCTKjoBhS5vinBVTFm4jHhokeVwpBJk/QDcI20vmVTIC87aS
YSMNGh2PvnAtSKCrSUfPKbKXUYE+nUeEARZDHboi1m+j6R8g8g463CvsIc+y1R8qjIeVjyDBV220
7jFTLbPe+MG8geDy1drsmGNe79EUY5bCc1AzHe1nJBMkFL6NqB1gFaYMWWUP72e4L0ySx0mpqc9V
eKqqHFB6LDv+IFNgJArevkRNnGbBZhbdqY/jwZGZgsJAwLNQBE4V62/+uFcVIMKG2jBZvU3ptI9k
sF9mSRO/bINXg3wyp84Gw7GIGDj8+osejhtNdDdDtWmsGNVJFjhKJIbjUWFIjM30I64D+oRRmK0D
htyWb39gdYyEDK2iRws3N0QpRTIAdZWYkxGuX+ifZDXdWGkAmC8eXhVDubWzeFRicEZGxHjJ1s6W
lJ9AtsdrKyiJVyfSNimavWEpeMr7jKaFKghngXXojjOiukJ5weoSbcVk3NnJdSizVS6N7RZazKMh
WQd+/62LzYemxnaLE1BZt2NHolxsvbVD+qGzPg7JoHfMYGiX6Z1xU0Y7cBrJyLxQHHXwBex9GrUC
Qm4cx0p9lvPG3rdpzN0OdoYl2i9BD36jFolPgMk9dBngmm25r2G1eNE8kDyqbn2KNTeUCOS2ZyMl
OGnEx2nqd2aCAnrGvccaadiGaNm1YX1JRwyXQ2GaYH24yWJc9QJNlTYVbydSFAhPg3YjTHk1gyLa
GcMElTyrrC10Ac8O4J90uM9YzQYU0Fh3+5gvTijNAHGjLF29QoiY2D2MISM9SEGO+mKKmBSOuPzR
LEkkZCga1GwQ74mufUMTQ9iTDheQ67Ek9uFCmTPU4KGMtdOUqbdx0Hf4cyL0AulXATpoLJL6mEHe
NquaSHqdcTaa/ee6H13dFweMmP3aTBDq2NlJyyiIJKW6mNK0a5QRZIZJtHX/XUvLaHeoenQX0aPF
BQEHw7g2Yp+JwChfrWn6roWpeFVkXcaSpKNSID6PgGIGk+YYGT+5TpPb7q0Xfc4FgDp8D9QpuDkb
jnY7xrmKiMKMqadsI2lc26g9ZcC+/8OsUZ7UiN4dMydYsVdCL6/l7Tj2iTt9m5bI3TgFzVtI2lE2
GMhpSGE6pnCSHW5LuzxUWgaqKWT6H7uSsJ2OHHiGNZtKNp6DvoA/FWanoUZAYpkjo+DkK0xIl43r
my1VVwO/lj8gqkLO+RHq5cPYykfdoNsZ33dl81TAkKBXb3bPZujfD1VhAAxDNYRBAPFmpus7u5O+
bUzyXEF4l0nw0kTqigzw4xz0z3A27+Hdf07FJzAR/twQIN9koN9q8oi9B7wFWGN7woBWBBr4brV3
R4amVq1/h0X7o9dk4JcpSLNKCRYnPC140qm0PtzH6NBAkyFhStdEll3bhhE2h9+n3ionOI4olzQI
eV27MzO0czlaV8JO7gF83Pk0xnXGqizK24iySfB4NY3yXhspNTsz/qAXiDL6s1TV28wuvmbF8nw9
35CYhNUaDVw5hcdZW2IjQ6VjrVdUBnrTrmKSNSlCtUt8qXUJW6Gt7KNsCl0yP4geUKfL0CpvFXlY
GQJkbn9dmDzFQIbFFB3mGRmbrqLmzQd2I0OGbzDaPCjBbrKRC6fKg2766IJNDKtTQSxS2Do6MWi1
xWcBZsFaRaY/s/CTRxh9jHeq/DZN73EvmL4l5xShnm8VTyS2PwRQTSo1FU7jVw3ORwzEoQxVpibg
we/YR3kSCe1FjlIoO5ye1IBK+Vbl9kKFaB3VYtuIBh0PrbHJe64+eK73po0EEiSAI9EKZkScU0B1
4wAuCjtDCUNpCBhQ6I9mzVfcLCz1KCy+Jt04NvY8uT0mjJVUygoGmEObEiVKDKy8UsxsSwQJ+lJC
EmbVZ79jjNbNCz07rM4y8T8tBqoNL+xakzltNWO4U2piXshrooSUAH09Tc1NLrXEBWm8qv1TZBD7
0Zqt58tIOq1+cuF6DLB2lM9gil+btizWgL8LbORcDn25UD2MF/tKjzW3yzW2m89eaeqNNFNohrWM
WHFovSBilul32a6As8CzMJ0V+NoOwBp9k9YuuEwLrcTwNdNUZddA04EYQccatlKCHAxmaOD+boy9
KD8GpLRhyOlU9NYmsSWmBggI+lr9QQ3vmnoZYTBUULKM6LznUvbGQOnuK4OZSM03eoiU0Qmh/VB0
JoMb6lzz1Sl+mDGAgccgtDSGN+dkc+lWFmdKrgaftdwGgD8VlGMtihGuZSS6tfbaUKhjSn7OltNg
4WIBQUZZM4INDeV68OCDmO5gGd96zsi90AkTqyKcv3Lp35X1w1QG1TbDClj16YvsL6J3SUoPvQWq
WcuX4Wc4gMwq88ETT75KeWxnmeRi1sqPTNtXQRowumzZtWt6N3XDtDjXDXDN8ydR2pTpUXbumqXy
y3sk/RZqLRUTM2gIJg3MbUarMbCCsun2MYeaNHBpkJCVqQjF5NIC7wjrkVvDNifshCOJCqZk1tME
xK6SQkGVngUHDOJvhpJmG2GRJlT5zkSMiAvH+rlLSm6LwTB4RtAGXFDNYd0OQUV91LMstOkwxs01
DQou+7KTGKgzcqoBtg5hMiop03qfmubLZFzDSTAtKcrWqavYq/IeNRmJCFmmGcghlmWoy5i/NN/r
Og6bkOl5OBI2hun3KVAiKAhVztQyukqVli/NnovVLMgmmLDE7o4OGTgBSrh42FYxVMeM0B/IMyws
E83dOA67QdPwrfvCU7OWGKQySDytiylGJ0l3E98wsWg30A0DFKm6PQTeiA12aTVsJbA0bpVFCHMJ
/NBwahyUYngFhQS+R6FZEOU1PMI4f+gLHVl8POfoWIKX4I2u7vQw5Vrkjj1n46j1n2aoeW2bYz20
SRyUSgRCEFnmbTzgiKhKVG5yWVHUJty9i8neE1CSOcHbJDh3ZgnkAWi+c01ZYSQxqlV5SF2AsWji
ebNWcguprah0ET5lzeKUihYd5qjVh9SO7ttM0g4Q1zxFZkuV+0TzKkyG8LNQFsNVmwdlVaZs5Qk3
SHz7A6Y41bpOY/vOpbtZ235/NUzApSnU2FiKr+qsp26TyCVhLPmt9JUYjZ9MriCRZEokbcGtQBFN
g1sYd/Emr0PZ0WfxTipOagoMh5L1rWKAdue0ebe5HInM1fsKuWougvVUYWLJpxCX9oGLv+E2hIUl
fU3mB89zFaTltizMr8ZsAXjKKdHa9HVU892EO+6oPr8kaT97uWY/N3K8Dww129bGBxyIbp1ZnFqW
8cKRxyUt8sddwCqi76Td+UNS7dBXWe8kgwCcUFGQTWo8cj/Ag51UCy2GSWnrY9KjVRXZGtZ2siqk
EpGjUEyCYbmgo8iaMOBlD+wEKPds6G25wgtby6ZEtf4c1g/qwPQFMeJurkgZ4ZysnSiiW1qzL87E
oU3RktcVNAWdSXFuOm3TGGixyLhpvIGdJOwFEHfITlk2FGd7zAovTKTKLaqg3xoZnANidjiw7Wnm
RsuyVuPc8iyxTZpqX8lN9jDakLtySJqZQCZpZlO/ZplD/JSqAA01cER7o8hKSyxSg+M8xHsRRCop
5l26syr0vzOi0CgWWyUqJs/PZ417NP+cAQLqkgYzM3b7WdEBRcRZso6G0Ztl5bk1TDT1CtnGBRfR
MeiJoZ7GczOrT/SV37u6EluJjHu20hhJpz01W0P1PxLFXxBGJKcb4rM1qo+Q+bw5xzcK1MYrw0uT
o8/u9ep+iPKlfRPhbpW4+NmWPTkZYzgn7h57kfuIENMdjAMOSy2rt7XqGT6JPUKlCCun7JlH+a5N
p/DQpxAsDbeVe6i4ZXgkBrXzjDposTjZ6LKtEr1cjcJWS2oiuAGzDklaOZoUSocg24RhiLjCr14S
DW9F17SXhodqnc903IFPYqMylTXPMz4DVI45WggQgEPAaer5A09gXBrk61liAdZ9j5my5Fexncel
3wHB5fy2STPln0OLaCWy6hG9hG7aUpko0ZDqcjorPd0cLYyhA2KXV+WdpUXDwYB8YOoIz0v4dZTn
4SPdkXBTIoUozUV+3ZUYLBr862IutkAI1lJcmK6eSOau1VJHSn3q9qbhkhhVr+3k/wiqJlqlaYUG
tTHpDVEHBwr24cIM6OuZwzOZ8B9xlS8Vh/pop4Scq9AYWOoFSU3bcFKg3kmcoGZZo9yXUFhG0VOj
0skxFBuvOoz/NAYtX0/xrbclHA9UtYlIh7s5hsRq5+qHaUcogcvGOqixYpFrME1uORfv2qC8aJnf
O7GFXNPvy3IF+g4UojQcI5VFIvsWYY7RsLHBM3SpDUvDXkGFwGzPld21QSiepLZgBLNgdgIc3yto
ZTU8Eq7naOTLoKWpN2JTge+lOJUhngu2ShoYGrRYttOusJJTW+3nGCwVhTSqZjt50OKgWO6W6MeE
Lm0pbjazVQSeAoLWsaJpFZtwIPCSGi5XTqDLqvpqKMw8qqDd98qllZX6CcNg9ThPyDvVJFnVnDcr
HMORG3Zi3QYW2cV6eEmbe3ibhiktpPEmgr+j9l5fsz60BnlYCpvPa3Q9QXnL8moA16qQz9yKxZFO
lnGGj3LRZ0CNhibtbBgND1qL4l80CwHM6B8yy2RaE2aqm8/VIS5ERRCe9uCPtkYqExAvv44//LJU
vUal8Ja1tV/3ClrVHKs3nZad8GEr0IRs1CjZDBIKaTFn8oMcyT0NAYrMVtYMXO/Wpu8regNKQw55
PHwWNOhXhmnZlwT7J+xyOJ7NwD+tp/2I8TswLo1MdlycB1/zmMXbrjmKcpYpz7MY7wgd/ZAguHsa
3MNdavduMSb5rqnxGch9NWz1eXzsyaxfiZk0DGis1GFxJYDPMPJZmHpGMWM1n5s7VaLhnoTDXlf8
Ep6Kbh2KqX0tBbAGyeyecFSrj3i+V1xoj3XW23cD260TjljRx15/nql5hlT062AWD2Li/kjSJlwm
rJ2uFsxXUBsZ7JMl3WUqH+Z0wvUUpZ0TSehFIZonjzMRWkxIBsxFMlDtSSHmVyq9QE21HUD6y1RE
pIy1mGAymVKmGUoER0LuHfrSRyWq+WGkwvcS1fRMo5IPWLjMkfCXoM3uf/mFzQbsxRRJ6/FzzFjy
wgR+M1XSsGllvBgatpC0lpNT1KBZD5T+TgDDvM+AqXC+4JiqZGhh8PUOHRLfMaAvrsl8V6bOX4Y9
W2wSpcEtg1RWw/kf4+6xiVJ0uiAwKT2s9p7Xpucgmnw3lMWX0dB2lRP9kKB9OBIVcmwHEtk7aC1w
TRjMWAOat+WXdr7MCl74QooWpK09rv3MfEuI/SjY5Tw7hQswRWm0kITBAqTBepisxxKeGWBvpfK6
jHzFJAENnFc7rm763jiFYhLHmJJUg9rIqWcHJEkacFKQVLAPUKDZgmhGinTBPaOVWCrWbZhTn6RS
uFO1O2UmusXKBgRDJEFejWtziRiLLFG5HacEYFo4PzYmqfCpTvp5Q0YSJkbRjW4tk5Woo45dFSGU
tSjS+vMQTFyBETKHg1QQ6dFtbUoUHGC2hvGuwCur669kc68lLWhvOTBnJx3NxGUDDHfNGEV4o+z0
Br8SZumA1Ms2GKCOzJlK0pzYWVQSvNKSj4fLwUYegOj4RCVCSmMekYmVnuc3GcbdfQz6cxb5j64J
0zNR5RShBYYf4HEEnWuLPamxd3ab1W4lLAp6FSidCraxw5aTdUWy97/jxmj3hqxzAwxGcgdLkCy6
MpI7x+cSZ1q+N0N5JQXDuA/T9LOG5uVF7V2g+viDsk54jYzvMCqym10W4uBHyhIruwRdzuQGj7Ij
GbN9xzfONC5Y/Fz0igurtz1b0U5CsRDgk57C3WxCxFmO05ae2exmlu9oAcOkZMhOBSD+Y6rTSmcm
CtKrppWNDFGoSIPFEPHF0kCqdOYafTZOD40ZRCcVC8YAMZzcLkR/gOFxR5L2oU7dD3O+b4vJ97iB
XHEydJytG9XAduc7la6SCJD3t0iGud6Zk8XJId8yrlAUoKCeRrX/X3yd127kTJKFnygB2iR5W97K
q2VuCLXUTe9dJp9+P9Zg918sZvamIFdGNJkRJ45Bt8CNt+/8HSU+DPQBCxxHWutKUTKNpfjb2Qb/
aza/J678U409FGatjrPA3yrW8ncWIFVoowE/Zq8t1mNfUixaTIQz333UGHngLEW2a1ALFGRG9Duw
YsIJSv9gRoCTxZiDkGS4OsxmgQKbT+DNYXUKMh+L/Bx1Aj4MZeshVV4+Bkh9G2yLtEq2hnCRTWkw
5dBh2qKCv6S+ZQQdkfGoZUHqRm38zLmdHEbzL11Wc68J2AvLNMXzzn3BzwtQs6HqGYVH3lRIPT3H
nxjpo1UgneAe77gRUiZaGzEbBMuNBRtOD2u4AQLPxNIoNrTsQvzQ3rQHbE8+YJI9DFmEJW+yBCd4
LaOk7AfLdrGX4DbJWGBcWZIRH1mLyAJw3R9RiUIJjfSHxPL/1MoWhQOOZsLAOpAZwRZ7rR8vEo+d
68Ubbc3PhtfTIoblN73nqpZhcRiQ7iWmjaOwy7wrYUh+bkT4GQrSUiOJ4lpL81B1s0l+yKWzegum
d8XQJMXoTJFFvE5dzXDebe1N58b5dqzy5JfdjDAJPNt8L0O6v2EPztTd+xK7dh+r6ZVKX4Xw8xes
IO9sl3yKoQPI7nvLv3i4tW0zAYxthR3dUYZcpY5b+MLZpC7dfF97hAYVWR7sWhVVm3HQzC9jjI+I
tXxkeUZTg5PtcUylcT/VpBgUFhTxMpjOYT+8BTPQOa6F+8K32bF6KffY1eB1lMlzwR6DAwx7VG1A
RrnV1sms/UMnh2PbGL/c7qTi6EGNOcgj838WysyEQRKN8RWjPjyya9/aWkZjnfN0OLWh0xxypr7n
Bkg2jaPhWDZcCIkvGDgSDxujbz8bWV6fp+LsKiM4FamtzgS0a5KbKJo9nzJcabKrTPXKBvkRCSSp
nTt+hiMQj8LDOOkiRsQtBgu+p8+3h9Lx0UcPRf1mYc1KWPR3xpT2lMavVor0KsMubrkTCJvywl0M
TEJfzUOUZ68ZhBugnZlWXhsvDtQfPNmSn4nme5sgObx5+xC2KFsGgYSPgS0mSC/VkWGdPIzuPNHm
AREV0/wVUDrtWsmSoDLiqstufIX4QFal8B8j8ij3TWVEO3K9QIYY3lyauhr2cR+8YKdEqThBTe4n
9JJhAOhZz/qEN1J0GYzQ3Ntz8zgWhbdj0vCBfzpZ3pX5HfTOq8oX11Z84GXJ3kB0QrAuGPitb69U
WbHYuhPOAcSr92ed1BXkI2QL45TbGHQvFrZJUZw9zDOxXmSi5rq6PitcJQZvPGOUz+SRmFxMbRmp
T5hIbu3R+laxinZ4z3p7wtDuhyXF0GXETMkS399eDz9QwS0QHiuK2f1sDFcvrcezBPIFJquQfEuv
PnvtPRwYdF3QIosOqma1PHRFeUpkTrQHle+JQdZAXXoqg5LEFqBgNlwJrJwHTGZB0E7O6KDjJasI
5d+jBzVj5YrqufEmvVylqKRAKjcu//gpZfyCWy7a6pBsBFwcItr4iFQ5izukbWJFt45a0C4fy3Ic
9jjZlcDOwtukvl3y7P9+GGoK4IzxCFZYH/bUGduxZvGahwCSRYNau+xdbx/24XfRt3v+YNO7r/Y8
DHsIVjnO6xcszJ7iCI07AaUMUsMvNDEfMqurh9wFasWzLz7iqINuzp3vrJbdHws0yFEJHYXm+IGN
BMQRQTvbjM2cnWS+MAlgmBlW2PyJVYrSN/oxG987dElnb1I4/KGppic/plmy/XGbylysLLx+AR7m
OxnK16II+oM5ntvlCoRMAqsfTGI1tKN7MpFQeVbukLBHekk+eT4h0qBfXSOfPEdZO8fVezl/FpoI
N1W+cPo1iekoM/Vko6ifkRsa+aErsPNO5ho/X6e7Oohkjao/KRGGXIWwzMgtLq4EZNrgaGl7KnI+
Z1kAzAXNtSaA/b4zi62yQ48MCIxZyU4G1hD9wXEWyRkYJmPHmACUOmW6myTxusicaBsh+I7S0bv2
ccYWgA8AEQFAUWGFtUdyMDP7HhNMXObT8Vk24kUs3D2761BnG3m2oW7U1FWMROrgQbGurEtyeTdG
0jxhL48+NHX0livLuAZTdi4nq34MJblHY9Ax10q8gHVKVxeaQ6JxzWXq6uNM6ACWwARO0NUJTnPR
08pHNrMC2WMi1v9K+1RDbJle7X7rh1YGjjghE7VM7JtS2MRR2j3HqQIPxpG/DPp1VQT5znbVe2Fa
zSlL+te+mxJG/zhHKpOtszCPXo0iH+mwU8fuxq4Z1rUa3hI/xnuCarSuAETqOdwXojU3acpwxQP0
OskKQAcQSaDAggPYNBAs+NRuo12wD06j6qM/mdcvxpZjuG8FncbteTPWMrevEgDLPSx1EOMGT4Yl
jWJg7J/m/tPc2mqZ3E1wDJiED8SRJgI8jIEzQSY5DI5408y0t4SvePuJwFFwGl9hi+c7h9wjtqML
c81l57SHfpmHuJmbvBBQyHxCd856DuNf3j2XSXggjwUyiHAEzVlI/2iDdjomg2JvIEUMxAzvutP0
RAh2v/LL/MuhhlphcHigWGXXdFK5G7zsgZDkkFQ5f5fouTzFkflaEGi0G6ZlMM/UQ8dYDrae1qdQ
NIh8zPi33S4OYAG5ez1tJL5dwPjukBK5kZflGj8WbKoD5ih6dqhs+5ghwNpq7QLKF8ykGL91U9yW
9Po0+f6j4RnQtoRsTrfzGyKYxqh155Ktg1nGwgFbfuc0hIamhItgAceaevtqdltuIWg165CAp3Wh
qnU/u8dYNLDEQJ+a3rwPeta8cuaE4MuI4wOXzior6uZItbNqE+zYMhKcNiKKSRaxkl8xWWKnkfCA
wjGsg12L5jTF5rZLcoIAy51y4D9gb/6jdcBLdqNYl04EEEcFkMADNRskQ0Vm/EjXe42JJ171fj+x
NBD8ClIcHzrRMkIvXvIk7ndkVs0nZXRvQlDakl9antTYohMi/RpHkAyGQRlndy6U4V0vHge65+Pt
PA1OVp3q4eDC8t3mc/GTFzbx4BWVTf/Q1sR/SQ6G6yQKDsuw1JpkmXO4UG8xUYqyDPSy4t6w03Bf
1wLKjk3H4JtYfTRFswUKgWFQde3JKRR0E8/9RSvId8sD4UMhg2fU41waFa4TnH4qk4Sp/mhsbQIg
fKUluSykgaXLv3R7qDDXOzm1j/kAZwXcEp+mLl2e3eOn3vLhB3bCyMjNg8Yn1M4KUjctq25Ohm0x
XoGOiXuzIiacwhga6Yc12JvWmu8mruKjjl/14pIJVOkhI59NakpiZdK69/emMxyz2IX+5YurSme4
pD2VUxIMzR01rWa56OYdHtsdbp71KRzfGMBlV1UY5slJLILUPFzgiT1Ip2g6D6IvgInS36WI9q5v
pXcgCOWeTCosBMIGpKdgFLRM8xdm9KEcRXc1Zf7Z1XinG3MUYN2fyr0r9A+BP+l5mlCNZQnMIe3i
VkUOb2anCdRnaDCzkXnbBcq5i1O420VQ3PlexPysHLDDirhF+Xy7WcwRHl3OkyO84AI3YG2XuObX
FoBCgTcf1jgDgvIAB11lLlYlSa7IOMDzIRDZHVNyAneSHlOdNn+ae32YwRYSn3n7E/Qmktij8jsj
HteRLSQF4esDvTcQe7Q1zMFnlg9br6kI6yUu7znLz/UkLvinUblkJqMnPypAQgX0c2xcCLS8pG1H
npgFm6TvCpyCBnVwXPW7Yo7f+KmxMzpCufi38kJuk9FvHoRb/0xoUnGXZ2JhntUUw1MmJ+gaSOue
P/lORHgywmrXj3JdxMUmx3aCESl1I+jBqmIB1hMz5ih6jt2FpTeH94xv8YVg9Rp8XFdaM18XXvCU
OeyzhixOnWWme8ime9VE7aohRgs+aNJsvIJ0gvc2BL2ITd3t0topUJNKCEziwaZa3nA+l9SH9HMQ
NVMN3pDhqoUJy/ibrZBLVxDjbYJcMTksgCma6BLV7b7KGzwHltCG1vHu3fgrMfHLSCFubQILXrjp
v8YSkAkmA1B0Ya37ofiT4bqhRvXVlP5Hn1i/LWEQH0goYJfRpoYJFjkphF2MORNcJldMD1GwM6xe
jQuUbMm7VNcWIVat2h/h+JQMMbJvR0/FxiFijmQFyAI0I2yl5k8WwVCYrR+2zblD69/Cl0w6/Czm
Od22MPxnUZ/trk+hnxtiN6b4sIj4PlTOn0oCd+GCimmT339BENowT3cBKPyESUT6HuWbODV/NVPj
sIThHFdWDNgxCmY5z8qEFMK5Bz7C8yc1X3BtPwtR4OHhvrr2dAhxYok8GHBhYzxmoTjaoU42bJbh
xrexJ7Db7yIUhNtApfTVxipVQiqUh/awE+7Op9ekrHsajUtknKRj/+49480vyNYe+pcaImttOnvp
db/CkEuKNwbgkH9kSCOWTtAdugjbkgFvTsCBue2vhgxwPCA/sBWwMWqj2dTTNzO9AheeZdNrmj8+
1fPeEuODDNxjUZXJc0DwOqFXvnEUQfOSWLHcCbbxPVRprC4K7pcKt9eVN5gGfWF3IY7MWGuYF7GX
PseMarbZNZjjcl332SnCVBDLHQdPBNU843JjMpXbFgnmIpMNV93tsm5NmFW2V1O5I4vkZXLnR4u7
kmBvnGAYGJMcGkb2ZfbjF9MLx8Mcaw9co2RL6qO/Q7Y4lKgnnfEUlZC12OrfFQkm6wKROyk1W5Nd
ITGXWz3/xfD2BFWRFCUNox/rWS9UjxrAs5Pz0bIsIJDWYG6/pHjCa/AYLeHIDTim23Jrm4O7agsD
khjBf6cxzK7OXIe7ltzNk9Pp5mQSewQQYq5jLHJXQadwbOaSN41kIHUH2wGbLsjO533iVn8Np4YX
PpXNqsBubMxBkuSsoAYBwkLQAMz1hnfXAlJHL0owQtZ3K8fQX7BRLZaRgzuIdxVhdeY7l5wtoK7d
9z50+xWlROhlLD4NaxQczO1k8x80E8Lo3IXoXQQwYGzByJ4CjRnDU2rm7CeFKLbLBT66bXsNVXaQ
/nBueqxekLOsZouHMiEkuJkMe5PZJHARb5KuZTjZR1wXmMyVCu9UrbFaVemGBCreS/YKYIQoSu3Q
GkcZLUhiFs2ZMPi7roWAUrqk182dt+/t5g3iAP4Z6Zlkpod8zmwYSZx+Xa4LqX5UaHyJZmE8y+bb
CSVuXBkrTmSdJ8Lqd7XyN8oLUD7YF48KceckIt92QXuA7XeikGImE8K+L4KvOMZarE+vNBk9J4cT
PRYYEwNHtQwk18HQY5hlF/sZh1XYg3rDQuTmIt4FZoURS26967TbdnTeWXp0Cv9akQG87hEaGKRx
BDjxxIVessKBQ+OHENa8RdgBLIRq3U4VDiYRR8uYPNh1e1N5h2kEqSS4/kvP8uS0wwFXr9AtXqdR
ZYtltL27Uz4IPEADXiQOFxO596mVmIwJSIEqSwxwwMn9c/Y5dj1cqbo+mQWwjVH4xLlYwxUC1rjP
rPh3BeSwwzbOwk7GgAiy1hXTedk9ZW3w3gh1zpqo3kUqU9vAvQfI2mQc1LXNHBmpelyvnTx6j8sw
/yBYF0aTm8w7zuGuMnV9IW6RxNlyfh3zKTibEL02c4UZZxY+Wal/RqIVwnbX+wi4h6AAQgFG363Y
3nLSRWb/YjuZvRnyGHgzY6skzwlQCAR+LQ3USZ1sxboVYbzJTN1vkBdBFR4OWI/jdy3BG0rDaKlo
ibj1Y0zB83RxFeqVs4ukrIntrecVxquLOIKJS4ooY67b4pn7DP7ZaTLNj3byonUcy8dB2ERzaFSk
XgaFKi+zD8O3eaFx66qcTBcNHV3WEAmmWG6wjq6RhuCtM/W09RXfIdrFbrczz93oj2suPlh0otzP
MfAlvG9ynvW4CsMKthhZN6W5MHjKAjTafCw5hXQxzZGEvvFgjdZXvMRYyhzSEbS/3QA3/TCZP8Y4
4dO06NZqPFL5N1knvPSviJu7Oo7o98wEu4BSs7wkJ2NQmPfDSFtFDeOFAGCVTKzhKhRsc6ZKQPRg
sCvsKZt71x/4SDVivalPprtGVzgVlcW4nYNvNGDz0cyafYxtAzhycHH7EpNlGJMH+rDNGEqg0VFe
unrytqYoztm40So0N3MJs1HmD0UdBNcwO08xhwrdAS5vg+uurAKbKrs+pJW7SAeIFIPfXu6VQ14Z
M+z5WZLyqlEFfZgmLo2qsLj/YfWdQ1tS3Ufzspokz6lfu3e6yWgy+zz+GKtuQiPg5vg4stjPRVMf
x7OZzhzpkSRNo4zqUzwj3vCcKnjHi5xkhGaiSDLw8qpJoHmRsbvV+aTfg8BO8VJeOYGPZEim1QeU
vu981vIhEKJ/GGwWcT9+bMtafSjfmvBNKcfTPMQjdOyZQXv6HdC4fTAIyo9NgKVGSJXp57F/dvmv
KcFkzUBFlffoW6ZzNne/ITU+hZVpvytdPM1kvJIr1k90frwFY/6N447EacRTuW8gIlx1xRXZMrhc
WSDJeF369HoRK0TamBjGTcp7T2AXxbL4aJdDQRNphRADZ98sPyxnkxvmH3hO9n1MVoHnWpzg6Wus
p3OahPWe1jbalyqmzhQ91vHgjdOQ9C9h3R5Tq9hDg6aozqF/RGn/5uVudQhiPEzU8n7BLExc2pRz
nkwVbmZTMgeDYHf775wycY+GUAb5IJW+n4ihW5XzRjkhGXydeW2Zb11vX0ECeirMhGlCGG87v4M1
FHvj3SCeEojgn1bYJxsiXU6lM+SHjA1iG0FFX3kOqoxYTwcEN9lXx9AJv224QOXEZAVMk4a5dUCP
xU+lsJBX8nS7rEbW34vbcj1ESN/xgqfSJKvcjLmzZt5lHjHpKyUUJaQZSHsGAxaGU37aNadzmPML
aAYIpwp3KNSoF0bjJXARJsLVvx89HB3hhGPEiRGsYUQB4REDdPEp7/ZM/I0U/mdmfNdNaJ6TwUcG
BlV3BCdexxXeWR0uJr4ntz7BvYfMGf5C0RqPtmAKFSDE2mYdi3VVtaSqp/dU0RGmiUVyYQ84YEj+
bM7JXRMTpZma6GysHoeQgtDwfcjyqiJBuBXHwZ9HfYXeX6KrIpAXrQqju3waT0PwS/ACgvzwvQit
aB8Pd9haYC7EM84eEYylqu7rPj2zG+zM9KWXS/hK0J39gOylzimaHcFVKN5GAd99IgxAqIuEkO6k
dfusfKhfTnpXjtLfAk80D2SrMoSgku0M3sVKsu7YGfjWh4VPva+H4ROIETBt6jBjrpyzP3X2WXce
XoVWfTUbfPgsLbPHaJAvpSX8E33iX1gEeK8iTV63ce/vvMLnejS4uPDidcHsvFCKM1rlS6qTuwnD
/2M1oPthl2JX7oz5TD9L4W3l7YGRGY18V/wN8+qrDyi/ISnGq0ZzFBfm9zqZZ0EETdsT+8qAFLUK
kbcGbqSyfu9yWoGBMde5SMoDAuLF9brUW3M5OHGWlc+Daf7KjDL4hBOtsEGry2sGrewh8B7pmint
20l+xN0k1m6PRacy7ddes8FLmJ76du5Vg9+sa24hh7WfEQQshEYlNaQdj8hSMLTNEnUvx23PbutZ
LW56gjCaIkEINxO+ZNTRk1ke/alwAR6Y4jqYguUAiYccccWCxJZ+ZL0JO2VGPYVE/lD8vgkCu33b
O1v24L6aXQSTcin0SVvf5v7gXOMQ4xFXuCeuv+kltV4bUwBjK25r2wZcYQCtKGCMSGKw5iMpkOSf
NvPS4nuUOqL+nXTmye0xIlSlgSRwyk8Jdopdnvy+LbWZydNzQpcALosj9PG7VCp9tBLKYHfq78I+
Cz8Dh0hntFwDAeAmMWucn6A36F1rYAOnb/Yto6JjBtUQ3h/z6Z4w5j2Z6ppdOsPl0abDGRz6fdyI
n5243jCzepU5EA3VkbWxyApZpcs1wLlb4A/xV2DIamfxq62rFFQoQ9xq0LBAjGXjbdnHB8d4E07I
DlHCyqkklFGzFPO6tYI36ag3N8e2Ww6/qG6yS00Eou6jJ0eq37GDdZtke1Ut5XqvEsrUIqYppO5c
z5yqVHtPrsVJZ7o0MvMOcHuJ5AFSZMIItG2PcZ/BcrcshMXus4X0U3nMbFujIIkdA6FeMhzKovKD
WIJHU1E0TcsxDvIgvWvKrn9Ks+aVcFPv7BDOwZ0a+2tJwDkZXC/J7LdbY5HzIT9DTtHf2yZDIgd2
K8PwY2uipmwW/oIf/vYzRtQ5zkofnj2f2s6wX4Iq8M/EYi7OvmQpLxu2ElC9mtZ5jwI6nMkxSNwe
J7bSrhq5hxLy63ILwkQKetcYRXNfYnO/LZq+PWSJMewnL20Qe5m/YmKhteY2MNQEJt2WzOzNZuOm
684NoQn3LGUs/4CMufmcJpgTguN8j6njHdiSMJQf7eYjQKMCJLKkubMlJGnXMwEq1E5PFZ0NvqlW
nJ8jNolpbIwVJW12mbEl1on+6XJOkhaooJN23M1h/Sha6gYmkr89/yXOG/E2j+5zE7mUpEVxR2J3
tO/QW37Aj8aUAJVVPyJxHEuMhAxu2NtfahYjY9yGA4DErbCCjQAUV4v2NCFVeG+nXy6pVb9geu5S
NX+QgieRROA24NpfzrITjk03o8fuuL/BCbiCT4SEHBlA2Gvbs/2DMybmmaVbQCJZLwY279oiUqXQ
mbGtUGpT4oTmO3bqSxHTtmREYkjVBSyFKZEZNbdgjKzkwyFNG7ZQSTRIqa69JJ8+bEY+UMRyNDAn
uwo7gyE4hPe3v0/M2GLEWslD23nXUlfPRKU668H1KPELcVHu1SQt9sNAA3OoSf7Y+Y6wPgbywJFZ
C4mUbJgmoABYvU9RRByro6oPI2NZJDOZiwNvmY+Ss8lZg4MKm2lH9DIbohqsI1l7XBlxBa18ZFs3
sAlO7PiHlCj1gAVf/cge9T7UOnwXQIy46noQP7JIvNeRs9OgueusCdu9pZ17UneYNwX1sHOq0QFg
NtQ7KS6oUVsPDGvubfrzQVyNCOg20J/4UIR0hi6dPGWpzX/2UZQGeNXovTowei5C4ydp5HHykbXV
VxSU17xUxLLmzfC8JBnd7qjRMBlsEdHGzV7l75n4+68fR7Wxdxyw1XpA8pdRYRMBF+/tNvjwkkgC
2Qfd3QQstRqHUH5IJ87W5pz316wbwyezSR7gUaRZSyBCSZernUHTu/P5uH0GABIVv+WEOzLFxglS
dT95i52CERmPSWTOjKLT4bEVsJJBsQPYJO+V0TDjEjFcI4R/z0k6EzJr3FV7OsvqyVe5xqGTYrez
h+eeYfOey2Xa0Obt2hIMpJzw0Ssyin+IVMF7/5bVsn2NxmbPAYc4IWO4I3U67BiQsQknfkRKak84
y/wE1zp6nEhIWTXRTCBabnyMUcXEoWUAk9pMAYMmpuMYWJuReo8t/GBgqV9NNmx9puDogkbOcArl
TEtCeZzcZ/DgMiW5PUwdI6t/97Pbb//5xe3v/vnZP9/+x5/dfhH/zxvdvv13P/vnpf7ju92e9v//
3b975f/4s9tL/fNu/7z8//+zfz7B7Rm3P/4/P0MpBHTYq4CkpFz2kOc0y3KKPZUJoCGSYMQ3uow3
c1ROF7AmQvZytPxGH4yXvHYiRCTLl0WKFhnV3zRdEE8htYmLg1qe8r/+5n99eftVVCPe9ELL3N6e
V5tewKJN6H0dnA0bybEuMKOvhoDqV9iwJq34dTAtAJgF/WAEh1N9SahINOrycvsZovrycvvWn+vo
2OO30QE+wmc0In3xBzp7NRnhFkhUXZSs/5YTdAzb7sLdFEzfviv1hvtDrXXtVWew5RVmPED7kfUn
mVpizkOy0en3gAlFPmFA4tzpKXwzswpJmZwvNdx8d/S4QcVx9PSM+ol2LdIu22b63o3yu4PYCn7S
ptdZZ9ZhCJKnoCc4XmnibYcm/grt301tIKCeu2xlEZ9MuOe5x9hg05kiY3OWWzUoIg+NAVI2Qagd
9I9yeXPOl0QrtBALaLqoROQGy58NIsWc7De32+RdtJlDEx9qwb7OTNDY0kl/uKQpYCOJjsrtkEVi
HWI3REqt1tVUzpjqa2elG7K/a6W2eRi+HuoCuk2IYQ8YUrOf5v7qJKCxpkp+usr5DEHxi+Z7UMgf
wJOcU7NET85uhCNNeg0cDpwpw4VPSkvhDcWhT413lkPj4jcGsvxYUPfNPzolHo1+vNlkbU3BHZ4G
uy7WMvJ/oF5tU0cFB7bRi+fgS+8xp8hoEBtGpUCR88GGXT/UNtwbDqPBOZID0k2mkwDsY4jbTNls
5mQk13UQ7jrp5YNnE0w8F+22JOMRQh28wrGOoP2A4ClG30xSsegZRfNc4Vq0DgMQWjeRhBPIEdaq
tx8nhAuGF+9jI6BwjvCCzn3aCxtuEMNSkF0awQWDgOHTtH9RGd/lSkeHWNoH01BPGJlg0zBAoYrz
+E55prtq/OQzbzTJtVDUN7ertu97dUkMGENVWEATxqxh55bDFxcX1GzJk0wG/EbfTBy8FEcjn8as
rEgQm11guUxJuMzQOsO0tXdhtxgO8QmvFlU73Q4H2E1gLdidiWH32O0sSB3HFnd2WPsoX5EJO14S
A1a60SUxx63N7HnjA7bRKaAn5K+fQU9g2zDp4ZeKUJ4h289p9BWEhJkCbIEXeDmG/tr4VDiMG2bn
nZLlDiaANFjXyeLG4pukDpVnIyCYNC3AmaOYG/b2/8etQ7Nx+z7vF07vBKCHQ0snES350SfiM465
43Xb1sJ+EzeJZzGUK8vx/jQNVHIDOX2n/GmNQwx33MyppJtwN6oBc+sbJNxsqs5Jt1hCjMEhq80f
1IJyM1pxcuSCOHZ4ec4hvXJrg8zZTi+286DuVRUcQ+kigekgBga50bH0lf2FVmZvc2dIBj2kNzv2
pS1zbiQHq3LbNToGaMtBh+584aPZuyou//py6i9IR7CIxlGAHJRRQaXCX92Zf0XVkipsVGfXKOEo
ZI1NzhFmQz7+RJTmNavkMr3z3oD7nivE50CLnA+xzPHt0diYzmgwYc3YuWfGhOyyTNH7qcPgO9JQ
nLB0aBOUQvDwPiHXVgfHEBfQEKvuWvbqhS+p1FMTh3KDNuAMtrl1/GKAGZeqi13ICacHXPDr4Hma
4ROGM4MXaST/2hpuy742pb0RLvbxxdhitzNgV3Y2WXAiGhnM2i0X3nyWkiCdPFTO7NPWoDYdBq4F
G6Jj5JMT0fnNybd56arF0yUUUXZJi/Cpr5mAUzPqtVnrs4lBGiF+3fuUN3eE4zIisn+7OoVW4IIl
TAY8ujxjlh476S+tEdclcbInYZbEd18PazCDbYlLzQphAslSdv+ma0z0U0JrbbWQij4hKWNp0LLK
YtHyVhdDt+Bb2dEZ+vNtW7w9ZKW9sJnCf22anpxHrAPYGv/5i9tXXq2/KzP5ciruZIvp4yXUCHGJ
p442t297Gu7L7avcn4JLpWrst8vxNXBwGm8dJ1zPsXU/he6H0Uzq4KqD5RUlvdSIJqvi0PmYSeyH
Fq0eN7v7Kgz9u52wrdKe+I5jf1ukzn3YZM+RwB7IYtFEW7DysY3kGlr8VNkkLIPVLGUmkThsxEbk
H9ycy7l1nUdfxb/mLmZSZAfdZVgetIGQXBgwURUvlCGG6IkiRtg3UacaL2XcpIQqsMs41iRhrJUv
kS3evKL/AZF6rc1py1w4OgVdKM9+tp6H8e8yxCLLo3rzXZhwnvR286R/F4sLSNvacts0G/baiKiZ
pbjIgGx1qQAmCraxxH5wU28tCss6WcuGUzsjrWmKP0WVtDvTBWs04WkHIFNh1CfbwSfxSDDsRPgO
nRyhbgfEthvhsWdJ+cKMGkG7qLut04f1pa8U5k9htzEsQp318lBAyVyNbpESGjOk8HmLaBcGn1Np
kqvidbi757a3WqBWSXO8Ns1ovDQEmkkZcuLCnGFm32QX6c3ZpRB1epS5TdJtfx3xoWP8RC5EyPzv
QiUPJSQZceNXV122f5pFPXp7lWECE6mDl9s3BDOiGqKiOjAtvUs7th+vDfArCJ7rDFMH6XggWIvw
N+4uibbby6KSv4zKtU+uxM1lOc6WTjWwvoGmikR7L0e+ZsgQE4WsPjagp3Mc1dvCFDj7fc/Ix89j
YNSXFkoLcytzIxKAq3q5rybTeTE7HEqcIDnnHtxNmgZdMGQjWr25pMtbFxYrAI7FL82sNrpyl5xe
KgxjXs5+mjZbrIfmVaDVE8Gi+DXbFd56fPgFwO2r5HL75vYwdFm/0UIgCUUGdyja5HHMcXmOVEDI
aQct5LY6j0xDGgMrOssj54HLMWZlR/R+4FOOq245rsjHltUq0ifB2b5tXnoSxcUWVXlxMo+wE3Qy
26CtXxJ/tvZwIJsjqaYHGXDKWxmQT+SwB1g6PjWpPVyq5cEqmzNyb+PQMF9CG0UQz0jxgnzmp23X
eQH5DvwL2ofGiyxIna94CA6GWxDKXvb1Bp7qRLcPAzN6Hmc23qCCqaDm4Kjg5F8UgcM7EyoCI3m1
yWZycof4kk2aqZyme6NBQ+8KA81xP+Mk37nC+CMtZw8PgX7WZfWjdJ4emMZfurG/Woo6BWeXTb2Y
MOUFzlcw9YYMlUJU3TtS1Pv4v+g6r95YmTbK/iIkoIi3nYO7neMNso9tMlQRivDrZ+FvpFcaaW4s
2ye6G6gn7L122n0nlCOiZrcXBPH6f/V/OIGQzgtYJmZUPpT2yMDM5QfJlq5SmXs5Gy8l/+DNfx9C
WA43NrXnvuLJI1INESJD2VhHOYVC19dbEpK9IzHkuOnlRabGiWhtJsV4fDERAJzJjOd2NCjaInUa
W9fZlvNA3EmKHk4GN0nn3E0mt6WRFRvV7vOuz06IZdncebclRugDJ7N50y9FlS5fMiSqxH/NJU0D
B/7f1Z36AWUKxugDgtobADRs4otvaeIphvARuJHDss/5dAe32NsxfKGwb49hOm9ilLVklC0FuRsd
2VNYIA3D77+/1FueKn+f/Z3s/33v70vbppXIfe9/v3dc7rG/3/HfH/h//rxcLs96ZyfZpgqt4q0a
vHqvknraGWZqvanKfBVwRu8DMm/vZ+kBWefbTueYO+mAhvj7cgqKe9yINQKrXN6VXf7992289oA5
qOX24DuaA2mdTFCXDWjstcMVXTtGYYEh0S3FcP37hf9+tQvOY9w6l7/fCuOCnocizz0kVvLx3+/y
2iw/Sce/plNtXye8n+vOaBjAL19aY4f9KvD0piLd+arKproCWv/7AvyIff377O+DgYWKSGNU1OG0
Z6eWcYCHaIMrcbX76f9+6FmcH7wEjQ02z7nR3fXvN/x9YDIjri0wyY3KwIhUHdacxAmgHGjfu+Jx
eG4C/ZbFA/uTT40B7JTm1dmQaM7c3H4OTRwgZuNcSjJ9uXX7l/96+L/hA3o+SloI9JNH67ZSHUrn
KsWgkYI+tDu/PWPSZ0dbAqjrlr8e801z6i10sf/7TPQIIeechfLyqz77IOg/u6p4iF0kkkYjw03Q
muPp78PAIbYWHtDMUIXhaVEi0Ceb+w5LEztxqqsZ8VlcpTeIKEHMiYRAsurvY26jr+0SX0Gs77Y5
QL9Ds3z1962gYt3Vo9Q2OrK5EvEhFj+E7WsiX0zEyMhiCfq2nymgbxILAW6pSpxoy2d/HxrR5iTF
gfycj7JnJFzJZt70iwg1KIcQsxUzStQmHB+xPfonYEwzgFz9olv3h64xwWBc/YwWTes8JJr61OlP
OWPwbWrbb3/fYjwV4CDnzSlRUeyL2K5PY1/6G+BDcFeWL33qaoSwJcgfXDxiNS3Dp2hMzUPcjXt3
6rDZIgxue9lsEuZ7iO2AKChqDQ4VsFKJx9eU5vWJhwN+e94IcrJXItfu5v87xJmV91ayMd+Oi47b
7hVw+b9rJK7di2s0bJHArWyzlBSbijwo1fXpMbV+6QAROfmkHDR6WpI3FgeeqCp5SgP/y7bFuC0r
xVZ9eT3+9wp4z7IDfEr8dLFj+fWsJZSjvw++EY17CD84HPGflRlCUXyVz39vwN+HKUf1nJfmS+Qm
RxcOMDLkhv42IRtTH9rZvXhjkR2QtOY1X/b3BUUgIlHStUZN+lDc7v5eTQr++vT3YkPzHFduXQTI
pa1omxrufgrFWxRgAh1zLCFcwi4ZcW3Eo73nybQMBv+bjKm+UGBArNfIC3+LmqmiE6LJboBQnALq
jlEwnRnj6NvKy6e/f5oNtHPMjf3//h/L4M9sinZeW6HuDyUyrP9nVtZ2DLSZngOOsurkbH539jgv
YvoejIRLJplh3Mx12u8y+J2lYx3zxZtDOQpcK0lf2cTXp79vdctnoIKlIZ5EgQ0lyt13iCloB/Os
SoiM6l/+ngU97hb8d8sPGi4hTCxwxJFbFqgGcXohtFE6OxYjaQBpcogJ4ItGq7pO+OqvwiLpqp+J
RLGbFOmdci8AUVKkUvhFje9OMH9PBcpVNyPFgd3xQUBM/qX3xOPT3fiNF79lZvccJaH/iRn/J9dd
zoiEQhwjJyeHPYHomuEEZh09lIEmaBqnKxkIS2NVpQSimyqzr/lIgT8tLQX31Tb0gZZZUfZ/P+hu
+irYhENKgoI6tAE4sSmGPmC4n/FEZoYLYySaxuScmLzkThG9D8wvVilx3Uz13tuw947oGfdJFqUH
WcVwx3Q30OLyeD3FVDKrNqITYC2MdtrAWNP/MjhhJRMtg4on3Lce9/cMqGMC7Mw+csVTcgXQhhSz
1j9YNu5+ZtKfdY8J2J8W2/wI3mOGohmVHRaQelLYexri1BqcWkXa7+OhHI5T1NxJ3oJdj2Nm7ZuA
dsJ4RrI9hyebuDRrSI1z6IYVXgEAS7XQ2JXzDuwHtDvqS0LHVXOk8+fPLgfG4tONJH9JVFyytrD2
DsLYa+MHG8817GuS+/2VZ8ZucCzQn7oHBoc44lGC5GOiIYMVfArB9mHG9omCPPgtSrQyuvzXxhpK
TyboRyXHV6lT/u+AtpGuEnw0uCYrrI9SI9CkpB0rlrKO1CdhaFQa0bfDSnyLJMjDWNKeDdEGe7SY
yWnM34YSPWaUmHD5upGyv5WfcTDu2YjedyZkIIqnVzSE435yQH9UYzjyzL2As87YHve3ZvCFRUsU
+P1LY8G8MDnbpNDMV0Npbnt8fRuLIZVitbQf0g/6GYTcQlVEtgS43MDjyRYySiKGTec0b9paliNz
bWE7tNlbYmopZnYNvR8NnKW7oeXOGi1527jmnr7u1ggEsXbJMhwh+MWZkt/BaTZSqw+AeTwR2XcO
c7JzzM5BsSrjm2DhLnkYjW0/OVbOfJJxFSILysjwKw0U8ISXZWl2ZurIszTpH3Bdpqz+AahXuImd
XpzwN027AqxaadCwOe50C7w5BcokbmQ7Imsqwxe/sYazEXrHom+hj2iYHypc0rxdJ9sOWFokkaq5
8sUTwqA3Rtr3ufKsfewTQioELL/YcSElMlhXgV7kLtwUBhBGJ0o0dpb6NBnOC0cAYvOCAepsQAAp
qSgYEFA89HfCLo2th6Q6ssrwLHV10iEb4iEPzk2bPPZMV+mbkfjFuXHOcx4PtB/TRfs95BgDp4ff
Z4zEwETs+jQ8tHZz33Xo0QySYfVgHRN0DLB141PVLASuYiLULkzObIbaU57DZjKca2GCLm4RfXzW
cfgphFPdyQYyEKGhcVb257AV9iqpvPjiI5/YWMhR8VL6t5HEXhGo7qeBD7Oq/Ihk9ATlvS6LZGe1
6Yeeex/9r1vd5HkiD51kAjoSRq7N8nfOpc8A02ZYvfw30pshSv6lGecH1JxyCzsBuJ2MnxVUCESN
NgCTGD1InZM/J0i09FIQttzmkr5VAOcaUb0s1KM9oPJyPURKAumNrJXlofitUNMdc5Qr/BA7iwaV
n1gdaKOuJWvKfRZWwWnS+GdL0uV3QArrM2aASFQ39JrJwa2tj8niEQmnN96Yrfnctto6BGVOJznD
+aLD3cGQcgMO90pTZlZBQNNXM7yBbeOVqYlLopLrQLsH0XoPQz98ubkHjdIG1FYy2Zhkdog1fOwc
NRs62ardF9VV9QRhhrkXXZLbjpfdqwxyIx064hKpEAIPRjFjsWtZeeiBQZrud/zywaGtRlFNzCei
hHafZckpcDCzBcNXUIOiYL8QLrbgk2LGuupwT6DOzfEVlmpdRupizLUNqqUvtkE4vJbQ3i04PaiF
LEi0dglIzBtuG27FW06pXDghKwj+d22VV2vBKmGXj7g7gtR4d01vOkzW/Mt7gXuvwa5vscxe8Xfy
wFt44Ao13jZpiMEcesrrkihx9mdHBn+s6q0eDkyP3zkNF5bNcDAsZmgW7qV9XlobD+81sm1gtMl4
QjKFKsCfWUDBLpMUT75B/Gg+FCxE3byEPeTfF6l8mLzgBQ13M6IJAN5O8GiVQbhGJj5nejUqdNPY
FF8wIFy6bOn87wZFE8Xw9yWMq08kOPnGWEiYjMZDHOTL/vrLaxbKF4NiVG8fTieTnYG7mNcWeu8g
eF26VEExVOEeyLgi6Lo8aFPsqt5FqFcVCsPLgpES5kXo5MkwbxsP86vIYT9PMdCBGb03TzYAfvQV
vIPEMaCnB1/btRICM4pZcNIsvRQSoLsI3G8+hNVVl8OOcfzIk342ia98iTGjcHr33wl6a8YZI7tw
fIFq/pcOYFz9uXs2Zi+5OoO60Ja+GRHrI08I3LSWfQYKhXgthsIbGt0tJn9M30ylAYVSyJUC4E4S
T2vH6J/NDvJuBBylMJxvplh3Q2gjH6kgJPTE5xVOf65A7r92aPLiIrxM7Ty8Dpb31KnXBEXaWuP7
xapWv2u0Tqyxi0NsQ9WLHKTHqDMr8CSIq1nAYKmsvIsch2wXVM3REuLCNGTEvovydqqNix0Mp7r0
vs3Zw2QE2g9lij70Wt8qtB9D+zvbHaF+Xb6bQEy0i8BkGGk5pGfcACX7hzCyOo5pfwJu+eJ46tWv
x1t1nAb3qYwDbosidTC62+ilSuw8af/j+XF5ioPgl1Fo3JM6X5Nhlvrow8vEoMm07ochu/O5qFed
Sc4wIMWVzPSm9/Jb2gAfzVeHRtZUagfK81Y1JqRkeBsIuw2WVejypSaqLzQuoTGdHGaijmhHQl3H
YosZOfeSu1KJu6hAvIbVpYfcgPHdOue8/qmZ5FvcVI8I4nBjaC5H8Wgpy7r4TQA90k+nQxezA5Ug
n/vJftOOSfAmpjZNswMYU+8j6d2mg/zEyPcUcQUyjhlPY2b8qvC8TOrOYy720FW3On/xJ/pbzJk3
jn8aq/Cgxt9myG8FLe7K78av1qj3HvqEKTRIBXDAHS0xx1JCCutKA784Rih4g8iMQWf31U9acof2
3iKb+GLU1Bf9Xc561hm677Dx6w3j2Wwl0Q92oYII7uqt18r2/u+D2d0ph2jaLAgOiZ05h6YSxzRh
CjXhdT6MXRI+eKZ4QEPf8sZE5GTSHDILvqKXd2+QJ+8JLshwfpnnOWrmm6bLf7JuRiTFxqMNuAJ4
cMIE9bKvqeJUM4XbnL2KLgcTLsEbtQv0KGDD1ijmq/bQbwU2PDiFzMtq9cIFl70I/N9pAFA6YxY2
I1xejy5pvh6QuYT9w2r0Ub55jvFWoT2EjmNmqCI5XhrbtUGTm3IrsNuurcjcdEM4bv2ueGXrOGw9
P3lNAOZp590T6QAI1bduhd+5wBNbAkSaVu559xgMePA3Ea6ikRUAEpuN7+sD+/nouXH8be/B5IsG
/5vnWb21LfAnUNeQmAEg243ZBC1BeiTYjY9Nwoa07pxoo0eR36k2Do4+fmdzIDMDu/YhDsMM/k9I
aVSB7hGS6V7HXnPjWjhHigSZROfaN+x6wV0t9Q50LJO80qwiSiBusr30YsK0OkI483lDIhTR65oc
k7zj518kkoHRJ2fPfu5D1zqFsRDAzpqLk+BcGHSqt9CfCaCf7sIIVzOlZrA2IY9UrL13ega6MGM/
VB4xs2PPCDfP8kcIW1kTPkT2cWoFnJgIB2Eb+u5GKZTpbMO1hwKTUmHTxdxSAB8Nqzga8XLiWTDn
CTHZqzL+Kc1xWgeB30PxRpJpCR5j7YKrrJIvw8Fb7hOSnqZUpBAN8wN0PwIkbmfySYbOpHBR2XeB
Qe0UePLTw0yN8JBLyL9hBcqusa//+crGE++3AKKdsETh6SMRA3HcDdjKAuvHFaxZrJ6YDclAYJXL
0D+S/kObUuo71X82LUTAIKCQBk4J/+ytd615+797EhQywo2Qa/oU19Wt1yGiKEsccO/acY9Vjf95
5DRZsWq5L538BCHiFfW5w3aQOqUZHH5ecJKxoR68PACIVjB3juujtRhm+dMg5yO0i3RXjV+BIwHp
iOAMijGUtQMGma3BxLpSLIjt5maM2vxW0/s7ZG4HPaWdpDjwModnlcmNUxXtDfAsyVvf/wqwSTCC
37Mkop2ZAtbcVbMxxhhNYkPYojazlwDg5DYu7vvC+ybmijBKm/5LsaGWzImgeGASnbV9bEB790Qd
oPRLox24xx/lhI99Pw+7KCI1fXEqgnuwEBxsULPcdBXYsy7z1h2ylp3fotltOqYFqQe3emyOpe71
emTXBYSRH3iOX5n6L373+B1bASHubvs8meMNwW28M7LHUlooCqfpxPDiIalglKWzv3V6lve5/ueo
9MmyxlcRt0QrJOvBGX4zURnb6MWkWepxblc9vp/AgQmeTjur+IKJdoqY7m5nyjQIHuj00wk0RoF+
m6PH/MIy99Gm8uC3X3RE7iXCk51N+c9scajKIUEIbp7GemDbQblFdsousXDP+MjY3QAROYYSkqar
33hI4bKnXrOOJh7yTE7Ywij+fQxMY26DQh4Y+MTXbYqcx8+skxVThlUspeC9/OAWvMZxcRVVcoMv
ykD1LkDJGq+gpHEHzPGhzFlyea7Ludi/ljnwAYWIDrtUsIOt91iWZGkC0GEKUzC3rpgsW+lJWg1b
5YHV7yKSropuHzoBkoEcF69rN+G6BtXGsVEd6ayFkb/S4EDCKoyzbfPXTfJ1SGw6wIKDyowXboN+
Vg2ChCz5Kgb+izj4njqe1EPmv4wD0mozB7/vIQQlpWg/NUlzxW5FvqpJiGmSkI0Mc2WRDkKoYkBt
0WASjbSYZ1UdHILiokb17CYQIEpr3JdNu+eBfzfZdb+D63pDWe4TiktyfMVu0B/cjxBe9YADCUlP
eMMY5cv1lLedx/ZwSLvqNmowrLp2eM0KUJkyTd6deNibrv7BnfUr0/Q9lc0hMUZjpYs7TT8vZgwQ
rqxADDnRZx0mEwlkqAjylLI8Y87G7TpbH2TU/E7TRNj8DMNITw7EPHsnyViGjPstjIHZagWinZXU
KXB/HQYNK9ekzl+uAYcD11zYcVPYbdHE//N0DXdwEm/FgBNbz8jLikKf00SqjU0x71TJgQUz/tFo
xpdcltveydiZgtdsfR61vYdYBabtKuVVkLOzcWdkCJMZX0apvgeRgg2BlFIU9h692DZ3usfCk9OG
TicOHBBaU//JsfTsdih3B4ozvBXGEizSj5TWpvhG6/OclNGOiCv+tBNQWNA3ZWyzwSfzypqGe022
ysM9E+CUItC9ezbL8hslF11iV75MeB/slsRbQm6e2tBsKB9qtNYZ5/pYEVEn+uxnoUuF8+jQhvTy
RkSS5Em1bkwF6athd5jAHYhD8C1BxqUGieiLM3k3xV17nFy725lS7qsUnYqDmz7uLYBuNY4DEAMo
6PMG8XqH2DzI2/kQWFjRxgysm1jwubptoICdRe9gIEE/u9LWmJw8LlZUCA2PLj3s4yY5en3GYBGv
yr3jnQxhzP+ibHwz3Pwj6Vrj6HlD+wJNeclnCtuNlSzdGEgZs+uWKzRY577RHsRAcLtV9uZO2YRu
Q+yLd65U5OW91b68IdbjhIIaaYEI6HRGA1FNdBmYgW/R4B0nTVQ1WPDXTCFcrnGitqJDpmX/Jm76
PHvOBYkPS2hQeJ6dEvxBt90n0/PU9N9zVj5XVBHLs/ZLulwwQquzMVtXn3Qp0GS7wHMWUJjeBLWC
qiz8a5HN6OC8hh7IJ1TXFyz2tfyy6CTrhVIaj68W+9YdhVHAFQ5aB1eQqxAvxCHqo7Df2R3D5Wie
Ty5NDnB8l1rMek/tEkSqn/x28iJUZuysQe36klE25+fKG/PdnAeL8b1npGajEOrtzQByZuNZyb3j
4ykZR859Wx8Hlj9MCUKc8l7NPWg8WuKnzNt83UsgZQmHc53TLrAQJ5jZMP8h7XkYHbj45oSREuqF
FxSfYdE05xqODu9W/t0PyYgaMnsepzo/EJp6D10o2EpPEM/QWzhqwH1Xu7lWBREagNoHpHDMIMyD
9pXYJsjq8oyxX0+YdBnfqILooJp4kcFMryDluIgCKIg8lkE/91xlrlqEUtX72HgE4RAgVgcpnoPa
TzeQ2cQa3km0iUV6nQeLqQDpjJNtfgchAfPACF6UAoRBp68OUWH8Ix4L+pXBO9IM6l+pljxqhKra
KN5bCeUui/+xQOOZkBEMEzU4j8CMgOr61SVztWp6ASO7sQs676yymL6U1bO1zFKshewJ2P5wmev6
VZQWboX0XWkfjEBmbBnLnExvRA9jBR/ElFoYsas7s/GfbDaxrvsNNYV/HM0aFKW7tgx6oCI8DYJ6
P3vMyTnPkNrbFaNHEIdxQ/yM7zeHzgHtm0NWZJ3aZh2umnI6p7I96sSGRu9TehvUH6uoTJ7ECDGU
YLUHRoWMoKhtstF3iVdo/JUqT4XJUNPImFdOzlKiJCtbeeZKNhIsSxTduAWGIwIsON8d5rZJiEJk
oHKePWONeOysZHEdsZFePdwzcJke7SH+aNi67AYVgu6vbq2ErTaMINS5HjdIrr9y1tVroEY2GRh3
Jv4JIwLVDl+Mwcpt3aKnGCJYtGEAyQNKVJvocD/1CjqmCbiR2InO7xekDVEOdX3pUoY8jd5bJb7+
uUDzRgR3HtMuMKR+aCa1N0IeOnX1FplOfMpQcaVLLgJzrjuEvV/uuTRtgjfT8Qs01g+zsXDyvrBo
EYmd8EAetUFoQOY/ILc6DchHV42sn5kQAIDwLz0HoYI5sMd3w8LNmG5CrXeRsMyt9xzG3SvahZfW
gKEqKAxqMpUIpjO/XMDvV9HkhxJ/uow2EwzCAZX/TjeIKXwc625mvnS7zor69dCjkmhBHyzn7qrt
kmefbIPENNNTQoWdm5um44Uc7FskS+mmrLKzfQ1NgGrKwMlZlddUI1em10VzpOYzGp1tzIx/nyWo
Qtmn496+K42s3Q/a/jAjse3ihtQ6Cc3TTL1/lRuxng6/TYlyy3dr+Lq19whRMGIxdCh0/dSm3ked
BSklFK7UpKQBQEv4VZLRS3AemIf0UyL60yLbwBNBmaqnnW/wVAqYcCzk0r6pcuiPw3QkwOWRMSQj
DSf/8dmEMAQwBDn27/FMflGf2jRxaXTDlGNinplHlwjZXed3Z1a+i+/Yh+Ha1S+iZpBbZRS/o089
ImiSnWT+HphclgS4iCDeOQKLLVPBEzgUFxQloAcvqB3iejQK3NahXqiA2bR0GauwFyUUeeZ0NqYv
rl6e63HikJO5EUPwk+Pbck39EMupZtBn/Q6ZcbVDHNmyJu20/rGVD7jTNW66cPEGgjs33Azmx5g8
xi611hDOr5rYmMapnsAOtJsoasqztFz4uQK8Tm/F8DSxcQfFax73D6NRgfKuwgfWrrceco41zINs
C2jjp24ZBM9jRSkaELoz+UsSULENPQjxGPnNKeq3g88MwDexcGYK2086MJN/hZny0mqgN3iLrxyy
Gp8+sUe9trZ1Mx0GCcNLEqh5iFV411vuB6aW9FJG7T9/nH/bKHh0/PE2QJ3YzC+Z3WlKLH2fptwY
KFtObco8X7X22TJOo3RvQPF9OS0Vvstt1IdvPdMmqij63oWWrHtrpXlb2CceJzbtlNAUgmlHfVVu
ueMOgdt9ShpQbgSamySAszyDznNDuQ267pYw7r32n2ISL9cdMX+OZBBTIVzaDF73UzRZzoHTPjRj
cNfEhMx1soOf7ewh2yAPtKrHsvYPgNNtS+AN4qy0VcxMAlhg5AFos2oMgQQpYQC7Kp8pwpg7H4SH
rqvYr/C0Co59u7qfch1vWvOBnItm9l+JhP2ac33HeX6J8fhuyamBWKf1Me/lBfyR/xwReWsx4w/t
6Qqk+rUwMnenBtRaUAZvbPfsdD/9OHO6gvotFmirYy6OPiINW0vsw94GyybUk87qT+Dg2Bm0vCg/
omKw1n1nS164e6B8LC6j2xFq68pR895oQf1AqJ2Rn4AiyREg0LO+CLO5d9EPKFK45MgTHgNgvNY8
x6E2641A00ogBdMHSzm32URAJDuWdmda8EVlkQ8oaOU+iEwDsFZ4kRUBLSaoibQiH2QksEGytO7S
7lVpbxeQk8dsmJASg6FJ1elNFuJsjszfoVYZ7ktWRfb0WEf6Petz58Yp2NQXbMmFwctY8OCNGtR1
ng8byUbuClk85KGbrjtfUDK4XMnGIH/9xGJ67GwM4iO3pZv7m67ZFEihkDZZX400qOykXAtylA0b
5Vprnt0hLlfsqAIhX1kC65XjDBxWbXcbtWQYDuWHJfKDCtSDBNjth1xafeECnwZVaWFlR1rEDe7C
tjN8rmNrOEUzaU/BvW+7EmrNMDOQ/aQWMfYl5ZIbEHERu9w+fTKeB699YpWFd2IWrIld7yForUuG
xoGu3pi3cSjeq20CrRQiv70ifngfwq2BneCRItpZp1xD0Pb1M8SybF8zwFuFPNwD78mZwP/ruzDv
eR6WOQpYciMHlANTdweIwlqhkImYvUL7Zoy6cxjgMHiVpNAa4RHrJwdTDH8wjttDFgk4WgQ4QYiy
eMzk5FoZJBmyww3PujHvkJ5zQY2tvYvi0p3gdZLYlE12x04nRdW1fPAsIh9iv5125lQE6Ekr2F8R
tyaUrSDYIIXtgRbGwORzxAGMqA3eg2HDqbSLqZTXblOxuGoJ2+t4G4x22hZufqbOYesiqpituM1u
KsCgPqZC3XUq+iUoMdzQiKn1BJ4RlXSCzeEBv9ZCDguJpUmRyQbhP96Rb9W16sDyOwY7wVI3bNvT
5KhxhV4H5l1Jh0NSJK4fxpJgnIczpqJiy0rFRS5JJrWtN2lExaol6te+fXQFQ0VjBrqe5HfEWmEI
0YgKVZSSTMZ6unDUWVdQY5Og/eE9gCWY4RXp3Q5LCc/93u++QWPsjFLc6YpqkiWifx06fbY9cKqx
Lon8Kt+HmQaUVDCDOM4e8IzD4MpN0n9GNVTrGHsxXIeHqR/f7MAmeoSc5whpCk6YbdDKAE79Iy/d
vdMiZ8S8xG9v8ncxafMcG+khtB+ROgyrLhqvrNimld51TgyZRoDiFtSMpmKG12UD5GD5QBGiVt3s
3dX0BZ1DsjAGrZ0ZpQDSFQA6+jKXCrU/cTc1+27mdiWVPFQvbMrDAyG+jGN2zdzeebDk7HI+hK4m
ewzx1SryFvfbVLGwIxe5rJxLxLzZtiZx6xb2Lfyqdcr5uFGwnhEd1RCzAXrV+h1MMy8ubX2lyz2o
qV9UF095zjY+CGDxBZMFJY+gVvpvXAV1zDi7xYIpPLHjICfY3BYbRnsC16b/yca8AReBYIwQTqBg
ADNcdCVmHgPOj95aSa5AmTVf9VT9kIYh14TfPbqTqfEmY5ib2z7c2139VJs4+GTgLosR1q0Z+UxW
OJ1VHKmN2ROUkkM1chP9SIxoyaODrl5Gdb7L3PDWI+YzMfxtY7EF6tPm2W6Sf24QjxtTE5JcVbCF
BvdttpsA4hpEj8R6qxznvpyNDAKVOOR5eGNkGDlGs88YUNZ7t5XO3m9VtOFW1MlL2qKyI/Hh1+Gp
MsryTRcRkZFMAqs7N7nMbfEaJsjXyK7j8EUxIPUPzth/RiJ3KcQeSURl1pofFqqvNVo/ovBc+ZQl
BDCPEf3LX0oauwbLYJedWyBfOJYkyzzFOcISreQ8BwXmR7/DQGs+JPTfPWajNJq+qDwYYvo8Euqg
QFtWcEF3rON43dtjnsHi95icZBoM/MgOOWzs+s7chpLAtHio32I3/1z8FRsBg7SDo7D26aC3nFv+
ltEqrUo2FjTBM6theFB+VO7sgemd5dH9goV8imomcUDNj7k/mGurP/rJv4zLBgqE2mBg6HGrEw/J
HYimKFYo2vEFdzL6EGTKIRPY+liVbsf3gcCpqW7cfcDTCfFFDiMpCtHOkpNGFJR/Lat7dCFQgIPs
3YYugwqoJaYyJXHT9bxTXvbRjSd4VAwMpqXXEsBiTzvwuw+gcRwJQrpFXbdJ/X++b4ZrE+WuMdr1
0UfyBvO2yfceD+smGx4VoaZNa90axcTiJbjPkO1sE9cgq9HEuxe4+ffyPMVw75O0wsK7DP1bO0dY
NMijMGXLiU65j0uooB+B0pkSSEEQDM02iy/+ZYKgrSHcSyJQ13EAbsr3oBVpvG2OvJRkwPJ+vUKZ
q9HcNyZ6uHhc4ZsSW8XEat8r9c8ywwsJIYyLQu7XOhLPU5ccoa+4ZIN0D23b3xPBHOd4lCrfDvcI
DD/Y525Q8KZH14QtRcB75+rhTpb0Iz67YTYaBD9UCoeGMf9akim5Sa+/tXHollO3HjzuyCzT940g
ma+z0k1Ey70JjGnr+pRmiS8PgzF+OOj/oH5x6fP+NiL1dgmCp8inpi6lFicffAqHHiSsjtJpD9AX
JBFLMbpEInODeD63BTy9JBpCrniUE7IBXqqLfTiZkn0h+62RTML1QN+NMEVJWlW1I8UmPZTSd3CR
cWrXTmyzbGq2TsQQwBHS2YVClGjbsmvPRnFlhibShXa0r3VvnoGZ30awAdOGGCkFAJmxYMxnGszY
nJD1NGsedpquqo2bt94hyIYkdDidbXbrZ8nBWvJYqvAT0HJzk8fAOnOXoLa4Ly5JeMwaNqjw34tz
M4dPVocKa6KhyfPiV7sRw1ob6Yqjn424v8jCtzZNlPyijM1XGVKBrL1NScuaZVitufbdVaARSwDg
h5MYEZ49xgcMX8a26sY3pezf0PJ4xHbVOplAHqvknWmxR9ASifDOBwUVUyKiKxvkRsWozlXXH4yp
OzY2MLTGeMxUF228Jr8WRIshYtqSp77HqMp4zv4covgJ/vNr7MdvURX9VM6niSo1N4afVKBmmuKL
6boYFmRyLkEeFbZ1reP0ooeIJSKC36JHymalrnNVMrxlaIRyhkiIriqmbZYHDBY8A6tGxOJhHm1K
PdwjfVm7K/jveglvp1Tom+RVLBywST0iQH3F1uhzRXT/8oHt1BBAUivT/un/MHZmTY0j29r+Kx11
/WkfzcOJ0/sCPGCMDZiiGG4UNbXmedav/55M0xiojtq7LjKUmUsqwLKUudY7YMgG/VyZniiG3Je+
MV9hUvBdXfcmf8KKZdBencJHtYx/8NsCbZ8DddX63Lo1vtMrU7d+6Hw/qDLyl3SQzMwyDFTUqXXh
jxUP2UzpuuuuktYd9rLRAusnOMlhpStVyYY6v8gNZ5VyMwKwjvytAtyrQQzpnLSRdZ55SMLeaFWM
tG+iRkucXUhsIS58big1ml/IVe+SFDAYYqx3Oh7qjXbjTsklD0CBa5o3dclXMquQc1SVzVhlyiqr
1B9RaH+tFL3bm125SBT7vtfgttsmujexg1tPcesCAtjqmvJY2yBJu0HNVrYB9QtLmW8UsJNl5LEV
m7ynKSu5VbAMDY2oPR/n4QnuDKJwiflXrRVICJopGQR+pH5k35pmCQr+arH3nPzeAnp9afWbCi2a
ndEAw1WUimD1YJCfW6ApglQvTN3z0TF+JMqEFV0UIPfUUjqsfEQ59RIhok9//M+//+9/vo//G/ws
booUvlDe/Pv/6H8vSqzOApLt77v/3n/t25+VPOc15kPI+mex/5r9bH4btLtbff4YIH6Q14vyH7/8
YIuv7dd3Hb6GUTvddj/r6fCzIY0lfwB+BRH5307+8VNe5fNU/vzz03fgIa24GuTC/NPL1ObHn5+o
8su/0fFPJK7/Mil+wz8/3edR+/PHH3ft1/Zn88t5P7827Z+fFNv+l+eohud4pqdrrmN9+mP4KWao
b/7LxCTBQ4JYp5Bhe5/+yIu6Df/85Gj/MizTYUWou/jRffqDMp8Y19x/eYZuaZ6n6Q4bON359Pcv
/+7zO32ef5BHvimivG3+/GRo/Dbl8XMWv51pu1xd9WzN0B3bM9iCMP/96yHKA8K1/5dqMdufIbF+
Vkaxs3LVuB+rVF+U4YwVZQ88YjArHYNRaDtyVnUV7TirA5A5zqZp8jL7T+fKS8ngfzpX875GIERw
TiyrrWxcfA15t732vXGqto5oPozFiJP+Hag0VzbP7ovAnOurU5OW3ttuZGbKlioE7BvjIShTWIQ2
euGK6FZTDuJpIHGs25X5oLNPSvJ2uA5YRWohmqIOPqFQ+aZnKkzneat5Dz01MwjYLRlD1aFWmPqz
v53gEW/lEZsLf4siMAm0Uz/xNeOyZ+eQUFRcmg4Ggi0A2WDhDjMa3anmVCtMBzWE4eiHdneNS5z6
DeB1fDHFZn6F30dxlYomBLIINQ4ewocJ2ZWNHdXFVVImClUfcVhe4K6YXMm5dESiPhA+IQFk9NVo
zC4kVXA6AaAP1I6EvNOINlftWSy+NaggRvMFQpVy06ZQmxPcy1Gl6Yt9LxpfSWhg45xR8mVr12Jk
A9Eho/5RVoG3NnhXgAqf90GpmHdagd6X3vuBkPKy7uCwDrsAg/gqI7GthpSVebHHwncIvJTVHDoy
qAd+D3yVI1Izckw24rvCdicOAA8RZ896cPjdSfJCqdVfoKWAsutoFJTYom7aDm7ytpFjpe6QSHmd
kGO9Wd6/fOausZ9i5P+Q+bxmiRbe+T4smsa0NUi2dng3Nkgr9wPayqC5cPRIWmOraXp3WeJQQ920
ivbWGLNNcGH46SDtUJhLwockdVAIG71+S+JLXRQ6rrjx0MRf5FH6etQgFHocOx05hq5fxGmI5XBa
owDu5KR1QDSF57I/5L21DjIvuOi1qVv0cwhlrBnCOwcfxguod9VFMKruoWz6miJXFv8Ix2HZsth5
boFzLEJMaXZWq/tXgZGYCx8r0lXRie136QP2NlShHeyhKF+merEPp7DYq05d7FlDFqQ7Qf2M8HRX
cqJGrRpvdjGjhC0Lsqr87nTjrvLTZx3r0fC89CoFDHL6jBMP8iSFMyuXRlc88/XkF3rt1rlZ3zaI
vRpzhh5zy57CTEyNImCaBLCbihYg3cz6VQwe5+NG+2aXLAiczIqQJVVsstVK7K4t5Ts+BeMucXxj
n43euRsD+f6CSjDKl1UUsDl2A6EpYmGxxa4PdNhsjccmN4GZe9HbkWB0Qf7XSM8jE3yDSdM5PhjT
OsWd7rbwC3aTU52BrQVeGHfjAyT7PaaEa7AJPu42NDz1/K0lniOym8mHyanPB3gNjiE6g6cQX7W9
lu2Q7HAWvG7mR6yFrtiM2T/CaL4zZyt6yMBrI2vnx1fYeGe7yPNeQvt8vorNrHh48yp8edu8fbto
mvHh7eKpnk5J1zY92+aFpYq3z5u3i6OxiAzBzv1McE/YRF6C15TuReWlUtrQ9CA1kvoThx/7H0Pf
9H85/HhuM83JuYLO8NI0ZvW+q4JDZU3jdRZF8T0GzX7WZOe+sP9LxccsG82esaJWsuQKbM9xPNOL
0DiTs644g8oGVDgRdzrt9YzTuAUTwYDk8l/9H1Ve7ypSaneTi0xl0xfDLXrj9ZWP3cvCsltYPMCu
gtEIvmQYwW5Ml9QBRbbya4/kbYBCbIZPbhsB+bHTpPmC0P4mI4+MTtDdGMz5jWK31iELu10gNNon
ywovZts2l5rTdo95D6kRaFB4nVloXtaBAzSy1ig711P43Pvo1GcqoLI+d6e7LKluHDHeoD2xVLPZ
31SRlT/g4XMuxzu2EOSAY33t44X9rLXXwzQ6j/6Eemff1SZkK4aD3ty08GzuA89tt0gqYq40BNGz
QS31P9x9rv7x7nMcRIlgZoPmsNnMi/k3d98cG25jq3b0A5lDA1E8Xl2xCkrNBOx9Pkw6awb2NIdu
dnmVF9Ozmnr2ObpuYAKbycCcS3mAs6yDpyhQJ0395Ko2VLQhhNmgPJJjipvdJLkAlr0flxGgkal+
ybjTNEmdm9qo+Yv/w+XkmNqAXw27W8cyCySoOqFfkllXSY2IbFbMwWNrs2cWX27Lt24q21QfZKge
mi+h/ay/CaUy5/woFOMmLjPtAaPLYqmVGnZ+YRsIhJKpzKDw3W7Y8JVcDTFeyQANwValJkZCQRe+
HL2f/RinjNFqTArOeB9XUHq41OsOXEvuqUj/zW8br9Q2sWHXmw/jp9jEL9GrEqfaVnHVjpl/ESVo
yAAM+/VycswCeaoPKWZu4lR5YTn+8bQMcKSSoICNWMvKx+b3My9PbChdrX60pxZIEVvTb0HZ7uYE
pyO47JArIkWwcrB3QkMdyEdE9laxAHbEY3yth6p+/9qbgRXfR1F1r/dZfK2JnpiTPZ031Snyvzpv
Fv/D61VO/1/A/yB7r3On/0/MnXqvP5mVp84GR14E01G72rkoPgIl14sFug7BTo7Jo1OD4zMTAYqd
tga3+DTxITgcff/i999kx3n/RWbvBK3MZX9ia6YnNj3vv8hjiBlYWMOjhZKIu3Dt3rrIkexIzeMy
Lr7RLAm+d7nh3rL0iXbV67jLePM63lOwPi8qfZLxoxN5b+LluBE431P/awSK22vTGXl1N9Ou/Nfb
7HgkxtBEqWCFQ43zQmQ0z+Q9JqdlI+82eSQDeTuSUzNgXiGUyz17vLir+STsSI0t0Nk176o0we8F
gh/GmSyKM0yZkDejCCm7ao4YRKvFx14hIvDfhVEyZsU2sp5nqnCuP1nbtGqba/J6JaSiJPteQSuI
0deASRnF2Mj9HWFbP3zrsulde+MIBk+Lszgsqtd+afyH1YBl//opis2urlsqqDrj46dYdmDQeQYh
KRekEEDOqP5iGyp2kYW2Tjtd+Sw7SXIxWKXyuaRAchdNXykZbn3g7zvbrlkVvnZR2OQHjsmKyVkv
chA5CKaFKtSi54pMGg4QF02pAgMTR7hnvhzJsdMsQBplfYqTR0M0AOaa4R06cMscUx9XLXjd62QO
Xho5gV4idLbXMRmCJQirUzFRWulIflGcp4lBeRkZLQO9ZPKOCZp3+Zm3Ky7712+Kw+bQdHXPJM/F
nv79NyWw+khRx9D4YeV4SKI4p111rw1mRtypst8iNMLbL1gabdRcnoaqnA8mjcj6zSLBqESJuU8g
6cSIUOxMZLv2umjkeBSbwEMmrLc/TMjZEQJmW+vRsu2gg22KOQIdohY9CtZ69liNkbbBTKC5Rku+
uTbEkRgvTBiBx9gkNpNrhKu3vdnr97NeeDeOE21rxI3vjWRyb8Rcpbpv5hrRo8r+GWWICakbpdrg
u47qlDiKh+nlCJOEl6PT7OkoQGt5m+BPvP79U0wzfv0CuA6wT9tySYwbnqm+/3CAaPoUZNX6RwKx
rTGXTumt6nBSdil2XaUy9tAG6B2HHE3INubdBFgRq0Qy2qL/Oh8n0YQ2Mqh0Yc9mZKHVQ5Mq3lxG
TsgTgK+aiIGRH8cBIT7HlQvqpZ4firLWcIkBJ9/iUVIHxs2ILtLzAHMXgG+u3qnhPC6xtfd3VanG
yPvgx+7aobFLeGnCqo/rOwPY2Dkly+BZXBFmvCquaPpBcnCNsF6bCkoe7VBl301VXVcj/hRRn/lL
JMSHSy21/RsZkdb2AEAWNEorb1dxe45mp1458p6lGlWeYdWYwvD/e+YUWAjndyPo8QkajObWG1E1
rEBImZUXAiwE7oo+QrOSY68R7VglCxweDpXYP1rYQK10348WjejKsSh1slXlsfZz5I4zeO3n7NRu
ZaAcU7w4xigibm7lxOlamdy45jqclkZpL80KZHfr5vsuGNkPiyNHz4p9aeXWVgMn9GFcRshJcaYM
PZ1kiTNRArG2r5eVEXJchunReLysHPpw+vvLNl7xH97Z7i83u6WTV8di0bZsHvnGh3d2a0cq7I/c
/55QX9c0xxYCkBU7dLSctrbmZlvZrSwf9EUdz0iishGkSsn0h8AYlxzq7uLsSgZhs/JyoVO4vKTs
yku6pXWd6ka2iuJ22kcUr3TwBmm3L7dyZB6MaZ/IYaeM/VUwwOtIealjXiTOkPNkbTFXwDFjjXTl
tD9Ov1xFI4tEFSOzlkWwLGu3a8mYoKGmxVhBApzgUDbY/PjbDIKkGFGRNbh6E3wKm8RMqLreFi+o
qCy5nBw6HvpdxAvIMdDUbtJi1+Sg7UrW7GcOuTeQjIzJxiKzADFa9N3BQSJ3qjcoK4UvY6fA0Gtf
riDHvNLyLv/D4878sPl3VMtTTbZf7P95Qhnuh8cd3kkgC8pW+QaAfNmSuzDQQ3KrhYa8B8J0vFlO
7xK398a9+ywHohwDOUQgeM9MmYEk7YwanYyXY/KIivW472HfyquervX++sf/NIqdv4DGoo2SNbeZ
aHrnAPqvujmuGcTCgS34aSSAug+U6crs9PORz+U2aVPrzlMEJs8szHXge9ZdPtvxFkGi6kzOIn5k
3YkTTJ/ngBwi48oJVP/TpsnXcm0DpLhb8J0pLmQ3yKoOeDhgblUsg5DxfpmVmffTrMy8y1l8Pn85
V8Nw477Ihmwzl+Nf/qRnN6Ea5sdGCfofsLCRehBDcrJz0x4fnPqvTGvym1TV58WIIwC/CaR29HSg
LvZi5RijiHc+6ZN1XU1qt4UuWC6txg+eGwd7Kz80HiFqLoKgKtY+hjALXi7hXQ8YCiAuplxBq6AB
wdAYjQULWSCxgxXzjusGHQ5zlyNjE8HD0wqKmHgVXTviqLQC2OL2nG5OE2PimbsKVwkZdhqXF+na
vH8zQa4QuIUKYm4f+eYMiqwiu5Gwmotx1lYV+3s7OeMjcg75CggijtVlOT36XXFtd+5wSLCa/f33
wKGG87bC4pAVU01TNS3NoWxj2B9yYB2g9Br49PhtrMn0AyUAgwtHF+V/1mm3hZX56Dq25l8w+70t
Nuv9HWnb5iJxMMqWXdn05Wc7n6uD7OgR940JjmQlu6GWW+BCrVvZ65Apvesj/68kRUla75VyT271
JWuFdcSyGAYFBUhSX8dcFRyCcBX2CEWe4gyZxfLQ9as8a6Gkl3IRBkxYATmVqgu57ired71J4GGd
ckXZi1J3WtzJ5L5syiS7Cfq63MseHAoUGQ1MgY7VgLi2T/EYtFGXZoF6aYLWWMgjXPXcz9VUXw0i
TyPHzSkxL4WX3OfWLT+Ow5NmORSDXh80+GH/aSVniaoYS0aqo7JqxmcKY8lGrshzTcMkv/l+JedW
etNOqCB/a3BIXeSArjdt1u3jcUqms1E46iITN+JDJLx1k7zZAM0G/qU21qUMFt0Mth14QONAedvZ
eUWUXeA4Fl62ypDtnHi2l4gcQJR2Ow+rrCj76mSY3nVlI4z9cIrqE/0H7oFg0FQLf3i33JHEz8lw
uRN1JVYk1ay67pmdTvlNDi7Jc0C9ZKDrwl5Pop86lU2IiSHoF/HqOTV2GDVXrmhOYz3SBaqGNA8w
GG2JdGjQHore3uR+fYGqpPFgIMawmEoYvtgPGg+t7V75ulceuhSXUPw4tzwCky+lc+0IdVV+lATr
w78bdwb0dhb37bZAbOlCTtReT4VIRxzvuG2m8PQ5LRt/fdpoy735qSs31nLf/Rorh2SErZRL3+pb
FKWDaXtq5h7t4iwFfZS12FYbQQk+6TXk2HdCClaIqG+seDCvZ3tYdHlW7QzRk0Mtbx0kiMed7PGM
eRnv0RxaTTG6vKcxGUIN51nrJogT5Hjrb7GBYsXQjvbGwHb+LC2n4CkzMGokdzkhU5rlDxpeFXK8
wIsP2+Y4XpKZC58M/KHPMlvzrs0st28hSdzbYtwiQbJKQPSuc8XJKSJNIUI0fjVq07bHOeYuN4ro
Hg6uTDyZjSY7Mn9khm4oZmQnFWFB/yYM6HUVe+Hy909JQ6Wk/eErxbPR0W3H1Vk52Lb4yr1J1o7G
AOk2n41vCGo0G8dUXdTmaRRXiCpMUFlOY2bY4kqI1MhLTJ6CceebZ72eJWM/dGW8BdwToAW/klO1
d6EyT5cx9M8b2UzIrZgmK5HTEKA8FUl+Pb+o9ALRXhELCi1Z2Woj4LmMGQNoQ6vyqpXq4UkP3SHb
aGPlfQaHA53HKKnoii50UgxbWheRG9GNp5x6YFFC3hXdzrW06141d7KXhHPxObCOJ8qRzO5RDoud
m8CLvsdqhpCiYDNDecMDXOxZJrEB+TCmirHkfdxpTLGEaJGstX04D8LkBH5dBzGlBE9dkiUwPHpl
qekhr5Qp8Hf2DP4UoLT6hDn3Bktr+8f70MTh7WOKUAuiwiIax2HtIllJ5aUP965oKpV0rqqGGKIj
wm9bVQb3TEzI/uCOezZ75kap9VTF24YYHH9D1EGT9twIJ+Drp/MA7Djr1AUHUIVhem3M7fPseOqX
2GaZZmYkx2S3LgdAqUmIcLKYRYoS2JA7wC2UwSlQWz3t663sBkr1iI5kd20HNc5L+P+6hvWz8xH+
NS3DukM+LdqVtvYo32JyiNocmmNZdI0Qh3MVJOAWp4I6p9yQaRkqLaVGLum0Uztty+SsXpE3+rBf
UzBXRC0tci89tN+GRdsJbabI3ISjCuhadym5T83WEE2QlQ0FQ47mIil42nmL05A8kmEyQnZlo7bo
yfm+hhpvEqN2EHQQWHzHWBZFFD3ipADPdJ7mXTIE/hdvwgujjx5V3/JROsnByImu7mXmwrHVbCO7
RZuDQ9f8Q1zHTxhpfMUK1VkENmIwHrq3920IkC/tp2c5HolxHS2Zfxp3yKlfRgoETVkOHW0PgJXo
ypqorIbKiVPZ9DTWze1FOWMQ3ajGzoc2vuLlp1L0pntqvNcu7reoLlRmBLWFkIDcB0Js4rCudHxE
oo1fVsYu9hDDDkYTq2XoFbuRbTi+6UP1ROJgPgdA5m97MpP3JYbzWHVUT2aimGsM+FrUuNTyCf2N
XcSb/c6FGnk8HRXpX04XUgRynKWSubSi+Cqq4Gad4A9GUcbgGx0AoQL+wEpAu4awzOdAb8odeE0z
q0REZpNrp7uPRt9xz9iVszmg2AihQVCiQYPfyDHL1qhgOPdeV7wLy63HZGDnAy9Lga89HWaSewWM
5FxZJHBmVpbRhXeqV/lishLYB5xVr3//hpDZsdOay1LJ3XkelSxbOC+iUv0htZmEtaqhNeIfnLGZ
nsjFeJThUfjRI8W7LItMW/aplz8VKn5TGId/lxF1Dd2zAIO9CSytnJeFiTpjk/blRYMKIOurXZ27
w9umGMZd34lN9sBzlTnNFVQFDagEGrb5eY1Q3M7U1exWE/zQWCCC5ISaKS8TWYAwkU+q/VkxOxT8
y1LfFb6X3tpFsvn9X8V7n/AVfxWUGlTL0SBaaGy3P/xVYJGYAQQc+6AWVbIzbDJY5oB8q5c75J7x
YGmuA5vF4FjeRuyqFnJJKptIrFBPy1RNQeoI/xIA8WLCdzDS8Ua7XTR1rGw1K2vOKyDzj7DOHZgq
WcBjhp1THKydrnQeTlENPtuosWAjOAjd4RK/3jOIY8GF7HZibHCxkQ4nBLw/jMm4cpgIEXGdiJNj
U+PW28BUnuT+AZ7KbN7JBy6envF5i1bFRs5E1Vxv/BpDODn7JtozGyw3S9O7CpGM4xaYnrmdylWs
I2KQW0P5KMbVYsS6w0fRcZl1uWs/ww/M8ARE0rPxxjtdbNPL3jsbRU9u2sXcMJXTXdpeKhW+F2GQ
qxCiNATG67jcd23UHsKZJbCbOY9p3rUHOVTYprZIjSkipUmEnNBSZGtU7evv7xHqK+/WVtwkaDG5
cMUNx7NMCgMfMjHo3CuDMxnVIYTsBT8rfwDoFX1Dk5zE0GirJAFqNKdNdVgUmht+K1HVtyH6PZWQ
yFeJ4uDX6tjR5/dnenWv3oQDDLpMiRZjqylfbFLCZ0XpdjvZdaN5GZbdfNeHTn03Bfkq0qPgoSyU
YlfPiHzJroYHxYXr4G0vu1kNza5yrfFCdq08eLmk7GLwtIzCFu1Bg7s8QWbvEPmIK0YQ35djUWmH
XjTQDFftVNfXMoI83rxJzVok0AsEyywkVvGvtLSNDKYyX1z7hrWS58szSrw9l92Q4WAk/gvZTPmw
0rSFnjhPVF66W1v3guukR9ZlDBz1yYBAjv+3ml0p8+x81oJq44el9lQaZbsCzOevZVgcl8DmPP1h
aN3s0u+R/ZTjttl+PV3WCGboSeJ0edmyKzD2TMsrJA7mXdEUSEdUKAGCZqWuiEjf19pBuqMJ2RzC
FjxPeHH/yI0xP0Po2L9PQANANBjT67wJhgsYTPpGXsliLfHmSgCZg4NXjlcyO9D7o7AVNK5skT44
5QYQfYAGwjMfXcd3aBgZN3IWQDDjeA03gmmRN9cwEoxzvI6z5yTtLyet8H+2cbu1sEx4gp9mn8fO
FN4U4JsunLbWLrDXKG40HYS67rvZs0uRqvHze4oGyTUoM+d2ysbzDJgCb7ii/4xSaLBH1AQSVDY3
i7Ep+7Xs2lXabZoeMI7saoVp3DSNuoo7o7hlOa2Bt06dg44NxLVaOWsNyMpBDo2R3y583UcxUozp
ZsUbtTyG+8hn7PUy36SzRRJeba9DA0+ETgAhwz6ojYUYa6EKnQdw3rIaJVB38rQnJdduo9pCfaVo
NoZfV3+xHPlqxCBQXKTkzotZM28qzWjWZtool2U6p1eeFg1gu7vi8E/XSZPNCM59nbhQOioQlVt8
Qg5QZ/KbSE94z/PkvkH+CVJ1A5xejsnGGrRjrD3zlHIjKOnuOD26RbGYp2K6j5NQ27mo2Z4FEAAe
gUGaix5Flk2AZu6jlZaLdkrHy+GY1Br6Idk1pL7PG4A4tx6gr7XhlhEqusWElzNpJ9I0zp2tg4m0
i9D9Nivhkn2Y+VfQwfVs9eFZnh6GJUsMtKTXsYk/4u+fhMbHtyWrBhNZaRbntqaBxP7wtkT7sGr1
Uen3w6ShdDn4XbBOTS/Y1Zp+44WddkEOUsjfibG+qTZh23+eWxtqjIGrsu2U2m3cC3yrqGgBYr20
h8R8OEXwJA7OS8iJF6clfocw0Xmq4RcrdwGnIk/aHPoZh5QGfTu5jjAmExdRMlv7Lmz1GzmhgkW8
+f2fQXufkrRIzKNnrLJuEP9s2/7wPnDGkV2Iq3b7Oast8r5o4h4xb6pe2MuiE0TmI4ztNXGI2frC
HI3q48NAnoHQDgQiERuis9ZFBTpyv/+RTe3DKww2oua6fHJIZqum9jHjZmBmo+V9FO/9GA3tu9l3
UKZAvPy5xh4EAbhnB1GHdeVBYf57WL7jaw0j5F+HAxQ9j8Oq0UXPJkxNsSKQ0TAnnYUVVfkZS0mZ
6MwcL7rXqfSkuMVMIQpUiNSYizzRwoMSVC9HkxgbujI85IGGzp84OsXlBYSN3/9RNEsU0U5rYrAU
VLVgDdiqxh1tUWh5nzRxMgXZzbwvn0sfSbuMlORW7aO8hsCu0R6Pbd+ytr1T4p4e2iZ6bmLqGCCn
jk1tlet4QMIdPGC17jNomMfVjui6bNeWsgrh4wO+LhRIg7JGgd7Wy2zcZ8Wtx+5VQnolxFcedU13
XzuYJpzGT+jg4e9JGS9hwqcwTx3u47k5FDoWNHkS3ScxipV9Nj/qrNw2YZQpVH3r6dEboOd6wB72
iTccw5TZQUBkRIhX5gBJuEFERj3lCBmTY7KRycEPIJ9T8IcM44fu6cqkbljwC2DP6aL62F+1Ruxe
e2O7l1C9LBpusZUcHswayRkzTtsrPNGhzQaCUKvE2WNj1PuoAfOCrgWYiTzALNsnvXSmlW11jVTM
eAeb7JJE1vRoNFZ2geEmEBrRlWEsSIarUoM8XWBnBtJjzG5O2zs2Rfd9OaqXx/2dYZfjhZHx9Zch
smnFXhBu7X03FOrlafwUK6953EcqVnG8XlxMCF3OYY2+XpocAGdgANHg/Vt6VnyQjZ5Fz3NmTlvZ
8wfNvfGTR9mR54RYk26M1kMpRJzzT9cZc6yaf/8FMj8mHXXbcFSHZwubKNsytA/fHwNwaqB5Zfoc
oewDn7+70QylOSStnlyWTcKWj6LNQY6xJtbOE5YTa9mVEzN+Yh/OGhXtYiq8VrmzYOBiJuKOHgp7
Znc6ACCS3RpqoC9JqYFrcIy22crGz6xqVVjq1xnnrC2SIGj36I7ebFXRyBDZNfOW8+Th6eQ358jr
jFP99Ps/lyV4Rx+eN4bu8fqApmCIwv6HukcyJk3mh0X53KIzf0llP9zJVyU78uw8oXyxsBBQwf1U
vD//aVpOtKX11DRmuZWlqta77uygP8hOUgtRRCyM1rKrQIvbqT5+nbJMliTqz6pwgqu+di2Ewy3k
LcbRGpD8wB3LqMpiMdSTfVHF3QP6RbhdRSEUgHn2ri12xQ4IBOPBzc34Uo7ZouAYT4p2pfrVWvZw
nu8EWwd2xNCXrPgKIc6Q+55562KyKX+oTKd2qbKWWMp6m1904S1Q2HO7CIY7GVFDxT0v8rTYyG7l
2O7lIErFsqsZqXkGGX9g6THn+OKNi5Z86x4dQXAHVSvsXUN1WAadIgRqutxeyKlGUZ+90jUvJswt
zoMAVQEkAVABGEftEDpNv5gpDx+CZOoXoziKxVjhu/pOkYl/B0FSsmwRYNw0hHOvA7wSjcwSyHHK
Rjeyh2jwEiSst3XtxLmZlf5JPmmbIphXfalka60egq1QLN2EuX/bpmODBhGJn1bPk03o1T5wR5JC
slEy/zbBqW0ne6cISZqRZ71eQ0agRYipEg9IcgTvKCS61oS71v/xYVh2nV4PdxS7Zef0hpGvEznn
dz9O7xZ5VJms8dza3ot0V+nGyRUb6PCSyhNw+tgadijqALd30xHEAKz3UbXiL12IrFOGeenXKmtv
vNT0/7Lbb8gf2eCotXJZwEH60bTac47k8FOQYOSXA5m6LHWyMLpiOLtJj51d7LTOLrKaYpNrya2L
beW8CMWYnMjdOxuGMfUAJPqR8CPHkfd6sD4V98c8XRVev+MuuHVRlPr+epAG8XEE17bTVKs51xiU
J1uY3e4Og5NuPhtqwAkdJkcUMxj0NDhgC6jL5QqZhug2ii3rslTH6CzsWlIajYm4M/qj3kqmF3lY
17fxdJ2idlRBg7k6vS4c/horMsYZDjgi49g3hzZ0laWjQdQaoiT9TPyj5pvdty5CwgK/kOSAFHFz
6aglBP0aFJqTIe0oIoQDMGI7dbLLus7Z275Z8hx29I3ishrTXc/altS+trVoZPfU1HjcDUYabk5D
yKgPawPu6/xFq5tuDWRmSfk+3KO8Z96MYGFv0HqxKcrM2Aw7puKjIIi8X4i+3bmcNkVgNIYxtYsA
KGQVr90Il12jN7x1nNbzpZbl+VWK0vSq02puHtNEidPynYfKsb6Ps5X/LFFxdTyIQHgMTBdKVY/f
EgU0tt41qLqR54OgXtR3hRKi6KTbt2nj4oUcY3evdkmykpNQinHZUDxEyJmUQ4GWo24DpGEju4qa
DlsrQCs8G5K2pNKb3qexke5mRPcXaLgbDUKkaraMMgBVYQrACo1EUFjyUA7KJhHTxyNVt1A5zYFv
nWJkl8etvXbNUblM/FBHXNas0ZmL4sexGD2cTjPvuhdHFflatE3KiWwNXejm44VfB8oZ9Q8SF37E
Y0VsRHUd7N3oPCBm72+DET2InCJxxZ5//jLnqsqNq8cH2QTKfYfOyg3aTMmhtfJxq03182neqE13
OZSjvpBjutp8dYsxZl2F5MK4TvF8nvBz+tpamb1AtKu4igbV2WsaGjjcKaSSf40oAxVPitJ8NCjw
HAIQFAZlinvZi63gTU/MsTAzjnOFpixPPTE32XbyM+P9tk2LLr7pYN0cv29VCmxoBEtxTPhL6iKW
FlvfhPLjl9l+Eik3y0UjrJ77z77S9AdVIymRFsoXM7fGq8pIcfARUTFm0Ou4CsulnE1x7cRDrYSf
WAJClpfWizS9wRr4TXmhH7CeqoUosPzGxwE2Hm2AV12Ds9bVOOuHLnPQWMunKEXcHLCoNiCOJhsQ
l/uxLKxl6zfXloS+14jcUMdrgf+ItfJxMJ0wQul1wJh+gMvBbCtUd0TmQuYwvFkZruNwc8pbyOFT
qMxvyNk000YRqqIztSatZpkXUaHqS1A2JH5tO/3ZQE8RmScncxFQsNv23ko9SL9aN1+xI9a2joKY
+zlramVxpAOk0aWHhfC9GjgY5uCGfBpnMxzvirn4lgWZceDlc66mhvdZ1moL1z8njVAeZC/2nUcN
ifNjZVcHRoErbFVcysk+QEoKKF+6lt3IQBMyjtCHlVezJxS8HV0REtl+s+q1IgYUgeczDgPWlWqC
zaodzT4b/Db8xnfvtteS4B6/B/ei1DNjhSZ6tZsERo563LqpleiHk6LgwSO4u/PnQPn/lJ3XctzI
sq6fCBHw5ra972bTibpByMJ7UwCefn8oaokazT5rx7kYBMqgyaEaVZWZv9kiaDvu4DH093TCWEBO
iRPqteDIP6cC/dqpD6G/6Fn/f6Fo/qroEL06LKwQ4qEGosL2r9N3UyMfI/CofNP7PNtkgYYD5LxB
avNF3pVhyj6F/9i9jpx4L/uieZcUlcUA0Jhmi48LAn9zZ5dE7jnTDeeU9A4hUBEQjNra9a+7Xkfb
SfYNv+/+/+cJvd60VjBtZRXAgiOHMSW1ZhkWy2ZgxslRxtCymZgDAptzAeFj9GPyx7Nt0buLvyZ/
NIMGBaYwVXzcCDTnRLquuKJpsctmwLO8AGFBGgmhli2YhPAxnRBTtR1jSc1qVlFHUw7aXvswoma0
KxOCyNA1Ew66iG/FQ29/T3xc18b6u510yiJLh/hQaqwxdolonTuk+adgZA1TwkHbymY+OE9K4eQP
uQ4+DcLKxfCM7FOEzwp64B3sW9mMJ0x/hT+eRdyPLwZSVtmUf5p1iI8UL+Y4iY+GfButCldtDnJ0
NBWkZfMaDpU6cD7mN5AfpmZRsJG/wXvT9J4Kt88fOi+v7k1vXbIgtNaWFUf7Dq7Jqka6FpRP6d8i
JKowx66ir4Rab5FbGI+YZBh7O9LCTWPF9WfcG5XWCb/+9aDfaa//PZrSZZqt+ANFRs3E1h2LYiZa
YKb7d+1uMlgGMBfLXtATyqYXU3NNBHZje8T0ZtX1HXontuEfw756CIPA3MqW7Ads5tSLjzYEc8Ao
MCN2aFtlSBhhRJeHZoFKvI6wiINv9d7oLSTyK7u8FQiDBnU63mVXXgz9pldyFEnnGXLA1L1Hu+7g
0MxdDnz1UxNOz7IlL4OvlegdkFXpYcGtYx0qv4Pm5rbo/Gk9xLCHODWFS/Lg6Qn7efMVsaeZTTU+
Qy4J9ri5xsuw7y0UcGdLPt3EXE++xO+vvHyVUf3amiZ1v07VFxbrLFZcU3PFKu3XBRttVPxTbH4/
BsJ5inzCmZ+Qk3Et+aoZvr0svRLJiD7owGt5SXVsf9/VckS2SX1i9uG6zjfqNHAg54nKoF5a1b79
FdjK5kcfopzT1Jgn2VOwvv4RA7c4EQM8w+gidHMU0TkPvwSx/9kkk3CVra69pmbhPme6nz2oTngF
iaW86LOaIynRaFlbnfICbz/CwKJaN/gh9Xc46fmdyD9+aPgHwWbdelRiLlUoCqqdcXWUfVnpbYs2
G7d+XPZHbJu6o1KM/dFLdZc8+O+2vPuY486zZZM45hKCu9B7bcCaao5KQqLxQ+iXzxJZLLHE8s4M
OzxREDTbJWPJvAB0xcc8q6AA0CjxxH6nmVdkjKylXXMkMOamvKhtYF1zs3yYSW6HsbYiZ4FDrn+u
0Vf8a1pcoWv4LhihTr55TBAHoubHJR/QX3LHm2yQDQSJAdjipaBKt88nHEMXcsSJZjyWqYFkmJ/y
+DId3TY+s+LE96FxFmkh0ptsIW+fAemJ5tUovstLloL6mlpA6h99ZhlyOC3dZZb04Tmvx++N3xvP
iV26slVGsfEcK9MfLWBo760m0/VndAT/GMPiT1+Res1WQWmj/B7GWG3Od1glTu93sg9pElRSRQpn
FW9WBMJczH8LnH7WttPhGfh+r5lId2QIKy0cYKB7txpH6kddetJdH4kKZfQvVD0njGm84F5kJWiC
PGyfc7ToFz717Lehj37EBEjfrFzj6zy0kGIjPHr6iDNyU+MTj3JXAOO5O2WV4n61w+anb7fup9xD
St0stey5QDhh5bvw8//7gvovMRvXgGRANMSiymLK8F91DZzwZr+OxnkO0X9dyL1WlF21TEWcHmT6
GheGivqMmh7k1itHs6j5NQrA5Nfox7NyVLeGfacX5cP/9rz8OPlAqEO6s+paH495hURu3oZUYP/J
qLU7WKhEd2gJvmdl3NgTJ1OPmiUBoHguax/nMs8WzyZRaAf/S1H0q2lGiMhSTz9g8TSDFGmS+lLX
bmCMLJI07cCBXVq11XlqteLVwhyqGqt0i/Sntw7a0N5Bh6+2Vq/bz91k3WVkM7ZocLlwAB9jYVm7
JkDVLmhj51npjXuEesAusEJzZwzVQW2K/M1SYKsiHgTSxcj1Y+hRFfEKu3/JGvtFZrl/T82a/NdU
p/eRspmnut7wWgjEchERcc6mi1LPSkuRE4iL7thSgCMfMQbuWQeVeDZa4c6CnXebl/KralQ/nHCw
34wS9XEv86dXhBxQCbFt5CQdeMmZp3doW+bjquqIulUFMyC3Cs1rniv9Bq5cePHrEonbDhtsW5jO
TlcG7+C5TnYwlGLYO0KoR7eqMCbBNuLsRQXV66F0LmWMX5ntjtNNhykHKk509zwuUixG3fapqZFp
zvVcvLBwGQscc7VP0SyU3ZRC+exM0yf+T+pvHADO+II6PyyRbcyuCA8BRZtdBchg0Zt5eqXqWj3k
ZfV1iA3tTQtMddUEWnVIGrRBtFQgp0d/NrTOtobusZGwgTDAuz11wyfRXQde7v3kjfGuRD0I8YAG
ocymT76ZFXatVdL9GCs3WHR2Vz5HfhpsdEsxjm2VB2c3sCgBqlXwmgj7BVXx7oeSxJuus8yNXcT6
biRDjnFu0t0zhBI3Rqf2RweCFwtiUG6QkysfG1w/FynWNF+xXdhoZd0ekwL1Ricp3SNYWOf9Ips2
ADXOIBaevvOA5miiXshbNYu5lZPeb735caOd8mMS/fExcrIbtQLP3iLd6wo2IYNQ64uvRvqhs3N9
E0DkeYIDlLPhmPkPI0TWNpy+5WzMy6HO1Qe9mvKdEuPCYiqBflNCl1cP142vDWZb8hmcOn92ulo8
lyg7bjq+ekfMscQZP3RnpWlYWxR+rbItxtmB1fAxkqeP+WLMpxTZXwOAgQz1q+ujH6Deo2wJXwer
lUbN+2f8P/vkh8ifMPTpp8wAOWtHrrWCPx88dX3VXNrMvelKHD7JLttqDw34yqs6d7lena0saHlb
ORhbwE/MmOy2bHo6SoCFvTUdNW6WzdCvUZy4GOnUYuGFP0MbRkdZ+de1Pt1VmmWs+zlNg5oQPju6
11wrDG8f9S74Y1o3Qj7KvFcMxsZdSd4p8wTENr1yseZClfP9IptZMvLvZ1k5uso27oRaEdzi6IBa
DQk42aVgUmSoXvurb7J50UHGVms5yimjPP73/YTA+Z/lDheolAvxidIqL6emqX9h0isjzyb8qPVn
6p9UFzasteVBzPZRJJIeqnkjnzxvi5LJr9Y89tGax+TMdt7Wh3/M/PdzcmYzf+bvn/D7uShR6q2o
82nh9z71AR9juovtndSmt86Da48X2SMvIzyBrRKnqHP9c6CxU6IAmfl0XfRCvTo/hIkFuXcuufGC
Fxer9neyJS9mE1lbFop6qVmhSCDluN2y99xxG+bacrIdF1mMzrvi1O3jbh4/RHnsXWWXvFNwelp1
mIqyY/xnADhKvcmzYLzEXrM2swmYw3xqHbOqXNmJUoHEzq1HVH3VI+cHVBQz/WtN4vIp0twfU6uH
z7XWi82Y+zh/YeV+MU0jhEQXNHvks7016RUEDVrr7pRZ+ZiU+TbJ7OLVzkV8sjqSXbI5QOFh1bLa
TT3k5es46ahqawe7KLuLkuaYtngxJppTASpNE4B8gno9aQ0sqkZR9hwlsCnO0IXZjtP0Bd0MHKhQ
bF2TanWfu1K/SwRq1lMTGApY0qDl7V1qUEn/X2aQrkO909f0Ldx2bTOVOL/bepadiYFL5F7V7IW9
7Dvcaf+Hrr91bdfcZr1OcwcIIiB0Ki1qgal1E2mhHWIyJWt4yNYnFTnjcLCyb5qS/prBb68eZh2G
NXC75oxCc7MMs4Qj+IzlJEeM/3RNrKxj6PUJGlakuOL4zhrxwy44ReNwGtQAz8qGskCrNEikNEiB
JqPQfwaaeSFvmnytkcpZ9LDDXt2yypccSpOnsY80NMJLsIaR125y2JRnK8xGnBtAd49RHx79wSp2
hVu4Z/Jn6SauUcniXwydMoOC8hhkdrPhDD6djWqELqwXxl5Ck5KBPaAcPJLAfn0eoOS+Q5ZMH3V0
IxyYNkOWhmr4Y5qaVGiAzisY0pl8Wmv9mpYkqB4l3k+29uTV5E+Irlj9FqAAtk5tN8QaraovqYaD
AR4ROu5NpzRQ7W+RqhbLqU2Q0g48/dDg1MQvq1evSZFdMjuxv2Vp+iNXRP3kVLhP//elyrD+Ituy
VHnYD+ga6TTVMlGA+CcSpB0SzUE2e3wGwO7da/PFNToWXhTkEBHF7RQV/uotiwAf2krbXXtRGQ+D
rqE2R38yJet+FKsQavLSKIdkLwMR2cQF7M+mHLWL9lhF5YM3uenJn/FpYT2U93TGuQ1kO96MbHqI
JFXNc/el5VQ/G7woDfT5XxVUT5aZ0LI91YyfbYtRgqI2VCO6cvwcOvm9QUTzsZ77Q/ipq8A0xs/9
CQ/j4ipUcskyoi+SSQVUiTq9jPdl+E/FZjhHemnt7dQx261VoJ1cWThGOmnPyRItJYpv2AD/yg47
QltBIOxPDur8HJDUQSDMQtsPCnEKBqsjzY5h7F8DcoqNuyin7Xli69VIt7vDc2vaN0mukXQchJ/S
09ylwKN9CEsnRXXNFSv0SNSz66CU76hzMKSq4EE9zIjaaPZsDqyfDo4QMSYNn9DYshDar7Xb5KQO
679GLu7345EPjUI+zl/u/XHcVxGWjfr7ZIzBtTN9sXOQzb42MG0XRWDnn+o6ajfg4rKtUjf5p9Cx
3zrfFDdw09Gjh5KM7B693N2hJ4bq5fxQPhL9mXrtn0xknF+jYmeiQfvJK0r7SNmzXsrmoIyPUNKv
EsmW1/7Fia3qKRBtehSagS3HjJQP8uAKz6R6MtoRL9VJm+WxN2bbcgTnJH+CT/nn5aNPdVqxNova
WMgpHwOyCXlKrKHxO6tcNONq0LP0AZsVb81xQ2WjjPptFGfVKajGYp9wLDwgdE7ikRd0Z8Rdh2xe
hrlc0Lsw+qZsPWJfek9TD48jN2+ek7bwF4OGDLsaNgmGe6PxRffnomZZ/KjxrR8TH+fPCd11C3rW
Ao8ozCyCCPHvgqqC77TfuiB6NPopj3/2oAP2sgQ0NKBM/C55UOfyED5lB8yTkwc5RonifcyYdaJ+
j8ki07+fw5MvBJ2Z6++EWs+MbHhWCOZLFDxyMcahKEP0CmbZIOxmlI0p0hL2F9/I7tFTgz3H+OAn
4h37EAnvN3IhwDSVAQVrLzUOKmqPmyzWnUe3piwboVb4A69S3n7ne61V6mLSc+Xuosy/bTkMHIYA
BdGg4rxZ6en4VlTBMcL68txgXrl1yOThUqkEP2Fh4blg/FTK9q2gWvrqdEkJ9LubsB4ux91k6EjB
+50JBD0Nj4gHRps0bLSjUWvRGbOJdA3oK3k1RPqCNFb3A9jGBo+X8MuYIGWHVXF4gyvMSlNh+xjU
vfHghElIWKxbXx3xmSMzDNw0N8Q5ksxdeyjFcS64iZm4KweAuPy6M8EGI/lVzGZ3ln3rRftWl97w
qXdHXKlyk1zjDMRqgf6pneI9jamoTlD9o6XamtEnbIiAq/H12MmmN9XnDjD2Hbe49kEUyaM+z/IK
I91l7YhO49wkeUfmUwnx0hLoUcf8M2BcEaw+QFJTNGIjm0Xk8n+DrcauXymosF5ll5M70a5Owy21
AuOYJgMc5MDxtmbZsDKoqbJqtK57wm/dXqh1L7AjKh9ivh24/yrrJEnwVMjj8jgaffC1nTS0roLI
fFany/vBQEnwwGte/NY0XstWm3ZdlmOTNzc9r++WisKb9j7K/5bIA/vy3zc/+197n20YJIh1SK2a
p/5L9EgTE6pBdqU8YWqPb4QPanyspv6qiiw5NKL2NyiIFJgscCwx9cz5XoILDFpe4o+5I1Ife4C3
HAuYHpX5U1mF2Gng2fExPYON8/7RKZovh/e580dbM8G68VsdBPesc5TjfYpJaHpsyfj+qLHTGboi
+dw2vbmM2ji/mUmt7wrijl1QaPEtQEhlaWO28jlDmijgUC4f6oWTkAUFeABaeqHPK0FpZdGTE+BS
MpebQzRgnxJBNXNeQeTY79aYTH+Pzc8B23D+D6VFMGB/B0qQsA1kvVTb4D9Imf88fZC+8U3ghM6T
Qa1ylXRjUr6mlr8AM5VsQT41R0hUEw4v823dAW5r58v7SI6j0FJ2irQB1zaN7jLILJCk9nSWwA2J
75B3f4E8/moKYY0IqrW2uUM/ALnMroecQT3tEf4Uh063747wnJxTm+Ci2qA294x6X0Aqmz94Vp7Q
J7O+y4dgtPCQE3cb1SDmlw81ScBrGbrGs5OWHPXTq66XIQaXYu3qDW9JFRRLewTdgeDFF6e1p0+e
1jZL6N3WXR1x9CmSyD63sanskORQ94mahGeL+vcGex3l4IXmS+iTJUtBjZxI0XlH8KHxRskm8ZQj
E8FeKcYfPow/fNN/1ADMADD08bNIPAvJ+frXQyTCo/eHCFur3w9J0oVTo15bp3r0/lA8/6Q5bHr/
Sb6uiCcVVxysi6N022MOvs4BdkYvUxt80SxXOwkjiQ9TiVGNzDLib4Ph44B9gjnnICtDLRZWNeKr
MecgUVxdzPHmc4nMvVDBb+LzZH8q+58Sbd127bCpyafgLRY7c3dlxMUtMJNPmZP5KAYjX9M0+ivK
3v5FdsmLbHpZuiHxHp/+6jcbXV92majX+XhPOmM8hrMmOBUQ9HXmu4+L7EsCyIBJfmKFcnviNvUx
T2bAcepbJ22u1jo2eFrdze2T3tv6sxwdO9U61d5jUA/NXs8S4zWZvA1FOvtRHZzwoQ7FYzrrIhRm
4+20LLFXyqTjhNwhkVmUdb4T5N9X8q3V3DHfeaPbvTflaGaXe18bt1bZ/pQ0O6y50OAEl0QXkZoS
a+cKQOPdL74bo6OcGm90zvKAG2qbyFGr8/uZV3ftdiI7j40UyWmOMwmCx0KNERRuQtDVHMmIMoMV
1KHwVGLs+GhN8Z/9E1HfkFvZ4zzf6jLvzdRP6QjpNWuRnUm6cG3K3yjKyj1Hf3zyjF7d2ZPFP0AW
YlHWtu65TcLiWWmDtYwzx7wr9xn54aVI9O5xHMJyW7pGvJGFQj/JjEWWQNRL+JO95vGtVLXxBTjV
0zuqA/CSsZoMRd1wNnYOmd8pZ7dvCS+xPPpktcktmHOdfVwe7Cy33kQy4MzDueyKS5a/95Sm2UaB
Z8K5wxnLBXzxvdXxKWt+5tB/3/LiTjIY08DfN4ryd8+fQznoBXzD/piTV63zpqJ3IUsOgDnmGpFD
unX+OuUNJSM90nAqntX2e5RDqmL86jqLfCRW9/nnXMKubS9p5CSnDttMqBmN89Zl9bpJW+1bhtcK
xrDJ9JBySALZZrubNBLecwZXRc7A8piANUqf2zKttpAoo72WdtW9m5NvcgbMkG1p9eO5ZE1btbME
Xz1fhAq/XA0zbeVq4Uhcb8d0Otjmpp0TP2dDdDH0tLrJzaegxQPlTX6N57GPVmsEf7R+P+f7fBH/
++7vqc6/9/8ZvE3lR6NQ9295UMNSGiVQh/Fp8g61ooluH2WAbHA071d9EdtHSYyQd0HnEwCZ0P5X
cePD42h7f9PlKGHC10aaitzEsTIHl+q5+pQ4ibe2Waq2o9nGG9vPyQrPjFqJmo1n2ce2QLKzQsMh
QufzaLOyvjim95K7iX6VLRXXISOPn7A8bW6anfsH1u16FeSO9YYI0XcH5NdD6TXKJZn6YZEhunAZ
PaUiBzE8wD5q0MPovluYN7zhUTVjF/rxNYazgltmekvGQFyKGGGmyHWLS+05/i7WRLOviU4zYsg1
Brj946Cr0ymNOryz9P5xrHJ9if1vsLE9qgole913z24WBn+7XaLFyq7y269jjTRyZmYlfw+4P0Lz
6i8ab3uul86rOZr+FoWcHDO2snsI7fKcgk19SzNjJetKaotU5yiK8ObE1YNQwng/DJF99HO4KPLC
9gnkrqhQIJ6p87PUQP9T6Oy3VGiiyvsUFj7a84ZaH11nbK+UxNhKO7ycDWuoNnXim9ea1QmWceVu
XAGiYIGQEUKmXeLcMY+8GuC6vmgAZmCkwr3xnbIk4MGmVHVfQyvvv7puVCwqUTfreOrirQ3BfMkK
IF49244WWLf33wIUouqgwhm5M5763PR+Wr3yQFC8a6nOr0YHxsKY6Mu21dqFyEJ3iyW8dyyGZtjZ
roJjY5GvtRFhpxTXexW48OuUd8OmB+i1KfyOCDxvr3oJIK0BRfe1S8TNpdj6g5ITORvHWwZ+6G5g
g7R4LjdgkxHAYMJ/lDLycerB4aenIQjjB3mpKlU7KgmYtLkrUZR6GWUudoJWoZ2hAQOoh+w8uOWt
svPyCZjpk1Z76RVdUfW5ULSXItCcix6XzXm06hvIdjDqWRwTwv2I1S4/qVFw95A62gdOFpmLGg7q
SSEB7a2nEJcwYZM1Lju13simMtpXtyQ8tPVeXDq7HRaBgj+3qcQRNMkuPOpedwZ36ALoRVhXMmhC
jzvo5t8TPIa32Sh+9cvBhCQm6Zp5imx7YfNZcYp81fvjM5WR/Fql8TPnj+YyDjFv0iS0gxBN/6K6
rNRgnbMtSZLv7LviIXN74zwMzs5KzTBaojFLQs8EUz0P4nkrHvrBcQ7llHylxsgMgWjY3ouQ6n1v
R5hELEaERGBS5/26JLP8wjGmW4MlZ1ubm7ZhY5XmYeuWBxNmdl45LkXbKCgi2kZ+fL91zI4wiROX
i0kYvVhR31NXV5ahuJQi9A55M96qMbaubtZuiT7Xpmd8L4TGCS9uvwrT6m9Tm5VLvXDrTR29TTXI
1ZhIZ+zi5qcwH4XriOcmCb1T5eNB6FQpPIGkgxURs6Sjau3vVBFhWcrrfMuUrrzl851jareMRf8o
u+RgXzTZVoiZ6jjPANyUXTDwxKFbPxaNYz3ViYqbfGPXS9l0omAi85Z8iZXcfsJuQ9wz/HXTuVVC
yF5EQd+tB3VQTtN8AU326y5NjH7bY8j00fUx7WOuh8gOpQ1++u8nHbs5Akv9WfmlexiqJt67aA+g
kjJku8jUgrOIogaSsJFcKCWOG6M0qiteS87ay1C7EyK4eezMuyIrsiMWHS2m2aa3g9zongzMAzb6
qE7XocJfzgf8ce+mBDcWU6hPZfpQ1xaoA3fKHrB6iXe9Wdf7OPDa6xh1EXmvtH7T/fysVrzpSQq2
QMubz3GNqR9IvexmUHbdAaRSd33ZJcuq0KHbkUXdY7QZo46szFsG1qWuY2hfsKtb62pt/3DL7FHj
DLFsyAreBP626O2VP01IZSFr4VvQ8xviTlXcrBwD7npsLy6v0jbRXbEdLLAyquOSW7BD/VW1mq+6
ncU/c/sMShNaOS/zzab2/OaERrmseq25o4DYbaq0LU7uUB+9mJqgHyjNDcpMt8wbKgFVMSzDok5/
qNCvcW/jTGK7Zr6BXlgcp8mwzjo4klXoCe2TKcYzORCXQqWnsWRvGtWuvkShNa2Fq1YH0pTOPW/E
D8gCLJRU7YmIG/sha7r4iEs64tbQ+i+ZN4cvlvU1xrULnkE77rSw7bZ2wBEJFc+HDs7XNw+YHH6o
2XgfM8RB8GlTN3Xed6+kJyiQMCOaD85uVWQPumgKcADNTp2NtJ3Js/faFBcn/i2T7ai29tUzK28V
iVnBdYi93ahH4ykvwZcPkec/IcnQ3Jx6OCSItQhDLIyKcm8wtOk5QpN6SwW5XUtwV8DfcmWLqNpL
6FeH1w9IEbdF5xXoV9O5iw6Z/ydV7fO76hekTFvraNV9ujTMXuw73L7Xk6vlbzALflB1GW6VB1eh
MMLv0bzmWom3KHulXEY6eVhkIex9H/XjduiT/B7oAm+2omu+2V49u79pPxRKFtXsLl2p5rTWtOTN
HWs48Lnh3bL5guaUWOgxX1TfVnSsGbVGW021U+I8WHs3OXEWddm6sektPvpKZYCwYbGwzJ8ip6XW
YN/c989+/7DU1rYBqIZeTK+jEoRrtyjzsxKQAIQfyPm5N2DHx95nJzG8c2QQX4fN42QY0VKfdDwc
PISfav/geK52LmFcLCcsZ4Ce4BPlpY2+z/t0vGKKOF6jXT5m+YbgONqVRAor0+70VxwAvhj1MPyk
PjeBVOagQrRdKymG1q1XrPGZrVku02A6YMK8DE3FehhYR3bqiFtwCnf+2Y4DZ+cnSo5uec77qqWf
AMKkq8lFjQSXy/E0oV6xzDAz38S2MSCRmRQbVx2dU1F1uNBTknu0Cifbyb6Pi9a4/5nSuDp5NQf4
F6cRRLqb5tVtRINnJcbsPT5Hqz6zjFvihYSoYCFgB25jYwLzjkoA+B600YWOBzeCHGdRG4SAZKge
M+pMi0o3B2RM6NOwk1/0Ez6QgP9usRE5P6hFYQy2bP3AvQcGp+RIV7+oijIeQJ5OB1OBOoElOqv7
OKcmKkVwEEw+KU2Uvgk1hP4IHGgGLrskwMMDHMce5V/DXiaDW69tGJn4nVKQDLLopJZDvo+mnPeh
VJUV1uk6pT3Pv4+OuAd2cIYbHYToZSokWJJu62t18UA+DUqyApFb0drZoJtTE5Ta+tkuxvg8kNcg
FdLWz0lZuBcvMZ/4/thP0wg9BYWk/4gmObOA4ge3qSKKW1U9BWCpmSQH4qrxL235TTbsMFTXBUIV
GL3W0y0JfKhBWjsAtTem23sfAnhbPXXBXsxT5ADRArKBCrKI9JQiTpaqlXMAnmWDB8+pTl2X/rpL
jTJZo6RuLZRINC11WOa837IS8b1K1X6DixRS4hYq7IoKtTvTPP8sL3wNvH0HdchAbu9s1TYbQBY/
tJWS8PqzLHKCdR60aUAvkL/M3qqR25B9rVsc9AS5nCLGY7EyoSp1qU0VfkAgWc2RGazGC1Un46aO
o4WMThg8hPzW29EZ051CaFnpwQS9ChdHXjoQrKsemQK2aZCbXqlDLonNtx6W2jnsv49GQaG1G8uN
55K4LaPEQQOk4Sw232kJipLvnbItL61zoco7bvouQgzGVilRlNDPhJK++UmYfMZfaxYJVNoX1ntt
2cZ+8AgWJVqbce1fbZUvRYQcRxdRgO9qwPudxdYyN+VFeDqoWssjOwBRiyHMgO1DLlaKSPWb0dwj
s4Gpp9qoEfr8gVEJw0xE9ep079s4FOeTpkTLciIfYCZWuoomxXiQlwpdnhWnrW6jBeqvvrrtOgo2
erUf0tp8nyc07UJBzz4lheVtSuw4Vp2jmYc2ItPiYevypIV2cxeNWKj4QjyZTr/2ElV5mA/qPkIU
rwaI1RMJAv+9aZUZ7qijiDeZXqLdk/eYwpU4Ym1RJU2pxRbfXD8uMNMS4sC7FhExm8ODhbjccvTS
aWt5vntMauUljIvkLqD8mV3dPAXjWKPF4sLiabVLGSj1k2cIa9lj28IKSxNjQn+r9aRm/Na/WAWg
KrhI/iWP7e/aNMWvAZ7X+0gNqQh5QfJqw71em6KJdnIURgRy9iFWv3IU5zWMHxLlUXVN9c7+AYyF
hwYHP+A0LOyFTaB5dJQJwGBvGTvLaNIVwno2FKCkQcMU9BjEZvs5I5WApZurrsjrMzqq2rYs2N6V
xLFIsYRI2gMTXctnda8PtqVWduv3ZztAZ+z25PnmyZzwmk0xgYyXo0lP7s8cp+q9CUyLDWsc1I2c
nIuU+uZgovA9/1wV1+F13ZEYe392GPyVQ0F7Kycb6KWs6tD130dTu+mQfMuq3fuzkaDw1lMSkv8L
yYSPNRXWZIs/5c5yvP7a4wa1yaKpPLnJEfRJ9KQ0y15TxZOiOf1TVg8v0IK8c2Hmw67qYSMqxiCu
XYsqc9R7MNGVyH7va7Uv1YTE8HtXj1jBxaTY7Ksl1g9IpZgAzcODK1xxlZ+R11GKDGAebd0cBR8n
FxzxIqSf1Dg9BgFMZmhc33KSU1/KMtQXoDysa+Zb8S4a3EPbTtmts5LnTk2CVwi2+gFXN0xgvCF4
rZO23ZBrHzdyFPBAs6RG6B3kaGHWj1lT9Lcgco2X7ktTZcFODwt1VQqrRkTPrlcNRMxtE1PkxOYN
ZVAP+3BrHVvOf27T+dbUskpf/jHhj1sz08pNMpI+CKy7D6vwxeZ/79EzgfEOXvCCEXDz4KcYns0t
xRLmNQ7Gu2zFWMteqlx8k62a/2n4yFFFubUKX6YaOU13oEYnPzVuJ2ODH2+9im3FuI6++utiKntH
EcH1o5sDf3lI/eBZTvroT81OW4cjleK/BoogVmcL2XH7MVlOIR9BrIO0r/j94/yegNGqNe0Zgvcm
Eu345k62v5paQM2jlqtnVSfdBXZ65SJ/CKEb895oZnXLSzX7BMq71LBcXu+cPdzBElD2ab/v0iLz
1kMPoeSvATlZjv4Pbee1HLkRbNsvQgS8eW1Lsuk5Go7mBaHRSPDe4+vPQjZFcFrmSHHufalAZWZV
gc1uoCrN3kOnBB+0FPvASGgPDV4JfK/nWZvG3cDCTuJeR5UsDpZpzm9A0H1rYrYKN+nSyNWqWO1W
xYXdvzBZpwerjMw2mX8dJ93VZl3pX5hcTLWO/du7/NvV1jtYTS6mb4IlMe9CfbHSOs16MxfTrCb/
7fP422n+eSUZJnepwXp96MLoef0TRL52/3aJvzVZFRcfxH+fav0zLqZaP7D/tNrFHfynsf/8ufzt
VP98p+AV1OwOjWIL4gVbu2j5GUrzD/0PKkJRjMpT923Uud+ZSXGe5dw/D/gw7C9XEKFM9XHU39/R
uupqoxJ3nver5uNM/9f1Ocxw9B7MmN35uuJ51vM667ofpf/Xdc8rfvxLZPWWGgirGvrDuup6Vxey
tXt5o387RBQfbn2dQjTp8i+/kIniX8j+hcl/n4qc+m43QXq5MeOpue/G0NnXZMRvpRv2Sw28mTdk
7qAlR8vaqpXr7xS3KfRj2lQlJVMeO8pFLYbjFJATR/LKLVXX9Y1etKO5E3XQ700z9QBmramgE1E/
e+kJbLMjKeGlftQnw9mZBJW21P1tCTOQeolz+nTmNxaqYyEzpmYPlHu5BH8xUbZyKY3uvA1cRefR
Cwmy7xsxxB9N+osfNcq1CQvKNs9AXSMmhT9KzYpnsjKvzCpv70EPyp8VvC+3ltc+ik6sKn65B8+u
xx1l4fmzmOkJ7LohzpYbMdF9lS1SztaUWcUgLQtyuMxY26wT/cvVdbd/dCzdx4n6Fyt7E1BCuv8t
yA08cAvY70wm1rSx34GBqWEPt2PqvalXxYodbJsKJsWIyYIdfIEnLHbe+yxWlYSHwqR4FzRiEhDB
1i3Ol9LHSwhuv1yuzdkocd07si+n44cxZJ7+Yf5BCt546m5HA9hipYHWykxM+77XIuderlLo3Po+
7+4u5GyIoh37U75DFwPGNrztkwD4gT/mEAtpSo63wBrZ/XGVyVWYOv0VZZC/XchlkrJxT3U52zei
FJGTDodMnYbrinx7ciaJE8JtavEROdvcrr2zXJQil6u1Ib3OPkl3FgA8uXQJpvh1/DZWhjVm5O8i
o26hAc7GAykA/TaKZ93bgK/XPG4qDScJPJ8K31pSqHHb2eMh9or2cQjU9rHWSufG6d1PIlrl4El9
srLW5ayBqTQZ6cgH2wz67bSMFNl5DZlpFco6rhNM53VEoZbzl6yom6OU6coVwEZPb/W6F6W7gPB5
5easO19Lza5U78KUQLZDu/OAqg+J4d6orWGkUP1UWXOjVIrNta+o9Q/XrWbU6lbM/bbux1Or6fYm
aPps18TGW+10onSei3eD6ui1McoG/Hq8+SL6YHJZeS36IHYpx/5gaij+IMOlEBv4gk0E9RVcwvis
TYNC6SZ17VO4JEVAmq5+zQrgbhYoztUiBPkTHo0h2+rXF0k/SUby+UGEzhwWt9S/WjhAdsV7bhAg
PafcDogcLR5AfinPEVFUsNyBxZMGjqIMquW2P4PmlUKxsti1RMPOdqRaDHtgPBqw0MrmaUEoOERt
He9C2I/CLZmCOekgWbwTiGsBuxaZtsg6irph4cRHe5C+qC/mGdX4oen84Lq3m+G2V63+1huIEG+k
H0PMdHL1+6Irxnx3VuB8Ih9gdLpvIXyPBO71HkqSoNytM3R5/DbXhSxc5vP1+wuxrUbKUdFHMLp5
Ncjr4sN7ZZC3DdVE8xYfgvbhDSOW//BGOr9kBj9StwFJT1sq/KCMUIiYZmn0CgpoccwXnmVp0ver
SXiW176owaQ9j7iQS5cTdH8k8/9LM3TuvMHxSdWURxFzZkbK3drkfvPWNYN205EmAlA2FiI/jwV3
Pt4Gcz3v12F41f1dX1ba9kwAYVJwSBnUALqdaUQRScBatVec5mdj6rLgps2d4TaPcw6mEbCz8ZxW
14mRuurzYOE7UEc334pNvRgmUqoweWRGd0Td8EPei8gN9WLLZnQAHgQc3mwLkj4UHuAQX/Ga0x4o
ZtUf5CpLgp0+R93dKtdhM77NdAswHkw9laTajTaW1tHhtinxQ7g2uPX4S8j63oG+v0QGFnVkekBV
vq8msmZZciwUQjKstt5AWOfNbd+Y59U+yPO0IjsGquhh1q/nNKqO+KnVF6/LAKpUfPu7DsNd2GXD
N7fNh21NUf+j/24bGc58YTs4X2qWSSsoRgKNEEDXgPaVeg3upDy4MgAgGs7qyo7wSJLp8CYrKKwq
xgrSyWXEebDMM4SLU68KoRJYNDXAXGC5LzPaY3glJpdDlrkprY0gQmKEaAur2qW644z2Aznr+d5t
4N7gX2d/t0PqRLSk+iW0Y3A9rCZ9qOqkuRnh9z5Y1Ll8EluBa/nRVu1nizANqQ+KXisbR+OVJDUD
DURgFMMkdJc0YtUAKEy0Um0gWscl0UG0MrboiEMuyPJevfWZZ2sSJ9/UC8Uq/no88BX5U2tXtNVC
zirarIBosTZJaGo0iC+8bmP6afMAUAkVPMvVqlhl4aIlg0M72jHVCmInzdA6bwpqN77PRPjmYSCI
ug6QJS5mkiUm0E4gSWFiMV7XTpebIvuquatIazIcs9zbE+l4kT3GP1MHBUOi+nPAB0CwMIJ9Y+i0
nytLI8kKsP+pGKjPU5KUSHig/ezkqkPwU/XvgnRW4QTnC7sMl1nzNq+vR/y9/25Wf9TBxlAUKC/Z
PF5bg2sdNb+nMpv8rA2AWP2tIOGH5XwdVHj7WzeePxVVsR0XpC/q54p7vYNJNdDB2qdokb2zDe2i
aL1Er/hTmFK0MiVVecOtaCNT/TBlPuUEipnDbYvvhBRSIgxeQQa90z2rcPBcd25oH+B/tT8rc3Qv
7+HVIiXx87qMHOsQNhYo7SZYpzBqzFZ1lH3yHEfGyXQg1Hgn4JC9MkWV7MBnEORPVvymfZOJJmrq
D5pp5PWzkSn4HalXRtG8JAujuZGmoOiYzU2rDspw/94lKBrcSTPnzjXF0eWdrUDxzETFVaO50bM0
HgkeZUIunvTAttDvKrM9Gb0JJ2I2ZeMx64aehywDZn7/z06WttuFkvZYgK0Gb2Kr3pRt59yJyaT7
w73tzsd1gG7PyRVPUKrqZYCvFhZEFlV0tjmvOycPZVGE50kM8AofwonAp9yFQxr+FZwrsHy83zZZ
0+mO3KbhYC7Tz4pbbkeIwl6UdKfGUAsWXTO8TEGtb6PBCq9ENpJxe0tW1HdvATAVUVWYQAVl6p2z
iAay0w9JDReIWJQc+p4N64voxNyMqSP1Mkp2WtU3b6bM/xnskOHkBcFwmvyRLHS5lIbHu6JA9fZu
cGlVvWvERrp+0QbVRvoA50Z73YIfQQauNlkRT/52HS1qq57e7uM8hfTLzPmkDnVwvDCxG5U3auD9
FFo15IKdZ964vRKROzirXEqz9kUvlqJ2gMp6s5S+vVqeVWJKQGLaagE4I2Ikc8jVuiR0XYqx/cvV
xJIzagiMHpmJqt6MDw6Iebt4hA1Dur0XIuuN8aF3Z2czgEFxuFD4Q/o9JN5yfSkvxpuwzLRTndep
DcMgk4zuiz6Vw32gQ7VgO5lz8DhZPsHzVG/8eh6upStN0rnPqtnHt9KrIFd46qwRlPQwfCiWnmcG
wROFmeuQChSOu66zrvypmaOtBxXKKfCyXzTKv6MtGC8zPxEd9DoZviw8muFwaKKMPKWq3pLeMzzV
jhq+UAhAXqX/Io0R2y0ZRJZ/ky4ytyFRdZ4V+A6XLtH67iEP9JvK9N4G6D0pDBbc2yKiFC3bO3MP
DupiT+5tftsXzu+rPaWBpHfZED4vBlVfTRA9hNOVdOe27EhGs6OtdBU3NZ7z8nOWpG+rgYpU4b60
nWsjbROybgoDp427UPkCjhnzl8XBDoh1SHwXWVRYJBGvffPaoFAO+ioM/MVArKQrjRHZMXk0RbC7
UKxd6AzNQ2jZ5Ah+NjQX6kjIeGAPdAk2jVA7WSQ+7tqhmQ9E4WFzcqPwSY3cTTyV2Z+0MtaEpVJs
U8MNXmQ8xf2X48UiBG31bLGu8L6+KNc5SAoGnJYkdA/2q4MVguGV1LBKb2yKd+5cpd1TmREAJGAN
v9ZtHNzES471Rqw7O3K2U2iMj9K0wIDelX4DrH07PeY2RR5Z7GdHuScwk2Eps+rbc88ljNYo1rhJ
5ON418rdZX+hTXGJfRjbLWOH5aPL1cS6IlYdUOGUUnqTlPUN6YJgS5EA+zyG2zRaAv6LpFBjjw1k
/ruozka13+3Tyo3265hgKNLNBMvIeR5RgM77/3Gede3xf7+frp/VrWGBUFallnFbNPqxj3XruvUN
9ltp3xu3U8U0bL1SSGJsI74ZKQGGKd24FdEg2rONmFcU5ey11qOWZBkiljK3dJURQrVdFQD41CbV
tBehqM8rivlIEdKe4qt6E7lR8vaULifyfDalaUxX0MTtIYSOzC1ODfMmqjKL1G2e+W3AKw/WNfqe
PN9Fjy9ncvdl1bZXb/saf4yu8fIp9/xAgge3S13IhFoD8N4/ZOqigBKaypxaP8tzkHfM82VWzF96
3SqvZbyMkgEaX58d3xRgUZbxohj6zL2FSEU5xNlIPcdQ3pIrUd3OmgVB0F90RSEmEzDNdj1TWvu/
28pMaRT84tggotX2S6kYylauTJJWzlf5IitTBT7sd+0/27kODHZFgzPTTfcX2FjS1UnjVfKIhNll
HyciaWqYde5WWUpqQeobwLZlwZ3mBBSfEV82zYwc5xGWn0yJX4xF7GddcjNxlt5K16oovQcjSSGB
eS5edQ0nPF4gAEcXY3b05zlm9jSPsRO+BBQrvdIk/NxM9jEwXNgZFMjHonSeG9+GYH3tUhxy3QcA
mhyVxjtrA8DKnmL4WG7BvB4fZ2BSrMnoToCgTY++SdNECrDOVaTvnL7k4TXGdnI7u28DZJQ0rpGe
h0pPxo9WEu8dUml2pVul+Dq76VhokfFUUmi170r8ZKZlwTK9yHzFbLdlYTdnE1FMTLABmS2/KfXp
tw6SvBtcw8YToKY3ahyqd1rXutG2eJ2oFXtqF9XUtcqdZo9XreF40ZZH6HSTKPrvZ0uTYi2y081i
K2uuN5MGgFfHpMWU5LCfRJ62XrutoPg4nqdab0bUcoOxk55vZJ2ueIV5z7nOYz0AMIGDnbGcJ91I
6a9I9aduS+FIv1mF2jSTdyvnRTEn5xtLUNjPNusUq2KVrdNAgBlvZn6nChwYn3GhvYIlrHxqi8k6
Fp1ZXrVZnX4Cye+bTuLjrz8ajBGEF3WAW0aggCaVOhkDIC8BA1RD29jZVfaxay5dMRatGK9d0V6M
hVDOu2rJsd4OnWXcZQn5QKPvfiG/VfNvAg38b4p4QPmqS2XCTRObd/h2jTuxbsZ2l9TGcCra39PC
Mm9CIJ5OVJLyr6oUqNupDC1qQMSQQjM3nnAJiXZaTORKmhqWLlJE34Uf+nbUGjd2/yssvzZ10Yud
TCd9nEgdpdDVTTwF4I8HSZ9RBk1jzFqoXI0VDvuZ98i2t6rc/T1NzexENnCJ6zPKslNDRtQWoiRt
K4MaN/X2UddRFUcWrGLeVSWcn8EwUQGo4l9duqBGTQ9e6HfhFurXs9ZS+/ppBuv+jgK8V06dxZcu
i+eNVkT+a9eRjqT1xfTqV5G18domf/UdmLiLIvCgBYAVSLGo2e0MKpoIG3g3mmPAr7vUaZtx7J+7
mkA9gFbzobtqxfjfjk3TINo6A0fydqn+NDrSY4w60tgreM6dvaCdED4ji30iZngagmovspGUy3l3
Vi9Dsr7Q9vUyg0lB197T9Hrv1kp5BXyKu08o2/1ZT+LPDSUGT2pf6Q9DVqUbkecZjEcZFFPX3pLU
S/kzWzPtiz9X7Q0fQAP1Rpb8THVbs2kCz78nF3B+LpX2SeSBnlWH1DctHGMsEjXtoTNJJ2rB2XyN
vhphPH4f5gD8fR5rT33ZzlfQeVRXqglLHcdBcujt3P4efdVb8E/EEniz6cmOgYV521mDN0nlEzTn
OyAsUmqgUrxG9VLDJ0JKDSB0mpz0jmw85yGvFGWrBBZvs/erIMdVKrLo/WrVnq/isbiDLbLbRoH9
FLJ7vea7aNxLQxG7eW/F8FLZkGlvLhTSnWL/qSwz91psVwuAy/GEWeSc9mnwDLhf/qLVabz3VdL+
i4bCsViBqsvqnfTXdoy3szmNXwMId/dznXy0aJYQyT9aCE5UGkfbLAqnr2agUPCRA7V5BN0m41ek
qOGDvxw4mtCDHEsFE8wO2xBPrBxOnOUYIno/oL5BiayTB2Zot/MWhWi91OVHk9Z3k1LWFIUsZ5oP
w5a5iQGPp6a+a6Mk+1XvcfgalVc+TyQmXg+uoh/GuVQ+48E6WxgU/WyyCeAhO6YkKic+rC3sPXpW
/ELoWTuBrNs+g6M43cOkc2Xk3PZWLabiYE36sBNbaQw1/QUIO+0kvaqLZmoq+yvYgZpHDpfbfq4J
S/rwG7eTM35pG/xwhYF3ZG7a6SdHz3dSAg08Ksdh+EF2UuXs6o62cSFfu6NAcZuGGrRlkT9Ne2Dk
YVnzA2BxpQltVb1RYPG8Ucg1z3iKcEluralTUtB9y3g2EilYNGK+1LT/3WUewIteUw5L3Ws1jU/R
8rwG7MsihpNaHOspXMh/m/02P6ws9zN5txBeV9BnT86VyM/E9xcmeWyMp3QKzc0MCsdOtDJ2tZOr
IGmO8ftUF2aJ+6B4WtZERyBX9HjXZtaube380SpTDppmEh9rvU13jR5x0lRTCuc7db62zPobpLPe
Qe/VGWx9p35Kxqx5Elnr9fN2VMbmSRR/K1OXsVT4UZq62siQtG6GbTeN2k4CjytA9Dls+SGOGULH
c/CH4SeJWp7VZ+zoP1+fw5umAUvzGXO6Kzr70BfdT260A/xyY+ljejdMfR/uE4VSTyf/UzdZqozz
AQ9d2rdH6b2btstzTB5m73KZUXoiF4t3e5GbC+PPu70sKabeV7sCgKlcUKulKUrf3jc9pKmrTK4W
/Mw7XXgSxcZywSWkXv9tXOsOFAWJ5ZBUwd04JM4ecuKPNuuMLcBrR6JR3+HRsm+qyoKacfk8pAvq
FWXRfADrX0SU7WwmIldYjt+HnruiuZDh8f3FD+pqo+mDum9anmyCLlA2xncS6vuHgNRicli1jWAQ
NEGV3ZomOKFiJYOcoAd9YYEy//Ogtknu3kIlWqSNe8/MKXcrkwlSpAD29KS0xzvpB/C9HPqJUKLI
lMXmoyFV13ueVs55tKjxCWtEFvG/kXttADwU/2YSebtW8sl4lGZue2fnDE2wX2U15XWEENVgk+Wq
ybG4D3bDwoQlDd5q8FZrfN756IPguDBhhXZi3NfjVzH4IO567QCcbbYV2ToHPjnynhrHOc8hCjvX
vDs9YKu5LNW9r0cWUHqYZ3gWLxTsOX4l9Npfr5NXHj+D0uz48nn6FQhKQMJoMb42C8IhQy+os3bM
hyY36yfo1uunxUBEYiBN7HwUiekykGRl6zzwx7nW6X+cayraL14UazeuHm4c22qepYmhkT0Gmt+9
EbW0BaBI+uyZ152ats99n3mPfRYuPirIUYZgMI++ivW5j+OKWHyuvVk7lOM8FhxlLq3X9WSEuswv
sskcvceR+aXXldprlIWvYxI5T+PAdq9KjPBaulK6483OiSq05k5qeLLYC55i7SQdMYJpNKCW0fwU
LXU/IsfaPyY9WVO1RTHYtoMLbqc1/HJkhNhQgfy21DrVspSDE/dOzLS2CJ/8mjq/ZQ6VyqvbgWUy
b4lsqX5+CNSQJAvy9B/DrL+v53Q6iUiaElSnozMnOmCOmOF5BEs+xk61uukEJ3V1U41m7FQHrejt
KzlKJPKKk0tpwHD0d62maRs5pohMziZytcrWERcymcAk6rdR3aLbhxSAkjIEXtgH0DCKRZ3rWk1P
Zzgxyl3fAMOKqd5blg5EZg9b3kGhfvJQLwHSOSmzA2UGyUHYRVftFOi/jhoZNIT0YDCHh2J/kSYv
XdGWhBzP2jVNXtLpidKG57EXivNUizaZ+SZD1od3iyoiSHo+zyVIXb4Gor/ba9Znv9O/wjCUP4iy
a/UNIHn6pyqrvedJD48iDjOY5YyBOtxRj+zPY6E217laJjvRWkGj7AMvJo62LOA7EMLLAucpR+di
AYKJHxaI3MY9AGVK1itlLu2tFSZburhdpJtZJPRNmr5Nk/4GAE/3tvOnaNdYUfStopBj1sE/hdnM
PAww2gJqUSQ/jUr9JAYkUDqAXQTGwzoSvrvwW6VxCPZ880s6Z9YBche+Vhao9emYgQ8T8bXrl2SX
tRFZDvEK8Lb5cZV7UT0cKhIl8XPBdnUxVLqKJFMuY6nThQDpfeIJ7nK+TFYX1OWmW/gppLGLDkeV
XNYxKVjt0qxqkU1zEO7mAUeQKC6nOM8D1/l2xAu9M/Tavl2boeubm74kdeldHpCNdGuMAO3t/rik
5BDK4g82RRuNx6T1vvXBWNyDlazf1cpBOkBDh5RgsB0/y6vsKHKRyFW7jBmSRr9jb7OKAxgSwbQj
yPrDpB/mW+U/TBrA8NTnTeQ6W53KqeVMIQcQy3ft4zgmX89HFAmcLM3F+YNC4S+wWJFPuyjJL9MP
UQyHunRXW2eZrQqjr+cTkGjP55m+GnYkOLmn2MgqXDp5/dKkFPCpykwxSlY54AhXzqfJpjIdwJrf
4WRzf9J4fuLD0/zbOa7rk26QCAl/kfHCZz5sQqVVvyvtgxBXLWOsSn8b42uKf9sEUX2aEwjhtWHa
TlnBqRiP9teW5/OmB8TloW564DzUgNNXmM1fGwfsB/Aip23agOXoDFOxI6ISP5B6PF7b7qQcdacp
nlzNqzj5UIdleMAtL7xZUzQ8jn2jf7kYpLW1AtqqWTy1NbgH7qQ71+bgTRmsE2wgqQ+qnUNi5cbn
pB7v08lNf02MhEpKdm/P4GvW1JhiESqq8bke+nvxn/2Vxfscf2tBEZu7zakC3rld8hO4FNmjJDp0
e5Xo1mdramoKwMJPklBRhKp9M4KxdU5zyEqDVE/YMA7GCHpVB97usTTyflsUpn4jmRBxDg/0MqmM
b3cy6US2pEwqORQUdjrnSTtt6vYxpCWkFrNNUZ3hMVCr/BZuA04gsG2du9TQN0+CG6shwncCwsoi
EvkiqmM1v5Up3ucREQyVWydWND5m4Pttkh4pvALkI7idbT15aBZmuC4M81+75Zzeet7XaVb9XcpB
62xhtSq08CTpeGTaHewmpoDq3Z8KHEDzUJSphgJetEn8p6vQAgcb3kaFrbqMJmhTbXQwH5YXcmDv
inHGvTZl2UNWgiVap7Brd1U8klD1Z0VtK8NZEeBRO49IFlLvdlEEcWne6gY4xHcjrqqsaNTm5c2/
MxhOdhgJUAuB287vJ/WXNnmF+jL7FU+fuo28ab7XyG+6pYAdiLA3A6jE93WqkM+nxO5xaruDpbbO
yZ58y9nhLkkOOUCKZBlp0VkdKbpzivh7gB+CgDGl9O461Slil7+MNOu9Qfb/azeC9LHKwcbZm2kS
vv6Fvb3I9cgryGxswCIrgPdIk5pf6eKTlL7qBvWGsLEFQxu+C6/Uxo1pZy0cqJXx2hB5qVuckDgH
7sO6KzeCsgnOCpBWCniH0jVt858HVZpJcl4+3eGkKoC/XRoFnErSC+HPaOc/ZIsihqYMRpiBtCfV
3k+gG5eaW93GzTQ9hUuTj9a+KQvQ3ZeeNCT8m1HDpnOReFmnPnTEiqUHpCN4HGT2wfEbnFZRPNbZ
aejVn0Ukjd15xbWr6u15ZBPV4XVeW79B0dOdwP6Exqgbkx62y6LbAoRuEWMaSvzti1A0YilXZ3Pp
m0H2W56qKvkyyXjLkUnbV3M/bCTXUhuovmFfjkb6YiNX0oCSBm5BcruKge8lgbPsurcBdQPFdjWr
D4nuQGWktJ7DM1nR+eS62t9PVeDu4sSYPjV9iB/V8p50lVyucCxBD7U15STKeVBVCiohWhet61rV
FSzM/la0Lq+aO3tyfqGyePpkgQX9Ah1AUdd1ty1q5aEawBYTy8KiOruacvVa5tFrfjqNNUx70epN
N9xo1LuChskdkccRP8Z6eSPTigWZkAD2KdWz9KIcIEqOnNWtzIbPqgPEvpqA0bIh0DThw7O0nmPY
HOo/+RSzEvCIgImCWvNq4It8bQCje0dVNo/mOig/VYBjbNQBZraCD83H4RNAF9Ts1CAer7ogJ+Fi
8alynNa2URRWoOLRzfQiNDZkMyR3vJTAaylNim0U09nFbaxtUz/7wTB0IAHwq+yg5hW0tksITllC
cP4SmkvxAXn92N6LSJR2A4CN6pnDQSxEYXcAOcl4ka2TaFZHjm7W3YtcbZQBSho4s6jX127rrsqv
ytB/8mfFBPpLIK2CTAfISgMjdfbjXzPe5YCrLJqw8biECyY52JDhbkQIdjPmcnk2Bboy33cdYSn4
lnee9xoW7fSwugAmxaQswI+UK3EciCJqzBFm56be8YA1HkWR6g0x70J7BSAjvXGKIufB5+lHM+u8
+7KF1yCzIggV/HneqrUTv7aDW2ycOfN/qdzqfhhwyG/G+WvJgY9PtWipIOmr3xIz+2wNSf61U/jX
Ur88/cR5INuFedo8dX2BQ8C0tDs3HOerKXC6m0r1Bmhm9T+tXIzmx5WtZWUlLO/LqcDPUqRfCdp/
XLnvks9xmanbODf7hznKD4CYgcY9m8rRLCblF2Pge+51iQ4Ydu3ugfj3bqn572+Io2tHY4jVxwRA
s61DidYXq+lel6Rtxv8OtBGRzjn5RdEU9TXonWSn86N/DFJfOVK/Hd9ESdzcjW087y1vLj45oQ9g
dGhq3yDSeLsNjdtQ/CD41hk4AS9uY5q9P91GZLrFD7dRswe5M9gnb7uR33M1QF9BECL7BBRs8WS0
PFaWnumpNOTy5c6U34uI3Vaz8xqjO0pXhoczuUrSbY3xPJy6bqfZLkMpDKDGHFBkZzajXW+E1otf
aNkTRy0SE1rrBT4B66UPFicMJEgnkdVBsGT9LlhXgBy/kGGUPdn+23AowYgnRhbeBLNTb7vWfGua
5Soh/d1WerJLl54d9TO+ldTAcbpoAOeBtUdTr1VQKnfC62BqeBcIgcy3oMHCqaf+KmLYRaGKWayE
p0as8nmabstKfWLf4m+jsgQPcxrM+rZfEFSk0du+Z38MGDQoI8n1qoAaAWv13Xoa633R+lfQdXZb
A//ZtQTv0gTsKxAmXMBQybMWLZjX3rUE/jJ9hl/WBV7W9v39OXFgHsJw4/uDeywirTZ2QmCuLUI4
FdyjMJVPDjXxciVaHRS3Tbtoq5bcmW5ooREHJOxhDo1PuqDULr3JVj8JhK3olt6qWyzVd8sfx8GY
e7YsjdqgkIy0MH+wpn3SgqEkW8DzblCEY1TCE7JsFiVULs3Z2mwNqnwJza+NNynTfirZ/Q6hfRWb
ikGSQjR9JbFrV6Ze8jpFdUmpH3LBpk0iDySLKj3L3WlBGHP96esiX+013fyN7dvAMwzfy7ggtkvT
JjrVIkMX4W5DtmqDxS5z2plkBzkt5mkW3gcaL662Hai0WMI8nucHu9HI9BuJ7jjF4zxPzeuF1eDE
S2zxJuUE/6TwT+sMm8CFGznmzs1DApwLMetgNONTNfEvlbBGr3Nmk/DaaCjOU2qqxgsoO3uF9w2c
KVZ3q6Sc14SpRk81tnN6SBHRwmMD7UtOanrYnETbptbNBGzFM/Tvpswh4h5q0dswYw6Z0sAPRj5S
km2ysEhgsOrCl3KqKuB3SFSqjCh8KQDuB6zF3c4j6LPbyujhNPR951CZ9ps24VgtQ0X0V+MXC1E6
FNjtLThpqB2onbZc/pTmDGDuFGZ1y58Cu/sSCletsL4V7bx0RUt0HOMlbr5q5dck3dDRP479K2OZ
madacjuc8sgZt7ntKZ+UYPrT1TTqb7Lh/erCTokhJx+bejw2eWKcwtEFdGf50pIH8TyV4/Ri9a1x
KrsphdWQL2cN3LfB6eWDXL7M/h/2QwwW6NwXg63uS9vBQQSIyWluQv006a29g+Pc2IhsVfxVF1+C
Xm1k3Ko28tnetSGUzxcKbZk/5Y27a10Dii9FCx+kyYr0E/WrDhmPf4jkClw3bwumfLovhC9ThGXc
AJtiu0Cg/WgdhSS7p/a3VWxMQbSukDnF2wqORe7WghrnbfUgTPcyYjW2lewlGLJrRQFlk+qleFNl
Y3xoYfmES87Vr9tZre7VJdKrhJl3UjtSDJZIL2/a5rnB5wTNQgVv62IhiqwxrzVqyM6DKC/udg3k
ZpM2+/fQkbYbJfXKn9uScKSlZ+Ep8/vyFT6ys7yeYCmCkMjcV0ld/VyyV9W0ong2ch+0omwi03iR
98twKqCCdXgF5epLYHefIbkodnDvJS+DirtFrkQ2LLJpkcnV/xs7pcC9kKtgTY9jqG09YwZuf3mi
Wce5n9ovph5Op0klZ1mkSZpp23HgiVKGBvwV+24GBNuDhEcBIO9QN7F2FKKL2THuLa1Qn5NsTB6j
Rv8uYrFyI1c95qY5fVmsVM85Ghn5MIVivrDXzE+axUOAeLz1IrIiDHcjRY5PhmVYLzFEzTuHrOuj
WMgAc8LduRDAvohsGdDboLee/QCuHkQk8SV7ULvDV9Kl62u/r/V9uLi+HORWa32UFxyLvi72fyUf
5hT22crfhGPY3Sf54B4SvS/2RR5mPwFjaFzBS+ltQ7/NfhrCmqJlJ3A2ikc3nn2cEiXwmGKsGeD5
9NlwL8qkjOfnBBCygK3TAM/WLgsK/ZPeDdHT4LTDVZ/Yroobzm5vSl6W6WbQAv/aNI6a1TT9d1Eo
BXBXp0wf25uzObR98M1AQkX2VAUKy1yO92ZUdK/tzh7N4VVVmhbCqTHdSDcouwVhUoEGdtHCSlpC
rkApi3SzEQazwBpeiEx7T25n34mYTxeEooAk9zKpmdKFBS2DCOZKtI42ffXNqT0kKee79XWLdySd
NhEeErgAPryG5W27vnz9cb8U9X4wEF0oDCwoZ2hezu9qGajjg44AQ7o1QXfnDKkNh36JsmXd2D5H
s39ouzB4EFGnuvAdh/V30YloHbTKfhzUjnN10rrhu9j/10FRR7YYaA/cWte4+Emd8cGLA1I9ymYw
qm9THZyUmN3mS+63xac88X/Xll1X5dTRxmUzeQec4P+w9mXNdfJK17+IKmbBLXuePcR2nBsqI/Mo
QIJf/y41jvGTJ+ec+qq+GxVqtcR2sjdI3avXsuau+88ujS7OiFjxy9IVGSrOjDxq1r52CG1VWSwt
b7pDL6I64+GvPYuVZSByt3kAJMRcOUVs3numMW4hK92eQQQ3HAWHWI7PPH5DfNlaawBMPE0NhDTG
qmm/eU184AbwtkEFODdICiAUWljfoLwTf3ZNZq4ypNvmJQdN0T6y8m1JMQGw1AvnbUmUlJ8jfHeT
jovPWmUOoGbE1YgavAA6B+JzyXFPuhLK9le/yppAE+uDsHQluyLekjZYiLDKxWWguGhAnLyhbtu3
EAqHIicphZFmWF2Y7PJuJ2kxFwEMvIyzFHvBi1dCNjjAhR3i/RNAqmO++Dj0X3x0AH6Ow5RY26i3
+nU8sfCQ+P74mUHOuhdV/cyNKr3kYIgOJHQ9PpNbkmTaARzB42cI3gS1Ofj7NDPDXYxixTXKju1N
Imr8X9f51K+tKofuB/XHzu5BK2LbGwlRIeiCutPG0tkOWKYfoTNGB+KtB+iqu9HVu30xkX1yjNmf
KO7J5CjAiIQdb9XoQHYy0eD/tP+xPr7jHz7PP9enz+kTouN9bWE6Wx9VbVtDc218IX83A4hsR7O/
9WUG3vdGeEhdlOm31mJhtgG2HfGftgfJiJow+1hTCqGXlEEVJsVT+t9LLZb35ebpKSh9XVlAIVyp
IdiVo75FvF75hpdvyUbaCT2YT68i1wNrMMGLjVepZUfGAalRfcaNCS+3A4d7/YWBZf4paay3F3Ba
v7nNMDLl5ndVfwFriPuU/XabOvmv1f7pRtOrMMJ/sYtvvzXhYAwFpltXO9Cktxp2n/DEvgfaU6B+
GF/0Sj/nHZgtyJPbVrd3XcsDV6KJQ4nyb6cEVIdxC65b8hk1xw1aDjSdiRzL7KPuAPZl58Md9PXs
notwOoM24o68aVnp47llzckhncujZECt2KFW7HPoYD7rNVISIQujC3VB9bdriy551KBI91iM1npU
Na5ZbpmoeuJVQN1pMqw9yJj1eTSXMYAwsiz3NEpLxhDcuFBXLTnm4OSjJUvQ6+R91F2cKAQtiuYj
WBGvTIqbqIa3BWDikIM7Uyylj+oJmnhJtKWukcXiZOrQLBqauPwUIW/0aOdzKIUc2gaUz8t0zht9
5bN+Y3QWVAqj1L+XDUrVzGgsvtdiAO0E6wA07gewP/zbQ3jdqZV41f/hAeQUwuIq5fGXNRjO72uZ
WNCHx56lMDdA4iCk4lo22knR7g+ptiUi/dk2j4NUHyT7TQsWWKfUjJ3T2MhKmGA1RUVwc2bURcpk
7hLChjA1sXBm04KpeZ9EaB3yejdRj1zfJ5ooRzjHEUqpU7O69Xl2gvwgewQ0mD0y03xGGVd7AUks
g2R5420Q35YbGuyY5l9GhKw6NUimssyvFctNsNJidpY46QYl9e2Wpns6N3ASbb/Ns9UkSGnsAO9P
7sikewM2VSB+3tEnkIPXn2LoAQc0SmuYyMGVujnck0nUGiqIBMv29BGgrt0cHdPVAQD5/YlA+gPV
L+2BLJ1eQPVp+hamyXCgABwHQe5uavp6DuCJxOqueNHe0yB9yZCNheh7Gt/TFyzOOpR9/HM6L+p6
Hbsm6JvLzDskeA8Au+sdOr8pPjlmWn4qsE+yZCZvUWPhO+6Y9soxY76nQSCkp70FooQVTXifjudV
ARLXkW08t0qvlvVIoAkTL6E1IL0T2HfAd581SCq3QibfQIP71e2h7wOiEf9QxFBjZHlufMFEGqeJ
Y615aycFaKZca3pqHhwFwTe0ZtwjLW4o6AW/R17YCcK6zbceWAsEZJA+91lige00RwZDZRY7JeWi
7EDWmh/s//RHzvBi+m3cH1C6LAFhzYBUUJG/P2KANUvqlZUgobEMfAgWthQJZAKsmmWCZ/gwVODS
EOE9VLzCe9dAlgXbY383QMb2HhwBiPm7KP0Snn8mDzNMjTvZf51Gx0lXuR+7ij78Z8iEm64cxQ7c
qiXJl9agJZ2mhWafukMzmAje9lDvDgcUvamTHZ5LLmT8ou5A3dbU1zFYYZ8SnDywbfm3G70qBgcK
2n7R/dWtUasRkPndTZ1j5tXITjfVepsvN6XV+gGMykMmAJyAMNmum7LsBF2w/FQYmr0bgUK4xaIC
jL0yvMc+ROi6MZ3q1Uzi1yQW9c8mhd5dxmQcWBIQ6DaufvZ+8zpqcflaNGUKaZyMPY4mfsy1Fuc3
CFS83aUx5Me7uHaSbpAHa0F//KWx9DfWGChNixMwW8QR88EMbciZVuZvNpqkKDi8yIDEhu9tcsTe
HiESUx0dpGwgzOPYj2SL+OdO2MODMPA68B3IDrcTuLAWf0hfAdLIdexSW6O9n5uXoZsgWlrZd84o
3aOlNqsusBtbIxtTpLEnfkOyXTrBH8ZZPJ6MlvJMN/ZRcs/7UWX6WQcnyXLBXGO2+L8v/uFTpf74
nHTNF9oj026ZNsrjALF5HuoHsgvfu8WWB+xDPr32EWQHlvAuhYGV3TYhdm670ZYqD0bxXEdQqoBU
hLFOkGeE5Fw6Xa2Q6ytycPznrGvsVVyiWL3lUb7ikx5tp8SxrxoQt3Nj+GZ89rm9GYoQ4S0aIBcB
uaVViR/ZlmwD6v/WupNEEKbr+W0QoAvpnExuq5Lj36+pNAQg+XjEpnH8DPZcBolKRzv2qmua28aX
7KUGec3J8aDeFyvtaKOY2KrnoPCfmFaCCav+WY+W9kVdeFn9dmGAHzfjEARxDGQXSyM3nhuv69Zx
z+2bMKAtkLVJcUTCAIwO4eRvahOqCKkRlqu8BvlOpOTpSnXVe0B7A8iDvm4g6ZdK3dj8Zx9ypCZN
wXYSK+9lMbqKi69l2fk4bllnOnIOVTzdmdp0JhmyLDXHOzVGJ0waa018W9Th9H3sv80DHwpY7qX9
pYUsQwDio/gxtkJvO3rA2AjQGF7M1E82fcON50rrvxaVhJp5Ah487Oq+g+7ZCqSapJm/JwF8Ky8o
6EnBrKnpz5OU8yTIqs6T2goBLcBNtHDITknjaKt8EukKMafsFIUSJO000oXp+HZJQ1OmI4DiFNPR
kkiglaqsstJQCJ4YEF6HFlhy9kMwaGgFbx80O61XVc3jL2MhbsxBrVcwiK8D97qfKJn6FXuO98xy
CzzMnrRvGdMz6D7x+Ih/2fqSjZa54bbHHs2UvyRhtJtU/ogaUY0+sDUx6sapn1tIF2eOPBqUgfrg
8z4ce/F4pF6nQ3G+G/1pR5CgSkKnfGgR0ZsRQgo+BEqWv9u4CwYKEqUmZ/KT73MJdUTrkd9/XA/c
XtHFy7oz+DdQnqIzbb1EWAZb/wSWdGBuVJCmtAEKrBwXVGUKHa0amhRC22mz2KbUvxralwbH7mPi
+TVOybom8W8YreeuFIV7G0WRonI38REuAHFSohoaAJNdGFhOGe8+eGO3vG7HfLgszg5TxN5Z/fjB
DULuyUY6RQsu8BcQxPgXXtWOFXSIBxx8K3ypTTO8jhznljXg91vXAgPZ7IKaqylIk1DD02Us1sAT
QdRgeT5JM69BZr2hB1NHdnvs7WuZd8VaKGcaCXNk4AKdAyCY8tn5j4cfrV6YlgGyRZSlK7ZDV9Ej
RmaJuky61In4cBkiozBSG6g+YDPUFNLA++AXD0YVr8nRSQyUB1k1sw6mLWbbvII11vsWMm12HBR1
AbkJw7Dvkmxq9k7S5YfScsbbBCFIaMSlzauE3CPTIu2nJ5q9W5nsS8cKuaJJhZs2e5EbYB7x+/Fm
Ycl5UqG7F3oi2GW3R4zInSeFwLXd+em4MaHQFxSqUsFVlQrU1LJZIWjlXyxbGMDVqKM9uDZi0F+h
9ACEjG9+ODWBuYTXDfDmCPkE75P1KhE76KNB3hjpnBsww/JWZKK5mC4U6rlZuBDfAQWKnrTjsfL1
e+q5ykRX4C3J972ryhPUVFqEBkotyrZ6DfgdC9vybRU/z7u12SOSmhhemGxKGwdNmZkgJFxuhdwS
Pg0QNHtaTY7pPkxTfuUgVdh4nkg29Iuq1M9KT8pHKLmZZ+q1od9dyqYH7x/GqPEbXWxcIC42aeW/
2VC5eh9Wmjf/FlFVW17qybqRP/0UQR7PN1Esms2ykAj5nQXZ4gutg+Aw6DdGliLIBEqVWvFfGVny
i4uU3TkDxLt5CNZ6snPXYSujNcxTG5XyyUzjXTd6xmsuDChZl+24I7cMKfTcwMG+nQbz+J+WnUyt
DlwBGi5atghFebQIFthqvbVH1WC4KZyp2xILGXVTxNY/dGPVJcoyvW3CzTIaCgQl9PJXhNfC0wBN
oSPP8FdS144RLa9cD4UIajR1FEdkXAOXqLp6CuwhVzT91EXKILlkdZfN3WgU+iWqtZ/zSsh4XNOo
/Eq9iDvOdej0ZzZN01NX8u6mQUeMxmLDiu/a3L/SmARy8a4dLXAG4I5g1GjuscHahyBYeUq0SQOm
aNzSWDGYxoMLwkCa1zt9+zh2yYrG6ilKPrnFrxrfvJ1IgXXvw3J4FEWZgZYrH06u4noCbNjap6Zd
Q0sHfFGzC6ppGstx7qmXlrkJDGBibKk7GMBwl5l/pR5NKrFBDxAgGE7UpSWZ19+zLP00KtqTfGiz
B01Fbcs6tnfYYAyQu4nrg0Tt/pVckJSJr9CgOCwTuoLrOxQCAEGhFqGmLxI+LxIVzXCwAF0OwDDh
I5Vdu0Ha+EAz17atBabmxBDZ4v7a7qfwrs6r8A7Vkvk+gbxRoJNPY6LMrqz7K41SQ87jsfQj9252
ylo8XFp8B+Z1Mx9MSbqTRftl0nKvUt3GSEFh62els0bBFTAkfqSbJwf/OO97gUIkQGtT/8PbXyZj
vukZguB1p+/SPh/2LqqFHqPY+RGnU/G91H1kDlj1VIAu7W8OWcue/LGqZwe8eId9PeLQpVbIcVh6
YOCRCRIXmvalEdUXlmvWi8m3U1gkL3Ujm6tMIuC0lbkvRbzLABzfIhllvSyT3rrYraeIZE1TdZrf
jNL08RtJ4grlfZBH+tD0IQBv8TBC5RcDrXq30hVk3tkVB57Ekv6aLL5pYp+TVdUuzEuo4Tm2D1nX
nG8cbqZPvMBWMOmi7keFWJVm2vYvjjRWzcb01ekQ1MiBz8ZJu8fxENvvo1G3KLZT00OI3czTJ09v
n5DyGDZpjt1+q7AQrsJH8NbG65L1V+oxHWwKU5fxlTEawHeo0d4Tb6NRhHL5xqmAmFJT3+f7niy3
ug8G0wQU1ogFoBB+UDUquQVaFfxAHpG398AVhbPAwEz9Sy8+0XgIbre1afnTiSbmamJHxS2T/NTk
yXhkqqyi6bzy6qgr6kZuiN9pOJyNCVrbYOEAP2NTiTO5kcekRdWu60EWewD4qF95TtEg4zlqc21A
mKdVkBi6uDMGr74C+6IBzYrUqSvqCt/PWomT/p5hRZl/D0JAcJjn9nfGPX6il1PfJv4VMmi7Lsab
ftWa0bAFk167XrZ6aoIr8u5EJgGavq3uWQBJIzzKU1d+CfP6AOId7afhGGcIl06vHMwCK4Z6/xt4
s7S90+vDHuWlQG2qScxB3WKqN4dJxtVtCu0yyMYyvuSqKjVLAI8WkASae+92hzslXxeiOJYWuBQX
khnAQqHro/UM7Kp6eaSBHF+vTZXbyPGbIZRce328NGBIe+l/1cLoXyJTRuDIBSua3/jWCwf/1zY1
hNySE1hb3+aYbmO/GN/tKN+Lpkzu+8aKH83CAjA+10Ff1abJY86r9ownzisNTnFcX0BRfSmlm5+t
McvXUMaFwKLq+j3egAFdUhNqKR5hamSUGUYYhDuVUI+7IePgfAMkLr+3R9Zcc+BHg27w9c9xK7V1
1ZjlgboZMhZQxxRPmaGOYMDZBjGYYT6HaSOBrdC9A4u99ISqU3eF7VDQZ5w/T0UUX3Rt9EGgCxgA
hGS7tVZ50bFSXeXGlZseNfEF8UpookUtkmFAYa1BZRMfqfvuZqjVABYDNxqBCqb2Gyo7wLBVV199
FzF1FTFP9VYAadV7V+mX1RkVce763QMpCZQApEKsXOURdqCUJw9oElVfo+ZtDfLQoDgHLiJwJOOB
pD90SKZtpgY1ILJqjAeU0hsPOfe3LaKUN/IoktQC4sCXAaJT4NllqTsFeNqMB3K2LRRm87EF5gpT
aUar1kQ4st3YlZiKVe1qWzk4ryY0tQ4Z6JiCTjHDOFNYn6gLkRrryen5WzeSY7JNUKq8lg1393UJ
wTA6q7v4q/e8EsmaDvI0Sl06rS/OdifCE4I6aUBZrc7uQBWclsM2aT0NIOWiP3Lb8k46UFtzdiwL
QcklkWGlCWSn1Fk7ymQ3AgM0r7RM+HNNRIqgSrjOYmx7zBxAt7gYsjs/wxtNTuy+CUuYgCE4SdP7
spiG1IUkgl2IVdTlfbpiccHXqdZl27lfR5PiLE+sw9w3Qrx8m6q80hJV4WZ3o+xxPlSTgbeb189R
YguSOnnMk1MRieyM3c5bM3kpwD5/9uOqHk5FeyI7zehC3wKNqk5UM9aVKbD5NIQQDGaopbRCzQzI
5qgB/PdXqxKgqM1CA0JXCKMjjQqkXZwUj5MzOp8kB0xmTG4915xPZLG06QD6iP6OK9Ng6U2Q1j07
kUeJjMS65VBCa7XWxY4KpZK8AYcUTY0hJXtEMZYfUBclscb1f9yJWU1/lwDi0iIL7/e5g0rpqSlO
nWoSaaHfj3EBzNBUnOiKhiu7lyAntiR4G9/nRORO4+RZTzX4fP68pHGtHZoNpLSSnZ1H2Zp0ww+F
qg6r8T1Zm60uLj0A+Bcnz7N1rpvWSbrVTx5m/dkQ/VsTpXZ/JpvrgV/PsfMTDU7KowdbA+Jo7y40
IlFBB0pn8KoV2v2SppoGFp/0sXnl75XlNtIMZKI0FTVaB4pK5UU9cqWJU9zNE+eM1u+1luX/uRbZ
3++4rGX+viOtbJaldUItNh6feBg1GSpvCcHrvXdx3DGf0g6PlWUU24mPXRpFQjzOzfZiO5q4SJOH
B7zajp2ZArFDtvnSA0DlkBrGkWzUlG6NembVoMwAJKUvcYcTBHi7OBufNMDvvVR7qbum+lZa3ouH
L8I3UEHPF8CTzhf/GNJDyZ4hlXFUw6Wa+T+W+P/uAwkwVHmBv3vj9I5zbqRrB0T0UMR5vG2hUzuz
Q1gMyi51rTvXDn/ys+l9SibTevnbpNAz25kd4t+TZFpbL5FlJ2dRoviyLzR5R02XsBxamavFMiEQ
d+cmakOexUr0VVdslmVt7IwEZ1RXGOOHqXm/0sKmCuclBwNcHbpUQQl1BxXTu2vC2NhlIYhgyWYj
Qxm0HStBDVrWmwE19YeQ8fx51KZd2ZgAtSq7bmX+YhdR9WZnYGw7NMDXPTsVzpDv9sX/n/aqQf0a
Za/mxJfKXoHyEprM45wsa0Bbe+799tOSP8sHs9kNjidXS/5MIIWJKGzibZekWG9Hr3lkyxOZZnu8
qkJUlFHObdLC7Bxb9afl1j0eOLumicfVskwbDh+XpoHRyOelaSEdVM53vWuuJgMVgtydEBjMAUm5
5rXrrrSWF6gDkOF1HsETajygruWpUDbya80QCopAkOxohXkuLfC+igC7Dwqa1KLvDban80qLaVmz
SbId3jfsRIPAgT2kTt6fB5Txr2XBsONWG5l554EXXz3aSM0qkwee6X2Vj6DqUl3arjhlhFybCLMT
2VwPBAcAhd9ocHZT67pIhW8XW2n+WpbVRu/jsjTJ1xDMSgXPcI7CNoiWHcBoTYPUdO/LhhxHhbHG
rkp2mnOoO+zsaD/jRcBBUJf2M9R1vUGgEAmpiaVLo6hlw+8lO3sRTj0DKoh3oZy++h2ORBHThzMI
xbHHoz5TRrqiJglLSMRm7Y6mhmBZx2tDTaH+skJYgeDfGtqHP+zzyh9uMuZ+EjCvFFuEOIaDZNGj
aQ/6FwYhVj90ku9Fnw6rVqbeFYK/3Rk0HignHCv/q9FcyMGBKvGqYuCUb2RdX0roiKxpwN1Z0Jj6
BmXnZu02Irn4cVRc4wnYA6S2ku+u+WmojemrhaL0NXRsS7VtDndIESP2wCHciXfu+KXQbR4kmRXd
laVrX2kARwDUVqgBDSV280CtgX85NFFHIZsjM2JQKzoKAiW5eCCb6Byg7MZhfGgQGdxakSZuYR6b
N6PV77na1KZIJVFPdFq81cCYD0VgFLREjJlHRFUOVNSyFLpQF+rOzhHk5/Mg+ZOdmhGppaOTuPs/
7WpZsENrx8ro9h/83+tnskmLTyjImQf/mI7qXeSPdTF/vKXehtwAiSxPU53vlmVNYOovqSdWjcbl
xXWR0JHA5N+GEK9rFJolDzzzAfutoNggW79cGbZRvzDeooxPtPkXzwMKQIjyu5+BPKl0+1+9Xa6z
rGDQD31AMijFKSXnq9q3wl9InQHGnWffZPIDNXrNk9334ybGo/Hc6GV1MpBd3U6ejU0lyAeCqPC6
75YZrbQpL36Bg/u5d0b7xdckgvuIvF9dTdcPlY3SfYYz2X1aesNKdLrxZbSHg3CN/JfOpmM/+s0X
gDYh0AX2Q9bzIBbD9KibZboL7SY7NoxnN9uLo7XhD+ILkPS7sc7yn/oYf+7zdHwehBxx+jTKs2/0
9hm/7GrDBla9sB7hQOVqddMhYV58atrEWdVR2oMC2+GnxDOmx44bj+DpcL5AoxlqTqHdnaEfVj+A
pu0b2fHHICozNOJSgrbuvuUxgNSJt9Z8FNeBADO6akWZXBojxmHfsoZvrbNx06T8DnANZLKUg8nd
cYcayniTmll5h+KX8q4KUeCFgEONeL2Dgn9or3lBXeATT/mNTKjh0pCZFr4VB1Kr9pHWpVuhQB/4
r9buTS9PAoSNxdFS7715IES1wBRWd9SL3bC6FGZ8WSblFd76Y5yAxPN9oRIJ4zV+TOlWI4gINtRv
C5MPiw0eFF77ncjeJkW9WWf9eOqKoHQU5dtM/Da35EPNh34to+nEgXXtDe8ICZvAccHiUeXWdcYs
TJDGQHAg3RLGISpNfkGBxjMNksmNjYtpDW/+HAh3pMki56S1nrMiOgq7aj9XiW08mAianf9iH5ry
oz01u89Ozt/8GwCAVsRege/NZz9MzQcZoZpqjmSV4cDf+F2RBDkzF9yghEmgUrUC/Atd24F7IrTv
8A9TPQ2QZNp3KOHedqNlfJ7w4I16Fn/DKwz0KTzTzmPvTDeoVHsgykBBspqJnG71JNVMXiEwFLn1
PJMcnBBFYDTTAqLi1qcQHWe/Z9I9dQaIIs10Yk//zAE+Igfs9FB7EW2KqLUfgBBPt/jP8M8iS8A3
DPHqvcWtGnmB2IJaeK9Dj9oCvaplZt8hXbQdazZFqEmMN+DoMr6nNioLgZhNn51JF2vfFOatEpG2
G6ahO7pNN56RZ4f4OKuahwaPeZTnDeUrthGfwgzg3iB+mPoWjGE1q5WqiP3KNb1c/e2zTb31r88W
1fqHz5ZoGkR2Ve0XlW7FkhcrbsXdcS7OUl2g5rsjlX1xU3tAHQk/1CLLRIDIKijkKFzntazZWAkY
A2aji7TtxpOxFiCNXeLU2rGthJjZKpYh/tXJyKsE7+jIOU9KxUuqpux1tuURxM5ZLXeWZOVRAyTk
ItxeXuiKmj6twFAWuu56GWia8FvC9TAoWia3VhpZB4/V8YM3qpK2EVS/QJ6cUeJZv5DHaFsm8pvW
E6p/xAp67NFR4lFiLWn9DzH++ZKcJjhRCoClibMVMsaxH2x0I4K7DvNQgxLmm0bBirnFu8DogAwc
AAv65DqASNvZ9JncQh00p05dIwI34KyRJF137ZTbEKGWT03/m5vEL39XAooIGSvWP7VFsUMpN/J6
+OVtTSeedoXqirxepdANecnKRj9mpgvZcW3SX3VH/hxT37tDolnewKaNinXlbxm+u+I9Q+ZKLVv0
5Y78x5S9LVshbryfClS2g1obDLtbD5ixFbKLyYGOttSt9TQ9zAdfNYqKjeRDF7HM5JA2OjLRDapL
PQKuRokzBIYxOBu/9PWzQ2hXvCQGd4vyjLu3O0Kd5hR1iNPkk9mdUWQCeokCRNVnCHSG5jaqUVRe
MSm2NE6NxpKvqVubO1maPWpY0CRlNFwq3lQo5c8dMMh4rgzImFT8zcdy+35Vc47sr/KmgZ5FEvyX
UFrIaiRvobXeX3oRAkwIfalVV0GiUWRA8yN1j0vsvLotGN+6wENoUgZkbNUIXXlAyhyqht0We22Y
oP6YR3trbdQAGkrsDBy8xk+cfmj4CcWXLrPxm6PL2HusrTyFwhni5tQgR5ULhHR/9zvwC5Xg9SfL
h5nUn7LEgGb5itZa5kBICKF41ZgFsza2zN38CnqwbquDC/xaG6F10fsnQ8G9qCEzXU2xsFZuOpab
BDsVhjNI6J2nqFiRS0a20S9b6PfE9mZZoU30J5xOYtD0eX0ZaFAlO/qqoasoc7oSTAoujDjP+Ruy
dlNrA76rvBxmQ+mcj3vyIZPtVL9n05JLn3yoW1WFY6+WEddg1dpwISjZCiSMRJm8NSmikS3q5dHP
pdeAcCj6OdtyGiF3p2XVdii0XxSB/BCkzJIEKj8xyNM7oNnPODt+jGb+EdykyZ4TPWmJ9gwUtHUx
NfADCiseoRQ/ppdmzEtwL/XaPYrQzFXTxSZiPHkUgDGy/CGjbAOQYgnsRwLhGieMf/Zp862K3O5z
OyJvr7mx/oANjwfuSa7j/7HKDnhpDWDBaVHNz7KNi5crfg9OiX+LVIzn+VKzeu1otNhTlVmDSiI1
Qo0rgMwazadB4jTYJSaK9kCH8Qrg5T3EOttHb6r9M4oF2xXZtR7ki1UbN7cstKY735HYv6gJMbgC
kDGqnJON+uJPXgU5XaGXT1E1tYEEI9+ZmlFoxVlXzWKjbi96vnJyc1tNAISLkl+4G1VPPlCwD9wL
V7rZxsC1rFu3zJ8c2VVPiLwC3lj3D+QYVfkVKCnvRr02bX/IshnnRaBXB1rVPMbvUK1ZqQMtHkTi
QN18cqY1sED2jrqdVyM9iAD3lrpjEnKcxlpvbambgis0OSC7Ya1oFJl47dhUoLegUc8dkkvXYYdK
o7o02xtCBvc0iK1rEtTOqO8LTbMmsC1nLQoy2mOHzQFCSUUWXvDdCi90pYn6M/iyxd40KmcKzCYc
EIAfwQRvFDgYFlBmVlfURFAFOIYJmqX7N79lGs0gF5q2dP/fl1pu+cdSf3yC5R5/+NEA46I/DMZj
GENkWYNKSBXQ5dKA+MNZV1YtAwgl5KdlgCWgpG+q4vcU6i/Dnlpx6dLVnzfIO2QkDQaWw/++TNy8
fzC6C32S2bjclYxu29hV4NrG/dQnOLupD7FMoe7sQpc0pa7TFyhvNgfNSqq7DtKQDlJB51IxdlJT
jw5QIFpYr0bTerMJukqzrQZRo8uofgHARvd82/YZaiXe59KMKgVaTjLzstgnHbXbU44nEd11GRhB
ryNckV1LL8bOvI8Hd5PVib+a7/i+MKJUKNwGh7ege+d9iVNyY6TreSmaHPevORPxbV4q7416Eyda
M7v4mn+1QEK0A8NEf3R7vT/OVywf3q7+YiMX6dksxw8b86gp368Wm6uWWValgcXWgCV0ldr4xYPe
zX+oBwZuqhhM6tQNncx/6E1IaIvMvMXKo4G82j7unGFFg43t+Q8V4i1FI/TLPEn0UApEEQ8iX4CI
lj0vb55lXUGT0vyoJ+equXr9w+7ZNWa4KGHxwpSfWZKDm8nXwwNr5RMB0gmGHiksOiIBs30xkQfZ
i2a6oco80EccCHInvQOBnn2fJim74oG0oR412gQ259zqfgxjlCHT1wGRV/sNX3luCBYDVkSnNrfV
eb5xX7v3qyw13mx0NeS2+xrHYx7oVcFe59Fopxv+Y9b32b3jONk9eK/dM++mE5kgDpHddwDi30I8
y6CaJ6MVuQ3DfQwypjvyoqZr+T6zKnGhnkzS7L4tq5eKlWDSUCuTSXJwVriaGR0W21BZ7cpL9WxH
LjSQ9wWKLioU8ZCN1owbyIlGnZ2tl7tGrLd2mQQD9bJeZOXmgRkSeC3DwwdOq8k72W53T9PoTwIu
ooFSaf1hdaMBDW86f4TlT8hwohRg/7oupjJs76TP4vPyyXoWJoEBmkTUpOIfjHy524aBprnsw1/V
mCFgpCboqsiFGn8CBwg3uDH/VbQoG3yI7hVFv1puq3elt9ca4NaXv3RoB+2oe+Lz8g+HACl4//v8
sHw6WTr+rYpeaa35/9CXtYq6jre5O9X2EQwbQhXTiAMzIZKgVYX8mvLuk5kX2acUko1HputA6Co7
9OwsrequE/bhAH96fNuByujgFbX91IPojpx01zRWnau3l8RytLXmVEXQQ4DvcZDGs+jG8iJUz639
aQusCJiTG994bF3Z3nkgveq8zHgk02CA2isqouRENjlE9b5IKn01T3DM6FEa27DvDTBxAqKHffWQ
HmhxcOJmR0RFjIC6NMHHl0VzDXlPpmFCKDGXQ7ujxVFtUpxTq/xJg/RxtcQ4IYUb3ea7d5YA2ixx
N7SYxzJx1e36Sv7U+Gn6tfo/xr5suVJd2/JXTpznIopGorlRtx5W37u3034h7HQmAoHoEfD1NZh4
bzv3zrNvRTgIJE0JzFpLSHOOOYb0rBOVeiwPt6Fnd6ATwT80Gn10A6TKihqpKodE5oJVYX+gohwL
Z+fFcNaRCd2CRmacOd5RheFB4yUoR3NHNwBaD/MQtT22kthT6fjJjJ3uZmRee12M+j3UQfAN0u7D
GoqAwy7qURStsQLpFjCaSRCciiqDAh8yqL+Bp5CBEjdrjkUXA7pm38zVHRT42rIEXwh8NMuPHTco
1HYzTu8Tmy8R+jh2qlh8Aeo5SQ0xccu5NXDbRRQ+Ufw6MtVbW7f5fYEg266tIfEDL21wPxlQaBtr
wDdWvxhwcr4lHABIqdlP6aRXTTrYz23SDNADtdWN68Td1i/t/hCWroSfQppgDWT9vRygjKsg0Pl9
6g6NUvYzRncvgzMYX9FwEzopvhqpiZSEKY889g0wW1gSyWep6B+hUQEuZ9R/mukp+zwNPIQR4VCb
zVzk3pMZsiM+Rhsms8/R4uR7SEQHkDweQPON9A5jkQ3vmSeALg3sJ8gOlwAlWtmu7hv5WHbs5BWW
eEM+T7osAI++tJ5tnnNrQGjNGeK3P3vqFGIU1DN3I8C2HcdcGUmCAFGk0kc6U5Er5zP9m7rf2UWm
ZWLeLNIvcTbDdYYjmMF2X6J6c4yND3cGH909hdfmVg9RsjU3SqSZ/BmjI2MaJS3rHdX3SbpQIwK7
l6Iriq0L+oEnOytmPis39a21dPxqDxQSxHnTfOazwloa9UkDAm07MB4nex9+MmSpAabAhxw8ynah
7fWEnV8KNwAPdinkfyjrZdIuwrgNj4GE7AigMjK/ZCNHwMXSK2pAnDC/xNAQdFbJ2K+AoQqPn2bh
wMVmiFJv2TNkc2oANY5t1nX3QttqDZayfjMXRxCxMbfCLdled99qa7xCGvWJGumgPRCGIanrhko0
Wi+tj9GYpT9Gixwj2nStauDx8m25IM4syA+dtG9VFyrVZlrvkiCrllSkA5y8IOaM6gsrAwA2J4sa
BGJLNkmJUN1vxpgtpg6/jvG7qzgltF+LDtyTYmDFnSGtI3EzhFAn3UnkWq376UcBjb548kXrqxKi
3XdMj0cT4q9rTI7eUdSRWDb+yE61zJ1HE3TpM21dq/IDWCiLVQTU3DcyC9OSnSwz2vp23iGp3n2j
X0xdQ7iihM/ipjHN5thEnb8yIxm/tdk5L53gpZOgXR2bMT6YWarupo7UXskcGjo24EJOLN29TDGO
W9vuewSHjxCNfkO0VC87Fohr6VsWxFxHsIw6+QgRZflhy6HI0kKOUa0sBE87MPSC+4OZq57OHGxV
tWp9uAtwNrdOZ4545U0PFXcfaULTAaSYbbStAejd8oYhKNtiJmqwjAC/vzduA8wzN6WH0PrElzZ/
GKIZVrULpyt9lqnokhsoy00aXNc8MPlLCq5diCnqF3vszWUrEw0tvUjvGrczdiYinVcaKeFLxOXG
57LvT8ShHSiwd8a5fjHLFHKQyL8wdJLdK6TeI3UbZ1FVQDYUU/K9kbQfdZ+tdKZMs15rVYEZiGGi
RIpGdqBbDt00Pbll9Trf8fSvuAXIvsgiE+0OigXJQ5AVpzw3gvsEhE8HzCjTr1APL1N9auJtYQvB
Dq4HqpRf60cEMha5VZc7TH/9GQv+/jxyV0MfmuVbaRfxojT7ZFhQiyficdGUXGxzPUDXzIAOgh9M
Tq2p+FnnyXTYAdtW3XTToQaxPqIXqKMiNXzW5bVXb8rQ7paEciO8G/bANx5zwz3h2z7rDS8Ztyaw
w4uUaFo/la0Cp7pBbK1eqxazR2RY9pWS3FjH01nkDh9nVPe7VgBLQZ8DrOQ2wbfn4CN0sKlHr3io
KvXuwMv4Hpf1Bo44/WJloVwBPzVcWt+HZ8/K641KPXdpq9FYhH5mnXxiRCBHMZU5PHJY50QHqqKD
N3mR6QxhCmi5FiOEaAFe3SRei2zlKeGOQFxUBwIA6N847hmOnPwSTNOvau1ne2zMXcI4puTC6OWe
mQbeEqWEBnpXRwyCxVbyHuJX4dsufy0CkawszrNLIE3/KMa8XvetapHrjXxxqHm+szr7OeRdc++L
uNmGYZ7to4xDKW0ajCxGB4rrcc1f4dpPVqE3qpVn+sMOFIKEUadDoFS5Dj1ur6mokbx3634YMIdv
3SwDXHxo7kYVIrVfxtkeMQ0kGELh4QbKIB91pXc2wmSvhLv+nWZF6OBVOzWOUyjeU8JcAbKojTt4
1/AUdBwVK8r9lwhd7RDrtfEKg8oTiBSrGwFnzFxHRWoAur3ZOUvDAwFCxzr7AWng3YHZxcRN7cN9
WEEa4rPogkARz9U5J04EhLTvBks5MYxDqvXRravozuNNeuoGGS6J0dv9o77NnfSUO5M8Ezzwa3D5
phAlLBb42Vpv4Ntogfm302uvdQdwveCDSHnc3Zl+BcKhaaodxIdtJ8Bo7NituBUWyKvbEIEs7A3H
F2ZCmadvhyfIxXzUExADHJlzPdmPKgnXkTEix6Bp5I7pWGwQ5EBczx8xLyJWDnYbJIXINN1ZMmu+
kYVoYrZNIM63wGIrW87U841h9tvflol4HvEyZMlwP9jZLqjhhFtD/YweaVt9LVIrPP56T8+/jPXf
Wv/S99O4m4YqfaPdjtF40AOCrpBCL489PAAbVVnOnQIkDDLHanzPw6ui1+EPZyx/Otz3H9rUws4y
6sMTUODV3KfNCmOtBmQq0e/NHFi1TQyRw/c0rYHaacGjp0MajM7SNF8/c6Y/86oLkEnssxLiPgyZ
19rNaggUD+1HJvanHTQZsDbvsgdm1ia+p7oCN03mbFIOcHEsy+KMJHi1BuypfKw86zulNhrud0xb
8v2zjxmPYmWE/Ll18WFS1hoQxuXmsxjUfbmBPLLYpF4UnfiA1CvePxH6Pc87SNOJcLj4zNcnu8VG
Ji5D67WWs4HT35m9tUC0oARCBD+JHCtMuIVZcSIZmmwq8qlIrU6H3E5qxV7RfqDW3/WVrkDkIlMg
UDXUBcsErCshQGuXvX8sWxNLzaleVy4IA4bmuWz93PnZSs+/hR7tCgy3UXYjoimBoY1PYOrm7LtC
DvEKtBrsyiig+jcYnnyI0rxaQ0lqPCPlKz24hXS3Y5E7105S8GXHXfHc2eo2S3P2E4n9wDcG7bso
/+juiRbwjU7aIPLHuwL8CAFcMUF24k0XAj3QP9LPn+ptptytV1Sz+lAw2Nk1cruPSkEY6VOQKCtE
s+WtABnuCEGizwarYBD8MK7BYAMmqgKofThXFiWP9ZGKzZB/FCn1EG+Hr63Dr0VqTUykh/3HvvkI
jE6pshWobU+89tQ+mBZYQCPGeHeUmThTmQ6TSZiPap9ILz5ZWHwSn0HS6h8hz8W1q3t2a47yQmQI
jtLOFrDRZENWQzb+QJZedI217WxF1fbgwKpPYTWtXP8cC/wVs5WqC3fT+rWzhocSAOG+Mp9iB9xw
+F2HN0rU4OPG5H9GjgxiUGEn4HTRznkEVBziiLVz2+R1s8wt1X9LAue1Czz5wy4bdJ/iUDwtsVUy
5bsbQGi1j7gJQbYIv+moBjeKHhAm6az4HFrGa2qEbF5QdtLKTnkiXmmZRhsEH1muC9/p5IEWawHD
dxDJ8MWa2LyI16vtw/RsVHhVTMxfVN/0LVI7pnqm/eWnKdVDpjPFiyEoFyDsHbdImsmePMiLK8sX
b1mINGgPXGyXJBX64iOBGlCDRrwlkAbgJrg3bC8Ot7/2lFY8XqvMeVJY2ZxBwaTOWPWqM3YgyY73
xqPvxPHRSeJNZGflXZom3bUrPQBaNJRBe/hcllVomjtqNTrenKLIf5lbzcF9r5H8ccTiCLsWlxmQ
vISHjGzpAOK6DdfKuKJSXAbu6t//+t//9/987/8r+pFfA0Ya5epfqs2u81g19X//2zX//a9irt6/
//e/WeA7PucMHBY8APuI6/po//56iyA4rK3/JRrwjUGNyL5jdV7fNfYKAgTZe6LCCLlpUQnXbcB2
TjCxKiCT/raRA9Jw29Z7R+gc4XP1vTNW8z420kIekbGylbTC0px3O0DNeHpxR5FtfeKVg1wqW4ih
jLezyqCMm1/KyCO+CABhPpcZieTJCtGYDAIhYCaiQyTDr3VkXGbpysR3/AB5YqBnpwNXWX92pkOf
NNUmx6QHRqY/WtOq/QYy/WzHOxMrdp65FfBIfjebUF8ypgGgpmAu/vnRM/vvj951mYtvFueIQbvs
10cPerzc0LXn3jU6HnYIAkdATVnjOmNG+VxJBE2m5YQekQdd+qy6JgsXOU9I1TYBE/u9VaVC45AJ
/8s42pxoNpy+hVixceC8Fs9pXNmrxJH67EES81gW4MkYEJt6HEH6jMfrvk+m4J8GxnsyNUMojUTp
cKKfmVUNV61InANjNuZcpDR4/8P3MnD++nCYCa8vng4DNMTlLv/14Whflj6g8+puXqS7BUdefs4e
EaHIb6Ao290gVf+BpsO4VsaGpjwqTlaAa6mboYBWsS2CV/iA27XLMwXWNExMQtUQa+C8+Wa31dmb
1oh4Kd6qxMyfuFFAMqjQMB1ydqy9a2Hk1TWA9hsE7PldPrHpl+C2Bd2BDI9UB8owuW0K8D9SK3Wo
4n7DJ15+eM2gWlvFDHl7TraEcyrZj54Ca3+okPLYh+DMcLSslnWILELR3EG7nt/9xZZZ17Vr730o
d/xlaU8Kc3bLg8PUSPJzYxchO0nD6YHlr3myWPyj0kF230wHeAqLiicgAEMhi91u0SH18JAFhbq3
W6vaGNaYr6mVemudzr1zkPdezf5GVtjm2maN/EIu3zXeNCtbzYYaStsU/8M3ggW/fCO4afoW/jgU
sz2kIXvO9HP6MlNhZrEHUMlEdxyvKMjHmf1FW6BXpjzDuHy0gtp+pUUYM7r+FPGwvxgiwBLNqCAF
mcgzqcrOKrEkHjvLw9JpFRRFsWgmtbcYIEBo75QJxGVkeaRO1EDF/1g3DxaZMtzWtQ+UzeD46c7T
o3U0mW8d6Yz10ikXKh6AtkKgyNwxP9l/Nv/NZq5gVbv957mHHtbntM8Rg8RvnuEpOm7ATJR/fZh6
GPu4GrncDSFwrXzpgIG6G6Er6AE9greld6tHDfWwCV2nW3mNCF/1+GkRGmzEZtjuFzoKIVFjA7cV
9z146wXY9NI2jwB5z8UdN7PyoKdWKtIhgtdrcPvoJJgJYv4/+yvNJZIiLOvN1Md//nftaSr99d9l
puN7SIlktucBgPrrvwtcWTZg2x7tZsCqA3lUErnFRiaAWqqCl+YXJV+q7wYFAO+kVy5dUNZEbQcW
EtPDGj2yne0A4jqxBtj+l/JnOwFg/Wr5z/8JPiRnmvq+/DPctPGfBIFj43XGfP+vr2wTEma5F4t6
m7aSHVpoIy4RFkG4TvPoW5wF4PsAysb3KsDCGcA4VI9wh7cB8Qy8bbES3wIzT8Hszt2LhQ3WQwYn
EJmpnKtjJPCOoWLOwcFXJ9oEg02cAPjXFAe4B94QWUp+ZsUl4JNKkIocbL9D/3niVVtiGdTesjBt
NplZlqcm7bwDPGZ621RsvEYiSrSyoRz5NI3TNWH8cxw/xrEN0Nq48JwUxcWKhGstQJfTXYAqOvuR
zA82w2t0ehe2SLeP2vNoPFRIMryQFVVTcWjLcYdUj1eqpypqpMPQleHKari7nK9AlfU0ZG313aJV
KtpS3ZeL+V6zbYekPn6pyzqVnRqzXHFdQlyHutClOJCuWzutsq91ZGPwKp8EHzrMzn+/a+juxYvE
N4OtgqbTPjJB+ZICJgvJGgtgdD9VK0CbbX5KQEp8LKUVghOkNbojlXM/j5ZNZMVr3xnWaVi7kJAY
5bAEW1y889wmu/Na4Z1HFl65TKA0VbVpaC3qxuQgRuYZNqsROxos+/lpobn5E4x/0I9umQR4BT3h
dfD2jQdNORojmAYCSyQytFp+JguWlnKHjQBW21Mj1TmSrfGeFtfzlbJg2GTDMK7mMeJyHyZjcuVV
27iWoMWY+tm1r9ZWYHnreYQ8LG8ciPl8DupZY7wCqr3Y0qhsLMJLnEYHn5s8XwL7DPrdIhx2qTlf
p4lCdgJP9ROZ0zg9fJiLBqxBByqGwmcTRBFB7OkW6FBGSB5MXftEvSI/MnZVgc+E7orqHBvYKzj2
LmQfsxiZiKElVvRshj58cfI6PvkgwoBaeLexBWO3YLVht86IvH+Q5wbrxuVCQUNdLkBPnd2QCRyq
DvC6kF6KbTtf2wlrtkEH6jQIm6Y6TTf9yOI9M+ziMR3DnQWi1VeEe+uV2+T2ERJL/a3RdW9WGcpX
BIEiaNo11sWPAnllh6O7oAbl9j+70jNu4jCXp7GG9DtdANuAoz/FbvNuuICXBJydPT4Kukga3udI
iQHVVJ9u00IH25oZxTfoDC4Hswo3dloDRx9gz2o0R52U2Gi1WPksMbskewscbUgowSPDMstcFH1s
lssQk1hoReqGWi037lZubERbKgojQPAGKlPzUBW+wyVCfRc/aM07sP/Gm9DGqoWKparMK+C3d7Nt
0yMZBbyo+Sasne80mld4xhaKYnzKYLPubAMb8Mw5UttcowD7yhDem2/VNxp14E4LXunpzp10xDQR
VMBI1nhpYvH5cc/TAjCBZ2JL99HmJjs5TH3cs3b9K2An1HzP09dhg0SufE1XTTngOiNkvKlEV6H7
xuJaz/f1T/dMnfra+Ns9R7ICOymcDFeN6jfakHzbVsG+gCMCgNu2gBfb6HJgc6fTIW0rxOixASxi
j+8CavGNHNBslULDYrZsgGBLuB9BomJygk8dNeAjmzD2nyB6DdU8qjPBpSROdDrXFp1tLhBXDJUh
VyLGC8CRd0ldArxWgdICS5D0DiDz9K7MIL+jgxsygIfUWZvAja6pWJjSvkVnMqQukDvwV1potaG6
2odnrI2X0H0a9nmXLj+6YdxaNAhCtBCrje0uvYMYa3M1WO720yIrhxb/ZpvvaKx2bAJoxy+hPloW
xZHsqGsV9dCeMPt6T3WqN/VpYMnzWI7t3nfKdIVlbLJlTc8PplTZOeqreondcqiKvS9zcPmbKluk
ohh+iBFi1l79c0jH7xrcaI9+jp1UUoUKABiwfIw187aW3UQ3fYikWdXZ2Ytt+XCMoRPQAVvMCPZr
wh2wjjZjdktX7oecH5Kkd/fgQdkWvotcanv0IFgsfjjaLuETMsDk4/r8HOOtsWFFZAE6DH3AQZbB
0gzh4DXqdcmQhZjCpfzqR+YFfIGTr8e8Fn6Ph5zAKypiO3832uh7CRmrb25vyiXTQ3hXg4xnBc5Z
Exi38ePaSFkqDn+5btxG/g3AX8AIC6EfAYlANocF9+kv14MeIcDLeV1sgqEAXSOoHjcVEh5XYQq+
cNVZHsLznfUKFPIi7Oz6OaiRVyRAkbEzQVv0GDD3UGbTqFVgLf0RrO5O31lXKpbYuFJPpGqEohzu
wsAqDh6U89bUIVPb0U78F+DoUrCB63oPTJJ/PwbuNbWPbqLgESv1RRTYiwDKDXHH6UpZEIHVgHn3
+Nk1+94UkBm3q/AlrDZzR8fv1nY75gfLbIG9EdW3+UYAEVgYCg9OQgbibGOzusynARGlOeRxqx5H
Xww7G3kvm6xp22dZDAsyMByAkSFUkh2RaV7eBj6Y9ulSNUemCnKd+HUEh+/JBd3PihoMXm8CzJpP
rQ+RXR+8TFshe+MpZ/jkp2uCz6NcjcJP4a9CeAOCcOX8uHKoSC7g3I9uXQN03OGkmEY9qgThjQG+
hWZ0o20/FtUOlMvD45iDVHp60DJDEhnYfrKzOxoB4o2JvRjxSnrAzvyhHEBXHMN5ussjCY2E2csH
Vx9HohiAvy78NFPWKzVYkXdn9FAimt6mlZHw22I6+CnWdqWTGGt6fcZBhwb/u3D7en6hFlk8bnMk
OS+pE1l1gCoMWE6eqeT2bQCKYY3XcJ7bWyxzrQPgogsPIYCHlBnGjYyKI4kP916OhwNkO2LYcfRU
VRZiOmbWr6nVzaJ0ZcBPsadWhM1/poVvXqg0jWjDZfygphHBxQEWSQzBS1z3j8yYVEBcBwi4EwLt
/qnlHVanXdnbO+21V/bUAGAvELNfmo2+2GHSd/djkUCwA0Eo/xRy+4/TQbigFB/798h60SwCs2Hb
ZUvoqztyKTzRLH28I7fgXmZyCe2Zrd35zqUGuO52rExxdjLz6sNYGfBu9G22mss2fEuAo5cNaL2n
wWoF0SUzuUnjIL2FHzA6chH8aN0UbXbrZ2u7qfE1owvVLP/eFo21BuzGXAPc4YB2wE2e0shw15kR
QJl9KpYa/JOhkMWJir1j7xBwwyoqD/mdGot1Pij5FIlKnp1JwQALafkEalh/W5nhR2uS9nKF9PRh
T62d6b2yXFRX1NWI1qNjAp6VlsU1GL0e6DqZYuWBbiqbxkd+zO9vilqzyppvygCdERYLstyGEHw+
UUh7Dm5PRQVv3yLETmbOjCKTOWfqSxg8MsJ+NvIoc+pzoNmIxownI55l46psojW29OCxCJI7OL3H
BwfQHtkgFYJKps6xRAP1JJV8y9k7oynnUloMJwf5+tfUFjbBFcgJ/Csq2ZF5V4JHZy4hhPzU9p51
oTYVZW+W4PFMkQj94GjiIdPn+RJmlU6ac+GJiBDBJlUtVDDA+z3dXNjmSNCyUv9IrQrv+YWVMcR/
qBVil/hNQcXbbyPzwfWCdJmZ58at5B7ybvn96HrJVhqmtaJilJrN2a/Cb57pxvgWQ5QpGkCtQI1m
g0vlTh0cVG3k9xAjzjcq6es1terQyU71gBlt7tsgKdRP78k0U+BltIMIC/fpoqLV3Rr0tilcjRgo
QLrZAVCntNL1JXXAo5rKzFrBmVhfeAlRM0QgcJoIOJQH0NNu5spSBGgqa+s6yTq2h+thgP7FNIYJ
r3fmZN8qLfYgZwIbiAzVnRXo7FLG4mJC7zRHZHzEhs1ywJ0+tfK4bo7hgPAaZHbzO6oDq/8Lh6zt
iariQEMhc9oIDTTAYAGiZec1Zl/07y3EiUIBJRsqUg+72AjZmbdUYwms9Qaeyg21iUHqa7hBZnOy
0D3U/doCniQq+qLpwFLa3Y5e/4K84OZE1Y2BGC6+oN2BilFdMsAqgY2iIh10Zd87TZqe6UrBCCxZ
jLcX8Jm4UTqYfAWi4RW+KOm1Zr25dkwIZGOmKTeqyb0Vdexyy7jVP+b/ti6DcTUgswYxSIwyJo59
JdNka4tB3ZE5V6Na2uZof9y+HzHsgfhTIEGuvwQ4HslH0RI09qAxhDPtWnoTDMXwD59VdCZ7b4Ow
ZX+m0lwFduFFUPT9FtkDH91BauoAJzN0S6R17UXRe+uUAdQ1IOR/3SV+Nh/C2p/YZcND0ObIqc1q
cHv0vfqwc4JWb1oPKiaBKOKVlpF1tjikFRD2zFayT8X3cN/oMvv+2W6y7h/bqT9ezRk2f2m+ybrB
W5UxPOBtg0QkkoL8LFLG8GeR8onzyRiYbBhj+f3w2Up9a8SgV1Vg9nu/L4Kr2rF+Uiqs6wvwUVSV
u+UFlmFYtZ0HsK7eNliFklWYeA+DBjlblOlgMxPG29ZD18bNTcCCEgo46SO5/Ysk8jdeUQSbFq9O
QJEXgwsMOTIq8u0nqUBqVNlJYNsiZSwKhDz+MCFCAdmLcoW833496FwOCy9Q1yB5SfYUDZrrKCbk
9k29mpUsIHAIb3jRg+7RNX08NLDGiZEBn6CAEgTJifNArdBTgJobSGxTqaNNH8FPVxga1EGWnZtn
IYO1VTXDNXQ7h+sBqX7XUVa8DXYlD1Sier+1P7pSHR1M1+hXAzZtV9wBsVsMJr7j4NXdPZdtvW5K
UW/0VGSG5e3dJIqX1JqzJLgqK3agRqoqum4VOKZ1QyWQg4OLbMjyIwQnv45mWps4qtwbyAI2t4Y8
t7bSN9ak9aizsdoHYWMuqI3q3MgAZ3+s4RCa7KkukOemau1Tl2SXz47u0JsLKv6lo6M4JN7QCeBX
DTfF+HEl6pBkKtzltu+nF4V1AjLMLLiwIm9nGMo+qlC7fzvDCn9jeSFCXQ28R/CkwUsxQa4qfqfL
jp+o1PYGP4IF+JVKdAC+aVgmkHXcOpkGK2HnR7cd/KlTZxomjBtj+nVDZrmWoBicRmwE5yetDXHr
CkSEUgXBm/HRpn8pAYffignXB98THh8dkqo6po5jnKk0aCQN9Np6pFLl6e5U5f64TSvHPMWRgHzO
dJB/nvE4aLeNLJ/JIrXKDwsqDmm65KxIoMHCGvBtAfE4Qp9rEYAa8KLLNLiC0joSsKeGnCFyD/Yr
5CTlOrhCZsVHD0D7f46FDWwiT/ddEze3jjWyGwaqn9GubzPVNrcepvZdXcCNQgZUp6fMZwOB/7lT
nRvsxgs2yju7vF+60o6BDFHsQgcd9NCcgGAYSPUH3PTUIPwJ1TFMLQxg7d6BS43sqBWR1PsOEhQ7
ohFQgQv+Z9c/EotAYIFQdEENVJ5aIf/9HQFuJBsJEKerQNt3n2eRMYhVMdUZEVqZDL62ftr1OT+B
2ftNaF0+wzmLcAg+/ktgxfZtWQQ3VF9BcBNus7rYmX1cPgtsk7K+cB+7Fgse8A1hyz3Vf3ZXoOQ+
VsChXDc20nOhtR49YSMBtsfprJrq6IzqqJXsdFeJv7b6gf7om1dhtQy0sLfG6AAR3AhkhIN29DAU
SL2Zqj7r6Sx3m+jc+qzeBlyO9ywNzwYYid+nE8SHNZ1AAXOu8SrIls26iyE+iTZpxcGorOs0xB4i
pk+OTutgBDO5P2g4SPCZutOBGpzRFofgjx4+/tPLjHv0wFK9QzxtXNl532y1X1r3+CiNrU4jtaJi
WgNWweG2WVCx7iW2aVgpRFVsQxrcsDdaJ8kNNQYI5y5K/PKORuNY9zRwlZRwrE5F4WLgQMHXHsLD
C1K0wb8Gm8K6EHZ/CSYkpOyhh2TyaNUB4pkWq7BhzhPoEcDfIrNiaQUpezJcBW+toUqAekvnqSrq
54E76XUE/+f9bzoZ1mBCp912zwoagoaRSKyVVlGEEDN+MauYTvS4whvL3bmOyzeZYavtAEAL/OMQ
baaiUzPsrKaXLxUbiEctx0yUN8OQsoOdBsYSOe/DNxMZ4suu5dkJLpfuybLOJBtLVqJgBrC1AcS3
fTCUIbs9OzmdQVbU+XdWjgHgm7JcAW+I7J6YcaYRiqb9uCwV/3JZWNWpzjeloa0V4odQA/7zkDgg
vyjM82dNZuE9vqh6iFlXvDhRA6iU1QWZPu3JBIvZN5Xht4z3zAMkEdxdNpR8IxH5/NZV9Sqtq/gt
8cDYGhWNf0pAe3XVd9B3TKaGqWdYJfIhLZuPnlaYzT3JIP2zZ2lnztwT0kniDXo6N0Pe7GIQ877W
atsjO/9nBdmdRVl07gPIzut13un4XJWGPFZGb28C7uZ38LQgtuV17Hs7tgvqJfPhuRVj/NTAGb9S
YPS6CIbQqsXhvwPiX94mdSiWUZaWb7H2kdKGyJkM8UY1ivrbGAclElRrASEBr9v7Vf6MRX+2KnsG
XxRY5pHcPvgvWHACQNDGPydWZwmI77PKLG8Z5jy+tprQ3vm+dHe5YyFIBLARNMl0/8zcHJzdeLdC
jfS5xQuhtXhwCUsrv++Al1oWIETeWUGe35sIVQHbHozLgoniXoN7/6qBNAx+svk9WfDe30XjkF5T
lVsF9TLxfbEn+zHq+LbMrHRFrXDiNxdwQdzQpajKF/0KvOLtDZUa4QQAV4K0mcaO48rYuBCQAw8W
bsaNnBwR/+KFbPs8qy5ZzJHeEhsOmMPj7B6uq0uXqvzFiQEIYchfPlS+DyDBCAQbtEFfhnAAdVHL
8KUAcfG3wnwjc8Py423vY2FPRSSheXmjn3OnLXeQEak3VA3RplXDkgzAscze57Yo1zRoZ/BDjh/j
vasa4I8dti+qXN7KnIGknAHJUnsdyPjzLsSrsMS7Gt7k26LJ0ysxdEC0Ki2XblS1O1AWGAiQTuX/
z87zUNPVfjuAFUHyKGlypJpO6WkN0piQvPeQgFXhjARtvqB6ZfXjqoi0M5tVqv9i1vjpVzMXi6W9
iXXyeYhJ/xBBxPdYNsGi9iyQwzYjezIhM6ZAfvdomoG4ct1SLMZpEsX6oNsGAKKtqeiWHHF4OApO
VAydhy5ym0fhVOzSZ5FEGBODdS5H5kQLPpekW7iI+X9H6s7KtBWcE+AUOyZWELwwB9IZ0Ikxb5GZ
2m162RjHMCjbIzJZ/I0TF8ZNMoDdQiCh5YV37cWm/qNEzruOq/dCgY+39xoNOioIrRVhoC5eMbR7
cPYNuySsm6tsMEChBt7lRwSIfmQQB/4ZmVD3c3AfpWU/+Knfg3obvz1jQtQmSWltAYNqD40YIU3V
KcjKgujo3pwmCuze+zfDrUHc9/8oO6/dyI2uXV8RAeZwSnZuqZU1Gp8QM/aYxRyK+er3w5JtGcaH
H9gnBVYgu9WtrrDWG4iJYY4znnJLj0+L1iW7XprWW5X2/qlpCUKo6mIxA+Zann1WcXSyTmYg88/q
lPArLfF52Ol1Zr8V+ky23Koq1leqvZPNVN36c7BHuvrU4hrz2et2SX/yiAh93itqj31eIfBV2e5t
XLIncjHwutneFVjGEo8MbfzsLR1Q84OvI7mz9QZBk54SQ1s+e4sg1o7JaGDVuvWuRRYfSbGDPNue
3HkkQvA/tD57HQNbO8dEXVENFqluHfUe0ShVZW0zjusg4Wht91bztB5NJ0YhenuyMZrzEa8KcKmL
PEu/6U/xUr0htD7PIZByea8Kvt6/rjLrwZPrfPffEWqYAN8fksgrjqoqGxzVKuGgEL955ZS26d8H
ax+hsR0/sPhaHkxQNz20CUpPqlGNU0VSZz+91DHOqqY6XQ2xnaGcDtl2/9fQrCAWVWTkwr7a1FVv
6q9mhX/T17MlNlRXXzgXmcaseGpYnEEwaCEG79SDjZLJJ0yhypRQSq5fLxbXaC23Wv2YcyD/1+uD
V5Mwuqtsr8Z+vZhn5mfHl83dV/uQaOUFob539cpfz04r048IjBmfz/BeYs8AF79pS6tCS5GVFgGW
gMsGof27uSiE04eqbqIL/M+lQyoNsir8KksrdzoAi7vPSzW0bwotFD3mI6rn/3hcX6RHM05ILWwv
uWzPcZOBU5Gq24vmw6cMzL2R+ezNEP0KJiM4twn/5arqOrnHuUnU97oTJO8dhhWq3Zh969x2OttY
wFcfhgT36m5WxKIZ7LeSaIBqz8tgPq9iBgmtHo4GOTkSYOXEQNjQGqQCVNH0WXDXbYWq9r3THvQY
Voxqm9qWJDU5/ibUTd0mMpV595nXe/d5IXdDYK1XFmGb2NjW4cbeiKMpUX83r9hnq4Gqx0jxqNlG
i+3er3Z1FcTGX7ep6ue9XeJc7BqBKfZG8rgspnYHpKHw7fJeFYudws7fCnWl2lISRjuUW7voPx3o
KoK23u5VgzNtPC56U1/+065GqFtJk8eHju3y5yv+rxdT9xpd8JMA4haZI/SLSfJy0DcvmC+3UeVK
2ii3mML1A6yC9X2nql9jJivRIz3QpqMpvQxVLyfFPa9Lzl5TFsdJJMV7GudPiiuyyjjj32IzUv5n
RIDI0/89ItbafresPVpYAXJJwdATvOqT6s7Uvb1tYSz21eQVGUywr/rXHZ2ZDyerbu/97SGq/XOw
t+jebiyx73CGoX9EWBO5ABt54pnYSUC6r/NOaPDXYbs4/eNnY1PJI4C+TbWKtnorZFeke87Y+k49
5rPD8BDLzpEOXPVNs34Tsp+1RY+KIh6ir7bMF573Wa+VUP1Xl2GgHRWqO1Xjv/pVXUqIf/953P8c
OG/vQPWoQj3RNfy/2r6q/OpY2NUYv8I0FA1n0La7gIzLHDbJ0tzPWM+Q2alb/dpmMTKQgqrqGWJp
DjsUpACS8y0fVKPbuZsC8mJlu7xD6Mma5HOb6swlZuqd/SAnXDJ1+ZPpf6g+1dKirnnyiDxGX22u
g2hxWgEdNnKnexZgBZ7rZzVcFYUVsG3XfQzrt9dQbbbQMxiSmAqbtT+dsBMGA1OWxT3BuOJeEvs4
CShvbVwbOEwbPqXqUWPAcvaRNEZE67bRqgOguHGoRwt9hLIwL7WTj/I1LnE3c1p8PwI/eSmddP5u
lKCZO6fsyUO3OHAUCQCJCrvPpYVBxMYxeUQ1CDcaDbh5ztE5nEp7+QNWUeQFG12lGCawRlYAZsmG
PVWkw6sWk8QbrQ6eoofOoF7k2Vnb9l163dZ7a17m10bCXU9dZEQNPz9/PglXJ4IrMeo2Az+/oqxu
8VqiGNU3V8sxyeN6S9GQHfq7rq5UIVNZn2xpwWxPknv3n4LQGkSfmWmtTH3zqPvyu+r8av/P2HVu
xYZt+5/P+LpV5P54wYBkr5791a6uvtrWxk/vUjQCt3fwn1f6alNvJl/RmfOxXPlnqF/Z6bF1K1QF
Ekfeo4KFK6eXWIfZL+W+y9Z6h3904IFa1+ref20q87FBa/5BJ5H6KgdjDVevL67jVAavazzIHXEX
j8+AXltO7sFi+783t2qwGYetGhAc9aRs7AxEssUP1enAi36O+bmw577rcqfBcyLhp47RJGW8aXeR
gQLLoOrqEk3I6QKitb868xy8lTGmhsU83VQN3PpLWenTw2dN2AS2/Pnxs+Z6p3Kt9SdVC3IiJC4k
qcryvulmDUdi6tcHVZgAYfdVbOlAFGirWvuvjg5EJfrSvr/vdWdwoTNtPTBIw4QZ6vT1hBZS1EOW
iGNVpDhv/vNkmEDBvrJAXwY4Du3AH9p7hBbcxx7QzaNde9lpsT0zlGMDtGQrLKIi9yU+m2bMaYRd
KW2DlSA7vs5sT6mpsVlqm2HnpnBz0DJ/HFCIz7T5Tk+XaVcS2foJ5bg13J8dsiI7PS/NO0trvNsy
klZTHS3UGkyK9O/j5ABYX7FULTX/uMi+vpQo06J48nWZAc++kNaVa5QlZn3pDRejglmLz+jXEnMu
hkfX6ZpXMQIDZ4XvzgT3mteSDc6xw/dvp3pLb3buu6l8Jxhd9NEwraE/pPK52ZKqUGrX0PGwrBmT
AAXU0RzRUB4q/SKNeP0s8mr6d/WntrolqmZaciUqlFzVVbzW4l9V1fGftmK7o/Er/LbULcba75lb
nFNHHmoWgozHUoq9J/QOCkCaPRlON4aile1PObqvwaxbr/kw26fcs+ND0YzxN61EZwoozc92RV+p
Gpf+lumldT+T7Yzabq4e5lTo8pgkCXrcoLwg/03x2ZA5xjjSjB/NreDU1N4my961GeH+PRhYNuly
QiKbTjWMJfoX4evsop6hCuGmgMCTA1wncGnCXjFyRLfFtpbfrKZBVohEOhL4Q3ZMRxDhaCKJWwZp
7Va3AoErGbtEIqh+dYitWto90CcLxfmvDs112nsN4KbXVsiEVdL7sJIYYTnReVcXFsW3afjpbs0x
gvfnYQsOkiVoQxDMycnQSw26/6RhBeVqdzAl7P2UlCR+tg7Vpnodg2MuypSMAQ7bRgiuhBoe0A9B
D0Lc92zs7ZfiWbat9toA7TrJ1TYPRVtpHxU+xGrAgp3gbmhz+07dGVdAdZTONJrKz6Whk9/9S/e2
dzC8NnLrIXMd84GI5HRISg255H/a1FWXiRbVyaA7LMEy5vuck9G4zD7/mNyrCqcrzFtQv6qKVTNB
hCWgv/Nce3943TLke/bdxd7u/RK7+L/varerxGrGUC6xd1Qd6q3EYB/QK09Q1NwsAD14R9ogxfuC
weXD2BhJSEKfgHO3Lkevld5eDfNjUgSuHbDubr3/33c5Y9q+DSjNa5Y5PsLEHh9hI8BrtDCFI5N0
99U+pBWJ4nX1OQ4yTHXkha7fEWLFuPfv2/l7Ybj10xbi8qwHst1E2Cff/aY7+odiEGfBEZKV90tL
JFqlht+8e1Jzd2MAvs5KRH+WyOOfQGZZD04j/7qbT/QD9PCfVjL84nHJ/aeoiZI78TYernCQrE9j
3Iu+dFBURz/iF1vk+s4sDMDA0r9XvsuKfp+N5jHRU/9e1VT71qRGBauIj5+JX3x/AfzZrnhpFjN+
0spnQMJQXrZiRX9+l7VzelBV4KKbZ1y7HNtsRcXHH+6k0S8Pzlqi2kPWPfJBAp5VZ+rNywHLuWqv
ejH3mq9lhei46u1K5AsWcFyqUzXBtABqay8PqubExBhieRdzvKnM3WauV2zawSOA0l0BID1S1S9z
vk9Vb1WftzGy1fpIGfjpnj+fu9lYXnwfjSJTw7WJLe/6osHq4TAxvy1bTTXppvmOJlZxr8ZL/mWP
eGKy6mwjfGBET6OwCeDzsAAyBYxCkGImmuFmesMLgC3gzOzTFE+L7rJ7tNN78lL6jjc0PaHhYbKx
DZk3n+ZubABXmnm0lAvmItqIJOrwkfRO8JhfXCabJ89yXoplIdtalN7RJrp+8L3APdh18dFkjQZI
39UiQXryRDr2jOpZ+hTETO7GhFqJT6Db7pGjQ7vZgtBnzzd1pTnAjdoGtRrT5WvNtKnEq7LZFN6C
iPgTqzShWCJnLMmTHmPtJmN759cmUdx8Q5KfvPlpCbYdUYCOWcLrw/db6otldmv0Zqbx1YcreOH3
P4fA2H6v0RN5bnQrOSd++T0Ykx8iS4JjnBrBKY81Ylsch1klU/6L1jcnXYqju6EZfDmfs67hb4Us
7Kd4stlOuMCdf2xaKziI4dHMY9DnrfE6WMZvgWH6oQ4ibGcPMdFOzQs7iwSRvgD8mZIhGid+PUQJ
KgT2ezwKIEjqj0Ggo/VInhC/UQEBiETEHtCzp12aZpY7Mh37aRpYl/Uiu87AFkNR9/cD4fiEiP0f
uVOhp9Va/T6pjfbQ9FoZTjYAU7MYI0R0ADql3w13WH/07XDErOUsV+fBajr9GkiwrSxO4z5Iuyo0
0uXPePjRVUjNcfb9he4fn4X8jqTKMQuqb2MJmMRshoO11M8maLVw6nDSNLVvSZVHTteyrLQ9XgvC
/lFUH4gcHCw+mSrAIWT25C+dbcLOsd9hA7QXIMecTlC2Du1sJGSgaVNkrlUBwMr5zUzNFcA3e8og
rUXEgO+O5eybigV2KVHWb5v8lrogq9eEvJ2TI8g618MRtOgPbaqq1yH+s0Uv7AgT7U0jOso+Yb01
MwGkMt3Y9XPB4rF6O7jcN/CY/CVrCwWd8AIQyelXkSXdzVgsnB+K12EcjTfLu4wgKCMtFq8GvJBd
Ddd2NzMHEPG0z3gp3ux1vtRCx3YgL29Tj8C9AUVmv+Z8GSR6x2MKnvSSJueg7feeiVNMXHfogdvT
02CkHZvPvj2mLgor4zg8Av3Y2d0ygUK2L0bta6GepiVIu+HFW2sSlku9bp7H3UVk07kbwObCKyc1
C3xdG/QTrvJZVNsVwFdwXWh0ku1PPfSiG9JE/YA1xogEbRq7N98D5oxEuBha99gPKUJBqR65ICAF
yjKndYXHYKN3HhpxZVw4lvvRNGhs3ePuTAw7tLFiAMWhX7JAyAu7iNTct0srL0OOSuSDumzhvRXh
v/pWU6ehqt3xKPXhXDcEukBHcpd6iqG6Px+QIIiexWZYzut0hOxRXabO7rCzt+fdXK3yIoLUPDiD
/qCbTXsBSL7yC0t9tKE5H+/kAshkMJdfrFUuNJk1eJJik85kZxCy+iUX1zzkeL9FceMhuF/4fzwj
Xv898znA4SyahpX503S9FxEPoUlO75xYA3Jo2fh7I/l6RLA+NraLWlmDUB0Z+LraFAHH4KEr8hSx
NFymXPFapWu7LwaAyN3wq/RyQhg9FKAUEv9+1VL/Yezic7n62kuMmlm8pFfDGt4qp68PWdN876tC
23ux5MtDxQaq83ivu2IkhU+i2pD1i0zH35LO7pFtSd1j7pJQaabhEI9dFfF+82tZzscg5QPB9j4I
zdIZ79uaD8soxGs5kdc3W44uMbbIWXlYCSifXCHvyrKGx5zXb1OjR2ITwsaUB018DCLIaOaHvo7v
ugZj7pwfo26Mj01sfKSmR6hGdled80Y0rOO4h7noXDQTe3rUG+1zIbD06Pr2T2HUdYgBn6V3f0JJ
zsLZzvBhlAXuUMlTX1nGCTmyLhmcHXJvtSdf9EK8t7aehoE1c/T1y1vqucmhsybE1BKwqV1Qnk2D
TULu5x99F6zhkPtL5Mm7pi9C313cUAQV7pZl4x9q0j23Achil8j+VjkD0dyyOaAcAQ+rFzoCPHJ4
I6afhWJ0Pqw6gZFFyOlB6MFpKqKeCP2l1pZfgQfZ3wm+O1OJ15E1nSsyT2EqSBezOM/R4gDnq83A
jwhDzydOXgXZNZTwirK9ZlPPHOzP9gGlYDMcNlsjqzDei6KZwa52d/biB7usGREKziGniim7qmIU
TnYlO3otyg7eEXRCYLzji59DsCCyFJauhg5m92dmOe/OtPzemT05sNS+A4x9bWAhegtxRNv1250V
d98kzkp7rype0VB0bjPLfdh3RXdqElk+lgs4PC0dnsSwhvZQFvuSTd3OhJiFAkCGnYExgaUt3Wgw
sJFrTWFheeXnp670kzs0uOOTnKz0ugalc47ZqV1EmhuXbLJgaKbVeq2zfDpVKL7dAQ23joYQy/2Y
lgmbWWitwGPawzjhAkOuydg3We49ln2S7pPuvh2g9djCJZmK280zBPxqV7WYuqQonUUbCjLqc528
uQ0k3hHCeXWtAG+UVbRvUp5GzUVctcr8t56kfdR5zoC0aIqg2gAMyFrQn0cPVP+2tpycjHasP7SW
nGiQ9/O5cWxnB+UVS2umy4/Z2YzI4LV8QCvuASeDfQCnisXJIKwPFjBsZKBqfczuMGBYJnSMhBzE
gomLfCROCb65XqcP4ukc2PJ2/DAC/JlLUFIfgSOJLa5+95HgmIwXVNF+QCGbURBEzyLRrAvuKuYN
sZ2AgIQX71Q1E6t5qzRYRHP6geV3E8FLssF0J/2htWcWWdu+pC5n4jixxxt+oNNN8rdeZ787ADjj
rMwCtGuCEqpl4Tn37LWJKAWP2tppr33ORzbZ0ejyLps4y9EtnCcE4Yx8PyTota3pAEgTrbDITrAL
cWfbiFwg4wdd1yQq0fKHPxakmOUIh0GvX8jpLIcxS/odSCE3QvrfCkcDRdjWmbxwEbm1zwkBh5Yz
Hs0ay+6Z1e+wNrcxb5fTILP4tvK3aJl7B2bxrUhj8UggdQgLDhFsNzT9Ad1H5Euq9dG1Fxbsulsi
Agmg65ApJDHFSVYfsyGCzNAfrM3xaaiyCEZ8/uBOQ30OVmyl0LFBcLpZf6uHGlHlej22WJDslyZ4
Bxy8G7opg/jC7z9eQfwurS/4U1ywIbir9Stobc/dx3mahHFBoFV2uMcLLg9ZBmVIxAgaGFPx6Gr5
zdym7qQgcOWWQ7cbEErSEJ1g4RYQHwgIIDwVO9EQlB4WBzWJSJaHPovd56kJCKo75UEOVhNONUGN
Okj8XY7bRSjJLO9l2mAx7XfjxXJc9z4TBv6g+QpuQRIuM2wm1Iot9INXZ3eV1QLSte4WdDj2SOxk
V7gd7ZGNv8M7e0Akoj0ZS34TmoyvPT/V0Eua321vHXCdEM5p1K27NM0IIS+ese/7uD7WiSgiO3uT
rtE+JstshkTUfmP2JsM8ieVSOeG4jE2YykR7cBs53GZ31sKKdP29FJPADTnlD9eDS4rOcFUT5sn7
7pFoN+CGAeBP3SG3Uzm4BXqGgQwnAj8hCly+buQ36I0H/iXmWy/JNuIZE1yS2MceqvTvUa08jolW
hKOvP9gEdPaWuyyh0WuXPqjfhHC9u6rXfnUzX9TsGNa93bTVXi75H9ICv9OhoIhM+GM9dNldMU5z
qGWLF85Iqvas+6hCsKzobnnBtTDeLzFS6WKEKT3EMQ4TTbkTnvbLnu3pasfAt+YmjdJhdiIp+D8Z
GrO8aGKEAmoRGF3m+uwvIzLIft3e2ZNx0zuOVBZQEQv/FxN9YcCy7MhE6V67GcfofmbzZHSjPEKy
3aezBmWtFeupdAoJtLJ57WX9pOkA3lATlEdPyu8GbruR1Rk2v7CCH19gP6zDDEtuTc5+gkT7FhMd
xjTfo33HDj4xlp3O6aMJUnGBo6STvVp/k9ICK8e2YMePAg4FppLROs9IrQ/B9yKubAy2RmId/WGa
C4TwpPtAqnS+zYAMKybYQ+En715RJvs5MLFuEsV+nROXw/DIBzSO4uAmsb4XXvGO+vm8awmZ7dGX
0vdFCpqw1pLbWpoNhvLpupcxS1Tp2lboxUFx0DKMU/sy6yMRp0dicMUlR2fM1U33yh7/DmefHs3G
7NEyDO3Y8EMK4+WxAMAxlZl4kpxnE4dEs+WTNxHwSvpWcmLVO5OdPie7xkrmY9m4xi4DYBMKH+2s
7CERs8P2Ro5RCUJy53j5UxqIq+v43b5HD4y8dakfRuh4p9XTAxi/Lfo3eQOVZszLw4DK5Tq49SEl
8xwmiEce4kXfS8/vQujKxSEOHGaSWCT7Puu/G2jd7dtBTi9GSViohH3Tmia+BkGAQZPlEnuKs3mH
080LX5VPjMX/QfizOAgNWd/F2nkFGJmEoBxofa9DvrnLdrMZl8B8ZvGeEp+B5xppYAMBtfddNLKl
OKAcB2kcJQjQ4XX/3BZQuCwSgQE5/24GQV/M9hLq7KTtAR8E5p+fyCxMV5EVT9gBr9GoG/G9kNZ3
1yYPv47NJRtyca4WpmtbA85Vk81ovKvHKRPq6RWjsZ2B5UbUtobOvBdDnYvBKeXy0psVIK+5QMAm
wXQdNamjrnFmGVun+yycFRSEXZfowLvOUxzk6wGOJsq/OYTUYdU4qc9lBhAgaM/4+wyXeRLjRV19
FYlrD5cyAzoFp4aV2iPcDr79uFSFf+TLbS5WoTdY2NnuoV/r24Ky2UW0LAxZyaEtgJcUqaf5PcmA
oZiPLQlGZGiuRC/8kFD/TRhBd8nb6r3zSwIolT11pzUtOSIHsJr9YkGDbVgukzUg3OhJjL9coyxD
x0Gdxazs86ht7h/NcV7W6sIqUnEImuO9M9TvbgoqoB+TmucTapGYipV2HWlpnXKW8uOLKti+sg9N
85tD2P0Qa3p3WYfuaBeTc+yYDi+dnoNdTNmWhm1Xv2Z5/7vsq+Hzs1JX6mNKVwehxyVefZRgBnGM
N+sddc5QV/5W3XxI+L53XVNhs70V7hxPFzd5g9TUMNHtDXRNOV2QlQ287N2qksqIpN7m575fSbiv
O2PKnwwtyLDu5A8j+eYYzaYEwQ5eyjiOmKS2N9DiEixvucZ0gV5YlOZLXIapHsfHtWhPk2wRVqiw
gMnS89TDS9TYrAGDna2LegeIeZAX9tY30nYN4ryWv0bqUhppw/E3tsK0B0SJVAj079e6CjhaTTbx
GtT3LwAdzIuAYx41Hjy29qe/Fj+Ju/h8svHMf67p+JyOqSP4j+dTKs7qu2rMub50W6GqqrAR8+Df
fPsq/1d3jOvmv0ZPXiAPyyQILlZHo8EBdnS/czgZImkXprt3NRuBkSo/jW0ZkNRhQNJgdlj7GcqQ
S9gFHfhM4bVA7ihGEH+H5Q+BgC4ZwNnQ+ru4GNJzoZVoVz4MeKIchnR8quLmLmceuCAJiB1EU/5Y
yjkhUC6haQ0Yaq3mg0QIk3C45u+9vNNCgNGkE5JsfY7bsmLuXsuDMSVPHlmxuHzBZPKt033rOG5h
At1xygsGlOHcdeZ1MdDxPkJE8F6Gjt9wMPrgJcv6NVA0SLRWqwQi5TidtdrN+en4y00sKaI0nibZ
NRFnDBBvaMfiEusCEcJeY1sFGevKR4NJdqw54UrWOdRmQFq+ZYZ5kNgvKB5VTZNfgnr9gy8bMW5A
q2d7qjASMrN+l5IiM6c+uE1itY4ElRtYY1HGEWLndLJ+0EtIjZiHQysumiwciqR+cDIyznVdoVBa
HSHarzuyMAGjULezZmS8EPQ2/TX/APXfXeMqsyP836qd1Nb2Lkc4wzJq7b1hmj14c+efC0TYnzAK
IiftrP3vcy6O3tpjtNnbL54n6iM/geoUE0d/r6sYxYRM+zHEdhOhxTWCGBXFTdM598hg3DdFKn4k
TfpGJCnCbtD+PibiyUXl+FcpiKexLpiV5j4UMduXKsnasNPxqLCl+5PIvE8sgDnK0/vhRLDkmdQg
HJehhWhFtGRXJzI/m8hr7rzSXk8D1tbHldTBDpSmtcPmWu7ZPu7qZsqOervFOwIiUhWR1l4M7g2g
P94sYnyu4JNYWZ1+j7XGhQlOMsF8yRu93sgr6V633PVZTvr3Xhof1dS3SDFCmCTbTx4GYerMzwJ0
gKZqh8Bc/iSyvITcmi9MUvt+KYtrWzbT1dmidwtQ38nq2lMwdtobPn97EViEVGHs7eKh2M9JlryB
FPwpUNW/tztTe7V0R0MrWJ/2/lCCbHTq9FB0s/+9I37dBT7YehkvVwKfya6wkVMaySCfkB/d+chW
/pDBZEVe7hkPnACsc9ek8ijhnr2kdg/rnUz4rw6tNCfI/uhwX2M/bVhPQV00m9CyfQqsUTxZbUxo
QxPV70XzC1mBlBxp2oRr5wYvoI3jQ5J6EIbbFUOBNV8fCDH8sZj9eV1E/zLJ3n8aELZIK/DMuOp1
R2QPmY5U/rvgzV5Uzjsnl1aEX/XPbjVSNaq6KtTwr7u/2v7nI1S3iy/xNs8jVqadEyKfsD82B7fP
y3rC203V1ZVab8ZUZ5Cq/+vyq/9ruGpTxX/a1HNU22L01c7SmznkbFeg/VZVDYvqdql7bGEIp/7d
ao02G4Ktv9CA7O4xn/ir/nnrZykW0oCaox2SXLQXVTTbMjvZNeJjqm7L5e86Un3sIsfsrl7M5Nkx
dH4OfmlFgIiSZ9XWlC6ze2ZPR9WmCh1uup5O8d1nU+nmjwnT2NdNqB4GZxvp0s821VHJtSO/w4H/
867tFZgf5OZXqp+/2jhxRih3Wg+1XRj71G+So9Ogq4jJu3PTG1u/xWWQsvTN/Y/ON96xaN30iLT5
ssai3LuorT/Vy8rxKVlCJN7q7ymIi2OG282JxAisZdiJOIrsDDMYd2NXEEuJq3u3HuWdnRVHnzX2
im0RW6Q1L84wx445R/5r1XnyiLjLW9UV3g36ob7XOHYxrSTu/dTPGTt8/T6f+wtiKOUVqzKBfjhA
blBU694KDBeF5xL9uHr9ITwrifiggxcC+vdV3+nf0VurdmJyq72+Go+kmweOmEMTuXU+RzJtq6Pd
1WR6dASZDBOiHFvvXT6O+lvrTQBG+3xjUxBJKhDDR28/sT6y5g9LDpKTMoDGIXHe18lusGUP+uci
RaSgmeufxPKXq2rqEnO4BUV5VjVVQBRODhLq906NV239YL4FztjdqdqIkzMZphmzxSUAp9aLXV3m
03Ml4goabDrttWSanlVbWrPZBRx1U7UAC6Jr2pa/kKH5a8A6Ox5yGCMYlO0ZqijNP9PJEU/qMUGD
Ba6OT0v4NWAc0La1ta44q7aW3+1dr8W3QJLDX+odeonJo7GWOo5F+XLw/GQLTzBtq7bESZ/Kigyq
anLqEdRtUf+u5nXVlE7rEumNYR5VNVtk/bwQFf98QoXfnwlQSWFeFcgVOOhj1mTeKZPMr0i2/A26
/RwiV/bnRvztq/2/4wjxV8AhLfOgnvc1cDTSl5lsHCcbDJZRcKrvkQy0z9a86ee06RyqNlWMtV5j
kEuRZBpwTnNZN80nqDn/dHwNNvLVOzWm/vjVpK6WAp/2rzY/K3/pQcfup0uD0O9kdl+bpIwFzmSf
V19trtYDIuiCixqhkWH6HFYlbXHSTMAwvYkBcNbYKD/rZf+WEAjax+wZDqpqiLpE+nWAd+058k3E
8Qby2WKF2+B0wi0+Exjbq+okhgZ7NHAmSDVx9hLumxUU4NtqmwjzVrVJqp9MCXK/nwb3ba666SQ0
dmyqt5hlfuq7ZtklNlz5sccfN+7YlLg50TldMwQiaYX7ii85R7BAvKuaUxr5y5YnULXUj91Xy3ZQ
SerLJ9VUDwm7ibJZ71QVxJQdYVjzvUXnYWfObfDqpKOGJFiq7Z0g8F8NtkYnvWJTp6o1Ui/or7HJ
UYMtpotHGAxX1RmD6Hj9ZvJvPUbTYvG7appHfXto3rPd7YOgulMD8WBjT7cMyMDj0hKqtomVZy8k
KlQB5/sgbUZINCx5s1rY1Nrkm15MuHNL4/QjdJHIcs315BXyILyxAPuZpMcKtZDXZHpqmq48BBou
eMW06V5OaCtvdEkLTsq+BpX1puUj0alC/zYkOav7UpVvjjEv7POZ5VDILtiLW951TaE7oyNavI3a
TLIliN/bYkBveLbqp2Cwj6rWNlP36llnZsd072Lc44EKunimGUDfyo3TXMXiTc5EsoqWlBQ0GvNk
VIkXCXICW5TPi0aQLvu0sIcDYawtNuaznS9fFtzdI9ssk1Ng7hAfxdh7E79WhVmcLFt7sKru22Bq
6I777fLAm0aGo56JVxecXTQLWmRG8jhK3AaqoYmGIKpZ9Y++Gh/juNVfsW1RiJuws4P4pSSulbfs
1XWt5fNZDNBFW6GuxLbHcGv7PqmS4rPJmOP0gr/ocyaL3xvXt04Szd6bcNCHW9jiXsu2/GDvLX/3
bXEb59L4habwIQ+kw2HpQS5ryIJbkcPue+ASTh4GJupTyYa//n+MndeO5LiShp9IgLy5TZ9Z3vZ0
3wht5b3X0++nyDlHhdqZxd4QIkWpsmQoMuI3YV5vAoSA38y4OUcAeX9qGcJwymOKZvOzbhc3tabm
h0IjTpsrcb53h7gk6R19YdJXHXsXIkPYeuHGh9n1aPZFTSDAjn7W4Xc1mO2j12gLOj93d5NKjDCP
wwKXQJegrQoy1p71pzke8tehixd2YRpepJpW6I0CmriFeW8/+t1EHqobKrgaxvgY1ebCL4ubA6jg
+NRUaIRYSn5C2z7fxqldnwj61XtzoZWzMjeemfrz52dykCQodoCg9rFCop+kVrqJ9TYieGNvTP0J
i5XnYGYEMhhqD4GvF1gb5qC+FK18050WTfwsf7JYrb31s6s9tY1+kH1In3o3HYaBm9H+1TE4v5mh
471kJR6Ztm699ZYxYRmI49yyb0QIjlgzFk5LTUVv8bnqidwvtZ5k8XOO7ZjU0AMunxsvOYR+ab21
RYWzWJ4dZV/nWeqT49ena600q6d2mM+mmqjIWuinpErn+2wpWnW4meNWJ1xDreya/tC7io2WkW7f
j7rmsOadsg0RncUtfWk0liK2+MZMU3aT6bV9rw4ae/2pnfdmFPUI1i512SUFCUw07ft7qVxPlVWN
RVK1IIyaDeFp6DPCkk2IO4Rr1SGEIZTDpFosf4AkgM3RC+yZrAVwIqpjq9N7dtX53IXT67Uqe7S6
7C+Rldxnaf+XWcTFOSPidd/31d8FCpjOHhONavtpx6B6453OT1n7toajGRv0tKsNAHKkRZazRC3B
oFGPEQww/eDBSNzxEPaQKbVUDR54kyAJ2P2MvzfwKmmTfi466A9SdSvzEcYdUYbl+LV9rhrki2pb
QZcxqJnK+dounPwQxilFHrc5AGMolkNakkRe2iKT0RMhoAA4h92+Zlb+VvpVeC81z5v8BVqJ/eKy
c2hj5agMdsxCOu9eVTvX7+zS+QJipAX0Qo8KWCqL4xephDU5pqxO5lupai1QDsh46VGq5ZTHZ3/A
eV2qyHhmD/MQXf+wNNnWtI3qNHiWmpUNhFgHNFGkGmF0ubexIz9INbSt8gIXw95INdUd67GGgis1
+X1toJ9SO6sf5bdnC85rtGIF86Dldy/AoknHu1iqJU6aPJpYikrVszNkkGKEoJa+crbI7x/TkhAv
iWVSa5aWq1ulauqLTbKAQPJUMVabRXNSbTJDAU5HuIsX0yYOAuc7AOKbmi0MOHifGmv+Q9zifSIS
+rXsoIuQlA9fMDXkU8/UcIMhUXkPgiM9lYXtX1pjDm98X4lO5CHzU4GI54Oexe8p8my/2sl5NifM
KR0X++GssPGXS8aLVuLg5sagb4j9RL/OJOIbIvgsDLTAje/TMY9B4gTBDSnSYzzOr/acGxvkOIFv
lKl9185dgbdvpfF486b2afYghWLb6QPRUCSy/e8OCo/bPoGB7g4V+bSg6gFcAT2HQ6eisdnBYvHa
8Qaw/Hyum+oHHkHK2dKy6dXqKh678VHD/PIdk4mf+exuSdDf9VPpH0I7/F11WfIQxRG6tamjHKDp
q++lFWtMWtuD5ur2W2gfSYmlX4x5Hg6GEsV7V0lvAsX7yXRdvZh19NuMih/dGJqkdyrnpIEYJcvm
4hKA0NhYxykKTJAfvNBIvg0kidLJcoEiVSQrHV7spBq9nR6SXqoAAjwXxZGIfEzKD4fHNo9f0hZ1
YrIE2pdqDryT5ZH5BPie7qsQeUzTAayEVv+xaXr/1vrmwvq+H3Lt2VCbC0T0akMWKjioBRExC7lL
Ai8j8V6VuXntGA/j+E1vmSQ9Fa3tnqasQ/5wBKBcY2qcKSdNIa8Gp6k6wJ3XkQfxjctPoB7qfUoE
bIe+kr3L7XwxzZrPfB6R2LSDr1Xm1i+zzkebJv3BIXEPuBvbYn8pFHPEwNiLf045DjPjgHYuvjJ/
ZmgwZat7WJ9gQGv1YftE8lY7WpUVXgIrJyofle4uyFXjHeTnj8GKyz8mKpjkgn5HXVdB/g4J1hcl
4hBD221UROrO2JQMz2qhRY8VKBWpSVFZrXaAOE9wbOkhhV/qIF1G78aHrPKMjIoG7C8+gY3Yx7ia
P/Saqb5MpFb3nk6uW6oWQor3WezdSa1fXIUHAzL2aPe30mTAPjji2VvtGhcTXq83WlCeAIiWmjRp
i0dw1WLiKgcsX5+zwZeZuUt0KjR/Ufssu5fJB9JqRuWT1IpMC/ap6+cHqY6sbMhXtxepebrWvURK
CkLAQZJe2vTJ0869l9uwaDibFExKDrwaeCktBwSuMu2TChfb6wEOHtudTvZh2aksxTgQ+FMgDZyl
B6Hu4eIXqECtpwzc9IL4anL9zVk0FNvIm16mmHDHZGn6S+PjA5HX4SXNQr50RRv/sVsbXWnmTs9O
aD+nwy9smY1XYprbybDGZ74Txms5lj/DBKEJ2UeIVt0iTumdQIyar7aGeYvS49gtfXNDDy5VUZBI
X/YOKpkevCato28+8r0vAcPUU3bxQmYQUNGiZykQRyn2VeIX++S/bfoU4QVaeYh323r0PAUjKC/f
Q/vbPKZhZLy4RWe8JLPCoA+m5SzVWPG6szYDD5Eu2mAbL3zAJieLrv1zPMy2IyqtJ3s5vArqA3B3
H0F0uG2V0jnPUiRxw2jXDOPZCWLnuUUb/X6MFWjmOgC0wgxgR2czcZ7lCCKC4RNacqxp/Dbfgvpt
9lygcQ+w+e/z1d2fIlP8Pcx+gFH6pDzDpdPx82i6a1XaWrPe1RrfM6nh2FQc5wqA3bWq+xw1Z0cf
4MaDNI3GTDqvi9WtoVfBi7RNs3/Rcl4MqdWt0p9aqy7owR+VorenhxJwyN21CRbkeWD+vzGcPHp0
XF7zFu0se9LNDbldMsXGEDxL4anhUS2M+V5qo+8291HtHgs9jZLt3CxR4LpyNrK3iPjKpxYG2Mht
xYe1zfCS356q8tHry+ZJi2CV/XYwUhob9VkKniMUPHqy1Wubbw5vdaSOtyj6qM/4qMa3tWb/tXZI
WKegvNE0x7XNxc6xHa8nbfoBwQpkhLbWaE+3ehQ/tqOX3fMNzO5JoV96SBAXqeEKZKsb2fTS8Flr
zfb8oU0Os5riR936wU4rqwyQT+48SeHWRAkdCAEw1GkrVQWQLrmYetglcFRf6tgvX/ykJLzmxdFR
2rIoJ1YZAzEP86LcTpWvbnj2/bN0Ng0MqQpUig0T+E+p2u0+ZZjdB11Uv9Rz+dwSKLxD77V+KRJE
bs1Q8bcqdFC8HoYbpzN7LgA7Q+BTOxKpIKU0u35Rpzp+aGL3LDulSXMNjeB94521aSjvJ3O8seuw
534OxltjDuXFG+sOVNAUZHd1UO7zcq+oQ7lrGqfeaVYwAzzy8RVVDOeuT6BoxL2f3Gamurfs6ktj
+AV8+P7WL/s7qw9QbA/JScFL+OF38cEKETxILFY6BTMADzv70xjZv2Y3B8FWn9U+gDmhhGC61V7f
tcxBtg2zj9z71sR6tplBCW/HSIFI6vM1l2wf+BjY9SYYdFUZLiAm3rTaiY4BHwQC3CqQdEDKfa/f
qDNac62mGCQXYCe5yjEd9XfWXQw2oBd2paHeZ116xnlPua26EnpsP7jnrIcAZxhvcTPELP9c1smg
PbM+dF/mzNJQbVcuxDtagolGscnyqYUztVFHbMNQJyZ9O+EG4JV9ssGb+LFiMXyn9k9a2HiPiwjf
BInBnioT3mNg3JpNrB4UjFE2RfQ+z/MrGaFd1GrlobBb96bPcIMhEMDmWkwDCvC2Ud0gWvYFhMV4
9tW2P5ROiGmVrvv3ff6L04QX5FaMDbrPw9YxDTK3haLdZsxVM2tUn4yUMw9VNt9YCM4GISCRTJn3
xWKwDQH11GhDfak7v97jlTPsGscJblO3nndqq38JRvwDQEx1+2CGoqHO5ZMF/OOp0s03JY6qU4Za
4y0yieBK+Kbs08Zpb8uiIEqiD/C3Zn8bVFN/C5Dg1NUIMrZ1ss3r8uhlo3fOjanapcwbWFqZ4caI
4EbUfXeyqgURGHTa3sQa/gBA+AdSTd8X56STSZZ8y9Xqt8Dhui3qbETweG7sRgGul7TtjUaJTgJw
LbQkWLF3Bl97w4Zto/6oEn2CV2fWNwNAg7OyBDyM5klm1NoyrWaKwmPUkQdJQ4RZ8gTJiGho1Tc9
+97byn2awvNFHGWbxk+gl//MrlFdyL+pfAmTGs019TIVlfZswvAweexJ99r1kIC/caqtkYfRbZdX
wSUYmWFkGu/vFOLLk3YlcnvD8vSWGSErp0eTwonecCVjgpkQQ7Wruj6G9vTDNVX3dnSTdksosA0J
hV7BDg0Et7q3nXPQhzhCBJBptPwRcah6iZR8gQiQb4c4+tVkJZaAkXniW94nIFaQt6oPXNA/dYpF
zEgYnuwDphxtZT0SGNE3MeiynR83L57bwDFzG4OX2CjOYc04GCvmdh76Zlt2xATq/BFNU/W2jyLt
tl0Kx5wsUvVQO/JNqAf+3uxA6oWazgpFcTrGXqvZB0nibgFlHaIi+KWQeUCJIUJRiFDGz94ayvcW
WXM+2qcu9/E9ceE06QE5EHWEnuoxPb4LGoA88xMrknZL3rMqzXs8HLMNbgBvaayG/HnHWiDUuwly
8cPoEWCv9W4iKxw8I6zC57OtQCj5agcO34xvR5CXm7AEm0UwFsC4CofHbAlez2lwsL1FfbbqfwWu
nyFQZgBvdPUUEAPew3nhH8PZQW8fwvym06Aytb8HSIMRsN994wHnq22HqLOzMfNW3SI0XezVogOh
3CkYsGiqgnwkejFB4JNYKN2XqZqex9Bubgk1Ztu5mxBFy9oH2MvPRJqbjYWe/NmbdFCgum+dHdu9
KH7vXZTEdy/WgtOp4u5743q3ZcQwazYKw1haVacZhaVWC78NAFGPVdd9w/vAgBNsB3ulTKa7Aa+i
W4fgcbEQiINUf0kd9wb8w8Qse/S5gsO3kVU70Y0A+FIc73Wj8zdNAYkiiysCFW1gknUrrVPlVsXG
Suz2CHS9ABTnWYBu+BgcIDNfnJyklF6guYV07EtpdS5RnkLb4UJ/LKfWPPZ15f2Veq9wmTq19X/O
dr2D88631FsgMsrPyOi3uZUFFx33061eqc2Olbp36gGeHS1woOBOSEkpPou3DsK9YxUEPVRzxwzw
zhut4TEd0ChyqCEmk+xbM3jNM8W+WYtqKJxr1Wbmf7ZrKGLYfN1bPnNHb7DAMboZQM/K8w5+4Hvb
0EN9TWPo27Jk3uhqwKvom8bNXMekTZl9/EpzfZ8HyXTBpPTUIRT1pMXBb2txiIKqc4tusTyMrM74
EC/FIp5j5qN2q5p1+zT07XTfxsvITc0rg/apjpjqVnV6LANHDbepw20EE3ZWWtYfXZ8y87Ci9yTV
0Tk0cZo3Rvsw5hHr76Xw3bvZ6+ChtVq8b7qn1GmSS8jy4JL6TrQzCggAsLGjG8s2n/TAgL3hjTxR
7dYaQFwR34v3g4Ibu+4TXCMGw/OPwJmWnQQDZi8ZaajCwBJNa/G6AoH530LpyBdhKnwqPOwyjBBJ
Lb8EqTFmXkuYBb8GB9nzJRGgzPpe97GWx3ALjkS3Tzw41kEPGmsKhokVJ6boKFAz+njqmQe1uGnM
6VEN5xFqh2/vRlRpttNSRaZgwmCbm2WmLkAzJ0zhlXRIT84a6CLPLG5AZJyGCUYKcKX7zuyelBb/
p9yMk53eVfm8FcxcuBD4LfBneweTVjgFs3s/pnjST1GXPXik5i5xU73PwI3e8NoAbVh8D4cofVNz
XGK89pdb+DzcEiVwllBBPeNCzxAW7xzP1e6kmPiEAbDylJ0vvdEAx16tlFIB7OmDFJjq3LzIaXDS
fY3qID9nccmQPXbODndC4CGkFADBFfO2QDEtcgqb98Lemgx5d4MGpbcGKID/2nBIGv4ekiP+XUyA
9ZTM4XuIFBzio4cJa7md44wQ3Be8EQDtXaJxd9H/TRXUt+o/rGvam3bIjvVY85kEFZg4+PepCSSh
Fh5nXZ+d8GuRl8YXJORR5Byf9SSwTumgPM8EARZ6q3qszMV4IP6mdsYp9saQbP3Oi2fvHEbWfUwq
bZvqyCq1ao7wnwFi3L5xTX261dL4dVRZpWJ4ioxiCGV4MWmqfHRtkoa/BxTo/aoAEWR1d7BJeIPl
Ku2rcEQ6/ekGR3sBtusija1MLARMxmltwdXnad/sitT2HmEBOA/q9DqD4Hs0ACPYedAcqjj5UjIx
QL4yAlpZkkyV6pzqGXM+3FbjXFGOSeeGzJ+MFPiLtcuDzthWZdGfYEcUr51ZN6cRtshWqnriNOCN
a2sTNkpzx3SZ/6ft7J1eBr8mW5mORZzONwh/PPYzYG/TtZOHACmXh6DRajLDSGE6vZPurdqujiU0
cCOAnaEkSMxl/LyFqeEOSAU7IUnGItg485jtWUU/GMQ5GMV3WYYrKWCx77n9imlZe84WzEy54OpC
EBZn03mIFtxobUzqGWBEuCBJpZj06F1RDH8f/7dJ2qV7trx29aUMuK5eC51ukxUppQA9Gx3ktFZX
wc4/TKrBxDB8jRuQAv7L2ATpIYDOa7cG3KJhfEGoHHVDPO+uuhqCERLcUGayYHBjByXvRXBDdnR+
Ckly/DG5TXABl2XNeyar/BLZlDfaquCSnWQzmYkgwcLi3xvqArSv2+ooCJXKcVoghcxls0vRA7cO
Grwe/E2iaEscgdYALNaerMpXR8l3iRo4T9Mvsx9AMS8XrlnOKFsrPtHWEnXeC1RRGsc5m7KT9Iyc
liuDLGLw9/HtchLppYXqtLEdbHrlVyZoTZOARfhscfU7Bo16FIURx9tCch/OYDh/dsv9G83IOeWo
UUsOWIpErr9sxiyRSWlhfCfVLKuOYano+M8svykH9xngnXGSPyk/wwsewqgaECfpqz2un7/kuHQM
4Jgvt/F6h6VR8FK5T9bFWkija9tY6t0RqRU8mQB9XLG/8jRAuyVDPU7puFf1+rvggaUYgFF3Nfw6
4qlIjmTVYGNGVDkpY7zb7CXpfcV5hWrwrYe5uPeakDtqIyF6aJPmRe69nbgPA3Gfw1wbDOvWEKG3
x9Sd9FZxSR2Wf22IZtt608AO60Com2Ant0vuhmyVeHwmG9mUp8AKdZ+8crfxij6/4OvogT6TzaWA
iMCzoRwrjVUU+oLJDBABmHPKimbef9iUox0cKUAiu0Z+uW7OaQ8ayo5O8vfGpiFG3eziNvkyj/pF
rtz1KkEt3RRWOu3kWstVSdqC9X+rIb6yYADknsgRsiVt18dB6lIYKY4hTRcC0UT0ceie5cZfH025
NOvTIHtqIp+bCgz7Ti6F/Ei9r7k+bVDoWyLozHKt6ke72IYgd3m9vmbu9DPAK+OQMRvgqXvRqryF
aRse8hmic6tPz/oydMhnO4tt5zgHM0hg7Pg2KnROlHAb9ISsJC/+1x/+8BtkE9sryO56qF97Xu8e
ajI4lPaGvpMhQL7vHXLjJxtA1vicwuW9XtwrnOLDW/MBVPH5Chqk8YoI1uTcHIwwx486dsNvSpep
+/UKMwhedMeF0r0OLmr/mGFieZDf0vvVQ2rP6gGNxn7eNll42w66AsxjGYeW11qOlK1/bfO6ckY4
IEx28iT0cXpgCsPSZXkQ9BFpJxOO9fr4LB3saqaDqW8HJNhO8gSPnTWcptxiWVLtc2fA+AjHcEIp
//Zb7CI9+yFYYS83gCssgJT12ZvjO1dfAIxGYdeLvA3D2zIsy5Mk1bWtIPqzjEiWPjt736kGMCvp
oxMojJHSX4r1bf3wiF43Zf9cecPJa8ytPAnXQ7AVOCrvbUOCQMZCFuzNEYXu8/qGr8+ytEk1WJ5C
te8PDSC9Y+hEB9lnysMuPdbjPz+CUpe7JlvXY6R+3fy0X6qf2q6PbVnZ9t9DD7ZyJPhT8xzAlduk
wGOKFJBbb4NwXj4cugfRNNBZqE76AR8K8vTMC+SOD7aOMajzkM/tk8PcgPXhrU7EYlaLTQt1IgeU
MtTdjbVgVeexfMoHtzuY5sxUotHVnRoUxG56BGY2JHgPwjuYcOBON+Y81LsgKh8czIvXGy9/VarX
12mtS+P6mHw6pBjS9tRjPygPoxT1MlzLlp5AXzJjOE9y9eUkBXjGCcwKj13vQ6vfylsCq51W2fzQ
OrjGX7mFiJKsWyZcg/eQ6r7awqUIuWBdrKRn4uBQQ+IF3zAm+lvUA3dHxmQv11gKue3xMj1BKJc1
8pT+yCf94sVGdlDn8SbB9HvTeN1JBhmNUbuFs1uinrsLi+D6BTDaX5Dys7OcUO68bDHStwsbxo6G
X/PgPWIW514xy35iv/h4nh1yeSLWwUDVVOfMcevv09tR2/UTxPv1KpaZw0iaLJ+ZzM2snW9BFxJS
CbyAv8AlG8zEPeRHpQu5NSgnBrooo2btrzpmMtkCr1sdJ9c5TwBzyOceoUeiURzZ2wzHsOvs6rqK
irSgIOema9dBGC71fW0kxkHOL7/Lt6Px3OoPs5G3B9U0nuSurrdWtvKu+xkbU7QZiwKlfyjkfy/Q
1oFDkW+/1K8TO5anJY40LB/A+O+1zM5h57f5cIcgu3kCmlZdhLUzRF114Vn4U4ZZdr2/cifWMWa9
MXygf6fQM83Jq3cWBGlkMRwDh5OCl8BlBN+hELgvuWRyZ+SxDlRijxbwYL/AN+S/A6h0WEf09U5e
H+hlvF8vwrpXtqTL/30q5moj7KW7daiXHyPV61x8rcvWtXGOsP1gQoswg0x0lc4+qXgsShf5s9cp
l2zisMmrdt0kr/03rP76oZTf+WGWcT22zN0tsIBbEoLYY/Chl/kryRFC1/KazAVyMNtgMr+htUI8
OeyTU9GEobqX7tdNf/mCRoBBuiC9zuPkSZUZ3VqsbdOckXLQUIrUgIktkzD5d9biipKU+oe57PXX
l/MIE+duLNB169lugKcfbLJU8xa93oIk1A9XfohZX3RXV88yLZNJnWxJcT31Mi2UKokgNK8DCCBr
Z+myVmVrLdbbuLatf+PTsVH+1iHUwRjGmCkDZwcQID9JXd48rnjCMn7Zf/3xc6kVm0gZ1A/TSLmF
1ydv/h5AtD/L4xqhpAtoerkHYdchuSFPyj9vytHXoQpQTnNyy3T3mQoSwBRZl3CfOCFC8JC96451
DSg7pFj7SXXwfw5anZ+vv355kq9kj/Wduc5nrg+ztHp63pE/+e97J1vXXrL5uS4HXc/6odfnP/D5
KEUjsdHar9qM1KyMK+vsQY79p7a1i+y9zrNlcy3kfqxV2ZLj/vWsH5Yz0ls6fvpT/9T26ayf/lKw
DPgYzdVdCKNvecXxcCZXUc3Xtaq88FIQSoGcCY2IxfsSZluLtW3O8ASFfkefqjXYvHaS4VZOvnb9
sEc2fTMAIUQK/vpEy8si78n6sqwv1b+2rYfJeyf9/qnt/3sqf84Xcn8Rg/Ybdy4ObUxrl7mwfLjW
4rqSXesfYhX/1P1T23U9sZz2+hfkPJ/6XP/CkHi3mjL8UTsv3MrQIGtQ2Vq/0TKGrFXZWidka+dP
bZ+q0s/vEQzof2o1kghJYUPk4+Uk9870Vh7h66a0Sn0mlM2yOquyg+4VL+vwDpgK2vhaV+aFRi51
GfmZCwVElKzMcq+hIz+w2nkrwwPRfyRZG5SB/6arXQcNWyWGIKNLUc6QMBF/2/3TcLs+Co4s+tc+
62Owtn16XKQqe8egSQlZuDC9BnU2d52jp/NW1r8JAAPCRcn4GrRDdLi+8XJR1uI6rK51uVz/WpUd
66sr1YBAyt/Dt9Q/nUHa5iwBO6ElvEbrYH+dWF/3y/1Zj2zwKmHxlp0tAiPGEiH5sHJcu8mxUsjE
YK3K1qd+MoiubR/+cdnz6ZDBq5T9bNyBCnysoVLgGiA9iJQbGkiO5cNV4ojXvsjQ5WdJlp3kypRJ
n2enWXU2TYahu7zs6x29vvsfgpkfpgprV9mS2xsVPRG9a6drkCt3ED0x4giZFB2t7GH2StIxqLlo
0728otc4pTwB46zHzV/yIv8d1arVYI91NqmThuRgnmfnBIlgWOKQ1qSoG7KVm7XuW4GC/llobcpF
d9iZLQzIGJDXyIela8HR1P0b4WxbJAAiFe0auapyX+oMKpNeFa9lDM9E+OT6coPnFtGd9hrP/HT5
5aJ+uEXXpev1qsuaRTavr3lEcnL2zGkvV1n+7FrID1ircmE/tV1XdbLnM5lz7Sm7139JD0N9a2Ot
t8HGEKu4IPffuyIejwZCgHsdxixVqGcIkBZnfCbZa+nkzgwHmZ5lr+cB89STBO+mOniJtOyoLedQ
kzq7K4O63UivucvGkzKX5k7tM0B6w1BsmohXXQovc82t7QHw1MAU3aaJe1Cj0Mr3SAZhuMzKfk9U
EtTw5JwbPWge4GSRa0Y0FuJ55uBeFKu3qT++Loj25wAZ2Gf4N/UO1bgRVQ6q0pYheJQlpCfqERWI
2K7S59hzUBY0u7spRgvBAbZw0MntHz3Lnx/TqvkJ3/HUm1r5PuYmrlqp/y0vmZLX+MBf/EAFKZ41
r703W989ovVkdv2AhIPWoo4zDJugqesv9QymlyV5+aarqb1FUQd4VYRsl1ostgAmoeQ5tyr0m1QV
KaOYJFNTguPGiLG6H5c9hJIwExhwFAgT7dgUdnk/T0l1L1tSZEXhoHuW5wgLE4S3ijjYlRXyQ/40
fDVJnh1bdZHyy9TKwI4EJY7dEgDeuD4rt7iIUb1WIXwaPkaiKgqGuzYrwAR57cB6uCncC0gN0mse
wfYW1a+pn6LHYSkgukSPvpp8Q1ZTOUtTmWHSje4iqlwFwmeGRbbGCR4b1LAfVTKhj6miadtpHANW
EOyIbQ9oVWpzLXMsRfGQ3UzD0N1rSec9zEtRZ8D2bJ4t2NX0WHeEepZutdLBFW0gO2NOmM2No44u
jP97SqL5/loDzYHyr8Mztx5fRZb3gMpMtK3CdoPuqbF3NMvcTVOTo/EGmL4wNPNiO0CdgbVqO93W
k3aDFTwyGDiAl15Y3lZQ7W6bpVirPJ/HpCCGOiBtZMNNK/VLPpupsdVMQ7tIUUzBfxqLvlK2kwfL
3QtTgs2IGrz2PoBR1x77r8mQ/2WQSgcXDt2fd8uEzwwyEbRCUaES08+/SXd+CfNE/zo1CWgFBHFe
gzEDdo0O1sOskUu2psS6qdy8v+h93J7SNC7uuQUalP9WfW5GhYcrS8071ehfa1SD7twoeRjsqoH6
qtTPcU/iyEHscS9V2UEq9A359Xxfj5se447NtHSPtRRTvhgs13IcGWyaHAXaLWPG7sPBVv7NSWfz
Rk5VN6Z273jhCXIYTp0ZsmgHPjjVbv0FbZD8CcM5uZ63Nub2oenafa4ia7P1sVjug+wFo8KZoH3R
sFa2zRuIFs0z3PP+ntDxWWoY7bbPmNZBhspGxJqWHtLmGOXngxL3VXXR48I1EKA2tB8iFsumAoPu
Fv20/rYeCCuXKWonssNByeKMDGYCmo1LoZtKe0RsU9tKVS5PlqrLp8oBE7ZcH3scAbpUy0QvPtrj
n+u/kya5f7SLGs7Zcv1QnQaRl00e/vQ8M+Ngopwim1JUwQzDfa3L0za2SEh+aJTdsqeD3LEbHgDO
gMALhg24LiwVyopBSa//qusgPPX2EKDxHlbfyvIg++MhrA+pjmpTNSsOAWvFxS2ceOC5CaLgtluK
IUH3xDX844cdfZ9iJ/Me+Ha8h8IQ35RjhofhUsiWtJmssrFssFFUi7WowW/wXzrKIdfe69HdiDng
/+eQ1B3AV6ja8fNp2q5A5PZpvC9VooHbT79OessfmYpSb27TduFRkHY0rRYGLIqUd9FS5AhM3El1
8n0UCyN/gLyuxgTXl92linL5Zu0kWzjo3fDh68gjc3DsElUJy8rDE2NSlIvzbgHFR1lK9n46VKry
h1tUR08OQuDXQ+WvfTgi0819VwLQ+Lxj+VVTGUN2fJoL+68Ue1KQS7Ob3rRTld64YwTgREN5s8vI
M6pkK/ZJEWovahkOt65e/8hDTX0Z7EJ90cP6vmOAvSc3DdMF0UG+fr2B/pdTt/qNDbTk3c04Fcmc
8i5FzeA9qpQv8JGDB9lplsGdX8T2o+wDKbxPIdQ950vPsX5PBs181fyoeNOSs3Thm5O9qE0D/fI+
rNPptg+09G5cCsT99GFjJjWbdjNvGLNB4y1V6QPRlESO7/5WkwH3UpfYJcyl9D3zanS0NaPdStXo
m+Fk4Jq6K00LRfyNbXX9MzZWSBdZo76PIFS+Nz22CCp8vePCr3wHClbu7Mw3TyOWmY+lPb4Coem+
WuX32W3cL5bitpesjJBOsvXuazMDpFAdK39ERAct3bD/Ezh2+xXIlr6bY1zE7cZ/1QCfoWHbDuA9
2YrDdj9jDQtf+D9N0CL/3vmpTbccULHZfFsOXr3Hr61EYc4pXjPFsi9N2k1obvfFqw5j+hnr943s
VICxvYLA+AKTV72TJttvyC+4Q3mU6oiaxFnzpmQr1Tp2zceZLJ3U5IzdoN6paL3pMKJvgmkGl1BY
oXFToxUDLbr2UWGz8zuC7nG3A4uHrCfSsvvKH5yL7Olb39ub2mDx3OF2MvuMPAjGRO+9WvVbOD7R
RapOpNrAFKL+Rqo2RkT4QOr+rVRnZfru8s2/l9rUZ4+M1/mjEYPv8cfgFEaD8pRmrXoX+dCIQx+7
qiGvHgH67JGd6J9Kr31L4la9AawwPOl6y6sSoypfJe6tdJB2dBEPpVJn99IkhYnKUWRDYKg7HcPV
AvfYzA6epHsMHe0xN5+apji4nVthWFjvkTEvb+zJKW6iDrLcIhZc3igqRdNVLjKz6rSLvR7RcTtq
HkLNwQp8sl5RCEu/qlbl7dHNLE9ShaMDpF4v3ktzRJLS6MESLN20fvI3aPqBqslH3JXVFqB4lX4F
RZ0doeM7B53cx1fbMm5yV7FezDBz7srEAmCxdGsn9fcEWvLMp027Y1qn4UbElrsUs5b6WyJ4Dfjd
/7StXWTLUtrfVa9rx386Xm8BwHT/w9h5LTeuZFn0ixABk3CvJOhEI7Hk9YJQSSV4JLz7+lmAbreq
O2Yi5gVBGBpBBJh5zt5rW/FtNUz1ZVBK5NLSAX2HqkvwS/QnV/1HMfTWU20P8IFyXZ6y0LAgG5cp
irh+eu5K57ocOhjpqYoM96Wqc9Vzqtg8p4VLAEtVQUuBC/uIHelDAX61ieXaQTZ0UgsuKmeI31sN
gZhpOPWtK9rgRrHsZBeloXoPVaVaLS9vTy9q4dYfLX0jZEQihsM4GntqtgXU3cK8uhbMcS53G7Cl
lq+SrJKQcWFUnQruqSerCL3O1+ObCjj5Pzu+j1l2Fz9b8ZEgfgbj76lToMbesj9E93haXi22HTZa
JXbC0haH79Vlt+5qybDl0o6+jww0/WqKxNypVo93++clTFscLeTlN3ZoKptUkzqxVL29N9H7Hsi6
qU+aIeytlWTj3UiOi9c1av3I1agi/XHsN8bOV9g8ylftPjh9wpB0kOb2em81UnzgSQQWKbjP8+3j
os0SG5NKMG2qsqwusd5Ue2GU/U3kNCbpvn5BLEFrw8dCrMqND2emXoDF8jv/NQ6GxyQSyh8FpeX3
G2W5BipOmp9j2r+HimK/aFadQTvWpvvQgg3OECW4xULt7LIZKq4qfnrs0tjcUQ5Ibx2sQGica5P6
GTcyy5/CV27Ab5gPlU89IAcZdRIjbAbhSeCIPxlkZL3tHgKiOermV9eiWYZTXD+4DXPCtiu1W3Qb
LfIcEpbwXdkexTXf3+u6QQbVYM9IAzUlLU5rs+PyyLYrWoAgEM5tAtaF/Jpfmt27D3nqvmhjrJxF
57qcA/C9VZhWN8tqa0Cey+24PehxB5hKY1x2aAukbrJ23McAQ/qq7EP13JWF/xhV06tuBvplWZtm
Bbitm7fLoa5mHyPN9O+WtbALdk1apL+E1P1Hf6KXKM36vjBs+9HfDX5mv8b8VO6aQW12dtMHb1Lf
VX1lvRUosojMKat9H/TyhZi7dWdGzi/mkSdCHuSl8hXg+QHmjbYLtdX3tnlHJOk4k6w7O1mGHbCj
kYsI8JoRGX+WuEMTmFpoB+3jzwG1URleabXmtidS8NLOC74Yo1eTjewtq8sOGrbyUk+kbRFZfUTs
xDsHbYm6gcDRFbU7eTHmhQWK9+goxjm3y+kXVYCXtojGtzGahR4Nfg44UCD3Uv0lnvrxbagicz3M
26N5+38e74Bc+jned3xeB3naug4cgG//ev2f7f/X6//n8cv76mWPc9sVG5Gb8bpnwn4t+rG66rbQ
d9a8DVxGdV125Ex+v7cthwCKrK/FvO2/nssvJzgrxd3FOr+Jy8Kc3ZZuWatbvhnZP9tU4qPdXGx/
Dlt2DrHrrqoKv0FQ3CpZY2KYxPM1aFUfbGyuda+DY+NlgyZvl8Ug+H/J7klfaXW50cNEPQUlRjxu
UssKhHb11MyLZdUyFEz33+tZ6XVM12A9/mvvsv1ndXnGsg223TGPELT9bPp+pZ/1lJveNDi3Bafr
vSP+AyKZ+5rgZ+JLVeQH18dLqg/2r9Hq3HcDAB3VQre/NR2HwNEE3opM1YjuK25ijMeHulC2hu5O
zxAZ+l3Lqy7A0ydsWYflPcIMOV9XNuaZJGz34rcaja75tQmvuNU5a4/oRkxSBwxjq9fNcKNXIczu
OXBnSdT5DtcxQ4k5l8nXsmNZdLC6Nw4iK5zonX0QqSiA6zT+NbMT5QoguvX0vUuMWDJNMF0M2DFA
yG2xYgiCLyYeqp1SZt2OyR9YfOOrFM0biJH+OYpJgk/apruN6k7bq3GTHfwhFZcw0MnEUIrpKQ3T
L0SH2RdPDomDv1GEgI5F9O+VPJmdMbTBpZR1fZXzwlAZHoYSXOJ8gKHPVqQayYbZFBctxRcPMlnd
9K5sL8vxy2EEPG0IjRwJQANOk8yZ7EjmyZLtkmsArINctTq9AzpEQIRJMJrRqsOWHLTqYgZtsiux
1pyTDFOFMYjpZDsoi3HHW0c766ODBGV8dEVkHih7yBt3nPqbrByGg6JGxTEzJME+fhedktoH8dTb
zikpRrJeK4okUZv427hpVBIY1GrruHLA6Ap0GQBUd0d/otiksd1efWhPcIPRDnLHQQ1Udt391BL1
Q7jz8BCZ4JFbserakKJUINXHmh70OhxU42lwHFjecE+fyZ7pVmU0DmefHCoQ1HnqlWMYQcKCH8dv
E4YPP51+J7Wz8ckje6F7XcO1iWav/RTdoyX9iix1+q0kxm8Kv9jLzYBCeeDo26zhx9nvxa6bX8GJ
ye9AB1YQ8TAwobJGIJ1ITH5LdIl6K95dtAZMAbP+CBt1uKsIUp9p/BPQtersmmMLCpkrgJlRsc9q
DZAM8L7hEkNrYVA+7HOhRA++4toXW8NNuwTBh6LDcmf6/b5L+/FFWMydNC14cCRXijbmEmyAOrxE
CAA3QdF3++VZepwcKqPXbnJb6z1qifIGR1DMVHVWBpsugRx+s/reJEaAiMshy6O/NlrznmXjf+/5
OXzIFj4hb/DzOsu2snTwodHAW2ckBl7MoiHKsVHap5YAy5vBVzPwFZySDN42dcsep8e8CtHO3YyN
JOdyXtXFiGlJmPKwrPpppa1wJ8YrQh4wyVk2k4J5oecheU+FGIvj4CYlCRY8WhY/xyyPlm0kjXN0
rSNR6nPUWP+P500AowoM6v/x2svqX29tkyNwYCS0+mvbz1OW9x+iYrrJ0pd6DMMH7rn+Ssa2edB9
vBVdbtyrru3vjD5U1lPOv9l2ZXxnlXK/rC1PEoZ737SZezZNZQ+6aLq4bY2lsMmb526wy5XR28F7
EygPGIrcT6Fp29zhdgAHfB1ouR5xAFDeNou/KGbcQgeJf5dRFfOzUzcvc9z9OjHb4kyd+6gCcT9j
FCjPuVaGW3Cm0yoRann+2bHsZYD1z3GCSB7Z2Gu1fUIiQ3Lz/ArLU5YDf1Y7a7BXdl/Rs/z3m/zX
SytDgl9I959SNKoAM+c3+XmBZTXt1T3Nr/jGc3rFPrVDQAAR0aEkvihdiIVEt+8EJMe71JrvvppE
YSBC53sbTl8ilVJnb1MqONsqwSWxCur/e3XeRlJ3f47mxbINCaa2IReNLsi892fHctyyrazUbCt6
UgGW1cYy8k0EFsZr45Hyfln9jjAuuFKtXrVgxP7WFeOTXTBpr8bav8+nvPOQinVXvY2hYdpDdusY
QFViIG7n0ez6vURVC8ExQrNPbNXBTF2YIPNdvLfV6JKnarnNmOveqbB2qRhQvU7NSqGwLrNHPl24
pubtPCcWBBRzEuKNTNEXv06tj8L0b1QKmQEkHHxNSZUwlH6URWOB76PIQEOj/RpG9+Tnufww6vhd
EVSpuVsioEc1ZJodaVgC1IIJ0jObsv7Rr/oapjkTiGXvYIfFMcywAi57cyI8T3431atlb5yGGZmX
MOWWvWNjpZdKEW/J/Ep0PPLbtCrvl32xcKg5AVpiTB7dFo2qXGKShHgcmFN0uzxaFmoWvE66Wh5+
Ni2PSEMNvZgcn+9n/exV7czexTSiVss2uw7BTTo1vlPgoOuf437eR+2zcy2kdeNPOsdOMalUOJHu
h8QtaBH5NE+0VDu6TqsdVXxUeNYjbZdOoGKWHcticKAGrZX5mEpRxnL78xzNVz6KqYBs9++X+esQ
047xkC0v/vNqHTEd684eC+/7dZfdfhrzFn8dOVmKsiYOS3iG5WIEm19e6SssgjhY/3risuP7LZcP
GGaqv3WFePreZiyf4OfNRzfhK+jbrXqow8b7X/+mn6P/eV3tMwvgNnx/hvksLI/++rDzh/v+TMue
7zdti+w2BuyKVXxnNo56lPNhywG+qCjzLA+XPctiXE7/8lA4LeiG/rdLR+istP2W0QZxakN9rpOo
XFcEWAQRVrOgzt9NWY8w9NA0durBCv1pZ7vtH2S5o5cCVlSjj05PiI4UFnkULnwwt28PYdp8Vpnv
bhkzHR0QplGpR55mjTPK1v2wFCKy43alVNzIAc0KcPiOS42xJt3KqZIn5pl7THiPou7cVcdlB9dj
fKj8EnFx+6gFAy+GzQ8idnLp1Ppkx/gvS1RPFHQ2KdUtKfT3UPYnha7nKIlEHEEwFHPDTyo0HRL8
vnt8xExT3eQYKdq1ahLlTo2Z8hbkGd2V/lEwFiFebt7UDx02qTQ5f2/TCHFZTbLPDj/PCqjkeVkF
concVOVu2YEH7b2ZcFyVTYeVc7qvy/s6Ff1dz0CosStY6DlT8n5CMgK8LOaDBI9KQcgKCTnEHpSt
DdmhGVYDVlPhojc000unDSSAzYsx9a9Vj48/k0c76E1U/ywk1eI1HrNhq0tYY8u2HALDbiJljYLp
v7a1EwMJkKb6riRFTzqmf5vNC3AUbmGXd40Frilt4OIMjGHupnkRpUaxd0Z7XC2r3EGMuxgaBYah
+nvTz/baEs+R2Rg3yyZHKXW4ZMNEXGgtN8u2ZWHovk6bCGbjcshfOyDmGWP9/cbLZlOX9HdHmR+W
N162+WG/stzG8JqxomM9f8hlZ5So+dG0ABDOm0zK6hfbVrw+COOrLDYSQ/Bdo2nRlZ751xCV/qHX
jDMg8vQ0EFZ1tyycCdY/WCtz+7MtHbucEDfI/ImqxAqWRt8g87q9SczEvKPYb34/t42szSR90o/C
piZFy2HS5qdkDE1m4ey+10lIKreVTMUanS/7w8LUj/PgOa6d28lldNBNJb2ishV3rpsot2Z0DOYV
I4r/WQxm9dpStbwZRTpPC/H7kP6HMOPnuCGBcpRO3HqXF7JVaZFdEd0ReNdeCjl639+oqYgCtMbN
CipyfSurLLgKimRXPZb3hR8Mx+WwZcGQTF8RC1Tsl9XlWA3KumeWKMeXZy3bcFSkWBKSM3O4Ye2q
gXuX5oZ7B5d7ujGM9i3wKygh83bdzjqSpOKVHzs4/5fDIGAe6NyH5+UIRn53aqQZx2ji+yfHqNkr
gWvdYRa170gQKzda6JBlMEz23bJDa4B7qgXNmWV12QEwRVzKlAEjyRsK5NiwoZVsGOsu4v6bdObp
59iQ2ilhZrW9S/Uy3jojiglwluG1wA3hEc+SbAwbMtrabkp/a7gG5HD4LVdQz9FVNDXeUCOhfjBQ
D3WMlFChOctkWTB2mUjLIs1TnwZGG0VAHJ5CWIg/k/p8wMP/PJpX4es95w1ZfmRruOjv5mgVn3Do
m+URcc0Z/eubZnYJtbOEcXm0LPpFKDkvmNQinFw2gq5td65Ox3uIAb7I8SH8Fl7NOm+VYXf1ouoT
ZZaGWexsfPhZMEbG6rCsZ4vroRPZs5iNR+3spKnmj0A2Ec4ja/EfmSVgN2iQFAXg7t4sC71shomA
o2rmb/z7oZ66H1Giw8Coc7CPy+6um3CILg9jsDMg/5OYNgfgfJp2UPa+z5gzEkGSwBmJHYsW4nIW
v3cDeznOVZkd7BPiDnCYYV8QG2U0FCx27Z+xFZ8+tIhUlruB+C/P1O4Dch1vZNu92JzWY0Qc2LbR
xFs4CnczzKrahJeR7pE7TrZZ/t6fs708Wv4D9LDCjQg4VwopaUe11b0qCcS+IajtxjJkcbCYJCRl
XK0Utd31wnpM+atNc8Chj6lD5T/MV0CrGJM7AOknxfTiChPzbErLZ8W1Pf+zlkcZ0IZNCRaE391O
u6khWwSlRaPLKCDxJelw+uvEYFHmvFluDULR1taKkvnU+ym4laH5IbJQ2RjmSfbVcFOHVv+9MEQ0
3Pj6fOay8S3T9PIGy2954+Yl0PHlYe64nbZZHi7Rq8ujZZHYfonayYWGMWvn5RzHUhglBh0GHf/r
F6tw7fwQZYAAZo/o/Gcui+UP/lltMwOyjEZupj97mKZZo7icDrl4TpeHzUTBK8/s0fv5zyzf05/V
5ZGr9cRbYeDl5i3hBLIwZtnfz8JsRbhrhXlMZu398j1YFtG82tPi2E5RfVo2Fb5JuEPgMBpZYg26
JdHAUjr+v52Uv1KtrkgfNXI8YLNr7Puh3er9IQHyhUmeczrzIUpBjMGyWFbjCAqxFilfFUPK/kgw
ZLOaarsjFUWJh6PtSM8gpquRw7gKMqJ1Q/KpPdUpmcXoqr+j9vPppsODVsxgXcYj5MZKAuew0o+0
zjd61uEbTc6ZLMMVjDIapVMRniy0MOfAb9f02+tVP2aXTOMnIndL03OhrB7VsllzyyhooVNZLMr2
AG5gntpO6hX3vb6fehKELIdMWvu5qZp8K2jCoGJvO7JY6mAbNQRRinyldBn9EWSCHj+43DTiW6Fr
1nrURmXjKw2xMJ2+hf0Pnm56NER6yIuC+h2RRFEtXsu+JLNwTLfgl6KNidFPNu0pDCp1xY8jzuRQ
Sq/GkBG2J8Cv6EliWrqKSus1iCmq4KVaA2WLtn05Z0Q3BipcShQ0p9dToffkGzu1V4CoqB1qjd3w
VducGKdziUrh+VPnnoIxidcRAVt+HqtwTYkojTTK1Z0K+NaIoeMTmll2X7GPI1tFSbUeJtPZ+bBu
lKLZN3rISYBDFwmLMy1CvOJ1L9DF9E+uM5cuCYJkPFZ/2vx0z/cWTYMdY1uHPNkZyogRWEHv3/bK
jhHFtKb/+MbgOdw4I/79QrES2ETIdJyJsafAm+OAR0O+yR8e5O64T5zrAAJpT8dTPSGmJT3DIYFB
zflHF7h08cy3AcBgJ3BUsrZaAXMK11OofDU+2TLVcJ6/QXpsNec0nP6Y7FznNT+UJZNsxfYvUm8/
ygw6ks4lutb6jrCmsaffGNok5qix8CiInmRSk4Br4RPDwe2llBMMgSl8StR0bTUzUgTW8mrQm2ef
3wsPyuuKXGbyQTNaOA7vZZVuBBNi6taockaIXua5LZVtFtT+dYS4PpXO7yIlVS9Qg/exU7aNw0Sw
1zpvHgB2lhEe0cptTTf8VOCwruRANrE2TC9uScGCAqSm/LGJSIRrZEQHQ6OS58bqFeKCszbG1PPD
7mHUnC1BuMhHQqRYilDptjJDUpKPpNTa7VQOrTeGabFVnKdQyfOVGWf+pkpz6jNdvjUtRZ6mkBfs
GyqDkabdBkPcgKYcD636zsw/XLuj3W3a6r5OiGqtyOuinr+x3OJVazrwLACSHIPQ46Z7QpFrADuK
wzUpntmK0aC2nuCvrlwCU1fNOGSr2A73plDUVQeyy4rFEyCxUiCSBPOVMj4qVS+PSV9xIIaqWrvX
jMBk3/gcuN27H5QVUCf5GU8vk54AX0vDD8S5mVfrj0QoPnboJem6QEvtjy7I1Lm30Qyt41FrG8bW
pmSGCNjy9S/KNyBMrNe4Ny9yoGmfuiehc1im9WdDZfTPPT3edKQON0V98qeWANl83BHPa5Eum4f7
8TfJ2dSrH5K8fdNaAuXVZrwTMSP/dppxvZJCINHoNPoEd+gcyGSLZhiwYcB3Yl3JFiBY/N5xklZV
QSiwYiiHYmCQFQqtXDc7zr3qpTYFfyIFjkaxrTLTv5Jt2Gxo7cTrobQfrSHzjLzlRqCAoU3TFzLu
U09zaXjXVROt6jp7Ri+KybFhDj0kEXlJqDetiiDhOScWZfSwqZX0CZj/FXSas6qfOwsCXRkl+O77
gxPpn1JJPrNI/6hLg7DACjK/yhyKCvcu79tx62Q0CyINLbuToiMKx+BFowo6ZMD++lHeq3F5KedC
VT7Ojdg/Rm0TvdDzgUOksnUnVnDvqs2gWLPdubjtwngVSYtqySzULYPhIDV+FDI0QhbwPlgv3DWt
YB1rhyqLbm2EGKsilZcskV+ZYR/K0nqvIyZeg7gLnTTzhJruEapQD/Ib8lp6H1+90980pJkFoKq9
EgX6pjViiDx9l3iWQhq9rjTjSjHzwfMN5cOBbBT6HUL0yNgIQqX0xrZ241A9EPNGGzoTO6oAO3Oi
khnmj/mgbgWp3lsntNAPo1mJTL5minxxVRnfdOsgdGaG2K/OCKGNp0/j1KQe/JmHsJo+5GA963K8
dtZaz6xyawXDeQLNmViQ52ryJzXLOksw1o6s4QxKnY6aqA+J7yPTtnZ9pHhORNb96xgVb26QPlhF
exosNI1q/xQ26b5Gg5MMfCfipt6CZANN051CwIEI2gCjVanpJQUzcKXyjIrrE6q8me7LWvYUcUeY
cfChgQaQXRGYb2MzvJFNna3sVHmsHUA2TaS/1lny0YPTM8rhFX/ZH2S76GKN3dRFh1ZkDyM28nWq
yl9FC7w8gsPUJSiqOR/3ghCxnaQNgObPoHZUTzsakMDU6kPQtlcyjcgQdKiP9439pxY1aAp+YcnY
Juo9FyB/ASivFNETeanmYJvSk97k1wQ0z0qbenMjXHc3WO7hNasB9EEbOsjBbODtJ4jlR+QRITma
pLEfCcWQF3zDSPhssOk6V2ThU9mhKtyYH2rWnBK1f2n5UEz9niNEGJA+0ye3Uo7c+e4RlxWrtrU5
9cFFI5lemvquifv9IP1tva/7fFtzWrhJMPOndzis6O1FjP97UMB2cYmoUu0b8tTUmmCxwT0lEtZn
ayT0U/JtH3H19o7/J02JUE7Qp+VD9Wy1zUl3m7vWSdfkOVyLJngzM+aNWMiIbujTVxtPPXxS2a1p
zZDyIIj+nPhu0BEAG58zbKi0nhHNsHEMFYFxuxPMMw4us2WZXYgerRgHRCq1Ki6X9tlqKCpPqTOs
4PDcpvFQr0obIqAqEBwZWfAgrfRP0QzVKmvS3ivdlsRITIdVqB461f1lGwwixxBydh50R6NmlF20
/lvbcN1Nrb61gHnbdXc2qN5BTkk8EHeWktINLX1QominQO4+wyBE6BRQQjOoHVadwUm2OY1Enkzc
0LXMa3XbxfDvOKsu7jMvu68zGFFdoqhb3YDZUFfRLwLgGx+2PT9wjCSv7qc6tO1JA0TGbMzcO37z
oIgR7KbbvokG0vioROhe2reqdrdBB1K0jsgodhPXSykRVDQ4UoTxXq4qXDwMwkoRr8uAikCrqhkV
62SfTZ1zIGTy2Y6A9/AL3nbFp9YwNh57Lk8JXyeOTkKRJMz1MBRjvi5l9Evj9uPhTkLVRH7PFJWn
IJJfhIyGK6G1tJWMR792CCrJf2uQ65ypwiWhkQjmRw75nPm5DcqjxWAxaPJL59I0JF8E1NUZA9ET
Y+0nh6bF2gzmrAh9+BhNZgCJ0w0Xx+Wnxhq9xGnnhEF+zS0CpOIajmr5nOglV0e/tqpJvTW7bGAw
niYr4TAGs1J0G0H01VHPbo6mnAlZ5gDvbegfTdlvNN0cGFgRmhHZsB2s9k7ph+IQKcmdETAgJ5M2
1818Z1CZKsupZ0AbdjtM2kZtZR4FoUcrDH7Dt4KdmqDZC7WSK4AvjfJF0e89ksnBt4yBZOCGbuUl
K8CYgbgXqxS17X4yg8qrIWK6fbyOJ/NctS7a1PaPqdwQtXyKCGbNKUIDfER7lxQbrIx3cSfEVs3L
VyALN20+QXyWM6L5rRQEVw+uhllfho+FsBkJoYFyKBKsSjVg3CkjMJNI0HNnh2jJJBrS7texhbnH
GnGFmO9xCwKy60cy2y19K4zxQVetUxlzBYac4UQQKkFX8o9p+52XNhCHs02oWbvIGt6m4QblzGOK
InVFLki5yTTOE1HiF5wYyEYm5usWXqVmnEvw5rMCmW/Wtq2hh7zo9VHRthaBRyvXVO6FFNsOwO18
k5IrOKhYoUYE1LuZLkf6R8KNTTGOoANfu9D4rVvKuPX1DlgyFlKIhkxP0xS8HSNC0+XbLxW8AwxM
iE0M8a8wxm+iEEZSYnwZVpOvrIFyvwk1ifsmJUQTvKCuXiNH1aHK2V5CyulKcfmW2Kb+TsHlDxnK
xbFL6FrrNO5HoooSXfsFsC/zkMpgoDQ0T02kOT9hE1Ej9nSdxr6T7IQJl1Ybhr2tdQ7jgLhYg5qr
oac0L7FWgqNujkrEt01WYlWnxWOc5tiRrBvAmN4kGT/3jUuqL0WKlZWGu57Ecaid08VCwl6Iz1Fz
P4psij2EbAVf0/Zq5/2rXfcfkET30ziuLV17k0NkQkvuQfRivvCHyoRP0udr+iBqIe67xL62tYMt
I87OndPSQClVGtnua2w2JNpnxoPf/GqFCqobhigJYiTuqLbvDWF+Tk1xEprFpRs05DnRx6hU+7Zg
1tHJvPfCSL0jcORR70jFdNt8G4Tjr9A3O7SA9pWGCgEusQ+zeXpx3F+OpSAS0WcWX9YM66aJGWAz
wARfF3ixLr0Rii0x56uuauk3hDulyM95+gg2z6XZ6e/5Tq6rIjQ2Q6wxE+s0DtWjfKPolrF2buoA
YCdFP7QLZIO7LZqT3N70pfqipCmtllbf+QPMvcEnDC8Fg1ba7Tromo+wRHpvGgfGF3WeMsDo7ZXJ
qJLZV3+rJgdG0ibU4ZSUqshda7KzeBvyEFJXWftoc/PS0NaOE3+OdvgS0qccxzZbKx1swNjVx4M9
PksRpRtf36WChnSODxUParCxyIGRon1J8mCuUDPz92P+a65VrflBoFdSaVRayatTdjEm0tFKHoeB
X2+TVO9t0TPk6KyGNmFNezgkJNq1XRjKn4VPRkYSFpcmCLcGQSJbdxyORaL/ThUMu2EM+X3mDZXN
B4qkRxricqugUVmVXPEbV7GZG7pcSn1fX/Jx60IBHkfK7ei5Ss9PAuhsEltgiRMhpasV13j/Up9a
SBR9Sj89qbYC1DwuSBbyTVpPUb0PAWysEC3Zq0rqn70Bdip91Cw73wVSe7M1ZW9PA/UTFzWPUXxK
CeoUXvcnvJl3RtT9ttTDywRyGLJvkqxJg4VCMN1WIRGudwO/plyKGA7zdyQxSL+7L/ItL75LxHLE
PUoj6Dzr7CdXG45jBYwEzhxZ8kZ121XiPeefBRLlGiWuvlPmyOWwGE+pqUJ9j/J2G0XM01TG/kXR
P3GNIgNBVD/fDq1NFYw7nkcXvA0A34YHYoUeE01XPBKwdk8YSf1VX/qohz7d4bl0jGdq2w921jLa
RJhqTijOiK7GOnFME5dpKrco32DAy7WJyJZab1khr3lVLf2t1NBSZWgmKNj+kpy8Vd4bVyVNKBkK
46Wjb6kFfeeR/jPzVNzgFJriIZisvZYyQBcBoXzcnRgBQNpjDuvosFvL1kBoDEmYgtWdGwbX4g83
Xp/OT4+zcgi7ayqYqVkVfpq4JxZFqC9hRVDDqEvyoPoHAKTpFg3XXWx3J9oKGP2U9CLSoPGYBJ76
mdw6Gvfae5A773ZbP9UqX8zEfCL74l63ck8E5BQSAQwFnCDZ8aauuFqwdaEQ39eG+tI25m/F7qgr
o3SrDbLrYpViTMzvvz1FBo6J7lC2l6SEA84NABncDG/WXv158uoowWmCVAhS+5To1kThrv4oymFb
2spTSiTxyg6Nft1LBt6qiZrB59vCKKbNpYtVXKgrU6Q30m9+5wILRdhOQCmRP1XtvZ2Ko5FZ9VpX
WsZUOfJ7FUD1ECuKJ+Z83tbVNljBiaKP5UeYhXvAFTdVFG7VxPwMnYo6VUUXkCRVohSjnT4Wl8Qi
ULQq00PREZnaqsUGVfh7otXIRXUSus1oEyc0nuMG/ZufAw42N3yEYxve2lGOSLg/5YoG38nSwhWm
R783fvkNFgrf/5py5UEnSmiwZPigJG8wE3Nz0tdKoKLG6vXLCHvMMxrtw26bg+5G97Kns44D8LPx
55Mdpm+j1j0nOb5q0hagX0n+5qi/jEl/ljHyPD94ZwjxTrBquLJltzWL8a0tZl+eyg+5krkoAicJ
e1xHbcfYfK5UDju6eKFnjJRm1UgnAF6nmhC+uSaJFEmdn7KUOCVp/sqcXtBBV16noD+pJQhpNz/r
3MKF7ewaKZ111gO5y5tN1EcvUVqJ9VdpFh+mkf72iwKtpS6vGbTGxs64uVgVaUtmAx7vOOX9xic/
HpUTXm2tOOIzuteVDnE6zl9cFvuxB0sYkg0axypFvTbv+DaiOZ+E4an0VGFwBXhB8n6trptpiElK
jJLtFNhHHJTvlijf0mm67eB80Vazzlwhz1YCrU1pPTeXaDCdYKdX8druWwTHCmlR8XTBvHQDtXba
laaxMcEb8PujkUeZrh2dq6ub1G5PpgMUfWTgg9MCWeePKgz312BTvLGpp6wMRnR8i/OzkT61IvEI
UL2rwuYl7GiBz1/BaSRiCmGJug0svij4Jy5T6u+oiL/4dnOhcnvrA8pnloAPLS21DSlEx1Rk902o
v2aDJZjohQxr8VM5LpQn0fDDmEf3i1QgUCnKUDwu9szG7gnVfima+IPZ7wMu0OYANp9M5cn38L28
mMWpKvxXhgfoMUKGKD6F+pNCI6fSCFtpRzPZOJm+R2VEWS8eDYYMZUA+pHKSdqFcmGs+Dxm13am1
t+Rl5540rZ45/eBuswkUzSTSZJ9X51wqNAh4gY2TKB/Me1cjXggR+c5+mBR8kxnISkKy/oevM2tu
VGnz/Fd5470eYtiXjum+0C5LsuRV5boh7LKLPSHZ4dPPD1ynfE51z9wQIknQnmQ+/y3o3eCmjToW
jTgngO0ryyK2iC0erO1QZdqNkoJgSZQIIBEOCzU3VJFnaNth8OQeeVy0KAcymHrNyO6VocI03kmq
7bz72YYNfcz/skr9lYOEAyP+QudeVRM27mQ5WQZT+lP/zTUjzLgJsLCdflhKb9jnDpJ0RE7fberI
mgn/1DEaZcf72YwaE9XG9Kn0YWLP0uZ5TMtq2zJDLzvuYW1JATKqH8gXfm3qdFJ2cfcZlW5vaq23
dfyfDpmdyyHVXuGRca+poLvFqhmQc5y+KA2GqrnB1N7utA9fuPxpmGFnvv9mxGazpETkrrANMD0D
E2dV8J5shiVX3kTdNGULlUPowOHznR+hp/9oK+jbA4Ow3/h7nJgxSKdiVXv61Usw/bY2xaCc5PR0
0YTAGDb0qQ7ne899xj8P20NBssQolu0QH0fVvs+KcxGb7SJOuwcRgD6nrrsvC5OSpnNOdNTkjvte
9hYm/oG8DFZ6F0/QgadklA378mCqQbesSoN/hEcKPKqyG/IxxEoGsgfDr1dMrjv+1sZetCaBOhar
t50RhCZmEzA7VBtHAs0p8ERNDAeHxqBcx1ZxLuP2W59NQYt93G59I/vZRWN1qnHaCChvqxYrZSPw
uMEOBviAYay9UP0WDc7JC37qlQEmW5KH5rLgLCJXMDzGD1n37BsR7kIua7QwMIIFEutFX+Pl0Of9
0vVi1s6O1S3AVLdxpGrXxGO0xjuW1S0llj4jH0qLDmZD9cVuzVvW2I+2ml2rzE3XSmlGEC2Cb3iM
IGF39S1qJnUJ0YNhcCIdOsQOUTmkSNUsp7LnutURq+t8x/qEto4KwZBWkmwJMuUs/WCAhW1U134d
UfJnHaVKvwVcwUIFiTuIe1f3rOEUcpdckbrLxLY1FE3to5ZiCKgaWL60eQGtioKVVbwnscT7RXS7
dKDOrKWWt9fNfZ3VzWIIAKaqkeKT4ySvDUU+7ja5shCQHqo0D/dB3E4TaP3FQuKyoFoZYHfSlxc1
ywBWdOstn6An/7ukwrLUEoW5a32sqFlCky1vAqSBDZORO9/mVylyip2Niu6kvW3R1y3hqBRrT1i4
pA/AHvaUWNNIKn7R2HTgZfxgcEZItmWISwXTu0VfJs2dJDN9VRFvNBnyH6jLnwJLLtOGuk2Po4bW
UdZkLlXs41bi+MEdIZSmv5RNpJ7qTt1kzCkXg4NyOhpJLDfVs1eYxtZUG7nBIXI/ythZ2IlYhzqB
LWPAzSEIzOrQUW9PXAjucdI/2wKSqVo/gZrx/YsR6g8VWT+q4ps0p6zOuhWf2tgmeqXd4MWAi4QU
0bF2wE9lSdG+MHoFUSx+kKmXrcfa4GbcVd+w6FkLa5p/5kjjxnZvJYykaZQ/C3s0do6ew2Y28+HG
rCZMqIROQ/wGHD4nKZnXpuSJo91YmyE/C6UzEWBXFAL5o7HMsq3nLC2zpaMJf4nlioDLieq1iJdE
tgkMoKa/5DnteYpk4C9spKW1NE1zylOQR8uMr7XNZ+trtb2LowQCE397ZD7Ppc07lhZPiZ6ISkxg
M6wBydhue7U8C2Jxkh2x+uwPQX6nUkLhFyUWPt/KOkwq7L6rkuUez60Vw4agkRbUmVmWA9aztt0i
X8ZBuzNZuBMvnBGx2phiC1hs4BGz8dpTHhLeglb2VbXN+j7T/XUbD1ejQ3XZOu1T5aP1hAZUbgVB
NAzR9bmPRjopP01SgijrBG+FYTcrx21uAjBUCoeejjFKMFA2t4t3/Jv5iIb40qqNQvi0iwKmdYnd
EAgTZAGfVqdCpxM20pCwKfglWz52a/yRUP0XJ3OoGW56oe8xKslHphUWvzmz0N77wHpV9Z9tP75j
PUO4BUbhlryMla3ijONTh/ZfMd/ibFO3N2qKggLIEPeaCpEJdQ+la287MGabFJ84bNdVqLx4pemu
G60kcC1K8hPIn7NOR5d0PBNMB9hrqWrMdFjnIO5lxsq6douxj7nEEyNZcdvex4Y/3Ni+CrbB0scU
UHKcIO83Cl7w8JAfaiVVN6V7weOCiaE6PLe9thsrlapwXz7VLYiI3dVLPRDVsu88jYliOvLqg1NY
1S+pDURm/NTb6OKy2mcRzF2xbXuoRiwHmh4AOvQU5uy7Et34OSCPRMkJsybcadVVynuZty9GQK5X
6p+SBm6l2bx3LgX9IqYED7vysaYoQN6bh++vsCl+GE+tz/Iwxr1hjUDnVZnUa6EzHHqH6IIsju8U
s8A93xr4yY1Fvsihoqy0ljWfM3niV4X4UI3urW5VZix2t9MYe7aT6XaXp29wN0ivxP0UvJeVse6U
97yjmF9VGFN+sdJtiAUuZMNVosS7TCXQufSNi6y8+Cav+G0bchXwIS+GwoMeCAiuSc9ah3XX3Rbu
2oA9u3J7k7SN5nUY8jN32JhZsLEwC+RzZS7ggRSbIZ4EuzXrDkLbIMiPxXuMyIqlQvygq56/DCWl
1zC3Ih5ROEmDvDkLG2Wu8oNae/ddCXagryrWTuZtWwGzjb344TiTN4vJ0qisINa1fCuaOm4Db6zO
0bSxqL5lMGlv5iY7lUQZUXkoEpt3W00RNH6/y6A/wsnVGUsJVncVDxf/sh1WhWQc9gvtMW6imN+B
eq2wl1hpuu4sA2Pn2ra1MkfvGkShicqNmnZeZd269FnIZB06iHhR9rncy756bJ1i3OqxEa3bMr3t
oYyBHYPOGWUqt/x5CDZ2mwQf4R6sFiSOKRxjLCp9bCqoDq+Nsmpu28K9TwUfqBjTRVZo5W3t1QUZ
3huXm75b4MlSA2/gOnYu/YEiP2XGOuzfukbDRdwBlo8b7dmwYRYW1fdC4uSCooupULb2SuecgYit
itGslkxa1z7SwRaIFc+cKWij+4jLYeXbbU184U1SNv0G42+Yi/6tNwanwGatwrJsk+hFuOyUhHqM
1t1o5A8wyek/GHIxj3Lci2aUd7JJKMPYwXM6gH+a3JcCHKRLZfjZkx8c+4Z2G1lGu6pFFmyUlGQE
qbk/HQuOZlY/93XrL0xskJfOoC6damB8NsZ3s3d3pUFMdvzTsfmBjln6Q/Zoa1WnZu6nEGIkhuDQ
GcVTmUCmqPlx6dUjOo6DV8LwCfxw7UclLh6NvnA888ekOGEijjtJ5enG0tedow7zOgV/WbeBvfeg
/NwgVHzSppjxoFBA23M+AMd8r1LEluiIcoqvm953MbWJ00fPBqfWHTKK8AK5sfPh3BqgB5bpv4QX
GCiMKku/G9eNDnW/LU9Dk6RbaBn7ofXPxIUgfaEWkWg9VB2HawbDcM2E9VGO/ck0mzOzVGyLw0Pi
04NfpwIhqNokZsOve5qdgaOc7Tg0mc5WGZUTYyeteq/15KBn/YMyjNqpgQukwwPe5NEuK5ni1p7x
oSdGsxB2dVXyeqTOlXAz4HPTUWZKSE+lGx5qsDRqbq+6WddHjbDYOHSHjVLX3qoa86VnhvxaorsU
Z4ZlwFifl1tslfZwJrmVJ6qOvr/4ntrEifm9QeK08hFYzWtiJm91GY78+vVtJ/lezIjwQvLWN/ZY
fQ8MipBxPMnpYxA0g4wnPXeDpYlFGRUGEFuLj7kt2w3EJ0bYm7iOn/j+7523sii9VUC9gDItRf/K
UxdKx7LKCj76qr+vdOejSOurO1QPoBD+Uo8VfPIdgrM8HKWkz3LA1Cb2DjiqQmqwbULJJvLAXTTZ
KFnyq6DOjm8cMEp70/zOXUoBT2xCs0SNPJ+VWroidmff9jbmDzeDMWwd/kEiyLcZA7dvK9+MJvqJ
uZmg8iz7ba5Ca0P+HpYfwqmu5ExRjRb5WZobzefOyZiOu7K3y8wW92Pxpicu3PR+3bgRlDrVLMhl
QHdaTPEzygDBztfeHf0DQNNdh6N36qGkrYSGNQLU60iqcHq98Ka3Rm0RR+GpyBVSK43saKNWS4TM
tvVgqWtocxazi27ZCHurdX2A21ghiWCR9zoXxmGNv39i3pQsSgMUnaQ7hgivPVkzwm+HIv4IczmZ
TtV7Qyi8b1I5TZsqDtNbFmFTBtrQPWtj6B2obCz7iuxx14q0de+Ix7AoL0ZDEAQ21byMaNVlcF1d
quXova2TnbAUksDly2hQCa4ykiOeenfQvzH96wsQqx4QoyfcCebUVtZKse6Kcz2q2kFk7aYTSrCS
CZOyotrlQmPeSk04EhHfXi/WbjieoowByA+lWKtFfRO4BLcHKrELMI40T6nWXqogV26/pX25LtuK
KUAdXBSNSX8n8vcAQE/GhFF6gRKtlEF/tWt5NtV6l3npsK415rtpndjUgwzEQimOLH53qQPjrTAP
gcGoSU6gAxz204PjkJsWMvfW+yAj5ZXilyndZxCUbU8MHJqWg8GiNAyYRvSBfkawcg479Rx1DWwP
bV8EabbRKA/YmX3pdW+i8jAdLSRBigNc16LUr1UfPcKwZDqKD5VVtwg1hH0rRuPBN+J7kzFl4zrN
NinHrVdoNz53csSiyyYHICOach3HVCNJ7IyjcqHL3lhBo2TPDZjsFPBiqoyqOVruKA+3Q6ttnLpm
VkKx0SOzYFEo6dHsy3c/bt+TCqwiHheavE9l0/CnQfLn59/00H6PeuujaXP8+vWVoabFFvN78LIB
YwXJqt0O3yjJAtgXoqR4ppyNfHwMLec5dvqdqht7GTJVVWr9iP0Ocg8Tjk7DDdGq3GZx/KmZylqq
BTcMrCFaz9xYkjus2r2VAtvA5M00THLYkj1F3TvboRKX1vl19L1VOYzmNqy1J48cVim9l7CZGPFR
eFQ6iBQQ7UiByPqjlZF7musUuDP3ScXFrfHzM4ZHLcyr9kG21GLqADFs7tgnhGME2vnFfYaQYeGN
w1E03ioaLVKU6AJicjTwSQFmdTeWW94bVvZaVmSVKaqD1z6ENLV99EzKy4aHrMByH7paY8JmrRhy
QaDxSICGaz4lBHQiN8FezDLKV6E2KwWWqiQ1tI/0s605ZIbiGxhTc28Kfzfd8sAFrqNIrIUZCrTp
SH18ad1Jo7q1yt5dgjWy7Ca0bqFI45I2drUWcHo6F+ZjXx/0BjQ4AE4plR84ORD1SG110ZU4SMJL
1R2+2g68PE011qXOnhI8Y2OkFdzXxm2jNc+ZSgkMV6RJkb5VEHZXns2khIlih1plggHxk4qwnVCD
geIAs1+/+i5dbdOU5rFxHPxQCpIhE8ZsDC2cnIJmU5+6wqxPWh41JwoQI7Bep+ygj3SLSin6fVaZ
xX1sKsk9y+rp8dyQV+gf8Snitmn7eEH6YaAtS0uttr8O01Hp2zWxhvI8N0EHAIewzJevi8RdEDOO
u/3aGqvinjqMvIcu9lComHfMTQbxrrfSU3efHaZeKQGmG15tuPq6EIV0VPqdruznfpCt+7teEl8/
XXXeoC3ZhQgqga15ZXNbZVf1EoadhY3LX21p5C41TH3Ocw+8uwbYLjEFbSvpzmbf/tqwtrtzTdHd
/NFuMjfASqcD0PqrvyZtXCzMIzipfvvVnBKtdhvAMJovOren+UD0VGhdWItsCl36l5hMz0fpQ5zK
i66+mXdtL0+mDLhxHfVx8+iVQXrQJbVEEXQNd47avSMDYZkiv6mXwulPncrgO586lF61DCDr7efd
OPXiLcIGc/V54cDvjmQVUjSbnrZMcZ1LtM+u81O5XnEFdTFP8zN1EZGNo+8GFCTo3jUy27GcVpbz
boTy9NR5+lMmFV6Hqp4NqVUP83U0zqSUUcrjfCFLQOqTwvM389E6tpYDnF5UNWl+N2+sVJabpOSv
hVVWGC4bO8frosuq5XwYRnN+xxNGu5IMZkbxqU8WjSGsK0Ctr+sk1dCzHhBbihT6pq6N6EyJPdzk
XZ9egOAn5kBR3GFR56zyIGrvEyw1VxWuCg9DKe2lj/rmkblXuQw6O32uqb7xv7O6azjiZ+eklvNN
9JZYpEqTfzfL4oNQWeSSpbi6bZz96AuBbDA23sUIkT118591z4wiA1MB4ciXrVowcIzqxe+Z0SzK
I9UqKLkZLjSmHUM/IJqY6U5L7zHfhmAhHwARB6Me5XtaOncODP+3qItfXBGWryprAmZvlfeig90u
kjgdNlEREI3iafKOMHl8NVOHIWgKXJ7bgqRAUjkqTH5aKe/mA1qgOQwSfrGed+cDZURxKA5ShekO
l/rsVwT92oZitpp36+kCuaO767Z3cdT7/RxkPefQp8HRrE7m4XIsHXWjGBouxFOf+foemOC2l1b7
+VLnA6Lym62owLTmLvP1e0WF59+G4P25hM+GIn03tglxkUCgZ9KCsl0jrZhI0CI88TdT1rXSxw+Y
GETLUrPq71mq3OpW0QVgxHej64c/ZWa9QvD2rp2tu0Qg18hmOyelquLJgyJy4+Donbth8dry/890
cHGj/db57Tcrx8oltNaoB/iCxmS8E05hv/S2ni+DoBvvPS3KN56dYbeTVe0N7H53S2qzfybWtFoZ
MlGfYRTGGCaFF6km92LU9VujyDBaMOwOaAIssElCecsPB6AoyJPbhKXT1sBr4ZQkZrptJC4pqQDg
ypJuOCWWUW8NAatAmID/jallJ60Z9C3ONsFJ83R7yx/FOSYJQoCcAZd/2Y2AdLItkPbvDCsO75iN
MKXTHPtHkN7gK2G/16zDF1UdDPdz18gaFaoyf3Xt2+qPrgYy53uVjO9tW1uMvk3yAHsqPpJ9tu18
vE1xW6acMbdR8Ny2sujCdUdc6KooVVA/v7vL9Ipk5dgf13o0dnfzhnhZZ2lgJ7GZd7Wpn9aixA2M
wtoWDG0Ed8fUsnH1CfZ6JPvP88KYorKr++UNIPj7SJofRlVU+uH6X+rCw/YGnRKrQXeXk6ICx7JD
DIwu4c7AVXgFaadfz21d7vp3zO7h6OO4CSZEv7nN6YxVN2DPNO91oZ/dYlG2m/fmC6FP83Yx6XnQ
mbnGvLFMyye4mf/QVxt8zhIo19b3ze9+4B8rHWu789xUeK7A0q3c5SUR6n2a1itV72BXUECpN0ps
8t0RBxmuUSOix1TGhFqWXp0dbgsQAaZGapPJ8nO/kiUGfNRxP3vOuxjnU2qaNl+XmA/kVlCfbSB1
PKddbGC66qz5g7qbC/dCSXkR/DD/H42BZas7RaPEP584d5w38wF0qMDB08njWEAfTzx7H0wLUBmW
xm1L/eccZBJaC66B36kaVoA8Vn7RC4wqrBE9Tt4AOBqO+BB67t1FAcIbT1JPn9szx3vA7kN98Kbp
rpTIYpSwob/ID3mBK5Q1kDbtD0Ku5/YmZEXUNcUVFMfBnKgnXjUGuswsIme1sFMOlcOvaTE/rAeS
S0XfYmVuKYe5qYwTjs77nw/n1q/jrYdwLc2Un3+0z7t/tFm6q+0zmaw7lxoquVfDIdSHXxtVre6i
hvc6mvDFs9Cxvmkx4gO1SIrvgHbvllnYr4ojnmtNq/embZhbV4vDtZcZuH7gAf9s5hrwGQoPobuM
p4GGL1OZRlcSLwk1ZsCElaGsK2M4uLhs+UNsrGCFM/6J/naQMvsYCkw9m0r/FliVCoM0d1mxd8pN
d93pWoutqAp0v1A7I9j5mWBpXSPtcvXstfC0F/LJlXsMs/OD0LEZjJwRQkLfbGRWpNdWBUQblFTb
KEi4vtv+kgtk6+balkFxo8ky3agIxPZ5E2TP7jDsKUaKV60zclRPvn/Iwja+983g5/x0o+7yDco+
Pzt51t76AShDP50wvQ4YlGBaMdxAYQfmFjvJtxhL0tO8MUTfnKTZQK+1XCwOFFbpEoLkydAjs1/M
fdByTg+haaOBMw+/dn9fYu6eFcU1y9J893Xp1IAWbCptvW4k0oC+H/f4tni3855IEKA5Lbb3825c
wmKBnrrv3OrWARCs9xUVENhharTMpVJehxZcNRamfHFGcOuoT6vXPM2u0Dy6H0Q0nxrmox9VayPJ
EgEJ9vm4yF1kAguFhfxUjvYC9C1ZD0PGDcxJbp+hE6/RKU/mcrkjcZjTtWIRES29nXe/DiSpkpGD
DM+ypdx9jp6VlhhxA0Pqo2uH0ttUBRTfrrerfWg0N/PevJm7WFO/eVdO6iKzC6iX1c5d1KvKXrjo
ujJU6qzSW0wUdMRXq2g6PPcpFV9dpik10dKy6MNt9QdLeuXm8xRdS5elHljnz858T7cayRJWaTl3
CIa4yO/n+Dy/87OSXxbPUUEpOPRF3W2WNTzs+yDJxL0/LTkitYSr87vNrZp6lVACg7qDJRzKFf1S
qq57lHpcHtGyXFkTW48qsir8xuxLUTlYysbwyR1+iMf5oIWr/QoeSLFTC3iCdWsUW+HAd01rI3iK
/NxZFy3mCHrco6NC3kl4TovUrc/sxzGFZePlgfKxAV/zP0TLlNQoa+sx41prCLLJsbeMcFXEKQIi
mAIPVDPXPde6GJZhPYylT+HU0VlhIrJjbY6pu2HW8WI+6hggnUPt+EfgeQxGoyi9LSq7vHVgrAGh
l9GbdLKbUsTWc2kUDpqKADuQMYuuhUIBYerg/PNMsNSKorobvsEX+TzTZsRaFkOlX8CWqLg7Mn3s
UhRKGHhGd7Hv4xul1TkQSepsu8HWDzH3COgwWQOiHedHxrd6O2Sqc2vy+aydJDHu8pT4u0hVnMd+
sizCj3chpeluq8Yfh0U2ZTA0zqCdgDpTCpe4bk1NAgb/qZg2n/3q0szJtlB+nTEfqYeBhOTO9Ikg
RNwOxr2Gkdjc20YTPhQ2nhURRm/reXfe0MF07Oaemf2kAsJ46KvD3EYHzaQcSAWk2/teY5JM2wYH
W6TlqQu7bJ1kaf2sR/GP+avWjJ+R1YXvMb9ViukDQRfTOS5WRQdzOid1qCmUsVk9j8YEH3T+hyk+
zxFeqi10N/t1jrThpSSpOCCp8g5aPXgHIE/wrU4HkJCxCDYJ94aSNGwOifnQnw+ZBBsrpYk2aS+z
hpACEx0fqbqLinePyzM56kOACcPCUl22Ymr42tRpRAAwrNfHESHtuulJXK+i3jjmQk/WkRUrV0Ty
545f4bsVtRez6owrugUBLF79t65+1pznqasZ9pfCi351/eOq5qiSsZ7LhDLiq14K40n1y+IxaP+2
E7WvWmvrn0c0729H/jyn8IpuW5U+JJRRtiSLV2rPPRbFP4Coaq7nh4mGIUA0bQovxmHSPav4dh3K
ZFqvzQ8FHrQKmar/bJ33cYYvb0aDkrU3KDfCCg5IRsxtClR8Ayqv3MztCN8pns6NWta7+CJPvQH9
PLGYezW21li7uUM1t84P5410LbAyp4kXBc4Zv/rPRwYt+N54ZXgYGOcvAX+NXdpTmNMyKS6+0MRl
fsQs9LkGTL35au/9QNu5BsD9fOo/+8I2/dW3xrt3gcdBg+2wG5zmjYXRJ7+jzFw7MsO7pG7Qfs8P
v/pUA3DHn33mw7ZqYdbSEiwTQTMMHhXM3w9C1Cr16emhrsD4mh/Nmyrg3gU9KVx8tbW6O8jT135i
j8kmzvAxm09G4ohT0x/XoVwJSFNVNsOVC0b2t2swcXKWYuhV+DUFWi3s+lovumBkIC6BGoqLTAcH
jbhvrLxBz/5+YFe3GPh9tRaG4axAWo3VfOK8wVpZXKpdOfWcG6oOfpjNlGOLTiMjaeY6AjeeCEOQ
i3kXKVO+rQycluZd3UQyqqDVPM67kR2tuEHqj4Wn65ckMx/n5i7Cu7U2yZCLBzFcKw2olyWEs5+P
KpZ6JklzvCMo23yoxPh5aS81m0MXNwV+SpwE4jGs8RViPTq9LC3FTTC3FOO2I1fpqvskk/z3V2tO
r5ZpWLgBSeqvX692vmTCq80qDJolKv3t7ISecbvY1HkAL3oyS/90R5/81L92ZRWiRPOg0MxH5wNj
nzKyz/upKl5SLRW7eW/I5IGhEolPqq29mLkussAouuDt1q8q6tnrvnIGqExhtvQxKrjNmQoRneRb
wA8l9llz788THSOEOy3dKdcjulhKFV3gmwUsLbq7hPyLIwbyh0bp3auq8/SD16M68ryLbJOnamoW
HjqbMgFOr5vEvfa1ES8pxEfH+Whtx2RiDMlzoMGerk0idvpOca8lorGNKON+M5+l6x3lyCaObz0l
9Z7H+Dg/pau06hGnVxDA6an8OAbILYWynXeHZHgZyZ3Fw6oqHqvAX89P6dVgY9pI8nXTpvqziWos
idxTnRogHqqKuJggqxNJ2c6pkxbYS6zZPrxQ82EYUhO7od+HewUOw9cp4zgODKJY7FvcWg0L1UnY
PgRh0z4QtETpMIUc6gfsYnlDgEw3vH710Br/qYuN9DT3J/Wk2hotQst5t5wuOKG407Xmc7oys5Z4
inhbz7C2dTOU516gt2cCANW+VPi3qphkNoYdvId3Tdjm72Q4ZfAEgylrwERtO9YuQv8ufrLs6s0z
FPGe+Dr0F1t+M3RLrmucCY9UI+1TMWqSDCTP+R4rcjV3lS44n96p7v2Ykg03qBF3Eqvs7sfCaxfz
89mIFNPWlq9+AVVRkT2TMSWxDhWiynUe2e4V4sBp7lrH+kvrqmgQdVvjRVHRmd9D7ndy6bCO+us9
JKyhPt9DnjGnmt9DiWroKRLyDfpuu/FlYm5SNRl3kAOylY6xx9O825aJWOmhqj+ZdfXr6OgFxt92
1USXO0CjbIPaGZzEUOJnlZz0lTqo5S1k+G4vtaTaYZuMj6gSpSsH37xvw9BeoUCbP93qUKXK+FFL
hglMyGME5Zw9en55W1HPzBsMFzpDvHaZDLf4ZWXY36VdcaQyR2TU9OiP3QaTZ2KGzXrJOoDeUnYD
6ghioP06s29TzVj7vRIdgY3cZUrddT23S1eHC4TQWRwNK1/ndUdkRNBwhuFFBL94vft5gW5vOCap
WtoUr+c46tE04YJOezIOYPHk5fB5sC1DbV2WLY4E04G5y3zUa/X8AICAi34MQIUT2CYtA+tkUt88
2dNm3g3Tzj6MhEvOe3P73EPLwI8AfRycqUWM9H06t8vJOAqtbBOSerOcDdhRuj4VGP0/RAGEyUqD
ZzEboTtj9WR7bvIAnB5+theps2w0vfqO2wZq8/Ydt3HuYdBf7oLC9HcB1kFbN0zFQ9IBctSK2r4b
nbrEALp5VXFtWmHjqN1inUoCWpNGm14q1XOpak9BmXRY6hCUNQjvasVkqMSakxybQnZkgBgDrv1D
cGGNgRhbBHfIyrujodf2nTVtTB3eopXfDXFkT45izQkK5gH9H1zL0kzKvT4yrfjq31RVtFFrlmxz
23xaG8LCH6Im28678wE1Kj+wrbduvro5MKmcKs/OiDftu1T61dltleVXB5xlmJrFw4+vy1SGI7f1
iKhvPmk+0DRRv0rS0EdywYXmNq0WPWHXUbafd9vctzciKmBDqGTjeIF1dVnSHToPEsC8Ww1DuMap
Rt3Nu06SP9XAXRfEVP4DCvVNVTfWtRgCBGzevdbH5gnoAgv+QP0JDUvdxmXBkmZumzdRJKojmitk
y/RVx9zY+GNZ7OtWvMAFRnru+fpKU934vhuEdTH1t4baAsIZ4ir22JgheZ0O5mWe3KtmpK5U0KH1
3PZ5wC9ejEHXDvMeVorWxRNvc/e5JbI0dc+k9e/XidNchRVRK+vSaVuEpHX1EqCh+rwGiwvo2nJ8
QfziLksPZDoG+temASjC7/Xha8/3P/fmsarH5eLrWPuPvd/nzYPc757zeWBO3YPegVVPA+Dvnp/P
Nx2bDHf+h/O8PoD9GHT7oBuSE8rG5GQl/n2TDe0OO5bk9NU+P/pskz2AWQezge5fzaJkpF/M+9XY
/kgDiPnkM5z8zMpP86N5U8kBTxU9bQgQ++uAr6lR/7d904l2uRpkN3FHDuXnZb6u0FbKsNbiybtv
uv68ma/FpKBd/Ptf//u//s+P/j+Cj/ySp0OQi3+hVrzk+GlV//lvW/v3v4rP5v37f/7bgd3o2Z7p
6oaqIiK1NJvjP17vIxHQW/tfQq1DP+4L74ca65b9vfd79ArT0qtdlbJWnyx43U8DAjQez4s16mJe
f9btBKU41IsXf5oyh9M0Opsm1MjMHj1KfzfJPNcWettyg4FeO3eZN24m3aUo4fvKhRJ1HhMVQgLS
TRAn5m05WsbnJhu1W5Oh9QZsmM8atyTzFlZ+sVW0oFl89ZsPgLkRoJlHWCYXEUVRS+ykcLuTJbL+
ND8yfj+aeuCcIpjGwTsNWZqcfF3b11GT3xURVFrfHP625wl1b4XesPn/f/KW9+cn75iGbZuuZxmu
oxuu+89PPrIGeHxB5LyXxLiebD3Lb7vm/zJ3JsuNY2mWfpWy2CMauJguzCprQYKzKFGz5BuYJJdj
nocL4On7gzwiIz0ru6yqe9MLl7k4iQSBO/z/Od/Rs2vSLZb/495u6W8st9QbeyKZDNnGCDpk+fHH
zUnjgQ2s2+Cs0dz0c0u3Ad6M7a0Xuw0IBW4bA8dGTqoPEa6+P3+v+uajzpqe9JnoqUaufxPTDX/S
xVOWdv2jiWnqLkXL/XWr7LvkbARYDL9+zQyaKqOpAc9fnmPjPdiEWdtg3u/tJ7QW2Xp2i+z0dW9R
pv/w+mP1D6+vmfpB9Q1Gy8Ag9TQIOmAd7XCm+vxfH2jP/E8H2jF0znPXkgaWL8v69UD3spAsWMPi
k4qIghfD8fs6wmHucVBtUBYY+6DlfR3jv+5WJVjUtiiOPx8XtT1OYTiix8iamyvKOvhhU0643Jl6
QjOXGwe56Ie//hsE1vJfV/zxqMp2PoeadVcdVt4BZpW5GWQ3v3Xdamqph88ExGz1XPSHPrfkgx0Y
l6/7c3Y5VMxFhZMzcK4b8MbrdpDzW9CmDyM15gfGgH96wQz5wZ3umQgN12MGt3S2x8vgutFVr6rz
129AAqfLH7cPF3KeIfANVRGsBhPyIzIX0w+svx7CUzur+PlUoVmNP7M+2ZcJKo8IdAgI+3i804P6
YRoNg4C3gVqS7JbPEmovrruZelt/1aH/7xELOT9/dab4usDDem9KQoLi0s4JTOXZ/+pVl6c3JiyE
r1Pjf/0y/LVfw+FHWU1NHEbdP/36H+f77cO/L8/4+yN+ffx/XL8NJHf9lw/ZfZbXb/ln+88P+uVl
+cN/vDH/rXv75ZdN0cXddNt/NtPdZ9tn3Z8j+PLI/+6d//b59SoPU/X5t98+yp6OKK8GoqX47Y+7
lhFfWIzwf58hltf/487lA/ztt8cGstDb9J+e8fnWdn/7TbPN33XX9ISUJhOGKw2uNfX58y75u0VM
G+R2ITzLEwbjXQH3LOJppv67LoUQPMW1DYtB77d/a/HofN1n/+6Yhm273Gx7nqN7v/356f+Yv35+
Y/96PhM4eX+53B2KubwHE/oYzR/bdc1lOPiHGa3Bt8xiqrI2c2OZWyuuu2uLym9WtTd//YAY1hHT
cfd1y/zVHf+6Kax/3vR1u9JZaDbLI6vg9q/nft3sZhXs4eLnzWXX0ob95aavB309xxnn/jogx2B5
B3/d7HlezyD/zzdTuh2uTeem9Rbs1mlWYf0IWyo/mVP+ZLnVVQih7iUwWoyrmmtuei8DTGmpB91C
QNDADT3By+s3pumNWyN1uagaw9z3urwv8MttG0XSSqxDhvRK9opzzLK3PRN47JFl7OwHDW5o4k7r
CK/LhiXhkpUUNqRRY7P04vbawPzHTjo7ou3YjmniHIbMCtDOqZF8hojs0FIY0E/Eu4CieIijZK8l
Nl35FKJo2w0H1YVXTlSJdY1BaaUCnT1kM6PVTJqjxjm90TO1BAImP9D0eJvsK4dWhvkWVFcKQiKb
TwAoDw7N8UNl9gMQmRYtf9Y3fmlVj22LuaYbJoiBOT6TuRnCg5NAkexylwAQ3th2tt2TqZEOZSSY
RqkFeMTy3gDXPjRzFNHdxxNTBwjt0k765GmQABED3UpHKA/grT0jwbg+57jmNkHmeScYzi9dpF8o
kEPDyycH6tt4MAdc2UNBc7PGS3YNpGhxyiXSoCAvHfKwcX70lTkcG+rzGwYF2u4eiyW8MJZvJ6dk
zkhiEI+JyK8qcj94O8lBC0pxqBaSlUJWW0JkIeN9azWANWe8p6vG0pILmw2Ci2PX54WlPwCsWwUt
zXVEOHxF1Q3LNN9u9PFuaOwHXDnudqjwjeOHj9ahx+wez9ODoSfzA1W3Y08i9iZCnrLS+XY7qbQt
Kxp8moQV01tuoS0AAa6Mcedx0DbdFBZPih0tSQrIc3K7KpkhLe++1TXY30Z0dkW6G7U0Q7SZY9+s
4CFOZC5MTujt4N9la2Zy+9RUKVUGKhX3Lh4Sgdpsiqz6OMz19KCHhb2haRryTvSHtu2d6450a4Ao
/egDHjL2RaFTX6ylc9vOh8zOk9u+qhR8zrLcTqrvjprSqpWDxO7O6GqgOSGsm9iaR+Avgm1jLFde
PqSXeLaNGwWMFDn1twT+6THo4UsloYn9263dTWORcNQMtOziFE/7mFYmO3yzv7bR4nXISNv+vjPz
hyEq0Lg2fB9Nrt2T4pLvIzZLKzulmu8NzXs6q+EcacSAljs7Dh6A8MyIez3zABSBw2S5O6/t1KNb
FZx2RC0BorMoL1u5+Yo+nSZyYtJ86zRrMTeIB483YicZLdAusvxhQcdgYyNfs8/Sp1EN1YkcWfAu
kXZNokd9idRQH0Hb0QFkb3vTN85dzJ+/brzoIExl7DoWs6tkhpFeOYBxVFZfUXSkrKd5JDO52mOt
UdSMCXJkGyh/4DVfri2x9I7N1XSOHCVWLGaDtemMRxdjD2ClEwEBZyr3LWkbj63epdf6jMqWC/S7
Iq/sEZGeapAq4faNTjJA6OG21ccs1PukUhtTkDad89y4dW07vo7npt3YH1U0Z59JMbOpX5pzGtVQ
HBdVcwT2XBzMLPiRJrhAlmAw2oycvvQ3jvM4bqWd6TtyrJy11rqXLs1/9FkSkYiVrDt8UXunhyxi
O4peiNLK01CHZ2J2+faocZdS2JeJ6IcqYjAimKs8oMr3QxwumEudaW+lqKSQDTa8FiihIXgsLDd6
teMKZEtvlyuNYLNDPKXOTk4GaqysfWjwShyjfFBHPQz1QwVeaqgn+MQqFXTjE/dCAKJcD9XG7ecT
ALV5Z1SYbWer8xH+09E0nH0o9FviqOeDi07VzxQwSJniOVswBG609RbKhGWQzEA/cytq937olpfI
aaRa1QhtdpAGTLPR8GddD9deGAEMW0x+5YTBWh71QqBKD+SjGfX1TsNQ79Zxe3BGPeGbnkFO5dgk
Ow32kmEE7QaTCwTMIFnaEl1/+vrf1PQfoZODgKRIxkShNp2QL1yiDgBvhPB5cc1W3DjNueeb5WRz
4iXVDtcOjGj3RnKKHKn1ybZOjkh4rWMvHRTJ0S6AXbcDqARDhxEUk7uNO3QAA5GY+pNLW/Je1/BE
2/UPDjV0h1ovdsgw071l7ICXlGfR4WVBt4XFTUHYH1tn75Zju+k8MAbtoKVX9YRWvovYY1XBTRPH
R82BMOmI5iGNR8Y5Ltt0FKYP/ih+hbj3mAqdxnheHziBb41+gZmbc7Nj3+K7fcT5bjpAmzSZ7VUl
mxVqvdmvdAzHpb4prfascp0c1qpASZCyRVfqe5Dqn23q9EtLwF5Gy7xPKeTp6W1DIreR6wiYuGrD
geGiHUxa4y8WmXXbsBGntCNfbKr4wTG76zC+xQ6JX2pOFq6qsw36elPZtXE0c/gvRs+7rZIV/tHa
J4F2hM2TyK1i4THMhPz2NnbSacTNYGgHKK+RXrsgWTADO2rAe97I51pj5YBg9MMsMISJPtW3uhfd
U0+EzEb/f91Z+zos6m3hJR8N65tY770t0Qpw93DeAPDQd6EzDzeD0R1FSSQPZjUv1Q2/UvLZuZGW
9ahJ7dEqmMzSUCuxacw+xDHi2eoMQ5oYRvAjaMv6GNOq2aKrEs/SA/Y6ZsicZKnPq8rOEZaKlPTa
DMeQ8LR7lyHNULmxs2DOMAJ2V0VhHYL0KUlV9VzrbbcuJamvNml6RgoNnA70tjeN9jCBPBsrLvNW
zi9cGzbjEja6EdRXV00rUBGHrHL69UDABQ65CnlFekX3MvdnY74PKyjTddKvC2rsq0UJs04cb2e7
OvzQ724TPTdmiu3P1oa9UXabQjQ7vQYIkUXAGcJgwBU+bJpuvMoguwai8qnBayA4iOYNvAUnad6V
Za/WRlTtIvbfPn5hkLYsEdJUXpzGtP0IX/lKzKxKmvwNEYK7+FNiONHE6hpiI2OM9bpGF1cYWxmn
r/MwPDX28GjxjltkkasJCKfKhpfmRrNaY51ok4vAluysgQALCj9iDmk4OyEGdD19yOr5G/0lsH8R
sLjOCFcwAwC6iGzvOvaHHWfEayfNYkxmiQwMO1YYmGmFPs4eHp1WiWPrFMT0JLf1UO/a+NOr+yvV
VLcgKIo91kzGN2HdOU5lcTRoTi/ZA7ZN3hApCVw56AcGJKOue+oqNZ2cLAyBjQBhA3Dqz3H5TZu9
J5zJ4WrYAj45DNjFIIdRm0PEs8lk+olgTly5g/M2FOVeOYmzGmm6oneo34euXWkR9kfXpCGuYaYY
mTxW2IdtaOIgkeqsvVgdltxAjR+if1V5+xq5CaGKLETb0ryXQ/ig9+VnjzB8PenWsUvDCvJDehu1
xjU+H7LIJAgO2FuGZl8isyIMPPJ8uJR7GVH3NKA69BmIBm8ILg1nnNYBflRaox9ioz9TbvvArM1a
MPTIC6nEXd+WE6W+4p7IERobKO2MWG/xU6EaaKZV06tir+Kj1ZPoUUPQkL5BYCeDboXYhg4EFu3q
I7dMchTmu0CzPPz446GlhbHJgw407hReych70fWhXQ2DGlZVLBgOqnsGb4m9EuVsVEyP7kRL2fqy
bTM6omTXI1ANjZ76o0H3s3xzEkz0rgMRfkZYDUMiZ3aHaZ1QOc7KNoaQjwS9pVWh7PyjThcqdouf
Mh5wS48rcgk21P6A7XviC8uVoeZDoYWx6HVCqIPKT5OILUVzdPsYgI/m3WdRP21q14bvhP3Cx8um
P0lEY07SXhyQQry24+GD7CRgS06ZqKeNZw4ie6im4mYMECbFKG5NGFcHMkL1qxqw9TrA8lpg6cjN
XR9LRqR63s2Y5la1YGczl8zfhEFPXfxpZfEr8XG3Y4AcSbcXd35B7procKiIVWjhB6ZSBRc26m+j
RlJAAiMal9Bt3G6pfXFlK+XssuE6EumqbEJMTjLV6W5jqDfHKxrjr24KVhC2BMHekeeum5R9tXJg
VLCQgn2uerRJEwnjDCOzNo67NnSdFfLfbZ2ld12uek7/BTqOU6qnrb52rOkzgV6EnjN9aBwoHQxs
EYfZJnJSr4etQVfPEKDSaNKSpMDFYGVLoiYUWMfVObtyHXCH+FbMsbM2sFqsEs4csDbKFyO553Gd
7vvgh6bhuXa0CmLbAnIZpxz/UeQHbq3WHuXl9TQjiM0ZakOZX0c/YmFiftNMlITgeVMjfI1SSnsY
74BC2hcpI4jvfFnSNenJiSxhCMe1pkPfS0msGkV2cWR03w2MUrnzllvALceKgMocfYIPhgymG6dk
YYNIngcOPUDANwEcdY6tY+54L/aEl9lyqv0818c+M99hmxdlhikKQJBdIJuakGN32YNwUJrW6TW6
vZKZzENeDhQ2bKxbxhjw1KxrNmPwGiac4UUGSM8c/QutuWtn1gBLDQfqJ5yxskd/qwNzLR0ggBQX
9IJNVRLghwYqwNob8Br4li+A+lMfuv1m7N09nhdr1dsTBfTnKhorGkHtk25BzwqSTSW1dE/2LbyI
5CQ7SDDIAJDnet7WyAe5hiBM3B0YgalgEobVvRb6CboBWch9E27h5q5K9i5LuAEF78RAZDuyIA9h
tipFylftPIpE+mU3HRMdMGvBKnElDcaUokVLAJMjc/JTnRNx19N+7JVx6cpvhC+8mNieFTA/nxGI
yDL0JFMTwhJoZ6SV4GZFh3PXMT6FbTzlDXicMQHMOZCLEhvaNQlnKakDKaPKnF+oA9drq1G3iQPX
uuA6IW1KbkMTCnSfDGekmt8ccFpRYPSbNs2btVNXN8CCmSRSvc03g1NB6+s4jRdVkBZqH7YH4YYs
Baa0+Tqb1JoL+odEMbiqbfuua8IbbflAMllWSjaMIxjgtOspARD5m4MnWRNFdYXVKvQpuBBcPQWF
jzXB9W1RYqyGmYVbApxOBgEzDcenWrvTscC8hGeqXJac571MJAjhIYN4CTOFjyZXhjtvXNd7ddDz
rNuK6crNxhenaeg4vI5hdyLZjpV9zcUkp8tkLdmaXXiwaoZstt3fW/nuORQg0FfM2EkLhnfxo85p
58eqecPJMYzhEphC2DT/7qTnPWKnLakBJMQbzFu7s7H89thIZ5PoPUrwjTtmK9EcaNmAqnVC4EId
fLr4MotuX2X152iOTzOlihEYSFuCOMC7cgj6AZV5X+/Hqn8wG3Ld6fSvxWRDBJ8UvVDMTHBcbsxm
IfZSB4g83Jtd1ciVhQ5m3TwZATdEbfpUYFnY2GbcrjFf3A30nNaE8qEosAhn689ZCl1F9IjVJg8k
aTqoao22/zpKUL6iNRKL2D1cVURwiokVD9oYllrK3cL+ulfN9FHJOd4pYW6jvI0R88hTVFUkaQzT
M8fsQCN3Xmu2SDayD8CwTbALjPcR/llusrIRZhcDkdj1FcgLG4EPoT35xTWLqyCQH1AU7y1CEaYO
dGRkPTX5OG9JSo6DxMJ3FnSs/dFcCB1iGFNdrKOqTtUGABfrB1XuR6CUZZiWsCWApWVTe4XB740h
5IbcrZmVwCXVEfxDfD/bbFVBLIl16kwbCsYW8c3DN/yE9Trk6uRcPiIV/m6yvY3rCblx64HranAa
2oyYNdvlJoTWGRiwRLlOq1BEG9ytb4zRd2nrvkXtXRZU7gFn54mPwrpkaj9sMZ/siCsq8pLv0D6b
lZ55150Qr8qNvhtJLrbQf8BowxVNSdfFTI4Qa/JYDCfTu973FGRqYEYExjSa2qU6Zu0RQPoaU9su
HzSggy4QK7uF3kSuG0Tx/uAoAHDCbh/RMtwQB5JsVM6KWHAhliWReCb1jyZwcz+S+SG06nDVLFw2
u8Y+FqXtD2Y9zG1XMMvfAaEfyBw6k+lwpRnuVZhF5b4YZ5zp8lw0Q+VjU4CXSc8YW/tDUcUYQxly
7K5+CrwmRaYx8ZF1i3SsJVQAEN73CuAvxVFjpTNpjWQcrURS7HXjezfKCxZNaKFTOq6otD0MWjP7
bj18F1X1ZM7ivo3MjHWo8yAgBeQibrlItQ/L8RDWANgOEpgP+vRcZ98GQY1DIhxaxNpR8BCjxd2E
YStWQzVs7Lh5kHw/axgV7KMD88YTCfY60J5Tdlsk9TvgBL1FPAde5yFXvqWNrw3EXKuB3jqzj9Az
YOP6+CxHjO1G5JBoE467JrSuksJlJkvvkZw7q2BI70rmEtm2F2ozL3QbPlNocAs1PSLfbZhewrHe
s4iABF3vhgp+V8Seih2Cve20116Jq8aZ3xIWvAPDUKe8tecl7NAosOF7S7wBoPyovUZEMogIKO/U
emsqR/aqRSC/8xi/tWCNu5TSZ0j1GNTABHUCnKZ+H6fxj1qM99ZyrkwK/ezAeDrF8pYO4x6EgTSA
mFrGRtSUpWRL4ERfajb0wRSYFySJyBqfqmk/xQS04gDlSEOu7d0OsH6wnefocazi6zTvtl4O2xSx
ENEV+XetyM4pM9OqMap3ew72kMk3mm7duYM5H1KJRLi8VYDT14gogd9ajmTsb08yZuado/4ST82h
N5y7UIFrEZQ64qj6rtOMJk09Kg4PKT0ZP4MapgX296ltiWHxotciYmiOq0r3Bzk8lm/dML6ZongR
zGo5xdeq8Sxa0rMk3fQ8iebC9npaMXHcJE7ZryUJOkHl3fWT9ann0t2UxIlKd9+F7KaGRFwkFhVF
L9GMTIw3ClLiXMM47jQI8tieuC7Cq1grLiU0oW2fuM8iXIpv6bs3QvsbJMTPeWo/K52lBcs8pqs6
zP07AFp+kfVcfnm5ViQtgBuZdpqaF1afdW2nC64lJLoN0ucq0ZwXvSDrwuiBZ89MwCt3lAB5HSLa
43Klhy7rwqF+UxwoagtexDfq4jE3SBQIMwRUUFYS4KWK1X/KYa5ae0erhhhQnbdns8l3pf6NLBfz
SuWQbQjrMDYJZOXGVB4gedIYWIZJGP9j3H+MDKo+7OdXkKROWASH8qoLLLWepu40v7sLbD/S+20H
gMuXYfYtjBaCt/CuXAIRUiluvW6YV1SnZuIcynfmWV1T71FhYBptoIxqd63SH5eYIYgbALBwUdlu
+k7Iz32JqIhlQLfKevWtc8o7aGo79gnD2mzyo0LCy3bRuXKplcWCQCi4FrHS/EX3sXaripDSZO7W
UTYH93UpX1JbJrvCACtZdTjrWtN71XQDm5Uu+bKRI0bsew1LXdlIh+E0AGDTKIMVC74a+C7gnAlx
CVA6nDWBt8emfWMBNmeHM3VIzccIanllV2unhbjWqTEC1Bw8Y4Y7ehrredFzcpPv8m5K79zQ+tLR
5C2b1nsaJfBg0I0b6jmwAxMUmX52mujD+h6CLTmaZJeQpTPW0F/NOV31IX+9ya5AgI6+EPQnzBpQ
bxbHQEPNcNs1wb6VaUxiXc/OVLinOoV4mznPbiSOMenjFJjuY4vyvZROgzxSQDEkIcBl56P6GFcX
KBOTqlLgjqCfxkseh9/qSKmNYq4fVHyHD+gmIt8B/PgLLhYSWrhMzOBJWMT/kkz9wUbmMR49UD+I
aqgKUFcc67qhkoKFUGnW1pLmizZQZw5T446NxjMIWuugFTF00JrMLUR9PuD7t7SyjKv2jl5YzRDQ
fWZ9AHm5XC8FGi7Bp2pOtAPoIqySXRvvs3oJ4jEkG7o5P0lzWQM6FOUX3DpSY9bo3d6KC9Am5fSR
KVvbzHLjVOGpqOzxkGr4kSwrP5VlAEnJYm/tllO/Vib85Yi5EOpHu4nqz3JkcqHV121s8lBvKsV+
BmMLnEWZ0ChiXA00A69kVc0bEC0IZS06gGiwbF/vxqPDLoOALeucpBMME5fIj0ZE9Ggo1c8K+j49
vpVOtYUuWtms47bRjhRU6L6gvd8ldQN5lcq9OXX2HQZJ8D9lHrPHhhddJm12k3gtUakEdfXevE2i
vofPyapTOXdjz3O9QmRrozDo6mFE6LPhihCk+hTEiHeWZAJzBMuasB8z8YEOM8KQ0PnWec4rPYh6
TTDzgoWM2BZLUgH0HvR+BgGWnemZiwDjHA21w2zE4a5AFb2WbvrdCE12O0LnI4Igq7rqqsbPfM3G
t4Grlzeb0Hkzwtm8mkM2ISKot5RfMfNYw1rXUKUzzTTrynmIBmOm99lTF64LPEy1G6/xcLjr2u1+
BG4C+qqLWMqa7cYAVaRXJDoWcIaLWm7GlYim6jCJ9r1KvFOOlGWDyV/hhKrYIXEwWfqXfhUZXKcZ
VbdixDHAUnsPnp0eeM6S/EmjI+JPoztuW2XMJ+FW576xnvrZS+97Sd4FUrcW0C/KdIszZbYdltRs
eKtYfzSrqYSbTl2WHDbQdQbL15k2TTazo4aHO0ImgBxWerXOSTi9qHkk404zpR/0jvLt+iJYtYON
VciI54RenjfqnzH2A2q1tDdZ2BhHWxPnsJkITcEFtWVfQV+01LdeUH70jX4D35swIcV2DXORYlwe
cJP0Ly7+tbWDtYkGa46QuqEeabUr0u5sYkrG4dIU7SlKn7vCMZ9kcIxzs91lrrcXdW3sRjwNK8uk
ixWk6rUWlFf1mNSslKiZlPIqXe69MO33jp75Ph1TX2kjvDSZYFzr9Hey0q5lVisasUawixMqiYmJ
ZqdR3i6sj1Ps1tRUH6NiuM+81oQgmdwqlci7KS9Cn0pov5H2k6YAusiweiE3CmhX/i3LO3UQUeL5
9LXAd3ENay1c3DEo1+DPBj+lYgspSUOj7vBhjYjcEbbOPUVy6yMZAIpQfwJ/uK/7nBwFFQSbkoQf
OhbmOuwiGt582/wPwlRHwRDHUcJW2oV+3prbvgC1iY0Z/FqZv3JROz5713Gtzyd4luw8wcGX06kZ
9K1bhPHtOMh3dsjWypDEQc2W0x61aCQ8PfdMzij9QybUqOsk6fc0F6k1tU6/T2s2yx647anzNB86
j++YXBbjgB11nkEKOQY99iGcor3hYv5F+U7ASw/ABME3X5Jp5TemE8xnjTgo1rWAzjJg0qoxfNIC
4tti6hk/E/3SW51+V8/Dsxklu3omVqVvrdCvRnoUzRRQMRkaCgDRG7EVpB3TddDgQK51EgV90vuM
DVutb43ufIIJsw5oJTyj4ah1sLWCADa1SWx0hrVlV6oy2k56BWnK0hOfmI+V0lnqeVDKAjvVrsgO
OQm+yjQnkSXOSsuP6iFhtxswQ5J/fRYR/pgJaazFJpvSa0wP1d0rYuHBtRf5td5L1A1AMiiZl2c8
TtUHZOySYv+hK4ezY0VYK9NvofPIfpmDtwQUTrKjFBJQlmK+zjbUVHegSa4NdJ1JijvZnZ/Y3mxc
R3QHlh8PMmSWS/v4rTWInhpNukLlCHGZIJcaWQxr+bNGCZNUg/xNSzhtOhQrRT/eQK0oz8b00Gr6
exeW0SqhELcdq/FuSqxHT8TvcVIeaPKDhEljnXq2zmZSSx9scwJlL0qEASEyy3PQ1E/AIm+I43xg
78rDobb1bA5W84iQv+qrK+Qc/pRbjznGtTUpdJxrCM3LJl5ogmoLPS8mLjO+7ksT8G5I6Gy+7+bo
QU3qpql4b2R/+LK0SOGxKYvUrsEVNa1FhWg/G3C84kQFWDBsSTYEeY4Kx8mTB3sap60wMNuZOnE8
aQwzG/bmQzX2ZK4moG+ZBMcVxeZ3rV8W+rkFmM/4EZBssWprB5RITQeu6idva+py0YxETBQl+K+m
tm9GFEArfQqGDYr4RaqDdJSS+nrqCwUJjZ1XtUhGctKMY/dx7LRPbbn2I9oNq0bz9mQzFDu2QTiH
9IMzu+oJlNPNMNwt0a499FCXzDNf9miEoiwXm0qrmAhnbLpifuqk8VSr5iaMPb8vYsUJuWRtWgiT
NL29eIK5N0nEDYMS7pqUMJQyHbexSdyMExe3hW16H4RjqE1Pkd+vo9E8QvRIV+5g0xnJqpEVBMtg
DqoPLvoqQ/RJJBongBO210M/xuvlbBwhJlMgSdobik8pcyH7zDC4sWkIHtSMsMLE67LJUleuSNhi
w5ekgJJ1aApd8zKX9QvVVnYoyzoZv8dp1voTqYXBjYnll/HFtf28zJ8jwyo+6ji+BZ7k12rES6wF
uOlJw6YUv2rjOjhOghROhGM0ioNiQNVABW4TDQXg5cgyryIrIrCsE/sUmgh5ciAXEp0jHANLbZ0h
Zn3jVPceoa70Od1vNJ2DLZr1EAPDcNaWCZn0B2gWJd6J0onEtcU8EwHMOCV9X59Tg7zvgli7rTYd
LTdw7peWlLko5rCr0AOhTj8uZsU5N89q1t4yPEtvmPsG2LJKP5VJfu46N3lkAA4jGFh5kj9rZsLJ
PEZy4+IduQVl/ZqASPLSMXpWwtDPCuH7KjOb+LmxW7BBGCnaIp6+EbxnJI7Y1WxJT7bRXEM0du6R
1SebOZueNdi6h8kO3zrw22unK7z7SHEfS4n8Jh9rexd7TnqCgLSWeZmttQpktrf8oGVZnL5+BavS
rJKa4Hkb6/E5qywm7zwh+gbdl8IcUqNUHgD5VoPV75GlMbZPeXSRNbGIqwbhJZsY2ey/blTjGFHi
E9HZsVnStV4qfz6a3KbZZ60v/b8e1y8PNsmLNUQ/nb9u//qRGdAmKxltjZkI3EF3p/uvH9i0dHsu
7y2nmO9rrWM+tdN47yy/2hEB2kbMF/N172xZ467QNG0VRO2Pymb15jYpJK5B/4QKucE9jsKBGHmS
9WKKNjT67C4GnkWu9yGbw+I7VKOnpLOit7mDYj66KPUtOgFronTKR1zTAde0rd+x+SEjO7LyS57J
dqsRw3ieoBLsciAFp7aBSkIqQkA9Ue9O4MZoORFi8hVlL3qVwBIh1P7rh6riYD/UGdlgf970153/
9FgnzSiJmvjkhEm+E0t14l6cVD7FqrjRShHfyqjpngy1DpdbDWOoLm1v3389Rg2cSxNbLuZP032S
g57uMoP6xde9JBclftMWGNiWe7VoKcTHQ379dW+td75V0mzM8XgQmPzHk5TRW+cRPCIqkUk+1VCI
DtaUIc1Y/nxK84Upte2J71vejWWGVA6t6edbLlztUqDLu6SJaz0hq1n+LOqh+aJnzu3X6w2p1Z/Q
8cQ/3zEbsmaH6JOu3PLXXNMq/Ny2ychbnlqidiQARGI8Ncfh/0Km/f+gwv5F2/2v5N7/P8q0BbLl
/7NM+17F3fzZZG/F91+k2suzfkq1DR05NlJrz5QmJXGqdn8qte3f2WEsUmvh4MUXX4JwxotFjG25
v0sWUKaHsFuYwhLi7zpty/4dDRveQ2kL5jbdMf9nMm1D/0Wm7eqGYzo6LADemiF5veX+f5Bp0z8J
a4YOQp9orOGDyVayK4HVLbv/rO+vZ+2960iU6iQ7pUwOlFqsyFmj1aY0q1/HxJiF5Xxdo91madUY
pC7aYuU5CoHpXdJl+Qrvj9/Yhrsh8hp6gy6/y4TWkEt7wYrvpwEb9EgK11I2hJGGVbETLy1VX+Jh
+p1alnraSDm9rVyCd3S8/CiT2VtI3EcCv9lukaGjr8IpTGIK4afz1rAlwQcZoi8D9qFGd2U9oFdD
S6VRNR3FuBUaNdTBUeuq0C6MPfZ+JloVo/yESyruTi1UZEya5xoZ2haBmebbU0B1rKZgheowoi2e
PxYDWLu6TcjcmtCmVi6SknoYfWJYmtVJCEq5MeI6UmlyVDTe/ybvzHocR9Ir+ofMAclgMMhXidql
3PcXIrMyk/u+BMlf76OCYcwYxgB+NgZoYLqrqyslMpbv3nvurY6o1IrcqQymxXmYQvunvlp1WcDk
ZnaeBhe8nqBlwCX8zaTApcs8T39GZ/wD3q4/Js47TjcLrZtTHZNzu/eOo+smj9ryjE09aofCtmWt
eo3sYBfRkVz019DU8CdGDS/XqHegxA5ehBoCg+u2L2gbRAjzubzm22boXmDyvFNYw72GD50AXXTU
WR/MGi9oXydHzANWUNkhzHvgRqZDk+XYL4eJ2pBtPCKhIoVKRc/fKE7zkjxGjY0smvkXU2HJ8KDu
M+iDnw5RYOsaU7+hIsLd+J5+hrgPYhgxF1SWwSAR2JRL7uqBF2ttU1uuK7nQEjTuAWFyEmVAPQMt
ANH05ZAG3GT4h6kEmdZNDPgqpXecWE+irW1hUYObR9zq4xoJxRHxc2g1jLwKzReeWDd93z+1XWJv
yjX32iiaN9EbOi/SmegOY1J4W494Mh7f6tHrpg9wUUvgxyMsG5wp4DppgZ/ZF8OCs6oxVugyWOFs
Ds9GRYnPOLERNyqij63wT/VEmVkezjfCBPbigNFmQB5v8SWmGD68eCd06WxG/VoPYMjNUGKWB2i2
llA4jn5nP2IYKm+a2rzpYpeTkSM5wiFyRldvl4PSn+RZsYLlmRB6NsJt046vyQzMPFHYN2Inuunk
m3Kmx8WR4tRX/jNEneleRupPseAAQ93doRxfTQ5W0PS2RMTEEB5B/92KwVkI8Yt7k/63xri3F8ms
qDNfbJrTzompYc6D/ahLfaLBXhO4dm90Ofd7UFQFGsrEjPfNzLmqjNcDNmSnJZCDMa+9sff2+jDR
ILiOC+uUILauuxHKRU+4lhI5TilFtiVfAuse6t0G7O4OvuV8XzB/5aeyViFqIyjBB4Mnx+pgpBTU
81J+FYq12QBpNzx3VyXLe2iKlOLS5n1c3JOTdXj8+/pepd3PVPQl7SrwdmpqH7dcVyL6bTiwtgZf
ZTtj4HLKO540xhtddFo6iuE4/omMYXu9TNTXUVjPVQTW+2Dv6BkTwou2benT5i6+65p5N/7I6tR1
19GZkbjUebKG9BHFbRPjT8YA0PoaqhY2XoexWNHZ5eaBPzr9wffc59SpbgpQ7/veWm5kSN+u01eH
jiAAnxkMeJCSVLU05vRZD9iBvCZaK1K6G8mSFS19wvG0I5NQErXvga7XvcIqI+qtYw2vRYoDgn/l
EIcUPUe3MZIyr73v7VxZ3C4m97LY6j+qiDkfS49YE5NDlR9ZYL2Q6ARf29w+yI4isDIT6ya5VhqM
6d4c7JcmY2iS66PhUTWZRl64oe2027rTzMXaNleTm8IPLehCEde14drfYvV2uleD+FYWR1NkyKDw
sD6EOkajZBadlxu7qmQwOzlO3al6dYYQDjwNy7bqLlYzMWcD16T4YVrfb3eJZ90lSVFizCE13OVj
GxC3W+WTumtbqKux/8Nks6X7TTIsV8unb6pxk/vQMiHokS/nLtmO02vJNWlGk6IknmFm4h1LegRv
R9e4U23VrcMaAPqCg93V+BCUTcm8yjNaWC00EqOnzJrtMcxrrjHJyudh2MwMg1YpPcQ0rtOKwN+u
5LTg+m+CXNBlq/o0PObGqS85oWLSQffKU4w35mjjnMI8EIckH8skr5kY9IFPYEMwhKSDMFL0ObZy
Z3aM4ens28QRE5VMXQMTjYuHpPkzc73DDXop4Hw+hKX+aA2mluQlAEy0on/MKujkpe+BpPbpYOP+
6qXd0VnCcsd01IPbjZsN/WSCeLROu/7NQwlgWewCM2T/7XLjYbT09/V9t9lc9iOW5lCE8Y4JTGAk
ZrSaLOep8Dr6SekYRfdCa56BsOMfw15rVIfESTCsdhDJw0q8VGHJKzR3oBcsjd1rKfOgE94hhec9
i8tYdHmQNzR/ENqcrzoFRR8Wb3MF1J/2hMBO627tuMn4JmDaq3Y9ZAiR7YK/ImXGR4XEummFdwPn
CTPe9QfrTJ8apqE8GIvMeOrk59LqbemUNHxp8yfLqbZiPtmH2JCrLN/QwUDTr0cdm5mgZCwW9ba2
fokxlXKnnzIIrO2PbJTe6wKEeiJ/07a/l2rej/x/v6YK5voPKtkvgeUgV/YT7a+WdKH+sUnB+x9q
BjvpV5o6tBXBoLVbEd7QkXEyr4gZCz2LnEN5P1l4cpk4+Cur73e1UQ5PsMhgnC9Gs1UzsR7F8zpM
x74uQiZ/zF/xZ24yHbm7wS/2NkVPW9YaWmgseSgqY9xRifc4R9P7yMfVdNlGzA7tSW515r+crnNt
8+UBhaeAybR2dsyZKOsljNJPzdoTIIxR34FfiaEfGQHEI/O5GykH7fGqxp09bBjn5ex7ON7dVMe7
IrfuFgmTLr1u7M25kVQte7V98QqcEjMGXcs/ic7zdrqj3ydV5K8YrRDkndV+WGJv5V43yALEX8LK
lBb61PjJp2VgJODnjQNl72VhfuVeSKPrwj6ct7AeYvUpS/xWus6K6/5/A31xOoLAOrv2NO29GTRh
PDcHvGW8zcl6VGJr23V3sjSVcUWE82vB3piW03RxMY40BmxmlwljzeBuWiZ+55H1nnR0vPOKnq4I
UzNlwlm+ms78l2FB0Jrh1iMJL0c7t0yMd10BWDHpapohfJc2ezp8cpvQneqThzbHKTIaXwPS8qFf
DAAeBbEeWaLfOWN3Vy/CZ8Fz+fCb33RQ3oOqwajMS4T16So+jHF+zxkPzZMGzS2u0n6Os4ufnWPA
hHQ3oM8Job/jZLmDpUeD9oJxBB7SEOblzqR9Oav1Y5fU3cGuwhUkx1enXsrXxBgfnXIn4p11fUtz
yGzmOO9celD4Pvs/FoM5WCbH2pfvjefluAhEgGfqJk2kt+48gw3cFaQ3MKdR9WSdaV/YzLwNq9Sm
6cENq3qn3GNV6Q2Y52dJ/0aAC5aGAHeMNkkpcJ/hW23ZKp2QwZrJJgwwK+Dqs5lNSg0pjcC0Gdtp
YPT0gGuHvzcuztUglZ2wRA6c2+SBrA+Cbs03OuOmBFe84zCKcbVk1hWF3mdXEQi3LJOREqnATWU5
zraWZHbqhGyOk9D2GBXa3ROSIIhP3xLdDTHldEBomlo+dHU+nIqBT8gFUbSBSRldhF5OvZl798ZN
L9GEG5mdnNniyFQNCEb6PrbmIMoxxE91zyZbmJtQLPM+SwXYCMUTWb55rvHjw++WBYQGvA+fFmDy
IyON287M55NDl1QTl18KFsQuNf27NuqK/TI1n97gYvh1ZL+bhvkJmi92QMpYNSp1PwzLsUmMfVl4
x6WIYNE0jb3hVHJv+eYHlkx6p+qZfQmuUlinN3VuPY457mgFnwoAHjcvLWfgfVwuU7IY/sS4usa+
sWdHSyhZul4Xh7Y6Idl7c6nvHVVAPVkGbjRWaOCSmi9G3Xe8leKb6tP8xsV06IT2ndUv6pReQ5bc
1EEhaAY7sW29FzzmiNeEdQDUqDU1mfROUdOBMgXfbA95HVeX2QUqwqIya/7smlZgFDUT0Sq7aytz
X/ktQ+6qLdehNRH+yZfnlseIIRrGF9N8ia0c9goWYsZOGAy4NK+EV/jUWJBUUeNxpLCUasNm3+Th
RytbupMhERBE/SIg724NGuhcTatfPMRLkBEa5GDF74Mri9Gcv04GLXbWuMRBJDeyw+nGZOyXvhuB
oVeMZFMA0nKOgRYDoGZcAfjF74IoE0dc6676XzzP3a5t9XHgJHfEcZUiB0wJDNBcTa+DqY9qubdz
lr3WAVVDUx2vaM29GV9IREqyovy6K6rbwlXFIRT9ibQLfwo+dTkMOAdtjDBF6bbneGbwxJOc6I6J
JfvMus50swIojH68hO8Nla7nfnAZGLBQDE2LpyZkFcfoK3CkH6aQ5nDbffDM+DUpNJcoR23rdsBe
PPVHE4ij4DJJO8NOehMFlXl6dP+m9wzvD0h8g50kX/Dc8STU+bcREdXxZENcsO0Pc8uD3ube3nOs
Ezv3c6Q4IYzsqGPbEUTuKF7ReiakxIdTewmeml7SecUru6EUjGQm3iiitdmfro3TbZUycf6xDLIM
dn9bRusMpxmjkGknJWqQMKhx4AQ0sd2lJ1Tu26qRuG4T860thqc26XDBxRRs+YP7a3gsJX7uIiy4
8RumLWLjyM6unI46j+5ITQ+T6V4oQYiDoZnWzmiRLK4DGoXSfa1NwSN9ykXenfxKfWTFQ+f/kG6h
Al4Ty8biYibcNOp+STe0odLRl1cgN8U1P0RF4eBIj0v/eBjMZ38UOITFb8HCbi/ttWQq+wU7IXYp
8FKo4NDROBqxGkxrJHDqNc0t8iX2pNbFmzRtw9n117r3n/i4USpcfByWh/Qxqvzi2Mm0qcK0X0UT
1EZrSW89GnqqOnrQ9N/6sr/YjXMsR+N7dqx3QePEIPHoWi2+Z828Z9XNIeXs0bYu+j+zWXz6dk2N
PBl0FMbCo2xMOneVlSY7j5Ynad9VtYElwdjaXXuaB2IbrmEynPJ/uUknJJ2ohCjDxF8teHadoX7k
vfyFZoy7kShUYHj9tiyAQ5OeAGSYwJsw3T8aA8y6zF7zlm+YWDsM6mhbRjZKSXs9m7JZC7n0W72E
v3Dh/3RF+gHMGbHPfSplBzA6wVrmxgfOifV2xGC8alNOS9eUQxSF1JbedPhyVpnLbjAM+S3Oxj1V
rMM6cTtOwkac720dnzOHhNrEpbdMnn0vAaGcGNNKFPkLmRBC83r8dnE3g1IOB85BH6ITOsjt5jwR
RwzmSG5bAj+g5BFBU6ThwXXPzMMo5Pb5p9bzaDQfrePdRT2YEQMTdipUigdL2UEaduuO6tZV7tpy
mxHJLGmDJD9ydkz3bkQOu2Bc5GtGtNs6OK5z57axv/O5fpoMO9tmcUVQY3bOcz0HS9UxaInwwbMk
lAWx0CQmOrnB9HZsc25FApFOQyOfZ+YvDgyDddSmB61NuowJZC5eA/e5wNidjeUWYPpd7qoPtt2f
vJ0i5kw0PWkZ3da9DeY7JizntpSXyIa2xUNMgmUidrRuDOPMsYsoaCWxEwrqjsbuMEVVMJlrww0J
yZnXdvaWS9awfMpQr8ZCWGfmUTvjWiZbK39XydE+5j6hKzOsj5k0ULuj9KRk0x977SDWLsWmUv1H
7LRUwyWLIKnA90+LGVdgO/xa4vBumHfOUg+P7TViiZmoYJ5QEeHMcnefJQK3bspJKUTUWBJFStmp
uBJEvxPbfwK7WWXJQ9wNHklXh2ptrgfgQg8xe34QZwkr0MhIyTbbh2YK7whDhBs1MnZqZPUr2K13
6VeT2wslwnTG49vKaH7ILFJ8dlP554hlqjT822IZz34+vFOgnG0TNK3VoqydWz6lTb8ciaHaqiwv
WXpCi8to2w3J/pvijXZPUMqUNdChWFJypvVvb6iPpXQfYtNjwDc8lsxbA+Y6VrK8FiEdhzVWPKcp
tqaqidz23oMf0q0pfH13nQ2t2ok8pO1NO2K14yUr2Xy02Sns8M4aBwgUA5tW7pnXrZaeBXxn9oNy
ajYsdO2qBvYZiDx6og2zWDOCj46lNh9jz2NqyQk99JIwCJMq5bLZYmFMAWmQ579P9CshPkISdb5l
BD6u37n1U9ytKv33uYIF0gQ4WyAxCBdbKfYyNcc3FhrpuWyQjssU9yBjLUKKVJ5VXnUaSHTfRtm1
lr2n+E3HuKqKxazwyZVwMYQaAxnW8N0VDWaLPZT73iQLNF4HhPgGN62OEgizuOgpt+7qMN/WpiRy
MyGhVooAQtg9LHX8ZPnJycYvyYwGMIEVVUWQ1kkQZSXBm7Fj4dTcM1OaHDUBjDqqMSw1f4rYfV0s
vZ1mja865o4+V8UeKeGiKFVfwf/nZR+dS0VivPXeGP8gGTQPA8ZCq1T+umkI1npdTGoFudwelwfY
z9wcr4cd75azSsKBztnG2vrAdMOhoLTBe+gmUMuVAAHRal3E4i1r7rnhXoj0ZU+KaJquOO7oUbBd
ql9SATX1v97bYIWPc6dEkBvYGRazWFWht21buPE1yGEDpxlkme2Cza+0LlHn2rfLVJyjKuHbG4GG
0wJ/EzIUrXur2vep+s1mC+8KC5rr4dYngvC6RN02lFa44ppKhrl9KxbvA/vfZz2PJGqaNjCN8b0h
KW37Rbqd9LWTHTcut0N1nEr3h57tAcc19VajGettkjzTJcv5bLjh2l4x6oiPTDyLdS11fkURpwCe
uiOOwG5Dl/O8cmRcYOFgsq11na/zSjOxZeUZLVwdnJPq3CnBufqYJ/L8oZvy8RSN3kNWKXK6A0cV
gO2sNRN/NvDffJ31oxXZR6uO36xenUVDjYOPz6M8NdXIA6u9kzGL+c10+w39nt8NzbiPpiJwijcE
JzvTowzsSsB3y/grJZGR9PqLAdrg5BvFnhHmaXMeHYwRodEyCyjTbKe0eklGGubKiL3PY0krl490
ahNmS5r0P9aPzBpeXBOCzDhPCRsHr7yI3BanJhMl0wDny2VxuR3rlyaHO67t+KVLMZwlqssoVYue
u7L9mn7NWG3bOo/2ZvJc+6I4l6rl2SCpyF3ZA0HCgmhZaXffUiq3lSZ+i8jvT/4wvLZ0ZR0NLoMb
e0m3NDEbrxikTtHUy40TVVh1DDq3ROfoS92ysgkAM6HUxV5NkAjoaGX+YjBCd6JheiuIRDhJ8lmV
xl47+c/SkZ7g6aAFKDSIMjcfRWUBB4lBzHTWNhnrfW0WEuND2F/yG4vbZ5A13XgfFrra5BFNY3lE
FLTiI6FtxVtnQrurljHWCuxGsx9z8dKOejvLBhtveIiL6gc6a8jFjOdK+xgRitbCCqU7sen9MTmo
FDQS1eFGo91j2fZMehLsZfBmGNPnzqEri2VdfipzcnDuJoyAPicwurSuW18yFSxdoxFApCuQjQRm
zSajG6+dTK4k3d7VVNdyw3KY1tTWVUOy5l9mN7iaZYXpNiYBRhPU1jRBwCjos2vyz+7WtY09w5Pm
gs3lMY8Z8ykODmKOJ4gCLd0t7Z+sLsmOVxVAkJQBS+OBMsK43XHHr4FFseZObvYS5vOjwB58gK3q
bF3NGgRISKHa3Nf0ZoFygfER004ZksZHdaiPAo4j9Z3ltZXO4gjW289ZDlp8DIP5GliVteLrYg8u
46uTtA7fR4NJPI0U5boaC0CB6EklL9PEKS2xulVnOt/J9Q0WKQmQQZSB76VLMBSNxeJ+iIew2DWp
IOAz01c2La9C1UBxfzNRP8SyuSmLomJplNEaltSXpnH7OvgzRpblJAuUWZIicZn3lzfwPqbGPttV
/lBPxc/odtuyr9B/hvDdqq7tsgrpUyTeynQ1cX9RP8Guwta6YCZDxT57PdMTPxpfOiIm+Ocv7jsX
ENvct6H3M1hMFbgoz+XD2Mg/mH85rIdb058OvjsflJvtAVlOq7J1/ohikwiXTln6ozgcdE7xmQzO
G4803eJ8sNjZhLwBUjFsMEl/hp7fB23l3dD+6GDN5H2/Gfrly5op7jChiZfWsCoK/ZsvE30c7t20
wHt3FxZUn+VXlNnBMyLrRuPl6VBnumwkcTXWyT6TrXEXXn/I3hsA5Ui2DnCQrEb18qJCMAN4J0nF
SkbYqN5Tbc7HKOvfx7oJMPemVJcxXGNUeRn4g+7MgiBSoQ9zoWhZ87p302/pCuOK0Wkcdga8hKBH
G+JmTwGajuHPOCB5cMZ3+9HH1qs7wC+0lV8jEuWpbb3y1GWRw8gfmy3eM/coQIQFqutoIzZUd8Sv
SxRTwvvrGmxYyn0k1PMJZXHZNqJ5SlW8Md2FVMxsdlvHwcipGMsRrco62P8uDz5E4CpzLhxXyWin
wtgtGz/hQBRLk7ZSj5T9PN3Oubh3cCGvTc7ih8Yf7rQ7voO2ia88dRl3tJnVGDorOta2ndyPC5JK
Li2uVBX5YK0Ac8EICGypEeojvGXLZqZfcxMLC6VPinHbwjldtWA1S5OMQpWSwovIMx9ng7iS13Ha
Yn5Ao6nprgmK8Xi7D5VVUqZu9XB0IkRvP6UWUvTPZhweOUzBLTGuEJjJM4KwpQB+VJR3k+nhjEg3
2jgPJ4wPBEdb3qeZreHEYRBL01DaQY4pOdU84VmN/hnGoVqp1H4epgrlIMOcG+ooAMLHmjJNATDV
DOrbiL6QTfy7iK6NBj1deRlIL49DfVER/b8yW8aoimAxsupPtrGlZOgxAbq4InaAyNJa0cZyvTAg
PfxFeSKF8CUaKbK92l8r7EUO0S0zwkto2BEotrXDKXvvzPTiXc0FaomJUVRNuOqG5oXGhMc46Z8W
A9S1lPEX3VVFj8oKBoNh7dQRP+POfe2ztRGHMHKBYojtd9m1B6rgNqGJCcMmUXzEFuF+W8YvZGRg
ZW0y85J/29J/RS8gxGEsH0PnRRsl3IFK1V08REg6Mc2zVhXIbJT3zkT53kADud2n1KXDoUuSqPlw
cTeDuRAWcqb+notfGkd+3Hx6ttjUF4cMWB9+1pwvlgyp0W1cLrhDuuW42UJD6KBZ8kF3sN4OaEAv
hVt/yqUojqIrflywaBUB+JU92HMQGwLvsslPY4rqObRHxtcpU9ikeWUswy1XRC+tWb5kUj0ZGekv
UEYkFafpoFoRc4bE+50yeVphVYkOZmqwobc49vKouC3tnu+M7Su0xNfgqWOWuT++szibrHeoU+u8
PTBGRj8dE0aHvOR13D/zuZVYn01ZOytuLTgewVPoyTH3RMoQW69tGhURPINhJ4k4RpQj5bhqcZ8k
ni9ySyrdWAYOtChK9oygNvS5oIs0BZwSo+PSlu6qGbm8kQRvygjtv+kzplbhgWOzt+dD/xgFr6iR
WqizlO9mDiK87oCbFHgVhP2tkfSPKQb3fpp/Db/5qpjYEh/m5DtGpnXRGjtZMvwUlf3RhJwty+vM
1YerUzIZE4SDmb98DWV4z6DoYoQZAPG6Y1aH8H/F2GX2QGJ8WKcWzB9lkgQAZ7G92v8JCfGLQzf9
1gWRrEIlfyidN9Fh4aqllIDGwJbOf//CuSs/d4D215MkblGFUIHU0HantI9/7Bj9ZmnrlIuSM22A
B3/YMjpYdirOiW8HdmL9AMn8W5YmV3LgFzojkh9e2Oyc9aiyJignPMklfT0Lcg2Rm0P4kXBYPpOP
RzIPPznNYGcfw1NUyU9zECuwhI9x5WCVbSdOJtFNLXhfYZprCYmot1k/5uG9cdV2GZkvjfPLoApq
CzwNcs5J7zu+cG4/d3AVlgddVzchzvytkzfGNhfegwOi8NjbZPPymdVYqOjLc+XAzbkl9Mh5KaD2
OMNBvJAQI5nAZFjdyJGyJF/zL2WMAKrMTe7siOn0KGG4+E5Fe66H5aFtMqpfsldcRelxarphU7sL
4rziMuYvuKpThzQG4NolMFvQONy793gK73uCFigk4lvTfrzSRUR+UacwKo4M2KcLia8V2j4LXUPf
WKIAiFDbtxoHrkPu/GqxFa3CJYv2Lm73RExbAkksyr58BY3JZuKYj7m4xtU4Yx2ajsGHHLepLAE5
oietC9stVobV2oxPov1nXqbpbYuzeLqvmBePoUkDeDF/hyZzpLxDSrc4uwxN8SedjZvGaC5mGw+b
0YpzcnDL3VgmtF6okjs1mistF9y1B7mO4+SWlzz/aDPyI7S8bevcvG9E2a9qYW6K1hgP1cgshmeU
N9rUzj4cok9a0I21Yz+ACnRX0iGdPcIx3iy0AtCD0u4J542v8irlZwSJ/CtQo7am7DQ3JPnm5o7r
6S/NsMnOTyB4MudmRFUYNutD/Op1vb3V5XIqpsHDTUaQz8aspdJdTyrqzPf3AovODAZMdvSfTF+F
4NJIgesHHjixpzP8uZ9uCmtu77MG1NbgkJrovfJz6GeTi+X8uXgU3qQhefDapNuuDuqGmrXETjtE
cAbGBDq51ltzs1ej/kBSIULYAygu/eVis6eaNrl4VSOZxuEQX+MyNPw5oAx682WYvZ+p7YmIwrLd
6AB8Ej+bgSersAaU6IJcS5vGl65a3p1CMg4IFZEmmJD7qkyMYByfnOsEOSnPBsYRyBoz8lTPCkKf
N1Ip4d2uYqFrUctCxgyK+XTunyorTj64pDHglR9plIQ4M9wBS/uqAUOwZo4P1pW7J4CYX2lbF4MY
zd4iHQowmzuaNE9jcuOktLCZDIUCv8nJz/X3nT/y/ebznjgl3q2rjP4f0JKJ9vjIS32DLQem0neJ
2Ang+hF5F5+T+xoTWsirkemdNqq1MLeNEk/UUZHbW5iejzzs01VAzdp3o8Fu8R+DSpd0gdK7ilxc
HNTxrEbuszzmgDc4/qUQ+1aGGb1TYUGpMKKSayRfnZk+Fh6tzpRkQnbhuxRJcVQ5WA/JDXFAVYcd
pbj1xBED4eneNvP+mJXvZjbl6/87z/n/mVHYMv+tUXj/CaXzny3Cf3/9f9GclfUP1+KuoyQTTLx3
Fr/Vf9GclfMPR9EC7FtSKcsBm/ffNGfbBOaMSdiTvi1tH03xv03ClvcPfL2K4apgbs9f/m8s538l
5ON29IUPxxmFzHQd4fztLvgni7ApkjnkpVUbok0NS4Ed3crK3vRIxIltSiaCMx1jc7RVUD9SXgvs
HqQ0yUBn7kvVOD8KPX/nukhtk+bI6JV1t9O4hOuUbW/Jh9tuTOXWG8dbbyaA1iDV46YlQ+WFYvOX
Q5wmWhz+yan9v1QuiH8FVF9/LP5nW5JPynJNYct/dT7blRs1XLZIlM6Nv7PCi8chGwtffqLbjeaH
pqowXxDV7dPYIeTNSGJs+6OXGs7J6UEttJKNM9fX8ijqc8R0TwTAD2kBqmkdA5MxfGi8G8zrbJAJ
5qMQNaIo7uog99BfQ9AQXJQkDJi14js8Xf0BRAm3Zg5UpvSM8jEs9tPchCf4+Md//8O7//M7dWGA
254lpTAdJaXNc/XPtm/cM8WkitLb6AZDWz2rHT1BK0ASx9wus33siwDmEDJJS6jXi3+HEOepHO+g
LXKRyLf4DPaMh9SZbmD4+vn45Wv6zBpTfBIZoVCrivb89vxbXP2rzC/WALOjLfwhkAe9uAvb9tSE
miq1UX3YdHZWSXysvcg91sU3IIHmT5rHd/YtUXhx02cLceeI8H3GGS2AmQWNA+vDSZHmXqHekkcv
WJPTFsto1PfYoov+JimQKqqmIU1pfg1t1l8oOzd29GQsF+xlgT0s6V0Ymc6N2/8Gzd9eyozNjIJH
kN1Ujp6FEwP4mI2z9H8Xudz9++/AUtc14p9aP/4+gsoEWgCJ12EFsP5H60ebwbk0CgaG0MYvJVYP
Bo3paVoIJTVgPjajeLBgDEJchVmWzj6F3R2mAFKMfNhvdlXj8DGRtDgYMqH2OXW0101KF/myb7S/
SYcCjdH2OXGE87KZVPOTEMg5t45kfzAx84NLts6R4x6KWtprjZJ8nzn9d3FtVKVX8F71u0hS9/2X
Sm1cJfOSa5CWY701cdWtHYatuZ9DKDUsyDoOQzq4E+5tXNVsW7W4BUTGOdmD+Nt9JrxHiJc3hah+
rlKrzMTORvtUKBNe/hGSIEtjdSiVfVMRsEHyHaPuQUbykszpl1UZt43oH+R0lW6HGw5C955F6kY2
J22rmzQ3bl3K3VaJqw6U076MVk2aDCwWo1BGQ3B4oHbr6TFtvKfa5Z+V7NJRuS4sDDtnTm5M+HAg
d83DkoW/jnkfZkhw1Oj9aVS9JjJK1r+W96iONlne7zpljhT672Zfv7R8dwS2sK1P1Vc/FCnd2wUG
39EL8LxxoaaKMLoGW/FDgD9BgVvZVFjy8dv3VdifKze81J7/29X9+7zkD7nE4JHG7/FwpJj5UjCt
AGV1UI11Di21J2n9ip22YILG4YoAI0FAgoYzQhKAwSJwNaVtt3gGUFGJdfWkKrIxu29jogGozZ9O
wnLT417GefCl3OkEvxMMm2g3tBU7DCCnGzUb7RqND7k3GrCjWOGb9L4y6QMZpXbRgMjg/drpQlny
4vwJOxeQgXWpff/JiZxXoGmP/Zy/l9I+d3g2RIx9oE9aFysr+eVMLsQS8dwNzC6Z0bNMBq5TTZsC
n20TyXl9VXYxfR9byLxNKMQGpxUzsMX89qvuD7zqTVvh1q+9KxY6ttBs03o7uw2ekaoqOYu6b1Xe
VKRl05FOZHVvwODgJsxdlIzy0Rcp/nUm32tb9HelMiuOeLhGR8rrfSMyN6xh1LxZDXf5EK0RLffQ
gG0An1HvNKz2ldFPQMLrHMQ7QTuGBHPQkkYJul5aT4ZqzMtYOUdUSXkaY9qPuIn/KIERdLAwPYVF
5q8MQ0w7b77+iiviuRDetI9JyilUjj1h9cd6greulqy+OA5fRoLj1cO9ZFNDx1cp95r12y8JJtYp
48CwwqoZQ9DJjdYgD7s8YHPB95BPH1NScvY3wEQ6Frw1lOazygrMuaLifLsQZCuAKv79Ab2hYaIQ
t/wRr/QjOVTBzCBz16n0mITz06hLaNBXyBhkcT1DhdNc9GqL1GyW+rsMtWWw2mJXDub74ljNJgWA
95/kncdy5My6XV9FQ2mAEwASJjG5g0L5Kha9nSC62SS8z4R7eq1i39B/pJBCobEmHc1mkyySQOIz
e68d2hGwhEozFHXItGcFA+HRHdtLMPndXpb+B8DLaicDb2e2hkAw/pVHS3QicIhCgbNGdPxmR+dx
knm8SWzImwbdkz3aT1GcNLcZkpqiRvDpFtpn+8I4b9QIRBvUgjzH6nwtPIO5AnbyVawi5AcZIYiy
B97iNvEEjA91rZ0PvbqW2i0LXEFZUztvWdRmW4TC+PKLr1lT7AwBX7xtSV43vY51h2Yn6NUMQZMJ
gv6YJsl2uGplBDPxbePM050EfNSNIM9k7Hwq+jaayOTSuEW/hv+McwqdNVUKpuL5PrbKZCNtCQIy
sE+QqNyTjps7cMk3GswMxkowf3EDoVEGEF1oEqx9HjVUWTtTteLizMlryXLySsB6qZQTbQ0ZrDPL
m+5gqpCgqE5lg3wob9EnJceaufOago4rsAYLkZhcyYyHCXlFEkYTC4MFFdbVJNJ02d5pzU9EZ8js
NLVb2elzn7OsY8q2kY7ZbTs/MvG0dHez7a0rXt82XnxUq2BxNSDSlBGuyzwrhAB/AtERh6ZzPVTi
cxCzKkl38SA+PcCakeFj5bGFxILu7NOp5EQqs9tUY7BiPpKE+svoYV92cYZcG4hAEgWv0kcalS/Z
c96n7w0441sqnG5lT66zGzuG0oa8QwzvcZcaV3PyuNdTrF9M/RsXTvTKDYhm3EFzPJhsVoNlNl4H
K4o3TYuyPpr1Iw3iuLEnf9ogGc4fcy27h344/Lzh9eMaB1x+DKTx5uI4X+mp2NVFUJ2yjMGcZVcf
KYaCUw2RaBtJl+l6btwlnqueHS+7N2NjF5hLfu6a5BcktHStcN2EQcwLgJ/5aJfy5ApAgWkDAG4h
+2n1BKcEvRBJwytDDAFKG8n0XPu7Os8ymBwIkyr31Z8ZvAIgYc8jQSzGPeKo4VIwXl73juiA1C5I
Ae7GjAFskzZYcNFvEeLnnulnP/IE59I0harSLPh4hA0TxeqglUXgaN6uurk7x2SnbyeP0T3c1duE
zLZ70XHhuPKXbL0tOy/EDcKWoUD0ErqKT2fKK3CzUyBYq3dh2QjZUi6AziWzMXDbg1ESG5tj2WV9
llD3WMvZbevlYCZMCkmpWiV5sZYyUvvITvOdExPNatwqJgQbcjSfdGIPWz+1P21YjQcXJNHtNvWQ
rSHxC5GuT1sCGd7hxu4cZqFbw2p/B0n5IkZh70hBXSFuNEMzboODhJWSDxno3ozgdVf5B+bLt47A
xDZz0KyXHFZHvYh+xRAPGaPB/tVFNYzHbJUJmKAVEX8Ld5pTqhZB86ChdwVr43pcDELfWkX8K02z
p4G8+Lzv/wifnsm172Y9i/VMZAbmUDi/hHUmLsoQElEuXsEWqEFa11XMz2e/eMBHNzV725k3rpHe
TGN9RCe+8uzgc2zn534c7xkG3EtZ24jG2lsLSTNbFrlHAAXrZXDfErJT4M1/VxVOOyTMADwWttlV
/1ZV/MQ8tzvMMSwRnYxf8O/g3gGN0RUzuoaphuE/6z7dpJGk3lnam7HlPVqypCi75MFN1Jdyq82H
bc8vM1GbB3fungMjfZlbj2Q0tbPb+X2M86NXgcZiJOhPzFI8Nk3ESKzYr1zqbDgYEzl+2mge5FVR
PT+lAQ8oY5ab2Ah+FwFan9JiTJLU6MLjDOBZZV0NB48ksd4aJqh7N91XXWCtnaa/yLLEgJWX+Nj4
oVW5e9a185kXRMyTSYDOAr7ShCqkGJa9ldivozRDUXTYRId7lDCovNNNkS57g7UDoGn1FufFt+Gw
A4YfGJrwMYDVErJtg4dxkjAV3T2eGmZgz+X0XCzt1nUG6ocIy2hSs/IQ2+k68yMc7pPzWaAxeEqR
9QjGxSsqgH5Naje+Ko+t9lw4YTdgQLdb+KDXCdTipuvKsq9gbjyAi1476TyFLgjJFXQARu57kh8e
SXb/xTb8XGY+J6ZX3EjhszrM9yjFXswseyaPBuh48KCS2Vt7y/R0HavLTrEBmsV+KrM90R0bpqDp
BVAqU8rAODQo9FqJ49RqfZb/9h/vShlMmL/iW3Tfqw61fjNiNBBK7jA5l8jNwFTYOezljqBrdLNu
sXVRTCL25aJkYQ5GQrmQHRd3JOrFMS6MY29So38m9q652PXMSJkCqJ6AgMM+Z+zaDIdC2yAoF8Ey
fzy2zooseFbLHmEOqvm2gOWTlFi96J4f67jvo+q5lQXZE0hSw4IB9vhWV92BUxPHS9tClZ6nAPVW
S32ACpQqZdlqUqZtl20iXARMSWjWyxz7vQmUE29FC7CsoHYshvK9mchGqIHU+8H0q7SvU9GGMj8f
IBhXPhXIZH4COJxBNtLoz0SrCPVtN+IzB7TXi1QAjKBFAvxsWcnVIsMwD2+DgMGhq3PWlU89mlrk
0wxiBrRNEo7gQsuUmfGbwe1emhK6bT59UAwd1Lh3clb3ZbfPOgsgaQ6w1MwLGDN99SjLEe9ZP29V
k1wItFVsCVDHLXmBxy/GoZf09T5K1Ws8vHsufs2qxivSZmTcNDwXtJyv027w1MDKaEqW204F3EUt
IBOr/521Iz06mhOOdcpnUdx7VvDiMzP2u3c+yWONZBX02VdsmDZSBNZONP0hjGCT9cqTthT3aG3+
0aib/La6tg1Ik6wOFUTcrwReM2xeDKM8P+zhvIYYPHlqj+fZd7/RPRCXweQWnpekoh5+jVmFqHCG
x2oagUOpgY6+PvMszlaC9CDVt6eeQSnj18dOxDKcmvY8thIY1IDRgY3dKq6tV11q8ir4PpgIYfqe
WzT9plJgnA3vE3V9dSYwciE9pfuyoonM7akiRsAQBycRJGxx5+kZnEiUosqysl8GPlkbq+oqq00b
ph+imxrcW8IajeqnxjITzMu+74IngZZ6W/Q+02I+f1ME73NXsSEn/JBiEAAtO+g1kPA4lLnxsFxB
9r1H2bHUpD75Ngu/Ip/Y2UFexH6FvGwoWcMUw11A6jLAY6RAdt2iB/KJap8j86ZlzX8w2SPrxsBZ
avnPmT2SJVgyr2mLN41qOmyuLxHq8mFMkiIEWfE6xxIIJStXFWWPYAWQikyK9psTfR5i/4LNyFj1
XR9tMzkfkgowdoYrYOM4ZKxyj9rbAjx/FDRXIKfx7RUJNCsyc5D+IemLrcJBQl6BU34QOER3fe9A
zye6vOx8dazwHjiFVd2XhIis2+d54mHXxo8iFhO3gDIvScWEwhgLLGpjimcJL9WwRMfKXoyD4b1H
Hb/AxG4fhpisjbjjQ3EPO9e4UuHnm9SA60IHwG0RxpQIHKExw5DMKRCCTPm2aCsEOx5eYxxYD1XT
4aOiYy0LLU90y+2aWZyCGbkNAucPJxT5ztsoYT7QT846Tlkswgz0iuCM4pyUOe8pFmq8KeDRMKyJ
8Fj05OQRrrokPbW+rHajKN1jGydz6LYu0NfRa9aOwayhW/x9XksodQFTvLIwixODldF28hsTrjsE
AvlGlgoqE3TRcJkAUIFlmQ96TtpwqqJ6Z5k3feTH+zqa5BORoI8DRJF1Xpd0VDOa7zQy2QyK4agB
45K4g+4scYbuPI6KoCe7uJ9RNquoOyS+8xp4bguRfVp73VKdywqrBCqfNcalNJx4YEqBnHBcuJcS
erY1ctchTEss3Y2q6RlhrR0zoO1ujBSCRM1hQ6Ad9/Hc/wJXw/VMUM96dmH7ZhYkfMN3tqgc9j9f
w+1t7gtAwAU8jYMrsmzF9gjGs/MUNUSTSLNNgCs5+6R3/EPqc4SJ7DxBosvr5Jaeg1SDsVhDUVo2
mAXym0Xnl8WfIiDXS7rpfdu7rSv/Bie0v+eHHZzaEh1DVd1hIvJp6AwcWlVu7npPf3Y8Y5GVR8ve
jmd7kzbipq5MtY219a2Q0q8kqmBEb162zp7jMn1yBpE+YIaTjbhkyr35+ck4TGlYPbIKcmJ0eW1C
iIcjrROiZvC1V0ZgBgsSwSzwLVvdDdcWEHZDe0AmyNVodYgPctKwmpxABdue9tCypl2ToOrxluDe
N+TejMDQVpYxrmoUJLupHS6pTue3wTL3nofSIhudChZ4Uj1nSPoZkjxUZWQ8Vx6hHiT13NtOL6+i
pP0wmmioy/TsdE5NEEJ0Ev5yF83NQz+TKQjOSwLL4C43oVoRHQsvXLA7oNatznKoWOAX866b+Zvs
hr0LRmDdJeWljAh7Y6e/SQzQhpr5KktFrhxW6kTgNqykeR7E5hz2JWtjFswB0vHktw5875xGRBQB
xF1rBjLrdOpusUm2+6W7egLTwT67ZBGxAjfQV2fw0ehv/aTlxQ1ohQFPcCjTfGTj/MRkmdbYsF94
fOMsl2270bCNN5nVv0MXWbajMd5ktdWjtIodNr0YMjpfQg/sqV4qkLw5l9TDnKZPQ5b9Aq+Y7tKl
fbUqnoN24yHr6zmd6eSeRpIgkEBJ6lyj+NbQCMPYoSs0g+boKPXRXxd/CZR7bqwt3B/n2OB6qGzs
0b1tszc10KQENi2+sRiEdwyTvSvnCDuHdtBum/k7Zkboh2n1DKDtJgWdeXKDMx7AUHrZfKkGxuxc
GniaxwZBnwnDyGBYxUzbu73Gj8NaKLacD9+j1UQobnDZQ2VxcfNXQDiV+hpt/Synq76rEzeZthaU
ndznC1511Yn9KPyb3oUChouOmCa/mqGedmE1p2eszuY9y2DrAGeS3JaEAikt3+KE8Ltiql7E0LkI
wvRNNPTxGXkHEjUCYgiIlJxhDDCYjLdT/WjZSj3UXo7FZlnQh6KtMo32dsrz5KSm5cM1/PySk802
o04J+2ECoHFdCZAvkFm+vwNe0+wGx5FbY3E54LR/NOAsZ65DYIPZos8laEVHJAdloix3yzzwOED4
RyAgv0VLApkbmGsiGso2sLCj1Tyj1UhGDrqWyA20EBMPpLn7VmS7MAzVlJ6MQc9NM0RH/e6oPD86
loXnK4949BVnf4zEEXCoOKqUUDUNGq06yUJ7R2Wxpck5ghMrT++zhNA9O4+Obdk267jO9G6xoeo1
jGx2Qy79O6Mavmare3ZqrnRngPgpMbHfys9Imw7yna6/KYrozSi6lgc+C5VMoDI155wBT1bfiSQ4
Ltd0QfxLyGtLV+25je9AaTXHuvNxGXjxMbkCbGbazt6DLWsVkhteY9rP5EVRSV6ouOxjPXjxbR2k
wRHu8dlaKC6WaO42/NBwwdIdRK5pn0wljvkwOLuiZxYEyRIOZFNeeI62J8uukwcw5XdjEpEwGU8n
w6MY9IwoAuG7BHtXMwxJrml9jTyl/obzHfl6xQWdppCeJf1D4UfiMs80N1QL9/VS3C65F6Jt5qMr
Qe5K07w7UdHfmh4brcmEmej5OuAijl4MZpnIHDT0yDQj9sDAJh8GNaRFlJFh5iv/RhRXu6zXNft5
XCAIl+ptTjpOT1UePeYC+A2PsozvFNtiLNmgRjKHVMXkKZdTd0K0kZ0B+Rq7eE6iVRnM2OrdcYOp
IDkqrzvWheE+ymimDkjTBbj19AAuKT7XGjfMFLXNO2DgggShaNo4I3aXITY+osRlCOr+4QqYgIqe
s35BfRdgrJ8Nkg9qcMlBwi5EAaaIcA1svSid8TWh4+DJkcpE7MtC3ZpG4Z5rMqyrJSHKbnHmtRdM
we7vlx27am8kmWLVxqiOl//ppJ58tIloLeczE9f5LIt8nyboauAi6pMal9D0q3vqQO/s4hnejh7m
73F86tMCe2YG9d407GDHzw53/UILPA0F5mDE/KmT+LeWFunWVejWFJKNi6yc77IfWpg+ZXeFJRBU
QhZPJ67dgtXtUHYpV5BiBdwCYElq0R0GxZXbBrsDiHKkqK5YOEQEUwl/ZcfC3xjj/CkXMAilif8g
w7K9IjLTx72VJcchwCOQTydg5su+6IbvBPA3K6ISW13a/sLFxXgpqLcZnc42SHO5UuPc7RceaMH1
eJyY2+6VrZ5FAVo+zeOwzLiQs06+sPdvGKiLJzYNHqJ5whqBFgfrxR68bYATYyyZKWB5dk+ubzTv
2Fa67axe64a9bG+mN8JjF0aXikSEmWLfX9U38iNv4gDcdm2cmmrYF9hk1jNW260HEoC5NPIR4eYQ
agzrET5Zt6uJvgh5vqWbas6H/cTtQFKfq5BiBkX03LTMGfRVuzLFu5T50nXjUDEVcL+dPtfHyeiO
xjWh04jHOBwkYZiywzdtR1W348hLtlRmR/bISLeh2D5VxW+YHPHBMMmMg4G4T6NKvFGxFDjR4+UZ
bs0xlua8yq28OEdVgOtG6g32I9zsHrqjtAze3brpN61SG7Od5RnjM2URz0eNT3wilRJ5NeOBRWwL
1vwlSE3bnOVOBdaLEUDq7pJvsxk+bdvrScMYZqIM7WTlxxGHaSXtm4rv7/+yJ/5RItTkxdfVNSrc
dbG6BExkPGox+38jwEiCJUjJqHB4xc7vnsBosHGUOoIiI0b0hWw1T5glHbxuW4AUu7Uj5D9ZEv92
FhqMTpbfA47xtZ5Z5lBcbZxBFuB76vyA0j2/Po17Ex29y3xgNxqa0KLcu4cZmz4R0sAEOq/TNdGJ
NJuW/9jbEFikwCXbmy6PS7OZznmLybSByDWOrgThmn9aceuwV1a/mKk/6t5MLmDBj4Z283U8wkzx
XPvTYE25MSxr3grKD3MCfzp4YEKsUm70iHIiaXxm+kxzyWeQD3HsfpSzjcW8hBiRLVjQ3GjJdoWw
38tEubvOY2vRuNapZFOGk771HiNWmmwXBUrUQZ7kBBPccJ44j488XIC2BB49J/xxxu2EqsLl4W8k
o0F5tE7gjT4Ras9rFhDL2U7a32ReOAcxLx89OoeTQdzLKvEtfbDzDidFtdQ7UJXHlsv1hhm8xRL2
OYZHJdAxbsZshnoGwCCk4WSmV9sN4JN8DvN6nI8qG9BiWfo9dQ44xqKTzBu+IbHcq9ROToZdXVAw
HuA+e9tJ99QRJhD+tpzGTZyleh33ECB/lA06icNJq1c15Xc/VaRMrF8IRIvNz1V5ZTD+E/H+N/L9
E3gD/upE/S9v/sf/Zxqvq/jq/8yCDOsqrv/Lf10/hP/t34Ve1w/6q/MS1r+E6QYYnCw0N8IT/0Pm
Zdn/sk1aJwK1hWXZfsB7/hMF6f5LSCjiSERcwfDAtXlXX+srJdKwxL8cDgcyTwPA+1hp7P8XFiSv
wocr+W96FMmXth3LQU4Gj9IVSFP+Z1VQAolXJTZzr1J1DSgPp6cYj1LCshNoyh0FK2rP9GCohdKm
FccpxfgBV2Dm6aXDieBMNCD2J24BLKBeZxJhD5mhdQg6yYy2OlrYQXCC9A5k8Hoiyjmuj+5Vh1D9
MKwC47YAlMpEAlQLsiWCT3KM0mye8DE4cb7xNFsG2xznLdncz24h3aMuCUvKCzZUbW42oIf4Y+4L
iHkz7u8R6DQAHezk5nwPJwX1JTuXuOy8TW0vXzbu8o0ba4hn1w9BUjeuWt0NlD1FtK+pl2vF0t+v
3W9NblqbAmp3Q8IH4qNojPZYWvZ//gH6MhTIV/dDBcWD+ClCQhXgMgJG9u7SE75Ao8EoTCGmpe6r
joyfnB5WEr3ftK4TNMYGq9NiFZcU0Y7hXZzrD+eKqG8Sefh5I0ub+vjzN3I1bvslBz1uWDWFPU82
5Ut2HspiWaIfVTdAdckVnHwYRv5UvptlHWFWGJ3Q8QSUSQ91uPdi1bhVTCTMZIiRIdG1dGyoeQO/
D5MM27jIG3RCLttCkO6vYx8tu0HC90i6h9kmFXgprQ3ThEMqrPbOVLt2YrsdTQpBwxzvDFffSkVq
pCWceh/3Cw5TNlyV/g4s5r3UJfaaftq+a/M0gnwGNSIwKc8VBPJjqorNgs4bJJYGodVTJZf+PQ1j
fod5ujP9S1DuOLAPooSH3o1mvDO7Ithl5Orx+hjmlta7zw50F1gYdMYWGOjg3LG6/opYycEGBuWY
P+47f3BeGm9kma7xNvk9leVYNJtmYh+X2/Q/9QjJsYzfqiZnnkKxpFNWb5ERkbzVQipg/ziF83rw
HEb3sYt+w6gvAsv1CsF5AnMTZIHRxhtNOpaXNGwQAmWjzzAPPTjRTesgs89JrVPQrJ7yriH4OZ7/
NOS/4DMGY0OlMb0W/j2LCQVt2vrVsI0Ptd7Hugxw0ZKcUCwHK4vnQxCT32U2b93gfgJVwMFbtHh9
onm1xONhrKGNcQTAaEHAMmYlDljCwEqBFsJtXz228GHvIYWZe30xjO7QXV0H+UB+xlywt12iPgYe
UhZUoKcU2wU2bcqm9oW7AP1F7pETOJF1MGKw68XcbNgcL3gexwV/jZN568QnpavTl+z6IuLOPqtg
ZlWCAY6FvPsyej2jALq7qCdtZs6jegO3HVVfMO+9nsoZ5Fu3qlqSdSvPfSxcdZn5dcg6BhE0EFad
TzWoCPej6Wh742fLLBy0CqSLsLzZV2gPV11hoypxzd9JZPxRmb+8kYQMXW1wzlEzxEc/YHcUMGDc
eU300fjEu5RNbtxA5MHESZw9kJvO2bLXq5mXRjlP35cgTZ7pr6sT0Q/gpDznVmImsJFUXXrARdWw
OKuZxSOq7Imk8oLAjtyrtzpxgrsk4KBcxj34NsYdFiOpoulezVlBXDElosyaKxFvaphJDtJrzLxT
6wNn4yMaEc2OkO8OHyabwG6dJn0XRihBisw5s/tGGO9Xz3LGJqSModgg4l1rkbQbDnOK+SS46eWQ
rK3OOYBMz9bEJHx16AZ6ZheQ/Zr8QPgCe0nlPsK1AqtOrBabM1j2DHM7yZiFfn6nAP2teIRBf5iO
BSzhfWbQQFos0k0Gbqd5hotXg0u0i7NgnLYRZv9t4uRZlYONB/MaHzw1qFAsypiuF899gVOjCdR+
dLm5RxFvInc65bklw22zmJjfUFLACTP9U9Gbt8ESDytWmHDOmNZWrrcPyvKm1PJT5kTytRUAcz3E
T4tA8jgPToR0QSHs7yC4JfojV+IzXnZUWfhuLfsVl2a3nkX1GAgs3Cbiqp3he/w6efjUPQxSe1CM
/kVY8OtFS4Fx3ktvAtPZLXnp70Zrwrje31VDqg4ju6wlzmfyALKHMi5pXxZcjDWa55axMn5Qoo2k
6vfMgsEVZM4rz5R2j5tliz8g3rTC3RiiuGoehjlEfYY/Y2BAgadJhtXaLlIJhz0Cy14vvwvrS9ef
1PsfTAxNuKr9NaVHHXRBbpVc6o3TPJgZFvw8AEfeMpVIo8cuhSthsn70gX5hCGNmys46PQJufMCB
AvgKp3wNKGXSOVWxtD6ion31g5HDYviKorxZA+3UoBYCAAg2XUjkkItKpohD27fpS5ymedCaa9Te
azNWwyGTCLIWGmDSUaD0eLd8ZblxskpuMyPetnJMWOMZ27LAPDmmdnildiV1Ou/d0f+cxPA5WsaL
nVti2+tufX0p45S/0Nq3B6u/8WJRb5KyQdjqZ4chAIPpkwtheBa2wEIY6wnq5iKHd3/w/wxZbO6b
vo/CvLszESeG2pVXX4mej/b4wHyuP3Vkg4M8rRgv8wC1i0LeREdbmOYuc6zPshXzhjoKbKZXOnvW
koiQm3dEtf2Z3z6/4wBFlIV3vpn7bGMLFtjVhMucyObPoCh/ZwqrVLukanNCBEKKMyao9cI9SpQM
1U+gHowaCWZWkAOeauttiBpGJ+wjM478bBLdFoUAdrDy92CgFarHLrRKZyO0Pg+6jXA16nbTe/gO
kT4ziwyai7UwopWifqXFygmJxNhTMMkr2uRWoO+5A263WnpClUhDBWRxDemFfZGtg25pNyrj3meo
fbGbqw6nqp4Yl8owFhImykhuaWU8ZUXZrcqIkYblNWB1PAI9hBHSkxZHwfiS8RuDfJoY5izV8J3l
yabLB2OLDO0eBSu0fAPamYy45tEF7cyBaB2bgSHOP66y6xkPQDrZROtisaEREAxuNqyCUzN+oNKs
D3VTfSLUl9soXx6jmbDQejLR/vIYZiaHI65Hmkw6xjemOzQaPXk5DSJfQLQ1quva2uOAzUJuNjJ+
t76x6K0fSSx1rnjKZyq31r7FgsmEvJuIuOZQxzWFSiONbSR0A1lQXRp8FT5QFtyIaDQZ4BnVE9d7
dy1OEDwvb7qIR0R2c6gIlxSQNDxzIZCoviY8s3roNd8PNEuyDP3aX5e9uvNSa1wLd3K3cybqG/i8
r/mV801/vm1aeQCVykq2eAjsuFlbrH1CsxzWY1tbp6x2cINBOI/zcg+HOpI8bxd4TplKjzIg6oSb
eSMEXEkjPfTJMeE3ts+EDcin+I2WK+mRDLQR6tFoDN7GNuD6KghpcxH2kd1IoniHmM/xNHO2sX/D
LgE3y7fiNclj5N5mvblhXrbGhuCd8hHc6ojIpGtnAm0jV++tiZvEYDVtjCA18xq0avIpqiTioBiA
N7ZJeYRV1MgngNtomLCSWSAc15Zxn7lmwnU3x2GnCPrz9bb38N9prMBhSx1VzW9TiQ6+Nsavbj4M
/og0DrcexG+m2O48hxCbo6PnmfnGN8F+RxoAT4c5AMBiv6CZqByDXUm2ifEriHH4vRDUuyx0SORA
GiBXyMAuqAZFVh2cgrubtD/831MJDxrT/Abe8CdXMrRD2fqgmLRGAnJnDgt68mnSWwsl5TR4wA8K
5jmJ2iooPmtzZlTHnkUP+s0j1S/MXeemBUYCOqvfJR4DTbOtTIrMhnR5UCppzlq8I4KXBFbgLvBq
4A+7Hx6R8MrA+fdssYA5skqpwszWW3uU95hgLUR9KHBGBHwE6pinNJvOZVy5mERZNMils8Ig7x/6
pVx5kZrImB0/FynKW9Cgv7Wym1UfmNYzeoFBgS4lz9O7BBayvmRB8moEeY5GqRO7JoqsfYu2IPQ7
Iz0iGj1IGwEFE6XophhHUlTbAQayVgdieWrujuyceOUaySJbWZW8YXIj+9LDwZao0WZ13JeHlPaB
IhrVV1tmEMIGgfe401huIV5EsKg/B9QdUdagbcqm3yrI3ljqd9sBYTXwOUglVWYQyYNzPVbloZN7
vN2AnqqAjmHCuzw1UfoQl0oRI8P22EEV0gbmxXGJEqLHIKgmT95LGM+ZZnctBodxTHnyK1IOiXeG
HJan5a0PJeY0GAETa6JRkcz+ie20u9VDcVN58svAsHsRwS5avOW2ToevxLA+g7wLzkGHQ33y9LBD
8692vEldGtNLDQOnTmV+OU5jQ7uLIe0lMCpLhuuOQ+FW6mG+n4vLWLrZ41j91iTcP0ckNHCmD0en
gYwgJxaDY1BC506/Wh/UXaQCqBkNLDjL9gAwTVOJZLoBivbzjz9/YJXyzvMYDOy64CSeCSa8/su/
fVRPUsC5TnL/PCztT1A8mBMxtAMANv7x593/fIyy4uDkmU92mUF4+/kfDdjGYJu0DuVB0dr//sF/
v3DnWemJOXf493/+fLLJwjR8la7gSCeq5e+38fOen1f887e/r6K1mA1EPirx6ws3f77uz1//ftO9
JGUpQFmy+eeV/vPC/75Me+6mw5Qth7+v5+fdfz/ay6AH4Spvtj+f8p+fxc+b3jUAvu1dsWJ9nDwq
4z2LExJyl/4VAdJbpMf54vD+sFE8vi1bkrbgzjeJNe5xxI8r24jkJchFtslM1N11RsIl5uQnv6RV
jZ1h3raGl+3TuAL5HSS3U+Xda01wiY/bzFyel0nYt0lQVBdFF1T3RXNfavOjTxQe2jihbTHb4P7n
j4jcsiyeglu/toN7MUTyxnKsw8/7DI2dhEKi5SyUtP6Bo0hwU+Vjhm8JJ/sD29BQkChP6ol1GNw6
eIx782PIi98jktC9GDL3OaoSahyQY3/fnKsKPwtPvc401A5RYfc05JneR/OxpHMMe+IVX2KRG6go
cN0ZkVWu2bNGhOBk1gkHPsmArcBHX1waTqd7PdYUt+1i7+JkEvdZnx96Uc+bdkRHnhNnZQdBfUsZ
gYmvl3cCafCavW7AfoU8A7dFQKdQz5yFqjLcgISOOLXzyxhIM1e9BueBp+olz0F052ipjldSSRVF
r5457KrCO9owVm6lYbL2B/GzSmuxmycYwMLhJ+LPrL8Ke8RIJL36bsKCdoMBDM5uFt21TZ++6ByT
r5ks32Nl3vcVzl3cocaNbxT32TTa34FJUZCMMdYwyzgsnvdGY4XIsLZ+pRNkkamojKPORuPIQOgb
Mk1OVsjUfqquuw0wO0LhmDDcmOQaWCB7rwUIYS9a559osskuS9/Lut+MTov43qfSMeesO5RRBjFm
sqx7L+bx5iG0xKTlI+ePzMuQZsOXh5IXn+OHpLPbNzC1QrNBCehEVIJsWe6r3mn26iqMV4jBqXid
4ZWfynr2DPvDajtzUwd80iJNhheEybvEDNr7KE4/G1YfO0wVnOSVuMaLnslehkkLbulgK4fTDx3a
o8iJKvRrT4W1k/4eS+OpUSkuxgyABmXzxSbc615G6aF2fMRodhWtFzyXp0ZCzi+1q1eE4Nnn3HDe
ctnpbfXfiTqP5caVbYl+ESJgCm5Kb0WKlCi2JohuGdiCK/ivvwvnDd6ko++5HW1IoEzuzJWw7Q56
H3+nk95Sdx8FMOA5SKSYCDkBUnk7rnqdNlG3rZxViRN4GSS99+LNP0y+W59A6K7rJmOIH2l8ysxS
T4ZyhrUyCCXkDGGOSTBht1IlcsuYETQRdL92Kf2ohTse//uZn7hICZLIUMVanwr+3RR9/UgbNYNK
FdCC0HQoZ+wO8GCQEfhwdPteUQJ5NrSlM2GloESE23FgQrPsuNCpBuaxzbpRNdHwykyrfx0Yiy1V
Mzyo4CBao0ETHVtO6pGR1KfGij7SbBLHUVFWmUQUptSRy3ZPxfE0ls1yUmqjAOzHkvZwvCHh3XBA
y1gkCgl8jF8tGcHj4FTRzaoF7RBuijsbZsOp7qtrPSjEvA4EjDapZ4petVZDgjIlkmI3Tp11NVG9
V9nIaT8Rfgwpjcp0nnnr2gsX55gXc5yjrKho+vxloqGHe1Eq8xf6d9e448IDyGSKZB2vWdhNUJ64
9mq0lNkf5iQoiihd2olkaGyLUZbMIo0OzqPxwQSe/MLYkEcNWv+ekXzgVS9IaGCOu3MV3ZMSgPGm
1+ZKG7jbaarxN7WpxjOdzG0cxEctosWsrgZn7YZcDrMw+WzDKt5g0a0OREvufZKGzAv5BWk9W1Ko
2FuZPsU8HgLskXoUuR3M6eZPJS3G8w///SzqYbsbANbWTelqh1z/Bq3HNTHzCvwpiXNuZUEdATWO
zMg6/JyR5mwN7rUwkmyeP3pwyYNcZ2SIYyHE+6NvHobgj9v32dqI/OQcpNaXLQaETC8br25JZAoZ
Mm+S6pamrJ+GzthT03p4dL3AthtGO9VA8pqp9y84QnDwJvI9U+OvV/zzK2WcM8XMcZiiNaUA39zu
+pc+sHPqeWkgTQbNP7XC4Icsi3a5Mb1G4EgOyfyDtBzKgbSAOAJKrllDU7HiLju2WC6Po9/Tb+Si
TuWTeTSnMt7mUfcHPNBwnn+i14aYD8rbrK3UybL+jbbRn3kalzGx5xeXg9Xa0Ig6lpNtn5Nnq2wP
Ir3q6NnM/7Qq3/mV84WBfK9h7F36RI9jsCWALuLoGuhYITqzpX6m7jZ9El9qcG3r9N2wI9oFJC9z
ZMKlCliS1blwO2pjqu5dyxjgg6p40xNY4Y2LcKPb1eeU6GSu0Ttd84tWY3vddziiS5RH9Cl7l4wV
cbPuXAIfiSj7aG3/lfyvKEB9A8tGgw5bhhZJ/C299F0WKOaB3x5LrmCd8Un/7QQfwhzLJdUSFx/V
nmtFtLFKe9+TSSaPCgkIysiCmMDexSk+tQWQmjXdNb82eSsneXhRV6MCD3SBTtcBHXmCXtNxtXXj
GRVNbHUB12MZ4Vijy/g5/+lpkK6cAidAgqFKyyLIyTU35PilIcOs5mQ/YVr6IFubhWTkRiB4SISD
2uN6Bz3Rr5ghcpQntmcnAHM6CfCk6khLytOx1AxK0nH1szPpjWMejS7YmzazWwPmfDbqjFIsI1+D
eaQXYbjYnbo7CYzFpLuHBHyntoUuytyBXjF7b5q9u7KSak/TQwPUj89JS7BGcqbkQg6xYETnz7r8
1XXytY6yDCgRmNq864azb7mwxQNtkZ6k6s1pjRNqcHsKCL2rmIZX4PY/fe7CucyAo+g+15WQgQWO
tAq10vbfEN/UupB3GVD+lRrmb6z6w1BrLM6YW6Yq5YFNHnTJyuWbY1AiRk+xD5sAdNIw3kY7P1t0
cXkBaWMQRfzGjneaEncHthPT1quvWeshna34kKYXruxNAFTFh6/H1EAGzPzdUL4CZqaWxEsQ7Eqd
VRkEbjRhpap7uo9ya8X7pmHgPXVFNeI98kxOTp+OdJd9i2vD74f6lqX1LvSo3iBOQ8mSk18a3M70
5vJJhqTUyHBsOLNB+gNxsSD5GOKCXKqK59eyOMHhsImIRlRs0SbLz6nophN/W7JYHn8rADiLts43
DCRRmGBVz2HsLT75hW2RVcm7bctfBzP0sK5z+5FMIY0OEUpD5puv4Nu0YfgQ0O93Buo6Qo34VzXi
PnKR06J1KB1n33M9W9kGtcppSblcwVR/wXsFXjtxY/SY4GueRa3lDa8n2Cr2EgyaqDVe19Nox9WD
O/qUlyejcKmlbAJEsm7Ov4Z33WsjuGs991Q3y/cBvx/4SgaiMWcHhLNDnXj+R2IbKzXMd00tplHc
kvlHZEtjaRpGR22KhwRoaWIPy3c38OtW6QBhAkwFRV0ijOjLHmBepdWXBrDiyqNj7lUgfhjrgZqn
L2FnImndJt361WJ2qRjCMFilTdCV5rE0fTqcapjH8ACMY2ORoDeZPu2cqqRUtKfFOTXDTQf+50yj
Gy9DMjVkVOr+hXV3OrsOJW1xgd+uTKd4S6qXXEh99gJ4i4FhZHzLHns68PYNp4WBS5qhr9gyPGCJ
i9Qn1cBueVTSuBWgl4jGpNOfLOi/RYz3vYvdQx3Wf5weRbVuTY32wbohHRmdmlAree0J7rZ8Jws7
hvEN989kelVVm45AsutgBG9JtnzQCGAY1d4RfvDaSushZAL02an2uKRoYfIh2YeTDezK5z22mCWr
keGpR+cETu8KLcTNukMjTGyaxD5XseUbyzZr4kvYkz+3bAoGPRckcDlLnKzajCIXGYnUFSg8QtTV
1eAavih1w9xiFmu3tH0CldVoI+T4EjBBX9G+ZS6dipcqYRNb1CjvtAgl38A0bpnmmZe0GgXdzPav
7iR/GwfnaaGMndPxSVZl+Sa88WxE8q+y/aepyVOV4DfUCxAFMqC+rWrPodMlmzrLb27VJnAb8A2R
3rjzUDA0s8mYm0n8VUTmQ8PwWFcvacTBhGGVt/aAAiyLafAXsUWzdw56F7eOfyaK+R1M1h/6lBeR
bj0RtCH+xox2a7cvNk3V8DszmTo0nEoSe/D2puyz08gDv6yA7a44xYOibzWfDFfDjTajeNhiJooz
N9z3tt1us7y8F11zS9AWp8HLD7LJ/sqanJIYw7VudsdBb69979Wb1p8DNDq3BD/L1pltRkAEDGcX
TVNFjifyl9QYE9CMOWinhv9apBb9hWa+wRvITEXk31PBjK2hTKvu42jleKUEgaVdKz3VlxNqo1+L
h9ZU/3o3gq1vMJo0lLaPPGfN2CmGlsx35jXiK7LHmZZJjLxID3AE+ctwsAadoYoUiB2A+YE12yST
v2oTH4OWbO9WboASz2N5sqZYo4lkVY7sGtIs1pLG8R2weO4Bo73hUgkXhz6j0NK3Kdh4y4z2rRtq
rDggr4RX/DGivl6luChISQRg4kaYpgU8apREzlLRLwkTCOmcC5FQGYrFnp+PGKXrd9RFCJoV5l6/
gIDD8DZ96Wsneannn7GqQUNQtr4M8TKYvIT8R883edozwk3//cL/fvjv/zAzpZZALfGIZiT5+1Gz
odAn1WIAwsvAzr9jhWl3eY5tXcfKLxm+6/74FxNaujbRhptIpZshyOwVxW//LA0fO9BDkp7qyjcq
jjNWxB+wyOLvwmEQfPjjsUsHAud+v3PyQF9hIa9onvlHDG8kaqLbsK0R8lthFys9U4zwNbl0ojaj
8Id2ByeaW/wkO2xAcVtOobc1dwChdnxxA5nYxCjLCuIQIL1dR8dctx9x0haXJA/DLVdEaBzdUlfy
U+M0uYjjEdBHSlDQmmDFl0U9viBXdtC+rVNa6vqLV9Xb3IgJUWgW7lCuD9qoXax4EFssXWLXKlXf
4CVje/bZJktORGS2o0uCLE0Swfvpa/mUdT/dGk+cS2JfK11Zc5gWPHoZw0abjAP0irugEBEbuilX
aiQrFvobr+UIrXDmtIXCJTttGIIHxzHwT07i/8Oblmz6UrDE1cXVcL5TEpMbUTKrZmZ9tANqGHEz
caADxowJNaJ3RX5JRmFcT6/KVA+QJ3NTDPi+sYy/mbCsMFa+q6Z6DjqH9qqGM9RYfsRE/5BW3OSS
gcqJQX4KRfm1Y2xE0KCNY6VQiPxgOr36VBfFM2JIRQh8G5S4XyvN+2MmT9zaFzMxf6WFwhrIaW07
vIzQbu8a5n0Hu2xEZNHqTOLEUGX6mEFJDim/8azPNJFyyXbJccuCQFqNn4wgUGTsH63Ib8pwsd9b
35KJC5OBwVlhNt/3InqRDrWwHuXxgmTeoqvi9wiKC6tMvKn84tXpCTsL3Kn99KNaOkcExQjr5Duy
2o1I9JNLWxpJiHjrCpPdx0NW8DkWoJ80hv5wXFJ7pe2EwJ17it6DW5ZZPwnvHJg/8eUY5NNqgFQj
IEbPEaSVa/MqlXNKbC6upZAvgDj+imn6pxoW2aqcA9lZvymKhsxPNqRrjGHFJsdB3TjTqd9CxP2p
PZPJ52BQGplijhmpM7Tsb26KNB7VpaIWnLB4H+6zfjA35fxb8vVdEHqehGaY/ZvMiWxHZFuaFemt
s2hC8H4rbgtMWNADHP41Yw7zLyANsXJMjleANHn7VOrv0tFHlZOCcE4tbyOnWOAYeGpl326VxHct
DLX0A+ejHLEIhaSDdvQ3GYyZjUtGXQTxfPcdm7+3kSxX5iHWeyqfiC4+wAb9KfzR/RlVsWxno1Ak
0/ESqxgKAXL+xeh1bx+DpWcp1WNMNOSQccCRQQoj86R3QbdEk7lqBQU6ZeO+Bh0NZx5YnLXJpkiB
LejxKkvVyTeSAN3YbSEW4ppThCB7o6F6LySHYDnu3nCz9mpEk1ziWii/uxUtGvLbtWiQyCRmiJAV
JjcSaw2NUDt2gkCYSSpQlmA7RqGGM7NUrNx28K2G+o6tqviAqgrxoJ2aU0Mr3snHZVMDWV/WQzcc
nYBDaMiE14lG2jR7Tqu6nSX3MANGls5KCxacRnivnjtDO/p9hxfuW3XBt5gc+y1SGlJJHTp7S3jt
ter5sqzSKL+5dQp9+GAg8ao8jnhFqozHGMyZGl1yjzFEuLZsFV6LMaJSV1AQahe2AaG56DaRBy49
LeAjyn9ZoTNXYgV9GRqN5N7IFIUihumpGdz5KaNtL0xfnPXgKRe3xdAflL6U3N8qrS5feqtsAVBH
tM4zPvj0qHcI2zR5ShWS0LCQNzVzOrZ1Uq21GC8cFI5d6DLrqwd6goeIW8go+bvFZXsIySMfamqB
DT191ZpxFwQtbsZK+zupZB9PL5zojo1vJwezIcghmn6LJ0hbE3k857TsbpCDYM/XajfU8qXGF9kH
sTffLkmtttz1wUhoox1uGqojmg5Cj5tVVxO97UzTI7kyt4YsksY8r7H5lsJkHBs3PhokVPwQ/7tG
6U/QCYPaQPVGJfA2kUKd6BdZ02lq4UgstoNDoieuqCi0rEPmhJjFgrdhJBc6uJ1/9pQk+e2bX4Vh
SEpAzLd2amMOmD3zSBhRpyFR8/l0wobHKfLkT4FYK+F/FjVJI5xR2xwr3KVSYpErd9/p9rVzpp+5
O2Iayr/TtO+M6rMleCYH7AQtppkMeDlFP9SFjyg9Pix224j4V/vi3lk4IGx0/bWatZwWJXXNbknU
kfPlwnBJ8lqD9URE9fGVkYFPjjhRS5hnobFK4XMutcl9jZrcu/73g9dIZ6MqpudtUR5FLapXKjMg
OWRrL+56PKXM0iYBYwOA0SHoJ1pKJDoo7UMZEPQXx3rrM6jMtQ1lvmOYrLWSbSgv0cCnv5lpREfw
6FTmSIfg3mB/qNAxT1CQN4jT5yAGmuomHXdaszZejaD8k6Bi93zzFOngWOgV9vGxhSbtULnLEHIl
yrmGqIm+x+YPgN16bTCeXN6cpq04k2uPNjSMc5FdrSHT9k5KYSIo9Mi0tX0X9+90GHLIwS3OWxHb
2Nvd8RJBGTsXDj3niXKP+A5XBlfOlefkw1ykSPGuWY/LvserUdieu8E7QEuoSe8RpoUo9wnrOOhv
2DXyUGm7eezS1h69p7HcRoOhDiR/dZld0dljultpcCw6dylKUjG99uJa7vcYVON9dBiC6Ux5Vx2k
WqJiIFGxjb35Y3viPM1I3rAnhB1L9djR4j1tFdDAisBmtRzWdt/fZdFBE2LXT7V2XBn49/e25+w8
Q75jAftwDTKeUVJjlmOI1j7CPuPW58zVci4knEZUy1ZQ4p6YYMknmp0W7BZvBdeAdmT4PUwstQYr
3YWaYrhNQX+JMvHW9nLTKcx7dagz2gvJxlntwXLUxczD5iDLbdXM7hH/VHlDt33rMIUsa2XzCWD5
SNXbnEJJSsB6ZOViiDBQZm2CE30/coViVlBIrhiI73NsFbAIHjKSAhzjgqanE3POEzskZlIY6VHx
rdWBfaLx5yjHlg86pZeA1PSOrBTuLAtqiAxG5BKUo4MwMWiY8MkMeuCWXr8NWVQWWauf89a59ilJ
5hooPgVTI9axbGkEvXlQTfpDJTAt3EPZr3sOczlgJOyDBKlthnvn///BHAjrS4GEUmusDQN5C+jd
QXhxaMUoKf87Osb0lTQaLKCpp7chJZw89fdGRjnBJ1oyGCYN0v0tZhtglmPFqEpwYbVOc3rR6pB1
lHsYA7qtaFLlf+U4LEX/J0ATAkbIkY2SXVZ9GRzxLAL8Cu19yKyL6yuffcKgzxr4Y/OZAuwO3Qo/
M8P5Ir4lcfqtkelad2TLcC8kr3oiGRnq7rAwwvri2nRJBwmPWBs7OzP55xjZvlR5estj2BABNLS6
aJZwWc+SDZ0ZO+9BgFm1rrpoW5W9Rk4UNIQTw8XqKoVFAWW1bo7BaBd0pyQUJuX+PUGS20h/VLBy
aDVFctfp1zrqwQOojHF2JpOvtOOwV91mMUAh3I+Tbm/srMiWdlQ8K047y0HHbzLh5I0cgqBB6IAk
liuPXDSpdB4z2pCXIYWsSEnPZJrsg2TO5vo8o4ohP0igYB+jZ5A4ZZrSNhDhU4yAlAOmO1tgsOrB
FYVTNXuusFVpDXaQqc/2IoYYQyr2H66xbz2KQKchhmLMr68cY+g4aV2NzNjDVHgKJK73OMI9p1EB
xsm94il8TTrvHPmSQ2EaPEg9EIAeq4er5/kljn7ogl5GuuRUrVz/jJ72D7KOdacA/iTKhBHF3EI5
hPqMB8MlFWkEgpqfSkI8oD+PegPOqO1gFTjT8M3WhfyQfkYhOwmvycwwhVGtgEX3Zpct5c+KVTRO
DXCFbELaQA+xyUFzTuY0kGbwH8c+1xe5FDbVCjkyGTqU3NPJ8u5E/TO1EU8q7DmaTY/DYGsHaFmg
TXZGYN+l27wzSvrOIhCSFtIPppFyjfyO8KmoNjbUa9mlew4HsPk840p3zzGKaEzqfdEx1PIOYeG0
9HKEhM2xr6CGVlhutWlhDcYzTjuQWIh8vD2cjM3yvaoD3D6uSYYXnjBvx3AZ4EKtQYaKxUCSbD7z
7YaOG65BRw27SrLQkoYTEtbwIaPYR5QDrFHf22lJAky8tvd+CoGr4xMRVcPEha7uVQKeh9b4emsn
GNdD7OBDdGNXsOhCNT593IBuRRAxj/VVl5iv/cxkimOx4jx8SyuKIDSz3JeE1BZf5VgelR7ku4GL
K/b2bRco9HPbebGBQiwxejL0cnwcJXGzRXX/y06Fk9GpfgcTpmU90EGYSh7aML5xnNti7LpzzX24
sbXOvIo6SKtmUp6fhxAKhm4l4DXnkC+op60yfGvxTpncPxwSPxyE1+S3ySLgfkLpXzJocbiGcozK
pkOskeQMpdrJGNOTYGqMU7MMNqaHqYph9iOo7Yfbx93NguXVzhrU8Mtzqm8Sk5koRhzBBNqeq0Oh
nzrNw5sI1kbAKmCBVvh/evUSGvKfMaCBDgOrpbSqI6zzOUbI38i04teqFr8GA3gIyA7HrYxNwTQv
Rc95Ko6AHg5V/hS9x6ohinLhkODApGYaC3vEeZt1kJM4qRaL2qEVET4XTjinbujujEtvMwUTVRGj
ddUEkkJeCc753XfHkrIgZtSsxon0Qa/lL6FDy2DguXc7V3QOhJrFXGsC1Dmwv3tFvbArHBtubrXI
rdbOK/ur5pRsbXH+SEQ+m1fSdVLSGRC700yW4ntI/DMHFyzcOY6V8KYRp8XiS6HXyPie0leQn5Py
PpSgwRMI8ZKW1XhZF6vOCxjVFPKKdpWsg3koAyC5NhMDsCf7RMY3tHRzn661ERs8WwDV7EDfMWZT
boKfOp2lt5jfMYwcuGN1s44qOkCDnFKC2MYBPVoYDNwGlsFgUqCEwdFzOsoifeKugyu2JkXFPTg3
r6zPTlocJO2YC4zDbKHoxgvLCz+DoMeTXVO1DLLa6aD6GK3n04dTZjAxX1TFGptTyMBdLtzbmv4H
JvJXxj630lxjU6ua0i5ezMDXkfor+eH+h6ew9XXeAhlrumdluB0svH7XvpGOVYvETA7VOD7/+9fF
toByGqc46N3sWebqPLHPLqhhf0BdXHlomkSysSnCGyFTQvsw6t+6o/Xc0Mav3NExoBIdR3s6+f1e
kKjW7lYd8E9TrIZ+3BxcuyUh4PkFyDAaDOskhqZcdOem70z62851DzGDt2cB8YFxsMCUiOJ0C+v0
xmrJFw3mYSkbezfnDjRoflz4GSMockkwkqiSBIP8FQiX81uXfHLBaDg4Da+lstJNFYBcusL/Qaei
lqOZisdgtfu4443BKL/jNhSRHKIcK6vNGwaAvzrus4kpnxrFuW/wJIGuPvrZNTfptSgCcmyJE3Ph
MbVj0YE4QRBY6CQ2LmI+889IBv/CLJ12U6QdM5tr+LonDcnyOPBH1cq84GYmA6AZLnMMczeABPcN
1MRKTNeRUdpa6KhMRG0t70AnmS8kg1jTevKfwaBNgQN1o95zxfyKVjnK/sbD4rn2Yb0sFC6UpeXE
KMCSM7SDEwxcXmcl/oayeISSufS+NF7HQMpFb33FBAgw6IoFU/xT5lj7vktHUrM4vsO75hbQb+KA
Zg2NicOkG2vAnfdRI8ZKu7YWDndhqn4TDqzGnBVEMt1VMXDyRwGfIkvbhdL6FmKqCfpgIM+jU1Kg
h5qU5ViK8rUoEhfpNw+yf9emxh1mFC29vxr1y3FEXx7fv+fadJJhFxN5eTGH9qVvx2eVjy9JpdpN
RmdqG8fZUk8DYlLWG3Fesvn+m5cGPzPcE0emuam7cjtZ1UBPJsaPbFMJ3z0DDGOc1BpHWyIXDQwm
icXWGNjT4lhzqd7VmX7pR2OHYEDIwve+uIou+8mENuGtOaM9pmR8dAbL6Ohjc9dI1znRUZSwtYIC
LKUKkiPpL2MD5whXsQvOS2OVD1iXkU7MU6J3e2WzUgBO/cG17myhlrGufUWRt1ED5vm6WRqNDmKT
09OcT3rpr4xFmh0eMExGBl2CTIqN3nsEuJrpucMMxAu1F3J6SYv0pvsUZ3YGowFJjGxT7hw/+g55
0LneREQj9LslRpryKqTEEAapyIMf2qjRw3WLd9rx9yFvK35iL1uCRKWY1sV75onwGTvdNrYtsvo8
WWvP13cKkY0ZOIhVbC0shOh1Tr8Yo/LcxeaLn2njzvuBtef+3wdgS+syN2Yp7jhb38LaEHZUKYW8
P1Fi7YwcRBhrF4Rpj1FKcsXAj3nfj/ZouERbCn59yh5hGzMNMDavfUdQx2sDhpaKtGhdnNynDLun
XkG0nJqSj7YqTxhOXmhbA07ekW5jG9xaohS7Tqppi8lfRXwsk08GhB4BBs4yP7gcD7ZlKU+jHA4G
DaOk7iBBe62Py81hZehzLvUm7VoOpigCp+JVlcmwpjPrLhMdc6EptvnsjHAp9Wu7vsdYgGF9bPKv
NGifymFdpUjoQ9C6sgTSS1t5I19wPyj4DemfLu3/9qLw9yXaKvUjf4usf2WzBXwzy0YGTwhqwgcc
FsQox/qjW+KeiLqlotC6B8azb1zWhHq4+Lo2LSe3oetQ+gdBVoPwGTcKs8G1P0JiWiRjAj/EqOkS
mdQNsSbY0Gz2lO2Y0yHMtumxzzL5hP/Z6F8Aw7iTqvaXA8kXlzp0sOGQFL28hMMW1XqduglbKgHe
dZNp6a5NQoKjzdjspt5g1FAOFouKF14ETqMqwUhZcefjxngKtd9ca328nLgtNVeKY2JydCtdi86x
PKEZx0vJ/wzMO7z22LfmFtSLcYoq7yB4TdArlkVT2Gen1t8nHCMkNqhonqC3VMmwG0FrrBPX/7JB
Ui4ca/wdE/fLz+vPLO6JKpvdudATVniUN5jZwzqZm/B8wi+It4vKyIN9N/xtfJGsVKxRAW+TlKIx
EElxuNMLwK+maikKjrJglwdpmmEC6O9A+VnFinnEhCumTG5uGb7bI2HjkIN2WP0pZmKWXZGs9IYc
Jpx+7Y3ibWjFNuSUw4CxvbedDnZvSlfKaJ/svFy+Hdhk8hL43s0R4T+lcm0VY0oQ2g4e1AmT6F+X
zZ828dl2lb0n7vhsKgBFyfDltkswZCCEeNXJ+vxIzoQohHCPWb+IxUD1ao+DXR0YG77iTNx1FFqI
gE+Cor2zg2wrRMfw9myOMP75NukP4Oi0TWWG0alN/pS1/kGY89ZwheZWvBF++N3yEIbxvDsjzhjr
uuTfK8rgzbXZPKPA3jg1757zlbotxb3BWTOLncM7ukAgOypaOsnpaK/R4H95OPwxM2OUcSA61lP8
nSTjddLYrkIml/oAssmikDVipNekJWYLaPvFQ7T0p7r6us60iEHSdHUTBlUuDQSShKidD6dRr7ac
6G4uBTxGRkwWqWQR1g4weIOUQUOaeZxY37hQwm+Ay1+Q6aLaIuG+JoIEbFJXg+ZLCEnJHdnqtakp
pEW6KiaXkvjGd/Ztp50DVz9hpNh5ruQrQ2GcF2Ev/afKERuMe2HWuEI1ZdxInD7isSLPni1mxsci
KL0fNyhvY2lgp86npYexprARH/wGcmdzEg1ERce4t1xhUxOVOUnVQojmWQcUuDaT+6JFdrgedSDL
ab6qDVZ1BpkRFbTktx1ffZUbpcLbJI+Oq59xuCztbIdQ+aS76CipZDRgCC0bzsSki+lgLNXBang9
EKSod9S0xeS0DAwA4dueYPQZRu+D5DRTY9YMbKhjn6Onf/aPgAweiwPYDZoKbDv8DvtinzJpdELv
bLe+v1QFwRmhPrHLEG7hyGe4+gwFLVmoa4xEZbkEG36qRHZNGC0B/3/gwL1DCtjFdAMsQrPaYnna
AAJ8n4S8ZJXLNYMIiS34fawxubgTbiMzRCJpzOfYcOiP9An6MLAQXo8OrX3pds13M1zK0P3pwAFs
9IBDPJfkZZ2BrWSJXs4HvNpM3wdHHFMtf0Y2z3uUrssMOwzFCpz02ez6ttiHMYTlLPhya1RRrQED
8gRjs2/ooFKERIDdezEOkkzOThntS5dMCJXOKDML6ZFyyksTsamPObtWkBEc9s9TRytJo/sHni4D
QrsXAgglhbuYaNMCq73q8+Rh6PKN9Mxy3hbcLrlMmfxsZOAgCdrULHtf7IdVHPKasM+waP3kmfcs
SAgieFjbocN5jbLao5ZFXX8yEu2v6QNmDqr4n2+jzHg25e59dRCo2elcwz4lNUB0iltY0ndD6j+s
Kd9WprUu24CkQ+C/UrnyHpr5B2xiB6N7hDqW/0a2OjItw23KbJ64Nk4ZFqSdKtUfW9Yc4DgNVSVc
6aHEquj3iosyI9tjpY9XDXsrOYtHZbLo9vOmL6fxEbEsGGOM6hWc+lZVS9G2d4wLh4jmKqTE7Nyo
xxDLvedBqagG98LN+GzVNHsU/nAPWuOBQRgKnJ4/qmJDuB7f8lhsR1WSdPLPYRfMvMxoZjLtMofe
R2Rv9vTpoxljygTKZ1WC/A2DBiWOAvq0uPQNoazsJbdsjt1h8KUb3bXKA4rjIAs4fENa5T88u9iJ
tnmaUXS3fIo2592iTt5APDkrqobec9P5SfpvzwxfBu8/stK3yAJwRBmPjK8RLh9gPuMv5ObNfjKy
+2fIKOlS5xSY+vovbW5wjSLgCX5E7tCzHm1POGYwHOKyTXB2eZCgzLINpsN1DNzXsi8sDCubqfbY
swf57jkArSMA13UFk1y5LHSORlWa5b9ir7vZClE2bPoj5gKsMYX1mEiZkVxONzxE/31NWkkZnKnz
hRURBn2WtUU8OA9C0z90y2Lu4hwNxPc1L+jCbbIXM8l+oxoV7U150y8wYm1R0cnS/OKiMw5R1N8t
9Z6n45uRNWylcU1z719nZEPXZYzY7ZFaLwFbMzBpO0mROtZZEwF5Oa9qzqKL0QHml0jk0cs4uA2P
ED3WrMPmMk4ZxUNE2DO4ZFHfNrMa0sg029O+7eviWkJTVnm7qSkNX8IQ+jAt7VDQ6+hRxA01gUhn
YrHUAgW5J2ZoEPnLP9JIbRVRPvz8Szso+Xsql3tUtW98xtp85rlAwaa7wUjab0HsB08ttYs8BesY
zc1EqKbKepNAetQkerV21sRwHRKsUSbwwTQbUHCs9Kai/JBVhDT6kVO3xN8CcfRda7KN1UKYrlKs
HVw4pcZWw1MYTcE/aQxY80w+XZ955+Teeby2qT4wokjESyGsexby1k0lmtiYvTlNhO3DanAIn8ZY
bUOvZ7nu5Gcpk3+9E7z5rveoACAsxTu90xF1UcNhyunjw8vI3I2ct4w46hiTTxOwq73BvFxFg9xB
RQo4osgNL+sSzQOoAq1fOJ5ZPRndZfp7y/FqW7vxreYaDBZPzLZFZuh4Af9H0nnsVo5kQfSLCCSZ
tNvn/ZMvlTaEVJLoyaRJuq+fw57FFNA96G6Zx+TNuBEnLCV2nsWXmKbJRzH4gCvyYZ2b3pNjzc95
4b0mwWsJThqeivUO5U7t0948Jbp4sLzqo/NFRZvTfA0tl7WIu6yjW16Dc7jFxHtD2H+sk+QLTurN
4Guven5BHQNQydS2jgv8jp3itdBQW9Nxawyn7mz10TKpjkxAz3Rs+NfU4Tdt9MV9QgsI0X7phvmn
hEd9VorXFbWWftAIwCs5QFxLFpXVWfA8u2wsJxd7rNtVd3J37C86fNMGxntLHlsOsijigkHsYJWH
0yVuxx/HMC66NP6pOr1nrfxpib27VHpiBk5xKTLA1qTIDWwdEUyYOG2TvW0Fr+xkqg3swuX10XZX
vkkgnCLAUBtd12nVPcqBw1ikPabkhvdrAT1dEACQHdvrlBw8+ia/wkJ0N9s3ngKmJUllKCYCvROC
KLQ10vjZzojNDAIb7oav1Wzaq2wwvV1pY+ApWudIk3BNnydqdBHj4wim4px6WKMQ2VFqdLITZvzZ
urROWm72HELrm6zB2vVUPVNmyK2RfwQPT2ZcBpV/u/EHSssiiow/+BqSbnqPzJGgh3hmG/484KGe
lM5Xbd1crf6F3Qd7dz/LNmkBuH2O8MGluF9CeijL8SpkSfiUX+NsC7wDtbnHTyq4mITvIAWHk4OA
Y84Ep4vu6MEN2GjNNcWf5I87Iwm7bnecVLqe+b3mibhQpodRUmpggmyrxJDdvLwKybS13p7A5cFu
6ZgY2+bXTrJV5KmP3Ih+0QqXZeaA6qno8e58LL6m+z471YhbhyoN270N5i9ejxLdEkdNlqmlZ07S
E8AqdtX7zrruCHQEuE/z7JViJ6gHg7lBoEnWJqmeDbDhi5nIN+V5Cgt5t2ZUCVdhU33MTyVeZ8xd
PHtTDoUgzPW7rAy+v2yA2cZgHkI54D+N7pfxjkJVa3OsS8mwrNx/yFmcZAOrgDThxYYKSH/3gWTt
K/neFS5Yf+cCjRo99UIbU8/lv5erjLQj8HQOLLHoniO201XXItTZIG8l+rvLhnqER7CPVXBP3EDv
zeXwYMmGjd36B172w83ZpU7A6HzvzelytS+hofMddMMKJI5aG2zeomp5D/k3K2fygTGNDFRu2QZQ
r944a1EjFaW6fpjq4UGjEhWxGdxyWz7ZtYVe1ie4B8LiKLPHyPkSfkdz00SRqY2km+LwtMfUvoYX
r3GNx0EmP06ptvQiMDIsyZ5MGZu4I6zAksysPWZPgIEPWdd+0f0laLhhOxYxainPZ9Ei2VuVIFHQ
4Vd8VxLdGZGvpfCzwGB0BmZCSIAwhGvJmFgRIuPofqA2oX/GUPITcpKvno5flUeLt+NlP37RPWOb
pBNOrvH6cynk/hErztRgMUxEc4q5Kf3yIwegRRRxpPvvTk55VsQlrGyDT1ppuGdR1haY8qEyZHdW
VAYIWhrqFPBhp4maZfRxrSr6xXtF8RPVuwlpyoEIvWW25bHkMhOHuKMzW+0xMVw7k+0vkeM322Qd
i3Cc5cUbOxm0hM7ySnbWGvk8dbe1QV2FxrN5KL3qPPAperD6cC+r4BG8INLMLOa13eDtqpLi0Yj9
h9r2sKf6PUtwGWK6GHex9t6G3KkP3fikupmFBz8sCEUX3JzcQwggrs3YD/mJQtTV5t+WAGOC2v/a
UxkA9IAgfdIad4WmBIH8pVMQXASgdJUa7Fya+mnIANoy81EH01JNlE7wARJ5KRh0YKvykisHFgI2
/XBOxo7eQrS2neANuZoHgKrxEw210EgRfRP1Moe+ySFiq+2UBa9Wbfu31CNByjt6JcOw30DWfa6Q
cUjwLlXfaEOZ4IfkORiwBJFg3A3psz0nnzRaneE5XLVmqgjD7uT0VJCXIxaajheQ6NNt0h7UkHJv
exrQDl0JwzksxvxoePgqEY98UIdUOxJHoWqnqpFALR+D/ODpC0Dps5oZKgMo2ybJ49q0Lomjn3ua
pgRS8VnmzikzWirdGAa8KcsId4roSJwx3thkB3kjpE9DT2gonwYuAg3+WZ93zz7F5zrU+rlxYnPn
9K81GY+HzBz+lAiNCVtNSovwvc2orREj01PmZSjCVdvtvfbJDINyO/G2Xs/cq1fwHjBRk4hfCWhm
A4UKq9KFnTtHrdxkTfKr4/gQu9O4lXUIcGFsCUI10K9cogkudBWzKe4tdLbVEGfy5MwLp7kfOKQ7
Z9tP7GPTjAB3OJEJx9pN6IYXUF1fPH/0D2Dxmm1usCXKyNDM/V/TCLYiJvyUdQJSuljeQNpdR473
MMZy07LDIR3TARqCP1qXHojO9JiO+IhbFdQ7YshPcwSw2zJig60vG/ihEujZbrXnrnQFAk6SiI9m
qmhoscPkJ3Fbe2eG2d+s6K/Iu0OJDO1lCJ4WBsrVmJlrSZwOByMVikRKdjJkKzx+m5Gi6EyP76WB
85WnBm546J9TBz0mSd1gqygBaGrK5kfl4vGItwZlfZC3y2yD+Ur3AUbTsrAO1AdOGEElzivGnBiD
1Lb5M/ugLYdCNzuXQpEk+e7p5js6OgnwJtER21nEh2sv/dOX0S+ulBdntDPupOwoOvqzSPaQEMVO
pStgxAV8dc0W0m4c2mtEJ7eZogQkWajFx2IRPass+m6D/ZJDcMyqWReQM64Tg7G0KBdq+a4NVzzr
Tn5OZfdO1YS9drrIIQUL9HWZ4N1KbMneclcxeb6F02xa+dk2+D2yCXGgS4ZnE0M/41dIkPuTZPhw
xNE3U0gwfXcdwXakj7BdAEoc7fQ8BylNI2wjS/2eG8U7rpHJCs1jO3CU9kuSzIEGM9gbP1nMr9wB
CopE5iZ77dlVHMZBmOtqsp9Si+naNnGSVlx1RZ2cZtX1B+kyh5dkAY1CXrVX5XyZkI5djsgdYbOb
08YA7CdYSLDCGMfDvet5Nswrlv+ZSYtAZOt4jeyyS0jsR1BoNi1qPMozFyOjvzY20bVR0/tTRI7e
DCYPNIRUnKimRftPpBk5lhla21z+h/G30TnNTxiGmyL0wMja5ADM4q83PyqFxWGg6nrVqxZST3fW
k0cHxvTu825Zmb9BxFQKnuBrmvjp9S30fQtqQh1xNIdu5G1onfqJxvQlxom4CTpqPqkTQBFFCSTz
WwnvJ2qgslbcJXgb82SZGHOx+oHRyCiPjU1yB62/qtD+ACDaRDaMnrJQaO0OqRd9sfwWCZhwKl9M
NTLxxEUIPiKuT2P8KDxmQlXgcZt7r9vSa0LqzPN+ayf653rNm1vgX0qW1RQYcYM02dr180MzNGwu
+/KoM4kCJMJNFo6oDaXqtsHME/Oo5qncqkFtWp17V0bWXUqzTzqTSTVIKA9VA2y54ed98nskzox0
AOFJqhTKec4QcT99Zh+lop3lWIcuQoPTTTitvWB6G/sh3+WaiuWZ1XKAssyCE0KheY4TxM7MxQXa
NjB1WKHEYI34x4gV36y2IdtU++d80PNZqI/MN4B21RS6FYVvXPKM0vV+IAjSt190AdTMiOTfe6eg
vrIZ5xU19/DcDBxPQfPXw0FqBBjScbDP6yQi9qToXHCr4tXAzYijJSKEnk2jOgniqdtW8xhYKVH/
ppOAKBUOB//vOMCxcSmCkOzH1j2mtNWU9NUp41zsMYStzZQCM2lxUCAxxSXXh7SRfNWDgwzHmbBo
Npk7vAKhaU6D3/4oPwl3cnDfVdga17jz8AEmwcpq3uM22mYSQprVWwfFmlFhT2GqnuWGgtp5z3th
AhVBCRYB1Ey31T6m3ZGNKpf+tpwPk9B7S4BGFKr+wOR0C6UNMaCjgKKzOTfFEogdBNsz/K6DFvnO
Nf0PVtRgjssyW8HmeE3c8V1i4tjbk3UZooNwx694QMBwy/IPlfBfDY4UIebh0sFoA/z1mbojLNCg
PaUd/9pwsHdUCqeHOXR+Qq7e6waORmzY+8AWbC2JwZsOiTuij2B2vG68ETHODpMpMC5EdDx78s4o
3x0iQvN5B4aizfN8k2U868oZ76hdAwaj/EuInIjKa9DezFB8Gjy+F1J++z71Cw4R6NBjJk5dK75g
YrKKSCkzTTl6TPDt0Cf5IZU2MnnGZINqLFyDUiPiuezzQWjCanhIG/MZmNmybyyPfQs4k9uczFD3
58JaRflr1APygsVq7uYp/hAtGCYd+cbG8nm8lp0R96Kl54rEQja5b1iFQS9LOkLYX6wlN4TSoGTW
+Nfaf3Takt3O5idFp9dmsquO3/W8Ls0aUJKtz4mwuNbnYHMg1wBS6XGtVL7eO8K9k1FegDAVkK/C
fssatuyLFt6cjbl+kmzn9sJ51AzVLh8T4SIcEQRRaz+vjvFY0s0ZRlfBXLOUcZLcMeTj1MffTUnE
vNbLliqh5C7ABMjZwU1RWeEXELx02waaSxV+PVbjfPC19cbGG/UvecCCTua/IvoCkWjtR7wDc09g
lZJTBZfGPkwec0lPkAb/TvQlPX6etpGb2wGnoef4mJNx+nL94muthdq3zBeAKOIf0BLRpjLCc14b
SJEd9xOfzcaYLAu3fnZoL1p1p1B3xWVIundIArA8rfgXQeQUQImkc5OhyuVOVdiExRstJMMw9Nos
JP2TVJc04j5KuoJlyoS3nUDTYfTEp5XWz3WSvsYRJjPY3oSDfXYRXK8r8Th6fnkXCXj38mwnAmOJ
P7xNOWJM4jwIaaakJjiaEH9oZ8ZLB0v2UFmV3qgI13Dg2UenJ9TMJxAjM90cadbczICQQunx7Vgj
7hiGGOoia3JALsKpFD5yPmSvLktzeo3d+zh4Bn1PKJRNMPSHIc/nvY/Pbatd/RtXROhzXrtr26Os
KbI0nz48wptsodnNsvzwojzCwZ6IfUIvGOEiLtkpgfnM7g9JHSVrPuJmX7OjSZOnvlbjueAiVLEv
4BZ3ClEn5Zc/1PatVc3RjmCdI95FZBdw5vtZuo1NHjmV9v9sY/xiOjc/jMpd16N5ovTF4U0z0cJn
Vk+8yBIK9cgapqqst3Iy3vO0vlMVyvKnT56SFGYvdssN1SSPKbXg3DdYlZtjdejb/qWXLbRTOZT7
qDbPEZbLkxe5BAfK+Ig+7XEbaTQ2H8DHtBuiKaxm0ibck7lTltF3MhjzwamaTT2xHogoBFkXlV46
X4O9a8TURjn3LqW0rpR2ui/6CDsGaDoWA5naeiEfCiyEI6/J9FeqTVdO7cmJ6S22h3LcRSELZX4m
Zdy8jHaRPfUzggzmxdsAMpVADu0gtp8/64CqZgfeTZ8dPJYnuJyzeD8O5szCx+aiG8Sb3pT+wQa7
eGiaZIamn7wj9MZ7QhYa0i2kP0vb44aSe5K3lPZt8oHf3+z7BDKIlNikZWkWJx3njqR2yglcSnJb
SAariTGVHcmwaRd8HrZpZ5sP9Qydbf6qI0CX5p7bdrKVNuwDv42/K+oWEfA+c9t8bFMBv1M0CRiI
70RjWVTSd9dLLN3snmZ03F3RJOXFoFBnqAD96bG4huTBgWz1z7iyVxg76hdOsq2oPEIsiXVqID9u
mljhhRKUJ9o+U66or8zDHs4ZLz7ad7eJxWLNI8qDk4wqWwgavJsptqiokZKkqCcKAsxbni5HYGrd
JOyKfeZk/abvLp7R7XrML/s2Sl9L0k4ra+Ab5O+SI/bAOIG6bbN0k3dtd9O4vKa8pR6sor8XVCde
4tc4EEfbKvkxKMZZsxsxcWdmjhiLOb//xLjXHYh2JxhpUwgT3kgfYzY9a4zZrD86fx13jrkVtkMN
R4ecZVuUKSXDW9DTC4GDzvKKbl/Oizu1aN4xupC0bPDSigHf1OLNoT7EAQB5G9n27lK2xmvPyMyT
0tnKR8HiuGAyQ8bmXHhPtfrkBi1XqZNTmBMjsC09euRI30oEsbAcUlJdubVVtw4B44hdrSmb7Gr6
0eMyd/JrEP7dMq4Ut9QHiaMgb/iZCQKAJ1jt7x6hIrRE7JcRFltCwozTJT2c6z6KDrFdQY4hAj+H
3xid5CU1P7RP62rvInHE6meYsOy3oi3vdmZ9jzNqUon4PbHx10kEZrPGJyKnl14NN9V7MTJ/MuwJ
8zzSRxftdYyRoRUjOK+T3UE7b7T9Hbb1UWlq/WbfoLneIogxY84OBfugigHSSzFLx9PM2KoeIGSx
9cMZtW58fRT95G5p4LOPIijVGlBs1PL5rRKwwBKpOJ/aR5pKRhSu4LNb8HfsNsxOV6u5MZpNvPC2
0L4u5VBZfPRTdtTDvLe0R7sR2RhuyXVL4Ly7K7Crm9F47DVZ+RqEIuuoMQeJE3Ukr34i0lxp47Or
efUtG57AML4ZjpVudFU7a1QB3qWzOW195zXOOk46cvxY7CnVEsnkH+f4va1LfTArel/SenyE/h7s
E7/+K+rmLYlLf5/kHamcQe6SVBwKk5TczKTHHjG9tMDTV7Xk95hbY72ljRg4s47vDY2khyhRtGfK
GfiqB9GiwXVcFdZ0Nie1G7Pm1+t51arGgx0NnYjNztZuwCxA24CGL1ogBWzVyF8shM75G7UiPDY6
KVf+VJcb9EeCRUlh7/ACaNoFmafm/uIUc7abzAApR2neuL3FOi3NNl2QvUxldpeeqI/AhBYfDm/a
QnXioEEtrQq6sLr8DHvHuQIXpyc1tY+saMMWIgIxtmhdFdFtygwgoTTo4XECcdc9Q9fHRiOGFzn3
N9x6HIFVffY9iBd45eyNLl4hGYutMjD6oF6olVfQ8QOhp92G1K2sPCu0rlP4aHv4+mgtjDZj96/v
Y+OY6vz3v/+B1Tp5rPqxNutrZhM/GioeHL+QO17N+EfdECZMHZTrMC8/4wFVAOaNaxIr8SO3fnUW
ea5KobJ4HRycNubiXAsykwUzditzIEHttYAyjn4Hlpmc1jsTBvQvxvki9v55qXW2KfAmPTQ/4HJG
t8mbx6B1uBuqydjhJqCkan6oqS/ijdEzf1PfjQfyAxZ9d6wS55fnzVuLLh3WdV9eIdV/1UZJDM16
mrMC5gONx2aMbYEkt9y4k0Prw0ivMqOCj/7IWEzoAw+2jwlZZf3FcEmFkbhmHjCLiyU58nDvWGuc
BJ0hfqqRDlKvr/6Fiz5deW6CBOAENwvoJqMKQkqFW23tujl7yQKkpeR2q0sbr+mM0Tir5YQCLf09
q0is4kAUUOm4YFR4NTOO+G2ajw9WQUlV6QUx4eDJWQd5RqRxABuqsmpLGJ8GeFgeyzI88sIPwi27
qCKVNeIjqj0QBmIsiJOMPknxEBQeC6/F19Fs/JkWhdHuH5MivmeMNKyKD5mX/Ekwu2N4wN4bBNm0
K459x/BYUEgcI/2GA98zxmww5yExhcBF6d52LpqBNQAHS3M2LaZur6kZfHUoZDy+xI0py8kQi/uH
oOcVUvb8y0Wsq0Prsb7W5t7yIb0imwDcx30d9KynsqAauWGnj/Tn5JQ080AMjlOc/vujsKOzxyJ9
L5uawEyvd3HkUlxcQIfWbGCwKVJcwHHpOMG/tst7JiHWRJYR3tNJlPsAICOaPIvZQbxAf1glDXdg
TlM/dvsdzyj10lQLrYex/aW65NeU+RWjVnhSvrxZVFwSAG83gm4l6vJI2AO2K7jFTqQykDGoS6e8
1TLcbiMbc9+W+bFLO30utIGnqEOkpD3RaIBXUmrhg9oqz21rVtjSxL+SVPiByirUZz4duP/Ejdm3
oPNjiRp6VLHHUbEjZUdXic4fvQLGhM4rNHk1ftctuU1RsstwmYvWTjTEu97MHwoWN2QegbJUXNAK
mSNAAlr3XBwW/ogVBBoSx6/xF7/rxvWMZIMX9F5RBLtLIDw9eEW8Hxj6Fq8DC2xFmhL83AVHs1zl
g/NIa3bPtaFa0f3BJgfVaxf9pWaQe1QT/WlkxYrH6faZ7wz3oja2VR3BPluY1a5PU6bn4qWJXkxf
IpZVKt/57SAeQlS3dUWXLCtVUAwFzKXQT/hkwr9trJo8RsY7x7PqQ+BVfEJRnzAF7+ve+GOccj5D
L45lnODbrOXYXaK4zi9lDQbLb+nvUqk7Ae9J+wtbg8cYthApIBo9LC/429nTYeJuLTiMLbq3No0R
7ioMkRsrnGziCeM6j1mO9147raLEFLjNtL9OLatic90vTYrk6nsXhLUmR8TBviCywv6RwCz1YbP3
h9UbDg0J6TRb4NMcgrRWZmBGYa1xoC2fO0JcBpwqwo2s9zyIkYVJRUHIxmuFx6okM1L861DmjLx/
BotaQG2vcA7X7tHSSqxTtgLEY/CtW3N6q62N4+LSQiEmuyy2kYI4J9xGnFq33gVGqo4D1+s4tbwH
Z+q5d1aAgZTzGHsYJbE3Ran9Zia18SVa++IBqORfsRBMOmIxqp1MgKreUdvFbxP65DyzOyGG5NC5
VIgsgEDJZv4s59CErV5zQ6n12avUN5gag6AtCdQssv6hfjmbpPHMDauf4twJF6eTUliDlrmMTvcd
/zmSb1DXrrOpPh3lsr4IRuOz0caHGoAsTB4LptoXb9Gcb7HGrdmfDf+EQ46Arlh6XUMbL3qxzb2k
f4r8f0np0ncbNvEhsjqy4ZiBoEVU1eP8ibFmy3NFQmRZnA3CtnCTWbhPSBtzX0b7dWf3EkA/NbLU
f3b1XL/4nRhY1uN3i2tqwPUcOGzveI+YMxOz8HHa0iRPgkP71HG3kP/6bjoH87Cz7LA9ZpSgX8z6
SY2iJuVRHWSB2U3ZUMdQ9dsrcpZG9hXGpgqc/OiZHkEhd01f0ISrM+LM9yEpO9rbR8kCZPQhhtmG
slFwZ457EV+LnkHMAG9kue6MHNYe/LTRp0KY6ipSOzhROEZPrc7vxLrKbcLaM3WKxc/DviuskrfS
k/o2jzWqEk8Ld56A1AEwHnToR41Mtq94ZewryaUDlROud9ETWu/Uy5jp71Yl2ansh3YPCJ+5qC1/
oQCw+WKxFEaDefXQeWFJsEltAqboVppYA6DvszPh0oFup3/t8B4JM/0hTggd/tEmMZ5K9ZS7lXcX
PYa4mVNF4XOO1MQj0QYHORN3XZb6VjbBg4CLFbiAHJLc8V7wkxRILyMEorifMWuIm8qJ4TSO+zHZ
8RJqK/vXRZJgylnW9iXXo9KF8W0EZI7BfiQF+ioD5n1QUfaBt/cZa0p0TDuoGL5vLjgG10bS0ywx
GqR/G0dCmufqDOYQ0Rps7XivG+uziXkmYGYOa+Es9kqS36uwF28jSMijbouE/LFIj7x9qVsKUDwB
GgxcktGsspKEEgGHVzovy31oYgIpKlecTGum8W5mjYRWxLQcVXQGQ+PxQvuBpEa+t9E5F0dksW+q
Hz9xQVIOM71RS79jLo55PurnohQrP+zijapU95K5o7sKbWfaQFjmcyyzeZMCKr8GFuZihca8MyoP
zKSS6ggKM9iUohnx7CceNMfQf43sBCKIrxebHbtUX3bRO1SjXd2Y19gm7eQaAEvqOD+acYLyOGA0
6Yakfe3yjkUU/FF0Gv5SmkOxZTGa7CPVt69USBAqJyRL23y5SwGavxK3GreUcxr//0tBrRQ31dzd
//f/kpwjexK+xnOWHDl1HXisO2vmq9Eh7iwD56IqvfVoMWy5iK6PiZne2plLd+122XmeG2sXedZ0
nE0uy7mvNPbzCDaNGIpPYvz7udHZLwY7gmvONiBX/hGPhPS8upt3/rBMbkwdGznJ+plHLYfMV+Ak
HgmEUTuFWzT12k/R+ofEkicH9M6bP5kIZiPxAJ8fysbAuf8EwPhWHGOoPs+DDjG/GGx+ozL5k3aT
umlmg6VYM/kj211fZD1EZEAUC9EpHNpmt1ytTx2lmCQscDFh04wvRt1amybHHFnmsj+p5Q9iWv4q
nLFKTzOZK0NoLIhl0+993VTopwUbAQo7b//9UaU1hpPCgnsSsJXAg/+TIRRSEfDctrZ++O8PHaX9
BvBVzhI4B0FpBMZ6UpE64v3ZYq4K1zY1gMxT8NGCuXucg/pXhRbNEjQ3WLlwzshcwod4EkUdPioF
qcqBrwEBzz16RbmL0fdpnkmOKQRENH6ZXUQV3Qpd2KfGrQ+1zKfTf3+gWD2HA9+MRbIIx3yVE/tL
pi2nIWTDikkK88tVSzJJueG+caSyc8pzA0cPp2QXFNEhKBlDzL61QDiqawQ4bl+SVt+DtXwplTne
CbYy+zjEeHDjs7jjWk10z673uokWQ0PVndKUn5Wa5UFWDrTTIjv2fnRjrzM8EmR9bU02EmPGyl8n
d9TEe80xe+q5WiRddJ2d5nmGqX5XY35Ni3TYeQH6ThcYwWl06YS3o/bJEvH0CqyTMCmzDbi06kYm
BHtTaM/HYGZqZESs6CfaiozhS+JGYGhfWc5ASF827RnpU91b6T6bRn9yabKIVhIvLJMcqJJRzJec
zxMjWBAdya38SbiGr9PBUVveSP7T3MCWbf8R4HZxBy9/1MM+n/Apate9sSBMX+x2PHD3zdgvYvOz
7TA+jR6vfo5g6HV2cu6S6A0f3vDMQ1ZhNXoytKkOhA3Ne5AHz0SGNS/ThQzKAAv7tWSOKV+EC3PI
iHNa54lhRgRTVrzmBX2qwRcfA6SusqKdpAMQVQ/PtqDNI7Vy6yRRxhwZ6VsbMfjKwXJ2RmAVl6yt
8XU4mu3O3O/jRtmEiRPq5wPPAKUXHEhcfNAaFx5Gq3vSfescLGFeqiIbnrKwltconm4R3XlrE2/O
xi6Ggdj5PNElkaL/ueAzMvygjTEd7dIxn2XV7F3wdCXMYLphwxdRduIMquFYTyRJNObyPXSUi4DF
toFY8W0EwX2y+EVODmyqsg5xW01yCyqqOBsUIe9qEiJ7LAKFAPRnR93VK03eG2S4DXOCoEwDuWWy
ZR1bquT4j3yleZifzbiJOTLDfhvAPdtGtQTfbDTOdczxVXRK8M2DQ0nN+Oaz7ndwn5yTjkUUKtOP
9LkrElav19XQvevS+uytyThYYMcQWCBoZuSNKdKKlXyZwRUfvVgtuno2HExQwKs2JIUE3X2P+kBG
gECaWw8eDhqsq8OcsFLP+TYr5f6xJ+KuGpRvy9vwpFzrtcOzjfyDHuCWbD8qxZW8Sl3Q0hWgQbrA
uLON+Tkux2Y9koh8Akl1mJpCLuFE7K+GgY6YjgLqFxtwv8PU0Mz3LuRuTGDB3AY0ngCEYNRApQrX
tSU3Ycz5GhTxCwGSglHEiP4Om4FaoXUg5bEhaErtbsZhbecdNSnGrY+E3A1R8FFCzts2QMtSknAv
1CJdvfxUDZFxTdwBrs3Y5IdAc1uHv8Xevjuw6z6HHeJ5QVGG5ETZVJ119P77rVMFshjlSMz3oLXa
9sVJ6uaUVcTt2sWoHiewmpMKUczvysW3XkiobKgYIWMjKTKSbuUSeI7Nv3i3nzMj9o5N4CNCjgMr
xYr5u4xR9XlasjoyHlz/WFi+sdYWhlruHvk2iZ2RqkA0z6S8G3Jkaz3llwhs5xYuR2OUGZv0zF2B
Wd8k9mxTxGZlyw/p2hTVM09TwUrWn8nbuKfEw46RN1zj7d7wiH5zM9J6VmcNpEaG5n40cp82IqLE
QaTvjcIuyEjyIcKehFIVuVtQnO+WE/i7rMCYTGdXIOpLGwPpcuoI6JF5nBJYwyX2saYf+0M9qMfJ
ttyThI9v14nHyjB474QJR0bWjGSL4lOW+bNMyqfem09zTwx00mQMWnMDrrE5QuaJz8WBBE27lYBU
MfQGDwvS6KG1fI9NkAcUVYZESiWFRyE94sOk36F9RIZHQtH9R2iJdNb0JfrMOthDt+oHGVBRANBG
KNyXVtTjwea1RbT8jR4GOA5VRM+TU3OPAmqmIhasbmMcmtGinbFw9pM54/BRkjSz739mEzw738Qk
FT5KLrq4G80tPXDnmTRU2hN0WEKO+7gPPv6fU5mCg2H7tCTnw6ZOWOMa9UNZxfNBJO3RFFQgpQVI
bDsAkWYaDM3ib2G/9/4PyzEGD5McecFtlzBwacYk783hqf+awi6/cm7jxW6j97bNx5sXBb+pgyue
WQOjpgF8WrZT9WXVIbwGtv+Yv25OyXKynv0/YRQ88N5me24Y80ZqHu9GeF+UXJEby8btoNSJtTlH
hENLKftTv8IqFA2QzknLrHAMSF6cV12LE3crQmfceDddFh6IlS+JKNCaZeT0XKn7epuCOJHSFLuI
UDgAvfgB8XnndT5qr6bUFIrI8zKLhSMHcDYwBVtWchoUE+8YticaHYg3ZiJ88AvrGW4uI7GRPVYF
dD2/1PaFhaDBCNR8p0lvbN1GfoSO9WikVNVwxGLTyF6DKdzN5mkIOs6rphpPRpF9jg3rKyu2f2oa
qjbDeMoW/7BFV9reh5Sza8BBC528ulBfONLKTwcMzFphAqPhulvjF/srs4k0Whr6+9kgRBG3xTtT
jfmrs0vCTPR/47rttL+WA3Uk5bTaK1af2yiHbgSoydzMRJHWESvYPDAfUHPaTVHZlIrZyYfr0dij
/PopjdMlWEc1lYINvRKNM+47vFiDTtQ5rQFc2Bgd4rSCEBPU7AuaHrQxRH6sU6raZe2xqrnrUR19
6GZCYMbIIzQP2WtWL4H47oNpd9/OJY7+Bqou9z7yfc5O2vWzY1U9BtXof1ydWU/rTLRtf5Elu8rl
5jWNk5gAgdC/WDQb933vX3+G+XTPke5LlCA2GxK7atVac46JHyLsj4miXdGL+qubUeUzY9olvY5X
EkQ4CJHxNtON6dl08YxVr42TENSDUMeXPuTIT1ZXirx5+amzAhQM53la8cMlkFzOKPiGhSvJSbYd
sWDwFRs/tmZ2ji59qg2YfRlRDREJJ0PzW2U17cYQk5ilZdBo1PiGukjeuojgtfobxHTBQoEKNqYD
NOJbPBOm9bBUw4lOLYydjmZsY2j/RLRv9V/Su481BfGE23RrSudzjfWEtMWoImpqZk7axN2yYpuM
6WLpjNqwTkYYB6tX7qi1eKdnBaQ4PwWdghyvWnvvFoeljDPCVk0OjEZDS7srt0HcPKtYVETq4tel
TX3CnEDr0SZTNesEzsyBkijR4mVfrUGZVUxkL+c7+ji8V0oTjBRc6y7MUfROzcjRcX5p8cXRnZkO
UCc4LC/WKYcEM5ZdAgVVcEsZ3LQJKWKj9dIobZ+2EzcUrzbQBP7JLsZ/Msxnd6j8PEClkKs72AHd
o2thKUglEIOi6w9u216N+N2uAZI0nfWQW8WPUavnUKUvcXk3dDYd8fxez7pqV9jNIV7Kk20jYKaf
NgQEewHROU2aSc8eHIiCYOsaZ7qt79jSICeBwH2gZ8lsG2HZzkzQQOuZ9ZL6QQkPg+LgwWmSz8UK
vplmXYzeup3oGHOjstMtcrq0UfSlB3hOsce01kuYYJdtkmdNxY/w217iNoPE/b4M+a+edm9h0T6Q
g4M4FaRMRLOZUOX0AT4d4DE1XqsuOmG49QVCJQcbB51U49wY2Ec0/SKkRSvF3eVjCW5UcrhnEk/C
wB3lAUUCUToEDB2bEAvO+G0u0VW1iEi0oei2UmLUMeOfKQWZY+gsw9lIHIQBHwlXLu0Zsos3YXqj
d2hSYgNnnaUR62gwBBUEAm7sUm8v4YhqKIwZVjoyO4sEAWvcGOGWPrLP2BBJhJ2eVnkru1+1qQX/
ZdnRQRw5RjMt+Jhl+VF10toHxQOwwKsTZj8ayN3EWd5QnjBYLQ/aTBxohq96B0xPdkF5MEZ3y199
g5PXpFdCjPdSLC7JKdlDJLsvAw2QFQILHIlBiK2P0sgxmIUrKCuMP3QWQ4CKiLbVnTuGKPnmTYs3
woVfbzY6ghK2inxXkRTqkVHBZsB83GnrW2uVpMF2o5iVxZ46ddsYOf3bRLtZsuCsAvJo69ndL6Xf
9EiPsUqhfSr47Dm1Oatqss30l9aez8Nk3RYa670MfkZkP6R5308SSxgSbEzNNjsWc40LWbgXa1xO
FNDgFXO0zqggoSO9SWwTda1dISh+anP6QvwlgN2IRWNx8CCPGBXwAMa/w6x7+moiTGEhBFbtZyp9
dqRxR6Zdt5+jGbAFPX/ENafc5abnxn8ociffFVbqBS4HCg5LfO4NJTMKS3Zy3DdZG3x2BRLeoJFg
Ba2F/kkaAvNgHW90hBU54QFSpywnlmpgBiW/4oLM2nSgsaVVQLpo6d8phbAA+b4D6ih8zHv3ib1W
bJ6jiNG/LdH4h2fNbndiYKrbJPob1yxTtwoJDHzvwbJBsscYoilW/ArKhae0jNhITHADcXyqRkRZ
xqxLbE2kJWE+DmskZonEdivpJQ4jWq8x1l/SHhaQpXblTEQ5oAW6vZdCxmqnMoaluYpexsn46tOF
4XPT5lusphfLWN9ppPY2YgxmiTNFD6DcNTh4ggUdlvykBAHxrYsVYxvt1SLhEDpNw29Dr0Unk53C
nXqdTBW2caR4TNZ2FrIESPcDaaqmhpcUUNklBBszp5ALAXln0FBbsSfVmjVoCkgZRXRLFe/ExMgj
OUdWuD79e2jHBkzN+vB/X/vvWaDkpujDiLHimu1ucQbwre5JkwistQhInMLF7VsVeD5nfRhHbdzn
ZfGPlKPoxgmSdC3DcCQvkKRIk2IwYSRx4k2TyRFT6JxXMvBsNSqNTecgiLDydt6WlZxvSmaxapzV
HmTbR92SmitTvKZxTw5GNK4tXYvDP2ETrZdLXewzav7tbNryluWbdr8mnwdUve+wpqzdYMbFoeiH
u8KBSzs6NtST9Rm6VPMwh8m+xDdw16WAbQnBy7+ninG/lT07JGO/y47KCI/4Pc4xMNJFeopk6X4w
h1U3DcaDKlk+jWbi3BDlsRdIh7c9LYoLVigi561O9/5epo752c1lA7sOhhhai6e6Dc71Ek5vCG0a
XF2mITYM6jTC2hyfK5j2Dp0Fzj+FfgSjQhNMYuagSHgbhBG8LkP8GsiMRmfOxMPmH8vI4YoVC31V
u/U1m6yYIuxvMtgWtxPyTSANxj5oWnPN90Jlk6vmbqWRbTItAZMb8tbIrr0YpOl4kUR+XcTTzaBS
NOZshUWYiNtSI9hNLr5AfLbDyQfJfO55FkOUmIV+TGyHuXtdHGcnPhIr8muuuGL8bBgKIpJWEfRu
FV5l0izc+YC8cE+6z6MsOnXQuskLzJaxRLIQ56KS4ImgvhSOL8Fcc7Zfa+14cSykpNST4dwMO2ZF
W2IKvxGmjUcpXmntLQ81dspr3aT+yOYCXqW2PatrQi8E8Qc33rOc1N7oFOm73LAbNJoXmzKY1hjv
UI+ZZxPTtvXZhsOTlVh4E0KykEqKJmKqcO6vGWlh32AHb9HGVdBbbpUxHbXGMXbjAgisCD+rxUJL
tojvAfLlrogoCZRyKkBjPNDS5KGAGzDWDKfSkKPJ39fsTKDCJzmN7kfam15d1s6+zUz6qu5dnQ/J
pi4WUrMF/Sc3BPY/xYrOVuO+jJEID2UfGcSFIHyh372r28qbCRpCeRNA1sDdwYnl24kqgRHFsT+Q
xB/mRhTvA8uNkKa6i0vS14L8DpTARtnRajsOfKd2Xb906Zgif6GdEwCL+E4ZIe1Q4b3kdvcjZ47F
CWc1rxJ4iUIGujr1y9Vw+tKfCCfJovFLm+eLCLtzN4TFPoI1fC4mEzRTM4JgCB1mllpIbTZqsCEy
cYL0cSYMA9JV4xAmN/Tlzd/Lrj9haqPYL63HWapVZ8YVb6xYwHl86TnoHMpuCu4y3Av/PVhd+IkG
RttjC9zEs109WpAsYQcLc6doiQBsg2PiNfmUX0I6yJTQy76U1eC1efZYJCRXbDi/MKjV3Xkfdtzv
OkkgG6Y5M3zYOr/pSTVxZEG1NxS+0bZaSj3C67+HbNLzfbpy9A3ukFjRjZcJbjq8WKU/rA9/z/7v
4e9rYAUxMw8Bwk69JANtGhOoURrKjhoOog+tzvHxkoPITsiwz2UEb7KN7NqPRILWyV71pCa6VQ2V
8ykh8GF2Jd7Wav1A/x6sbAh8eO2n2TK1Q4Il6tRzqYctLb6Ny9DgnIpaR/7MlILyh95zXzOYSH3Q
pQqXGLaPZJpYNhBb4EFWjd8ZI0aDsGx8HIWYblAXuwTU3SzwjMm0HlSBeEPcQfGGozSLYZvjfNxG
mAJQFDNna7tCh5OsoU6oUarPjJRuoDPW/z3Aphao1zkND5H5iz2/26fKXqW2C43xKV18A57PgSjw
szKnFDmh9j5P+P4WhTxn1LY16aTYzj5GNgGapKhOGZMxT0Ckb+kdX2qKm3kxfjOXeFaUaRmYd7Io
EyobuQKJs5nfBB0vPGcaJsjqbucoAtpsPei1Nnp191sBEbtvlfE2oN/Vkh4gUOQt4tVIbBBXC+9r
g1BoK536Gi85yhpyFFPZnbLU8CQKJloF264UftIjnJcUCEr6bY0ArZgwMzQewZH0+N1/80jJs4Tl
8yghVzT0QRlKgp0NYLcXN3XNR5OXLi2A4zj0iKaagLkn1b1LslDKQDhOwH9Tg1+nyrwgnDnMqL7s
qaB9LsgBN6eTPqp7N8y/RBB9yJbEnTlAHVEe7YT3rXPJYtMsCQh1OghJb5EK+BmEDvo5GiIZU4sA
30o4R7SCb3IXYmkVBv+I2Do7TuenmJt7u4eOt6IXl/CZKRxm43HZm7qO0HTwlZwv0x8Mo7pPiZPd
RH3yHCfTr1GCX2vwnVqV0vCYBcdGd771VCFODb4LA7uN3o6waUL3GA7IU80LKuhDiCzItrATmtU9
GYVLk3mTqH5tu/HgEAfHqOMtTKo7icAhGigE+8pmcEEExzTrD3XgjVY0HOEFfIw6xCQRP3OdEEJP
Bklqqyc4K+xKtbgUNqmo7GMHNyi+cLQyX4ChrqTxXKEwBR1QIUqjgoOpEG5MlFqRnfhZFT06ecMK
NwWe/mPqvHVqfZvX9ypOOgKumbdY/M6hXb+O453mqkeXM+mGzf/Y5HEGu+BAshAXtMHHANiQY4P4
aIG9xVaXeJrt/qum9DFugodQ2kcWA/axmktyHDmVh6L8AEnwVs/yQ6Qf1Lk3KH1orSts4Qkmsd0Y
VUiLga+qTNIkyfQLBhTcF+QCRfnwacRcHPUgcUkkv8wvXiyOqfPI1Q52/Em1WohVkbOAjNE3A66o
e4tBbsiRvHugrrlD++/XmXZNNCP0rESjY1rVN+gkDrIwuNoUnyofEC5JeHncR/hDqu4+QTk0ZtpZ
celvDEPdplViMJenyJwNc+FYiu+azhMnCPL2ODOUHUEp+b1VBlfN1dnC9J7GZaAfAlkheM4JoaN2
sUN6GnGkAxDiDcpJD+47LkAlARYEWDrpZ/JpYAReu0/B3aiDtnQNnDsG/VYZIU2uiY/GMgfQLNho
Pf8/s4uVVovlVgfkdZ2f0iLuts/oHGCyuudBg9Y3Abxhgf+Qon/T2vpAPjfNm87dGOBuhtl5RDWw
Ky2FoVuLvuxKO7QaOYvC8EBdHOcWW0wtSoF5lV+WwFFPNNVeCkyJOfkAthld3LQ+OhgC8I/ABHbI
WMRXTAa6/eheamCSWzJ2aNYsD1a+/Ia1doIsh+oQeZ0SDrg00Pjp8NhZZkQCjH7W4VLJVhDcHJyb
xfmMwTvM4lvL8V7p9RerWo+YP3itE7RN04gTv1pP+ug0fFUygA4Y3BE6uNEU0mMyd1kABkbQyfJt
l4CY5MlB/7oJA+OdFCxHnAuw42xhIERX0l7KWD63nX9WXr0Nwdsc8r2My6MdEadr5gapkq3B3yqe
geQBFdTQXyZswK5EIa43gvSb+bgMuCaihg6MluycHutzOFxaCnNqaG5SzaRFbFWrqnCK9hI18yD4
15NN4yiwr2BkOQ7dk2L8LULEg5Osk2OeWvwRk3lTQiOToz76gTl9OCVXy0S1T6Cd41lzDwbIRDbd
Dff5CuRhwULt+bvQP0dBEZEGyQ5oshLTb+w8lVfnqbR+cwx6vCHaZla0r82i+HDwGh1KFj93dr7T
xnDByDB27B4dQvIwl4GUS7HG0bHEn2xH/KcklIyMS3A8B/l2iVvCZuvI2rep9b1eeUQ6HCJ6baCG
ho8eGzO6LoOthwXbSo3LmNb3scPEtEBQLWZMycwzOnONrsRCvSkOND++tD68FNkqg3BmtM98SG2p
IYokTQFI55eV84aaaGdnBYW4WYaPQV0BXr5pkpIzYeHbwtCj4l5/ojSHC9pruvFNeHR63DpJZ3Rb
x7A4YgWcciYvOUrNgQm2yos5EtxnwBvcelz5J9Yu0IjflBOg7N5xD13fdZTaLI+Rkp85ZBc2aN3J
0tVvXzMNWK4atlaAngWrDDwxCfMlMVOADxaK5ey+uFWTy4xF0BSr3XPM4TAhgH6WVHRiqX3Z14c2
KAm4MX2GY7u+w4Fn5QrvJ+DmfWtcKsY122YR2KCN8oaOxop2GtsdvZZqeKidD41Lve7Q4jtPM14j
TcGMJXJxhcqVfsA8eDPMeCOsATdY+mjX4aPENBEnPfRueruZ+2IvNTovByWN6u6F27HHAwakUnoY
gIgU7gBpxXqJXXJMg/HaWPq+C+dXBP1yH0R4X5DnVj0BfTUUOfqqpImVtP6KnEjUUH4lTvSjDJO+
GMn3CYhtbdXcUUGeXVJR8bIzRNIOYWpegehaASuca4NfSWwIf8u1p0WrYbLIoq8qARsgUyZ7Shxq
Jle5VeJIKU+FZp6bIgciBbh40+fTubHyoxtyRc1kvq4siBn2yKHX7/6WlQWyrpK2n8T/XIeGTTEa
L000kBspPp2s9bIark8aui/Toj9AxUrSD+Tt9Nw095hMyU+CHiCbkBqpUSMZMPiXEa47/lQBhV5t
WS0dHezvi/gXztCfCuzwDaEMdnaCGFNAGOdQBphMG30EBg2DvElgGp25dVwDSEBaFn6dikt7nZFL
jYpDfz39AO6nvK2L56V1QdYoAF7Chc5xWuvhKmSG243y2LrVczyqL6HV9amWITaQBdbmmDsPhUUb
TMHLFonxXjTgBEZzwBk1rDB+ZZ2q0PoXRdmM+Ryls20qnUabPjETrw+jjqfLMdieIYElMFPo7yC4
3FmJA3udoFV/Nox/i2m4B9cYHqxpsrzKjJiaiYCsu5nPyZKgwarOX3roJygFvrQ0vSF+w/bz2CGC
EfgI+dCIzSXscbNF1uA6xu0gtVNoJtqJ7LNLHHCKsvSw2vPvN2I18Lr3mYIi0kZtSxOUUsA14Bb3
1nCyOZGmQ3Loiik+VM6SeBT4K7LzHmGC649RUHjDMH1h+oUSrmrQda567u0m2nYqEtA4x51BIdxp
9B8Tm6E86NdoX3EigYqeIymbogofCQg6T4RTvg+jYMeQYnheAv29gX616xu89HmibeOZcTSaSPxK
nGsQjIKRVPFon7usoEegdNoNaSxuED4XO4r5eNs2+ZmwvZhgU87rNXgercK+MlhDuaVg3DnKfK31
oKKnpyGQZbty0isBoSnogZA6Mcpu7QpgwhRSx5QAgMJi+BkHVBGGBaY3AXVFScbUZgAePXGbspFF
DmKTLEIIC1fTWLptjlIZRPujOaTXXEeH2i6OF1eAT+u8e5HVn9M/+eTNR/paIRIo8uaSuUSEL1Cl
SH7dFnNJBOsxdow0PlsOTYepOHSZOidRYx+qBdHCem526uEXX27K4YzcO9leod6u9gH3H22+aCeK
gsbHYFa+YTOx+XtY/vfZ38v/71vqLIQR2rAtx6WDP4O/uDz1zP2Tlh29rxhIp2IB4IiGrsseGw1I
uE3BgCwf1K65HyLeRCWYP/T6NJ0i9FSJw2GzgfiVHuKioTCl+9KlwjhgmdYuwLST04qBmu13Rmcu
LazuRqWm10Y0xeOqvASavo8YNhLlxEIlXOvWyaaCYX437KaeZBC7P4wyIv46LhAd9uND6UiBDdYE
gkiioM2+zqWClYXcEDBOfYw7q8JGX1J2xOoFs8RzOInbpDZvTTFcqethkBtkF6GyKwqDmiGEmNEB
oNAQnu+UXt73Wn1tuaIa6ORm43KixhVotcGtoDW6DTSUw5j79W1UMD7CHVVLedTxIeMuTX9i+9Kz
tXplZwN1luoKovcbo+1TVgEDWMT4r9KHEOSa+x2UoGO6k4gF5PHpMRwS4+SGLUP09aHpA3pAZfC+
TB72Pw6mwLi2SNvvHRGesBb6kJLvtBgwSNURk4AQpC5ZhAeMCtj3Engn0a1hFCA63cRHU303RN1v
No7mQVtH2O59OCO/nFjI9uWCUMXVxpvQmf0eVg8CpUcEVIwWnY6FHlg1fh/skQLYEGPJuCOlMYyf
9F49UmcgRpmSt4zwT5g/l3lF4LbMlAjGSEm278+oIu5Hve0vwYKhOSindzdlMuAu0wGN+k2Q6sye
SsANsj4KR5zKFmbaQlO9UfXJWENDVuyvqRc/fWOdp3hmktbep13yMvXLUdTqUgZ3Ds49YATlFdDB
ixUaA/fPb9onjMgkAvI21xlfN8w4PqBpoIlYhmoXJpQwwzqzg4drUMwGSfUFnNrD0kDbI4fWLFQD
TaqsN5Eb7xyXiVsxiSvze5xoIQ06IniLW6FslG64tdS6n44svhs9SDSf5ne5q9wvJ8LmUrg9EJpg
4CsdGLagxGrTxPpjkJif1RwUBLxO8gTsAkRmjK0tSA5W6q7IZBRKge42vqYM2jp/T1WcAY9teqhg
gWsfMkOd+rWV2ml14f81Vf+e/X3NPY6h48JqwadRCnu6UZW6FU4VHyzwsdyva7MpMqc7pVk/I4NS
YpjpQfX/24iatBq05dzQYP5/Xw9JKzkE43gglTAbb1Q7176RmH7fpMXBNuAWQftta+sNNxe8GbET
jvFMYY10F1ETUm0Qgo0CbgO2ZZckxaOq5jeZGU+C4AjWW0ZyxKymmCA2fz9bpBrnv4L4Foh27Jhx
1OwnBXS7LHNFenFcvTuErZOIUCk+oY5wutBBBV6DHuVQCXR7tMiicZmsrPnM1KCTV0YTBnzcTGuG
eQvto5/2COzZQ01SWJeGDnHBz9saLI4tcvq51E5EPEfHKUqtHTOlMzlIo54sF+l2z0Zjtac1i35j
jQmZSloNrJ477DiB2ptSc4VV497EG8rpKyQ3HtXfKmnDmM/RxA60QxTbTJ4GDuoJ6gX6IoDYovC8
IK2LNQcuLgjQepKVp+qJ1WkqpyN9k9sgCB2G/KSCrzh0JCzGnpjuyi+6riMTxI3jQ+cwr6V49f8e
+IHVf8/M9ftcjG5baPdA9NaXfw//931/L/V2svjwy0OFMsqnsg83tRZg4F0IMqnta5SbuK3/t01b
ky7st+vD39f+Xv49Q/0JKnSeTn+vJBvAf98m//q8PVitOBdIpJLVm7M+1BjJ/HJ9+HtZYNom2g+Y
UWmNNjy3CdhYh7epbCP8YA10r2GhYTEb438/xFy3R3f9SbojSy/s3esYVky6xjY3fObW+n8Pdmg8
x/Cg1zbFWidsjMKCTEF8OfwSfPaYj3ToTfOrNrbf2aKVXuBwuF3m2JsnzviCjK0GZuESEjw1LtfF
gM/E4IUeD3Z3C7C5CXWGwEQghjQ+n6JJHogFQnO4iy3R+zU1k8GiS/zY8lol5QP+ZV3WXjQ59j5a
ckZPv8Cs+WLkvLkE9YWWfVu38YX35kUPOSo30z7O6tslJX5Im/kHtsrPcaovnmX+M2e8dmpYvtPS
cHbGEl4yeqBm78aHfiJj0qnEoRuzFU3n//0ddledhrI7Mrf+7qrpIgMofaZQfhLMnqZhrgzVTyK5
xKVcSAvDeb2TuOnpP85s3saw7aK3qSPGgS7HJ4JHuno2ZVaNZ4gyiXFvhijMVlzaZH96FYEoD4HD
/VbfubPmgjsge6GXDxIUHLuD7DowB6nz2eQtexHgjbFsHmZBnxTjwsLV2xBEUX8WTftAI7/dJXyY
m2gZDlAF/KBBVm840Zt8we14onkwpmCS9dhu9qH924MCugMu7Oy1RYjNEqnrBMfVY7b8Qn5K6msN
zprYzb7ZvdF9P4CK/HQm/bXuQTD2Yvooo9zBHtbfNVPVYvcW0UOUJwf8O9+w9QG4NjW29YYYPEf+
RBaEDCKK+kPtPGjLm7AbaGTLMmxlmd006kpJB2RaceA19dw+mI5N0zeVp0LnLE6wdHREiubl8MQO
wGWyPYk3W+YRpJqkJgfIJW7OVfiLgWhnWIILQ44fxRrHmDfPpYurAfMtoZiJPObO8p402k0X4osv
SgrNsUXoFFs9RgEKxL9BdhhAbowYa6KdXLNZUtIy4xVvb6IsE+46Pu9uEJsQ971EJ3dezkyne0aU
QDndRGCPIlHZRUbb4pqCcUOZZMYDZ6WK+CubGjRDuD+4xEAwySb6x3zrIvpNnUCf1Nh45QwtkF53
W3UOLsMJwsTcvtaaxqEtx+9Q0VqcyaxEFbVW23CFRqyIG1gDNHoN5PdpaeY71ywPRdv/yLqZT2zO
TBygmbmKGa+ExjYNCSqr0S28FH5wNXr44hg7udmjabvUKZr46miOG1V0Z6njsoaxl2H+Hg26fnCt
+WmqtYxQOULMs/w4EHd9AKYuNxV4FGqyed67NOxCvfaY2XOTQczb5XYBXLUMyMWGFY+RE3dTVNX7
MQSu19lH1mNaMXESH+XAzYyBtzrWicPsvyBsy3RoEzspJxT1oJncgMKob4shUbshwnfgcDjboCiN
AZeQAWHGnpgUVpeQH2S1z5J+BpMHeqUGZazXydjLEiu8WRLiWvuSTRCIEl6YDPNo1v+r3WOWrhM8
/l4MELqvl0t4L/MUgrN9qWpObVOMKDvsxHcsm++BDD4gAUyR4tTTBSGR0KU7bJxQnx50c+SKhZC8
Rbp8ckiYgMIV7fXqZImFRiKBckTU1pnLqaej5xBpEdmlY9Afg7iUbMHxqVxBwUSLCLw7zAqJVGBE
lEsD1ZRaF2VL0GO7h++OH1b9jhwH/CUEaQJJ7T4yiXCanenWdPBSTc7k7oc7MvLowqh2b7f9a+IY
H6JquShmmhENXd9iVL8OSpzYdV8HBsLbMaUPNbry0c5+nIlQKk5EAwdZXHZT86BiF2ESzSFpg9fp
i5UrOnLeiJbwIchu0WA0G1pWZPQF+K6im64F5Dz1qLtZhQkha3UY0boEyzfa8DJfW/QfJP5YHrXz
A21bbzTEtXALfNoyfCmNkIG2MafM5LaRaWCcJFVrY8iKFUmoeT8hq1Xta2IR4WFrb7GrZXttnH9U
RvT3vKyn7oMVz4kn1vKiAJBgwKXVRjfEBTK9G2iiUTQAOJNbzbYvQZV9ygRsKwnQV7ijh94ovwZp
v9aNRWxQSbdLxzTZP5mmjaSqNV/cvPodJRyhyW13k9kClaPLuyFOFM5N5iPDp9YSzeOgp/fA/h4V
ugfkla7OoDe3mVeVnwXRJuak6M6Cs2FCoZFrM25VTqIN4DNEk62deMlQ73KV/kazejaGAo/LgL5E
qxYyMAwFmmA8NChqUVk4hDH1Z6nbV0Cc2Y2ZiIehq+6t1rSOo9GVe1uUl6Ie3pC5kEPEBAU/OIPh
ytgxIGUDB79zoKK/dwtD8woHd34zwgzNSdF2EDEowZge00zqUesebCaOjpTPqifelNtt1iJmKJHt
6z3cqzbpOPt8kNDg0z4P9spgOIRWAvWpItawWli0qo77bppW7xsMycEgsU9pRrfLPsZ41tFTQrlM
xrHa9CuXcREAOrVivETzihHuBx8wJzE+islMOdlcJD4XXBVxcG1deTuHLPmLZTDbDGtG+Dn6osSf
SB4OaArjnbWHc5YNH4X0ci+vim5fKY7PFpTE1lz6U94ZNJ2LnQCSs/4c8uarDsAVDMktQtvUGasD
eNx4u4ywr3LGmoe4pL/C6VandwR6MTS1b+5y7Zgad30ZvAjdiHcSfwY3NbpInQSobBpQzO3NjhSx
PHPLfY0KCODaIbVA+875RzGzq2tOfB2lODakvbJN2Mcxn2CeTtjDQhuYo2mjtSbsCdZupV+0ODg6
LaaCLs2mvej7mdMjkzAGBG9JBHnSTBOEdYjAb0riLJC20a2s2p+BUv6mIdFLjzmuOhl4qKDQn0Jz
5DzFjIN5Q9ntliG76cSKi7CTuyluw11eMe1SWvnskuB5KsYWgmupXha2RvrqGqE38Afhbt8HLRRc
+vooS5YSJ7KZ41QWxc5M9UdgsdPVTCEiRUv3UqAG8hTD7I6fGGiUwUlV7yS6d0hThHJitTsESf3T
yM5zlDFvDAeeDZxbpoDTQ11ijG9Jt6ZX4/qyZY4h0zRh7EtVbM9CMjkAsIBlgLwKYC59UP9rxuI9
UOn3nA4hbb3yaQjc8Dxm77oD9qNEeUXDzI22nCmGQx+sykCojH2ZHnSGfR4NRfzfk5PtOp04W42G
1sacHbKRlHOqjHzbawz2sMVEWCSa8qIi+k21+zO5zYIAgE2SWJ8dKdtU5XCfF4aTgLHs3VxGT4se
uzdp251HeH4emFNxzNFZL6PJDRUinQsy+2zT9cxH9WYhyvKQoG85vQ4nAOM5Cjn4XdhoGNLUk9/b
UXNPYvlIjVDPkzzDSKIpaAtmWA4cW9sJOZDhO8Is8IN5ddk3azZ3EdAxNmiwdYZCKK4TjpcgC3fK
X2rt+ywsHpyRDa1AR4AZlnd34b7ZN1KAYujZgYXgaGR/2W1ZHey+wcjTBteAx03/muVs5miFQ1J0
jMmHcBcSOHOe3PwdlkZ4mNvpTAfh6pjzfZcTEw9+duJ2ce5mvVI0l/XHrjNdr6Uu8un6sI5lABMa
QPtOSdc+EcXNaFqPgRkqQgjIzS5nyTtthzdzyy/tVgoHIbAMIHWQiCDTLiRp4cXQWPJMC9z9uoDm
zFtGHeSlKxC+pzPn17Akl/4JbkZ4lCSZM+cqkElkFUsnWKB6KrApxyFvKTs2KKz5mFnOD3yI5EaT
9DktgVYjQ33CyEhtBbJBJFf6WkJSfbcWbPphgcqmWulVtvlc0fqS1axthc1MRPTqyyX8kCzs5qS1
+raYMiZuNP4245b7AsqMK24zNAweBUBT9slt1VQxfhwYGSbDW89SE9NvvOkJkcFPhJptC/NHuDJ/
M0sCa6yUX6NKnZOGL3PI3y3NBA6BGqzXGwDu2qXNnfck79yrMAR28qS5DHYz+LnTlPejw1iHhjkR
XNmXTXTnZlljoHLmA7S8IJtqbpof4pk1okzy+tgjQCQaW8uuljZtxxm8JpAcnhVgH+0sfh/nsL+A
0yYj4IhQBOJNhDkswiSTD8L2u2ltEHQ6IA0NerI+t7Bd4hU2+uhguFrRgxnvcPqaaewKLlnYB6Fu
bITNMOCkfqzOY+pia2hHJgCIUzexSTIkka+FNw+WibRrfIChqROPEGFntZ35WMIxrDMB5WjC+xaq
dUoDIWC32pWsKsWIbpY5pKmefGg0hGRYU+1rUMPdhPGUibHUtsaZ8wglunJcNFmkq5jacG57Tpl6
Cw+dlOp0k2PiRnL6yPdQFZjWK3k7RDPi9CubiVFQ8D+Mndly3EiapV8lLa8H1QAcDsDbuuoi9oXB
4L7oBkZSIvZ9c+Dp54OqpqeqxqxtLlKWEimRRATg/3LOdzg6lwY7AEO1qrKFReDAaYZLuS4xsm7a
7hdtfAXKOlnncyvJtc4xVgONl7xN9lmOkdEDdd1FygCvjjShG7tdGbSkJZT9WnFhIRoRSxlEl8pN
TsTnYnaOHbIhRjyVQ3pqagXQE8Yp3x5CizYjccAdBsVTJRsO7JjRQqTZQTesMiU9cDGRembhAFhF
qWEcPFCZys9vw8E6UHCZeyMHNVSb+WnABebP5NQ78ZruYz5KEZ0NA4oaPQAc5iA4gCC8IRX7Hu7x
Z+XWCflI0O66ujqzSZpsVx5bVpN5FdyjUo93lonSpFe8akGLMFpnzaFgNLwLYoPHocqe29bs11bs
MnhMR47MciHnCBxO2AFxeh7MwWdaKOHHWSGZAKAIqf8aVMDqXmOk2cT98GmpAjqu6wgMOumc7lVT
vZR1p3aNN8iVzWJKoaT07GvuxIxL40bBhw+/VDO+taxxB7izVC/BSz9hHghd82kwQTv0Wi8gTD3t
LZgdRsIQz14e3WRzvkzJA+FQLFIZPjAQQHunuiszfXwGnYVGbS7uNUOUc289hXNUkjgyMpC3nkGn
NJt4oXkblsUIkyB1OHD+S+jgJ+1mfaVwT9fVAL9uhEZcmNOxNZxDXNUvUaB/uhgUssgA+I25fXIY
b44acFGafgyjRaacSXaxMGtS2QJoyxm2ihgdA4FkmNmT2jt6rUSam7FcMdD+hc79nLPLLtlLKdgj
LHR4DADq+KHFr8AHnRGHT0lcvamOK1Gk5tWel+xOXkVqmOpR+jmbTZT8K22Evwj6uo5ba7KnIwFA
aodW+bkprPTAeDiCuuHvSoQPW8gf2yBHFWcC+d2VMPsxExxhOsw7rLE/aiu9Z4W88WJPrn3NHWbl
EjNF6d81A/FXRGzcVBM7Ue1NMDJ5EPBhvaliA58gaq0tSS8oV+mHIAbySPAWJA+aIluwT8++p4YE
R+EtffuAoHEId2WO2H9UhKDVBZU3PwTHRbFlhiHWRI69GCMzPCPJQWKxQNKD258cVlvkTkEJl8vJ
FOcxTrXkDtMqqYM6eMjr5KjrnLoXGXHD/ZJ2Iwh/K1cLKjlAkOrsqXWriLXuHG4gCzZ75LyfBfjD
bWnceKWDnSycLAI9EFTm6lYkZGk7k4w3DesOngiCiFRprCI7D7eo/Al1CnlITOm4mxiQjdJMcIqx
886bZjzMETUf/cfcc6O6EMqRF59R7116GaUbVbCDFgilG5vETsJVL7q81LHRb8KCc8N1QQG07bLs
n257I/sJow5QAHJ1x7iv7OEHSejGbuA8JS6p/q3EaWMyAQai09owrzdRdbOIDEOeoaMPgc1N3dfU
DT9Vh3AqqL0PdIlwwh1WcGlkqVVL/0rXznaPfixOZ0KVeTjM1NPG2N2gVVvU1ljNk+XN6tE/VYqA
A4v98QAQpVz2qpNsw10xqAtptt3B0CmO3fkd7R30H5B+zAVCDJB9uGsDnZ/DKL0giyTkTNT9dqjU
G4WKe9BBTIal/RawcU4oCXe1QxiT1pydBDxNKJe1CQW6l7wDp4IYN4PRXEytowuOXIcOCPf3FzZu
bK0GgjHFA4heNUAdzvnn6K+5yMId5jLQBwH8QDoSyIM5bKFlmp8W9p2jGrQujNP3IGQ22FtYRLF6
WbVjF66aLHyQuU6uCV1hJCc4/Hp+y5f5mDOQn1CgUV/oLtznJMEfusq9rafxAmfAWhsIGWLfY3cu
FnxBgM4cjhn7b2OLqZUWULJkEvgsiTmC75VBNjCJTW9wu+OxSrE55tM+wqw65du5JzSmXYKcSnuK
CCuvCIthtAn0yIfUdtEo7ld530OpAnC+aaHMVu7CUKmf8hnYit1l341sXnG2HxOXaUmTRMYatvQ2
09pECDm9joLnl++II+Sgzwhop4oRv2FvzeQI7ZNAxoSx3C3vuue+d3+2WKM2DCK3owSQnlk5Yx3f
ttbVyMlHox+aaLMTCT9QhJqOOvNjpA1wnuh3n9H/wa+Uy4rHUxvHyLNjLn4AH74rKXZ2YRV8vClX
ApMpovpG40grFwB4lcSnDAkSCop7u/af41S/RQNiR1x3ctVUIxoGyVwxkfLBEiOjJ2NZnTMLqEva
2pSByNrIPQRPowz3o0TiaCe13JMR88SNR2lL0EIVIDBJ4vwqxNld4hKk0dt7Hc48QtONyIgN1qzh
YOH6KB36dl/O2T1DU+w/SBt+K9TR81F8SBAVmWVQjdt2eNaTlutwJIrAbscbM5f9kYlUoOthN0UU
mp69HiBcbxktXqKUdmNkYejFDIoaBrmHKO+Qihrincp3PmfVjzZbys25GLZOeh+WTKISfU9Cm8/b
TaLVMD8wIv/EhPyax0xb6NdRLE3xaw9c8BB6w4G4hXAd+LN7YuC46kRzMLWV3ZLrtrN8TfvlVHdh
SBs+YobdQIN1t7mdV5t4mLyNJb0z/7WHwO71Ya5xWqqIjKyheJgWYL4TGQYoTjQmCI72IUaXVSR4
xLfh8JkV1IcdEV55iM1ROK5cVAMn30G5B7+VBbK5iRuj2g1S/7Shb9URIzhS8SZgHtT2c4ualgi5
5DgQC4TjYtM4OMAzf1Tcr0wBFYppgX15YGe0Hr9zg667By8suD/ouNSmHXPelgars/bUQhHhfUwg
gG9WLxlbSw6kwd0uDAweOYuwMYthFH5KxNdPfgrCQjrPbdHmB2HK79TEHS/x+GsLIyI5eEfiyEUY
MvKJghdSR9kh4ThHY3ZM+sZeJwZ4Kcu3piPzR7KU9NF16HMDyCVbb4Lw3gJeNnzlHjJTsaxmUJmY
6IncFu2bkaHRK9kTYVoKdpgCniPPfFe596VN/9LU4s6axw83S0HqY4ujKbR+WTZFHQwDNrwOlp/6
VntAS6sOgppR4fiouEOHBExhjS8QCPKp5ajauWAmViYnQZFmzNfSONgDKXqLTOchbGHCmTrcDayG
ZA+ewwqAHzEw9rdWi8UyuBInywrEQRDfms0ljL0fAkQ3DBZ5JQPqJ762G0Kt7012wbtqYrvnj/a5
513COmUuV1PGjHSiN3VqLP5Ow9YKqzWJwkfIcPGqVFQ5iK08hyVwaVPBFe3I/IhiUhlNcCB3CZhx
8NH4JBF5k/6FjKjeollbm0N7tO20JI2sr1aRlnyDmHX3fVgl1zCyPqecm1SW80dksa0Msu5oTax3
LUbp+NunAYML//f7l5y65oQUCBV9wVMMjbqZaYgwCCE9vTfMDOM0y6jN4KndxKzmksdXZgr+3q8Y
k1kV23Fiw6Z1Vtd6HxjTdah4apJQ4h3ixvy0OJb2ZgkRom2bKyLvhFRtW+y8sWFVGDIMdPvcXwLD
nENYuQh+B54gUQlvn7MAX9YUXdFG30nilNE+wMarfX9XzPi7pNblHlXqR+qaYl+icLXxTEY9V3Xq
vD0L7w9LIRNK/JEkAhcYk6ynn1afA60pxM9EZ1da0LOBPnTlNYk+E2NRH0eRvxrNbJ1Mh+MF9dEz
4km1ZiYMuzNq4tsU60vdgQyRepoejPfSEeHGMCf7oGOu3tmB+7jpcmKL4666xLxeu7qe822tcog5
mK2ivLhNsn0kgFyqitbQsh1jK5U8ml38oIye2I3FFAUCgm5jLr+jhO+2KPW6cId02xRXvOQPOvGD
TWW/ynKCEBhWt6FCZiEFDNOhtH/mWWOtI5/EcsFdZ/RKbuqOZ0djZ9YqtaY94Ya+wJwK4AZfCxPb
ug5/2J7zkw0ibJ2cUroykn0dcd3UQgiwBMo727bubEkGZ267pGx0X9B65+2Ef2ocERHYZv1Axoim
hUeyOWnjE4RHzHIngRVa28lNJZELwbPZsugkBC0zjTXXm+KDED3WVxYrbDeObsC1IesG9D4nmLGH
HuDH4DKHxicJssAMD2kX3za999hWwYIdAkvis/uJm3JXdNa7r2vouQCtMK34K5Zs+V6VEYEFIW+6
fqoZEebJoa0j+4oDOB6ke12CDiDTuQchqITS/Dj5wY1ZFJJ3HbefaSbgT3znKpEzU+chpzgyfwJ9
6c1w6hGYrtHSPbQ9+7vlJYPFP5O4TauEVAD8Y6JvMVPOJcNpisiWEZijiIZjrdglG6wYrKl/Z7UG
r3ljHdKpfktYesyIZlC5ZlvZwAUZHfb7yB9WTPYZKht0G7rwjx7saLdEGCXHcTt05nxlXL/4K/rq
GWHyjyYWxxg8/oPjiEvdFG9opaJ1wDAY8SxBnDU98VYidLP1Wz93/gGvG9DBBIFyqSk3Q8KebeOB
KCvzbqJYUVJWOwx0n8JOIQcC3DhBWHTWaIvwOUTWFXbK93Brijbesrnk1sG+AIbSRPEG4AXYERw1
LhpWDcT83Gi1JIC6cfcyt5GysZnnyHr0hYPr3dq4CstpYGUINuc02cum8XYAAlEwFSVr+7H2Lvai
+xeDA/VtCAreQ/GvERQBDYBDWFwRT0Q/kQ6KEx39ujCY27Ew7hp1KAlmoHMzjp0bkdF5dRcVOpfF
7vRvuTSYHAXaQxbZqQ0dDrBcn5vSWlR76dqKYD6YbXeAt6s3cOhI2UhA7NoCDKpfuw8DALUWefKB
oDe0RUSgYKKnIyNZgXw3nrBl3PBAEP1OuyKi4RNrtFE/hYuVgTVKs3cF4WWj+8OO23w3AyPZ2LV1
y8RKbePd2GF0IsAcnJdbAVFGQQy55qbvWKWGRPptMDO8I0zni009UboLO5PntV/nxLdoLRge7cHi
gcvifDsYRUBB3E2HkFd337BiKvW876Ii2BNYe4j6ACWSO9cbpA8HbByPzFMnGjAQ5TgQcAKMdA8s
N1Zjx3qWe/ae1M2cgAEGFqObXBs/tdctUcgMHZiHkYMqd6EjcAzUnIMOw3mcSj+wocKkz8sfEQJN
KqfdyHadecS368aQ/Eb30TT7X1rSIpcatZXxwKwTtlsVvcBhoWYtvLcJXuFmXtacXlpTKlOL7ESF
I39mLbo3SaIgaPpM91Uc1ejeLBEEVDYufDR/a07KPgWYtVeiKm+pgQhUwQG2Nvv8w67xtjceUZyj
PZ6sYny1L+Axhj34aJZ8KdJtxwMer/Qlw522BTJh4GYg07TKCLRDjCNAAa9n1JmU//CW5rl4MKUT
7Ke1mbvxptcUz2BOvNM441YjWXqXyJ8a/AZwDfwxZoDAhT3zOm/Hk9cy9pbS9ZhPmkiLcVvgSjBE
mDwVmf00YYcnPj49GmnALWSbX+kkEDofdDddEqIS1kWyyAsVg6ocQJlwmZFU2CT6Cg5aZupfpLWQ
bsLqIKR0Ydwwj7AgzHGb9dyWoWWvMjpWo6BLn63M2HjGiJiAh4mV4kEVu8FJLnPG3Y78nIOmml8s
ckKLMQXeLcZTk/Ko8GznhedbuI5ac+sVAbDM4rFmtwrLukEU3TjAMHmOTyp7G+FfbtLwoiz3S5ng
AZ1y2kg5XGn4a1JxeHvOg7fJVfliS/LzfMNkI2AzbI86GHoNsYKO3W5ChaKOB99D0yjE8nDhSgYF
aUykFHYLmjNfXvuBn67qGFrVXcMGtrgdA/w3tDTAeQBG9Qkpy265NRnsoOAzCazYgvcgihYKTYdq
owkTBMM+Asom5nAfFq2tS6UvjJ+yNmIQ6f1PCsbN1OENnxjWb+D9H+zT8nNmmQ0JJ3sRMENXasG/
5xF65bR5RUlJb13GXzaKJastv/A17GALhKS5RDd9G8jNDJqlseabdmjkkYXzPJJnRqCwPRH8jkPh
WGKeFahFdlHNFWHk+Qi80trGI/wRP2yv2hBfAiQxbJfsy8oALsRu8bZIVZXjcDe2krE/skrbGdEL
ND1BZwFuCgVuchdKBgQxWcfwznnoRKnpbroB1Y9hZZ9FwvZlDDyDBypruVHRIcGfotfyFD79Ev3b
n3/8x9/+6z++9H+Gv0ow2VNYFu3f/ovff5XV1MRh1P3bb/92ib+QvpTf3e+/9t+f9q9/6W+3H0P3
q/4fP+XyuHv6909YvpP//if5yv/4zjYf3ce//GZbdDzM7vtfzfTwC4h89/vL8zMsn/n/+8E/fv3+
V56m6tdf//wq+6Jb/rUwLos///Gh48+//mlbv6/R3y/R8s//42O3Hzl/bfUrww2c//tf+PXRdn/9
0/0LAcy+q1yyUU1kKn/+Mf5a/tz+i3Qcy1XKtH3Tkpbw/vwDcH4X/fVPaf1F8ngSCtaBME3P56u3
Zb98yFF/cRhPKQ9eB4pVUzl//p+f+l9euf/7Sv5REHRekiDU/vVP9ecf1d9f3+WH8kxTea6SDpoo
X7oMvRw+/vXxAD2GT7b+l+lQp9c5vXWQOTz8Iu82bSX3dPYUiBKJpfMoM/IoicQ9/tP1+cc38s9f
WPAT/L9fmV2o7fimYzry375yXIblmPgs5OPRGdfOnD4lRvJE3sPemr8rAWs5725kxr67dF6CUbwy
mv3onfmqw4BMiVN+4m1LtWbRc4nxzhPj9dzegXS++O1tbzu0heMx7PehCJjDtxFOSr/ANF28/88/
iKWcf7+Ilq0cm5mXxayJl1ryOv7zRexZV7g8JREZOmypLCvZFZB3ENfPr8nQgK/p1SeBhOxRoGJv
k3w+csBgUC3Fe6i7z9FmXa5xJLgzcLe1lzHwFEH6lgwRNjtPfzNrb9YyqCz+XZb8yogvpLHiF678
QyQU65bA+wgD5seMMraOyM4xDKtQCf5A8xzuccrIBp2OqNkCMcgXKPIYEk/m+GNQEdDLhIFS+DEW
kITcBvCHkduggobnoPgWbxI8hll8OR7lSNTwvO0BahDk2qxSh2+464gtc5qYZZ23Ggz1PZms2LrI
OKMUuCtdUE69k7ygIUuvTtJf+/ZToxNge4BTkV4rY9g2A871Hv2+8NdjU96KSn1zux3rbFkBh6Br
01q9qqF5r3uZnFCE3I0PjmD92ebFJqiA2M5+fWJ7NVIH4QbqBVUkPkpZmWfThkwf5khY0hyPYsJK
DB/YEu7RUXx0UJfyKECiVvP6Jak6QekdMboXJ8EqelV3PiNDptvKLhDUkfYWOqmz75ewDIINsMZG
yXIxjjLFV+LWMadFaBxUXPa3IajsNYKUae9AoMOExwwXkP2qTtJpm9r9vrApRiD+UudXi5mOcKoy
yd7ww9BhOFKsGZoureP8VMWfkhOTkj58VGRSk44E3sXzyRHHeGa2XntswgBvA8IZBpZLZOqt3Yi9
UZqvY1xxHilXbTAzPsY9ceisqqHeV9t52u2EHpMbKwdzOSMSxmqszqLxOLMGFFCJrmCXBtUB0SrE
LTfw8BjLnel07qq0amQl1ZqqjfikJ+T5yQqD673KypssDD/T1H9HEg+o0WSmQqC1TFp6BDkdKvld
jSXx5PhcNoNrHcumvHea9iS9am/o/mAaqbgVgixCVcx8A112xwbwyI4EZ5uIiLMLT7mIjzIIsJTo
JXqzfqxyn1AEW2brxpu+6y7cepqUHco1Z+Vds6B8Y+ZB6g7DNFhkoqQGCAMEZyzuyQ3hRLX0eTLg
PxHEin1Uzykm6SaiSHMvU46V05sgZ3aYkUAEU8oiih0MpK4IRy0Cr2ymo9NwCAO0l4Ue7jRQZU5o
FDonHB3vKLhBSrRaY8+KXnH9AMvS2YdsibxzWJOPeX6DpTBbE8H4FiLcIGDNWptje8SUbJ+bNL3U
hJltR1G+lZZ3JSGEcSKRjNtMLUPIjPl1quVXkfYFeaqk4Zpe8Z4hOXTwnHbesCLthek7uq4cydNE
LgOtBEHVNEprBqbWgRMKXa1ZrosWYsWYDxjiMno8fx73pduARiNXNS1hffYKAkPp7ETZMwRXiMYK
Q7ar5e5IdQkCwBJLrMq480DZujdCoBEmF4qYjoZAlN6czm3p3fbC7dcuZSmRuidK1O85hCSuHetn
BrV7nWdYHoeI9LU+BuFbD80egy1gCpdy35EDl0/I3RzkrL2dArB2taqArK+FCioyYvHrEbPxiEpl
qdxhPBZNtQZDchdQD3nm9NiSjnxshgkeBRK+GYZCGdgMJ5mlm+j9jpUfP40laD63EhQPQbdpKfsw
an4SStGs3MRyX9nTevpnmZk/KoLquf26YI8qRDPi6a9tiOtIBO9wxcS9yeSR6LUAsaQLLRF2bja/
ChDD0DpMtBwGCtPh0/Bn+8F1/Y8IzcU6CZ5jhxcYjzhDfKOzd1VDiJJbPTcG9Wk3wA8u3Es8ht26
czUqXJrbHOk5AipfRUw77XInai5VVY28KotNOkOTt8KF9TaitDs3oFNmz7pPp/JVImyFhOJbe1Uc
J6hCYIjQOzrn+plBA6rPcjVa6iUXPq/tVH7omGVTtCiOBgRHOV/npndYOHVoYDYBmdlry3+u8Cev
XYg+GzdyPxLLeumzhaubMK6zmCPtAkkS0lzT7goCBnyYWrWpH4qKbMSsthCmU300tM5Zidwhq94b
19+0FYvZ5lzMAUsIqm28I+Yz4JVvArWu9ZQf5xAyhxdE1AlO/lCX+TGbg3cWpuIg+0qSRe4j4Z2h
pvrG9xirt4SnBuy6+bEY5uCYV6WAUMJSA0pzvW7ZP5QtACjNfYiaszzVQZXsKOvYfvbvyvLee9M3
1j7IJk5O54it3cdeSINGUHZIyjj4ZliPeTn8AGirj0pH93ZawZP145spsL2tOdNx+rRu+cVgWI9H
MdHruI5ftRktT4K6g0wX7BIiFAnyQzEPdskcEQHToe/sRc8cGTABAWYmJdRmrwdWwVnsP3FUAp51
oPUMx4KYbuYNiDfyhBi6CohPDrVHFSPpKM0yqPQFGWPlmiGwe++0mFrcHj9AR4rOJksxdFiYk0kQ
wTgIge5EOjDm95a3UOlBHhMI+/QAEgN34k64NROdOnjwPeMTcU28cSfUEYHvvbXaeywmMO95XpyH
pU0ZXqjX+FlIipd4HVzpYzkZM7Wba0i5PuFuYwhBv9T3JV7kVZqXz5HLg6SbvlLbm48ZzdKas42h
wjBdYo3SphlTf19Gxz6Wb1bqfZD1Wg5md8Gp9CM0rbtG81wB+XA7ly3RlPaM9Tuxv0JwsieuOSRL
zfVAcnhr58mN0Y5HO2A/hBSbuJui+zYIyjLwNXP+GymQ3pHDwh9zNOAls+s2iboLuhHb3sNkuK39
vnmMtf0cmBFAXGspXGxoIyPzDJwdjt4XmXd1ZUWNGzFCYEiz8rEli9ZDrhs+2UI94rnFDhZVL1WJ
Aptn2cqMuhevx4VGnPMn42EWj+3OLuQ1hyQxkmRneSRfsbNFyYXOLyrkwhMofqC3I0UXOft6HFkQ
KMY5yB6qh5pZjDu21bZhj8MG6sPvc25Lj/n9fDRDfJskU/zerVMbjEiy5Lit9FTsBwyryzdj+8E+
IqZUS/NlkDZ7DP3aACw81KVX3zEopZSZfZ8EN8UiE7/vbhwL2BkVuWWckHuin82VKR5xMSMLLYJh
P0XtcytQPEG0Pah0iOEWR+nBDPwjXk/iwfsdodbFZs9oUIHu5slSNYqdU5++6TF1H3HzxwaFj5Tw
pyqNDcfBQb1mMWFfeJI8JjTmG8DF4aavxqPsDHdHsf3agufYNXPHuWDVT5GDgKyvdHJxQWfD+5+j
s61+lr4SG4wkGrAo6x4ybfqTqXsB+IrJf4uUt6HCoBEBuET6kb9T/kw0Hhp+RAconkVn/7ThxzxP
wXc7uO2+KAd/jVs+O1ChDsYcXqZ6EZjodmt0LkphZh/MwVt4x1m1eaLitZ44ro/2EPNWY19yM2fE
JBRyfuqREL96rruNPad9c5zc32COacE19iSGjeApktRtNh61HlFOtFKSuZ1CT6exPGVG9hKp4r2o
lgmMfu2iRN3Gcye2Fl8NZfCn6mdy2IL6CxyJOhSCiVw4BuG7yKtfaT10d8TBo1ZP3YuR2vecd/Mb
pD228ybErqpItgMI07UfuihQOvs2L029179plwqDl2FG7TYt20MRwB6dIuuMpt6n7mMq5Zj1hzkK
1C927x+zUixubPAT2rtUdjkxKGExEy50DxE6cJ1JM7YsxQUU65KjyRv35HvMcT8CNnJtYjLFI4yG
+SL78ZRY9g/ECUgE+xgFXohLARDZKqYFP9QGTG6djWqLPoSFuo//uLe/ptFZ0JY4o4jwfBMOT6eq
7nrq+eQKAepMk5cZ4SXvkjcZQMJkB3KwBfTmyDRzFA0Udb9/AYM97oBfIGQce7Q5pns3QLXbdykM
p1ruQESUF1e/O107bb2QZRwOVKhJz9nUISx1O/8s3TilCZn3w2S9IWqbdimRlAxCjaemqoH3OXKX
qkntDeCqFXA8AIhOfj9ZbngKQwC9wJ53JZK9nU44CxgOE4GQAJ9Ny6a+lWbwrMkLeIDNyVrbPZWD
8aV1ZB894yYssvk8zu4XKRFs2o0Swv2QARlzbHgYObbSoRyucT6RwyGxrtWKmm6O1WkYG3UKZ+9N
qLDYVYxmN+7YvOoqhvuzpKRSY2r8heDe8nOqUjT1FHkFYAYbZwR/zLDeSFEd1QEhQQ0q/dFGUhWo
u7JBX2TFoCR6uzo7eMMR+ZNZ1Zrzex9E3+VElVyyy6CPY3NJBvKqbFq1zQZ9U5kEUNtA1pEGYPGp
lyS5TNfs0pyK1SK+vakLhl3faYuCcgbs73sDu1y7gp3ArR96hTjLsDqTz268mTpi14tUajeQlXmE
jD+vB3KQj3ETZyw1aNgct+/OSb8AN2b8NrU9NNu8IFyLBpPMIgugBU9jl5e0d9OWAklN2GAES1w6
k6YbKaUmpCQsnW7lMLzi/7iDPtrgA4vu8PMnu5EQC0aGAxDYiQa2a0Ck+U+iRgnlhZ9WeMaNmIDv
C7aDo14RU8K1NtNDaTm7efJe8AJWx/qrrmoObGMyjxyD3MKFuwJse2ew/Dv4OYzH2Yd5k6JFYG8E
Ka9e4SJxt/VwzEyT52YxuHt0ADKwYxxo3VfKC2/3ERXf8CSc1rtS4i222XM/GQ1KAWRaGZsphut3
rl98dMqLkJXBLnF8vFLpcBzNkrF8DA7Nm5jXz7edGb3JDr1OC+ZJ1eVh7CJzn/fZjVN7P4UNplLk
VB4w4llxWfionMo8hcN81IOXYlwYTDAqcPvYp2U7vPFi77bqySKKBQVchcST+E6m+3iiSlXtOX9g
XefZOc8SRJ0FFUMcV8egKPr3fB9BNx0Gv3i0OLLcOrpL9fg4ROPWQaY2gwQ5VZ5rXkrG5itkUex/
oUHjWKbKfvMHaByinmmz/No5DJLkYt4MqyrEgAqD563wCuNCrDghEEl8WyUYaePIUwfLak8z/stz
EG9whEaHpMx+hREdnhPR2yD+WBs1raqPL3PfTQ5XqGoQ0VFKUkA3B0JP6AqLa1prjocUf2NkXQLE
UllpP9aW7a9LO/mWgfFk6ZRmdLnnpCK0gJdiuImPZhuZK35ybx9rVZ3qGrI04/Br3smDOacp7bOJ
H8YawucIVt4pr22Ft73012bIklIHnf0wVNYhqkt5rl0CbsfKeUgEjBuMYRZtBgzeJuufyngInyrd
EQC/a+qxv/MbQwJ1Z3fY54iu525uz78/qaSnX7UGAvBAEBwcDVV+izBnzybCuC2Bt4QWgKlwyPtd
hdDS83x1l4Y50Pwk9bdV5z15jVJndn8bsy24tXJLHVvWOU7YvPQxSNS//xI4Lx2KtTXhR9gjF3cY
q784FZCxRv86k+uzAn007LLB2pfKHFYxUqdjMNS/xtR5Ug7cJkvJdh/4hEHEHuqZOmV94+snxXqx
7FHLS8tD6BBfKF/E1jfKt0pw86M8dJaA+Oaqyw7JDDFMStN4OyTitfa7O3YXtKUmubSDy/KOYzxl
N7rUOyUx5uxjkgrWAvExgDQbkgzBqBJIG6b1Xde43wBzn6Vux13j9jFBny3loLgj2nHeN6H50EKe
rQjbC9A2QNVGgFnvTRFfQpOZXjktQAgS6hCcT2jNUU42DkUMOT1midYUje9yh0OFPMiJXcrUAj8G
Zm9up5aGLChhfFuOufPbKgbHyRXKidaxDEvsHTUSmOdWHooFAm6ZE2Y50z8ni4Pz75XHUHoWVXTM
cmrwDJYFhHk64P6kNIGuIkLLEe+j46BJqzBlt8H0XjGcX0f5Ip3BhYo89ZOPQDod22zr1RFEN5y/
RsktEuc9tF7KhJ4d+WrOn+wYSYkusBV5dYoZC7DE1rVZnBnWok8Mt9mkP5jzc+NRm1RNhIsQd6Qc
6i/HkstM1dnGunAh99ZfLaVvY1fDudHmITMQ57tQRQiTXSNbLA6ioXPzjCg/x/jdUyGYTEj7Z1F9
FHzZW88l0i7HZ8p1ZTGdzjRfzDzushD7QoIVGgkZIDaOgSWRcmzL7dnCaraJmSTZprvVPbexw5un
wS+wSxZ5p7DMjwbMSZalLg//4GHOUH+hwSQUUaKhrforxAugCqbD1+rju2ieLjLJWMaOAGbsxNss
GGhX5uIFc+63r4ZPImgN9z0RNWVZT0iztsRqrCzUSRNPQ5t5To5fgAQqtC3LRW5yl+EugLO4Gvr7
kgEcvlTnVC3WIyzU/iW1ukOla2iTFRPJwhPxJmP8TrwNvQLAgENHgvLY4k2JK84M10230gUzJMyk
5M1ln8fFjxNYBU2Md51pKCpF4BWCgXXr1PWN77rU9L1x0uXzFEX5yZu50MzhN7WvN6ELysaSxoPf
YTsWBCVCIEOFmJDS0Q7dvpudHrXQsCXWDqcKwDKCbDBiYiKIWZGsPSzu8Aa3XfKSl/R+uq0J1o7H
PXy3GRsdo8eDiMP4vjfzh/9N3Zksx61sV/SL8AJtZmLiQfUNi8VOJKUJgpREINH33dd7ofQifK/t
sP2GntwIXYlSFZrMk+fsvXYvEe9w7jz5QvVnvFJIoT+HwSHxOJ4uPUPIlZNk08FxrYM5uD8EvbE0
8ljAwgQAEFNFClus007f47TTNFb4vGVjkRLUhi+oNLVRfiJ8g6Adk9UXkraKfnidpAjAXT1HiEmc
V/RjlCP4XBIYvxIElZnI+yqF5EAhGWfeHcqubeQ3+9iOcrJLxFuZ+ZvZbSgpnSrYp+kdsfa6QEZI
pxfVSnIZknrLIFMdUfIwrbXkUYwGL7bDPLeJzqKbio3FohNXV9mmzxD43FMzJ4+uUClZQeO9QdhE
2Ho/rQp6bpw/YMI+GTkjZBQoOswoYV0s58l8KaPJuBT5L7v1pr3yonFtz/GpJhiP44/E7WFx/ndK
yIESBAlyQ1YQG/FXQwuaICofARVdxBbtUsalGoiL2emg+9lZ2V4Z4Cak75MhjCyDZhyOBNE/DHPj
4yZP5DoxBnjOYtz4I89WEdMeShY3KyRnsRcVkwBAcRn3qi1oJxnoP2p9LnDnMhLZ2K26zx3nJzFy
Ea6koaEVgwDdE+WhbFBFSknNXQhhrWUmAZ8oocnuoxg0ZWxhlFgVAiO5B3J4jZRGQPnqdn0A+s11
L6LiCFgrOgOpRiJGghXzBugtZV/MmClaGIYUgnGqL2WOhZMx+6cewCqx0b35BW5kUiPrbR7li0KR
mPMw9/ZViR3aSrg9vvnpdZugHhZM331WqUMymzl+Wy6rEXVPNWaXtc/OVLtvpuYgi8aJVSB3vwjE
2Bs6gWpiLoEeIVuDWnKQelcdkc2+tUS1rMhMgD2KPKWp6KZLt8s3KpyepZy2WFxZ7hqN6Hjxdfn0
mvJsdrboHA6SdkBOrDrXBcyML/v+koXNW+6VJ4pIbl+RrpndggmqDrWB3DMZUPAiDqFFYlmoOOAZ
lXV3ncr6viwXdr47fxd29gUU+rVelGJwg7YWfoyjjQF4xoWBXa5/8wfrtYvKLTMfbw+D/9pwNIPt
8wbV0l6hjg5xiTOtCccXWkgH0cmjxZBjbQduvc5cMsnSBe4V2c/CK74lnYfV2PkFkarZTFM07BPP
fIiXw0XRdMPOMV+tOZtOozFvfa/f5DEPtdegNIs4JocJAQENSufQqH9YMqOHNwH9RNe1peKhxiQ5
YNeC37mgQ9pxchpAw+hoOyH0n7P2HUPxdOxM8xjM3nDIc/N7oJ3yruN/IOTdkLkCVj0gpKGy2wfy
PKKVHohRdO34s251vrGkg7yfFvFkX27EclDfxzn2QWFhkuJZor8JEAC4RGX8mASINv6ik4bYbrYp
u0d0HWLq8jKRyNzk8CkkiOYRc0brOpBjvbCjvIi+GYkVEYqzdYhxqUvLv7q5e3CIInOzMbw3kp5x
S4EPMUtc1MHmSxKzKro0wjOIy+yFza5T4zXEW7UKgq4+q8lF517wgjkDF1rTt1t1iP/ZU+kP8d4y
3pKr2VJMERUKlEKpc0ufh+0lpRm7jcr4FRnufTlHACST8N2oSv+K/BD0A8QxYkxwBbnoE2lZU/kQ
3yGi8SWeyqe4tue1lsVTrqMnEPh6Y5OA7cfziz2iVINWxXyiF58BtEiDvggfovhWQI1FR2/HG/bT
r1zIB+hkvIv5yIXiZD+EHECiQJDLilqLWkTvhwRmoFnNjyVhmUA9QIIQbnKcEZl1TXHXDrSDB+Zv
cK+XLJCMlEFfdlstMgJXFCgmAthhCvHCRC2Eybp2Pu2q+gaNgd5CrmE7CRTiUyZOpHNsRj84zRME
GwYLDxFhNwkcPgCdI03gkGS9puvtg+cXx77VZzNsDmYB7jUL0aiX1V2ZDfXWkbTjBmerZ4AEdV2e
rRYVqTnSx6zBr5D48kxDK5GYTk0MWUlkbgpjUYYF8VlCF7MaL9oLOT74Q/7NT6DvgKkZ8ciRSxmr
XZsmEQX2IRsnBO5jB2qke+wLBnGt/uYp8WkW1BpihNzpi5hGqBgRqAUJCVax2pSXIHOMQ0XoO9Mc
lA19B7TSaDBDmO2nVuFX1937Bd8gjmZ7VSAILirgExMHOhBKxRk1uHuZ7LQgk8JUYDHqXzKts1WL
qKFrHW6sKp6AAZuqfbDBR2xnhHSkXWN96LGEOQmeTrznICXAxLz2lYdU25CElHPxMcb/Kmx4hgY6
e6L3yB8QEM9Z0GqZbmdvIgijRMEJk7rnwjHht5L4NZ376Jj7JnyFmhSEObR3AaP2nR6rE615OiXs
7Wss0Ok+jEG5kPPK3ojLQY4CCKdM5E7F1j3+l6v/viNOASpM0AXbUTM5lQnvPSeqaV35DWyBpnkF
dPDbjPlASYfYwGzHH7UxPWc0oNaT3wVv7ry0bsBcV4Z6cotI3+MLO4mRYStnRUANtZXsagfRmC7z
90fyHKm4eotZ2jS+msUAHEHXe2+MQlQFFRAG41vfkODqlvi9TASKGEfLJwSs1y63Pqpl176pSf4l
adX/QTS1/10swqPmPwun/qqb+rf/J8oqof4iuPkvyqpj/Tv9yH/9VVm1/MAfZZUh/mGaJhooJWE0
eJSz/NYfcZVhmf8gx8hXvkth7rvMmP9DXeX9w0FZJKQtTOnaluKn/qmuQnjFH7V8adqWi6RHev+K
usr6uzIIK7oULg60279hScRBf1cG+Rm0FUZ/UCKVkT+Hk3oYozndz8iM8WM43rnwG4d+dJWvLbsq
F7UxsxQCLMIsZbZteSdaWwHtv453R/QNTuzCWYV+Nux5Tv9yXf8bRZb/d0XW8mGlBKPEKYVv7iNo
+vuHVWlmginAFRSPyZUI83rbR+mJxHXv3JuZvwcpN21Yjh+GCMy7CiYIGNWaaOX0YQyq8nvfPgZS
Y/1t3R+379VhiVujQSswWNsHeOMPYdlEaAlg8dKZ9WKKPAOtwDkeSZuB5wBf0UEWE1QHMx8hFAhn
WxHosglJiN134oCEIj+WtsVpE1yEwwR6Fxj6q7GZVGu7xZUQDwZZegNoSBWYB0gsDmCU7LewjeRY
i6E7OFENfkZc7LGIj2zNIUxupFSuVb+FFfgAqzWLiw/l4omXH7Ityd/Ertg//GQibiFyHntyPY4h
f0lWyeIePxZdGkDQFUeBZkLz7I2oVtIZNt2U4xwO5ETFpJyV45UkYS1xWKLKLnaNFS9YahojJJxn
iMCmAbQKxgMBfPK1mfIfJu66HpkWcotZwsimUwGFYPM/33Tb+ZsM73bTlWuiAbQ8x3Iw4/39ppP2
JKFRcNOtnrFE2dNrgggZwPIMm/PtP3Y5Nee2ME9BJQgW7juQ/g6ckwEFmYpEfAgCTMt5Ur+bUeid
W75KBjSf7uyMA2iymUoJGDySOL94/KNE/aOy/G+e2eX9Lv9Dv/jPjy8sbAqWZUtkhH//+BVAc0TK
cUWaotMcMVnN92Ri6Xux0K3ipQ0Aq2GKUUZP/WPTxD4uzqTc0SG9LzL0CzE8tjSxBUQRCq2qIHua
hJg/i/q/9inpG5qOkKZHioX990/Z2w06roIUn7GaHxDHX2iuMeoRA/7CydbH0fyYGY+e6BzpauyO
uVV756AUpK1VyX3UTFChwvbFlcN9mrrZ2Qnc9vC/PAjLlfrblVQKF5hypOnbjmWZy1L2FyUoRY8b
grbBF9nBxMAxr+lZJtPRmPzX26/azrTPBo4LUU7TfcsuuzaY9HoJcrMuLPR95qVfwxQHmzhAaJHS
itvOJhoec6rLnR8YHRxiJJm6ZigjgL0NlXFw8zL6X9YxRy1L+3/6Lr5r8kTbtu+xADvLQ/+X7+KF
fqNEzBGmKwsixuoov1Opd5pc82hHpPpqQByM+QTipdbegzD3zrZXcgDpiAEEqnd22vkdCRv9i6Kr
Fx8wIDazw2saAH+rUbTgVzilExqUjsynmEjPxrTKh6HE2OlR25a+fWbmBTXIr0pcpayDactzh7wA
0GYStkAWWAkIfKFsTFqeUPcnrf27eEjl9yHtl8Ut31bio6kDjdlg8pFohZ9ESnB+DeXR9fsnf57V
1YWCRkRP/FG60c9+ttODrXJWnKhj5ME4cSgIV9eLn6uJR5QzAWhhYNE9TfvY3hnobrRs5SVQ2e62
MgpplN8Lhr9xT85GpbJkBUzluRrlQkGE7lx720CaNAbKwUMt1+l7XFgLz51RLzLWNLigO8V+YhAT
O+hs3FqDQ+VfJM+3DQOSjb6Pg+YqhRJ7q9BvBD+4yCWtN1D3YK9G+DChb5h/LpDGW1YD7b8kvnWw
jZx4A9O9Y8gw7uhZKUwRWXE/5MmHnvpyZ5TG1e0BEeTxcPAMuByYXh8dNXnM6auffIfoiCts7+NL
LdcBfauszd8z0L2MKiHy3G6xEoXBzkNHTqF9iYr883arhkFcHF+cM27xgBoMwp6P09jLPxHvjw+F
QU5OO3SS81TDvysktNLZe2lwPp+DkYxR1BJiGQFnOrhzl01otHmtk6B6cdqMaUDpt/2uLSx7b/gS
HegMnERx/gljuyZ0B5Ol9AryAy3+emaIFqSevtkVqGo2cTU9m61FL6/NXrVNtnClCYyArbcddOfv
p0A6zxzT7mQ6HJsRhzRftluSAsHykmTct7gJW6TJiJDFIeFKMkbfSaX1fRAOJdnSGS2mpWMWeopW
QSz1umoY6NNuhQ0akKiexYC3anXoHCITOSZzMxoIHWNBgVA24fvwRZwSLjjejP2wFBM9BnlmUtmm
Q6KKXzU4uxUtYlo9uOdoyFExTeU+q2P36NKi3ESBw7WtfsqeM/16MKAxaXZmz/p5W9XjPtuytjmb
sunQ4+ZDuyJwjJBNwHwlH2ZWn1YDg+/2kAdBXTwLU+HUsLzzXLK7Li/3lAhs/d6+UcNlDhm5ubYN
zh/l/wqntXf2mOuuxIw9E2NLdriVdEZkHOyQBPlBTW921ZscgqxrnY6SPHr/V99zchQF3fY6isU2
iaiZJidneCwAeGbfCuQqe6dRT1Y8ka+MLEdbd/FcA9tern4J5HQusd3OXl3vG6cOnlVVfCTgHAtB
46aUEiIXNg1ex9omKFC2WwkGgJG6c4rLkDxUhxc+rw1iBbIXp7ReSRbV29vzV875iz8s6dUTvk9y
DHnD86ZBZInQrHEXA311AmVFgB+ONaAz4DDeqkR+sZffcZjLdyGczdwgfREW01oF4J+8MkzXSROJ
05+rMzJzLv2QtNKJhQ9r+as9RtE1PSLkzXYJ57Pba7pzvJSAY4xLm8DE6BoliyUVm+HZ/1lpEM2j
jo/ant0tgt1pxbAisdi8lUMF3Zl4pLsIdWI54ZxDX1TlmfM0Neo+NPrxIW3oZwUdFGL8emCc6wom
UTvAAMg+b5f/tpLNAcqforKeZBmYvGnBQ5cJvINBPzCFF7Ts2yANVraIh0uvcS6szYF3OE677e0h
En5w55c01P68zBYgCkTKGosPD7AXmrs82g842w+3J61e6kuLjv+yOle891g00EU18Q+6/s01Zmtt
l1oFZss9alkmLL7291jO3CNqR9dEP4E2zKADkH5JZk6xDegH8EmykYSarijquiNiT7Wh0Y5DAlE/
nKWjTiOyVqqpWyduH+w8AldJZmZ0wya4ThXS2tnISSJaFicd+9OBrjJqBG0fjJ76+/YiwaA6ROhc
tp0b7WUNeLKUAPFJi0gn70xbD6GfVWs0ZPW0vf1YnLYuEr9C7hurJ/0i7HYFQqQQoAmpie5RaUhA
xAW60KTQyZ9v++9txxTlSI+X1peafMQyM5J8rTiBMEXTRtsy0bDiTcO3CzA57AblFUxiNNjKef7n
bejGJz9mjjYG6bQJecyRv6ZbDV7iRbV19pxNP2PEv0Ex4U9ANpU0Qp0IsugYF2KrgGHgnrHN73th
3OFpluBrMqpErWChJMAFgwGlkqmY3ZTuQz2n/XFWxd2Eh/Qa61c7HPxLP3YuA5HAfpTvLnwVhPic
+KyeQGcrpP+OKqXYGSbBbLXB3h4UwalN5ga+6OLzljSuZdqOD412P8IoNSmaBJ6weB7ROebu0So4
NPmO/1ObAI4Fr42tmRtFMEcdBwLHba0NXYY3c7tQhxQaC28KD3UajDQ9SK/10h7Z4u1W9Q5gwchC
FlthTY1TCIKk2qGPoE+a+Szs42A1q6ocsi0W9vKYLq+QzOzDCNB8V0mfkZLFNxWju8E3EKybeaac
SUrKoI7k2jBGZMxNHioShcw6vMRmBF8C6nFW7FPf/jBi03smyO/LITJoYsICdKsnaIV3/VYx354I
xBu09pgecYUoZvwGVI2ZnCA3ruPCYYwi+njdZhLUp9PRlxaIFnJdk9bR57uup/eHvqsHaTG9pxlY
i1nNVzJgGb0sz9utKEfevLJqeI9JEVAalpAQzIHwE4UcbF6ylU1jksxrNfLv2fxeMEQ4uEFycOYR
NVY3tk9BQkiimqjySx8Y9gQew2V13jPJG3Qc429mvb7tk2Xq6HMfBM8pHqsqb+w7F2RhpGiBl0kc
4UknWLOBRpFnC3WnDn+YAy1CO0negPyWIBSprhOGOuvIpjcQtfOjR5AtvUrPhwyWAlAvNiOy3k02
k6MEnKfFCR0yrOnq49DGzo60PQWlL0+uHiCU8FlONOi4+hXLnXi9bdmG9UFCKPMRV+1mDk5sqKBD
hwq4aBfOkOUm+NW3WuP2+iYqJKtSTwc7HkeU39YT/AxsSs6CezQhtZaeH917pY01lTGtFYd6j+fZ
wpm9VM+Ct7zPPXNnSAMckmNVIHqG+ppm4VmgoXQ4WRYzGxuA9mJTFPRsb9tlFAzeToUwSQLHNy5/
1u1qRu3loxszLAkcEyMEMbhTAmuWi4e0L9jT176vG1ZLDhTOcVlT47ZnWBX5X07UMybEpe7E4MD+
tDwYiW4DSEZr4Zf9CtndIyg0mac+kAyKMWExDANqRO+6O3s0xtF95eTT5dumx+sZB/0GKc/wcNuD
mXARp5Y52EiXzQl2yNZWnbWfG3nEJe0DTN8Kt65RsjwEqZldbh+xT5M7jlcrn73hujRAkqI424FM
kZk3M2yCpjqO6AmXOquJAyaRsVWAnnGPlMrtyzA9Esam7pWgHwxA6raQtFbJdrE87kXdgZuecc/Y
7rbIhuhugNEmiQbeAair7/OZcIply2i78JqVjbyY326FjVdoeEB28cv0Z5OGgH6QnP+PXocBvR/F
xEM/AQIgaGmdFqGz7Zr60mNeNlRaHecF3Ob0J/L7NkkMWiDnecDE5U0XjBjJiqDLEkIF9VMF7aLq
GZBaYOFIp6Y9S0JruLUY8d8ewQGB4X6aCqLm0BohnqdxRDOo7V16Q5YgAo2+EC+BR0QS3V2NKCCa
T5XjXGThHIImLS5WFf1E/WrBJA010VlQRVZyTPN3d/audEVepr4+wxFFFBnoizW5L+4Y/DBCGe2g
RqK2RvwJernv3afa7/uD3XRIun2z3iRQfEynvMisvjJ75k0CnrRh6K1X7uDHW1e1ctsiGJagCSoq
1q7Mw6unXqoKAQsHj72NZWbVVtWXl9CmzumPAmWbD6aDSd4rOJpFS2oGk7e1ZdY/iwYo5SzKI6ef
BokBOmTE9w9TNktIR329qyHlofyfVt2m9gZ7G5ukkDgWAwVB461IQM/5nQV6GgtiXDJaqeyQUSPo
npDRQ8LJcX37kdQyN2Mi5ucUV/5szYhIAoMajXnL2KKydpX9XsyWux4cMq0RB/l2SOnYdxvH7H97
nIwmmgu8aM84JXu0m8xkTQ/XG2VlFUzEgc3+Wtt9vsVYYSLfEEyjnOqNaLPo1KPEA9Qtt2EpnT3V
HpF3qj6pxqCbGd/Z+nfhnNN8mlAG8sOGZpLqHWTKTEdxTAw1Qbujjdi2wuZlTghP4ADAry+Atnjm
lzv2zVl3Iyg4AMO8E/5m0uSH1NayPzseO2CAsBduOKt/gUVNijNGYIYSDdD6OiuJEEw2kRveZbbh
3E2puKd+nnalFUB+8iaalFXtbueZsd4SVQfwlMbFV4wMYuVAc8VmkgVbA45ByWFqiTVfx0IEtEyt
D6Wmbo8ge6vc3jjNpf89iifqOa2ndV17h8GpeepqzYTRcUB2UrA6Q3cWuYKIQfwGdkCg9CjO3bj5
nmAKG8ccLwtY95Xj6++iN1/J5CIKYFMGFC304I5tToCFDWLFLCLnUAaIQJbrErZQ2upZoSGYo7cq
m/amnU5gvwjmTYdPrR/cuncoMsEOSJdntE+ggjmgSJffRpUSHKrCPAuC4DdZE1UPTq3H9QihZ7aS
c0CFXsf5VaStt0V69DsC5VvgEll3SdmuxkWMNILcw7NGeyOoETMxE8+s6YfR46qrmHImHqYqR8Qh
iXL8WaIN5KZHOp1b0SXtcQgrNJ1hTAyGU3GYD98GvssU05ArXJNjrYYK0XLQcJ9m+E9uN11qXZ70
8BVMpHnX9WMP8jOjcFghXkXgHyTn6AKS886yDJOcBOdZ+Az7/GM0s0p0xMjKcVm0u4A8AuE9Swag
HiitYwcOQaAjO8YVGd4y+oUkThw8mkS2hUWTlwXZTUHToDb9zwHQWNWY5K706q20jL0Zxlsv/Q5I
hmZe7n90afAaOh1dKxUcA0B/6zSRR2qlb+S+O1tIpy8mRlKfTQkz3SMF5kUX4SehBMMeWtqpIkqm
NTHnVNZQ7ZqUpCcpIbWrqFl3QU4eNnp7OC7e62jFCWk8u15ybBoToOdR+cXWfU0ysgHoHwl24SZH
XK1/Y4pG95ocMqCcqyQqHqMZO3dh+sYOLjw1bo8YPDG9t9puXkEn7mqP71ikboCkXKP0blNnE4b5
KtXIaUrQTIS/VR8AKsTWaTuYgZwFIIy1jH4HY+tSo7KYU5VFrnrth+AQ4DFLyPA9Cp6cOAC5VUV3
dZB8uYtTcY6tZ+iHO9bgY1uJ/lJM6lcnHLK+Wk5mqs+/wgTt6uQk/abwmkWwTGQGT3OwigJUBNo0
nul+n2IQ1efQDaZ1Wy50h7q+Hxwbi1oKvG2gminhD29Jvxr2RnNO50xuWuIUkHe9O5Vdb72ipFz3
SS+JKROyYnqbRndC0g6feoZ+VuYokkeLADOXzuIXVAzAGwOT6wgHnt92xT13m5Ysh1dKFAspRuAR
iJ0u/KjlqFgmWx0ockcxQNCJWAUtuDInm5FsBt+YkI3bttI0jFJrCwYJHhrBaozLHYpSEKPZXL5j
EusOlO9ftv1s21XMAilQjkByk/WPYrBPvkZtNEP/Mht0+jln5SUrcdq1i/MpGcjUQDSDwC+8JtCs
tc0620n1rvtooZLpLYr/tV9bx8ZxHqg3iIEnaWRFIUnIVZRu5ORc6DNvSXM2KUqmAQlj0hALxsyp
qB5Ux4rfYkpcywngkj2y4SMGwKJJF0A6+Zfbt9ec4X5JryaAN7vurE295SYuMk/jkELJZI0enlMJ
UthXaNCYHWeN0x85gxd3fTHiaeUUxaUpWd7aOuQAhbzOBPbTex3LoD8fQz8w13Pff8YmzgXIipgf
Oh+F/BN97PvSaQ9ekyQ88Ry5EwEmOQT6pHX9bvOuJhg5TxKpzMGU4mCUj7ljzITJ5F+SHNdiKj+m
uHxBS/OFr9LbxBHyGHtJfGM+iq/cNvHEQKBYidTD3uX+prOpHwvpyXVMwomgV6YPbhmfuuREr28p
1BHrJLH4yBQr2lDYT6ZGj6Hwvfn+j3ZAIdZbaGWhXazzha9HhD2rb2C056GrkBkhntBIKoLoauLG
XdMnnrdjE20bI/0xtwu/t4XgJYIRAzAabrjt44ZXQFJB2CiTRMDygYrOnKZzAg57Yiq3GpFpb01v
eGSvDDex6702IC2WlFAKqcw7VYThUQyzurjMr0i8visV0dqR5FN7ii465EIBnzNR0+9hfjfMSh09
Uz1PqE6Yy229ASBmW1K6YzKsNjYQ2o7mwMDgbpekUKXLs5xEf5eVPhVk2F0Ml7JG5MRQx4a7Eqx/
jDxIoQgrFtB2viPOBxZn3m4mIlnWM9wAOL15Ssk2Qz9PSy4YSB8Dwc6AyB2xNCL+2sd/44jH3r2K
HrZV/5lEIMxt9xH7BDSxQr11M0eIwe0/CkKXBesbcDWxMvF4HOxpW2ic3yPK7J0qFQGyvvjW+Sb+
cLVKrkXhlPcEQiJ0mtJoS/jlEmuHDsd+KqwA6hlTDCQhFrhYDlTb2PLgnl0jdv99WMEBpTfmX6Ia
+RdQHaTBGKuSHFHIWAnzVKIg6Xo972gUP2RVOZ4RAz3KSGd7eCLfksF4Skp8uWXlInSh4AhwVSQ5
ntVCzh+UTdcgttPtqKo3dyigMsSt2Ex98buWzUjJbprbYWCo6gIo7lBq2AbKubhH5e3HgzimkbQ3
Q21+wDFELiirC0Jrwya4JGWxiwvaI1lSfZTqGFjdsA1aydodmoskdts6H2EJ36BVCJNms9d0hgM8
Nq1qDk2RHqDE/pwr+9mNWsqZgHoIx9S2CT0WK9ZrGTavfUObL3qOEb64FGDwdkuEb3Tr+JsKkNSW
i5yUYHGv6JsNNgwTkzznBNc3NwnThCmhZA2ypD91IruOaQwUlhchm+LvUaSPZRWuqygKH4X/wEzm
m0XGIdmNFMUlFGckn/VKdYs9qmrojZqIhuJK1HtLDc4G47x8mUvPO6GHQcG6/BKVlXEfqerx9pvY
+f3nNr5zmor4EmnmRzDDM0nv/Mm6IOi1TbG5ZZhk1xWFzUOz/KdOeuyNhVsf4h7DkePP7gOJmuGu
srBNjsN4tNNUvuRDhHKr2A1aUyrGCB2KKWcfWo7akN1Z4nx5AXazq/Bb1Wrh4+JoIkZqJgg+Wea2
AaD7hn7hesbOOhCps+8Be8ahe7Sn8j2Sub9jqSIjUoSgCVKZsP9C6Y1Lsb6d6jukYElWQsnrPEmk
s0P/3il5JHCWHa3kvW7HbUZV8uD3A1C1dBp2ePyaa+6o3W2uqYui3dvmWQYsSdM418cMPOw6BoUA
LNgETtJU3pY1R41sS4igOH1W7hLK6ROuuxxG0eC3qE3hud/UB9mHdjSy8IilbXSIsxsqZ9hZMxUx
pi4/4SKmomVaPCC/mt1W7pj34YsUCBPn7Hdbt/U3NqabFmQ5/mejQykTEOzllygKFNml+8Gav/cx
35rWHKe0D45RHnRA+kFzOizRJeM56Udv50zhuFchbENi5U5+8yustU3tJFucICEVfDQd59btCISk
yMOUq+8OhHl6RzFENJ774PdsO+wYXQ3doqUQLzqWRzex8rvIQDsqDeyljeDju5kZbbU5VQ92bYTY
l1HMg/gkDFvtQx9VTNq23yjedA9m1hlsmzF4fM1JccAz8MaBgAkY4nMGWfElL4pfdcqhH+b/O/H2
w6PT8mzf2kolZ/skDF8TLeqLO4FcM7WNy9D+Viatf19W+PGEH/9up2Tc4KXiPCXhwqEjVgFt7lvX
hMwSd40KjCwjooL3EaZXdM3d5daHn0C00XiNJEFn9CNuXZ9ck6whg3jcu3gFNohWANEa5j2yWo6X
nj6GkcsAcOkwWkBr9r0dWFe8CBzUpwbDvZUdEEqPfIoBoMrSjAojzg6DmxyswQAoVBLRa3fvoDfq
lxahPedIeZnZxClGNfX0zsevN+FXSIkZ3qMkpePrlGwJwZdPa/2MTFmFzLmDcBvVISaBCpO9Mvp0
14u23UWoauAFc/4Pwe5SkkenMhw38Hf8PYO58SGx23edWC+BUKTWzNN80K76ovW9m+sxOd8GdaXD
WAFQwBFQSUyCgMM+ubRAVc/r6UyUN+hmflWpAXeDynx3k2LELU4vnbCjk3h7TDVdajzQ0aZoRp7i
6FklEoWjE3Ubq0MF6Jm0MW7fmroZXS1TwWGCPlCQzkH02KxWXgmPlv7WpvRUx9Wb8V4zevdiokZa
P+EoqFOgjQ7dDNTl2E8a3d/9EQ4VtF73mKJXlRuow+1JKIfwNbCUd6qZlLa6e6KI9A/tMtEnFdbC
XRBickEIjoTfXTteY+/oxY6bZqYUmBpyAxTL6BqCJA6bgpzAOEuo5zu6l4ZHtKaaAHOkKZVNSVCi
npjzOma97N7M1xEXoJwoObLHdbwLEvkb+9wDgAjCu7yM5qnIsWg0yyPesQ3lvdoQ7DpswoS4jWC6
ww487pTZvjU5EW4Uy5wtIvPRZdZ8TDuwwkSwPrSogs4mPEAXkj2sF//YIl5e0wtjXtAT/01cu3ha
2qJ2VMfHKKHZ3dkmDr/G+cLfr/Zi7KaDhk4UREEMo6SM7pCPfZd4R+8tiFiR9a5n275ONvEUOCgw
YS8NVvpQFW4vUsaypYcdAO0AJFtC7phcjRveOoienM7C8DJ08+khmAqypgw20Zhz/4OnRY/zccMk
mdUXc/Audle33h8TXWzCMxv6nEYXL3AfZY7It1leK/kjYlR7LuwiOpG1cVdXPR4qbCPtIFyW8/zk
LXon2SxyWsbwKWEPJNHE51YfDaUy4r/A4kCBuZJceNJxlF07QEqxlxFX4GQezjXxbA80S1VV/2pI
bFhVwrgqp/51e2i6MSfkN6y+0bt/w3T46mNPA13AExrXvtoHpVFt65pcvjIitbeT95Guuw0Jqnn0
3KQ+cb4pOtcaf0K3rCFGuDhFEcAdRpoA68px3xxSt9GeT9XOylsk/qTRTgqiJ23Vf/bE/YaCVONW
2AKMH9bCxaPiuUwvCwUpoPU+bebaZ1+EoBay5pgynIQs4HN048zN4dvbe30KlzOTF2+COF6XwWeR
8Mrdmtp5gvjBBoN1dcr5kWDUD9JNknuJHfuUBxFooWVPpGlq7Z0B0b3FKCRfppXuHL9YUG0uIq9/
AbglFyH9PhSMvl3fglzcVUdn8uYdKSH2uk6VxFVmhw+6LX4p63STKkxziogAoc+dinCS9PNwkBhX
VnCofsfWv7N3HsuVI1m2/ZeeowyAwyGG72rJSxEMwQmMQUZAw6HV178FMK1fJrM7y7rHb1RpRQte
Xgj34+fsvXYJ58s1H9CZjK6gPxn1aEYyEJo9zYGgKoZd2rBNjlHrXJevElgu8cJUMIGecCZzEcYj
YDcRR8f2oaQZfJBV8z3lXXswpLsdS9I/8ploHEba0RUM87vRug5JrZ0dzX1Vuf2wPAVJ3clznMDq
UfJLTz2PbxWxRZL9DLp+zsg8KYgE9D3Lt6wCA9rF+bSpPYbYQ5381oX+peEOcTU7kNwONoS+DbG5
IMDofVSHUThnJEIIxCaWaONKOG7y3HT+JRdMKErC3w1TT86md1rWoCaKsKz5E/gVh7z2JORgakbD
r6lPfhc2iMwSgxVFN2PnEGnGliEVPKe5gls2tKxoZiKrd0yz8rYUJarWAKIV5FC0Ch+iGSB2zMzO
XrlZ3pCtw1TMZd3QZ+FVFflXDO2/F4CEzqu0iN+WQmlZ5pftomjL34br4qKCzkRZte6U6z9kFn5e
MfDWEAiEPaCV56RK0N5j1aKB22xtl76CMeGPkH5MeZ8Gcuu2hL2lBTCweswoqq21dCxvW8jwRwuE
Z76+cdOz/nbDZrlXmesKGL3B0Srcnplw9rAsVyAgKAwEYS4NvmRGHy3ND6b6ucyOAaOTFVZ1iElm
/G3ZRz4ErSijtBcjirSTlkw/JgQKFHQaK+hcGDiSBB0Z99Yt98wfZO7S4vBa4g6B1HZVpB38yrvQ
2w9OMREN8GGVTkha+B61OjDU1rywyNz5hZvctbb3y7W1YxdbXzSzR71gmX6+TgobpQj2qK0e4OZE
AYxod34XsT4whqpYcXurZcY8exn9bvwaJay40GbTr4tqT+raY+hhbhjoyux7LK23Fu5twFPG3syD
1eWUoJydY9oRG98nrsz/tcwn23loD4PqfYA00veEmDZadQmKNtpFDqwLg2vwoRqioFBGlZ/tmihU
xzSGddORFCFyrT8qPbjzgrDe4YntSF3W3Y+Cmj0m2Dt4Z1T/zRxrgXbMRJ9LGhQrckHxzPQfC4I6
I5tkBDiLK5u2YeJBlOiqSUZtu9yEVtBv6j3ruQf9UcbYSfoCznyAZWf5+bwFqjfQczTAWvJhlvtq
U5rsKqzMW9Qf/UYTaXhn9uckPseBOcuY1aHLAKRxYgu3yyg/xcqVxpF9swbn1AT42GA1wOma4tvy
GwPEUJABebBImFjhswo2qgza7YQS/GDXYJgwXxQ++olBJRnnJvzPoVFY1JvsBDTBGIvyRNJvSu+0
Ydz3UM1PqDjuXF1/FkHqHQKl3VttBhVREvVqoYojvjfcLzfaHuKGPEVGM2Je6EixO5jlCMvLFA6N
rOqYKBMTa99pFJloIHkQlnJ1Kb25N7j+evUqXdXDZR9A0uHV2k+SArJE8k0lTLpa7X3HO/jUooG+
y8lEWJX1kJ4T8oMIsKSpr/OaxvBkNqkk/hZJYLUrpLprfGFtSi7jIqWeSkrPEC6znZawj1iL71Ji
DAHb8Mz2GRzHAPt8ReNvs9w9JYD6xRkuZbr76WbwQ5Rl09NId+Oe9EBEa1V09GtYk6StzCHmSbxZ
ysgAhyUdk24cNeAQ4SnqjKMeEdu2bGOA7zAGSlSLBSgBpab3RVcMczHZKiu6EN877+0uAn7dIsFy
uapGCjFNG7obYZAs0MAPHBR27mRB/krg15eGNZ6kVWAU8I0DUoqHmt3zZBYFQFFrFzXlSxgNV8Pq
ko8tl9c7xMnrYjUvSAXUrAxb+7iMq17Kyg73y27mcVbUSqj4i3ImTmniSvgx65mWltj9k0cG6scR
J5uFEbEmQMUF/W05BQdtvi9l0tK/8S70cbybGz/IRIIQaXDTt15NYgq90WXlHhVgaM9ZA4D2r8uO
CZRNi20yAyn+gxi+YFwQq5JVbrQH2X8GUk4n0MufltPpwAZGh9FHJ9S7xBOl6rXXUCV9CGmNjS6S
5rysXMs+Mha2JAWDKTU1LR884RvW4YT44QTRJX+lbyyObdmP7BH02LFRH8jaiRAJYY1cloNFnMvy
tddhD1iGJIqlk29uUGw7rT2W4BjWQ+M3hxYS/YY4clKBU8NCpUGkCLmm36epbtlocpdD854MH3UU
WEvQyDMIDzO0T4R0Q2ZS7kg4GOwgPQrQfgbBN+kJY6+5nIwrGzEuz7rY9114F4vyYXmS9UIdTMVf
RRvrMZpILV6OWkB2cPSCSu2r88dgW6MHDxTpuvgTlptgMWylb01MuQO3bsR9qiclZ3ZeMVSE2tas
MqJwiAHba8CoR8cvjl0XPjpld0cKhLn1a2aRZO69GND4d4sKFim2+Rj47haWPAMFEaKOS70zMtg7
QBnEbc9rK7ET2rYpzIdleYkdoodHMHAgJxn9hHHKOw+8JKjUi163+UGrdXGFoLIpZoGLTNU7cazq
zopgtMoWImMehOqkQ19Lc9FfvfEoOlrVs+I8nStmZz61L2+qnfTDurXo9DkOpmgbVzplLdrEcj5t
Yopel1UZHdBHmKshGr56QZYD3KLQjJshQTlCOTLm/XuKz3RjSvp85MShfLTHfZoM2W/68ny7+b/y
0btnDski6VH++nX+S6YJxkNmewzDMAuaP9X8bWq3eA7jZryzEdutFCceSkeHMO/6dXnF7LnonvcV
yF1wJsRrwQp0rRRj4cVS4/KmnvV7amKEw6UqDjlxK5suVtoGRCvmSDcZz6OP2Zu14ETj+HuVEZ8k
g1/oc5n9DvxWK1OXDOnyRlTmJlQczuBnrLUuqK6R5+4KZbwFmo6yu2W6s+z4E/2E1YB/cxONNES1
XuOwquXXwXeqs5gxr7rRpRtRyAfktl+SXjDCHdS4zpDBINdF4NNU6T2JEm8MYdI7RRT7TmHdZriC
ydmDX8kbu4P06zGKNzaJLU5Wo5F56BrxQeeIugqE8RbbEJEidNBUfE6ySTMXGGmCUwgkg4Qb7yG+
goSRJ/bvOci4JjZrW9spu7ny6TnP8u9ZkfmxaBAte8hq4i9s3/hupYxsaOfZG9Nh5FW3obHpaY5z
XqQ3FmId3me64a2DqWHGyOOPzMefZXGYS2d/fVclLBOeoLMz67KQpy2NIXeodnXHGCJMkv7QhVCL
bciJs4Y5aDLE+H7qbjrrLRt876aZDc0YRD9Na6y6FiHcDF/b07e113nL+ezjuKiqPwqNwotmwr11
r+IXJCADaNSkOMj8vQxbMrFJL1rXWONhgrQbb6qbh7GZfmhCY7P26EiZjrmWIIaeGmtjKdi7S12m
kdwhUsaY0awg8OycaRJh7WnY6OtWNNautNIXr8exMen+k2XKNdR+dW1btW0TSJcB0KpVjwqUTjoU
isyutq3RX+Druyegnt8hR4ZXShJQXmh+yvDJgrGABi4zEuAsAn+n2ce7Ggn5ORuJbJ36ZiNMuq2C
vakcOF9VU7Evx+RhDMnPTB14ZdJHnt91+8nsH00W5Ls640sY0XG5eVocDJwoEc7QfSR1jSD2RZpq
+iUnaeaqYzI1a0G1eIpPRVsDj8WewyLEwsrqeinqbWu3xzaUwT3eK1teweCVxxIlGtCB2QguUBVI
J7wZmvROH3LfRfOPnArhYTfo3lGW5BUqhhKahXwxEu90Hs1txRbKiZURCzMr5ICjNy8yVGpDQs5U
7TRIiszxpHMZ97Ey3JOPuuZkE2Wr4Uk6lY6bX0zsz9rcB2nE8KT7jX7jcpI50pgl7EcXmKbV4+vo
3JfIE+kxHNhiefw2LcjTa6vYtN0hOEEwvDY1CFathpJMDMERoKnaMoDv8RwwJl62niqficycxYH0
ze7y+bQcyteBpsa1pBm9q6F7jV6PKjsHwrv8G4+uBSRqBMLLUzO0UJ/QlJWZ8/LRIKv9d9cvCIvX
w/NSDjdud0KeqW3cCl3F1MPtte0SKVPIsNYvgnfPv0coCC9tlhDmbtCf026KLuXgPyT6OOwL3R4O
qeF/T8myCWIEQp7p/zT04uxGo3EYHfk7diNxXk6bw2TeqkI595lWwmxu8VjECKgDL7g1X61clPfL
UwS8AWWlDlfcaNBvOgQxnAC/YeKhWZl/xez2glTCeeoSOidDlxHPZtWHCIDqcSh+aerc512EBh7M
G+Hta4LnUlI1LeSZ6NJ2VYQp3ZoIjeLuVyTInAbkzEobBBohtf14XquMibCIr33t00ENzPd2Nh5W
nfqedaLcIPgwN21LtGhEmrwCs4j5h1MEgqdlLYoaUl2dAEYzIVjrDsTMPqX6omwFIFGtFjH3Uqm2
OPMOaRw8A7nBwmUmd8uFDtvWxyvS/fAS0HCZjMpL3wYwL1jsyjDyzgUlCgCS6EmV9s2mS+pajFOk
hkRo7kNGg6z2TIyeFqtdhHPII77jgG5/v7SudYNEmSQ/klFOP9eGl7XUc3mE8hdFLI3BpZ/kIVVg
mLSPgP3TR4YzGEjmteRezufOCH/cFHMeGJnch6TBCpBDjl4zS0gLVlUC1DeaFWPiAFAxT0oEpMCV
xFV59CXKs2WJXb5uQm7iwHxwS4QRfChdbpF7keMo5HAIvC670vb7Wmoe/E1qENSfPYoEpXYTQLK7
vC6ep5S5vN8eLP7cE0qhb+Ewl/ScobaNH4Q3U7zbWWeeIpW+9Sm02B4fGvkxP1GzlR+3PIPpvqt6
MUehWPkl1yEcMuzbaHTjtm37ambI5ZfyLmkNFBEG6Dw0lCPmJS+4ykCdxt7LL7bN2XSqw4vQWLf1
qECsMuk3v36Uimtnzj1BhHgvkYEZjjZ2pwiPIdgZINN84sMmPCe1aGdQEDtk/Ayk5lY0ITCo5xG2
HTpQiewr0BPjH8vi0szSf1q/M4wuQAg9z7hU8j0cQ3XH/2Lj+JL1k2JR52WpgS7sFnusGTnymCRq
Ezi+OBXxhxujRicI1TgH5xpBdtVTIH2eQN1ha4IRvg9yndcAQUF0t/xX1elodhPOOx2qeztK3Xt0
8k9e6ySndgwvDrTTsx2M9nmpAzgRwFFAe7R2HM5sveqyE4rdc5LMUIjleSg7sK5zBYrkcWOY5OH2
ekv4Y2SrywTxxMTrtdfwxDB35h3xnOmparECG/kJzAut45hg+2Vmsmyxvq53dwMeWYYpsVxXQ/PO
K9lRD2X9MQm7i3KREoVcVc5wqOgbShqvQPNTOCD85vaAl7KK1PCKabkBgEHrvZekNLBS857lITSc
pQxE+nDxotrfD5N+EQ3xw0uLrkb5I6cXRaAlYcrDD0hiuDt0IgXDID70YK7XDHzjxpjPZRGjE9oA
66E10qMrh19uEKCO5DkC8iAIV5uch2KWthvskXFfhudcsY34/TQCXBH7IoW3Nk3TsPE9q7oged8s
5X3kF+FBOMzqSHQ7LL2CrpKEmfnlPVN/+GfzQKXzTUanHVFfusdOCtlw14UIaaA6GzvQPuqMKiG6
mzi2IRlBUTYQTn4kG+TXUmMBNsz37QBdvdBJ4KGfkOyiML9f2oih10dwnIrxNtMqAjp0Hyeasmm/
MkSsD4waXhCUFExuJH3EhDa8ZD6HYJsMZOQDxspsG30XhvIcwMU7AItj8I40s+P72C1IP3wdtgre
6HOaz0mX0imumQmSSLsWHcCxSp9G+u89vbipBiFu4/Vl8hJp8f3SoOgIH70fgu4GqcLcTI1GwBtY
/rWrWe3ZmSjEF+8fnIt8VSJlr0tPnlE0RpspbH4se2lGX+zQAxbb+CNzhyjvSb4MI6RN9K2S1Lpz
qaLk1JjPXrYnkbtsHTas2bvPEia2y0+c7LdXsZvrab3LFQa0qI61kwv7LwAjGfS6Szv4YQ7BRrNN
206Bjl3mIaYXHGo/YThkzBDwebOOAuccRXr8aAW9u6vn+UudVV89jXW5rfufgaHho2tY7QOE5Aiq
sw75jEaObG/rDL2Y8Ve1QUOSUmunDemXsM7fGUnKVaOPB0fqx6bnxqihzym1ULzH6pvjGQSB5Zp3
ycOfRVDtK4e3hn1Xf1JVpj8FnP0yGlp6AY+r9QKKrlof7nzb+yJ10Z+ShuJM6QgVmKoAKfBoF/cC
mxwlenUZ8vh1cQ4UNXdg9vuXZkj4o95imrSTBtl6qYPVN4O7kFY6w1SW4PlQ0ZXBY1NpPmI2LMSg
VO5Cz+FgN2vSSfTVTjFk01VVjy9zlkbkp9fG9l5sitUVYq2ObIL0++B2wMe0TlJAti99oJpjAFB0
R2jOjQbraeJCkDlhB1tt4uRnDsBohAbQpYZrtm/IMeOhwV/WTwVYH5sBohlU7gXyVbOD6LZWtrsZ
cnfP1CTm7DRCyCHV+Rw1YCcJunwI89i7ZT+FqysAaUwrYYYNkFt3bWtDXfySVWN7LDTyJJwEWYSV
moyD++x7aBUKJEz02/eqYUtaAkIpbpHlns240zc28N/fOF8krEPfvWAa2vRB8QSlqN+XjrW2Tcd5
EnpWHhm8X5d9tawLhz6De89UKrjSRiBj1qka3n6go5ZtHupJP9VGJB+Xh44o4XzLXfiWMbO9VE5o
nqRnFBtIicYGNELEIS7fsIgLDEL+KplF72FKfyFN4dQ54x3CXr5xpp/EaMcbg0puawXGtK2YzjzI
qzXZ1ApD8g3hJljboL51aPRJxxxPTgZQH2ogkL2Q02eobVGmYcoxmFIX81Mz9Kx8y7pWp/zuNAa1
tJzCjRKVr8in12n2yi3HU2kz4hsUEz8VtOTYVvgFrLg4uah+Za6LZys1XtKxeIpxT+zx9kRb2lYe
cQu9IggpNRALmxhJ6/SrMZgXQ5YMnUrzTQ+t+NCYzcBvKXa1Zrf3zKXNh6ozmVEa+dbqnZdAc09i
FsbEhXXOK1ohEyssCmv0jJaKZ9yw6M7TBBu6RnoVjHnOoorVXdPJPDVG3VmbKBR4E1Dhz28OFjKm
NjETKW28m0IR3OLJeDOaHiVjgrihGnmQA8l6ZNO2CplyL5VIXiE5dtqD0jngmLr3lsgRIa/VP7nj
WliotZcCtArrb27pVKfW6hD+IfPg31UPiVD9xWKGC1RvF4GsonwyfR+2Hvub0Tj1mQPSQzfW/d7O
s4y2WzkcMhHSAMQocXAmROUGZm9I0UzQZE/AoUEiybbOs+oSj/5jdLTmuqtysvLEboWrPEwUnoUe
ebLpPjjtKwoktce3IraxZpxtl1ll0mSMWmk/LWCUPC2eCx/7aczmuilCsvW8jqXJjx26PcnKd/je
DBkRj2VfUs8djlMLZ8FCSuC4fbQdY4nrqqu5bySWbom8rg5akKBgjKxgi8oXo0NBpz4trO6mdYW/
6aXzuowChYh/OYg9T4nsnpeBgNbzGrZGXVxYNTeq4cXT8XZvhJYjErDNI6xC/65OIxwdUHa3Rsm9
93Hy4tFTvIfBT8upyXMXFdDvuWQnLYcmpOx+9yl/FtOElcbkYjfmwsAHvDMh1Jy8CZFOISc4CIKl
vyyzW26Zzl4U+ePiojewiS8HTrv0bzbds8eYWf68nVWi2JMt5D+IiMFpNqZih5fkQnMWT9FM4WGl
RO/AlNVgIzkUpElQrfb5qUG5zcAa9Sq0di9O031s48jOm7fln2Xm+M03ev2kKG+zpPbBMEJM6QLT
2BF20V3RH+o/gUaEq6Zh/lzmPCn47IfQ5jhvVe3XHucDQRz5kz8yrUXDzMKRwrVP9RRTYPvHqXsw
qc9t3wIR6QHsBF66kS227GSsn1IhrTu7ncHLDRmvKEHP8NiCqx/SfoagOnB63ex9ZvpX7K3ckLKQ
57p2LwnDkGtl9dY6bJnPZX5NnL0+4Necd2dMbu3DTK7M21MdcYMlJKwzY8PzKFT4VGraxRf0cKqM
hpzVts39KPnqle+A85CPfu2mx8qsxKYhsmwr7AEsaopMsxIjryRig58f+xwKa0z/ZT9nFCKvgMD0
sR/lU93th/lXsne3zPMBn8WMvXqkP9vBn7zbNBrgYlE8Wby1IgmIdmVROWjaiEoDO+B2AUG4+sNC
3hidzD4iWKVrNTYWBIqYDN8BxSaBjilixJVTYkRLdQTyTLSSo55g7wo9PBleF5cHLBeZrb4VSINy
x9cfuW0fio9uiE/giIuToTVfqs7FzsGmhSdZnFKXcdX4vSLl9ebq1eNSKfv07SlqCdkItIC0VL93
dq1q8204oVpKwt8AlchPl0JtFY6JHRm71qC9WCYBjim2JkacTK/+Y85u/O9ZNH9DUrm2ZcxIKlOa
FtGCn5FUnmbVxBDw3Qq9OYicnODWgHQBzeiynCjIr32zQ9rMYfUUFhkMPzjSNiDdZWTWBT0TwzlR
WSspCUXJgm4n2q2L6T78859qzn/KX5E0/KnUa5xYDaAh1idszlBze8XA4Nqog/e+brNnkpAxK5s5
73KiDd+bOf7Nmn0Ni6Co9sklHkar+QAcqHLQdhUQU5G4tK/YfLNcnHIakOjD0m+MwNN/g575O+/L
tUl6BDljMkw1dfnpL3aABDLhStXaJbYCbHX7KnFuQZzTk0vjmAzk5v4JicRbTXEO5pABLsG5pDFZ
xEs3Zkzofbsh+xG+eUTXD6aAm5yLavvP11b+jfvk2pJGgOuBTYKgo89gpT8hchzWa+ERErp2Lec3
kHXx7IdXabQY0/oN1cUmH7vvywawOENHZBGL0JEDwDoIxm63VPgFYej05OxfxlT9lgIp1WSka4Qe
jNZuFnX3MhDqZ6SO03k4I2tkknHjU5I6JSX1vB9EOc6V0A2+6CnzN1/UnG4VTfnC9NGqFsz456ID
ByapIu24y63+eRpc68FLenmfVecIY9XBaP2T4f6WgdM+kvVIOWjF8hxCHl6l60FL/ohA/e9fo78j
hrh+ElKcB5Qd8NwnbhaS4IQ5cpevrTEv96lr2LQbLVpZ8zFwYUNMPK8oqyENpiUuJx0+qe2eFIec
gy5R2ExG722tXQ3B8O6fb64xP2afXhzpGFKnV2Nalm7NpLc/3VwaP5ovLYZbKu/CvcQOebRCci5q
49blRrOjMdZdTN3cuSyVKIw5O5gcAq4juqR/t978/W9BPW5iIIOrxw64sJr+9LcA0OmHigPF2qyx
kNUEIR6KshLXLO8VvjpOS95M3GdO5G56onxRb+nR3ukn46w+GFf/H674H2/sGs1/FVtrcOv/c3v4
G1zx/1TBL47X+euf8YrzP/kDryjFv2xp6Lpr69KTji740R94RUf8Szo8XQ7wNQgKBNv+J15RM41/
OZDHnZkoZntQFvlZrdo5vVaT8l+6xBLr8FPdZbzt/k8Ai399C21LClsHXmdbNuQyiI6f8G+NSWpt
q/rpiB+ZpMUNIqncAq+uPf7pstx/vDp/Tqud0Yf/74X6++d8gqO1cdm1IPVBHlcBzGw9BqiOxA/t
7//icxxWY9OSjknM719f3HbsmqqYJXZN3Jo/DZprNyNUuAD++WPmX/Pp6/ABkHRsvMkU0J/5aLEL
REzaGJwb8dVM3HzLgIEcBgS+6xok7BGD9L/Dsn3azZdrSF6xobsU6mySnz+0NkMDsgCx6XFqD0gI
Jm0iZ8wYXMmOogI9+FE0gsFzGRbs0FlWhOHehZ7Z/WjIZEmJBkMgNzZ4oESl4d2VwUZwUzD3dF3s
YbouqjLlhNDMmoxRaV+Ug+Joajumy/98+f4KHfz7N/l0l2iMw9gyuUttKbYFYqEhjtI9uBefo2H4
Tgg32LNQffvnT/20qn98rDQ4/wAxMkCKfrprnLzc2MnEdGwgXY62dj8xgAzoGumAZhhMZ99UhCC3
IomuGnajJa6DAxH+n/+Kv2IC//5HfPrutZYQRg/Ceyvieih/4NyJOUkaInPC70DjZ5fhP3/gf/GK
m7bjSKmjriD5jyXoz3tZYoylPuRVuDUxfZDamynfXsW1V9orXkjyY20N0ta/+dDP3xIoqXBN6bi2
YQhkm5++JeR+khER6m3NTB9Jx5OIiVy4ezFV0e6fv9+nj2Lp0h1h6SbKGdtDJPxpabHNEd+Ra0xH
klPfKP3KU2fiEKBb633950+yP7+Cnz/L+7RcOgafAwYehn+Mf+CevmFSWPA7bTV7IZvCzh9rgwZm
sTZjrbCA3QT+FOz8RjRwm201+e2rQJ2Sw9Yp2DgOY5R72H3Qy7jpjDJFwWAc05oWOIO6bkqcAXWY
Tpm3DUbaSz8Ggn8AqkKfkCbAmkQW9GXcCpAM2SxNE6ltEZEDZG2rGixrciixY2bhVka4YJNNz/pk
X7q41up3BhM5UJxSp1UIbAQEBc7PMKe7+g4sdoTwPFbtEDDojYNUszed5fH87KhsA5qFbR2uiiQc
tppRT3sDZZq+LbQh728lsQlYVvIstP03YdROf8szidccpcJYMo0z9baEZVJmMHmKzeS6k3HFfOKF
NzlNnjiwXXkJMp/K8eS1TPQfqTEWc+IadKqKnEw8twhmqgvD3c3UZeWz8keUWUXxaMacHleu1VcJ
QUiqBQrvyb7HAl2O+p4RVphxSi9rnxC2UHqP/L/aXZ5qeXew3RnQOIUqcPDvlT59C3gE77ZWk9hY
qakTSNdoSr9OnD2mHJq4roWbPIGdtyN5pyGRbyppRhZQG8oNDfkWz0DrGCRXTygx7+q+dZF2tDwb
HLV82BK7OMn9Cf1JQsgN9nbLfNCryfZvoWzycaCDwTmMJAvZqhDZZ0hS22RrkSBmDB9ebYAPKAkh
qBBpTsewlk6W7GelZ0F2HEaXFLa/ix4pGWw22YYSk/g1LarzKyZjrESoEF0s8FvgkI77ENUZpnW6
w5O4lV4QQd0gZ9XyPQhUthVcpzZRkhBXQ4+J+WVMZE0CvDgqkKskcSt8yETgJj+kFw3urYCz0GxV
qyU+UsEhbB4JTK7Sh7DXO5zLuYwNt15Fncy1FwyjmbrGmiZRbgU2M4CxqMTRClpbvbiFX8onBg+k
X2ge4lRmtn7YyAd6S4m4bxz4qse0GUnP6vsUHVKZMFXY1hOt12sROz1BkGM4wWNHd/LTZxYcrO3A
F3Ramf34xwgH2zcnECjbE9PXMwJHzB7zhJ2CHgLpD6E120qjMCumB9pQbPWeZDKUi+TarK3cmPCe
Ej0XRt25IZsMk/gcuStp9pKVEe7JQMosYixHEecvpN5O6S4rMW0gyQoIy256J7cuIybSb73lDv6N
jqaRvFqZWzgVn14HFqh3mhvFb3w/nfGYoh4dIajKTt/6bT7Hx+lNn8vXXEsNnO1elH7N6IzQ/e9D
4Z9qQUfutZzsEtqcFG7/vUsdS3viXEiyrogL5NZ0mjsmWlpS8DT7NuuHRvGJnMcNRwbnTm/qu3YS
+hymy5u/bdHllltX2XOSSmFa1SobWYoQhQWpRT5YIxg+R14xcAgfdTQhtMOCX8ws2xOoTDY63yP5
YuWbXQvUuwPUqWgoZJ39bQCAX3unout8QZBq4YS5m138iZUFBfpolggwCBUIYOakIVGWCpu6H3qA
2NJez6+qcslmus+iou+DHbkGc2YcW0a51QiU9AhT1LKmw5G4wqIjSWdnZ0cLeKgdQuo6Bjzcn1kB
5Kk5KiJvynHWFeUdudjmGNQFh3JTQruGCDA4FQ+ZgHb9MJRQeckcrewmwd40or5wVyRH+8FTp3LL
/iZ85G7f62TMoi80s2FLIkXR0eDPrpM8uUNcqUB99BU9Yy7LVAwR9y2xh70et9hsPN8oiVVp6EZm
/QZkTDhccNI4xkBHHBE8V6FuWRZWPtCvaKAJNXRluVKTx/3Yu4UwmpfMz4YWgwzso1fUM73YpR4p
Xwb9W/Sb+95qLIbSaR6NW7+zQkYlSIHLt6bEer5LsUHEz31YBiAzUcjg2o9ayGIZE2bvLjPM0Fy7
pS21WyqS0AuwOMUu5AqRJsC7s7iiTq14IradEyXxPaPSST5AMkXXVSQDqcSuS6N3m4YtUidQbg4+
mRIkI3a+mUvUWJx6D1aiZ8bBwW7GHM9h87vZKpxDygev7HZkRpA6unJAfftnTPtW/sg6qVkvftkz
0wzMARhfINDUrT1P9dVrqfnsFlQSmXmp6C9F6kDeFiqudecwYg03HJ6lA0KgoPubaMGIGArC7JFQ
usG+6WVTRRsHmKlzqUWNtt6NKrB+SZEaw3WQqjC/OhA0UeOh8TI2BPqN6a6UxmjfG36keU+GNpTB
TicGhtZ5wNi3T45RlWr6FS0LfofeiLBsIQVosOXqGp64Aah6cu4iZ6x+J1Hijyc/14p4PyCIbR6B
8fbBfQ1RESlQaouAgUSbZaQAcwrwa5PUnAkJ8L7QKovGIwmpkbpNDuOyk+d3U/MweEhxSXtNpYg9
BnUwfWgTMxUY+p9ED9naWWtR8l6VW+svSWSl2c5G24zdse4a0WtIEz3lvkPbVQFB6yArxv3EkLC+
VsDYYNw1MWTFLRSDjLDrpE7resPa2rWX2DEY70+IcOqTWXowBdghg4JqQ1rjF8MvUIHTTSt5VFcW
8uLoXJdjRMxvhAeDgXSoIuysoxPGg7lKsPIp82Bbw9g7D2IuB4Jd0Hk5QLuM9kqTPrLr2BkLHgDr
Tgevi0YzuJfUGkjX6cV1DS7KObtYosQsDyrQBGMiE2ppbW+MSKD0oXnKGSX+QUWl++nemGxhPofS
ntx2l4kqNb4nCTrFZzvyB3kIR8b7h8FmaXhAJVGEktDVIFLVlpgzDFeXAL+TTmy2rLKeYR0G2Q0p
YUiJYSmkGoDiQKnBn/l4tUduOaN40zvnYA28I43HnHApD+LbWGwsq1Il+iCrR96BhT+RqFGfLdvn
DLvpmAvg3LGpDBKFqSAepy9kpATlu6Q8MRsmtpEN+QGdBe3SfEq1Hjc+wXmRuaaMaeWlK4zaJyrd
D03yZPExVmZ2dhtkSRg3vDIEPoDwagInFKBvdPB/CGFDv8CX4E9MxidE2mCKWC7NVwbXI4LNIQXM
TiGYRyUX2Sgyk6YA6X5ZjjQ/87Tg55AYJrLRribb5W1KuhJhhEXbKyIqkC4yGg4QN+1cKCQREWdl
I0OM/GOdG+o7hlIkLjtz0NXwbIeWZaFWQjOhDaQQlVEDxodbg0RsKHqPC1aMUhPPdEjZCldeGtrR
sZJZyejCaayyeRujtCfm0A6VN0HacxImLRA4HGg+cgLLMqxFU8/YF4tYMHJHK+EWzTfslo37jFsg
ZktE228y+e/+L2/nsRs5s23pV2n0nBckg3Zwe5DeKY2UshNC5eht0D99f1Shcaqy/i71PRfoSaJU
jpnMYJi91/pWA/Pzx2gYABNtsh0oC7eGttAHlD4XRoVLYhYuHb99Naya4G6IWBSZeB8F3ZEEl0TL
MJu5A9StazGK2nwq7ChVvqi+E0VfA6uCakYFRxfoXKRZpN57Xmu2ifbEgy+QTypgRK4zzZbQ3xey
Mgsi7QfVTMoMvZweFP4MaWUTfQMqoLs1MJRsVIiJ6nkO2WP5bRiemrLpNfYt5tS8rnsfTyvtrCIx
6UrplizfFZyI5HB5IJv613RgEJ17GWpRPqOvJrUXMcKmfIw4S8GUqM28RgimuFHp4lnqPeFxwkCz
ai8FXc162zoyLydalyrbtxZl4/CFuxaOj1aj5hQ7pGV0VKp9Q8ZuC9g7DeS+hBKpv2bYxlSGSewg
xEGlShtMdFZBks0QMh2yV6YG9iw5UMBwlq6l4Kdxq0T12CAPHYG0yoh+zUpFsw3dVmprVg3Ux+uQ
84GRzw2Pk82VQlStk6DbVb5zBkM+xdLbdKziN3QLzlRsCCNE8CjshWM/p0Pl1hfAJ/iuFzyKqkFj
mf+6/2qzzceYm+I8H8rRNV6rSFcYoR0hk9dQKiqRnZGRK9XXuKuz/MK46hCiAairekApHtUqTgkO
cKPvbRtG2QMZVLV9kbgtijtZkonyzalVLYu2tquQfDRjrQiTQ5rZfg2YhaStUVsOTitoA7H1G9tr
OcY92SBmO4r+yGOimN8weeI5m5cRu2W+dFhCKACKxuvqUzqSjJ6jaHArecckqfTfisStQJJSA1Xz
M07B2CPcQ8SFakNhi1S5731Zks05RCoULbw1JIamyVwEI3Lmt4b2o6bsco9l5JO6+k1ZhKO8S92V
HSCRHbZL7fP3ssiodkA1AnXctuWLb+xHbVjAq5VEkP29aHBT+fzjOtP7+KV879GaU6xkHLeoauc1
mx1alLRv/n6Rm4KaZUyVB4s9ByZCU6NR8PtF4CmqCeY3FfHQSBIhWAVDGGdcDsccH7UX93u90j6p
gU5l7V+LoB8XFa7qaqplT4Xkm8LSJBrKMlMft4pFJ3PKEq0H/xVR3UoNJoETUoMhqLdgCfUZLPSl
H5X/1e+Qj/3rO9B//9g5mgiMN3yHZBdu4h4+jpOzJoC6MSICqv9+j//4Ij8uRtmdAqKOLOampDUA
7c9a1xi3OSgF26uf89ze/vcucdNThHI8olIwx62N+hhywipo408+xR/Dnk9hqBqZTaz/zCw3IyXM
QiK+FKplqHp5aGdMbxwCL1iR7v7rn8XQUMiyNlF8vB0d3ZAo9ZD14zZi/hVpBGS6+eQSf456nZI1
lVyDciM9+ZvKXxEkbCFENTUvTr1G77+9lMUlsSZw9KEd5Sej7R8G/HQ94rCmAU8t9ebeKYFIs4E0
v61FG7Wzi1lEt21QX9pmUhXJeZHHgCt3o/ItqrxPnrY/qpy0/n659tQR+nUakZg/oxSx/lbW733y
FsEnIIvi71/Zn2Pj92vcjPDUrWGc59xP6S2z4ZuXvPblIbVf/3tXuRnkAAIjYHd8ErPF2wWMgiTk
hJ5Tk6effGF/PrG/f56b8dFpifB7n89jhDhUgq84/P7+Uf55ANJDQbHgMBHefBQqFQEsOrpnLipL
nxBGQXrVk+Nbm1F/KXCT//1y//z9/OtyN59HN13f0DiwbVMfcFlzHHyKDcZcjf+d58oiNJSZjmSo
246BPuKo9rN6Guf6kw6XAB6Kv0AQHA1HpU6prny2lvzjjfzlijcTeR2XLfRSxkRELU66hJERFJi/
U0Ga6eVOGz/riUwj+Zf+HUvX9MHYANBRtwxx20pzsCFx8Gy6LXRub7aAXJOhp53EL7H9Jjp6ZX//
5m6fXht3v2Oy5k6dXubEm2+OtIXCNim9bEdEYbuxZhfY9X45CwpY6P/GpWyWReDalqqpN6syfdyu
q3Pg93Ud7/H4p8hK4elG1mcaidun6+Mz/XKhmw1U7Extj6bvthhpqSe3XVQr2DjN/hl3uv6gV2Mz
biK46dAlukWip3Nd6+wNomr5YGWqPHm+B2ZEM6vPOqXan2+ND++qtutww03LvpmoB8pYkVmpwZZF
+7Eosx3b8G+o/lA8H4XenYWBUjw4+SesvQvqu5ytEntTJtb7378L7XcBFidQtmXsFEgtMzQVtdjN
9y4Q6hR9awbbIiISw/Y3ShmQc02G6Uj9uinQ8ow+oR0/Rld5+Pu1/3HIOabO0sjezLnthAPZAptf
ZUAqdcVBym+Ac8+iYp/VPjXs/9a1buUyNJyrIqGctRUwPyh2zOvWX1Bg/TeGtst+QmVqQhVxG7VX
yB4clRF0215LnzDTnZ06P1l28/T3T/Pn6NHFNDkI29aEyRT4+1JbJhQiWpWoM4puCnaD2oGSF7af
3LPbyXx6fH69ys3jE6hR0sOqareC2tDMGwCgeRXBzqP1Fb7WZ3Krf7waw0BlqeLCt7sxcIQ5uSR+
R2elw1PTwkzEn2AvyKwcgc923urfuIcGF9QsFW3L7WY5YrwZnm622wQfetNSV1NlqnwyHm5ncW4h
uz5hMtkJAwXLzdNF0pnFER2+hJFRA4QEXQuIdMmm7dqZwBP1948k/uGJ4mkG7OTiaDCoRP8+Lkgr
sC24X3JbBqQXnOFzOVG2CKzBGhZgXlyTHaAdmqaBcagz7P3oV7HIAMcKM+jRiAoSxSsCBMiwQXig
afDWeqcr403kt/Ri9w3908i6S4IclyVmNj+W2F0JWj+kXivVtZFl/UmSUEBGUKuO6ajPacuFhbaF
09H5BjVfRGg/8jH0uxeq3QE6DsdJCWBY9F2pFXj2ikLDSTevqeGJuQRrW6i4OZCqhMzFuTxnllNH
3mc37s9ZkE660CgGUVNnJrrZV+qOA3etMnxshgj8cFU4UMypG1G7rRbkc8NTwYM3pB0FP3Hvh/oW
Kt5cluGhxSmLUpmsNrU/U8J8SqeHhXyGowAPS+12qQ/NG9Fgh1LNT4SNACpT/W9xpb9N0DHHp5lD
vsGiyZL2kw35h1rk1z2ErTE16MiAef/CELdqkiGHcGXxyG6TinzukXYm9adybfpFOKvt/iCTNF+K
lBpk7hibPEoWQSkPPYnf+DXlJ+/mz0eBNyNYa5BxaZp6+ygAUwk1RwVERBIptDPcmopq+hge5VG4
+cL0x/Xfn4Z//viWw8PNvkb88YQbrTlaYcTHL4oA4E4oj3nFmRh4Tj9M9CSr2o7SpI3tnzq4sxS1
gY6KNRXCn7PA/y9R4nSdr3mBW8UPavm/PgKhAbtNUr/fflii86uHS/N9UglS2qj/j2Z8+pv/r3/4
Pya1YD1ch+L7f/7fNYcsDL98GX+IDq/veJaykL3Iz/9t++0//+fHP/kpOjTIbTZQHE4PmuUw3TBW
fmoOdfc/BK1BwpwpmwhylVnZOM99yArV/3DZMFEimiY4RjaSwH9pDjX0iIgDXddB04PaRjf+K5rD
m6HjaBoLK/+JRgNAtZjAp8Xql5KYqwaO0QJ2m6kjfADXLh/bOp639F+O9B1IzZS1hQwE3BTBju91
7vYLPH8017345A3ff7l3558P7K/KRO33pfHnu3H06RG2kVW6xo2ev8wDhTBSQsEspDOL2KTXjWHd
vC+ApNyjbLpSEjYPFbprGtL0neCQijZL7/u2RmSRh8wunVFAjgY/QZ2y+eRBE/pvZxXenzttHNGQ
Tl+oiRT497tVWEUMnS8g88lp1KWqwX+0B6QBhdBfoEkPaxMPWURyY9Y5pA8Af5vxRRISB4StMqQ4
WUNYLvvApCcTJ8OdE7svrd8I8FQu5HRHtHMrr+xDK/1g41vNqRwCXF7MVxOcOK9bsiYlYTyyUVvM
0yNQH4GOQrPTTz6pzjD69Vj286MKl0WCcg4hv8b0578MjI7gDSMNAJqjr8yfar2/G93UOKmaImnJ
DEQ1+rKbJ+ZIsk2ptGetlOXG8Z0eNv74NISdfmot7Uumy/cGdfj54yUdHIy6aMuR+dnbcLAxvHqq
Ux79CthBTFN+RU+6nxe6btMiyDJWc/r9s76xizOCGSjnsr5LZQHmglqmdvQjYcwNea09GE9OqJlX
7IkHv6P2lDdmAvfN6M+6tL4DhO+bpjkauY/z3VRQG5DswDItxAYcn7NP9HifCxn8fAkqDcBar4K2
qLx+HhTAQRo20X3oEloUDMUEiVEPHgq3zB77zQApeK5bOWG1Xv6tpQMU8m9eNNntPdvBaZdZeBIr
1EWte2QbZZ3tpCAMWYCxROqzU8Lv+DrrRWBjonJ6ozvnFblnpHeiHO8H2JOJI0+yice1bZVEooAa
aOi97NDzc6CrAOGYpe9BlpqXtg4Qx9Lhxnfww0UCyqhph4v0wuAImAac6uRzaYy1GaaLesyKLUGY
7wnAr53XeGdOcfbaGrX6ELfwQhtbZRRaz2Zv6qsPa7o6Adly39Uug8rRtrf6vWJZA5nuIliXdWYc
9Y3GOnMXORbkVzVOieo1AALqUXQCV0KYRGGEuzAznlsySw4F7r5j4QlnV9PAYPudgAc2MBuSkrUd
hkxfx7GhL2pNCy9F+GSRCKMVUX3lbC+2+H1juEtG9kAP+50QdrFTAzC/ph8rG+EA7DHMtaIk8R1C
XSQvGMFlObY7JWms+VPUTv60qCITHBDxrGgBjkf6umTMbwxZt4tMVtxR+ofHFG3HHGpfvNCs6iUe
R/tY+3hWQb0TlGnRj6XSMeusrD3YVL153Ot6jw3JrZT0Qi6TR97cokoX1RD2rw0a10z4w0+iOtKp
ZWEb2gGzwJaE3OjqxvQ1hQaBsrfNuyIJ+msQheXRiCqAmoj7ZnVTy12gsTdrAOOST9f5E/J6QcOc
JBztUVa6/2i3BqY7p11KGdbrsArxnHO4KSsAWtpQjfe15XzxNPtOgvTfqyOgSxdPHe5wsj8EqUpM
sZAkRANzyVLH4FLp6umTKf/3cpPDCgcrxqISAxzOQUF/c8LrSlp7SYvIz+VgN8ftMu4qv3Dmxpw5
ULuHUDKuhc8bLoOezErH9JZGMRZvobSXyYoU0HnPgWSv0rbfA/+OK9CcQnxyuvljYWJnyaHGVPUp
+NylhP77bIiYFBVNjhWHJ80/wdAWO70lWXRQgYD4/jweu+EtBaOhkMPt47Lto5hUnkHrCECxtW0b
6q9hL73D2EePn9zBjwPjv3a/3EKdDb1uW/QSpv7Zreo2QseSxjh0Zoah+LC4aBqHjQeXcoihzqlD
/aQpxEipzChXmt7LKNUE0QzkaOapBxZK9yqLf+vEB6XCxdqN92lgaPAVnOpxiLExBelhbOOXPsqM
XdQZw3ZKCVXDLrmr/LrfRzwUiPisfZTm9awdRPhIfOaLx0mJ5Lwh3TmTJsfm4MPWU0Zb1SccevLu
B23BOSgO1U2Uhd0hq8FtUbKw511KbmBWOALiTvncJIb2ro62NQsamc/NymgWCBCrezS0CbQPRUdn
r1T3Idvrk2eD2oyEu/94aRrf2/sepaWwV6qFb/nyQjhVYaXFOeM3VLuOLkNBAGLCzPsUtAFEBbdA
cmmGj6NpEZBrNf1dTqL2Qv+ItrYN680cNby2iXM3DGZ2Fw0JWU76j564X/Q/oDYLsl5WgdrACkSO
tcRUFR7Ro31Bbaw/jMs2EECVKLT+fGlSUvzqOkB4NH0oHWbA0gm0kDDWoIWxXijXkV7abqij9ATm
aV5qTX/CHljMUrdpV0bsjqxhiE1z4o42Xj2ePTPu7wyrQ0xcZgNQxdC6azvIllG8jipVvpcpDJkU
ES060i+uW9rfAb2/pwmipZrUnlnn9sZR60lo7622hZPOLTd7wPZDOiFSyuRojo75hPJo05jmcDGz
SZSTyNdKV1Ig01p64W9f1S5AY8CWBWlcskJHYVK0BkFiYKJb2IUSw+zONoUviie8dvQnixHWq1+e
ZUyfsn4zjXZYjZpFBi85PVeTCW2WjECgRyHNnUirepO5VftJzf2mucQDhR7GpU5oYNfgib/d+5R2
RNgc0Qoz22Kp63WBmFgjdtD0YIdpZWq+ykbop15tOpJEhLKhcw9nxsEq8dmzfbML4524KkUJzEkf
BZabXZhlp4XfCcQ1OAT8VlIzGo0K1NKQ34VV3q/yICgp6naEMzio3NoK4XjeWozp4akYYvuEDKNd
Wq374Pn54pM3N9V0fpt3BJJXighsDg0crbeFLFZ6InQCHbd26GSrLJJXbsvSGdAudm7xRW3Ipug6
+zmPPH9dTPfOmQRLOlA/K/W1TWnaZM5m5HHgW5cHhw3No16O6wzxxmc3cioz//Ze6ci41J9Vzlwq
Hdebk0UWmTAXSHCbtZXmzypLulenLs6eGgRbhw3BKpNaBrAzqda0Kgj1rLTqDhxyBBHyDJ3y5ZN7
p3Pyu3lDFmgN8pQ54E2Ly00FK6pL6bIlKcgBsXG599UG4Ga5ChotfSs0bVFXKkKBrHhXQnb/ak1m
H1FnqY38HBq0tk7kUF5VYTwIpaco2oawEZIyuI4u2EG70qOT3yB2AXp19GPr0e8j9CpVUD/2sSLn
BJugyEf8fAgHpGwQAsbrwOzHg5Xe+S1kVrTKh7RKOGukuv7IVuTNM5R1aDsPPXWv17SfpEJQXIkk
vfrTi4mmE1KLe/n4yfMoPMRZ92K7Xb6cgFrBHLH2F89rjJ1RhsNdD7o7Qta9/3hJpl+5aWfNnaYF
NJCSP1cDKQEfqbVXN2kXyLrZcQoKVr2N75JaHEYExe3ewjp8DIkg3oqkJhEMGcQcj4N90FKnv+hY
LmYhgs2iVFcf5tvSrDkbsGvsddVb9MqzLUt9FbGPPWWCDrwzmCqBWVV0So32nr0mqvWVEAC4y4a4
4V5hdOSEKOx8DeOrM6nXRjWj1ZyW0AfQDczGCUuFgDMg5RAAOqCedEvilT/LGubTyAn2VdtZq64h
QFHTXhJZ9w/R9FLEI3w9QZEsNvtwnyL4dLxjbOKyRq1/7/usdGPsjWSpxOFjma68F3vQs4dhVEgI
IZfxk8qxZv7DIKWiy/NtOrbQbrc9zWA0otREgc9hJnsRfTFxbsxE44UHq8ghdITWJW+Hd9tsvsc6
I7YUYMd1u38LTQ8ijlC/Vp+pJrDL355NMd/SgDcFFRSmHfqGvO1fzqYSbKeZ50056wYKmV7Yn9TC
vVQDxDmeNJh/kGArmRw8BymWWmFuM61tqelkuw3gBpNkZUhqgaUqj2Oj4TKpxUnLnfu2qIuDGWh3
lUbgSZyx1Jm+R4IUEtxlKtNwx9MZLj3tznGLZ4We0WLogJX0zUjKcEtZQO+Mr7VIw7lVjM0yJwd0
TWKtYj4X1cb0gNoh855XZs0zHLUno/O+6D06dG8Ij4Ax7pE4widsGjJQfOOpSdjoFwZVTQ4lQDW9
ZpwJacDycpodCxIBEICbCCu49ga7nqBoXixLfWhZvw1V2fmUQraNh7hTIe7CTkAvJh5NvtygT21L
dWFiilK5/NwxK3+f+Yq5c6tymE2plsgbDpP+YBe53WNAlhaC+JFzrCQMkkSYuLbVDYLP50HTY3YV
bnCopFIu3Oa1tddBYk5Zxfw3Zf1DPxqZQ9mbVi7kqjMiMpfMm5jHSdIw7xDrLWwC03C/RxJSEfDN
uCUGC2V0AGSakxTGRHsXq35y7Mrg3iAMPrd7MEA4pqJ12ueUX0IyGh2rbfa0v2butubMfhh8/A9V
l+SnJBn1nWcpR+xbs7DjJQ/NC9WGcF6hsAaetANrrKN+0HcwrIjZy0LCkmP1fVThJrq+zV3rrO4p
JIaPAM5nxwL2k1h2BY4WJSvAA1SPEFIaTjOkc7xCFRmI+ZHxunEB85DzO68L+ah79dXtrYlhA9iO
wEbDItkIXFFyD8x2mOGEmmVt9UWF/zMXJARu2VmitDzwS6rV7HYenKSJNhBG6cyTSt6Fg74d8FgR
QNXNW9/xtzq1mEn2GcxlaxbkSwPeUKQxT8iRmQ2O/0IUbLiQimEvyNii8WCTrDgK4z51+/DOjJQH
z87l1pdfhzL5Qennq1sF3+FhjHsjGQjo8W2it/QIjtiIx+TKhXcd/dZF5Rmv6PmZjy49CvNFJrJl
EawzX25EHl0Nh6COdrAJCtDgH9nBAccTE7hTbexuYqT0ZDKCdmwfoB6TfBGc0WcSyZn47nwYw5PQ
/OwA/Z0uDMCr0OxPRG/PXNPorhmEiZeidfVNOwYP+kTDi+v+EEchZaEfXWHRWsvqp76K7rUyK+8p
v6x0AFHz0iz2yIu8GdK4fsfBY9NkJpFcGI5apPpLKvX9KsiMH5XelqtykrFNvFwWj12KLQGNk+5v
a92/o0+K06skEL5RlW+9IvUZ2QlgznPm88mOQlq4SviCH6eHpnvDwtPzoRLASS3oTU6EitkUj0Wu
EBdOXqEu/fCo2tXCHJDPdW2JuonUB7WqxkXQFG9uDoDXZLPdsRas7NG6irxtIB+OT50XL0Xl5kvO
yV9q1KEojBmdaCs73DmAMGIKKHSeOxPEC2WfbslDkGnYHnGFu3PE7uRlT8gOAn3nEi7/nCJwMDeY
l+Z9uWA+e9MSoISAveS6GJ6HaOQRotw6R4w1wAg1Z5nCaDPj+mVsm01TkN5kN/4DvrFiX3ZhtNUw
NtM1iha0FPOFZTXfxgpPo5I4YlEZJAE4siCWuEQXXMf0EIU2PEQG2mxpimfCkqiVWO2TRhbWpmsd
qj3GsynCZ7W5B87eLDs/jllf+5XbsEbXKnlLXjHWnIaIUS4/YORjqnIcHLCH48iYa/lElefMXKXl
OsMKuRus7si+O9xItTig+Te2UzCp3oYbNmyoFbLaOFiVdYetW5uprROsgyb1j4OjrirF9k9j+OSZ
NZxD16f52Sx1U3shesBaZp69SAp682FRkQzmeOuaZOC1z73OwxD9tzvdrcQ96j1QXUKM1HUnbWpJ
dCr3hYfjiYGSv5V+cakcu8DR4NibPjPXoh5eutYmmzqFxZ9hkJk5FWRL1cUmWrFFn9sjwKkG9iqk
1XzlGjUsrvKKUdL+wn1V5p4P1s6cHBaZM3QHvGKPBSzPvjfGs6pU5LiJ707+TdTw/L3ShR0eJMYm
9slYRMWhLMLRfKGpzZhp6dMHCXmzNfBwM00UiMOugQl0vKcws87aiMqkQ8XAooaZZJBrdXnfdoNy
xxl4maZ+99g2IaXlwdSgn5GypY1UhkK1wubY5aSZtL63iob0KTC9cB5ZeXJH1eYa0atMSH0EyWKJ
lWrERIpow85NsrNUnZgzBtAwGTIfDVUOxVHeQ39n+h3Vag5EfM6RD+uZdOaeCiU64mYynFiWsn6h
Od8TJPIYjQaFDSDSAIzy2UNJd1FGMPNpcGevxjCzQYvNWkK4gKor8b6M+os3RM7cEXlPuog5gyYR
zSvPNy6BWqAOB6hLxRdpX6nBF+YL0zA/znKrcHZFKl22Kc135purVCvcmBYxNGb5tUzHZwDz9Xvm
9AGKon5dsXm9r2Bqz414eJINGZyY1CTTfN8vwfUA/yJ8ncSlmGQGvgabanjGMDCB+xWA6G265+sU
2STNX/a0SZftRdvGq5pMgqXdFcp87PrvWK1gGBClGjqsmMSQNxH99QSC9ioPE0BS/T4VdJFLTnpb
NmJzgDXKOUqUYh2VDtzmwQw3lkZKL5Mr6WjKGC1CiAZ7uytHhOiiWjsNI2RI9f5F9sUcDk62gFtm
ssFouqscIQRPMK0FuVn9e+RZBWaq+r5Uy68+QpG12g9WD2GnmejV9RTbkL57WaNsNQOw3AwqA4kK
aOaGUgkJqmJy9KrSI2xV7CsZDGut09NHDSnUkugVkZcNJwpF34+ekULe7vBc1eMkBiDlAr36fZp0
7rSfH4Otmvhffc9e+mpnvWTtFMKJU2jutP419xEjioS86MfCBaIp0Mng1iZ7AQomC8C2qezyXJOx
fGmnl9E2d3Uv3IOqeMFlsEsKvmynOzBopjvuaiTDBAWJ/CVPlXilYPpAS+QqZ2rE8MjkA7kndPPy
ZuEQSRvNWkWZmUUzcYdTd4HdxN6nmfcKNDNB+2bAk4OLOBt0WuWz3tDJUsj5mrvctO/Y6RTzjrbV
XBs4+BhJAS4RGv/JbIYLQzQ9D74qLrXlEmpQh0R+22W+z8LCXAwj1fRqNORaUBQ5Tc7KdchshWGr
Ci6hQyclV+PzEHIKxS1UrhoTUmTVjxnuC18nllfQBKqVl46kgCPzmberaroggSIwTVPNPoW0ptjT
UoLSefD4a6R2sRdf9FrsLdU2gaMMDpk9cyJ29oBJzc3Q+EESFstY4nzxa/fdpBKl4ye/KIXr3dut
qq0yq24WP39Ulf7k5pD5elApdlsFkLueE2wXl3o6EXeavy5NA267Z5x0hyR7TRjfBhGYT2rH/ppd
ueWTfMejJohUP8WqgY/MfrLiwqH0FslNMoDUpcOTXHPdaqYM+PqJoK51ogTuzkit7kBoRH/4+NW/
Xj5+LwnUVyV3yrWuZpixVOWQd752Ch35rUK2uSD7Ml0V+Fn2ul5u9JQlBSPWi5s6oJoUO3iMTNfG
bWVqO0CQ4aPatOu4SaKNIxV9Z00vRaOss8z138KKpPsBZe3GroZ0llqjPiNfObxqkVCX7BHMeaak
6l1QZuRa+I5DrnesrFszdx8CTDxzmvBsjKJgVwy+zrwx6LsyiNSd1/XpOaht/9qhWoc91aVEF/Dj
uJNPjdqY93aRGYuOYJpLXWr1EhNfeGYPCbfAN8iM0Y1i8vk9CE+voEuH+R0VFSKDUWBsLBt77OjY
9R076muSkkGE1h6ncTPghpm8v5YgSU3zsFpC7Hgl3mndD6L+lmPY5kxgEYKteshuJ3i2SZN8hsW6
XPnxA9HJakG8+8eLVxFRBb2+Yj0UEI9l124p+kxKl6o+w/nyD0jY6dW1ifeAz/3RFw3BgW6RXT02
rysO0S6djRrcZkMtnHASEj/6sVtJXXusOj25D1KhHxXR02Y14/ZVLVttJnp6rXnd1sdCFtGqE+Qt
C8W0Tknf8CyV7sb3a/rjwGDf04A0r1xY3yJj9Kd6ULNE4SPQHRnGSULXPMk3RaacmsM4OGFo5cUo
+50ZkzMUalC9SE2TibgI5Cz3WVyILTZ3Sa0H/yyCpaKEu03+VWJ6B0tI5dDV72HK1h1kAqeUOvYO
Hy+wo5+DQSv3Y+IfNZCTd4kc3ftIbYstlplZVk0ERavwXsXIWcgxa//kZJK2YqX6O9nRrSAz0Vhz
kIkuYe6F2POcSbKki2VtfXfMrlkiX+oWZqcComPn/aN2y54jJOfyODW/lWNZX0M9yq7pvZYYRBnB
QJglLqnQgfZoiei5Bi/7ldrCA1Xf6oldXrtKuzLdRZpBGxfcfNuQygJkxT+CitO245iVG6r3pDnD
s9hVIduUkTCY9UebYWj7YjOaEW7oVhZnpxfFWcSNMdP4qGvT0+M7+HuLQWvS/ciEPwu0nsS5hKXB
jLNHoOQQIJWHFif1jpUWgzOuOQ6W+4CS7F6rL4OuDAufvPGVobvalc64vTEob85bR3/v2Ag+tEN0
j7wgfA9UBByGa37n4Rt2IkjqI1EQ7WLA2NtG7FvdKM8PiWK2i7QJAP/LQl7i+CJxmu6Jaw0fLPI7
Nmwf+ygyzklLOJccaD/noZee9LxlrSu6Zq4Mykq6QXGAGpofCPzLDwWrwqpMQmjASZ/OwRtk9y4Y
zKWdRyvFHQiLEqp1rqcX8ga8jZ1j3CxBC7QAI9hn59axdgbrWE0vHBfaWUcywDrpBDRn4T0qceds
XdKUFr2Jd5QClP7Y6nQRO9e/QAZhXu6VuRJGbj5riACdWwiSVwkpHoepzzvzTMs5RB6RNn2mHcn7
cU4hEJ+fL4FjZ/OMBp9Xhd0OBEFycl2FMG648e9mqc1zKfVvzoi9c8jNN3aD9b1i2YRGw9I4QdMG
C0jZ1gzy5GkoKeSxwzb2oXuo9bjZhdgYHkkmW1Kari4cBE/4paNjgvbwGIUatYqoO3z8BEpknLM3
DnZt2pzhHWjXspjStVhhSHSz7xEapctY8SB2lpI2vHXGAp8RYDaUe2168VOKXbJXoZwgXphWJBIU
kBT0DQztclwGrTbu1EpHfBL5zsHMkmUd9O3GcGgI16U9vlmFwtuv0q9pENPw6obqRHPW2o/dj8BR
LjjG161jNwc6SaTk2To6dKmLx8gDy1clOu1q4mR3JjiImSl9bc+kou7rKqp2NvvwrBkvYaTg3hkN
80wSKS8cSdGavNlKUO3gMVcvgb/3Uf28DhPSHztvweyEoZw32m1iZGV7GdMJqX3zLXZaULi4aM6h
0Lw7AB3J3AwG400G+o8hszhwBtUUQFDmx7ZPKL1Oz12vhHiss3xDNHh8D52RWKOQCGXO6u0p0B2L
c476oqrDPg4V+eBXon4oqi1kWA4cnnlS1AIowfSr2q1flMR8BAKYbvSsDx+9vg1WQa8rS21KKdSV
ulx0NgxXsiOSfaWHFa48MhCn7NBNlRvVqlPJyND1XlvXcZ2tDeoCiyJzPA6oWjEPrZpDjOueNT/Y
m6F2J+ORSHWg1BbSirt2KOO9XVn1ukiLcSFKGS7c0K4umbyDDtKK/mSxMp+agugerSCpuu+j8qRT
sV41WgSBmVontcs6jlGClbM6w8kcaVl7p1fMMUMfgfy0qu4QTi+KQ8cCcuJBo6fLKSvu1p2lvCld
4QG8d/rd/ybqvJZbVbY1/ERUQZNvhVC2gpM8fUPZMwBNanJ4+vPJe9fZF0sleWrZCtD0+CP55+Pa
GDh7MffOh3zxAuG/s8/UvioNOC9x8hnz/0jTuiCoZSSheGsTR7+L/Peh7igFovxp9BKqJErDhLCQ
LO3lfmFXt9GcOfp0CCju7eGzMBFd9Z3WsWdxlz3eaMbGuWn2yTz9K5U9fEUSjNMe4/yael75VPuC
DlwX+tOQhCBM1fJCpslK0NuyHx1MvAW6lq+6+uoao+fiFHXbKufVJewtfyk2pcY4oKYY3Leos45u
WjmrdiSZR2S+Hjp8OKHjVW3QuPbVJx7b9FPnc/JcsK9cLRcaWqxzQl7kyvGW5kljZAv0uf2TELAM
mawYtIiVDEnQbb7I6cAOnXwn2etsx86asc/fW0PlvCmr3U9Wa37OsnPXrA7zjk91LcA33n29w01r
Tr88Gh8A//7MA+SLX+JrNpVx820DXK684EVUv5Wmbh17yvcyGiWymhL3uzlrW11nNdN658udsABV
w3SGT6pZRkimjuovhqrsye6n7OKldQbilVbfUQKMRxzNe9pmbuAn1ntOe8TeoKArQHz74ozestYR
VMcPRivpOv05cgdtxT7WoI3R6k66otlcmWn/nfcoZ2nitNK8CckYKjYyyb/b6B+27lewpv5AAC0g
mSeKr0lzu9XCMH3VeGfO4xggXyUPa+qFw1gwDuwL1+s/a6N+bLWdYkt+9PAZyRDt4WufGek1SVrx
8lgdYpwUt59HPZks+GZ0QC9bmqchlh/gq4QT6GlGy/yuh4LFH6+d0N93oe9V8WubE22P+eluQawF
Wk1jPErrlySPlnVnpS9WF9cXXyPOWqk10HC2Kcf1UvtEF/r1X7mcWmDVlRRZAkDSfM5LTZtSz1XY
JCPMnc2/ele9NZMgNt/8TXxV/ASz4YGGd7VzyEpKpx4cnZV5sP4eWdV6/DEbtK+wIUioVy33hvwi
6vU7l8oOYktPT13pFKvKpISDjsiKL4aDwcdyL6cxu2KUgnPrm78JUsCILdYaw/qymaERey9+6uxm
fKqJYjxOXG0LP4w1lZ3iMg3rUmgbSyu/m0JRbZTlvf5kyFYBgtGZ8nikktogqDy5W305rLFhfcxE
aL0OXvyfBSLVYDJJ37nG0Hr7ZzdCUp0xe/gUvQBeTuJXrpxH2krRXGLKGa/lUv8tTE38ivoCJ6hL
f28bI2FqnPeESLRVxJ4SdVv7ByQ9OS+FnLZ0n3dhbi6Hwint56E10+d2tp9Gqcy7EWt4/Iq0DQdP
vrCMs2v054/B4+Ch8u2fiWcNaUqU3GvqjYNssosjPu/kPqn02pPocIPfz6m1dkg+pzozndgxupm6
2oY6e20UyIKXUbX2s08g+b2nYXwvrDJf6072mY+acVksyPM6otklKmtvC7FMb1Eav1IZ+VCshb0r
kycNdPJeRlRVLDnYGF8lZpKLZN2JE6fbdVz5KB213/yEgP5SOWSj0eoxEBtyNzIUqT5VCscB+929
tYbTrInoRuDPxdVLlhSuJEzZHs0rnNL+HE2Hxlz64OdhTZb4NpLDAP/18AgQ2f4r6+qXNjGHveOD
sxAi5/PN69dH2FQ4oC2Z5blFfLqRY7KskdFUV+Lk3jyzmGiLYbXOYpO2c0LNQpsMj49uftA8s2Hs
TbZ2gnC+9ziJNtm4NPtRUL2YYzO7jbb6UOKNCj712nv+37IHN/NG8lBK4c/Pva1fZjL41ny98V5N
Xv1Oi6m/opuvO5ZG4Nvx9AbGPsth13nWfSHvixOwrveuPox7EmTzNX1A8k5SD69rjP1tWhfyXjg1
7o6EszzN6jislso7uxP5dPEvFDb0AY11d9RgcK/8ya8sRxJRkwMLmQ6O//OQ8nln5TTuPV38ZCej
2jzDH77BeYRTbKd3MlPUk6lzUv8cZlXZ2IHZlp+IHsyN0/RlYJdje3gmfZFVi2UUKaWK76k2Pqts
Xq5Fp9IjKd1pMDiHgZYECkScGj58ulZOZa6NlMo1fSZhLXUtJh++8Xwx1c59PEQDyIGjWnSzqGlX
WtZrT6a3SURFO0OMIoeu+WklS2neEtM9kWia3uG2lyMafxi2LKc3xxrioLcjmqKsiZ4MI3smTYUD
dNZv2gLvoGU0sDT2dHb7vzhuQGRbLT6Q98QgSJAh7bKvXkWhb+UjDGKaoZSL1iouvRQLJWS5b+Ye
PKCikHkq8v59YU7lcHEuJrvSfYr07K4y48UrdfdagzQeipjn51z2uGYcMrOpn1IUus1omCfhkmpO
uWV/J6jV2FQGBvOKqPYQiCrmuHTeRrm2yNI/lJZ70mKAZuRZ+ta7qsJu73Mdm2eishP0sE17X2oV
0d1rsy+xyg1a9pcS9PkJpjkofRnDePACHpVvaoxuSk2nnB61o1csCLN0661dpuSixhKa8nHYtGrM
QZn5kk3pU1/AMQ6kjOiN+pgg90uyJjpNfth8pHVe1m/SUfY5KYFtdA6FsZ8RH7uhN87pYdLzeq0L
s34dF3fDuxgD0STuoccqc+8cFqYyW9gMiOW1JXlIMIbs7WK0oQ24jLuUYK1EwzO1pbvj/TPwMwn9
4GUNszfhMseeNUT0jnz2qmYiHCqCdGBxU8sojmULaZy1SX8nfT3eZPFYbquq/U2IxHB9fNetO0QX
U7Bza3mVkqiSnWoDvyeX1U57ZiJroVq7IVZA5E2yEcTE0q7obGdpgWbLzvsYSv0+KPO5GfxloxXu
E29np0++sSuHN/bQ/iWx5nVB1uOWai4sA+YOkWWLHmSNSelzdhuNYrmwIw6HeFoFWeaI30WK2r7X
MLFO81IesmVGtyqnZ0srpr2DIOfAJ1gfOprLdn4VrX9qVWptJi7dk22g6ZO7HgrBdysoG3aKkuZb
OZNk5NXmV5xPiHkX9yp7aaD38tmXGc5JdR6ZO9b44ZFxtbG7t1hW837R+vag2SLdzM38ORDLsAUa
+Mr8BphrqhEBJgUWg+hmZaSMdTPQq7vc9Ixz3fpjFPRvR0ZRHrRqKA/+4+bnXmJj78gN2n07oRAW
j80BPpKanqG2m8OsJe2BAnlAE91s16lhtqCH3Cx13P3n3s9DOSzaHuKhbLoObjj7741Ashkq2/9T
xobYxYvY9HE8HmpUYCvdlQMNGWD80VxvdMdGZcfvbGPVHX7uqS5BvKEn/4Dl54MYk/lQJT67RZda
ZCyJv8eeBrzE0Kdwbjt0Fo+b8f/vlYQNbz2ZbhUYz76tbuhkO2UOBw6R4aDP/XBAkwF3yfK+Vo19
oQ9WbJuSImP89jbDrlEcEkCCg/f42H4exkyGawL0mpI+tCgVX0RNnSaaOdaOMaK7dd10/Z9jwlKI
N92uzlc/j39uZsBkrM9qs8DkICk3l1XbzhqBno+NnFVS46ydZhu4yE/jYk2OW3Nw8pSPyr6N7Zit
Cz+mXWGM2PTFojoYZakOHsmWh+WM0Zn+MTl+0814QlxorGdzvjHCQ4x7KfxB+nMLJ/yc9PA4modo
KRG1sYpx2K5/juHm8aJ/XmkBQ7Wu3d4kn6SiI89t+TwI0QJ3cLrDz02ZSjIlHw9NS2nborX4Q2Z5
aAZ6HH/uWS1hyyu4hWwnKA2VuA4OeK5x78i/ZexbIXAJYYM+wLe2YDpqKloJp31jkARFDpEeavzs
4D9uMgFi8L+bn5/VXBKCmkKtlKin1c+hPctsF2fjvGuKRT9q2DWOppW0BKZ6e6sRdy+2t1SctqSq
dmkoLMnYRvDROraUc/i5iUzu0bH53LjdeALZeNIq0PwRQdKKRLzfTZIlD+HIK3fWpQahng7jq17A
XbaWuGJZqjeR56Gvtpf1EmXqEEaKaOK+xcVTTOk60fCW+k00BLFECxfRNFhPQiCJPDsxVYE9rWtB
JvxPG24Tyql7QkDAYRn7v7JJfdqKTqI8I+B4bHHnIKJFewL1457Q7NSXQRjhZJjzeRr+0r7DUIRs
mCMGtE9jdKV669EIGy6qSWHyaMGqhY5bQGareTiTfvNsONVr6WGJMOec+Ilmx24MIIG8xhX5oCUH
Nzv92C8/JoXnt0oule7n24plA4D6BsTkboYsfZlMjliCBx8oTbtqtPJvMhLZyuIX6u5hRqmMxqAE
CarKBW1ocy9IDtvoi38EmKdjlUPdIgExF5w/pd7fyxkRU9IrOhofNJIz7COzH2lBsYft6OVXGt1/
dYX93Nojwa6Na2yTyv1VeuJcVjSDp954II5LwTs1LYJPCtORpmSB6SCsEvDVKydSY2Ck59pBKRT3
BX6nUUy7LLOpXPO6Y06YMwIRe7+geqZ/Lt5VJt5WUxUwpgxpum8PG0IFIHdYrE6m4fIttt2yi0ZV
0FDYWJs09ZkLLXenEPsdMVLFzKfoJx06aJ4m3Z2uDDR/huK9oYxuk2nlc+/N1zIutkXX7cVI4vw0
8muTYXkRVYMBZQZaTebfthZZT4RY3kjBM8grzF4S3TpWQnvw3zVK17EFRveCzhi6UIwzfSeoNkbh
RGFDq3KQogGl1pmCQlVsGUyrbVOzypv2byjX73aIwt57wC+1BkcYHTJfrKhsNlZnXUfYn6u4QrDx
xND4lrejCBIps7X6GmkG9bVCrFrkXaulRqGpSeQ7ubMimOLeZyjfsPJlurknO/jJVOjSM5827kqV
m6XSuDzP3aeWvccyZ/jKXPFeu2lxKPBfBGmTTVvL6+rNIpASD2nbnyrrixCT7jI2d3DUCfwu1CuP
c5gqzixzyBjNmK3TaLgXOqA0zSInGKVLRKfpLDBxA9X2q3kkCdcjlZV4/GNB+xk9L2PgyLlfIZh0
w5HrZIrVC7feHw2x1zqr+z6YOlrhC2trjtkbQaLVCkTuA9XetW2rdUmdcbggzAvKotoaXk2GLam8
YI5xS6ZmVYStTXBwvzIS56kZYAwjG/a9eHDPpkQb3/3CN/FChuu6jhfOQ5QjYHI7VBmfoineFINo
kerqRaO8eVlI3cjbhw7Xzj56fwqHyjw1FSHw9lT/Uz7pqlEB9FlGX8xcuL6TFvGA9eEVD5200ERI
L/K/Zvg718WLO3Dwmm7XrmFvX83IMo513hzIUvk7uYiIhjabLvguuLpGeC+gJkx8Dmv2IZ/2tBwM
iuNWjaAAzFUzkHqiwlKD3SliRpksFxuz1mivLaMk8OWUbSETsI+UrIEDdZahRwfpB2cfzHxm88VR
D9s8so69TrykNlxg4XjRbnA67+Sq/I4amOtYCV5aFe5m8l37RiEp4gcvu9JYaSNpKoU37qsomjZa
XS/r2tYMWuv8/sWdTPxlI3+6IRo7csgQryL5OTYXGHZavIdeXxWougMa5CL9EVSLsnghaGir0LJY
izim0h13k6Vxsa6ubAajtyo/NFNc7mba5UeO0ADW4C1Ggrcw1sZ2ebBsP4iMPuYZ9qtvqzvDIF0Q
pHfuI1oJAn5HqpMdjVkqCzXpX0jefdY7bzuQzYGgFA03cZRMyeBTnNAAchEB8v8oeyaDtYPVJ+16
nVveQJLo9CmHE2byZKUXZhbQXp8Fsxn9qyMX+R7XZTKjaRVT76k/fcjigLr/K8o58do+uXRkyQdO
0RPWvsQkbsEDCS46c1wClho3YX6OpDxin9FI9ra1O+sItH22QGq4h3EEtrBBn8lKpPYAuRA78n8k
OocdX91Oa6pXKqihEWt8Uvn2EXa98pMqEEez4/Qze+fckiS7TYs4CgrrKx6XX0R9d5tGerexMsk2
XAxv25D8hDmrU039kvTdPyMfNqThuq+mqC7NXnM9xN8+ajNP24u5/EgaK3lySidcRtUjw5c6InT1
a/Sq5BkFNsm9k00sJNGbK0oDHPz02F+a9gqfceqsjFDn/O6XqA1sWf31mhzwjqJhS7/yio4xczj4
3bqQuh/YjqIGdDbPWZkdlD2VF8KdQkJoVrrl/Vsm+OwJPSGBzU89aPoOayhmIhyTM5ADBevzUR80
RKXWQYdyAn8nT56aQstaUBmoCSGHwTW2yjjnK9kPAZ1OhyZKxzBLyrfahmKweto/HUPDEIXIGtzU
dgI1FYRWj2Vo5nylRK7T5uvP12FAJ+g8uSgR38yWvuKyDinliEPiHPuNzznfotXE+/whBeysazDX
9A2OHhNV3HjGpBu9uKI5AubiJrQiQH50VYQBXUZHbM2cUwcSoVvHy0vb0O6JGe29yMvVqBFSacp/
ZIIGE2GFT5Y/72XlELKWLAG6BNyyXf9mGods0n8NOfGiw5RukXRu/WEQlyZdUDrnfUdoOBNd+7tL
/JvbF59Nz9W9Ts5G67mPJwi8RNldMqRuTNcfAsRuTghP1CwKVUCEFm4wvTukUBPOgG+BGumJNYcs
2zsGOsm8IJ7XGTE8T7ANFfwn1cooh6ym/SxpVFhlJIqs23R6VTU72CHP/6UFR7TnD89auzwVXIz/
4LImgMNqz94jbAbOBaSYNkQvljev9Z7yzNIxgtsILdaQo8NqjuZuW2bJlarVRy7Jt1eM5U42Jhwb
+I2P5HwtrPE9ysQczPK3hzLaF7ANyHSeTDfHROD8ij3/bLVcx0i/qPaDAhRAbNzBDDXeNG9mXx6t
Nn4ZpEH1ipte5ZhtkrR29ujmaqwzm9wYPjAkHuIFCj1KEY8AdT6m2jrA/h6vdMchjxo8e56TX4VX
vHm/KwZrH907aflbDjzWhYsQzZsiaNSzsJlkcUKGNmaijmTdrWYh0KZ020RePMdVfk5G1R6IYv58
5BqvIyQcq2IUoUXvKgXY8gxg8CWd/M2S7QlVbL8qyXXyD5Ss/818Di2J9dpQW93uP3SChVcQJf+E
zGWoPP06RNYfV1OvtN1tSYYJlIOgBN/bEuQxXacJEj8ZE4rbV1OY9+OZACLlari1W37Q1d0ug+za
xyi644oO4EqYh1Tv1T4qtN3UURSglWyacypzjdp3N3hwjUcIdrI2Jt3ZDcJ5zjUJHoQqzoBV7v8Y
diMJsBnpOytHtvUyNjcUDxy58L25TWyFI8WWXuH80rRWbWvX+ufjhbY1ZaLbmAqgBQPIBp7juWBQ
wyzHVzKVz9Ksw173rEsGv0j1pKg4JDR9vXhIrmJNv+O6DvRuhqDJR6bv4aRXmJoJ9kJE1rBu6wjP
jUeytavRhGE01pqBj8+C8k00BTvd1t+drv7TlRE23JQ22WzcIVbTg8yvj71uvKh4uvWec7QVUUcO
gmmtnK5anvpsG3XqNEy5xX/z2jdi45rz+yIpnm2Mbivs0Qwmt883dKTwPHzwyEI2yu456WR39E0y
d7iAbr3KqNbWZlF5dtQle4Upni/6OL4O6YIgXU60htrIWSd0bRuEMEctZh0Qs6TYHFXjUvcXyuz5
srrionmkxy8426UN56cPyDMhmzjMNXO1FGrbFtkNpTFhanWx6vscYin/zscUnxtDfFSNa6qvv1v3
sY3JY2wSOCAatzhNrtmu5GDbyF/XmWs9Ewi2Irlteisj9dwsoVg8fzco+aJZ8ccjbHxLXPmN7Nan
1il8vsr4e+m+0JaoMHanezOYlMco5x0DFC2o1ISsF2eqAhrUmbBJaXDqikNfJVlAxLi1ogvFWUsE
ZoeZkpDDzz03ia3A5WIVTHHV4HMB+0ldiP5db1C6Xdf4FiI6s48dx+CxTO6Dkc5PiCKB8OOUAaco
xDoRLofmMu6ZuPyXLEu07cQRHxhsWF/cNE8Oi+sXK7UsXC972t0jvzrkMROacnPC8RZrOpBUdTfr
Csqoi9SpdrwO6lmKUBR2fOgXjz7pojzP9hyhGaJy4yw4EqmcluvBcvEKOI6JrnDgeZafrrOZ1DWs
5856WgbzCklQ7ZpJuis80F6Ih/YjRegKA9BmV6KPr7IqxpNyM7kVjWUy6+M46chCP+bp/BvVGTUf
TtuwZNoxgQO4MBvqOOe23TDyAOn2NCi34CdPaWKcp3ZoEO4v1rE1k3tsSBrX4REPsYath08pDiFw
30dHx6vhG+MNjGu6UaD72nR6u46Gh9krEjq0BIkf9oIMQdcCZenyabFf9GUqOTtpNQK70vUOGss1
k3Nu28AepfhLNHV1gQQQmGuKjNYV91IM2XI06Gw4/txLIytG8pZ/jOjt12QVP3Li4/LoNT31qA1I
2mQsdA23DqdGEi8AfhrMydyc9Dn3zuJx000zoh8/c1Dp6eyOHJKb6QEtD4qCbaJQCEPmMqj3PVur
9E8hUvzj/P6N1KyPEazj5BU9k1bldevZNc3jJOCvgNXRTEXpHqFUctPT/hHzIcOqS7Md49ZraaXf
DlXBMOx5tNGVqF6MztJW6CYL9gm874LPxpelGSZoTarFJ0Y8Tn/T9VHfyPjaZky57yW563u9bvRH
SJ74HBeYx8Ua4L6wDYFWOStgLLXL69mD425Wi0I1UJEUFrg6ZQJCF592TEl7Koe/+GDPhesaoa34
pTZXMvQRhnHLI6ltl1k2+8mtyUOxalD6qg2pwkt/ofYGEM9+txVp5HDdAmhK89EMT+7GY5AjDb65
NBDuvxd6fZk9vX+dHLXDmJfaIZmMOESyb3w55DZy0H/0pqHt54SjytMzKMZR/HO0/GZasCZNGXkB
iPit05Pl38OPolSbMk1H10UrkJ6KfoHScUgFF2wrHC6ObCJQuE2cNUFCVBRZYkTVaXrLaOT6l4K6
ClsftksZRXe2K3LxkMllIBJlXxjvbdtrm2hoENwyifuOW7E7K+W6rbzhxIcwMxG0+ntvWf5OoB8h
Paz1rkgvjlSUVheZ0mMwFhaeg2oO0Q/s4fvMGzZdse1GpPrV4pm3IT/PtUlWAefzSoukcewiI9pG
oH9rZC/uWhPIUBsJipKP1B7486HPJFXrsda88lETiDFkpGTS7C4Gab9hjhp3fpnU65+H2DrUrs/y
b63RP6n68188n09E4HFiu01C0nPqjPLZcbriReKnAE3xjNBCKnOMekDIQa/9m27xfwyR9+RUwr+l
8eRffCsOfv7t50bTEHDhyq0DiPDPss3VrSX6NMa1cJ4nPOaZTrB+te76Jv8aS+eW082VkBoZKM2h
M9rEH+/gqw0TxcJR0guc6gky/czEuKpF3nk0SnYlxogScX7SUe8fqq6wQuRANnzKOJ9F7X7g7r0T
yRWFrfbLy/LkRbVI1XIPuZlrkhpAuKa3QXy2oRBRPv/cROhryuLLT+f6Fpems0UYw43tVe/DnD2N
adN8p+iOiVVN/FAtFfN4nF7y2mMtgFrcLoQV0lze4FGGrpZ+0xMhiTaE8L2Y8fVqugZXimreGI9o
gbpPl0NcOMYqL3rG/rjHr0Pb8kpTUfabzuv1VNbNevYqGHda0ApqyOLFnB6LNBbGmvEtmklySbIX
10MIgqGu2PbCYOpOTGONycM5puxOtQqNYwGNGjRqPkX9XN3whAAFelANKL9Ub9MohqaTGgaXQetQ
gl2s84yAlCl3zuim0NfJlEKgYkTAqBO1KNCvFdOKpgkSnrS17/uomdLhfaC0rG7LIrSKtMNdqp4n
z0vfKoMJiKUDBjWIe8D6zp+DquKImhuvQpQ8BRr51iYyANTNJt83Ge+YUXDnPbvacqGs/GhKtcsk
Z2yMaI4BjUSbKd0hgSO/QS+uvtu+L24OoZ35jw1cG1ij9IO+EmWYD69TXWKZzo2XaCQKUDAUr5wh
GnaFm+3wPsUBpWcDEdHCYcVq6601dBAC4m/USv08opWEk/vydfJIuLQyPC/WVckl241mfpN1+8eR
aCqjiRqLYh4g1MFWHyVilCGX9qYdKX7q0ps0sY2VmJeW5bftziQb6YCS8FMBwv9mwx4gnPn1pCka
z4sc0tCyIaHHuWq2D19Rx++bRYynwK44YBXK9LRhzAM7D1s2G6HAUA9W6FIEz55vZ0kkyFFp5mtO
vWsJFLdy/Z69YsFnMWcolbop2bWDdW5xOFCsw4dKX5g6s5CsHt17SNvmtXKacKijemNRNYiSCRCp
aAZiOtA4MaVoerhknbYCviB4SZ9fGi42qyr/Yj5rgk5nc6NxoQ5Ga0lQx4H5K4SDvNdHE0dSNJgx
VLXvUak/p6K+FkURRL1yHvrqx/5eRYcCWX7L1vXpMbE1LaMcBqtVTOcX1Ch6as5HP6LFZKwcriHY
t3sRRta+KBvod+F4m6iGe5+nU2TIi53br4B5ZhDnbNp8E4+g8r6gC7x91Jln4U1ib1HqqmEtU7mX
7ECTyC8r9G+6AH7x+c4r0fTp1rLdoIq75ZRYV1N46PUeS0JvDnd2iihGMFErf94JdLnbPMZupY3T
78GU7b7Vk5koNegnGGXOcP/kM5rjjS7DyDcMCGu2/12J99h1tUMtpLnqF+XTlWbestmluMvPqt2Q
lNdkqEjq8W0r9FxQ6aFmEiSxhalMkrS2DNO8raZy10dr3BNRM/S3pZq//MEpV5pb8IZDqd4wLPU3
XxmP9Mi+RhNTebs5Sf55BFbFlE9chnLK9zFs8dao5mq3GBVmxVa8kpjjEqATFLHLhl+rt5lUE2V0
DqC9+pxKHUZNqD96C3yrc5HaWAQKgI/q9Rn1oq27VxNuP2jRtATT4DPZdIoyK1cgGlHLUfTjRHeX
3IPT/yG2ionaQbveJfPOsb6mVCN0uR9OC0nLeflwbzxQ+FkenIcgxNYzlFRM13TOMX72CxXzvI6r
jswpjWe5Q+IPeaCYFUxvJ3otX8Xa9Kw1dbOxCpJvGlDxDQLZQHyPOiBkX3n6yhlroEZ/fmVm+0B/
sFm6io6iip0vjuB3Aee2zSPQo9IgVsvM5Z2IdnrUMhMSNsMNh2jnE7nG9yypmuzKCzthlFXCZo+t
p88eCBAnh3VlF321gOQ0PbX3Ez6NVZshCqMn7Khi2B6ZGAiK249O7z8S2/b3MGShrrvP/HfyIG77
pv7bJiQHsIZ29EFhiNGtLfFzO01Djehn6R/RT59Dq2MsZBM6cS76JThmDnjPKV7sRQFvZycupHmB
2GJhlrPiId/1Tv9skbQGpjGsNN+fNpabHqOp+zXl4B6YQUBOkm3eT3+dGU8VbVzp3L2Bpvyhmuev
kS1/64IgAHdu2aZDf8B94hTpVukzCs6VKPU/SfY5cr0OFhIO/OmhEl3IxUrOkj1fNmkfzvSHJLGz
Upg+up6NYqSay1xl4K7KRrXhgLpw5ksHba2zgGr0cgT5zfgg8vzT0Nu3CWtw4DpYrAhJ/tKkN4W1
2a0jCRjhL2OyHqiQTkXCAOH3RwJVh03SpafYZBMWz9mBiso5dFkFYH0w2Jh6dKr6fjNWXmhHyb4W
uObTnvEftS0HvPhm+fjT58tdN2P8ae2ziaDBEC85qADma3E19cUJ495bwkzHPTd7O8ud9ovVeOvJ
emQ2j/6LY7CBdNr46Ej0StIm8djp69PQR4curyTDUPuPfdfHXIIYD8Zkc+njUkEtIIzJpY/LZdtN
7JwsYqB6zd0kGrjWRGxlOLnlvi9sB8jWpuc0bvdjhyp+AaYKyjnbo+qLtpyXQZeMLZAAHJVNvRNv
m8WWZCqwQb/dl5VkMRIWcXIRHHsJi1ojcyH1j9ojz/nL8rP+lz4arhqMAEjsrXWVUGIQFezi4ifH
aD9BWs7sAjDid+sx1r9RKW2Q6nA+NS7bR74DduLWTTXmSz1Xge4Xn9LviM1UmrUam+lj5EVqOgd1
Wu4d3jbk+zI8G/Gh8CLvO4kwR2V23j2NMQO4TGd1Au3sh2F+0RLHe7FLy8dNh1AxSXkYDdG4QyMM
cvR4ONFgh64Lc+3jkZ647nOMVZJAnEDZVf8mONZeveJJQU3QzjRvyYM3X1P+1FuSAqxSS/ry8wgL
yHY0q4QLjmKoEVl5/bmJRYl+k05T5BvllSIGKvdeJtqPTjQBgura1Zna4+r82MwaDLP8w7J4q5+f
RXUHz95TEqalk3s0Tekdf+7FcmHyrTvHPVaPG7ddwGzKhvHEzNlH/Tzp519+nvPz0MXoRDssJtFH
GpqeKP2YRHhKiiJ/+vnRzz2baPpx9fPYGw1otWrmShXZ/33Of/75f/+P7hE0pyzD3vw8pyZH9L//
t/H4K12VyKc8/N/zf57l0CZzMCPW8scblzEWgAQ70eNB/0hzBdaxN9oCntBpqcuk+n/Mnclu3MrW
pd+l5rxgEySDg6oBk5nJ7NTLkjwhLEtm3/d8+vro8+MvW8ewUJNCTS7ga+NkJpuIHXuv9S1mlMqI
KFjlabCnbLqJ0Ejewxjx6ySOng0Ky0OoDQ3bMf9KWKW6URYZ42rmb21IpamwuV9hdMUT0bCfWMYx
qibjWPTN5JJgzDakGXuBsmXKKKVa4Hyb2jmp6B0Kgl43mh7yWqWCOr+L5Xuh0mLKq3o89CBBgnko
XJgOyS4Kq4bQPMI8gV0pxyERAWt0NBxRmmAmxH/u2IxIsb14pkNnTg/mrRKJ6ZxHG7x8LX/IC8bJ
EwePfqEjU+fmsc0G89goUMicVAH3QEfggLKmlNPGUdTmqLN94ft8CTM6wbrE6smA7/jzf4xpLIFs
MQ3yY3OEZspfmJ0DQlt39kTh4czo46+DUqNJwAWyF1lwyLt3M0CLm0H4YKF97pIvkikXiJnMRzyE
BIDY6C0Bpa9igf0Euza7KukB72treVEsM1lnThHHh3M2KDgOCLhgbEg0RpWKAGxGT13PRQN13YE0
WcV04w/TGV+JEky8ptkqTn1s0+xhTFiXM1QSLHv2qZ9RTZvEim3Q6D1UaXicjA6j+UBs92j+mBZw
lZOFxTIPPHuFfraY+cIR4WFQ9a/pkj8sWP8AnzvHrKY2y/sLN/Os58MbIcJeAGqaYae/SOtYRD0I
sEr9AZQFg0Ok3879jyXLNFdH+LCd1PB1qMFfqcZ0p7f3SqPVG/BUaHtFuw3mbya+AU+Z7Nvesn8w
YXQFfAaGs1xPDKwXOu7zdkzUhJ6Qfj3SWPCItkk2GVaPzVKOjznilTg6h80ZTfCjVhJYqkOsxZcZ
HqjVLKyDhEtLhJk918We44M1Xde1eO0H4rSqdDxoEY3l3HSATnCUonX+RRPltcFVIzfCcLbpFDwz
eoXfVAaHWSHMMEjV7ghc96amkJiIej6VTLtAqZvHOGjRwJOox7yR26t5dQECF6BTLns0gMg9EfFJ
aBQ0ivslvQ8d9mzG3yCsKh3jfY4Iz2jzadfk0+QlUTrs6B/fcGs6f7QoOtO08EjsDLcxCddU4PoR
sYpCn3sST5ZNq5fgaZ8RnvANPrVOlR3Iaa8YRtQ+DjkhtXOTlciFOqgI2Eg01s6J7cOowcdO69PX
1s5Rqslqx0JoiPiYFMgx94J+OsH3fm7GcvXj6Dyc2mGNRjkoDg2vko2g5LKFDF7CbsJ/pU7lNRu4
2RIirGUywzupHfDD7OErIujrrqWzymdsx/FmMvKmjLeqMJfdJNsfMYPdTVVHKH/D6NGh5+d0hUfg
seExKqOv91pz6KdPgVi0H7UfDQzdU5Y3J1YuWAXEf3KyA4S5ntRACXSoROwKZmLWQKlbNPNgDsHD
vAzOKRTXFY+9VsJ/MWa4qATyXWVrJE7qEIJuFHN/cqyDQnfKd8YMC9jeXiIfRf5ZXZh+8s5jblxK
L8F2Qohj5mHag46ycETHAbXgkBmBC/jUReU/NPr/V0j2X4ns/+tyv3v4CWX/b0j7P1j2//7j/y/M
9l9gfP9CtrvfijD79kZV/zu0nT99a7v/+T8c/T+k1ADKgvxo6OrPMIHxff0bKf9Dh8wwTBM0DWBs
C8jgfzHbdes/lgGoTAqbqB/HWDnqbdmvOHdd/Y9pi5XXbnLAUKX+f8Vr/z2/wWa0ThiKbkGS1ywp
yA/5HX2WhzpWY8WJ/dlKpNvV8WOKcjG3la0x0/t1gkTs2EmnbR/gQmULk+4vF+tPjPbfSYq2sFXV
IGfAtKXN/k3T8/dvUBgogoeiQKoSsFuGOMRzXDS3Xdu4hsUgai7maaMpUtm2Du8RTqSBAsoWLtzA
zm015fXvX+h3gPA/34drrsHcRbQitPX7/gKD0yEo9EMpQl+XIGyKzF5Hjw5rhobezbZfVUHpSCn+
WdCO9jvB8ecHC1U3TN0QKjf8I8ERrsCM21uPfXiLSbkL8mY8OItgzk00BJrB/MHoxk0wWogOjdyv
hvG5IYLSpW3QuewJ92aUnGZO5o/3f78iP7PO/g/s0pZcDanqpqpSV2oOz8nvl8RMxTJmpmx8bRwe
ZYSMTBlBwFkgElxA69UhzYrv7eiH88iUMFycq874OqFt3FZhaF+lhHBFkZcC4L3gVu6oTz8BC64h
Cr/QL9dvqIMT1ARXkdOjLT7gONNxMFHSaLVfj8O7ZdNN4QLj0O0R0oeV7iO0xbACN2IyZstHEGXc
MBHqDwSgjfkXXSmfUmJs93VKkrDT3I6h0vm8OjQqIrgZCgSeUcYYICksXfhs65Q+jQ68oM9wNIta
JeKAHoK/VJxqrFLxASi35wxoEEYXimWrQkE/6LtIo6msprZ6n3R0xD+5TR/e5Z8XgfRKlg3dJIJB
/XAR4tIkoCJTuQiSIIEAAZwXx7u5RgKAgrTjgCgzkLKBrF5qxoifBOYZH17k9ePh20rNBBktVWqA
358ShWCXbuiA5UQVEAltBbV0CHOWqk9AcLd7EJjVVUURUMw0TItQijvslKhVCxSFUST8UV0xECPy
mSKOWHtkdSQCdD4MRvpYjfMrasts0xbPhZGYe6kpDFtrnCuduenKOnwxVXOPBJ4RULbsGcxCDOzq
O91otU9AtT/DJ399H0xhqAarJQx1ElnExyUr7+2yUfqA9nWHrb1cUNWFZbJsW+rgCgJDqZ9G0XRH
XadtO+Gk94YAXwoDWdunb0opBee7US3CQGdlW2QRHhecn2eyY65rQJJOY6TbznxJcUELdFqr2Dw2
5iPHZi8Yw/mmESg+NNFgqxqBHKW0zipnuUx59ZxFzYn2m3F2bEilOoXsPpftYxVZ6WEuUf9K7GCb
1VZ8rIzylYFrthsWUCTWkvhqbWdI+SiH0logY0mibVhUUHdsMJfpwog8zzElS4OqRlUrwRgWKUiW
IM0lqezaUG28RlER4LKvWaFmgmGZDb9ElPVuMJQwOhLasFqOT+3vz/5PROfHW+KsUGMGpSyhHxdP
fBhwZwq88aljPA22nVOA5uq5CsSjEdsdN6Ab9jWDjM0YVqh6Dcc5w8wQGyMPHqKlqbdZY6X0sZTM
s5V5OsoYIh94MIMGo6XtY0ZpHmZGshKVBO+k4CdbS3vp1a44WdF94EzFSXRMVBKjQ9lrRdlWBPHq
nN0OCBfxu0IFiBl1bxmjIqYMenUzOxxe0gz1hGmGnnBacslTVD8J3Am7nzfQ1o5D0KBFJP1rH3Uq
SZowJg5pa1awpgwUGhV2J9jers6p9ZvalGfDbmhaNllzhb4OxlA9iiurU/wqroabhDsIej67Irr6
vlEU0txilLEhDfMdzmCOz9I5M/lQGfe4dtN+FmW0Yu3/dZdsk5wyqhvVlh8gxcoAT1AqUeaHTcwH
JCjUe8FVX/nvMMX9vz8UHzcFXlONo4Cqawa4Ckqd3xckaaZ2P/H9/DpemKDDAd4qqarROYNFFgB6
otHm4D3U4PYmbfjZhv5hP18zITXVhP7Nxmlo1sesORuoDg8WH2+Q03WZ6i/jLLZ8V0hUAmeWrPvN
33/vB7yu/c8nsj3Dh9NZnfQVv/tL6ZIjdwgNXLf+UOTBSYu/wpq4sVGEXNe8DQw86AAAldlHzF/3
7TIkmyhojzjh011W2p3P9nC3yOyTSAb9Q0X182tpzCvIE2CkrX5MyCTOkghreA9+Ng4JY4NxY8IC
22AQ7Q/Eo9EzncLxbJJu5UZRQJePpxNjZ69sOMqygiuOv3h7a9SQh6fjLrem7qx3WuBa9O+Syoq2
uoJGaXam6iXXEvOuXIdLukqHAVIgtlAxfvJk/fFKm5pGYW+uWUvO+qD/cqWV0cJhpqZM9EuSvzve
XlqPdPRNIY4BjSLAAAiDE5RadsSKUoYmCvt+JHtXyy5tD9YG1kcFRKyvP1kJP8Dm/3kIeMMs4bA5
ES30oVjTcyu19EhWq1Du1lCUs02bR7QMLxynYUwu85MLK8wcd0A2ss8+/XeU8j+fbklrPZdoZKFa
Hz4dMi+5Pble+QQyBJe+n4A6COPEXUAK0e1zDhkqDW83cjaKXssjerPSLRhEbpvKIQtlHZr//a34
+dR/WHQ0mzg3yya8huvy4SvVNG0Xc6QEAz82biqj3SUUa/6KFtuYw7Oce3mOw2u6jPaF9QQVMWzj
S5Tcggeg/ztWHmDbXRVoR5wWwZHpWLyvR2c+pz31YUiLtoPzfa40dSvG/rFvgk9eoA+Zp/9c1BWX
bZuSTGxbfFg2l1YGA4ikyhcR+s5VqZbMXXgpzIm5enUhmWiDBwRia9KURwEaxbX0OTzrTTsxfEwD
xi/q7d+v6h+/k2OZOhsuYeP2R2a2pCSAUMsb0NgoFxTkFSgFQcMOhVLCEsMTlIZZTH4MjfqxIoOJ
em3YYKjkfOOI7LYZ1Y2+csb//r3+tNYA5rdValA4az+DV355MeFLBRKAU+nbRcyqPrURiJv8kA1U
KHjBij57DkYIUv/Xn6qvx1iNk4jUpf6h8s4dozEXXC6cgKrHGZv32bZI+AD36HiplVDVTaOrhGi4
//65H8+M69KqqyxEOogGtEwf7wLIs0GpoOL4/fiqkDIG5CTEcZbV4qiF5uJGfZPuqLD3laaDmkzx
N0UtAjnBGSUMBbNbtVOhdXB/VCAXjfJfCX60cQjS+9Px/g+bMLUHpwLUkrBfPp7MGgC7wzR1jd8q
7U3Q4vhLNUZcKodarCuq4+fQWR/wc54ceAR75sGg5MinnobhhDTNOKeWeZWWmjyUBUdxDAAD8muY
06PyWaTvH6oTneAJh4MCOXbax9wbDJbC6NgkMUFaijdPKvMHjRg43EOAqD7brNfj0IdlicpAUiI4
lg5Q7cMWgiCB4SvzUr+REVPoeW78YkTDo/Q47O2HOFWuZXk70gPZ4W6dDrmCoi/rh09WbPMPZYph
8ACRYs0GTUPq962sNFWSoJycRmNEm2ER6iNfeKvD47rOeJbmRleeZ9SEFU/g8zCONdEbjb0pRPdc
z9X0ZSqzBdbCG0OZYj84VcggsaZ9IdPwNTKYGWEmge87tbqPYfYYlDI+D5p2JLU2ueRqGCLUkav6
vrb3piLZprqQWX9aaOB1Uv2O8XKCuthB/tVygIXqZ5HNyT9IqFrWg27axvbBgDeSLeoRRiz1VeqI
nZjAPBVxfEnB4m8bW5VbTh+ufhZLu5+rWjkActk5psOLiS+WWXT8SZXwxysrhW6TBQz3++eV/2Ut
WkZRp3qhFP5kFAIZkqJ7mlZgCRxbyyfbaI9tOf3kFP6zqvzwWKHBdMg2th1yXj7uFWUEZx3tcOkb
MpxfmxnZbBAEFZhJBOo1dXbaIZA26H4gv1EGtsHGX5LQhjRoPvWdNsPRsU0XNhjpG1H2RRFxw/Bj
GNbNzXBzYgnPkTz/fR0z/71sCw5u9HDY36w1oub3hzCPQ6aCWFn9qMZ5GoCxZmTw0+6RAPubceVw
BeMl/QbBmAnUYoJqT4wj7XtMUCFn5KhaTb4QAj2g1SomwQxyEg1EO7vSea34rStrCb2DKwJL/QYy
gOF5iIdhThE9t8Bzsfy1w5fFOo7Gd7NmulzR2gnHNdi7Dejt10YA7LpJ8Q5akrchsS6yDp7MpMl9
WqgIODBpY5a4sRaFILFUtVAiFPIWHP82rZB1Ua/X5zYeqycqW4OYj1yF7RVrSeKPOmN0vWCSL0ev
6o23v1/ePz2IPBAOXWP2KFLRfr+6vbpQA9pd4eeCU07eBcrZWKHOuSY0AiLDkSQXsXyysPyra8hq
aTCCBxpikm75r0aqkQprPQHlfg2GjfF0b3mto9hbBIjPifm+hAyp5ogAx7y2IFBYrC5d9cIUMn6a
VDSqxIJkxwKDmyyX9qgbmCVxBdifbaFr+ffxhQG7RnVFHOm/S3nGs7WNRTr37aAyL3b+FeN2fyJN
k3FvvxZVUPQHgRnedKp0V4flAy7i6Z4h6YPKGeWihc7h77frT7UVhaojON5oVPEfG3mLwPI4Z8gz
SDB7yupWOxpIzdvcQbMyM8uXas2YeqDhKJbghRrnGSJ44guz2om4vGeccPP3b2R/7O2t95LGL9Et
PMUOp9nfn6DQtLQ8WzA6B4YwvaaEnrug60Qh2uHv1pyKQadA8xcY+NVIsvjeYUWmbvWzaG7eCmef
5up9OjXdmTQTFJA2E0QgyYY/OJxCk7gh/BBMYWZkaJ8koWyRYcstvw5ONE5dMi/tR+w06erpJyk5
2HOYAMEHB2uzaPC4yjjFStWJbCOXWfiZhlg1qZfWXzIU9lHUM7bvU4Ebkr69pdd4CWJSCaooRvym
509EB9CiCRjx0ishzbGuOC2n45EFejw6QZNtwwByixZK7QR7upWLeW0WprKbYAW6guM1ujUhd7OZ
69eAI48YJ7/JAiGWAUnD64gO2qTFdIXOZTwMgN82k1knqP3yp1j5vBHwh9slkOxIcz2FqdrHTcCw
1LYThVry6k349RoLQ7CAsEXsjOzU0QtqzFG2EC9pONxENKtcnVH9MczI2wqjTPuk1vn36s5OZEqW
AZ0Hmtbw70+PzSRFzrgrAFcSwzsNy5d6nKA0aVHoORbiEue7o6bpJ0X5HypPcFUsPRpjGfowH1a9
WUXnB5428wsCGlwkXrfWbLzOorpuLOe661pwQAqBitifsk8WlZ8X+PdFRVDz0h9QdWLfNOvDL67F
3Joz3X5fGaynZsbGqmvJAZ2q4nNmQr3dFv2NqlVeTn1iDvntUIhyX8YIDUDulRhGiNJoCnwafb2Y
xwhhVZa0pMqyvxT0WA6pFigb0Zk6zZPe3ukzfS2wAyEMrupM04vTmGy/TkZ6WYr+Ooxz4YohweWs
gS/OHBro4GfoLEOjKCkqYXxmh15VpBvR9nPDWW2Rdc6OT7bQHqXxS43v41wG4yWQyOFH69Pxl0mP
4l8rMSFM2prBZKoGHc0PB3Vn0bsgDLXS18hjQUzsVDdZR28f3yXEgnsHXPcdcnblOl5wp7Z1dVR7
B1ork7NHJ3iZHQfHdGt/MQZzJIDVMmGSBKDZ+yjwxai1V+F4beKY5UhBV3wep5dEHiMLkbaa0gV1
RvNL6sQnUwkzdAjPdYfDq3wnorrCZ1A4WytUhy3Jwm/JSLc2hx9iVzanWNmcKjvwHVuzt0wOsBOW
CKx1AjoQUPgSQh0toUtGRAiexfyrMcqNMpW0ABNGnNMQQDpNVmghi1cm4EdixUGkCYyP4MZeSx9r
NXuYSuOGWdQdskz6tVUNqLbW72Rhb8Imd8COGe6A579VALn1yhNgmPAcVOOPsIgWt+mdXVeMYi9F
qrrA/rPVSdm5KdrStF7eK8XkmxCj6RYxMiPULBZWte6VuCLTBabiKVZNekkytwy/rDs0hclmWKES
b40TKF44NT/mTPkeNMFWMYN9GmU/Kjv6MYTkuIwsnu4qjSkakDxAIOBaJA1lmtKVmxh5T105uVd/
q9Ii3Ga5fCeGmcygfNtNK0IMipkIgBpwNgy2EWdpdO3GfW8KFPjZeJNXDc381no0JE5p/PvRdsGW
mHROvR2AX7n2O4YEfDS2KLfcW1mgGF5CEFRxZ97b0YSnVl7BJP6SVoiXiOqRNEuomSUWBt6MAK04
yZmxVe4HSsbNmGFTV+X4HIIXZBz+HrEpnuNSf6TW33Zkzg3BonitxP8AzMHA9cvIwFKtN8geKM4U
OHJWqnggWWM2I0PfjCrNpQac52bmoLSt8Nd4TdahuYSeomgAhhzkWCN4tCFHGyTzBun9Yl7Srmw2
FogdTam/Y5CCYkjEW2rLZWNzINpg+2htYyQGIKkxKhEZpGODr0J9W2YhAmtDa2/G7AYrGDbCcOiw
G1vnMYmHTYa6xMOXd5CZqd/MpnNeQiBV7RzKi5LPBSZ1NIe51SMaQEBXlgbsDaP0Sen8AXXbOevJ
nGwnozax0CXDaaLH4BuDc9SSCecX3iBFAY4AfjtxO61bvNZAg1QMIKg7tcBd7ngRozvMzON3o6ye
+yoyXbMj3IeaaCE8QgLhRBHlVnnveMiw/LmaXTRabtWTDBqPaL2cvH4TjQ5tucBiGd6Ok6r4eQg0
DYVfQ2I6VnXyjx35FaZtzOBKXvF0hxuT1hSNyWrmMZMB5nwwX5m1D2TxFhoUI8lCaT8SkJyOBHTH
BeFKtnVl4H7bhcoK7bYhMJG1PIuHDFIleceBzmOU7B2DTBLaIOZ+mIZtNUfiqqzbm6RhJmA0+q0V
9u+IP89ZO13V3fyiRc6VojXdCjUjNXv8QiG16+rkEQOVBWzgrLQaD+CIDE6z42EXhDGUjBZtQO5H
IfCwJIqB32CD0J/TaDYOA0F7kZ4QN6TQmdLi6HtOArlrG8jbS35GGuvbRgbXyKP4f4sIuTVIw7Rq
D3OLMLDN5EnY1XVEMifFT+sqNSpJVZSHpg+6k9aiureBQNlFe9IoPExRQUHOViKPYt6baWxf6M+e
mStCMdN4d5zOvskqidkoj6/7iwV41tOjBahzqz50SVe5AvaWVxgNdBxNQNUly9tUg8Oi2+UlLccb
vVof76U9W9ZwFbfNszFJf01gWoZoRU8AGKn775o1VS7ygFM1AUDjZXNHa6Qjut6lZbgJjOUZfSwR
DQVwA2UNIhLJAf7XbRTvoohcAyXcgV4rCHEbdrBgjqaunDXx6kxsLazZr43Oipy0ebQbBmTSCc2j
jU3w7poN/jJj69FVxtZ4I5DLC9PtGn3wwmDKvJbD6AC9fypc2lF+SHePg2J5sfKUTMAwDL20Fc0R
aerzTAJglup7U3C3ECi+O6b5HS09MUzxDVvTjZB6vuEg8bgCNMLHZeauY6GwHP2qXZivc4gA+hY1
D0szntSU0+awpG8Jebw6LgIXPzf6WXPAXIjntcO7ajW17WqOfBlFdp8a1gNHvc1cazfhyIC/p7Kc
h8BtqO6xMRBWRgs6UiUQRdoadf59UeN6M0oVpFRZPlDbJ546mLyhKTVIwtzAI9nm0Qn1wR/MdJNJ
NHb2+uRVdnEkTMbLiEc8DzVg0Xx2Do4SeKWoDHYdDH64vxEMksytDMb7bInvteifaBk8kCrGtV/X
OcwmpbJM21Flx1DN+MzQdt4vqe4nRn5qu+ngyOLZCcs7QW/N7ePbqB+gwpmxyRJrM5zPU0JNowey
nTYKcB6Jr2+zXukSObbMjSdTc8B1LAPSynp8qPr8C9V1685xcoor3RWF8oi5Y8ATZn3HQOCzCASu
PTUPprkaSoziazzbu6ayL3SBvo5Osm8clCg537ya1ZNkwcfRDDo56I2NcWrmEVDp1JKa2j7Nijwo
LRFMZCO8LCm7THKTcGpykY/eT2OWIGdVD2RDXZmDa0EIqOm4Mo4stmhnsM/ruC5qyxfVtBtj/a22
rd0A8MOuNKqpGIdGqhkPqEDpKpNbXwWs4eMVzjl5NgSfFgYUAgPpH7lGsWPILNrHRuoXmkYKH6NV
S2P2NWONFa1+qcvpS6+Nj7yHNb8s2g/NdCa0YZP36q2pLX4r1B0gJHA8YflDL2Y2WQq5SmOntLEp
q0m/6RbyvuB0uLPRXICpQyoBf6DnUb+zUfRu5kDZCz39EpX47BiPYCQcUxTvym0Ir17iqAWy/NQz
FdwS0Evgg6lDZFPrO6eY1E2r66u0fHwTqU1MreOR4wPpNMz2M1FOLv1p+NZRgaIGIzPyWc6BkZ0w
O3LYL6IhAQkBm82pIGQKXOmkRuHXDGzaVfNxLOizpVo37qtSRi6IKDScRx27Ff8WX0wlATGD8TzC
OcU/GjWuqbNm4pjMIeCS8Nqh37URiJZwCFDzyq/Ceazwwm9sAQCRYrrbBwt2kkBsI40oNdk8LbKv
N/XEbYznJ06Bd8tCdhT0gno/dPRLNaCSRD6zBGvO4nZdjv2xza5bq9Y3eVqeEns5ylDepHO3GyuW
3jyZX7usyg4RoBiCORrYf7AIPJmUuDx1SvCaPQK8KeHplf3eE1wCuSCQQPFh8RUqxVZqG5g3gkM5
wEkqJKllK6WdAKqO1KAu2vWSFbZ1YuJWSqIHyA9ToVU+0iK+ktZ4KYki2KrsL9Ea+iRJhNgPA+Im
jHu4WajWuDoH1aA4IFSGCgFtvqKpAMimFL+3UpI6PkIxsYObMV+JYIaGIBsCSLoWvrXWVis62NPV
jG7yNAUeBJibpqjILlwj+Rwcvu5EnbWhnLhUuTqe1uKqK/3c0WZWogG9DCUOxRgZk9Vto1sdDema
m9nod3R5iCuqgnCrE7rhYvjaW13i1RUlNbm/hGfYKrBXAoTRCTM6A29cVgAaqhSFDg5YBRmmRhIl
oa4BBrQKbZugvWmFN2SqWm7P4j3Oe/RvzakJeNV5bYtw+Io8uzgtK6HQ6dgnnRY5i4p02xomnLP6
W7wastvEkyMZ7ZNlPxFYwaFrKHReRONqTpW3GsE9GMjXsPxaDlhn1Thwq664xxGKzh6IoJXkO1o+
VNWEVHHGxCP0CFr2touJYalN5dB32YszfEt6CiVC/x4jHVcZa+suIgh25rsx6Sn5b457NY6uk2A6
2GRNtiBQsDPhwkurdwC8KsHsJwxQGLVu9OgbviznxGSmZ7SmPnBPRcTGEi5vAdmSnAF6r8XtaHLa
ciZy4Maa8jnpKCNGatdm0S+Dg4knlRLkUMcNOTVVdCz74oQpXvGWMqH0CGevt8lwdFRWMEwgdaU+
0GClukyMr30G6roenwlcBIFjvvWaSc6YgrGjYWOahPkWqwaVCO5nsnhUCzAlZMnV7lySiBEihsSi
UbxATaohe15NipVSdaT7Yom/B1rxyOW8whFI77n1MB93V5A/7waCxVyrxqnPhg4BvW+Fi8/xEmdy
5XqQSBZ1JJFnBuMjQyfpp3jvuhnLuxPNW8y/xxlT0wByzaMfvgAjhIoavNM7RKNlgVhIxK0aKnu9
oo60lP5eBT2/l0ML6ytOJRu3SrNIHp2ck39DLeK2mA48i4bGAChWUR5hxU2BfV3rw4bpb8Q8EZ5e
UWFiRTUmljc5YbrGCOEMneENJVZwjvo7ioJLG84KMcLK05LiCbLL0gNA9xqN5v0y6hzXbOYYTvU2
p8NhCS1jY0m2BsV5CcwxOwDSIuE3clSPb57z4+4WQ9peL3NsQCy82yHFGGFR4xTFsqsmYpQtZy8t
FlheaIhnyw5PIjzMVIEoymmhW9Of7HjxJju9WiKhb7A7nyBtkxlZWwpBJnOL/h8lMx19eb1YxT2i
R4Cm7XugIWHJtOhiVPJHLzpSihNkxNeO5VR0UWrhVRMAtaoNzk0GKq9Hg5YazVnhrJcOlq9XIH9F
WW8dxAk78hMzPjukuHTEia5ssRFJwuggn6KTNZk7ozWflpUhUyXse2NdHQqYSlmBZUNqe7vjDKq4
w9i+i158MzLTAJdcHDMtfpAO/+lyDsH7pySiETXgstY1910whNs2KFDoJNaTVsRHpTMfUp3sG4XZ
hKsNMzO1xvquLOZbk0fCw6UIC8y23xMcxPgQFa9fatVr4p4iqnVeADO6YE9NS4ldLNLt7qAoHagE
paaNXAG5mrGy4w5l9seKPoYNxaAty0uQGGSOtMnTaLMpNtkL2+VuWUqcgl44YrGsYuzHAouOq7Wg
2YAAD9XyBVWV6dFF4/DKaoKFKj47FYuSFqcs45xru2R4TEVfc16cv9F4jPfhT54WFrO8x7k8Wxs1
7u7yRr/kphixwDp4TtKl92vTvMOS5GlFGnis8N0+pezAobYBC7UtUudbzTGSsJQOxp7W31YhbQSb
llM1cUib45DomUlgdrY1Wo7jVoNsEDWAIOJQe4o7K9xZZ/LJbCpGjtd2Gn23ovqdxn6DSKqivmvY
njtj15FNOhekhHcEM27muYQTEBT6LnBexno8jxifvWEd5dK8aTH0lDn7YAKYUGJkz0wAn6ZZbeqW
5IkS0EAbTSSETPwmc4hjtwmTOxul1dWiF89p3tgusMt6g3nvxCYbsL5omzHOy4PaQGIt8Cw3vf6+
GBa51pyd0aob1+xzaDxBH0ioCR0z3bVQpyIgVa6HB7tvGp1dswFiWFAEtByoPAbTIwhq09wFit6e
ZHsVhOZ4ZUrW3igboMAyiKNJnT3FQf9D17h8UzHtlZj4ozBOtB15KUyKsd3kSAV2gp4b9ktx6uOQ
MtVeALc0y03Pas3x3PDmbrkM8bxNOoLb0BWEG62KsElHKAR7DoNJ3CIsRk8KiO7MKag6VqK+ISoO
SE7Lec2RenllRPk9yPr2Li6/D11hYMYNJo+IEijeJnhvZfQLnGkbCNTwNaKB6NesOBD1AJSkte6L
kTOPqowejB2UbgTcE/4qMgxF/IiAA2FiW/cRrSM6UDrYwRZBrmkMtGA4B+L9v4ts0gz7qoIam1bJ
IViBK5HKM+sMUt7PXb9X9Qlk8Uzm8zjRVCvSDeAe5T7mCUk0gzIfORYSQMpHFKn5oB8THU0Uc6UQ
Eqz2FsXha71ot2OW5ztNKxMyCpH6REW072Rbu18zInLJTn1qFF+CDE9JDpJ2N29Dznu7LOo3HMWI
teY5wyOt3c5Z81WyFu3SmcKzJ0AEjsO0s1m4Kgjns63NRxCQxyqyX4I6fgARuA2K3Nwoo+14yYgP
BILAmrKKKRfEvbllfFksWAaH1Uw2EDo4qNwHJLPvUiFAtljzvuKZbarJ/EAxxTkra651NJLAmafN
rdUKn0Z0eNSp7s6TvhnAqoBO7oONChaPtq7xrKj6dtaz/Mx2jD6lT15whZIbu8ynJArpq3E45sXD
4J09DLja3HRVXE2R87jYKg1l55AnCZOkzrqld53tGAjFbkR7Zj9rwWM01l9sJqJu0NFwVPpw2DRa
gXw++VpqLPamkfWbuoOlhph1q5QZxW4zXtDqan4VVPGliq+GIu32sNQekBfjfWwoJWSlAT/kxI77
DrdbjO11phkrAAx65KTtKhFiLhHtPag8pNy2/r85Oq/lWJEsin4REbjEvFYB5eX9C6Grq4tPSDx8
fS/6YSZiOiZaUhVkHrP32vjsE8IIhKQT9umxCUDaiZFIg9EhVbTQ0wfoC+yxZjyOaS33aCdgiui0
CFZMXitbladm8cA5mwnZ7WlM3vLcO5GZq/dUBzkSkwLmzntzC0PLLKfndEJcIPItiHVkhsFWIsFN
0ZGZeU0HRHgMqTfluuEc55yH4/9wR47gMNdjpFQ0tKf5xMxIXC0CjmejftVMeV9vKb/e+AlsMyad
A6PKIPu7uR9w3BU0lQxvDQuc84hxRZgLluZSv/jJnESlIhXBKUkKg77GEEfjSPBLL8rs+6zKPmgB
VDQj1q+Sbtxeum9tJnknwRyMtsznwQHkR46xonSstqyyBgMElILJWN4ms7wzPFBDBczaPVKmSCDN
OHNinBEyAAEojBdyAo6Isl70/r4mFSFnFnRI6FsKd6IfS0KwCI9UZazRbcKUYcLedEa6GdQKj9cb
Kgndu6WsALzphcB0PCnOzEOEUR1wawpWNp3PegEYhRlTizeSo9vug9x0PgA6Ls+EPmU2GHygFW9+
23M6Qwht4Sg15mhf7QEpjkEkxygR2Hbezu1dUnC98sNUAD2pXmPiJssmc8IR1sFaDuWxd9eYeqrF
kGO79wMdLjmMUawDbPC0A5sqiJU0yjtbE4eMBf/erMvqaCwWozJBNWO7y1drpGmYS4VFFCSXaTK1
F1k1hRSCz2qgEgZj8TbWpPbN+sZ7sR6UcUFS/zXjao7ccryPPwleyIH+LHwfuCMfMtJmTk5p/yo8
KOxoSqq7LVlgZFwFoINlILEQzKdC3dpSiI2yOcDuPkK82auRsDiXwCyaguStqZl/dGPTRobq+2Pj
wZIbTO/m51O8751l5URXCQSViruNhSqdWEIbgtc8n/yjSvgR3jp92p2TXfLKi5wUju7aspNckrWL
KlPdJXH7tgxhR0IJAaXue5PyxcQTMZBOPGI2bzj23Nelym1k+1YTpGS+nzrIUazGG5Yw8PoVpgUi
5EGwqPQ0xrj53a4O5YDm1vJzxn3FZdgoa9Ssj0O8mvtaG666jcnZIQ36Qj+OJV6j5iGbepeJ9YsF
L0xYSv0NHpmYLrNRUBXC65tATTUXX7pGo/TuwJbuBlN2Zxxh1OGjGR+nrgZaSJSVrFCTsa7UWriZ
OJ+bvSeHMGuTNhKdLQmtjU8ORRPoJBodCnT9YZhyKlJcwyv780sBkuWkw2zde0jnIoFJfkfMXoee
dHbIsZq/9bL6RU3kRXq7OqdNtOPmmg/pIh4JxEn4oFEBr2P5PbiLcRMmJkelc7PYGTUbYgf9sEUw
Vb3R3TIs/7e2ckBN+EvY8u2wzYocoWWHdjaY2mWAqbUO+GJGfKdGQ6m8Bg4Pyy7WGo/w9q6ibEg3
Go+uMSfnkYCJgLxI3toWbUHGH3NIbfGwkEx6MDs727s8iAxL8P/20iEjLAM6bJGcNzu0Zj1ubgAJ
m7Nj4CaliHnzb2s6zrt4zmUopmXXcoJt/pImnIR8GPDWR8M8t+EgGaePTBBXXuUCVexOq6yXrpLf
eL3z0DMnCqM4px1mb+qNwO49MDK9HcJDP7mmk0aQ1dhDZ/dJ2iwnS4PioIY6yiBv77zSaqM51eeg
RTCdCfkvTjMi7kiCoAVhDJyaMDPIzUGIFGM/QZyledBu9XSCJNRQgeGiuM7GkiGATDFPq/7Bs7hN
JyLXWAEbEfG5ZD87qRUlOSXa2rqMoaTrhH09zTfWd/NNSvGsdy5to1hCw3Hk/f//tUDovU8OfTkT
DttLxfG+glSF9JV4rrpXw/rB5qO6CZ+Jm0or0lz1vAtsJvY9YbKHTOvl3jFEiqkQxRw6GVaDCWU8
fQFrxtV7AQ7NmqdW+n7o/EDPgXKtowEuq2ZnTt8kKs0/56liATpo8b7mMkJv90OEMLCdWaMiiiW3
KY/dJsmfpFsj1mcd1ZoMDa26Mk6sLMFQVQe/bqwThdRepbMTtTaYZCi6KuI7t3YQUvfaIF4ztgGs
qbTnpE+iqm6tMzsi87X9axOEEtrObDBf1ZIQF2Rneue67FmDF/NN5eul9Gs483YK5n5ZzQd9Sb/A
bu4p2VzYzd1wgcPCvKGbzvCEWWRPoiNX7p1nnbvJayE6EVlmrKiU0BDsSamz6qdZB9FotK3cGzWX
IsQUdlUKWJwuNcDd/j+9I8SxHA9jPdyQeYprbD2ODP8OM0kwe8+3s2DR4hb4R8HES4E8TOXyRa12
XTdgs9W2P/wBcQDM4jgtTXuaiuENyq5xznPSkCQSnHFCSwxwEoe8DbS3s5V1Rnl8LprmDuI/UBqC
sSl5ZBSbQEZJ06YTbKEMW34TdnXBLCPnxzL6yTTzmrMSgCfxmFfyn8ldsEtIwwuqeeuqywszNVBN
gOZ7siO8DJA5Yocv9gT7RM9JS6hoWL3JeXNmWAPDELhQ8J4TN1WEU9dmNLXL2bG1adfXgPyEjUfV
fcuqhSnRaGu0fJyoG8reyo0XAlHNMLH9D5RtoUoIZchyUAntyh8DInONhEal2coCMYIZZU1v8K93
/LDvwHr17IG00l2P3mDdVym+AqMfcgb5KGNgcfEMkq+Q+NbfZCQ8qqf4Tz3lBlXtfBg8dbuFmnTv
pgPxp6x+YA8O+8rJTnpmsilVzafrvpSLTfGgyRUzG4i4jZwOoeqQbwkDco2DwY9vbo6rFqH0Qrgb
D1dC1a7l8rlGsdt56myY/hOCkz3xg+5dN/xatf/Xi1nhfpYbZi73buQT6Ux9rZubVXd6nTJAkawo
Sk4WGobQz+1rq63vfHlg7efpA17QU1sIukpGhrulsZbdROWXMpKpJlKLe/VEnmENooi8uU1yBsPq
rbWqM3eKf17GPCqs+oN294UgHUXxmxIm2OY3pLdPupOMjwSXHAxTQh2zOWVdcimwb8s9sQJuyB4M
UHpJNy9rg3aw9wJ/puko5fu46r/5XN51BNUCJ0txTBF8O1p12JBOF3Qzv0821tm17V0g5O49v32z
mrwA5dF1E/1MGBMVaG9c2UelYWcvgInT9t2ZMD17dnZN2f6IjspRaQhn61W8tom5M1nUXUYK9Hqt
7sZMXGDojc9EJDzE02PekiPD/BDDarO+jgUrolEtj2DRDi0IYaghJSxMle/r/CrZ3e6kO2j8oOm6
SHTE6EyZFXeh4/ADrX5iJl4ShdCY77GTM6lyvb/tEoejaQ5n25zasGcgN0oFSzrT3yYLxHUTiwcU
nQQh2jEsT+qJ2I1fQGzu+zF2d7KEVZW28N+sf///erz7YPg4mLiX/YdBIq0A3+2/sEXCnA6/3qHS
8DUx8dllzyrJRNS7j4vqI20El1LlTAu8Kf9eLfhXidQuumatkbI81o92ox+Kwv1kU8aCyYmPxMCu
u/wlwccYprHJrqQ+OKvphCgy6JUx1ybljz7n3zHSV1DxJL0xJ1+wz+Pw5K0y6JrRIkDQ8VYCvkYE
ar35ydXu7jt3/BeXfn+xhEEB5z0uOmM8S12miZenUmAyR77ced4Qi83rWCGTqXSZk/Ei5KEluLJg
RclinqSVG2ytz9ircH+b+TldxUlqAxNjxUyk/DZGdakc+Wtmhbi0UNgkfupzWZYNPFTvmznm2jcE
Z9kfctT8qKsAi60tiaYsJBkp8II0dvZXlj25NoxkGQkg8rElRo0tkZNh135g/qaLiQni4DDoIeBh
t0Jzy+Y2AiP6a7l2e6iSeiMskXu77RdX46fxWN0LYT/wGYtdWz1P8XhvQ1vNe5w0xP8Kakz34DTG
ez1nr+SH3OK2/02JcQ08vfxlofVQiYV9n2KyVdcUyuUSs9WXz8QFkcsJeK2qrd9ZCzHdypo4SdtX
dAr1eJKN/liW4yXxYFHVSfuCgu4V1zce61bQvCpGLTOg4qT+BlpYh5YpX5hswoXpdkVszoFpMmv1
6dnRaH1k1cvMa8rS7YMT7WtEU8R946zwYceD6EyQWryvIHP/GcaXbtDud5zbO6bVLconaulR01H8
EseI5GkhxRc9a61u2UiYzAT0c19M84dGlnYpuoOKy395vsn8SImYitrcd3HynhOzE4Doo7RPF5J/
TNRWCpcWwL6ZvcIcVh60TSVrFkpC8c7qbGgJjaiGZ1dkkWN9k3BfXOYBQoKHAMf3gctN/Yc9Uco3
TtFwAEhkYSMjJRbhVLCOC+p/GxizwqZ7gNhatP+HdfJZwwgPa91I+NXKXVWQKZCvn5lLgBBl3sNK
JQt9mxhs33hQeW7cCVDJaW0e54UefExcbYfARZ2FuuBdAHKtMKQXAPmYCE96QMIDkGIZP1d+zDLK
/hhHrYjq51EnK7FBjEZ1FlgWUpFp0Q+1lSgCZrony2Q9nZd9ykEFN6dKyUzT2FpPvR9Ha4ZfU6fV
K7R0o2cXrPCw8s5gHPDawX7dlGiDqhDO6NoN0k9kizyl+zIJNeixV0yUiGjir5Xpjaxz1ydHlTwc
fJs0Vm+jjZ4ILup4bWCfslRn57L2cMJFimIukQiCCE11U4gk6F7CVPp7p2CHp2WQxXFAcIhI0PHd
uuFhMfTsiKREWaA+mSAcuFatkM08b1OxdiByq+84do5ik/HU/lvenN1KILt8WQhrDLreEvucmOqd
XmdHPIXrwc3NZ9LOLkxogU3P341uIlvqiq9+RgCRzpTiqP3ZnYzac7OirvaH4exBoq3nloLDqV6F
Gl4kh0mocovfxbR/S1t/Fq1Ch9xnX5bRBxlIlINRtaByQdXa9sL32iWP41i+tY2TB3Oi5l3hZEgA
veGaYRZbEo3JHQKvFFxj6yyvOlg5lsFre7JFR7ZwAraGCX8DkW32H0TMCetvdD1zNPlAxz5omuyF
KMjILNob0x+e+TEPLVAOtevZTPIEoMuUfHALGqrNLYcpYbxXeX/HxX7BDMWABlBnt0Ju4spoQWCr
38X2iWozq1tvIIYRvdVHSjXNPp2h0ouCktjxv1TK2i5zswIR2fzaTmQLeOJOE5Y4oM3mnSgz4Isd
+WIgL2HQFW2o0z1HWdpyGujU9WmZ7LV26PZLgWivzyso363BG/xeimPjIJJYhn6LoJRRJ+1/E3K8
fBmf7Z6bZ10KNsb9qwXmzKpcdITMCHAxMjreBIXWfvsPG652Zwp/PEuOCAC5Pzr+WTV2qAMdNDY5
VwIKSvdZKALXLSc/J2j9vT6+EDYqjt3M01NdXcpx7jv1MOI1D3SAGDnym+esNO64KwPZo751mWGn
9FRVld+s1ftIJ+NdQxdCKVhSIjR/TKhkbc/SUcFQ5Pp3ruAss4jrj2r1hgKm3sNruLRDMZ+N+cwL
OxL7xdepaZjTUmjTkRE7X2aM6pksbGHfJXTHGYHUbo8gzGXg2WgaQw33zdYadgRd+lgKZsown6k1
XxoF9TTXLrgVyBP372AmP9l5jH5DxZGWbvfW4F7TsoAiQTbuzH687EAoDDZ3o6kX6ECymFgPiUyl
/VsiJ9zF2KT3jeQsGSAzbAxjGm1iFUPXifeOlfziRMT3ZvVdWHrNa26n5Q5WBQyXuk8OGZNvk0+F
y6zhNXfSfRUXB+ZCVmiW6Q/ycodaXqnI0wpUvZr3V2j4lSzNDeaMn85LnZ1M89ctDAosOZi776zo
rZMaiTZwoL7HP5JC2Wtryn3dAdcsQ1V7MD5toRF7UgXN2DHlQ26sY4Xe+fk67QZmpKPPaF8Hut5r
Hf9EG9heqR5I4MBvZJfls50AJyZMkLa1soNF6g2/XgeBuJ3CmeehUKzf0zvVbNdpHMl4YsOsd3cw
rDfFJ+hca7n3a/uYuTKCHH4zx+QvpBaHfTmREVPCaiBjbiTy9mt0xy+7Y4njVq8l5cn2kUxBUdph
t9ovS1cjY3ILa6f3FbK6xH2APYzQTmP549gDh6N+s3M6cBmP8CmMMSIl+a9aZJQoAodpsa51zdSo
sx0WW8R1deIjBfi2J6P5sHQ6UST2gWkYMO2RZGEk3RTX4ew3XyItHohhk0RG+z/5xOOvV90cmmjb
EVTD2aqW+8RcX9HWQsqV1cuCpFMNWiAgayK9YBBB3Ah6EUbrTRnY9nwYhFnvO8aqrqYCyuWPkWKc
IeTEd2rsEKE40SB0kvIYnUdiLHBdyQOG7avhtLd69gwWecA74co0mvXX6Nj8GTkrSt1PvIAlcFNP
z9Ywc1mMw95G49CP45fSuW4a4+JoNggT/8ooZg/ijwn5KILVNN9iuwl92qJdWySPZepoJBpB1ZUj
IMIKNdVSMjRcGedIsdh7fWnXI9zPhROqu3ZJcT/kDEb6vn9ZCoafAtvCVq33HhRRkxzdokHPJBLx
ascg8o0ihMX5Y+bsmochZYa5PDiSa1sMGAbKvOdWJPCUhVTyqBEKGKLBuacCgyxoN28KwPJ+Hub3
NrV+rLJ/VwUmCFNrpl3q+7RxnVw4v60RfACjRjMjPTWtWVKtd10a5/SuC7fg2oEFVLgy4umEgIOC
BDBB5OrlVVTOEYAhxZtEARdvWzdMh41Tnlj4cF5wf50WM32XbFV3ilCTGQ2bshDl27Xzt/CZfsED
REcDA99LW+Mu90fMG/380YFCl26Gsq5/nKAbQ71xOZWY3C3KwkQpmls/d38y/Jv7luAtYeFZiJu9
SWKg7hZFgF88EovHAI/rNcQo8AHtKqxayOH6IJuAepBPIjUi6elz1DcM+hz7MK3qfWxNGVRortJt
/laM3nKAGbAfY/YTyxvft7uzYtMJRhcse5vIHzsX1sFyQKgtSMUjz5DXRhsuthM71FEwxNfsbs7Q
5MZbDjyQGIvI20jsFIq6A7ZMmrZev+jw3aWFjrkflysbbskD1z5bhrnJZA1q5rV6GOqi3WNmGlGi
EDPSlsTXJqRPWSs/nJPRKIb5OPM9gKHlY7Wd1dvifSIz2XjjnRrDZRndIAUOmcp3L7XmQ70gKhFG
TNmI3k4v5JcpfTeoKV75ZVGpGAQHDHD0dz26wtrFaxD746tW/cs9ZUa6q79XtR2WdePv4jpPomRR
pz4vNMa92t3YWc+tHr9W6/+mHDVTU47/lsF+qxVTT79t/+Hk3EuX74e2eu+AU6Uo1Q8zE4Xjsqgj
A3k+sAIpmWQksltV829IkE6Y+aUwVzLoJoY+xgIfNKXTNvTMOcU6stQm8ZvA2EKwy7X844zla1WZ
H2WqT+f2tX7RoOUGhERCAtzGNkkzI61r4z29MaAgF6FflozIw0cE7+MEcJUE2Ws+f5bDsgYJm7ud
Wo3P3my3tN9lC43y/oySubmGKzcqRMxeJ85xoKyklHVEdbWTeU8+0XJUvf1r6x0LXlS6kUUsmKWq
OxTlPTSHGZRAvT6j3IR0TuYGkkM26GTpurEF0JUNkMPgUmXi36pR0YIPN6mEahSdZkBo6xA0Qxx1
4/CvYs9zLLBAIyR57y0qWjAS57HjoDQwtu1dPT9bLHGeKIF/MFckO01gsEbSASKrI51rKlMmg7sW
DxphH85lrfxPrSh+Cj6QYdaqU2IQa44SeN9Mw5aHAyx1SbhzWj0ZomXwX9k5nPXpOZ8m8ktITdxr
8qPuCSEiBqndV1kBOGZ66M3VgtSDyLljbhTV+JBN4RD4OCQYF7v6d1jcJcgb+0RFw55VEudajgCs
2+pEADKT7Kl9zaqUGWnGu+Ow41M0mZn2VelBpq/gxNx2OWhlH2gWqyezWU9tT8BmnugfbjF+0Pui
z1FxBesbqM6aQsGaGARWujrF5YrPBiF8QFX/leby01kLtbGaxd7Iy/dBb5zAqRLy9SBPUctwGUyW
Omnz8G7GEvWcJL9AMw7gAqj8nVQG0nrM7GL7wOy3cl7+0DYifO0aL+Ijv2qMvC66Zf+jk4scHz1c
z1Jqsq9jW7WHrK8RWIkw65erQ0rR5ODa8EX1XkpGsLiPXuHxzPt1ADDnbtlAuQEeK3/uR0IQJLI3
GEnUxICERA+TfgQxFw78SwNHl0SWNMTg2I75IdmN2haN76C3r3E9fKxpenXFXJDaVx9QUn3ERv0p
4i6GmUjcFjpECy/kfsVUHsqOxLqMhJjU+jbNajmmq/k1DeJpmudiU4Dy8w1qy9lFlzgvxzjVnzKv
F6dmnpnj9deJvSDEdUcHC7eFPnX3er1oe0OxHxIrb1hSuwU6rCI/N/r8YkhkpEZsvLlZCz+bP392
sE2xgXhhenpoOtbWGoEjxBCLU7olNi+krngz0hsraduza9WvTtEdYS6V4Vz6iA4uo2US+ueqAy/H
EqzSYVNqFefWUGE3sctwjMDMGBjkKDpxIJxI6vtblttbhROkLjPq1Hjoj705fZXJC7iCH9vrMM6M
fb7HUXq2deZlKeKh66ATQss9kOAV6u407y5F8xqxqaqjuV3+YpHuEeRyRg2X1hI3PddKrDBMiowU
tENu0C3DP8kIHOBTZ4fkELxQ/454el/kCpdxhVgPl3pkpZu5SFOnlSRE3r5hoSqe26956EAI1IwB
h1ibNsP6An7e4MbzeESBW75Kb7j5waBTwk7xQC48ELdLxV6LBMn4Yg34PWNVQAzUd8r2y6Mx12Tl
KKJMrIJo4Zncegytf11v8o5rkd7GhJ19W/siHBgTA2SbWSVpktUlbjKcR+tEZ+z9TFZrhU6h3zx2
J7sUyuueKFgfEXzCpcr1exAExsBSrgBy9jHGswrQqnLhy6d12Oc6xVs66heUY0e9QBaw+BXIafFr
xJRMJWlk+8yikyaMAyFRGjIlbdlNoOsuKtDPvioh3eAYShuNBitp96tLPmBsWhrFBvGAaOgeSkt8
imyb7VV3fYNu2W3sD0SU/xI202ybOLXHCvsT69RDB9qLOTOKstY1oiZBkMHcSAO2fqznNYIYJa54
NJ/UVhyi4viaaiJFcIW3rJOrS/M0DF1yqrbHRRTkGvRceIVBUWhPWhWWJFeihjeCCRwOJvTqFttc
N2QOeiqz95tft17ei0QjDmEs2cku2UddWsR2z4Sn2Eq/NfrY7vzE5VvzH6kg8NGCuBpa7mN3zvF2
VHgN6+6IGWpkuCVPVOJ0CN38LW3i3nKk6Mwfz3EnXnA82aFdVo+JO330W1AkozQyYuyee7Zqg1YS
jqohAep0i6qt6ximvDTiDpLb26A1tHBeAi6DNa8lAUhjZEb/Ta+isaaeoYDsOD8+UtOED8UaUiL/
D3QvWgvi4iZMPuSxER/8bMb3Rd++po3/OBaOCAaLjLP0plzv1hV/CCdEjo6ioe+qe/J17nDxQrPw
dD1QI6x2hAMcHTlQej7wrHR/TFT+jBQWlpgTEb11Q0of4WakbBqE4gqPWsmJsvnQm/YRDRQ0Snzy
MqHvTlf/T2cwFsTVnjGUsUl4T58lL0RAZmPFYCg5dlNtB0guK6rbrZbQcWJk7tPSLx8+Qtg9qIYS
njaZXL26ISvHyJz5VP6ryRCSmBEE+KTfSktnWc7rr7vYUBskymX6Jx7ItXd5nbBl89UhkCVLyG3v
KRV/pZWWp6x/H0x8nLPFpIWeftvEflYZtusUanLeDz8jetpCm6iQ3c9ynn/8pgFwURnHRTY/esYc
GjkTOSBm+TsTN4bte0u4kQXQScgC5ngw1zjs7RwEBrPfjteSqeD40B31VKt2mRpeE1XBPaXPssZ7
jdZOzO69mZAcQo+4Cdcfubweq9jBM50SntKjgKcqpjV2iC0QCs6HMJODlPBJ+vUTHh0PB38czcjL
JLK7sjHhBzrau2Oe6oa9bGwjeamt6l+RrUhbhuU2dn57MSxClYzi1KG9YtLc/84lWZiLxdxpLX+w
hlRhQQO5lxVLfDD+51yQzCPoY8Jh4LOdbxrydX607+z9jJuI9lpWHgNPjXgA6T7TeDisOMEiOSt+
MD95yIUh9ggzmAtt5gCO7GwWR6HYQJWVvI+VfChnoR/d7i8u25g/N59wgujDB9ADhDD6/1lE7My2
/5PuquvUpc+aTs3ccsS5xZQFyYArxGJwNS5km9kDowPtT7lUH1rF+CAje1kRHr3q4iuz3SeJRp6F
Ivr6avmtBlpoAmAdYrMEPdFIrDAjZKYRXrdTevpps1fcmUOLx8jG+ZdalyRPQnreT8d3HgbHgbrj
nxYn+bsutMdMYoUkpCsu8ovju/t2Lp6ILiEYUDk039DsnenBcdQ5xt+z2x4dJmbTofSRrlk8x8xN
A4Kk3XDGCbLrhnlrFmOFXHr5aytTR52F+jbNLv0WiMHSONk78x8m3Ds1FG8oygrWDNm/IZXsO1ZE
xiI9tQnC2iW7x9vKxpuxXxID8qvID6Bj1xaE6LZ30Cv3iUwQM7JMeLVqU4AgADWTlby6ZdqZY/V3
iolnbSrJ+tlOW3QFEa4PY/rg3iCfrmfOj08htScCHFDMM1b/h3/7n6EdGoso087ZJHTiFiOA3C2z
/MJn9Dg7zMljJDFT/aJix4Egsu2lWjwrSnMLNKl4g30NqZBZd791OxkB4pajTpkYmOBW4Ix3Mmjz
5UmdcOKNoIQJQXd849lKmtfyeySGi9w8JqCi4xgbW4HnmJFUubh3RjJpIZH3jwvp72qN73mKxoD2
tQobmtDBV3Lvm9S7Y6JwGchu15jsc6e1PxU6OgMmm6QIEfNBeiTSD5IhyDhwf4mAoN0dOUGdCU3K
4EUbuAJTraJ5HlLU/Ol31pPt5nsLGSjT4+S3aUA1ckfe7eesnF8/IwkgqY0CE8UQ9Kb+2BLOs+ua
IVCOHbUpH8eKFSdRBtOkaQinDlX4au68jjfdfkQT8BjXfIQjr+qScowaqj55/Xw3Y1Lkq/LljRZw
ZPXhai4W4HlgJ03/abvT31goGoqh9fizb1qrvcxdTO73vGL/ax50kbKj0RgG5f5HltXtZUaNnncs
IHsScmL9u3eK39Rj4TXbkW5AjVm/FxxWg3njrHejESYBnatI8SW33EQ8g77iDS+tyQfE6aFacxaw
Aj85o8PdotI3zK3MJ9nAbz/adcy3RrrXSXRuuHAa7OfEf5hA0iK9OrkpLUHqwwszOv/CzZZiukr/
kFQhA3hOiYXwhxPh0hVVE4mSba459aFo5bHv9LvBsbC6yVcXfAzy9Q7PC0NwVoRMsTs0oq7e/8np
OXGZvLo6MNhWmG9gpo+F2fdB2QPp5gtZcV5Gbc9fSXtHpCEjkx7bjijGGxob8kw2BFUnju3A+t/2
Crhn6rUZCYSo8bBQV87vYLT5LLzVQGKwrxS1wjj1BME3aWhvxJBqmzGZkvbF6zM9mBzkFwUZTDLB
4V4RQsKEK/Bs57G2iLap08badUafUND4HxUDt50n8gRPxYH1fXZAmwquA58pwigyNRFeLjTilYZy
3pSYeiQkCKe+mU32r6iXX2T7d5WNyScp9yjGu7t+HJ7KLr/3pEOhhWvO533eWaZR7Wz83MiVttcd
4fKURWQu0pZavQr58zCdCARpVs3OfrmpZYsSIU+bgQ4Yol1MuFdcJ79LzF7YTeY3O0uDmhgmWArZ
YVryA8fRQ2lD4vbGO1T1AdrH+0xr3wvhHpK6Kg/4U1jHWfz+HQUt7Ut20C3IMmNxtLQG6XlXi7Bz
sYqoQiISFt9sdXpwfSbLt6lsQxcpUrbF4JKe5R9Hk6IFADE+MCOGBZ3hkHEEqLyqItCTnTbYFblr
pAVo2hR5mKq/o7N+e+ysSfD6NSyz3dH2IBAScC09xbsBDpNir8XLsbjpvp36NIQa4rt8GQZy3YDu
vYIGSRvQCPvX6Mm0bHLnw1kw0qK8aw86Fsa7Gq27U7oj162XhwsQ/EoDb0WMMzviElnQ0q3xqRyK
O4UFNmBrdu04uhJDq251Q9pq6njpeWrt8SktseJqrBroBv1QU3p3gB1yahTsAr8h9W7pAPGIQXtb
p4rRpqre+2pcXy2EPRwZVWZRBjfmFGqM0SKz69+zPD9rWRV/+BcPvsOhGGL7vJy9MiieW8tqv8vc
e8iGKr/Ef0ZoFziWsYYilzFOk2DdbGv3M7S/ptIQE8mYxKv9GKHSSq6D8vc9CIOz3QkDeUhqhESG
3dVDVcJQYCWX4rUFR/OeDqAG+eAtynTt3hJMuo1a3icWzFNvGNMNVlUdGCmtRcvWK+MGKlc0Eums
o2R1LPDvCepww2hOuNP/oNn3+Z3EK706RBlWzYXSCUe3BvuUi0fDEM01wRwWDCQQQOn08otwypde
0KLP6ParuriHB8b/mOenVsrpBeSas4f/57J6KpDqZ053cVPnptP5XBFe7WuRaLfSp+ZhdGpdWtUH
M+FLFjBFMm5QCVVM9Nux0u9akwIUwROXYoIxHw8DuU5Ws95MnZZCW5fXYXrcEDZFbr+vMOifGRFg
UZ78a6UqnnZbO+AwzYIW9GKg9cV8SNlAz8TK7Ze+6q+1Yf8kxDKTOlwYaDxj+1qjANpVnv1gtVBT
3lMn6R5ZpqShMssxJGUCxgvBhs8pknlZCEwJmS+fZtpiVYK2EIbjX8yZXaqrZj6CrksvtVFxkk4v
GV3Mfbm69h0mhrM2+C8rryE5a3uWUfGxZJMN0h5N9BCjM8ZdOTy0+IsjTbK4wpj0nef/MXZey5Ej
Wbb9lbF6Rw/cHdJsqh9Cawa1eIGRmUxorfH1d4FV012VNVZ9X8IYFEESATj8nLP32sONYXYDJHeC
ifoUic9MV4Y+RJpVTcME+TfDFkNdrESVbEPobaEBuiCp8OhAed+c9s0sWR00tznk1JGLvC7cve7A
LEQ96a/jPGHubtX9JbPMh5CQ7VMqwnpp+8FrFTEegjpGzTbBIRxth9esDZpqNZLNujK3tUljIiDz
gink+AKe5OqGbXJ0SZBXHo0c7dLjDs5j0W+Fh/TSSKJvXTrdtmk5naKcdb4JU2tJwNE6REpdDWCe
AodTUmr2SAgpzEAGt9DBiEmCKGNl9HZbdopbkQ8pSvzhpco9Ql7xq20GM6vhIuSJs1ZO1uxwz6J5
lnZ5R91K39UA+1vr2Qd8EmKtyAK/bCZN/4Cckx0zSE6RkaklRKF6m5IC6fbQ6btCvsCNevIkKpBO
N04978XVSz3aFYHIVmM+ux8cVlgv9I21X5647PWe4i4eB+3qZhiy9Lo6dnFwYRfmXRLvFIITOAFl
jI8hm23eX2uHBXYl9ODN65N7v8VQRMYChAsTBmDaqR96QiUS6u2T0qvuGIiXZhQpTK2+fY4VeIVY
J4QzoyNve9QkumzOjSKHEr/xEoVbs7fciPosLw5ZbrbnrjGGWzML2M+A9gqIG11ULlUmzllm9UUP
ocFgRJnpRnfqCnvH7VCeRe/Ud1jQ92inDpIepyIW9o1g26X9ajvf8B4ZN7oGlQC0mdh1fRTf0GCM
eidfm2HlMvUeuFIz8zsJBeXOVckaU2N655lZduoR3cCQKJcprc0nVytgbtbatLLzeNya/WTfODon
JAwYAXCGmNKuqj87QzwzcHf2ZlLlK+HQZQ/NWRgfIfSaUGQTRb9wxsK/QW72vfEysZVWfC6ayb+x
x++V1PRbLRerrA0U1S99hiBvxbHSyPlJ2QIvpnT2dOX5Lc3B72OqkrthTjlX7thhLOoRN8uNFvv4
pZrooXChtJRujSBcAxvAvZM7Dqnan+kURzs2fhF2QC27xNPRnx2tjtkghGH/u8iU31/cqDjGWvfE
OKvbhY6x1aPUPZAqSmAZEnEqtmipkgnJAXTghk1dySm3/RE3wyKrFB3A6HtR9/3R0kO2xI1jb3OP
1l6gtP4mLYMfulU1595UZKtjVk7o59MN9+VuxkDuTUhHC1qX7BetihGjSse90OB3jfokLiQwgvhK
MAgyL11ZHnJZAwHMMqapvyLFUN1Yxaodu+ButLM7/DEIR1EzsyWPtwT4sL3+ralJs28WpIrax6Zb
eQshmXnTnCLlNUk3jgMwGrhAT0CL9hjOo9TJKSt0cNzLmsbQT41zU9ugXCBNQc4Nbxu7c2++zhUB
JXz/5eQ0WxMllvYoaz4AqfHOHWkDMcVZZpamNoy/P6RirRKNaPcytPuDrtBRBkFPZz5HWToGyGMV
dyHXT/aIvhN2odM8uxrGAzlAGx+tEzof9ZRjf5r0WYAC1vm+RVTdderOH235ja1RIYvuYBTAHHVY
YiDiOLcnw53eQRzP4GC/ZbafftYulvyqAzBkVaK6TcboqZzIZJx0OGVM5pdW0b5GaniOWg8nZG7f
905gHqYJaYLVf0OJ+AEOSt8KZiwLFO7xOkpEvZ/6aDcJ0iHxK4tt06vXIaqw9Nn5gR3DtPIK/b5v
MfmJ0sxPtkPrVfSyWTuG/ywHYKMqp4EkU8ZWKVYpG3QIVq++XrLbrBdNTBtlSq1oGwWaA2eleAi6
AkVq7jW0o9IK/djoHr8eMKWu+xzkv3R99Vi1NPTipAtPqZcfikTiGdTQYaSTR974QFyNrtcFv6Ww
9rHGPM6LDLSmjUTa2LjDoRN7iTpl51kh47uZh6K7eFlzyCxoiOnQEjqTLugUP1pJhCZzCK9t3Qhg
rxrtEJG9DEnvbA3nO6mo4x71Ctg86V7dvjIxFZB3VdIHHbPGAoeEWabk53ZxFt43iVaAiI5fx6rV
rmXB4kkm5KntsnvLm2Zh7mDA2wwbpmbXEHSaH0zxUTbZN8cZ9H0mfBAq9F27utvVpBIyyIeJp3w6
8hlJ6DsisLYu3eXLWEuCbE1nOFoNIyyj84/1HIFbNiI5dLL8wZrdJl38aLR5sMkG6pPGcA+DLz4N
F6U9IyZz6blFszaagXYraame011j9KE4s7elGzGZHvHswihE1ILc3yccZxeU5pvXkOUek+twDpBf
k0e1EQm+V8dEcIJgO0hImsGi5Y6Q/ap21g5lR8RRDm/4Tay7q2EI3hphPxNZHgNryPEo+mzqG98p
b9KuewbYR4Vgbshh6z5sFx0OmpbkIcXqSeFLXq+l56eopZjw69S6NZoD02UMdlV0Stvum9X371kC
mZlOcn9F7T10TffQs58dy2roMVWKh7bILILLTHVq++4Y1ejmIaL2QGZa9ZB0h5I2NVqFGpmV6Kcb
z+Gei21frE0jBFEoKrmyPYIMMEiiyx906ybDW7UccJtEXaxo+0oNXarlkH9ZfAhQI33euvtsKKnJ
W20Ok9KC99pBKYNOjes9sM81siwQO29B6j1lTVNtjdbp9onJKFDYFtp/h7SKRLHyWC581sHeDuhA
0VKVKR6+eNGoW32cyBMxaXQ7lWVt6zFbN2Njrjoalpc+Vte0D417ElcYx/bTKfdrtoXTPi1te+VO
Yrg2ppNvJGBEBA5IuOz4TbFXuEzAytnVme2TCbwfFwVcopqb8ALB002vI93Nya7dqK7rDw5+MPZS
/sEVwQY4zJVAWgQl0XhhIExXqMLZonlWdWK4dqgszVqx7S0PTglNVJppuox1yttwZKOKZ6Q8tVGY
b5Xg1xqFoOtal8kJrIe/AOyUbqEnIKIZVHEFllZehxh3re3Le0GINcs7zoc29MIj9DvunuOoUCPE
+hFNYwtcU1y7Lk8PKruNszE/+vps4yrbeYDfbHUjHRbalDUIlx/sgIy7hqj2hZ1YbyaB2iyK9QGu
9Gqk2b638EBMaZQeKYU5XfTkWbdhBJhxvCNHJkMOz1Bg3jxYU3aglCcbtI3VxmjT91SYyckyldhr
vdh2PRNOkEsMIK2BPLIC/xnOzoEUexQyyj21LXw5s/EuocuFh8iDuD38cWcKKmdVuX7LuEFMq0IR
RkghhVOwpLho7PdWhfe0htrNFBCYy/jpjKX11jT0/IFtJW5acUIag4iiyBBdZW2xG5riMWsJmLNG
lxVPeMExyIvvIaZ4aDwQNLoBQ0Ws7FsaBv4htfRXpgh0UvXgFI1J+WBJbAPI4vNR73eJlh7SDh7z
4BeX0RMXp26sb2N8SlCyynhioOyfjbSpj93UXDFmQ4fo5TO9wF1GoyvG40n/H4J6ZRF7b/c3JI8d
8zLaT6Nbbn12vEu8hzYVxFExDeVEaeVBF90ukqK9TdmkNra4r+cQZEFsuWopYkSvMLwH/imNTfB9
HbuMdEjrWwvpAT72FpmGh3mvcGEiaO66ZY0AK+WO568HJWNtRdHX7Ix4Z6UA2wYL2hPk+OBgpj7X
akrbJQr6B8urwFzU+zyCKa1XYjxbvh7hXg5LakFGB2WJLMpT4wnr+FbGyNUcyx8vidK7veAAG+gW
8S2ZXMoyD89fD15Vbb3E6vdsRNJTlE0ooSIs8XgsCfiJ7H2a4rdPx3RcOq0/0HpPrtgbvGMbtY+6
VauTF3bnEVD4zqBVuyMy4Ydu1PY2GchkmTQsnY0elU80brkR2sfWL9y3ti3Hhc9PhHZ69JpZWMwE
ljTdnhp8AhNfEEUxlOws+7nZDKBgjQaUzrzhiFNtkr04JsVBFmlFaxg+qoE9HE8WQEQiq9kCjf0y
ZG4YVOPJQ2rR9X6+Ques4OTk7tbNYOh4vvtgwFq9jzWxxg3+gmwABCnOq0PlgDmxF6Qs6Reh0d3p
HUcuxonwKA9BKIsPdbs1m+I749AlXnwnBuWDkuxqGl6ADwwghqPJt7Mj9+k0K9ImSi3a4G0IVuR2
P1i59TDiy14Go+Efwrn41/v86FYiBEygi01q4J2WaeGvnKEiILfP/QXEtTA4RClppYsMso+dQLcL
7Vrfs20tV7MS1Mym9WQaD5Pbj/fOSJ3MLNm62jXme69q9x5K5W3rDONLrccPRHKIW0sesfTUB6+E
PUr3r9zFFgtUUAzd0qhQj3FvGpCgCezMlhscaA6T2xxAk3bxPbzoAm3LwH0TPQxxWzQnrk2KC2lV
OOElLYfgvu7bHgQcqN9ajSiPXWS6dEu/U/GLnatj6anNNlvJMnqk+Y/iLk3apwK10ZmX2Ekz/4HD
Ld4AdJsFB/lwSbIbGszliggELqSom6pVa5Ea3VqzC8RM6oXqYQwgRzqMZYgp0pg9AZjHN/rIeKab
vOc+mRNfy4A0mRQnqax50G17eKbQ5QXzddAZzVZGQ/pgMFLqA06tXOfgxi3TnqSwUXD6ESyelmjr
r5CLHCeW7zT5mT0AYvZtlTdoMgCuIHDvprduNLCsdQ+TIFEzoL93agiUhj6NliVC3Owxx16T20Zm
6NjEqyww/WULc/LgJT6xAgNsBKy0h8nDeIjknAgTr8JL696OgRKvRbGpO6t6c6e+wsGgE1yi8vqt
ArTl4Li3BXSaCGjbMojAFvlqGPC1CvMNEzsYxM651ScoTHICozS0JFtrZi5J8rICxGCF9YL/rIyr
8hUQbrs3bbgpA1l/ipKDW609UQyUSMsdxhKt4PJrSBt/1grvU5KzYROEQUdgsPZJAORLT5LrmKXF
DTkx+q3vGxvaKBvX9IoHv2+oumfdWYnuNirt6I7AdjuTXgSTi2lt84DgT76CWD8ycrcfRKo9Ga3+
7EqtviJhgp6C5yerpb1vcpSlwnOjY1ED7/RNAmbNoTxPidIeZxHcsjGcz2q09bPrdu0qykzCQIQA
Tti39ykeE/aj3PXGSLuEYcAiUUenoY9wmiIGvzg6t0XhVKj5JuxkBm756ZsppVgKmEmvfYXfOuQ+
FMY5nCWCWNcVuIElRguUFpE3PkkII6iiak0EN18P7ug+eQJNMBNYfSV1Avy4ue40FK3sZJwVaEEm
W0gXDjEDhBsPtDeJuN6+74nJwd0UoXhADaExBl4XHaHr5F/sHSZQd1wVdEgonhgXMXDPXQSEjPC3
jYJ3qLVcHx2V4N4aoc/I7hOFUn1fBHD6mDcdfCOUK6Mvylcw+8zsHBssXSPZIeJzKvvWOdThpAGi
/mxtM/kIg5BQgxl1ZLeq31lkDG2KPMK9WWvlOtSK77Q56kMfO8Ua7V539cEUrU1MW1t0IFj+CYd/
5PSHx2s+jCrVSCLnYhzaduA6D+K9SHLjVuAgWkTScLcIjuRZAlvqjNw96s5BGaM6M2ctTpMcSWk3
kWU53EN9TZ0D1bybhA89MD/D3VKOp3HK3JUahbunrMRWO1gfY2Srje73d3bPYZNWSbMwxVhrd+2H
NTd0qgwAhBORw2KOYONsWCDLpkyHa22flUzLY4dKGjUrO4eALhtyn0c20t9SnDTbKmWXCHFBMIm9
CUsDkBvooJWs9BujpC3NpoEpLSk6zXvzGZo9gnKKvVu7HfYWw+lzB5hoodfXPJCwlDQL7YWAd1XX
4S0kiXEniwwtEG5gCtWLGH2oYHVJNWISXyoATeWB+2kamXXXsQgjGGP6iKRnoVce6Ca2nZtJb7pL
KOv+KLrgmuXR98SHuz4aDjsUKmYsgiPCgUpfR8hBV6YK92le0LmPam7CqAJUaTBBHZwteskeNWlC
TOyU+ps8bHdE1aLAU1Eybr44/Pi5ylMDm4g5HFZONAuHwiFeePQoAPFL3mVt9Gjqg/vgIg+lNV8Z
bJfrlmm+1BFQCMRrkC/Rhwx01lYYxmZ9GjZuuwrkFSXMjtU1WNU8oxFe/AD7Eh0b5CgLq5XBA70k
gbcefKIu4otjmx51V5Bu8LuvW+ZwX3scRwIQINOVsZs+qaNWlaif5o+A9z63fR3tNpPNit4L4Naa
xv1KT0BitFgiDzrbdjYNHlMivItdiJ5FmowlYg/UrQu7TlT5GUdJfXCV5O3U91AT0jupcnIjjOZG
ggjFYIevdVLhrtXLS/GjK6KPZoCXbBsBAiNRHbVuxFrOn3LIrG5D93bnF1r9YnZI6bRJQf03WU0L
v80ObZqtZd5216APNTz+EeZx1DihgoGpTYdJwqBxg9xeimLyDrlHP7c2wNGQPzkd/NbG5DrR9W2c
iJ5lRTc4wk4n2SO8ZxVSk2bI3xkhZCcUKuVGozF6CrlsjpGumxvZVcUdFvS9k5YfDXiWb2V6jlny
H3TdugW5Gt4MwnvzUILuSRZ61vKiwbnU1PsIdP+q6+AihFVl05OAi2BWen1phVve2lJ9R8EuHnSv
3pN+kW9UVlrrMG+ch+5znExrZwdJuBBa9phn7fSI7ADnWN6cJy3ON1Y9+f8hAUT8NYzDNim0LEKI
FNl87k9hHBw8TdcdJ9uZEntgacwsuILmfVzJclU247Mz+dCjDf8Opz67xql+idgPL9t5k+piBDhR
NDMFLxIbaBhmwBbVTSfgqrC2f4Xd/PefMuvqf/4Pz7/lBWWFHzQ/Pf3n5b1rPsv/mX/mX9/z55/4
5/Yzv7zTG/zbbzrfbx5+/oY/vSi/+Pc/bPXevP/pyTprwma8bbnj3n3WbdJ8/QH+Zz5/5//vF//r
8+tVHsbi89dfvkExbeZXI5g9++X3L+2///qLmLM4/vuPr//7F+f/8Ndfzp9D+C3/yw98vtfNr78g
mfkH2B+FO9ORShpyfu/7z68vCeH8Q9EMdnTLFI5pGiRTZXnVBL/+ouQ/SGe0TQdIpi5tNcdy1nk7
f0kY/zCVMoCT67pQhrTtX/73T7v+FrLy29vFofj9+X9lbXol37mpf/3F/HMsuqnbShJExRVDGBVp
lc5PsSKV6gSGsKA85ynOWb83Vp2eNHdpOzR3MdQUVdnXwDaGMyT08bcH618fKZQeSxTg2rKfuu0Y
X9gIh9+4zQBFsNz2hr2TzlLlo1Rq9OSpN7xHP8nXMRZVFxNoKM+msINjIyGO9WnVzG0CJC2EKA2F
7aI6hDqu5t/mFRVBbEnZLZmlXhLQ759RMuy7bCze7LBm4FYedViYyOuZ8G9bu0d95U71jdXpxQb/
O5rp+WnQDnd/eK//jwNIxumfglk4grxxyrBtyzC5ci31U/pT2IdJEDdFdwqtkDAKTFvlTYZ0Z9UG
IPfpC6fn0sNw0iu7XCjcdFc0QNMlTeF6dD4Tv6EKg/hgsXuqN8536QUfgR5kV6y46RUnbXeI0Y3F
zN1PhRWOKxd/PX48ngL5hA9sR9lxNDr7GIc664ZXqme9ZLUGMgahB6+bFt70o128ZgQM7cvJqZBc
wo6PzJRhE303SOJS4CQGyQikABZAEJRH0hSKU52PCIvqBmuWqZ2mNByvFA/DldhS9HuDnNZSIx5t
5CbNmDomE3Yctk6cd4dAFdlZ8fPrsHfhUkj9rBm0YrO26u++PgoL1d9lsJlTz2E7xEgN3CR6G+m7
33ofBKGbzMp6VGLM2vuDpxEyWSSReWNDSJ4ibTrCAyX8oZuOERbGh6+HvhX7ip7tDQHJ9CU7u96G
HPxjPTH7bItwfOt8fx+VjxoZMJ8GQIu8GpCdBnjJW9mLH1NSXx2kHe9JA6ug7EbxBPiTrBxr6Fd/
f+b89dJzFLh9RzdtzFx/PXGkrmDw9MShYrqi0KoY1y7aUgX3HQjsm4YwDQ/gDDNgACNHLff0DzWg
u6a6aw8uiNtFS8/6QSifbmIkt1/PkG5DwI46UJsBfKyF3jnWI/murwSOR+NCp12O0bRj/pGntIC6
dRlG1mdXIIbWKiHBgNzoYQfYpS/Uo7Kqbg/BkPms0cnHqKQrjFMacW8DLyenXR8ehChdAMjgDI6h
WXzrv4q3SeMlUsfGD2JkI2PzST95TipOwn76+4No/3z1EZtqzmWSo0xLSPFzpHKsEgPLP1KQ364+
jMzmHW4gf1V6nkHxphdnUDFsyXNDElvczMpq5U2g/W39rtUI2grJ2dnaXiruvj5nfww1jNsmYQ0j
fOBGL33eIWmfbWqeW1P2+VXEjCE3oxO8u12cEgthQRMxAxsCcT43VSKgGmljPlSG/hLOSqiGd3BN
IxcJHRbl0K5uvfmhytDVk/HCi2XOCCSQuiCMyYeYML31IrrrVKgfscrgiiMc/KrHiGW70hquA+wL
oLUxWkDbJzIxSsxVMIZo5DLCiZTSnyomkq0Zhh+akbWryfTTk7SNXUyO0Zkp4kj+dvPpz+uMO68z
Xx/hFvnMpT/u8744//37ZPz0PhGd6lLicudyCf7i8adVUuSjMLRBiiMla3kcqxFmcZP+sNHaOFpN
2gYGu4XjpOa91lgDgtjGZpPvoh80ZfGcCGTrkReOR2RM+XNTaXsa7LIzO+pE37qf4JWtmjpnjmrk
N+HIiIh5VHD8mmY3jnFvCpXvSdY2HOW9ElPoLLywHC8KlN4h8A3M5gLWqeldrHnq8vUQOPSYXV3s
7M7mU3Fr/YcE1J9y0EyhK5J/TcehUuAuwgd/Tn7LCNkbEn7XMUy+Z3TJ594sCUO1Ma1KJyc0j+j0
Ta8C874HyrkeOlFtUHbQR8gnJhPAEx7NPHgOqjq9cgViNE/agn68VM9MDeMo+47yYCChM8nPIS35
YeEUXX522t7YQ+GZHhOL5pnbmfVB5Gl5zTnn6PXGNMfdV9svkw/I1NFKw9S31So9XwCm688JVpyl
yvLxI8UZP5R++lYUgIOqqu8OyszdW7zpeHxqc/iQKZo1bPX/4WT6czrw14GzOYWQ+SIA/muidDbl
moVRjWQdI09uBk+yGNZDAvwa+P4HAwBnMcuPVvncTKxiowNHxtBVKK2+G6Xylgim/W05VM2daxvP
vRtnKzRyJWD/sFj1du8+pqGB/mGs+yUFQT93gfKdQYcHwxc6rdhR00PK7HWD+M0/Vdwy14z14foO
Os5pn/QuN2uGk0tnxpvHg/H8pnQtCXLk9z7icaSXbdQK8RVS+hZm5cffHyI5lwz/ztibD5FrkrLH
pcadxTB/XhdRj9NazvryaDkZTeXG6e8cyBBwfrRn2Sf5vmkSuZLE/SzKIU1Xbs6tBZK39y2kJaLH
36sBF61HrMEVyR+4YAGMGGfboyXrrVMpzDSgdPPDyG5kmosOffP3/4Hxf/wH3BsFy7orie925qLp
DwHBaqTTEZRFenR09n0pWn196Mo7ynH56E2oJo2ovINDcbAMt7mgyXyIp358c3zXp7GgRpgnnM4A
fKbbUscFK5Juejd8JOSiqbJbN0NraTvEY4JkgRcJtzpV5UWG/jKUcXb99wNbFgcZU2ETImKmrP4r
Vek0+b42lHb9iN7X27tjUK7GOAB8jsMWoWwCSCBNJ0wlBUCNpn38+8Oj/lwzclyoAbjhMYpm+ZjL
gT8fntLzLcc35HAg0V7sBm2ob9Wogi3YVhIULdLuWDRWYmLIiyOpPzNfhoLq18DfdcwITVPZT1WM
1bHNo+ZBA1S1yjXTWU09RqbYjMjaiNR3Ka37KCnHd62f47zSQH/JcDGh90wYn5iqXxO1iF44Ml4Q
0Y90E/p0PxR5eiugxyPWBRDuq8cs5aY1P5OBzrvnQMX9+8Mh58zIP57vpmEYtiNhK1iSQ2P8lCmp
WUaC5qlGe6eRpEbPLfQvo7FKe828K1C01w6JkwsrIEiTGGHEMnaVX6ap+iFtFI29nqglGYTVtqXs
vEuylhIIO62EK2A7TvEMa8L6npIcRchS8C0aCwcZpDY+domR/YcT/6fYet5Zw7BsSjvaAWxopDWX
bH848TV95F1SWXGADCVui/C9J7zllej1G1UjJEfGbN7TK9aOBpY1RLFwbGI/9ZfF0IP9nRxZAPFV
xGQCFLVGzyTvAe/lf+pZCKnP9+w/HnNqWkFkqTAll5guvv6RP/yhdVgQ86UV3daEU5UgcolM97EH
MlsNVzmKXdCc2/zeCYtNydymsgWDuoyYGNJG4uTSSesQjMMB3Nem0fOV3wBrIVCayKRFNDWolknO
m+8j8siPnhopLsHQXkJUWUXdvuWBerwJRP0eGyUWL28fIChEyXdOBStqc8JQv7DKhQVOr13nsXVJ
JHCc0t9EmfPSQIhpwpDJOeTTDl+mR9iKd8pKcRbljcntpNLUIW56pPTaBmMz7ZT+ENiPYBVmnPdq
EgxmaM7kmMethEtjLMIdldhispChK/sm6bJtDMwpRqvbx59u9Bo5r+n4qJDfeotWHROG6cXOx8yA
vevepn/JSJqY7ZWeXjwkaF15k1xz/lnYP6H+UJk/egfYBhv1wNtifV0H9W2FaNt40tytYHrkfuja
PXkfi9Y5qu4QwZWpgx3biNhk2rlD+hwVK9vcOn0ODrcjfcGF3NSs6mWYj7to4M0KKKoGuRkm7bkr
471uEEwW6/uCvrmoj3STdinNZWseFoXJ2szVnWflD52pzmJMtwVuPdfY+7G9wxq9nuMSF9zydmEX
bXW7vq0TYhinmjrV2Oeh/YDTYJ6sLSb8qQUI5QQDZ9HNYiJUYG++pl0DmW3s9KXw1DkR09aN2lsf
Lg5GKvwELOlt4tzrAy6gYWcquatihVzfwJStAY0L1SaM4ami1y0IIjJhUubAe/eJMaDJx7BcLCY9
WGjyOkwu4cV4rvxrXT2RSo9ejqE90xycLliPCLQcSTafbpIo2BmtdwquJNA9+ZM6+QGWhz7ufyQt
nQ7X+gD2sPehY+EMAE3ULJGPYYiGUmLz26aVVXlsCtrjOHK6+EfvqfafHWCiyjwMxqNZ3DBCZRsh
H6G4KuM91QJ0I6Csxu8tjtHUsjfEsiEqNwmeAacqXtospCdy3yliHUGjAYBT1PfGQ1O9xsNj5O4K
/622rl3z0KmV89T7yaaGCp3e4qzfjOGhaWgErAP3oLnVsgkuktlu+WgwIMWMvOpdRprkfs12Enc/
eRuYsDYHM6HM8V6t19w/GOqaiFfuF4iI8rcuRhm37WsSVTFHk8Fn1hX7JmaohjnOf4uXNqsGE0ao
hXt80awV/ioMkI3ELi+erjqTQBO9WOsE7VpNfcUqty36Jz32LuDFl86nRIc0xPiqzHETSQJf5lLM
c8Ee4rqj642hGQFhyL/YrrosWwctoCh3NwIcgOq+pqcF34jvCtdS6Ut9ZvMk7Z7N0pI+zjbuDFDI
2arXh73i9I892lXRbV6Wh6xEjYDHMoIpMYDws4Ah5m5LZhng8I74EFq0cRUdGaYu4Gaz29jXUXFB
DnyF37IvZbsIqu5UN/KAdX2DKO7eJy17TI3tXLT3KffuRAeCix1PI1UWe6gFKHjqCVTctILspHLt
xPtEA0Z7WxHhUSyL/JAHu1Jtp3Y7lfuo3uJfq/wTjl0/IPJ0ZwK/cd/6aoDt+CTjbyHzSqtB11kx
KAqSrYmJpjOMuYd3Hhg5BB6z9Yodzph29rrgojsOicPBRhmR2k63QnPhvWYm8APBvFeRB3A2xuYT
M6/2wDZWbGaHRY90QJYpO+/Auk3RxxCg2eDY9uMt3kGSagoieb1hUyXsV3otMfZlR2CVOVUfWJ8S
1IlWT6AxfoGIEiwKwGoUneHthauFOLSZiOmVcVfEhHbWnr6HiGPvtQwNt4oCDK6oWjo6VI+JbbQ3
pY1Dx7W3otPLl9QByV97Ucys3Y33RVU7K6V1r7SiBD27G1fX242B9wbuPek1pbmVnVu9NOyV9y7j
IbJnq/pFtzoTy5ydnvU0k08JWqevbyuczj6MGojHr6f+kELMC2u6LA0K6c5GjZkRi8E09LnPKgma
h70mhvcnNVjp7ZyHODP3XYIbjO7FYFfd1731ODjTdM57AwhSrPcvvTs4q0G2OZZm+zLoYrira38z
BkzmpraDAxNyVtSd//uDijoHfQTouPnzpEVj1tF9yD/09cCDOqPJfqgetvpY7I3OKLA74vILyXrE
OP6/rwTYZFFKyRGDaoi2Wl87midWHkEvi6qNdFxB8Xsuh99/59cPfj18fe7fT7/+rH9/brQcuKZc
4I2R5wlOL51ucmoVS1/ztImUUic7+OZcZKQp9UafQ7RZ2hWKQ3ishAnNXwr/9QAJjL/k63nWzPVJ
XlsM+sgkWRIAndFBTEjwCnGgMIQtWx3PaEPcL/NtQ+0j4k548TToD9i7afdB3mAm3Yhhwx6b6sNf
T18DmWHNQG1tVVz7fnPppeLGWiMGYBgjURLkSOvyfq9ncq9BqtXZE4lzb9tbpJcXKHQLD823027b
UW694C2SNCIaSPVJspFC3+BA3xjB+IBfY9+jCDJhX01VwcLp3tX5dMjrYEv84VZ1LBiuJCm52uZ1
jGNm7tFWiNHkri7ZC9TbebnKDXtd6qC34RJbhc2IND4TysOM7pg4wWmUUAJVtIaZwyJYb7TG2Npa
tK0xR/v03yFkn8ng2THkWNGAWv8/us5jyVGt67ZPRATedFNCIO/SVXaIsnjPxj39P6DOd07cxu0Q
EqmUMiWxzVpzjllGprdEWC7GlAbyDP4FTyFPJU8UTwp0r6ocd0JSmu7DyvyqjA7gbbyD+ritwPEq
SXJGFL4nZIZ5FVlfbN5waV5NdMkTHNkRFyZr3+vkiEPf1Qfs42dd1p6Idb7XbLua5iMTzFPB/I62
74eRvQnyHVmdnyzQI73N36Eq10jqzmVc3WJT7EOkxXXmdVa2fniix2nFwNfnqk/iKQZ3Zo2W6QZr
3mQtMfGv/ZjtgJ0iSW1dIx92eUe8Ta8SRxUQvUyuViVtAnyNjT0fuPZh/XdomtJPnCvPEi+PUrQe
oPooRCtNfp1Dx2EANv87lbuDxTWLBtuL2t6LA7ThQjtZ6MdBVeIvxDfSHSgu7mNUahYDmpFW7mTX
LCbtHXS1wxAZfFOBKzkeikw3l2S3c4gyyU+zzHKIzquqfkOViB8HjflgbnXRbEvIdTIwB9H3nijh
y00HqdC2Bs3vCdWmLe+dUhzUMFroiJ6VyzvyEA9Gydj8OSj2rTZJ1uYTDuXSk7gWMm3cyUPyVPgD
B5lLqGt3wAy4yjx1jHdSkh6tyT6hgCP6glYF6ipTKT2KTS/Lvy3GGRspaYj1G7oE1xGFa+kmc71C
S4Lo4w4T+LJatYcd4oOjqY3H0pQW7OEmt0a8vLfZrnb4Aredw/jA+ttoEUNAloyxRASzvqvY8w0S
+162s05IpkrP1xpBOXj8Jg9doDC8eymq2S0fqSezfnFq2ZOIX3DGmrWm/KjV+NjU5amPs61J5IEa
O17J4p4V6l7/SuvAN+fqPIfTS81AaRnKGzujPSLMY4AIT4CGY5x250E+gETZmeqdJuthqEa3U3v8
/l8O4F82yNuJyAgnsC6THD3ZUXzKZXetyuiNaAzKr1eUI14P9xmDHEGfMDfqySdQ+hz2/Mm96lnD
syQjE7IJgLrcywF0NnTLwhhNhw7zh0yIqaOWj9w/JqYeIFnSo6rCq9jD95MZplpjj8N5SXP2yozk
5kbdAH1y+yk9IIl4kBxzMroPadZPyXCB2Lpb+j36bO3ykO+aZrDwsQ+KSA5zP7HowX0hw52UkTcn
04nS0ys0DVIbq0Nfvptjse+T+YEt6mdmNntHxOBy6xufUG/lOxHgny60fWUEe6SDHp/mMWqse0Mk
rTekyi1KQ8SpIx8r4nQtPcdQ8/I5dHslcWWHykWBP27hDlY+/qWtCpsiSCUfRoECKgWRuRc60k6y
GWGq3pVi3c2VzMtZIOXjrq8Kt7HbfcYQmFh3WgGuUkvfayfwnRlkBYkrqt7uTAyIiyi6Y2yesnYj
74gbQf4IvSHTDyN8rfo7bZNvdaMfSkAgIlD3Ewye0TwQGk/G9eziBWzN6WiTa1b1rWc18gvps6QM
fGp8QWDgt621HQYyeazpgJH2WkxXcOS/h+GJ3uXGbvVFb4vHFCE9s9H8al4732o9PcEb2Dc6wfWx
sbXkH3Jj+lNLjDMdGOAkBD1rrtEBzy1TV7bbrWRDgG0fphVe00Ic8mrY02feGqZ4GBbuEvWU6GwK
/BiQcabTOdgFtEwCFHEaXAS9R7EbeiGh3g4NEluvvppgB+wfcAzJViZu4lTZjQOm9gBvGkk0ppzD
VLFcDSqlFXTn2oG3IaOWEnV2dsbo1MkyshDttOTy6jQ/KH9/9H30lo7aM1rgroFW+ToupWQRcG91
6g1mIvl1nryyHrzrtf7AxXU1EU6XzoOe99WQUVGOxAQdbFzmzk7tvuQQEFR1MgfXkTb8xWN6tZs3
58fC8Wcbqhi48l4D9Vhmni230HHMHcTHkxwTn2Xlj1YhkMfK6KHNRwbkfYx4TO/yz0yxfvVW+I0k
N5dA5kPURLssK0/L/DfW4rDUGrISGpbT+ZbJHxPpZ8WAjyKG44hwjpEDcz3y7arE7DSjTOtJtgRT
3D51CeU2yCHoIZ4OD8MYsodFwLBZD3sRWa5kR69m+01J5i2iHnxHJA/KExWQDmtiukVn5AZGfzCq
Dkm2KwfsLSOQyEF8JczzfVL7i40uCvv0tlZtr0GzMwJbwgCUj99KJP/KXPpSkCFLCX1FznYRgTIQ
NvyaxaalvWevzczcjpraVo9FtixdFtByWL7NunlF+3isjPg8OgLXsuHhuvX7ID4nin0hNBMD+nhZ
GDgkiLm94bOYJJmR6TOjQlIQRU5QUlyED1qw+ybqH5U03ghDBl4Q+dYD2I5epGcpAM1ca/JOrgKX
wu+hAMGpE5PTBI5XoRcyEVQNqQQuNzhHEqlwc+fbIUIbvPdDELxKio2yUrvR43l0o4nELr3oWkIB
2XzpY2D6UnfPc+cM6s6fNazJYPokJfTtJPEySblVy365kXeBMcNxwMxrTZeQlNopmO9pArosf4Gm
d7MS/RUNwImESQJltL2+5HXWXGAUqux2J4gzIsLxIYbpTN7XyVaN/dyc7N48jJKNiVjx5aB+c/Lu
3Q5+ZiFsEFKFSFsjwgcvxICqcTxmBU4PazzWfAswBuG2By3Yp8z70wcyTj+F0QP251uVGB/IhO85
NM1WKR8tWKFxGSlj+ZyzZ5xK+Rsj5bvDqg4v/cJ72Jo0EpygBVoY3MJQ7JEjgncglqw9pHV5lzts
A9GfrBi+x6hA5krcYEl6MXGWZlSdFRLUqtqXUer3ofBDJ3oK2p91qSNNRZ4IAkuprQc6GZ6lee+s
8qIK3aUX/5Il+043/aGWdyIJMTYtGNLs0pAY1MbKHef3JhjJvSunE+26l0wuHmERfRWRdTBZ6i9f
cTkJCYTu96kQrjJYD1Hrx1HbSz2dgxkTmzMcCXO42ZZ5bNkUjuObzNRIMsau4BmoEv6ci/CA1+4m
qcFGgi0osCJyeTm1stOsYBerDV4hFbXwj0WGjpYYj+JjMFpfBNaRCnI7xCemgMXXPjDMwIQoJW3r
WN8am8TSqTrRwz70unoUU0Z1voMNgX0jiz6giX+SKf+0QsuTMOfSLbpWxMbYxtES8Rnk9L7V8PDY
CD0Ni2yy4ECShh9M3kS8kDVKG2HLRKxhdjVhZJro10fP+jkSozMNmtsBpekT3CDpfBWhTIoqX2au
0llDH6Gdw4h2awBqA15dZrZ7+lVPIVtYgw0IQ8E5lVQ3LqZdaH6UpkUw5eg5HVv8DwVDbTDWnswK
HqntAb7WQVKrS+OMd8FGlj0eQkDqdWZydKbxotmM2okXyyxaZ6of8XykG/cucb1hBNhKdch1xRJQ
IkFEwifeZXQVEF6fimHaoazzqeEQAaYxhQJAVgYQAF3NVRPt2fuSKHuzugV1SlQkCEKlLa45OXdY
fI8TYpASpmBfdEdaNw/ixggsX6m8mzKWb60jXy1Ne8syhXF6+N2PFgOsgw4n80XqGuN7Juv7LJ+v
dMzOIu6pw0FdqiO84zk64ry8S7P9ZlnWg5bgTRmk3aSkj4zufq/5eXYhbP6l79IDImw27lSbYaH1
U7dUMk96Qbp0hZU4Z63d6gfTGI8wCR6KkyCFRwUVRoQPjmTNfh/j6NQH+jccN6+GUH9aQKJMffKH
Pjilhe5rvTiUlGVRlB6HyTgkyock+o2dM4jxD1QafQ+BgCtBFJ90x33lVEcyjo4W8XNUcMGv1XgC
Laa14pRkzAkyfenx03CM+2gX3+ZC+oSyepOIcae2CiM16VzKXYA3uF5cOLvGuK2mK1kGriYbRIiS
GMOwR/ioZ+mJ1wFhzFVxcUx1i04NDKTkt+CISB+BDtzq9TaQ5WvGyq3lq2fW6Y7oCYNSh4QTMaxJ
1m53iip8uA9uINteyyJYkdRjeq/18nsdIWuXSr6FJFun8raM37kGjwxQN1W0flwqj3hg85PaF1Lu
2DxekHlRj4RvG+DpKRQ/DEdfHakhFUxFWKMJGz8ljuIbyvexDq5WCiWxa0/pwGJlmtmTsalvKKAU
mtjlEkEo0pI+Gxj6VoRQ6TSqov+WVtZqiGNAIn5ZT6731zrJenc9rKWb/+6KFqq5ApMDpwMCqf8V
adZfqv8t/Kx3QVnAASNcT6ZqPKhLChc4bnCSUw5ha6ATULZxQVmBQxXgVJOKvN8mUv3PufVWkdMg
//vAONWpQ8ahTUkd1Tr4CFyFdSgRDEgsKTsWezywCK8PXUwASS2oJ8ltw9SsWHxREeMclLH551Al
Flrvv/epGSwLq//9PKBFjyhxRBrNKd2Jq4OwKh7930PWk+sv//M8/z3F3I6ksLfEla7vwVr8Wd+m
HGfYC9Y0RuTlbSqt7kMrnHgnS4THrIekJDBVZ4bcWEpO8SkJsOYMSv73FjxWjOawpMn+Mj/E8qZ1
y1u13gLnXBykPqz2WcBSc6mwrR/Z+lJT0dcunblf8ELJr2gy3MANXrotRQbe2/UJCnV5R/8+1/LU
0KN+Bhb1+QgiB/W3aoNAztk3yyvCwMj/vux6az1XKzag0GCmFZZk7CR4ivXJ/nvsei5BPDH9fZn1
J0mbWGzd0meb8l53Ax8PXHre664hv1OakOsRa/QyY6PtKxCvU70TBIYC6CctqfMGIiISRIPDn459
Uj4hEO/7JWeP/YHi6S2uY2CUiTJ6AoKa3I2bdJxeoVD9kKpzQMRTb7+EV8hyO1LMtnn/B6XXTSMK
va8Gt6QmLi91hXS6TH86rJvRPO9l0R7zROzCuIPWQAUoPShhtrUIJ5kq40gLbE+W4h2t/JXurKft
YxqhcavwwRQ3+G3HSo6ORolzFVdC1BXeEulBfFXLonoy95EAkwuyKBThIcRxkyxTUJpeyuNQhZhJ
+VY6y6Qob4WlHoNkvKRWjTXP/mNIuyEoj/24RNE25RMJwUGQbdKJahdrsMg8HP/brk/AUmAo78WL
xPuR4TKmEY8+Hl80iwc5T3y1dQ669A3m0F0jBGPofy1vw4wl1MyxesHBVjJqdHDWgg5eN9RSxHne
YAsWxr9bgFVRcqS+5kN325FuClTyZPSsGuUYhAQUFgMoLSBRmcXJ1OZsu0K/MhYAM70lRJhVnW47
UgHM2v2lSDUYA/YA5XwSWrqNAIcNISu5yfZqBY4QNBO9S130US+6oy3orV1FKbOzJi+Eu2w3r/B9
aVm1u5IlTMRL9JKxn2zzmmj05quHZo2vcj7jZY1fO72nVJ9tp5m9baTckzo+LTvHLtN4k3jLewy5
LRnRqtw9QvINlDJwrXFZQNI6mWlpkdxr9oOvl1B4nYwZQwF9ULkVybwRhvSEFVBKo1Um6nq2Cjx5
5F5RoUyLYhfx7/VlDYaD3hMRQHA+W1mCfULFTISbNHpV7IfCHqXHBDRojhtB3s3PyZ4q8otMdkJm
qwQQZoyifiw99AEPp0Z0T/4rNj7N7I/WLdkCLNxHXDTWtk2LnUleAMFLfqV1oJYEjvRsE9QUn6ue
xXrtykPuxlpJaAzRHDPe//peCoLXHADbtE9B0rFvTjZjiSPeQrA6BS82/5ksQGyH1VFVtb01mm6d
s0NMxbYg1GsI8G64kUUlM+1uRVB/iwvHa3mxJOjdGASgnhrf55Lmx6IIt+sX4mzxI6dbmeSymCkl
pKQn5u815SaL3hd4EADCL1pno6atCCB9pYZAsOI2dehcAptMQzILB50iQkaduSE0cYTARV+cgJQG
3m+vExsrOhzQI4LV6WBF1g82b0jRJK8OK4Dclivs8GD0dAkqFX1ntnE6sGgM1go6QEnghuwE1WOo
cpa6TQC5pV7ya0oi2gVnMgvcLJhd4jBoUp7tCAKJzIdlNNTkUP8YyADKUxym2yFQmaIHr5ic3WwG
N/pxrgbpgBd3x2EJXjyhyPRtKfQgqmxxlrkp6teOHRL4B40nnZrQjaiAalVz0BzngHtyk9rkT3et
59BmsYj+mASFq2DeIocFwWMlNekFQD2naJNDbTUImjWQSaQzklw6FC10S8z2G+pyWyDQVAh+y+JH
rogX0FD017uNyLDuHcIx3ioTUdWGvM2ohAIu9eMEYm8q/Dnu9k3FOoREyjD4M2GLyhWZypkBH53P
FDYygof5Ok+5X6bdQrV1LTrKeMVOTjq5LbVi3WAZxXicUC/Ksj8k5z5Gmo82XHGyxyjhLaEALLi1
o5ohQKGMGeXZoSqcS2h9wq3bgpjjqqr8IHg3clJDqbhXNPXw/3kZU4YBWj4Y6HkS+GqjWSkt8oDg
nUgMla2jo3NXIZTCOevyfcDmpYawzg6bWKWSQPefRFPCoXBeBMk0ClQqNKaidqeBwkl+7Az5NZIN
6t7yoa7tHTA5VxA3rLQda91rkBh3QBe3qq6erZmCLq3b44BBFTe0y1xD9SqdHS8MajedkRLG7yX+
JEhlLtbuzTJ4BpjjFAw5fYUivb7pY7OpIOP00NmladooTkZKJLS+fmLMJY6Jv92cWaRgVzQN+ziZ
BNuzs1QoCFoCsBcDbxYRXDdji0MNG9PyGYjOmUpCiq0rQSmbOgQoGif3mpGe3F/KBlARVPtCgpjr
zA4lUJ1tQOVnKH+cFqD8VG7gaLDUoBqjhlQwlbsUA+8T6n7sgj9Ru4+mp1aB0mutpQFlHKBGvBta
5+Z9uNd5p+NsdG2MDDnh1hqYS0YQqZk+KxG/jUC2Nb38JKTwS8NxmljFnsS1T9qzJJMyIsrsPpYd
sUnSjU7Dus8hkfCP6SoWQ3ppTOkmAYk9YqdKucHc3yvFknb7VJ3+nMTTM3L6b2ps/JobdkGlQTQn
G/EqpoA6GyfcfY+WCKcleyHWx03D7k67k9500UXCwoYFUz+ywwMvNAVQ6pVz6MRP7MzXJgi/lZL0
aivMLYV4bYvkBMbQV2OxC/giBMYuJzXC6gQFKmKYGUMnBAgoL5+kxwbqbRjjY12CKzKAScDx1GIc
/wQGsuXcBhTMS8LXhiTyQNIRg74tFltiSXFXcY5TIh+Wt0Gd9pFMvWLgx3z4sQoxFLlv1NztWdv3
1j4UrBDCCMlDdYomJos+OTu6fmY4XC77XR5BZp9u1ME2Gi2VkDAESVhXg0ZkGKeos6Q97NRDXVI0
MQnECt4aVT0RznIsKuUwDDBUE/uSRMGxIa6iqRIwm4FXz19jQKBrmexjVexBaO7lkNlOs92Gcjix
HkzqDivJUyJ9DRq0G7wFcGG2AUAqWtobkYJn03/iBnpZEo3C6qewn1N5s5T3nBV6ASWhdWUdJVLz
aSqvykx64wviBHQ34PMyCizAKq172f+Z9VvtS9FNiN8Yyl/Ya77oQNw68aoNXqv6jsr3/l5Y70D1
NXs/vcPIZ8JsXpfIG2Mv/843wbX8jPGwV9sWybO8cX7o350PxpR8oyBeu1QXY1Pv9ZfxFU0Ai4ya
j41G+xPGak52hr0T9D5eIugSf3osqdTPicM12USbScN8N3S31OpnGm2pfpxtO7zg3q62iOJB/qTD
E+soXW25YIwpuwel4vpgjDlSVJPwoDhUTTo5yO14IZVAD3AJ8WQJzBa4QZQ6wt4bgblfzSFZnEx+
A5gEH4d8CoWwfrWl/AT7MV4kq69/1pFg5RVoUG2msSG2XSFbeDSht+pMJ+ASpGM9hOfcGQhapn7Z
bXUSWzZdEVu7hFAWRCxpQVPCjoJdSrzuZlx8P8VIQ12fxpthwYLti6z2kjDFkSqk5N2Z1VMmU3Mb
5sh27R7ft8OY9pZO0+wyQCsnJ8KqVMqE/ySLcyn69yBNJtAKhT1LMKFSN51yS+KjxWKrKs/rubTI
Wz8g38BTzLk+SRF0gLJWpy9oJft2Jik5G5XXsmzS+6qrUR3wl8uplESJqSsCLiMa1TLGbOgzcnmJ
0cUyE0pHldrlZT3oURpTl0IqpJxAWZcnfHrTpUnC+QKLerrMVkAVpda/1lN0hdnH5vGlLyftSljJ
bv1k1k+L/SR715SLP5ynXb3YaGTWpltsYCFcG2l8JpOCNJN+WmzTc1l/cz1UyfdYUbV7kMIvE5Ps
7JTabk6BlbWn9ZYhNSeTAOTaTJXD+syIUKgyKKJxTbn6LSWy8RRdTTewjDoo/Vp51mOW2Yt9TzKI
MI96fDkqHy7h4AH76tk6DpgQyNcrk3slE75eDbTZLQ3mUWKzguudnEc3doZhSO6II4nmfP6eRt91
c5K+1fI87+TC0XGeDsEbaodjNuZuRFLDQ9ZgRjW61ryAHNE+8pwG+RD/Rs3yEqYp9tqZW+XQnKnI
mzqVKucuj4rhs31on2yyIF8nc/4TasxDVw0WcbYibVu9P0hNrp2Snpp9jTHmlmpcWVJLh6dd7jpT
sa8gYN4CK9lERtdeMmo/L6wK022u69NnpEFqVYd6OFkiSj6k7MtpUvUMfRnCaZiZ+1xkJJEPMP6I
h0mOWAoVYnl/idogYDEJkH6C5OU9afRinypxdO7MO6bh9BTK0k3u2gomaF8dFSuBkRuQnA3TJiZC
V0Y9E483hPnaH02AiKIN8wu0OjVuiWsLmOBBkcuKlIwWal1oSH9opJxDo9Z+lUN6LkHQDY2gqJX7
VhdFZ7toovMMKLXKMxr+OI/ybSLgWTYOOXAdgY+GuSDG2yb+UVXXmb0eTX41ddevSW3unDEhcFCQ
xZqODo76CW4bBYbwnIJ628UPav4kdSDcPjVU409p1KRuWUdfpg4VRrMa2BHOALgxoogGnZWXt52E
xryS3MyRkYy4xbcBiOlz6XjDORPeqIPWDihHmXqp/4kU1aOUZH03O4i9BezK7UztYLt+s0M/SWzk
1a2qvVEjH/LhEZL0nc+ZSvS5SU5jYLw3GNQuoeNAsbYG450kD8RTfU8nWq9JSlI0m8kaTEeuE51F
AkH/SuytcVVLqptONLx2dICgJhbVpk4ArbDCvKExMi7OJPWvOIcHwg6skIJAClk2HsnXfqQMIEQP
J8UZ8OzwfVRUTHW5qN+0gi5aU4xMQBkBH0LXmWNCvsEtaQqzSH6VyzeyFfJwM1sEZga4ok2gFgni
gjR81WW0w+nYm790dgtUvqMfTcM0lbdFwNIwteneDTGFXBh7EsDCM0A3x51buX3OOf+FikCjsww8
l9APr9g4jDNuWUwxor2WYdpdRR7EL11WznvdLEaSdDBMmSZx1mS4W6hlFusqpAsEGCiMSeakdwI3
62YSAETnbpKhZ2CKWA9ErVbA47ppM9kIw7QG4P/yOSVOUj7D5eqZAYLD4bJoGC7o3hl1sw2H+4wL
DeNhkFR3ElcQCYnslKyvbKm9voWvXX7lDqIKdTBw4WDKdwab76M2hedhGBHpzuRVS05bXtoODI2t
Fhq8Z5Qf0JlO6wE8E2RsROm7PHaI0VwsipDFE6L/1I9yBIY2J23r9ksvVBY07+IRXyAkTmbcxc+B
kZZQIeirB0bzz3ow9A/dwmRfxZZyNcJ28O1s93cEUAkL2jSzgdmjj8ojxR60C0K/JCROAOighLka
rzIlnNl0AA9dvFfrqfXQ24qfQSMhDytID4UufhIZwWqbBi0rzfhQFIyDazISOn7A5VMdHCeJTWCg
CbHpbehfgAAIBaXDwqpEHQn5keL6EJlBdmzmErtMUnQfWRyiUsqTX4nQv/XC/P7XZ5yrJFo0uhk9
bYlsQs0wbqYmoud6YCAnZCbVJL9DbuhHplkAz0pvsqyjOU1sGgImidAUq7x8SvWLBqfHA/GQ7Epy
bSqspQ4le5PwHjPu2eYEk+n4jp6cMMEzwIGmomm2WjGVifeqtovpsh6golEGggpjVNM/p0axBFcO
rMNZ8blWNjVfhl7N27418zMwZ/PE65pbPDIOTdhA8dGRSkn/pTSV8EhXrL0hLKcvVEI14lGhywDo
cTwWByOY8PM0nZegqDGaMTvLdPfP4VBk5/XueovuiYTSUvX/OyWwmmwx+eiLg0A5jfCETqKD/boe
JK0sX6DJwsbWrQmOW7voX0elng4EjW0byy5O1XJQpNaG12nf11Mmzoi/59db/5xTPdtJ80OmJMyT
RRYiirG3uWbUZxRKLcJ3o69pTXO/AxIMhD5AGAbXq6ub9prO9IfXA0EUEZuFhgrS/06tj7CW8yWP
X89rTdHugYYhyg+K/llh/k9jY7iv91TsZtuytPrdILL4YZs/CEGsrzY7yIncled6YPYj8KohpW69
S5pofQ14RI+tfIsvq/SziiVHpRKqnA6Z9S1WKeigXihuZl+Y19rJqpd4+UEoeoW06fy32Ui6R5JI
feqnBk3eGGXX0GpOCHMsv1EpdyksJR9tqsiPYVlQ21XXH+blnAZKa3G6hymtyZDyGcI4tkkz9U/T
AOWopcM5KhTtpreKvUcuCTKgR2YejqobQvK/dxprR2FDPbciulnrucjOqlPlTOd1BZsqtXJKG8hK
ljz9wmotHBwGoSrtCrMaz4kKT47ovR2IG5f1PTURZO/bYSTEbaPr7/04tq/DDO7STjtiaO00XUL4
mJ3iRroZcj8CpNLFjziZ4dnJ3Zsz67mv/1RTo/HNPlOv4KgKCt+N/iEn9ic0uflgt4Cm9a4qiE5k
L4oiSXtzgvjfu/FWh0l+sXLIdnm5sHsY1x3FcQ0IsH8Ns3Jc/E4UqtnzHGClivJXNaNXRz7sBNTH
VkFtzYIhno00amo7RQ6vqqQ1GJROWOy8h/rAfklWI69Hh8cKNg/2E9+LRa/TnmHQlTtKZi2VTBYM
hIfNb3n/ApypexmMwvnZkevN5lD/ExvaNdWH8Rv66XnjkCR6JyKSLrNI+kNWiYJwMuKVW5E80tws
P0qNMqSdFcExXu6mbeAVwD4OiDFITpo79U2db0U1zK+rZZs7ka6+a1YW3DNgvx7Nr9Kv0e+8k0Zx
zpZKEKGF1iGO5eSB9LF9GTV25LSu0T7YT1rQFqS7v0/mBLepUmyPnV1NjEthkFdcVBepbgjpjok9
ghxMw1mWATZaVnUBm4dq03HiB6BPmww/AM5R6Uhnu6qeUm+rN00yhreqSV/W/y0t7XOnTupeCNaz
zVhUH11dSN48pLUrEW/5kaZfSG3VXTpRdrVkmYW7WaTqVZnPaLDg8zr0cyw1Ly91ZxeX9VYYzrRw
HCSOSdfDF1AF6k+1KfyE+c534Bkf0dMR2BuK+lhXhbqtQyTJspNCiFjONU5VVYC2MBw1ybNsw/r4
3wFo4D93lVrgtMlzJKzLQ6qFwscmA4woePjSqxKyQeUcj0wxBGAKSoh5Nuk2x3VWCEtpONRtcyqX
iUKuu0p9kSblOoxw7ozAMI61MtD3Kal8kkwAz2I5p0AORg+ip69W8Fxt9V0Bvoks5+ES5KMCyfww
sRIDF2gWnjBS+0NYMz3nNvphQ2aq5WBLTbb0lKbQ3iqCmdySmExKM6b6Rh6x2MBfol9NUhjCU0on
Zf/PwbSz4Gg0uavTNZA6MjnR+LVVOKFqCEHXlo2gXG90S2p4TmHt3Sk7CTi7Kud7Y9YL3E9xcuk1
Y1fgnrnPStLea1mPL93/c2p2mr0FPn7fmyUB4ENwT6Q0uGvWHPqEOGeb9dx64I1/VWfWXhKJam68
bJ7S5WBFdb8nixjaWzFpNyOY5SMBcOes0IZzPKEDbOzLQCP2zOZg/Ht6gqvICgStYUJ9ZzLLBfJF
EJWHDZm5vpwxvgrw0KQhFoSgyl3vYiipn3TuHrZNY0mxKe2Uy/jYOFSwh0qPzmNr/c4gQX7QhYLw
XMb5TdIW+4VFICPM8N8zOhVft9T4DhsDV5USl98r51VOMSCNTnptByd/DSTBDpZpFoEaaF11UToq
g35uq8L/S2+orBbJt6QBWskz54h0j4CrLtVI3jBoBEWLVpZMb+2NzWFzDHSuPvKp2JKp5q+WTiUk
gOLH3DlHBRMp1ey5PtC9iT8tQonsop5fGY8HRGTyn7ZIk09+D2uxFBq6b2ZkPI+R9uAZSFIwc4MZ
yURqGLTF7wi9YA0OMZ2Opqnd+w5hxHqPxU/uzZn5fYXB5GhXbhquGi9u9XgTLfSG9Vxt4ZuDA/1Q
wm9yE+aPKBL9MxEQ4+Vxtnfr3dkpbGRC0Z3dgAOZ5KOqw8mjgd0j6NfCbyS/3/XOEg8zsutrYhAx
Q7BPd8Rv0dIlgaOjJ5Tx1zdyPZAAXWwd3Z5gxVOAXreAATwQTGiSTRekI4Xt71LZ0Sg1qSOMR2MM
9uEIRHNad9FUkKDDRCXeAlJAb+uthECM2xjFnKvDzwjuqW+xuzqUNfaiMsr0s93Ev5GTv4LUnb7q
1Iy2M8CxoxHkbFPgI2ztsugvZDA6RI5jCWcSiOmf11LjltXD7BT51sYJu1O5Pa33INCjdROEHGv9
oLjQieCHkA9wA/vY457B/13PovEB0jYbtFRM5EYQnlTgiifDJoJ4UK2boUf2bWwsT5+q9ryeWg9w
SNCKV1B0gqAwTk09v1FdxoIUgSCO5hJkYk+k6ZjUw9mym3wXyfJAkTxlpk7z5F0UzlKaCLYhS9pr
U7btXc9pFICzczA0w3JrSG+7lHoeAKarjHvmQLRr60B603QqqoozqF8FpaFkMq3fg9pvkhGWjjJV
0cNI0IZXefon7BftSjl8Db2qvKhmIcDTszIMYGHe2OYN2BRUP2T7e0hAmHtj1+uslYfCKzEH/r01
L+ei5afhaOjn/+/jynJDbobiYzfRPgBYPqi4FfepodkWVlj9wxRy2xhXM87zmdTBSpmfZS7+uRX9
e2796X+PK83WOJQmzs31IfPyBP9H1HktRc50S/SJFCGVXOlWaks3jaeBGwVu5H3JPv1Z4vsjzg0x
MA6jLpM7c+V/v5qH9NEaZuKA8b/OHdi8daHTYN6istdtlT2OJmhCLk9q15fWJ5hF+/QHhGFqYJ8Z
Hz6NINoKNGFKg3IO2hVZn8PfklObGEr7UJo4upz6iUzYUrXtrWcjgYLWMV/+3nXXd9UKLsDuwJE1
g3k5hOQm/upo4O2C91thhiM75ltkP7W9tI/NGtSDjldnwP2q8aRNEY0LodFgb/sjMf29mVCzW6S9
KtFo8lioJFw1YyLCjZt1eB15J3PmNQYE2BKQwO4/SS8XzADNUt22EIqAunYedtfUfCpottnGsjBv
taLvAcGMNKsUsr/kFX3Fdj/qz3XT675eyfCzxZpLRfwTI5vqRRnkauvEDp9ag5aMtmJY2svMPnV6
hT2LdfEpnuCxW7YaXsXsvOZ3WmFH75oqq5sFlNXm792x4aseWgoRJnKYT8K2b9Gv4x0U4uyg5nTZ
DcYw7+sMuKwhaImGaf0yzk55bj1U+ajw6veijSl2c/qFgRBVttRLEnLNbec8ufQvLAaNf5YanPOC
WDr4lk5GQY/qnamg/NjrmwZgGB2+GRGBunNv81rrd30u6nhn5dRIRxBJT4VdHZveYWFjpcaOXusV
p34SG/8Jmq3r+JFAVDaHHC/HKkpbtNrz+Wrs66s8bc8Rt1UvYwYe5zO9V0wU/qfsWVCfJpMpX2J7
rLir3DeuzUZDN+OsDoTqYO2OqqHtRDQnvgy6Q/5+2VZWvBedJhqS7yIhx4CCzI2oO+PZeSnHHpLo
+qG/N/+vLAsz7nf4gyO/5rxNu4MJqj4dXeLgodJPw4/ppf0J8WhoqAThI39/4O8NzuLZF2Bm0eYK
62wyYGPAaCYGG7ECEpYXGv3PxRqVLtZfUsVmnv/eHyPuFQVu7kX2NlRn76I49fMqHXNxyyonfUR6
extlJq3HlmkB6HFbqLqvYRz2cRClRnnPe/+JWHbc/L0HCLKjCqdQu7FKqNSeB4QXCG3/KfHgAYpd
m8ps163Xoj5Ghf/73VaX8K3W3/3vXcGMwcujYe+tnCbyVoHrqvruD9H+96FOqwNKouq7v/f+6Bvr
n0rFhLO2XR4gL6eX2GAqNkZ9/J6F1EAzerW4MXj9WzFtYJp0lAaIrxzEJ+5gfWBsremMxlUGhVdS
2iRm/dVqBhJp3gi59O93Eb59l0ABgdDxJi215C1cHO5kmnwG21fd6Ug6/n8fd/hLOPoQrqPtf98k
ravy7d/7f5+wnA0Xaz86QqMT508jeNL//cG/9zvawEH9aRxddef898aOwv/96v8/1prwqCEuQYKN
ImwFgJC5j3JwNIg3dR9NTydMNAdTMgn0mI6Xy4zEUDG/0l0Rk6ZG/PTKvW6gJ5d64pMEfvWyZS8T
o97SRLb45XKcWo7fkRX7vRqxaFCpYBm0ZGcCSBT6767TvjlfMv1UsF/C9lRRr1jQ0YUpqdsurXHf
gy32LRp9Am/qZODI5tLX5kNey9S34/JsUv5H3rG5wrHDehYeVkEdiw1XPDxOnmbesfWTOOX0ziJs
5PUn0arurAvBUKkRLyCaFY18PUPECqEE+64Xhgyv4wdpsdzAdWJCRYRGx4RbeXQ1l9knSZlHBsk7
ES4VQ8iaNGC66h843/HcTt54LgS5yEKWj7aH1SVK7FsbTyE/LuYzSaW4b6UDRTPoMDEqfSFfdPBd
vNrkU1xM5zhFtQhHL6WXMT4nLDV+23jvYdUeE2W8rGvJXg+9TaGqqzPBchqy8sHm8bNNKyiyr66M
7qeo/1p/pKlpcoqsCIfruIqYAEb+m3J4PY8OWsZMk1s6UsEc9eI8S48hKwHYjMiel4avy2A856V3
x4yN2EhGaxrZty/RDG+sZyWc1emBbHS1L0wDLC2XIkv8mrHzo1VvVTTPftH0ZBSbxzZMyVt1AfLe
D6UmP42Wn+uWi6W3kIiQSu34n3ZOhJyiUb08pDxMebTLUJ78lqO2L2xhbkxG3Bb2xmylYYCYFl3r
3Iw0uK6R55B5eN4uez0bMTxTnVA4+WO1mE9h6VzQzNLAQbtqGoJfakqem1ZcE2+KtoY13wwuNmq1
Ptxu4dyLUvObiM4oEyRhOva7ZNTvJC15nmfe5UCWqV9uAolWO5MuwKxD1kK+MoGTs/rsBu+3tmxq
crDbzqS+DFd36exlfEp4oY/ML6mRhaSAr4GPTzoZwG1v1JI++3bmEKgOzVTdIRl92jGuStyVbHMG
cPIp/4kEuKNGRffoY1R24EuN0+GttuVVeBoKGyXNjJJpZpXp0ajVjcbKuqVBAB8TV7Zp9aPVIUWR
fR9tarQAarDpAqv3UePAGI7YKBedegz9rqnzZmvN+d6bCjgik0e8JSmoOYwp+rGrB84b1Kmg87VK
EVbIls6nqu+WTGTEyLnHxrXhKKpW78ogkDTre2Xkz56dGNu5gy6BxBbYlSVP0TJCMnJId67t8KPB
Tw1GM4lEqH82z3rVYOebot/a3oXYpulBjmsUsoKVjZkITK8bXss1iweXlq551GXS7OqM5ktwvfi8
hmAsCG3jjCH2ntP8krgJymh+5lNj+VkngBmGzFpFWPTb+Ias+kPaut95Qr1jsni3xsS/XCKplcuP
h4cNhwWJ5BgaQoegvuvxClOttTUzrpQzSUZBhHmiE90mbDY1uhHMWN2b4i6sKXar3O6qxe2vZOC6
Yh5G/IzlUJXBYmi/mqO9lZhQqghPlNPezIhlfXvTT86psssjuJSc+tuI6SU1n35bWu92xmqYi/kr
kqFJMFG3fTIGzdaIuZq7FMsGoa7xxdGjHHnRPkG74vSLMLlklECnGkYMR7Gozt1Tk6srh6dfgoeP
bhz+cPLdw+ZnxycYb02C6uy69TbOF/mox0ylLxpprnb4h3zJHQv4M1YTgiVpvDErrDZCw7EURUR/
s5SZslmt447uo2/7bDfW/FD0RvhtYvAFxgspxezLKrrP2YMQQqja7jWMSkb9QRiXZ4GGZnguxhGo
575qf2y3MOheTx5CK94pVl/XwdGZxXLeCafZmJZSZ0ZXn70LplbGp7KZ892cYTUcyudhyX7ATDO9
drqrmVHp3nvmL2AIOygJ5E4zaUmvPVALatwOxfQUDx1BYqgwo3nwso4ukNAxt6mbwggCLaC7a8sz
0VN4d1qQh1PpJ/TdeBk2QPgVpgOvsbR/tWm+4mRHLzX4ExK4XdPF0l+G8K4o++PSc1iNGKcP+Dm0
kU5fhKfM2uQXr5LvvQlVhWHfHUfOG9O1cRlCbPAR/p6NkH+z8gxgo3kY6KAJZCp+DANTVkzYXaxy
eZNOL2GFa2mMmI+XKSmOCIcnOC/lCZPeUwPvxNBy1l3cb9uZMNW06kXz4q1slfRzS51m2T/TcN9R
BMfJtn5pyjkiGpXuDVfNW0d6um+CWZYUVWzXmkXKTAMr9A5uL35kh19XsgARUZ5oR6Wdgf37VZPq
rjXkv6gILb8vQcajWQwQW0zK1MLhfsjHfyNCubRYNuO8eOOo8crT09PA1j7M+P2MRdfJqPe/AhUz
qI2RtF1WB1LPsWLmOPmYNlEgz/AxCS8l3su8xWlqVDeaM8B5aymXycdfQRXnZqwKtn9tF3PeyEvC
V6EJCIrzwB2tIckEpKhpSi5l3YfFVN7PeuMV8mARVLww/En1X1SVMlQN53M7pndRT2DYlTQocpvN
k13vAVTEq9VejHIh11oi+ufOo6vF/aXsw3I7o8D6YN3IIhOZhQA14YeXmIBt0F2ce3DrYPsAIRLB
1F3y8iIcguppNi3Idv3zgCHiiFlrXCw+B2rL664gCd4iE8QJ5jJ78a48njBGzYMQwg1UjbSUJvqV
cpN0gx2TMWw9cm/QZ/J5lDLqhHRyRYdzWcqY/qNwwjnfyWfUms1oi/ji5s13vE5cS436HKDql/SP
p7e+YZiz7DFkKD/N2u4CTUly5r3oU/k9dlP7HNkX0FQ61crxQSlEi7TQvgFdFVHVI74tEIUqNvOk
oUQH3jrXKBWn3ByynbHUPyU1lvdCGVQAphXWGogCXVVuGMgnzJD55g0JlljwW07cf3p0hllW6zCk
3CZqHC+i4Qk1nZkFt/ZOmI7AYLCoZjnnwM5Lb7rQvC9c1mNZ54cMo3diFruutvO9Y8cpXBns/H2o
HlvcLQSwKPwh+ktHcZV/5azcwgafVDrjwbZcfa+3y1cXN79yJgACDx+/lmesjCTSn1ksEN5j1WDe
y3mcgWp1sTufIjbnWI2fXOcIfodrRUZnv1iSwsBa5Bhk0dfHSHtuUijzk2w4A/Q/lFYP9ALetnkM
dM3u3qdO+2kxjUe1WQaWhCjmpsndcEw82gVoa+Beo9CTx4Hax0SyAXhi3phDcq868x80NWqy3zNv
VQW7ZedlicAnSGunSwc6318HvZ0FwoKE43riUHLvCefC2XWSg3qu74o6eYoabS8jSBTVRG93wvkn
0ckODkO53MyYwXEVAWKsdIuCSKYgYPHjhWcdYB1fMc72wBsWZoiL/AbtJbeLRtFOX2GirfVQbjua
ALVkXN3XmylcfFcbh0uRLpe5rrutpmFA4LBRW8LZ1TX/NhDnT8nfGxaqTXO3up9qUstl87BU4kfn
hKYW99OujR/H0u9qskhEonf1xCnYnrlWt9oZy9yqGEeYMkorhtN9wyDnECNfbKqUSkcyFcO2iAdJ
T498dcdFCziu3ZuKo+ni1D/xjMAtvBY2CTpHvJOyv/F6sElGEX7ahbb4o/ZvTuhr0Tt1B7i7WoML
nEjDtAqawR1eLGKoYzpfqcfZAlKGcdw3n3UcD5twoAHFLneT8k28H3sayzVmrYjhWYRbR+fhNgWT
A4HQ71sNGp2o553mhHdW1zJQ4KXla+uQ06k4z9sA7uLqwavVdNKz4mzEEVuwHK7wEnZz5MBcygBb
tXYuwSHg5yyn19Er55XzsSAjGJghHeo0HCu9xnZzhpdIGVPe2kCsmon0BEFfg/+bhmjp2+bRoXcl
4EzFquMF5dSFQc91MWhy+ZpsS4UeQTIiwudxsmP+y7pnJNFbOUE2F4DyYKCRui05D7vTva2w2Ofg
GpHRpUH1UCTAK7KORMVwtCscypXNIssSSR4AEpQyBWMgcuIDxeANeO41xYOd1p2BfDRlcq50k7Iq
c9jVqXMi4EoTXcVXrCVderO6IaNqQSdiud7K6IVpImjZjFSprCjBi20/jqzuhC2N657g9uvSoaQ3
qcsdGpqx3jeUi1kmmB/9Ll2S28UV7qF0C3qtRn3X9gS60TKxIw7chAeO/a7e1EdBns1XNmId3oTz
iFUdlfuWujBs8h2rWEFD+My69sBejUMX9khIC+g+6hAPmfuO/tAQCnbRrI9y5km2Fd5xL4bZhjPU
Ddr7QYdIyG23Yi7JZY9Hr39gxcGe0t3IVmC4FZyuCnWAYwGmuQ8/AABOwv4yUIgCXU3t/bLA53Uc
uPJOJd65oABzz8nzVk24wyWk+X3fct1X5WenL9N2zjj49wXKoWkdRW57BNFgSXUeE6g8pZzRrn+s
EYBU7fl6PJF+KZjsaHi+cscxtqBgeSw0VPNJTbWvNEHCCRCDtp7PylHlGx0uoyGdT4sFbDdE1imb
6Oe1acvSNedi1lpzY2LkHQV/C6KSw2dEhQrTOz9z9UOCn5dztuOnvasH0EL2BtU5Af1mbxGDnI0q
JNqsXlxBRD+7g3Wxey5DcGjQee29g9roexlI4dyjsDvRjWueT2QjbAx4XjpxZ1hPRdCrKEnAS0yt
3CgxxmtY0dnSX5ktPjWJXOsBWSvbBfdyZ+Ksjv6ls3sbQnSNlWdyQbEQjjjXQZ6tCacZ+Lch7SVL
d6uZxT85pQSECw65aA5vONHvcGW1W46pri9c1kxekQQasphgUhSzDh9CnQemGqxfuBvHuWWEUM+K
WQUv4WGA2TLARKp42W9VawrfpkEp0CmuCxGeGdvQubPY+QPl0/fdZGMgdOVPLtgoI/euqy1QbvJY
RR5ZqxqH4eQSl1ruSks+umV+JqtWAmDGc+TSSujJV1Z7y2EylXZ0X7UmT6Vhebch1owwu/SeuMpR
dxiYJmdGiMeMDjh/7CwsYeJbhu534kKxjLVT4lpwIWWDjb68eAPpGoQZXkwY1olxwN23+qAMwy8X
TxpAOjjTo/Fbr/9dRKrbV0n+numQHfWOJbRnfM/ZwfiU7kwWO/xnG4PH8zQeU4d76aDAOXKN/8wT
9TS2877DEcdQlUM6d4291TmvXUGjjuwtXhPgAT0Sy9LstYOwnAoNgoygdD9qt8iC1puPrjtBtC+I
JHtWgvFleitiVCa3qJiyKvjZZS1uZZ4wHOnykGP0v0grDrNhFo9/b1LmCfsIx2Hw927HTYusjsTI
SwvmkcPlvpCghOKMUB1YkGgXFYNxs/A50mkLeia1ZzyvrKSE51fOzgRfII9v4iK7a/RCHdUQ31Vx
4R2g2D3Xq7k0077xunNVYo9AI2ciEaaHfKmXQKnJ4xJo0l5WeBQyE00HEbdsPFO/1m6tXcqZDTfR
o7M+E97T6InFySqI1tvZtjPIZEUeI34jas/klHUfkm9/HGz33anPIGnerHIJN7Iu/AlV6cgk5TlP
iu8JQWpQ0xPs7foAx7jlpD/G/kj5MqVbmBVhUi1jvYdSwl42cRhBYH4vrOIpN5uT3Qky8eC2e5qE
/cot7jRXXeS4vA2u3NMFfbE8ADBpS3bSlIQJsxKbDOdf1qnmLcmre0BcGyt/NfA4UkXk7k3NjKkr
ZnNoTA9LVnuTd8BkE2YX+QQazHUhuciBCj0jJq4wkDXqXTNooTMuFJbv2764wX5wkVrJZViPtiE/
/KYjrBKWK2gKrU64sHLyq8MQPQ0JfsRiumuq6qMW2afW2icNe9SuW2h8Aj3qYpiN6mi/dkFB8LXM
jT662ETSITDdoQxUJa+NINwoTDC/FaZQ2ItoccVTgVX/5E4uGA0eb7gHbnNy20Xt1i+qdwvKoBDM
QqN4KEQaMrBPv1rKJjCp5y1k0jF5m0pQN4bBWRb8okVW3yTqlnCToZ6C4c54ljpx2lRZrJYURGCl
yzucSXaZMAGPPyJTbFkCaMosVlBdFW8iDSZiL1iTBCERVSuLKGFM7lAHKj7UCI6eNXwMxJCzmlba
yHA++zD65HL8lHT9bVb1l24sg8psSRqWIKYXY7jKOP/oKUDw6xINYWyjo7CjpyHqjqk1fy9U8Gya
UVwiNlOWUiraXZhkdHcMMno2wUPqpfZc2Owm2pp+HM3HNLujQIB69pArckb3tVkBVo7vSLCeusTe
JiENw8r8wnEP2QLtbDswgssypCFDfPLUgwH1hhuajY/YnaYA6PplTvaR20c71PJ6k0gSnZ0SP00S
72Ar3jCGQBnNv9tq4SLQmMYWItkvpYfaRm+5EUT8oPuipeG+cDqCbtYJu/iTl9obciloJtbwMDbt
Fx7KG+ykuj+UlXcQ6H5l2N0aOknyNcsqsenj2GYZbkbvldHALhq7767mpJ60zZnnB00+Omstc1XK
09/jJcxJy3m+5Elt+4shhqNcEhJ8Kd/t1hgxCxNA1ccEOC8786DsL72e3xo5HUYzx7beXov5Jgf0
iZo848mObkNWFid2nmxbvCodkGvfvUZO+Fn/0Ob8NIXOhuPU2QrBP/Ia4dVrwn91h/MSJ/dzauU7
wD/PjSwgVndEB5r5DeoqFDFynVAU0HQj9WAtxrnnm9VY2+Y3jKMH0G73fcV6QDFZIC2GFpItZ2rZ
nUIIDkzANnGNU3GNzUS29VzZC98GJZetvT4gKUHJqaGQlAv3xu2NB6Avrj8nLUjzRuMbYb5CHP+w
3tvW2SVTjDuW45svquHdbkCqZSRCjRNlawR4kG9XXhyXVOLsZdQ/J6NxnbJrH/9AvXiwRRb692lr
7btoguboTS/gkSlUQxcmRuR3mEuseubWyXqAATblUqipV1tnF4uT+SvGU7azmZ9ujXk8LzNc0tkm
EoDuhjGQ01FrfdZmS/+KWwcL6VRe39Opz+zXmnQkDk5qOMXg9215CbXuH6amXTpnn44AFeD1H/K+
i72DMqc7HcG/kRqv2oi79yw1uDkVuJW5/xzm5Ac104ZrWP8sXsEzQ26NpMkhMuePiYV2v/A9prS0
nJYfZsQu9wiEyNJsDoO53r87xrdZAWWxDPNznPxkdDttNA3SsxW2DHMs0EQOYmaJwCtK2mHmOdT8
Wi/Aeu6Q4nlsFCW8uckBNHeTbVh5fOvMsdrN5Qieqfk2ak6qMetMPHuHfFy+Ym0guWQnuy7iFliU
lwbFHOfk91TLG6PE9IoyANsaNGXFTxcJCYLkzG2ZYFnygrZwoWkZTm7mjRj3JVS1bhYoTegCHj1z
KPXrl2P1b3YKUxBoYttl7IRwHZEg9hasj+2QwwXs52M49CY7BlFtr2N22GtXvYh/ClaFwDO9N7ey
OM93AB4rwr3RkHgB2cAAulKN0ngwVX9n0HvJ2K9zuYJRfG9sm0YQ3myJGzff0Wo1LdHxyHvh7q5Y
kWlfJNiR0n8+veUCMADagLUyZsaaVTCqMdod0xhRkgxeQXxgpsfP4vzc1LG5hcTIcs5RTgnvhh8s
EYXbbq0La/u9HScIs+ZNaVMBr0mNp+BvbUlPbAlUMOJZ9l1Ho4bdewTt/NYPaQhQgkHIaD94uj5s
onB41Puq3PWF9xJa4wu2UfIk5YiVKD6Zwr5LDCYCOn45ji7Kp/j7TK3NreGGG1KiJNsXju4hzpp9
kTw2mv5smnWM3957jwYOKdAdbpe0uE1QEH03sR+6TDzJ3u+6rgwKMvs7KlvI3VFbQGunBRZy+aBp
K4CtysOqvlG13wk6PIwxSqNRkHWbNefbq36wnL2VCHBchflYqO2sbllPrMBOdAoQNy1BRi+2b0rF
t8srXtoK70iae3cmMWmtqI/cc950jy7fiiNSMNgt1/J8PJg2wr+np3u0AwylttpIWwD7zBimYNU0
OBEGCRalTSqMR4C4XiAgzI+qPDopGA2PYqqy1D8hWsF5dlenOEuUkyOYhsbyQJGnCDjqQpCRIAvt
9pdJBFyOzPzXJzEpLFAvMTwn1TITrrXZ2zpEEDhfAQWYXeyReMZSXFDhtpjVEy8oCCSx+WXF3bvg
LnhqQH6UC2Ybqe3InbFw4aPTGhZhizArgyfiBtqTS/0JPo+d2Z2qRL1VKRPmaAoDldlXu+lv2yli
EyKp5sdTcWuPFh2UmJTDugGM4nJLC5vuRZ9uUmf6YPK1HzrGcUjmOQlCb07+5VaCsBXXI0UmxYWB
1DmaxucRigkHg5WulMK/08Vni4ihKXK/iQslkax70JRkx630xCQr8VuOwlKVzB7q8KWxXLpwQI0a
LdPV1tIA6Q/1h25WN4hrj3Obsow076DQ4Y4P0f1Kol3I4DHqmzfpBG+DBJ4nbsKi+9UKl9oV+zYc
U75mGeh2BKu0YP4RxqivZc2dsyETEwM5dMzJT6vs2E/2JyM02Xq3idHkgZM1DeALeubdOPoSsnzh
csPeqxEDjoc9hrkxcAvvLgXPtJfj+OWioDtReh9NU310+3tmKUuwrCMtm7AhksG4FdP4EtrwZJ1q
PW7l3andImr9ulAKuWVT1eXkLIjMZ1h4FoaVgCtFw+PjNNcoTqnZsq2HEcmFwPunkNPG8/ogl8N0
WexS+bqYvp3IWHzP4bIcOuUrx7LXjGMMfefMVYj/Yv52RhKU2J1Dt7wtpLNrMJDhpsCUEbsLykv5
hSR+yc0XYjNRIJnS+9zx/g1WexZFsVc9De7kc91N3GDtzHAoLGl/Z2vVvkqTs5OSYy2prRcqu0V/
+qnZg3xkfbIR13IZ5JGi8sOg6wVWkojKQOTnFikqqHTtUFPluukkC0fMCNwD6jFCzULzck5DjiVh
7D/YkhNcyq0v2E6XEetPZ7XP6O32wbY7LHxZfw5/wmWUD9TXho565m7tEDd8pJNohS7CgCnYA8un
MR2p+Mb54w+CiVppoGGD21t4HY4JLCZ6ny3QBF7kAlvJ4PgP3dWinZiagRCrhJYnNFfTU4MTzuKh
kd1w6xb0xS692HEh26wSktUxNqqi4bTEeDmlOaFy695jRy11avf5ofX6FyEaXlWC8wB30F/8+M9y
wYDg9BHskZRdQkU4aHLJM6EQYIYryGqOAw4v0xjyO7kyqjnwi4B6Oraz2nPdxFw1bVsOmBxk4yv1
WI6vOxx+LTyfCm6gXybZwO3KAYQap++DF5dYCMponcB/yJ50DSq86al7hx/6ktdXbr4U9izDzZjK
32imo15RglFA3vHzqnqavbPRzQ4FJxiZpZcfBrIEycy3cXJl8pEO2uSzSvVB1nCsVGO5Q2arQno1
poOVWCBderSK6DL07pm1ioUzGygN0U7GnL+mdYYwUl85mfXHXB/f9BH3GIlyNzu1NaKfHfYIe6R1
Q0CGbd7D1wazliTJzoUk6RtjtrbQcOZIJBLcUnL/8VWjHW3P24tltLd5tGJZ+/qhD4tzW+o0dqFi
wZPhRozVYVAZXwh9pAxruwU1zv2tJB1Kdemk27jvH5Ts+Me4ZuHtyQ2z39QLPmEbcX9PT9oTqGBo
MomGTQLbUaFXjwu2xWCwimd9SI5jZKKDglNpll+rAXGa5i+0SX/3iXhXkhebzLWXuEOWXdT0YUX2
hycAt6ajA+1gxjnWVaNv2vnh22rpmU+1dpPXAjI57XvFjN6J+s71mhM9VzLPWLqdzvWUe/w7KtEh
08dXZCLfrXndRPlzsrQf86fejohs2oZ6db1yDWbu3ZFjvkshF+ohiCts3pKAYoOZDd4EI+atGxHY
AxGyG0GAVPMDHqKrEYnvau6flwW1srTz19ZLn1XXkZqVPneGYkpvRrbpWXcvS5O/6zkmJNvIgexN
oMjr+oWgAEMAay9VYe1t2lYWJm29k7h7ex5PVmJuDSIwe6CXZ83UviOnnOhOoMeMKSTrxEhuclU+
iZPioB65L2/6FtC7BKg/hqBjQwUJyeDwD5kXw0hebBh93quk3raN81ma7lF4zb8mry6ycye/Kxg3
eUeDS3VQ03TuU+EDRYsxa011TxNNR3KZ9xyu4X3TkKPr9R3HGXhQCl0G1zLiHbvySKmZ1YHJ8wqT
Ke9yTgpAp2lzmWZeSwTMUFkTWAvRm4et2E8NNHcPTD8nZ8qsQFPvB3Y0xtlgyxRZ+9C0vmst+8kc
62cGaZco0j0OUrO6jhOZBzcVD0pDo8naadvh4/Zp3GAubyybYsLQ7ah5kw+OGaiuuHIygWOFzRBR
swc2nlPVWq6fMC1O7kTufPFeIHBwZokXOECFHT5gF0m6ipSWK8+tFcMs2SeW0QTNRFlBRFSRuluD
tXcw8LWkn6bs6KtJLEhX7bgRZb9th5J6t4WogwbmGnAMYUWmMhz1N4aa70VfQuwyx48lq54TekW+
COfFB4rYUG0oa2XJpaMUkO1C/brtghuydH4kFG7eEhuKgjH3zlU+XU3dvPS6817l+sYNxb+M2mMi
rL0bdFHQ44fZGM7gfYZgotdzkwHhqCtPXhO/ENIiVM/+kMffushGbvVvWMN/hIm4gBnns8jn6zRy
huxitg1pRNQX1MDygIMVObfu1sIUiLkB5O7r2BiPjqXp3MtjaI3cusKoAtVlTDqLVWME8Gl4GSB5
BVVomwH9oK/6DHvOYjQvKLZ3cROHTIVUyzKisuZlaAmyGOxzDZOPQafGfD5Gi9dtHXO5mxRjQz2m
zxYrRwVxrdx1VIltnBRrfoKVG27X6xLn9U5vpn6je26/I9v9nQ/sSJrF3FPjppUAGF0MwKXx8Ix9
aqMr/sEw1R8svgCYP2ZylB7SseA0Yx3CZtaJVixv9QTXKhJrV70X/4B1Ynng3jEZJmaiYdNjGQmW
AYeCHn02OWK/3sivxeAyC+TuYWg45fb27TDB36rUMiA9MQciCWJ9LEjJYZnAaXGQ25NMcJ5QV6cQ
Lfskg3AqoggbWZkGhrjY2V03bTqHi1HWAc5D1LP11KLjh2v8PFOqK8YVoII2HbTghoNa9N+95oaX
1vqoOlR0R7g5x5Lll9VE3TK72nUTMHXk3UT71/Ob/Jx7cqYRQ+ghMkzfil0ulvXOKDEoSGAn8zo9
8DpDP88JJ9FcPsSlNx9Mq+Q2PI/11lY56HJj3BNLa3eN5mR8XBYHxf68lWH2MYiIMpAiRGMFzGnB
cHqssj2I7SkRix+GgBZlcl+o7kc1ekVgG+z07M6v3gQxfbLQ2FILiFxExLcX8erXqdWBES2gCHDO
OoewDPd1gPtpaeNrYeL3Ngc9pixEP3N5n4gipqiROav/nKUMH72zpqWG7w3eu3KBmOXD9E/JGTGW
h0ojl6DXaJXQRwO4LUDBlXmYGqvhTmAlOwOjP8+2sW605BxS8Hllm1VIBP2Z25YRVxXmp9U2EZEr
qVV/dqBECQb125o+nl07NjdpZ73ngD0Q4ttby8qP9KS+aCmjGmHuKPxcBU6wcrYwnCA20rtaAdAW
iCER7rn9Ai3DJ7fFghTtpnUIg8+UCVOryKW6V8vhhK2PXBvl/9F1ZsuNKlvXfSIi6Jtbq+8ly23d
EGVXFU3StwlP/w/QPrvOdyL+GwKQbMsSSjLXmnNMW99SE1dvg0oLFaHlzhKNf9PxviBmh0xmZwDa
vdJaZho6QjlQXsOyRyYaY2bMG5OPRXjEc033G1jFUyi4VXIJjZrPP6Nm1lPa0wlzqDrohQeqKZEv
mab+ynXV32gu8RnA0Abul7x3bc4kciTDC/QRCbpKTDu7djqCS1gB1Aqzt4POJSmiOFuZ9VDuKxPy
6byZD+2iKqZcvGeXOjK8aYOmtzVF7Dx2cW5VqNRzZDwdBgJsdqhSq25gOwYufk3fYvFeNznyxPqI
QE5Zx4GOm3U6NW+QjrNkM62D3SL7N6e4nL+bcArGied0HPKXt9heF+2EDsUBDRh03psQoX8P8wl0
ZcBp5g4o033BN1Q8dtWJNjpMGz/16X5jvGSVChp13ijRf/bmQ3cCpxIj2gCx2yk595siBR7I5Jnd
eUMYBPkeZn41J3atmLJ5Ym5uTxQtyfSdeqnzpvGz6rGXul6nreaTmOxqhLzTkxJNL3lBw490+tJV
od3DIpf/bEwzYlHdH400VDD66N9eAuDQ4RWyzNAWDkUxJgge0EhfUStehN3xUSWStCk6I2aaU22t
ET36PU2sygZJpfcjwQHTOzP/w/MeUx3ehCa+qIoF1gBL6BgkQOH2Atv2HkXr2rbkIZ0+3c58rWpE
Y2GAEm+wF46RFzD8hQEWIDBp0xCOCB3/0Cu862pE8sXfT2b+tOZNPX1ufkOkA+IjInx+zNdBNJje
qtXMH3GNDj87KL/NgFqE5E2ytfuAlHWZ5iX9OdbihvaLguhvsusUvOYYXRt+y6i09R78FL6ucqI+
x//zvpi0z0jV3c7v1eNh+tvctCyPSWDZSHrxE6S3Ui34cfNuL3RAt2Xa10Qn2t+Pcx06ncfD7bwb
lHa+nzd9OrGfSxthwUwTjpzGFXzJpgt2ukwtfXSIeBPves3C83Ex/e91NV9cvkj9NQS7I/dIv/yY
L8mm00De5hBfNBnHCK7CXYDAYTO/pe5M4J3fbPnvV+Px/fj3MKtTpKqIMGw+1hRUwH7ey4ORsl1F
nxFhBCXRsq72j43q/bM3v2N0E2j3VnTww7IZ9wkTp/0gBTqmaSMspUEiyJQkQxfDihsoYVeW0a2Z
NrQV2oULIWdtOj7rxsEkirDMuE+Cawpv3hDz4eplTCObsm5UUhox5ehgpfTsKz0k69hHw75JDWPR
emGDmgncSzVvqO+HtKPPf5+voVN70pu43s0/Pj+ghy7xEBllgvmn5geKIWq28UjitBZpxsEyvKuv
Bt61dHTatBSG04xTJKGhqnGAvhpO2l3mZ4R+5V1No/2BDHyKUPrPT6YtrPCgYLQe9GRZUHa+WYob
3OyyV1eUhJrHuV6TwU1xM2JeylxH683hvCEOVx4M+DPzT80/j/WovgzcJNp/n/V4Kh6jrEjbc5hG
V1fN7UNctuaVZEuMCdiiWSfH5jWczg34oFcpTe/laCYhbBxm4gyE1ef8lL/Ps6MDBEjlMv+ifmRx
zAUwrtB8oN+V16iw9McfmZ+AC8ckJXFkAYdPklGQP6dahbtRkoDwVAST6AJCNPFq7lNrj+xVopJX
9ZRYwrqaSrsvR984DtPPMr5bV4UMgEWKGXczn5s33H4tpjgUAv6e04Y4OU7zwSEq/Z0s5R9qkdGt
cMRwLYqVpO51cyFu2sjvzuBs9attD/dYqNmhaULjOp9qB7qCDilRSwWpx3xqfjBGub6zdRYD87l5
4xlDzYf932eUkjVfwJLK1InH+fvUrK+hOxWSHv70lPmB2CKLqrHN979/fT4P0+hJVA4hJv++Ko/J
FyVp+vLzM4bpxadNU61bWwEPVDjlFepy5lr+pZg2lQuv1iR5rhsxALlBb1213LGuKiPyIreHEukh
58A/WVcY53IildIJm87NGw9SxGHKBgcd8ffyihUrOdumR8Pt0FOYehJl66yUEUhp2ZEOiVz+Vdpx
fJCo5+kKIx5oHfrDkpkobO/+2pR3MxzvVcN8fXTkEtPfz7oRyrWcNlklw3Wo++FUOvev8wNqTt6y
7iDbsdDR4miQiThJ2e3mpzzOVf6hZM1/fRzFinYj5+LQ66a+IS493BYKQRvYjcczsoCnMSd+Zup0
RXl/DCrrJ3est7omYstnmRXLCOV9TTtdnC20GE9S0aKlV/fEvFerMdJe4k73nvKSXqzU3NdC97c1
wNTa5wUzajxZlf1kOyhJau/U408acLo1MvhVeLAao8KJlnVuP5Vk7NSp762jpPnl9+0u1jCMlZFf
PbW6qJ68PPmWgpBRXL2ZLn/bZaICAt8FmUHVy+5IV/eLn6anGVsjiIj+QLzNN/rEUG3tRybrBb/m
lMrxK1DII+W7fxjQcJSYdNmdN3bjqszvekdZzLvmdDw/YiU5aCHIz424jLVk2Jif4CWx/89z5+NC
SzSgpvxU9e+en43Dfkx/kU9C3Nj84P889/HI/BNuXBMen6q7UlGgrv999uOPtlCoUdNMv5v/5i0p
Gn89/9x//fL50ccLGwE3OE1MXPH0kihsGk/VoJvLwfX/87LnZ//Xr338YGw0xbIqIrxP00/+fb3a
3//98Sf//sdeGFdYdr3vv6f+6x/733fKUgd3a5IWhlabz+Dvz0joYAvMd4A0B3kvLSvegHK3ClPe
8qLonpVIettg8J0n0ggmxq6JZBWeW7wzYq17NtW+uHVUY6aD+UzsVHJTuCF58hFGSnrVOyfp0CXU
jCCnoWuHQ5H3V2PYtIR1vElbqc6I6QkEjqXzbCYdRYjJJ3uwxmqgCyQGi2ZoRNXUYBk+VB7SI56/
VMyxe573ggz9Lt3n+IC+vaLK7rVr1VDqZ5sVHuUtwDMsNDSWXZnd3T1UpFO8d5Vo2LAKoow1t/cW
I1LSzfxT80ZJs6WozZ1bQki1ib876ibdGc+x9pboxNHiu/xUai5JMJZFfTtDDxaaBAp1nhx3JdCJ
+Yj0hJEGAlqTrMaoFgAfuEQwutfZkGFynvaUPIh3Pf0in96e69Feap8Twrru4D01Ip8mXKHaYsrD
gsGtc/hR+P1nmPLPuxkLfFVFLlpYtX9AEkIUoF45b2nmbHCvklYXScKdeuNEyzVYQNdxPl2DPjF9
4PRsClu5KZn30dNZ+CwL95zqyZvv+sMPM0YGRHvj7rEsOCSWXlBpLLwz+geMSrnyRknXuZXjUF74
YXwqCUUc1gOU2azxQw9SbEB+abw7jECDYkbPnpKRiJ21E9RWA+3gTn5rhWbsKU+IuiNApqR80gjg
le3Bmq+BJKJ1z2VIMRHL+8ViVrotKOsB9QnX86uEiLMYdZ1onHbcKlKhjk/JC7VsjaUjU/2XAlTB
1KTrTwHBpHt7UIOFmWq/hJUNV2q+8rEpBZU5ItM3vaz/QMOqDPTq0tk6KiWYjNBsfxxawOW4Lxxl
2JSqpI/vODH43rrBn4AQSEFv7xEtdf67UabDqq+vaZ4s2glj1gAswY0S0VqYDqtGNbmiPHkFgklR
oXhN0sD8g9vpFSZF/UETFH57VjRrPyIRIbc3UBqcehFKFxM5YbRHHfv+UzPQpiW4B9u9xkrs4NuG
f2i61n/sCfMrznrlGIqhMJYlMjYijrTi2ZpQdMi8Xytf8W4lPRa+Qkj6lNaG7FlKDZtDzNzS910L
ag2C2i52072e+v2JAkSNl85foxlodiiFinfeMLjXBCnqJvfNQpgw15B/90pS3mqj+HYHEb5DVZRL
ZNHxpfUR2lkFbTCjkN8RGgciCQCshLa+NvuipHgOcLUPqSTqNf0BU8MME9XUQQbRepfeYJ0lRqZt
6nQ4nwN7sveKkqiMiUcScd8w6+az9wDcJ0zw1oIZFWNKGFI1qwhKwoTWEzx0/a9NUl0Ct3APpkdt
MpUmRNtpGCkjvmHZqF4TOy5OXRk8EyFAMKRKm+swGEDFDdJgLwQjO3uaxNG6g+r0pkT5TUSIkaE9
+qCG2g/N1Oz31iyyZVHqxqVqLMIHAgHbQQdEW/jtsYolq2BaQGtinYmNNkLr7oZ5cMKxg+dm2GVe
+Gn4yWTpSQaaOaUp53Otapy0BsbEmjmnewsUxMYWBmSJt+HoGdStTMvV94FLLHgyIW5C/zd9F/fc
mExRQCSFzIQcp4E/RrHeVBrr7ltVtXKR4q9Z2znHIoy+0Xrne0x4oFmUkC80aMSfrvSRY1L6uBkV
ilsW9cEPtQfokPsGhUo7PYQFd0XVVn+S4IvzSwmbW2fei9HlsjUTgdjEqXtWd3xqWEYw/Wr2LjZE
Mw2KzGub7lUT/sDE3/0eSNcg0lRrEdfw7bVzEuW5ZYnd/I0eOr3aYj7rnuTE1dRTeAUpPNqcXv1y
iKYJnNpVN3fiDeRpR5m089EjTYc4P6wzq4KLl/jOKVKC4pVhmntMxyTWCdQdIGheZ2bd69Ex74Zf
/iGoKDOFdqwnroFlwcrWii47ldOhMx2GaiQXGCyIJcrt6AwmCVNXJNJvK9uIZqi+hgmNGqK3KzXb
+0T9fZ7JtZCqFwqQ2LvCm0+JSmVIa7P8D/qVSfyHEP8psmJqCFjWjr7XRuuwq7W7NwqDuOCgXfi1
JHxsQgYW0ogo1Hs5lymHEZrDg0oWGxhzvt6KttDUauFa1kSMVJ1o46vyl+HaGC+rmj6vaU8psNy1
IXIkRMr3pjjZn9zSymql8hIWmlPlZyATcu1ECI7h18u+u0cNSJdC9YCBcxTWtD+VAP9zz2UUVeL+
GN9jYOw7GGsBIE+7+Syt4uSYAgq9oP+bZR3/NVf+gu8jWtt5BE7nrdcTPdFTGX2Mhpg2UGsnxm0c
6H8YhKqtaqyOt8BwjiUW1TdyyrBWpThy50OcPcoT6kqoWDHf3HkYLE0gnYmn7+Iod88k6qbbcAhT
vBXdES+a+gkuw+OvmPZlTCx6AUZtCdSUo/WS4XmgZz2Veyf3g63/s6cEg1xg/gPBOiGkXJhJ28qm
PREPBU36+SRpVe+RGm4E6Xq9VbdrTQ2Z9UqpLcIAi3WYOdmqNtr0JUMmDB3Y/tW75AJpQaGtUFQ0
1wK9EkoU/XU+UkuPHvJakZr62qdVerQtKpL5hHFpFHw8vY77uUcKeBntYYHma/hoKpSaiKSLXWSq
4T1WHQJYh3gdS3VjdjUy8PmOqrBk7XLqE/M5sy4AC/ZDdetE6K2rgUwQBUxhX6bfWme/5Gaf7E2i
KdaZipGmrGwIlrZtXOcN5BiiRCg2oZriXCgxMrhkNc+TMtU0nK2uhdViiFuc8hq5eGGXEJmBMXsl
p5fc2zkSw4SJFP5G7WoEmO65Zuxf9gCKsgu+G/GatIAJcs0Nv1qDCFRtjPJnfZTWHuIL3sD5junT
dyDRzatu0Eu99fyfzYeaCkO0cTwQpYhKVdaQdyM03i0Td08Ge3mjAKm9OZpLwQm98iLiq/JCFnDT
9PY9qqzuhT/6S28q/9grRC1HInK7515EZKIEbn0qPFxoWaE4L55O1EMTZeWFMFs0vU77nGVef9FZ
lb9qZv3cWYO8zB9w4/fPuTZWhzIpryBro2sbCKY6nZN8+yGVUTPTPnU7xN/mRdkhUHlGpQCgJWwc
5FNLI0FhNCMbr2sPgZFoX43D2j1U3A5Jh519+AUceenmYqtUdfZRc9d3TGYGwkvVm5Noz6bhpx/c
RLxNWiZrw0YVFiFxJNCuXuUmw2yUFYfRyte94hO8mHffnY0uqOngXGVZT0paGZhnFfsjNRl8iFFZ
Pw9q9sPzKPAhZoAG6efiDMP4jdKH9gK4MnwBvaRMBzbeqwtEI/jAyQG1YXPvyqy9oPGJ0SFc+6pK
fpfJzcd09Fvn1zDd1t1XKKZL2+wny1JUvAeRSrhI6tFxmg5rZgHgIxp6XiU2WKspQYWVnjjazkjs
YYLP8zHsRKZn07uBlV9o5HMXMWuR+XDezPx88i8xX7qVDeoTLHRTSeekFJ67H5klBojVYVlM58gG
5e7CjfbUVTpeJSEUqEkV+ZF40JfuAAn3SVHucFmcC/5Xjox2eE1MJzk4lBauLc6PvaaNX5Qy8dIU
FXzq6VY33+9oBqaQBAscKNz4iiquD0YZvKpq1h7TflLoTrcm/f8e/n1UCU/Mcf50MpbP9ehWO22k
w1OgqaOaDl1vvgwdqdLojzXCfaPIOdrKSJJZpJ/1grZVPt/S67DgVmkP+cowqYGl1RC/+THp0DA/
4sZBEqrWIXU4JBCdFednYyx05q+tzpyUuveTyME6PdB1ao7kvnLVjsoB45RGo+1DdEO3RGmr7ozp
sAusLdnd43MmLsQLOZfMYhXC+nD4SHtx5dZX0JuV1t3UjXeJGA0HX/AbhX6JIBQsWR1VOZJkqCfV
TC1rBByKml5hNzjFZ6QK+CZG925ZurtPQ5rmqczKlXSajslvrpwon2+APFQ3Oybwvs7WAQlu56h0
IFDZY82cgoUhelR06ybgTy0PtJOj0lFXsiB+CRmmCORx1yBG1YWsCfOiHcJxHRfqwobydVNSrrv5
jc3bEJEsqRMLG4vsMsgreXIUokuoMH0hHEBP7PxQYv/3vzuKIr9KqzSP828aNPU9U2V+mMevGvUV
tt9EPQlhBjju8UwRrNHAJij6H+iUGYWfBVjHJUpsAF5uxbgeVy9VIV5YqBPhO53qHUplpWXgNZke
lHXRwqPBRjo/GrvuT5IUknURIFMVEwExVRFb9JrnHEeYJK+kea3m89Y0yEOy9h6HQWC9q5QNqDy3
ZEgiOJ2f5Y5mvsoBZVLWbMp1FVnEOnfmRwBk9Vc6suzXphswyV1VZiHXwNy9jezU+s5b8R2nmvik
Y03tsK/CZRIP5k7GFfqRwMOF3nbnROetoDO0Nsmdx9UGQN2TrffVkVcam85duKH73fXeKlWcDCkc
aGRfj9vfngIEI26sD5IcCgLDELRS1mBC3AebxlZirIxtf5zgT9CiaFwnaBNAB5XEfcC7AZkGaJGN
swQiG7CO9IuX/l2PDApvjltfPKVFC1+ZLhXHvD7lBbiNUCtdEmgdfT0R5RJQlKHQtBfP7j/JkNdO
A4kgLwPEgwVrdn+rOsV65NqG5ovbypZcnqKW9psqFJbhZnz3BQajdBTo7S2T5a1lEL80P4Uc8jMt
zgBNY63vk1KGd9zGTEHt4TYfgR3Bv+JSzezIqplPmaUX3k35J5ie5Ap1vNajjiD6P8tT/gXQrZoG
/HdarY7In9eFhaI4EQW5VIbNJCv37Z8UUOlKTIw/1XHtlVLZOBynw6FED+TCQhVpJj5DJ39pyYEI
ngLgNEzw/nh58IE/5Dj6njymIhevcq6wJHpdMd9qbTz8QH0fX6ykc0+yJFCOUdj/qNuvMGq1d6aC
LLz5iD1RRl9Nq1y6NGtefd1Qt2XRvvSdjaOuzNAsjol6ydJQXTTSWIomse4QAiw+EV5OoEqFVUyq
L0by7654pyD+c9mBY1m7QYMjDMzCT7v8jksWAQDBtHXBLQ+HuojezLBfKI12Gpm5oxIk1gbhv3Fy
DXoTBOmSX4QsAdZaOCEVyDAZiTyLuiBDtBzA0FKDaNuliMLhhDpE6RTy5OdkXjVt4a0TqTjnQnGp
5ej6a1HZ2ABMxnrFmTRPadVecT8hOHQC2r84++kHoHQSpb5h3iuvCnP1q/Q6sZUZqT1qYZgrP3CZ
bFhtx+1d2eJ8m0h+Y9eoWzl234Vts5AORh1k9PyXyJNbmX5AqkXU+OHW4HIDF4VXXvohwdFGln/A
P8k7A6F03axThgIuUSs/a01v0DFu7qpWNDsoYNbazWN7T2XIRBxX17dOnRgX1mQDHe/4WusVFDIF
Bo1VPz82AN8x1erggHqzrNZ5vDQjYie6Jmqe541MCgIkRTNuwiz5CkRaPQcigbpkFL/BRD12pjOB
gFg66pGPnD4f1iwS862Kk/Q977e567H+cuFzBAXNCa1iT3JN5WVzqSsnv3QibaBw+epXz/+xJSuV
ULU4OM7gWQI0oIvZ+gjhoI3OoENO5PWFU9IeBSmFtwqkd6VdIuRlducr50f1tCnUZAnHBS1EB42M
dWvYr1HLbYiEmsDWRk1dUeZ4NPpg9/go8D4PqyiAPdIIpi5uqh25bpNdz2wE6iGz36C9UisYbnWa
5c/Tf4bzIuhV+3vayd3B+Q5ETz0NUqFsuxfbVqf6Y2NujMLx3kJj2Kl19qsbY+OqaU26qT1IQEmd
uosHLVMJuP84WXEpa5QMM7TTKDyoYal1CL8RV8ozSkCU/pNf/HH5ZGpyKiNFIVWgOLehJsj5bMUB
CrB3iAJchnMaTeGDc2wTLzxAjkfHkaG/EX0HEETLydKUlSBk0x+Gq/o7KZkR0K4in7ZUte18GQwD
MAUERuEKkQ11Dyoj80aDe4OWG2eXkcETpr+zDgwpno1p7u4HFT7hhnubbukESA3LYIJm6mnlbiKo
SuuE0JMTqD6k2Wi7vaQM+bu8NRJRCl2QWygs/3fT/8GYFf7KFGRYRY0M65EhEqPbrXAEp8tWxPmW
1KOb1Hj074szUor3BLw+hgHIgaq66CNqTqLu6gOISdb1VhR9udrBUFDmVQIOaKNGz3hwtWd65EvP
6tOz68qXNu26l9CIuhdB9BD85bvvGdU+z1kNEUKRMAM19PqlUrnzaTYGlShs0UhOXyPa5RodMeBN
Zj0Jw819l0uiAEuMBm2dMlSoyHsDt1XPj3/MaI1wg7vRQe3lyU2JzGWTeAj+YoFpI09sd2NOU3eq
ISUJ4Kl5agjwQW6X2+Kk9tvKgYoK8s/a6omlvLcS0xRLl91QTvTjNgEE838eFLn30xhV9zxjZCum
H6cSxfAMuEx6qqgoko5O11SLHKwXSKQELeegJuQRBPp1/qRjEKyNKkKabpU+HMK87PdazOJURv3v
+ZuTGfSY4jjb1YHrnUozdiHQuAJBVvvRpLmyJXILr7mvXFvQAJ8JgxKu2tC74sHSN6ZiXIs2HJfG
tMwvVaI+PZ82sD4RtEuKrjNUnkks5JV56IJkSqKB4+1rhYqxJy28UFk7ljvK41ndTkwGKhZdP+FE
OBOIW5g6XLEYy5eKYw4HGQQ4DwWucwry40+XStVTO6JaV9wE43GjKwezKcaV6+nlFaglHyF+iwhL
DkDiPNcYD13x+++OWIW+TqdRFB+xL4JVYY4Yxz31l8yiYRUjE9hRvy8Z4tJ2S4mofp5X7/EUqjTq
NQSiljoaREvkWkDWnxIMGl96EK09ozf/cI3tPTvJNzaQvJXlpcMJ31XwVGuJ+5PJNpE3+I4OoVuY
W2YUOd1ojxYjdzzNRJfpNe3mMf6AAiTYILXaN4dkz1gV4w/fJhLBlIKqqi99mvYqfnzTMigCesRF
ZDoGJ8O7NxXmiX4qJFB/bVFTDrtiKo6QkLGsSjAQohoBT+pcx06U3ubBvoyCW15r1pnQrskSXKXf
sfytqmr9s0BHvoQLveikP0AsZCbVa1y/BfEwIJLq5fzdAkjWPPcJKamaE7UIb9DhEdXywXJDXyZ9
PJJ3qBAcSRC6aUVUEwY1pLkOH8uxtPU8UjjTWNaPIwZ35LePsJhRyj8q4+LNVOV3mcD+BgrYL/xw
2ID5Z76j5Ml76711qTtu4WVA/tR9uc91bG1NNugngAe4D5X+NbVH7R2xkbY03aA8Q9hsoVmVpxbN
Er4R8Hk41ssK+FXgL2Rvj9jb8hcbRPyfSvuiXmet4ZnmKwkC90RRfWlNqUuyGNKT0aEx7Uktmjf1
4HgHKr9k+loLEAXRpbbS78e7HJb6aZ4P1Ab61b4BEEEF6BfzcmWRt3JikXfacbAT0vMCAkfgou8j
nXvQNMfs6LufamTxqgpApigU9dqRp7AXnXmwh47qdV5E/R0OvoVSNa1OKfbSJyJ0hqujggJMCdzO
ncT55YYG4qxCQkZPfQgWQXH3STnEHQVSckBLhaILJq9WdQvc1wGRO5BudGw1G5lhch37hGDDDIew
i2G+HRp134QSRi+oJqx2khGzbDbzqBoHkMJ0azx5Ua2Bx3EQfwcGnB139O4jgSto0vu7YnvRZr6K
KrOVe+H0yCHpAJ8f99WckfIkBU0IwFLeeVSKXx7zcibLPbjIrKZ8n1p7hwCtu8j1+5z9Y+V4HRNP
3CovucUGzZrQqb3r4xdWEdWRIKrWGtGky8imekZxw1hZdkVRtolp4BQ/4ig4uIHW7jLHDE5UrgxU
ukxWMIk9CTuuL61ry6em9TEJkQfkXFxvHCmWvhVtSSLBmNvOEoQHfbRpMuX2jF/MYEgFtFOgJH5Y
aFRxHWzBZfkedjkBNlE0LEGdqJ+sVb9jk15qnkCKwur37Pq1x6INznHSRnupWT1iL7x2eRm1eNfY
i43un73w370RsYlUc/P1///cHhQ93jFcWhUDkhxzaAFTuAFdJAVrMPXmOdSAUjJMRPdeZ8ZGtqm+
w8ufr3VTFZ8RIWL4eLuvrNUR13emcipdg/yRGgQbdRnD18SPJhG7WLIyRTd+y4wk+LAd9Lwh/sAT
eXj+mkLhyce4vkM8R+80bcez1UAfF3XcvJhhPglBwFkNClGnFBDW2aSVmuf98wbwIu0SqqPQWL79
MueTTUj6sWLYD6YCchjdCovbGr/LYKqkek06nFBN+hU11WolyA4iDJpNORb9zi4Nt9yEsVUCd4bT
nk5rzLSFD9VUI677tIAHG1FgGXSKRPSB9aeQtSSQVFxDGsjafZJmOLqworx1A+pnrCvBZj6EAYWQ
ic89YvVKiJYPMdqhbawaQ/QlAqa/rvLrEVuACaraOrneU/bHQzhgVDpYvesfCn9q+qNRn/lmqmvk
p3lv3vgUSQk3JzMsLM1opRtA8YzRVPc6ltj5X5w3Q/pG2yz/iLXx4Ez3LQNBcwbH+MsEIzUEgBzW
md6bS7UzuIP6yU4luAxvfaAfumkzn6/Tf1LkstCw10QUjxRcadxyBUkWH1xWc0DbPH33i/ZD1gQ/
W3A0LGEmV9xbFjjjFveaCHAg6HAjQrpoue+hz8ntfJtRLD7KEh25ULAagNkid2G60cyDhQy9t8cr
NSpinsgJdCE2IM5tq/gwWCn3S0kVvEp0CF1scNdph7oo1FUCRh/orrBuChY8+uvKWxgQDgq8GwL5
dIiX0l/SzrZW0tclBq7IwBY3okzbPro+QPJ3EbpyACs1LCBn7lkRXBURl5wCTGpgfeZUB/4qOExu
CbzQH7MQQQefjaEEaFYoi/QmTYGMYmDaSXZ2LJz0RXGtcBkOCQr1hoS3yDPrZVa7N6VP5Pf/3QmY
Oo1K6B9NMi1o+GK8nItTuo77YFJ0nx2bTkCgpoeusicFvwbLzFJxlihzX70N62hjBNXwUeEtODwG
yVJPHpeVoxrov2KV6yPzQ/m46rKxl4umwp4l0+QgyyJ9zXijWPGaDtEF7o0Ij6l+QbfaKct4GxRY
JsLQZPFBVOhThAdznbmyuMw1SiWPtLOW07QT9c5E07GahSVM8lZG5SpvPkvoXQzYfQE6L4dUpVFm
px7o78ArsY4qM3sZO867NjKnn7s4BpPxa1TbsN68Xq6s6VCE6l6tc2ufjEa9cr8zB5qwMU2fHE/R
n2Pi8MrM2I0Kp4dQq+60C7cyLox3r86GfUhlEfXUN6El/kGvp4A+so7YxW8IjjmiqkGSJBWkJCdT
okXtNys9yskswdebWHoXJFGmusHazqLm5BfUqWvqScE0TwJ92O6UklYiixAgJfqEVtVDXP8gtfZ0
//KzGuHfoMPbU86NdGJwlWFNjZECfeaulJ4WLaZTSmWP/DMjYhhU6OcUY2ZcdDxJzLemcWTqOz/W
5WGROrg34uwlaIVcN63KEqg0UiJ2smCJup7PqKlp6w+qEW6l7R2tsmY+QnhYMSWlWFxbJwaNQ1bH
OYRmI/LxH8OvMcB3QaTohjWht/rrfFiFjr5KwBj4VVn4C8Aex4y+/BZlYbnJ6lo9UR38Z4+L/J+9
7CQNaJSeIujrqqhOsEp8mpaCb3HaZF4JYSqZJFpRmR2JNSkuSSleVFVMaLZmwP0e+v2qn+6Y2HLB
xqmk4z7eoZInLRwNfQTQFWVpemF4zPrAZDWSRxWvMxYnc5rkzbf7JKT2XhTYe1sAKcLU2jsO4HxS
bsV8LZ4tzd1QYxPTu/N4i7LQPJpdf+iK5GOIB+WSuEr9Jqzd3O5BPdae9cPo17+0NvKxDSAkooOf
awu8qkuSLCF8KLkKYyKNfrqpuNvd2im08MuqWPwjHk8PvRTGDUfyBv043Sgm7aphnguwvSw/otGg
uCXEi6LTXbPSBv9b63T5xtEMc0eeto83M7IXzbRSKNvM3dZ+iudynvHR7j9BoSg3jaUzuehi5bUt
mgV2S6q7Y0XDybN5p7kv2jI09ygjkItJKiuwyfoSN6pQvyayVRisAkdXv+I2+5xVHI3RG3eiFVxL
OT0Wg7nXU5D3M+XoYYv1cMrWkI68LjSePc9utszF4y3ruozCDw2gTiHY0m/lUssWc9eaZMf0Ou9l
EPJcbdWMNvNtwX2lqFhiU/6zzkFUvOKot9501QRflJroszyq4iANWobxdUfW1Gvgar/Rqe4Cg3tB
Ul0hilLDMzKurnlV27pRsw+SuF41zDp2GGNK7IZiM0tFNKquC+rYG+YXybNG5MAispPhMx7Fc+ME
1ILjgTmFaFe03r0dKgaxkTpG3Nijx+n103qAIs96/p7MX5v50HUprg9mtrZkplzwbYaXtg+RokAt
glJKOXJa2lVTy9vN/WTz6I9XA2bBwLz4Walv59J770hzjYlJrOZDNyydfQOEg3hz7g3t8Iv8JiKy
J92cF8couoPIvMS+Xt9U1fssEoS6aaX85A5w6CuamtPOMLrDlZAFsRhV05964ISbTIv+/8fYeS03
jmTr+lU6+vpgNjwSJ/bsC3ovkTKlqhuEVCXBe4+nP19C1dNmJnqfGxYBUiwQBDJX/us380O8whJ3
F8HDfvMr8WRno/Y8VLa+Jr/PPsZG0Z+bbNKRnuKMbhS0qhTNcVeKroRnz+qzE2ZOt1RFHR6DQj8q
JAMCamRkB3vFfqgDia7Dgqjg/BA2UcHx6gEy49gh2Szq6quudxA1dMBK7LtAYPmULRbB6aFpzOs8
Ccc5TJ3aaDQWqMgxszzvMNHnhq6V+gg3O7kzabHhvm25K13mhofEuVxgYuJfP5XBmjsz25tBBcVL
5bZV8be+02ryyNRBbb6MGYimrp7KThF7y8wdUhAl7RT+B6CQ2pIqZQZHYZTBZZ4npxRqFGKVL/WA
K+t8Q1klDo818oZn3zFIGULqGkyYacbz7Slv1ErCKZ8DIPB/eLP0VtuynByW828gBt1dZZLSN2EK
uCYaMINkZOtPkNitEwX5ndaQ1jyIwTj3FiUysgX1mZamyxXmmpCz5ebE2tfXIF7xtUKCnJt2Rabc
BHLogFLLVbvOsL+tjBalt8TZGtP4MqpmsE8kx0+rqvQgjLZexTpDZuko0x1prMldpHL9zTfP/AKm
2niCjjhI6jRPzo2CW8RkukA+XAxdHzlPjcKEkab4i4iKg3V8E7RfcjAIiDtqLY6GgWgR7jvQ6Awp
sSggK7YILM8tZTHNsXTvkku6EFpVErdNwwDa33hvtXjQTE5CsoWOjR1UA16VLBlv4mHMaJHn7Vff
jVWcwXvlvnEsyeGAvDooz5qS3+ZzkOW29dBiMB95UbkfbQ93cDSue0813ZPvwKxtIq2+tQXwSAim
+lJH1hfCEyRPq3WwCbcBk82xFGdoPXZVYkUiB9VqQFxAmZrcIw40dl04GjtVq4LLEOTrPmrVhRVQ
IhnE720lHoibUuF/MQy3XjFth3s16syVxQi+rsixvig+ujFX9PvPihU/S0RiSfxjbI0GOTiKW0Pr
g7vfH9yCjvaotD9+34XIalOGXXkSCdapc6mW97Qx1QQXVJ9yZpWJsNuGs5ZXPvPnZ2NGJyWK0LJx
efR5haVEW+Oc17fXAkQawbTZPWrA6a6mO7da1PE+7ES1Umx0vL2APk0A+NmxcBeWW2SQEeDRIbZr
qzPGedNrbSHKdrCaO2RxRfZ8pnyxiMc9e0iLllbvFHzTQV9Bp0CygNLy2LcURGjXtUezdwXOAhUx
ZopYFKx+lwNBjovP+sUB+MdN6+OTZzX2WriOtd9iYHt9EPvOqHeG7C5lFP47zK1z/OzZ1Cw6hyWw
DwupYmTVxMP4r2eTOTHyt+oualwYRo72QgVINg9RIdi2GlG0jaBAv4yJjcxCDd5q0BUYemJlNG77
RbO15wZ/vHfIWMshGckx1TL42oLemIE++gxGU3wRgI8T4NeT7QCsW5ZbIo9Qtp8knsbXr37l71Ku
1nPSMPZIdl0pH7zRsMlF6bbz0BVburrSPYJyoqCCvlEhGBGuhAd8NM809+B+wXOk92JeOrkVEnB5
n+hYPpC/RStHbs4v+JG7IO+3XwcxsWPzYQha1Zt5U5MosnT0ACWN7tJKmmTI1RDOVck5bfRv85bF
+MoCGv5SBny9Ufypu/v9mRJJXJ1s3FVRRzgEFo6HZmp6ycEDb34XfBmbJlpy35VQ8XgG9sw0Lp+F
cp/SDz9fDTu+WtYXn++d98/vmN+bhbhUx4PzXgNd7CwxxWvNTcwvRmSCISa4zPa5fT8zG6Legvw5
PvcGtvQa0d+buXAqyavdqHQjklhMMiMKo1wJcHrueNcqBD46Tpjv57c2dVsCmrcx9xSBhZ7eBcdw
LOKjo2N/kSishkYWAE9dkyurFK3wBRMP5r0UX5lArd+ssK6/DAYDsOTrj50MCi/MeE+AaEgq8PTg
Nhhepl2Q3AfV2J1EmRHnozrpc5VrBwXesaU25a0wo/qZFpWTuMpTEhr+gwAOmff6HVa8YmyfbE2v
npM+nk5QXrrFSBb402RefCCITT5JdrbdOTdNMIISJyfe8Hx4qqMwecK8Rtni6qRs582hiZ7mNzSu
pFRZjkMmD38+f1Bf9hMke2nG1om3QaA380Xlb1wRQBfUNO+kDAW0FPJWXkPXvR+msHnMgrw+DA00
ygLz0le4BRi4+MGLiwRx5yioLcn0K5+tADQqgrPU9F8N3O33xJbSFpabStw8EqXS3LJmaC8tmZI4
XrI/8OoRt4YyPY3gq09aCkgGdRfg1T+XsvvbTrqyP6C6pSIu6HrpsDX2bRa2uwpDspNpp9sk1zk3
MPFW8/A4tNSDlUJiogm9iLVdcxsTC5MhTY1/dESE6GrzzrmVTgBd82iHA2lDQd4sh0jFqqoB30ha
19u4B4iftFVav2oeMCRUT1lKqfa5rfhoHjx8xIt2eFLKAiif6v9eDUaHlYZSnbLYU/Z8WWtHEoB9
HieKsXLwj3NtkeRVdO8DvMxbKMhQfzWdcyS/FN4IRXqvo1Ww87G61U6l7bjyxbafGMEK1o1byjFn
W4tO7HXTzC5DjudV0ivac2YM31scOT4iIl1YvL+PcFoWeJAESR889WYHyb5k8tH5nY+VMxCVkSUk
MufMRZPZqu/u10E1p3UXl8qJKoBatlWra8twfMpIz1pVhlG9ppq274kAeQ4RoO3AUfGIxuUCSqrP
4p7LQiMtWBKEQmFBy9ELJtEmCb7SnCcZi8eTGka0yixyxGoEIJAZo0d0jDKUygx+4MuK33pYk0Zi
PPkWgKdVIinB3nRYmA0dvpC+RgNfrMUn5khnv8Z7hE2ggGHlQXLbk9TVwN0g2Lb18HdD1DPsbFlr
aRYYV2lD25nLjnlfOT4LF0eHILeSjaaK6NYP6rQ30Z4SPUwTed5XleW3Ikzg+WXo4TsaKcEa9w2N
phfb+IxKSpvk7LdZ8TKrilq9CfaiV3ZKoKF9qlJJB9NlYg5FTIuRW75siuRYlvZ4IYhIoTvllgds
exDctelz0ak4oUelsXFwkv9qYBqU18Vwl0euJC1TnMWlMLczIxgfuDW2Nd6TbcvsBYfuro9xfV5n
19SJlatd6u0JasmtkqY480NrVmjHE+8yYDv1zAV0zmgOv2WCJWvoJwUyW9M5BpaCFUnmpiclHYl8
6XN3oUOMklmk6s0IohyVJd55ZazdaCJrtziGdQSpFw2eW36LH+YKlfqZzOpzcpsKf9roaWx8yQyc
GL1YqCRkNc22GQJ6H0g1xy3hkIEGDacQJzKKYQClGdHJUSgZgzvSEcsTlxL9kKZS6gNk7SdqEOiK
YzFe4oaazx+EszPRUtxHsY71oc/U2ud6ciCrPr/4hfESdKG36IzYeZ7/AP6h88xKzFvQghMLoxjM
u0C6CPlR+t0Aw1o6ndHcibgBY62DTTX59gmTZnVN3yxd2q771DrRcCbauXtslIcKt8qniMrvkIdZ
d0p882oUojpyOChg8EjqVhWsilU6R3fTGV1SjfbXUn9NDQ+/q8FXDnP9Y2LW0Vgwk0OdCSkm/2zl
JIGJ/4bY6r0BN9RR663me7ewojrXBUmJUQ5haOpkFrfRY0EJw3GlDWH5tS0wUvA6Pb1L5Ezqx9q5
SKFZXMswkfyTpOtRc8GttPriNQ5t42TV5H0QxBjsut7GdTN3nmJq6V1ek0o2PwvBQFAzOOW2Q9W2
DVC9fIPQkrf90p3MAPdN9edLrcJoUUHwo0qcxzcM82Kcvoz2vsv94KDomo5d2Bg/4ggXxAcru6X6
NN4lSpLBqhiwbZ7Ubw584rMJRXI3udaN4Mx0J+APL6DRaE+5Xb77Zdy+WzodKqs23qaM9iXB7MU1
xp9x51CN1ERqbbmni6uaw7hWSd/+oU+rPDfsH4MCrU33RwHBFj56jMNWjh/zWsW+9LV6xySqeCVS
0N/oU9/v9VZaL3dedggNfDGdIs1eWxMXZdkQyCNzAxvzG03m8ZaaHVFr2NEQBuOOLwEsybzulUfd
gkxpj9Mz/Nr6FNUaxHsJIRQVtTNTVXt2cUojzctiLejAuXSQDW7CHjvjJZEzT0Lrd+Bs6kXVXXEu
RiwbECCFb2UCezVXr43eGg9Z2YZr5H7mrpWtKb1rLiaD180UMMHT1L4ybQZLpI/5YV69JwpYJWKy
2KTg7Qz0RLHVx8hCADKlOiuFgoEKAC+sjLBpzHGnZ8XvfTIGK/U582EWKvkr5xyusD2RTmLAAu80
NNaFa0U3zZKoln61p4Rh1ai8QzIAFJQhhWQmgFgTfQkuLn0L7eSFdZx/jL3i2VUT6wQxgHpY9gmz
mqDlCDIFKSL+UwnKdq48kqwxfViZqnOaEQEXxzPAxupSDFVzKyaGNXvS+xXVOjX94DL6gj5gH2GN
gDnFpO6y1IPqOmiunEq9z/NVcasrkAFvrm8XV60wHnLFVa9RH99svWb0JTRiE7YhSobEeVeH1L+v
RGbdPM87o4P86qeyKi4RcbH8+BqXwAJxbBn3LX3+RalDJkmhFqHkY9lZhKSV4Mjr4q0rF6X4SKDK
zpRjnVzbvjLumlbAPeJXfYJSh829MM23NnGAK6vs24wUYlt51YKa7A1Snu68yjO2XZgGxzSBdt2P
Sb1tvTG4N3UM94eOZKISE7WNHg3pI3UFwKSPBnLeBFLjUA1cY2yM/OaVnG7w3t83VblpVnWKy47p
btupUTCa94iKReS3ni+mEJQYeNXFDqvR9p8nXdOp96Z8VLazUKee0K35RD7O2p2KuaTwc1zoZapX
IXNcnE4lOlqxWpQlcqeKKp5WQkGGpNzUFTu6Axo+V0bh/USKcPEkW10/zEsxs+jjU02CW0FYwr1S
Rk+cWOWZ9Bv90Hnk4pUWuiK/JXFSJN0baBcykUmtHpqiVi/NlJxMqtBi2elkktW2mh2AgasHn1rq
oFe4Q6oky+swpy8lOIGD41SY4rUej7vPbTLCIMYQVbUsLGJ9ohY6uo6Zh7mpMvx2MCkxDh6TrIn6
CipHkayVXDEf9EIoF58QLRdT0XkB+PkQKywFnfSrrTiyscXCcF4/inzwNqmL0nEa8FEgdCnZhMjC
wrbBa6x1XQfGFeBe7BAoa4Sh+EpjcOeEIS78kkWoO9zVbucgfOzWQUYXnxEU5MAhCrROansfJGq1
mocQPwdlSIKwONZyRNE6lfE3ym5QPMF6vRJOU2S3O2HW3moG6weHplpPEvW+c53h3mmMH3kwLlu7
tr7QsRW7CAb35hMJYeYIykAcvXrKYCzAKSYDyNzNlPcwfRy5pFc4sljPpUlaSGa72n7erOnEYOMn
kR09tJ+rwFpXanssrCE8aJTpZ51BcYCEui4q5oOwIYjKDBkqBBc4TFrFzJFnVFlymPEvd4S9glvo
cd7SJBom8DdeeahUMVM0D3P5Mz9ganvoiqK6zFsExzWHiVURNvRJw+xJqRRpRg5Qq6p3eeoNZMJX
5b6sNWVfVcaDqcqGp6Tv9VnN3SW8L7FXpxAFSgyqZG+mjBQcn+kPX21c1g50JtCdyc35AXqWSRwg
hnHmSGCwq9Pnm2+lpB7PEfnfl8/brHf5n207+3xxfkdLQ9+hN3KZt/yYxcXYkqgQTvRkVT1DWjcE
xG70LIoqepPtGord0RtoU+jlz4tvvgJzZE70Y6cMBsZv6AVZuAhJCO6IVURuVpq5y6AR/i0hW+Tk
FJhPQtC9zbv8rm63tKf46eU75hdMJVNhOE35dt43P8COuDcRzuJyWySYf+qNu0sxwxtKnQ4m5mSr
CW2mQZRa6l3IBMuOXH4HBeEUSzZBfEhH2kxPg+cJo3GEcpi7PWUqUpS5gdaN5nnGuiXDTB+j6mjh
J4xisHy1XB1zWykhgX2VrMIq8g7dELRfMuaPtiQvIczEbSb+p1l/9CqaB9xK3aNbWZSRhtGs8VR8
cDoMh6l5oQTiTpPjNgPzGnvmQ+rZ0660KyjzwNi4VcqHqGt/PqsxTdtjyI9w0ttWnt5DF2cmnsXS
LpEdh8nqn8M6LXeCdJFFmffD+bN7KsXy8zO9TG+qT5fKoiD83BUmhMxOLNbWjVnqF3lUuOJ699ns
RGQ13r1adOtGd8PLvH9+UBQtZAVKBVtoHoYgIS0IVQtdwH39OYhzZU+jUn1T8qHbEp4OzTAakq/z
M+Iq0s9nn/t0Rl6AmoWaVfXVCkG5a4q9Dcqt8AUp8r40tGpHi0eF69htlTFrv06h60kq9HjK9Ko7
G45oV7FZqysrLmEueNM3I0NhMQ/oXQQHBu9u1nTJNSygcPbOIdU8cehbyzi38mF+hognPdvF9nNj
iMwz9kAEEYVQ3PRZPRuahUsYByrLGc2rxvibU/X52RJ5s8Wbu1uTBkh7ZtKsFcBfQb/eUJ9H23UW
Xt5Yx2gQyiktKg1ogRCJMWmfp6g39kZYM0JIUCnILPAdA5Z9DtDvwUrcdTbdraAOPFQEb1UnAPKR
0KCn8d29Gd4xMBdfLAjvLt2TT5m+ndjXaUr8W1+1G+LwtGNPqVZu9JFZoVZfWQkQFeKyQIpxD1ho
jQN5WD6YLKCP8yZmplxlg4PnhezXDln8zY/MeOO6Jax1HXkotrOEFssPV+kWHtuu7fcdHZ7fdxku
oYzzQlgtbQR2suyDZm7s+xBEcC785n19LMhIxbgCMg55YwiGWj839mlYRJcuITIV5EjF2M82D56F
WH4gTXvx2aCbtxm4QGpVfqosCKyd5hrTyXL8CDCXnoaTMOekY18fzDzpLxZO2dW69pp46VuwD8um
v8cDLDlDdL4XY2Kczc5c/qHApcsYbab7aiBpLQhdPFRkD2oGeOdnmTBGZBKwbnT5MJJcvbJUV3K/
Csn+SUufRYwXOg9oaPUn4Uh1ouU+WJlqPE3Fz61ctpRMtRtOdv6DzhXOC47jXzR/yjAmYpMq5S4d
NeemyiVcmltH1ADeg5GX/iHOIBZmnjSMLCOxhZdSLeOq19deMiEh6XQZgKaG1kZLFIQUdq5R6KVo
0szW/rktqFs2VmF1S62Nxb1IWfCliteuBjDN+3kffp/9XgVKIRZM7sv9gZoe80g1yuGsM2VySm/m
VCJpNlV/Fyvuz2d9r7wLGhQ7ukH1CkjQ/RrQjNYyAgwoHLo7PyqORW/mr2PqCObLcHoIxYQ/zNh2
GwWqLDhEp95BeIUqUOqwV038nhPXvo/TGDYmXG9ClOzIIjSohJXdRhvog/jbdAVpSNBLjq58mDfn
hymsccefvHtMbfuT23gdvtI8IzUT56bCGI5ehlyV3YE69CfFcyCVzN4ZCiEYcU2QtlrC6c+9mkyU
fz00saGcQ4zRTg3dJsIkcYuU9ndZMWA8D50Zw29t9Tny2kF+msDaPgsupEHMsSoysbnkasjP3Y2S
UEh9ry1hkNmHmUJTahQEGqs5k2C/a00+3bw77jJWa6wy3HZ8HUvWJYqTa9eC62uZC4GI0BrU6/yC
LZ3yzLJx9r/vG+zp3hR+C1JJkBsEI32ZD051Z+BMtwgjzTvAgKiXcU6kIvlyxpfAo8Mcp/0jk1Fz
b6ek2crdFWnIqHxQhEOs3hjMpl9w4N3rWAS8NRaA0WgI/54ayoHukzkr2D/xW13DHmIKDSIYUAO+
MEKaiwhWt9syb8WhsuUwLyRASfrrg2KUjKb2KF7NxidSF1WYTbNSpEQjBf1Ac9syaT3HBIcPJUtA
30QFbpTxvebIRpCRKdjwUNnXKGB/5PFj0DT6Ow1GOJ5pUMEOLuy13QBC45xTnEqWaGsSvvonuptS
Q+jq71P3FfMU/4euCWQrRf3ipay6EzqZyJzi6WoQWrwOTJazA92VLXeRe/ImW981ODEe6M4OB8xZ
lB1hogMkZbvcRh5BDyzFBM2PIbk6Hau7oB7lbKZd6V5j8BnU6tfK0Olqx827G5GdiUVOsDAxiodP
p7+nSflMHID4qoYeiBid4MdQNPoq89zgHvQMlgTF68nBQe+A4FrfOd05yxXvqERQAsexME/zM8pw
4+QTGrSdn/2+L/zzPj+27ANgJjm4Q7bvQLB2VmQPl3FwiLOZtPQpoMMNGcCLv2O+TqNkwAVywlzG
jwftjUXvsNCVIb8rDfsuQo+3glPW3RkRDXHDQc3CTeMewMv9HfYiggxpTOLHwA3uSgTHo4UiXtTN
cADqwmDYoU7tIbdw/auohVAaNYXr39SSSxd3hvSz78eqp1dC5frrL//1P//9ffi//nt+nycjq8xf
sja9B6Nr6n/+ahm//lJ87t7/YNPCRxKZsHBMy9QJQjFNXv/+egtxf/7nr9r/sTBIruwOHZbpNNgC
KMlwxcGT6AJixr8Ztnl2geY/dJ18oFavv9uCoA3X8otHq2dxIgrCp4Kyb1Zpl7EZOtljVwU4EVlp
/Z2mwKodymQVtH5xtmlAE2bVgnIkqnOXK5M0427q17pEulnnJROsiRgKRKpfGnKBh2NP85rnOm6q
vvcOLfF+CKOI1rBfTxDPsNkW6Oc/JeQR9D242r9tYlBvHAcoOp+vWk6NeHNWLKd5jw+9ZGjNNK0u
xLIfpt1iPq//9acTW88n+jvxJ7DFgSr+vPk/l9eueS//W/7Nv97zl7ds3/PLa/pe/+2bzg+bx7++
4U8fyn/888BWr83rnzbIuQ2b8dq+V+PtvW6T5rdrQ77z//fFX97nT3kci/d//oosOWvkp/lhnv36
8yV5Lemq/odrT37+zxflN/znr/ccQ5P/cgu/5//2V++4Gf7zV8W2/qHrmmFpNpRk/rHsX3/p3z9f
cv7BxWlbtkHhDdtU4zrOMI8PuEjFP3irBRcevx7LxK7211/qvJ1fcv4hhGlpLq1BVbcN2/n1t+//
8974/M3+872iafJm+OPNYmvCdEzbMBgc5T2j/flmwQvdp6ar07VgGI9GMokdezXiPI6ifkNnZa/F
grjg4iFu8zX9Lsbpkfa/TWybua4hgWd6uQcT35mOva/DKIefFb3brXcq21s6jkedoqW3TWxASSgo
6r0nHGhp7WHMwcJUOKxptradbumb5D+XxdbEpiHpN21dMNeb2wR1T+mscf7FftPZoAnY4hO5LM1x
TYm8T6yMABjILbAj3Cnb+QJ9YMKQaoFI2vm9rWM00Stz4JrHApzIm0VvabCV2lUTiIvTmts+y+8D
3b03e+8+Dvu7ZjrjDHhCEHDqg+gR2/T7Tth7uobrrPZYCNYbjWrMJAdQRBc9SXBano4eHZ+2Hbbu
1W6tS50OoHUblbI2RtXCrUkTHLp3t82TD3cqdn2XPwxj9KrozgbK5CpzkhO5CqtYbw78+PQz2zWA
9cZV+jvz1gfDpS1Bdntjl/ndOUJY0YbF9g9X738YOQ31LxeDsBjsNBt9FUMgdEkuuz+OnH1haqGn
hel6DPd4RqABldG1wTJujc1g2GsPFyFa5gvaDGtM6zEOipc1UgG1RkUVrxJ4FCoqkIS3J2TWiqDY
KeUPXVw9zPkHJqew4g8AT3WkzDizrLJyXDXM03//PeRh/vGaFpYwOH568qTsmbbGPffHr4E+RGnS
MfPXXWlRhAtr1XnJhe70twHQuCdzcIqx1f/7/1R+6N/9p86f/9PWpRsvvMRfl01xa80X1moARPB4
Reo+/v1/pf3774T0XAcwJ9+JWe6vM1zTGiFKkVDSrkuorX668vq9q8crtJeQCqCRJEr0URYvtq68
/f3/rf91duXkkgSsuUJl+LEd6y/f08Z2BGP6VFkJTzlM6Qn48RDn60YlVHMiKjdJjrLKRcF19Ih8
jgFREdctu6p9qmpt3brRXeX7i1wpH1P9LS9bsgavIV35FI3E3x+rZv37b2K5lmvajtAcw1HlefxD
JUDXT3PxkVFWbpyfBgyuTNfaRgSbkF3wGAxTvUgq8FzEj4k4IqR60UbxvWyOTeU+qkP8v5y6/3w4
glnAtWnP6M5fTl1oQdCfCFVelQRKGSZR7jTo34KBbKGxeilUGg9Ki4+/c0drdJUk6UddKOvGT09k
wX50dvnwv5wf1XH//QzBNqYZzgSgYe4gX//DGTKyAX9Pk0CBsOG3K58Lq7wkqGQWBs4gjf5k2tEH
0Mdjbm0m0wbHwxJpGdvWFe0VGmSnMMCVi5fciFa9+WUqznkUP5tG9GGEyanAf3vhpxWZNpN4rIWJ
BlZdVzk4aO0yDpvJex8Z5EWbh0ZL3lAmPWq+cxVkyYjCesvJ6Ymo+8kHdDV34/pvgoTyqv0G/vms
1ubFwISn6abrQKnGIQIWLDDPerNgBA2GdtYJY7GCDNKQfcIl8S1Tgo80KvauVn5NCiq6kOoeMrWS
LYwHTdd+WHJ20BVSDuvqxZryEymK18nA7y2bCEbmu9J9veCBNX+XvLKubU4gT9ubVxJ8nlr7OgyJ
7D9Hi5oCum1l1WxdgsS+5FiLxm1yac34Qx56TyQA2i+SDzX/OFAeuwz/Bi3r1pZW0j9qjJyKgcXG
aO+1jHku4OfJyzeEo/TwnQvEgy05Tm8d/dGFhb6DvDjvaz/pZ8WtETbXiK8Cz9o3HBv4OBpvO16k
Y64vO+HsRVV+EYJIBrWlhU0fd4otvJ/cK3ahb8rYvHg4Pq05E4soalG2VrnAFZKrouggA1WAC0a+
ichcw9WBlC4daI5Mtx+5xoypxR8hSXiZ7mzNEhigJwi+n5z9gFdli8mAXpR3MWEmskmGPx+5cvpE
WknzDZj4Ae7vyWmI1MRRS+AftiynsFioPdGqo4LhYVFOkEwJJsCrciCnaSmzZb0pKrDeeFVynABc
y76UBhXCZNlfVY94CwcPo5bk9M9jpdhfdzkCAES1RM3X+M2p6il1vvqmdQAciJYwRLD5aMF/yr68
84eVGfhPmF3hllemb8gZLgiBLvmYnlj53tXJR1pwGZE7ahCUpa1yJWexHyCGpyUb8UpSc+GEFS3k
vN07XME6twb9uwgYz0U1F6TQvEr4ZwjRiT3BPdG2JQnGVtbE/2QQFVbUjxfN4kfu0+HkOv0eTxFa
SY5xLeJ0viv6/vtQVT/4xEWec7849QsLrhHKp/vY9S3VyYibpvwFsQZYDuSB9QTbBo6yk/eU52Sn
qAHqwRmQk6/z4Z4SfsC0WieRQ0hVMkqO3bAgpvutHW6uV790hamsZ5Y4+WZ8pLwQ1UZfFrj5oRxl
TBVO3q8M92B38WuDuUgOeWU11sr7NDxgihivseLBl42xdqSS6/3kbTT9j9S16kUr2pvmKPfyHiuz
5INV2IVaeg92+NZbJl/DCJYN4BnY8Q8v54Yr8Y/g8kz2igpE5WUneYxjxl1mdNbS17JvZkb8iza+
W5FxZbp47AL3UgtSVQW1HEOHWvK5GA6dykjbZgosPLJ94IK5QUOmqMeVTM+TZs3XXFSE1Mh3N3n4
ZPre2s8jDoshLkg+dMOmvyxuVmYRSdfYhFrKQ6u85M3ojDtiio6ej6GAO5I6Icium5L2RY4p6C64
jFh8Oo1GXkRymUzjWpbJB15uyCFIcQqcT1p+lyi05UH/nJREFUYHxa+WWUsgkdJf82F6NTB9aPyM
1h4pzZ7yaLUWJmDOXrWdi1DIaiQPeizHJ3XiopUltVfY+8HjNzNS577ExJUclNjv9XmoV6P4w7UJ
LqpsOnGd1hC0kRMnE918h7hElbMhohEWBze5Vt5Hev9dddsGEz+iyEd+j2VPKQ2/qFuOuniUP0yO
ayQ+nLGcaQrd5Y4lqdB1wmuRV4dhSqmDkTHXHJC8gInSJt5UYzLJC3B2ifMR4LZo7fIlJIESj95s
oVjhh2bVD27VnMkKhh86PctZ1WC2ocd7KRXUEb6C9R7BHNjlQh1KmYPAjw5R5O5E6N/VblgsE1eD
d4N1e6TddZ55CTvOggLXa4EY8JQ16RtkrkfMzT4m5rQCTrYTHdW2xNiP98iZMVLRfWjZOsfie+zI
tY/1ksgMXAgTbCyrF9jkxClVpKM6dMzGNP6waEnht8BH42wX9NpZfZXPStV9hH38vcjOkXZxCVeh
GGds6oL0e1lC1DSv8twNDLDym4qORPXWusofOkThQi3RnKP2KIIXiJDHxlKPWtRstE6eVTlsCPti
6M0LHkrDwohBFhtUmtpoXOcj1G3/zfU5RaPDH6hh+uZNOL94zIx6fjKV4kVRgLT1jrtJP4nAW3aR
0SzVvtRxADB+lISQe7afL5xMgsGuuXZS64GG4jNN+4ZlH7fmiMi6td27yi2P2IQT9xhucjkfN1H1
ovrBW2ZoV5/UxM7QbJAt8ViF5T1ahwTNg/KIFj6lqb6QLxh+/jFExjcVfpe3qoX24JjOY9rnL1P7
CpvyKKduWW75PYi5X4SLJhE0e6sXuOi4bFoX+X4YKxeLrI5C9h774jZIa3BH1hX2A1P6OypoWIX1
S5+Z1/haVjEzJH+OQx2zhcUFmqBJKTGYDR3Mv7lQC9Usl/jTybXqKC89nM8Y5fEToPbTbhiqLbAa
YmAva/jYFIIIvpF5qEsCF5WyWdOrbhchHoq4NJvZSm38rVMMzbojKgySiFbohDvy+7DEX5m98mDV
rAI6vyf0ITxA4HzDznCt90wdSmAjitRgw3Crod17k9V5FCnv8QT663KJ8u556MdcbEyxgJ/sr1rG
9C7L+rTjgrJUbQ1nJV4WtRkjzTwlVuUiUA6QDOtXBHNXt2CaROFv1u1SAgKVE7x1RvuS98o18q/w
zyA6mFQhjs0ZIEfNWIiAgzNS8zLFZMDSOgSH0Kg65/lIKRinFfE4hO5jqKofKDy2SZYRhsZsgwJp
rQz6lby0XPNfKFPh0yIkhCOB9rrgZ1H4RbzU3veR/63cKkgQ5E0yjPGHYxuXBv33ouqnRV+hqrQ6
rvV4lF+zir+Dhr/XdY+rr6xz85QDTQd065B1F2D+NNpJhmbNYy28iEmv+n/sndlu40qWtZ+IjeAU
JG9FzZYHOZ22nDeEnc7kPAVnPn1/dDUax87zp9H3P6pQhTOKEsmIHXuv9S0JrcFQv8VAzIlh2Ugf
rIMzl37dIf1KW32VxyQge8GvEe92MeB8ojirbHPnZsnvSlEMEKmFP9crkNK7gJ95jhp33AfCOGcp
FYISMtsYdC3qYVcq5tZEvb5mQ/yagQwfR2/HO0e+NCWZMHiVA5tsnaZa4CjlrsgJ4soalCZNMNm+
lxmr3rJvCby5Qw7GthkigwuYYb4/slinWAY1C6cHRmsZEU9rJ2cGmvmUjBvUtc06Im0SJAIW/Jq/
14rs+9B1rwflYF1wuzdHWdraKUhqs3WCSeI4+W1XbbNWAAGpD8JdhuUubzCHivhkpZwoTBdwW1vY
FwPmdOhQwWaBtpnzmB8i2mPMu0Rx8tqK74Ty3hgjgU+BsAEOlCbtA1J2wrLD/ahhmg2aamsG9tlW
iDzskiInrr2Nzgz3EFlLgeOpbYwD1EdI4nBKbflpvXCnpH6UsLK2MsT6PBp43+IKUg9vLLGX4KyA
OMtytnZzJQD/0B5pWdWKnlc81mkbJeqoD/wW5fLIxUsWs2hcBv7W0bTnJSLSUX6Cm8vKzXM52SMz
R7bDIM4QduDLFmNQ+rgqNm1Pth36SmuNGounMxAmoaLNjQumYE17+B4wDC+2IeeVZctvNqEmnocy
3dLzBrh+9tCH0MWbHvBcEqDhk2S2u+Kd6gR8tcHRvh1rLIaoslNf1VG00zV33OlqG4qk8BMks2ur
s58Fw7XD0E9kzzE4OdHYus4G73VqvHZFCOqL17Db6VHHYKrJ73ol905HZUt6z/tfmSkZGEguUafW
Jmv4qu9/mn5o5BtqNxkzIsX2NkG2x4PJOxf32XcqzYdU6mdoqh6RMhAeWPTjWN2r3jrLwIt91bF2
uWN6dAA6rjuHkXzVWy+jbVNCSzp5LYy72J1Qyy17bB+cp0JuCrxbGyPgBzoFWKzw/LUXQ7q/7BKI
dx4hdmakD6Y6A/eanWqKx5Ws2JHrmSDOHrXUyuRA26qaepzQnV5d3k9v9KDOPMg3/In1MLKCMGN7
5oBy3QgWpyzvEckT9M5SNmH10DvvkqbFafmI3LVvvDZ5rRP7kCoqkTY8WXN7aaj7+949BnpzaWwu
Y9kNliemNuMn6H74816X0lYziLvJyqO7HDSb4XY5XCztiikP92pYZnk8m/OyDCAb+D026e9e41ss
OyBEHoBAAfj7AR6Q3RJKQj7jqzOmj2BkN9nYyzUxOue8jNZNXb/JyN2Z0Tku858Q4BZewnZKqlWj
qh0erVO/AKpqbRNN+HR74zupwT9F6z4UCH0JBT+GiI1XDU24QrAkDj+6yrjTZbRJkO05QbIv2xoP
tLNWyjwA38aaQPT1PLPpNGAwUNXnu1mg7mh6z0fWzUJL9igdWNJHyReZEHGtuphjTrNUdzBacRsi
ebPWbT08IaFuV1LU9ygh0Mdl3+kJszhOTzEY9lqAwmQ2xg7CnQ7ybwRZn7qif+l0uYfc1IT5Exvr
wUj7b72lP9FXeBij4AgREouf6ecp8ecjSVZBJ96ino6bAotkDBSqqL1aglz9rqp+FhWPvpNSZKXa
g4ubbmXQLCXsITh2Q3mngug163kH0jC/c5RzDCsM4Hia+VaciqrolRhLdkwV/04k4sUMkZpTd9/Q
X+zfn0ER8FmFri6TTF9DgDN1r5alnhrDqIJz0OsH5f0iFPjxi87R57EBPUBDUohIsUzYHGfpEv6z
b5QzmSjGOdpUQ7IRnRjW0tEelgZAHfUHApIpyK0d8CknxhAZK7CcMaHDyZJfoRFU+/fL+aPhK7HU
GsZ/hn7ScYyPV1NWDkfb2AUdZnBqBnFbsfPIgxM9h3bylCxo++Ut+PuHMpD53DzjYx2Wbj5a51cw
P/XzkPsWCJszbV0sK3qJwghj5Sa+MSIK4ff+XjaxvdrdyuXAQgBm+rsdFQeC3zE1ZEcjZmkFTXUM
b3MJ/gjcG42zCMYg//0Vtod2IYtR5/ZPSKfw5rJVvp8I0RxjCjLPudFf6/J1MtPXVGMqQkNJjd4D
EI8Lqu3DFPcQtZsLyRTntGery50cvZN3QGt/MZFxBGDB8HHUl262zsvBeHSXVYNzf4jY9/00bC7F
41Lyd8saUgb9pefgIRUHcrvZpLOHxlfeaLO8WQrq5TtqDD1mapilL9Z59cUq3hqaERxpeVNzG8lT
318K6iEnGFnHxHoa68tUOwentHdFGDyUEEnpdl5mTou56Z7zbEOm16sR15dWE+eef2dWWjvsnA8D
sxBrPkqjujS02oyBy18OZss/3szsxSGWaHJdaAMtc4vRKHyzCn+/n3BY9FajIxI/XbahEETcLowq
AGsblbCvhwFliBDAn6i6fWVb5ylkIdEEThLiYTCG3eLozXdIyggfYKfUAIKSH0ZJHKdsKHi98C9K
7UmTLSC+8BwU5dFouYVxgpeQYLW0z4jj494pBidTz04Zar+WAyiQk8vSKQrL6uJg968l/ZGSFlYB
gcm3cMHNNl/Uc/toXb4mXvOELCb94qXS38cIH0YawEMdS4DMcQUt/8/N4ZHspI7+JLWc09+CQlnn
Pjl1x7hXW41J+T4Jxa02a7eeWx9TkqvLnOMc3bycfQz+iD8fXfkKPJq8BtInEOmizYIGqrO9kkVE
p8Pi/JyQ92o34n5osEgudyxvnKcUFf/yfBtdeMJTedvidI4B+0z1qejqrVA7tOW6XIhL7iKVJHMu
8SnfkFdAJiP5J/oBVwok3kqnzFiOmgOGuSgosCGKn1o83dST+gYj+9CBpmmTFH5/eGDjGLyHJoTk
yOaoSnHVTeEaN0m5qkf7GJF5B4Cd1mbns7FtEyOj6inpsMiTQEiB9sUnFoUYVtJVl+uZ4Pxk8WsX
ErpEGtwwyLUtOXzb0TFdsEwNR5SlHVe6dFqxxV8l+SW1eBapT6kiS3nTj83RGd275U1IdRArnKlQ
Uj4MDOj0dN4OqBMQjQcbeH0nsGA3GSVGHcWvvW5/q7NpGwekm5NtzHIRDNuw8q7J2rtV7Hsix6zW
WoWASUVVxRc6hjCDQnuXT1IgqGSzqj2Pt8z65YlqX1vVoVLTNdrjkNR5c8x8nQBpGkMwaslHkqN1
mvTwlJK/LgJ0nJpxfF9w/78A4f8tQNA9trL/Fb/8KUB4KV7yl39qD97/gf/RHjjOf+kOBiPX9Zjp
MpNnk/4f7YFr/hev9TLz0YH9G4gQ/ld74P2XtBzbAn/C6NQ1pM6u9j/aA/59noOAx7NM6dlCutb/
RXvwPk3+5/KCBYDCYfkf6dEVtT/t2oVNdLHljdYGR1G8mgDU4i0VMcPhCoOIM+yHUP62tIaYg5kU
qYaYnjUcYj80G5ODtXvrAbjy5SB/9R34T6S4dKsxgXkeaKTGxApgV8/SnEyO1D0CXS0wttjaux3Z
MGBdgj5d0Z96quf2uosqSUp4Y3FIi1mbTOKROuNgvbrkPJF3j7C/yOOEYzNO9Nk1Dpy6aZ/3aDZL
CztwgERvFZsOR0OLNIlikg9aydHrHzf3X+bzuvhcdvGTuVAiCItyTCowcxlC/6PsQi9q8+08cxOa
JZJ0r0KTnzCYaO3njuOiq0hKNdsbLU7oHOVya8DtiurSD+Ex7RpthLLeDvN+xKO4+I5DPJgW73px
SApkjaNZ2zsdVKBfB9ZGVce80yFNEUOzilz3rgbeXYbmr1DoD6WbA60y9Ue9NH4ZBF/yTO1SeVcC
mSIhT6wTtzpjfmrAdpkcbd0BosZEWRqAytjVsv3JnvaNZM+168xbgtlhyBItLbsfFiRj4hcw0Rpu
jMJCuzT1eDPnUUG3ytsnOXLgqncRiSj5yyOjo4m1ZEewyVq4pyatfxhVr+3LsbsiYWkgCcqkwEiM
p4W8DymQJCvTS55auO+bYZUGHrER+D4BDZjHWHu1H8mHEaQxOBxv6AxY1yTfbjuhPYhagvFdtoi+
vhd9Hu+DjE2wrh9sRVu1wRoP5aX9JcVdIqObksCIJttEuU1jLoxeUp26wNa/mOAan0vQ5c3Rhbds
1J5nuJ8fCFsJ2l5ZygMB22vNzoerPozObgTmuwIe4UOzfZIEsWpOdeV5Z/LKXXBXWbTWtTTBNQx6
XsEFANxSrUfcl2xGOHPHLloPLYPzRW1uFyENx+QORlt3CvgTf3+qjeU9/7gOINEQ0rAZbEnHE59U
J0VW5Lz7aANcjSwJqqZq1eMsUm794pXmfUAbLIZTu24z8K3JQHd2mPBw1r/j0QrX43SmucStnADP
ZzJaT6aNB6QAZF38IvP8aXHv/P2K9T+vmIXLdaRrWvzqzM4/voZlVLVpP7oMJUkiDaQgDmT+3Thw
VG3GlbkoXqU2dqtCZ3MWOO7KqVt5kYq/+OX+vPnwxCxPIHO00YktK/U/V4O+ioKurR26xADifVoa
F0S3EGaI5vjiCy//po+3iE+SBuEPtq2byIM+flJREXZgz7LdJGWVrQDzhUx3Sg4c6kdkx9dDVkzr
mYn5Dv/RTVxCgjf0Fui6wRzUBGdbInpI3aTaeEMyMboqpP/FFS46tY9X6GIkYH00OJrq7CYfr7Bj
4tgUjkeUntHsywFzc1c/hkV56+jVNojKW7hWciCBPSPHuvlKkPPnuox0gv0KkR83wxSffp+Axzes
KqbUUJ7TqXmOSnP086pmXIV/xrdInXGb0Nlg1WO5mH8zsbpv9BkoxPRLi6+++C0+y4Pwr7j81zY9
k7v2x3PRaKFMg17RI55wGNfVQQTly1jLy9zmbLQy2LMdtq7nV0lJdfG/9ce/bFGfT+J8tOcJw9Ul
51vH/vwux9owiKKLcc+YM63Xtix9XiDSUUJqxd5r681M45vuwfXfP/dd0/XH/ZcWdYu0PJc18eP9
d+QwpDVmUiQjJSi57qEa3BOdzs0EAQk77lsUz/eBVwC2Mq4H44TZ+C6JqkeGvddOpbZzWX/xUBif
tTXScw0DRZFLQeXyWH5a1xprdh0eGLUhKO4evju9OpOwpmYlRvWD4+gPM+z2UZufwMreSq271qYE
bvcZI/V+eY6GwO8Qlvd99WDG1+VkLJQv/oGONuxwD6oMD/74Opdq2/LMF7Ptt279xVL35xLz8Tt8
erDbJo/6IOQ7OLZ3NArvzrPaV961/Re3788Fhs9B0CoMk/WUzeDj7ZMa6i+gxApZoXpkunzvZvOR
kYDV7ge9eERBdqTaeLP6nCLMWQs8PmkHcoRwBL1/zWaPcbX46pn614tiP6LmkpZJq+fjRYFqb5Oy
GyHReYO+Grsd9O7riZjZlAe8NcZ7sIf7LCouU+rcAXDxm6h7mHr+GigDQjqnsbjT+ury999qqfE+
PemG4VEzC103EKd8qgFFmWTEjPVElCfivp3LS4fWqenLWzU2m79/lP4vqypFpofIkNXfpt/38Rcg
2scTdJ7UJk4rkqFV81DZBQMjTBPIT3D2cwDdZ3WPXqReMG8SrmDsUnV+cR1/rmiuYTom64qNQF9f
ZNn/3Ok8peuE+YC0hjV1p0/bMNqHIylMRKhM9zJSrxiQjqA13/7+uca/fy4dPmj9wrCcT6tKDavP
CCYCWsPJfnOqgoSeevRJ7rkGeXMhkPJ2AvY7BEAP1rMzrS0r+cG6iBfKwPMga1dfiSiaV+OY/G5o
hOiNeoS73H/1+/zbUmO6nPHQ7FqgsT+9pt0AX7xuiQsNQu9Ot/rXUK8uVXmAcYhguVEkXQrjrdMl
RNEFNjKI7wqN1VpqITLq5icGZfLH0p3pOXd62r3S4tG+usblHn1+bq33DUmwMdFQ+ngPUw/9mhEV
ajMFuHsVGjJxP+nG9aS3D5VePRoWzw2W9x8qn9b489aejL5YZsx/W84sC527Qcns8vZ8vAZWD0Ir
lgaPJcqfiqjp1VCRfRfUDDrr5jz0wIxAVyIwKRoUE8U2mPPbEG935jGLJAn9XGTwNirREwqc6Nta
l6vMaiCkavpvF8otIgjEpbP0J47fK6sKbrVSiZWWMseodgbZk+RkCoIX1yp0fAXIjRixctPbgbn+
+7P75+K1SHRxwnCwpktpfnplhFs40bxM7KvBAl9mj4eS9mviuTvHBZ0199rwVQ223MGPd5idl/Y7
TwmSW9369Os2gyG7NslA1eKt85nAb5C8voTmtNUKk/y3dmLwOA90re0R22HjbV0jOs1Vra0c2rR/
//5/dOcZVbpLKYCoyV6E4J/WySSB0I/oECx61J+cEjZzGt+kDQe++Amk6Q3dTU5qBqSYQa64tauC
7KP0JrcwkRkNxYvAMxp653x0b+3+V4R1Z1UmA6OEzH6SIdW8Ii0sFUjjExqQjXrNalBmtMt9ugyI
YEw/zaOfeT+Tfdxeom686z33qkirte40G2vs79uQtUEsXX2+zPcovK0afiKsojSmB+hCsk4fo4Eo
1aqd8Pep65mRaue06z5VhyRPHrM6vPv7z7a4Tj7cRFTSBk0ZHpv3c+XnTW9ODIMMY/gwUdYxcUJi
q48CCodM6QkiBCGeBimUW68ImXjLZW3vhZZBuiRkY4ns++JqPm9A/7ka5MmOoFHlvjdE/tHwiPKW
sV+lZgDecwOFxnuBVY39tGyRxcTJcdBRX8zwO1aYcMr1PHSIW9z2198vY6nU/vlgL1dBTB5QYo/3
iWPQx2Ujs2I9p/2MJDaYs/XMXM6xcpia9c4zy8fS8m0F2/rvn6n/y4eaNHqYsumCmNfPavERjJlr
6+m00bPiu6N6HpIleXmky5G7j0E77KQe7yfp/AQAds894yX6qTN8NUHo+HpmT75XaQ9OaAJZYp7x
98szrD9+E33pKfIf1pml1P/4m9AgVGUxJsNmGfmMk9DRWffuurXE4zhlsLOhTgLJSbdSD15YnoYl
njPeMdKNdzw1yb6CazAUoBQUKJwm5Hvmle5rUVadLZpRiZ6EV7asboMqeMqrKPtiL9DNP39g9nTs
TzwZOF7Mz1PDjnjuPuy0ftNsuqbXtwFIYs4oRbG1nCreGWb6Gzp6sGjekp07TQL+hoJ/U+sPQRZs
eyPNNrNp8rpDMdiLsMV1kQ5XZdStLSMhVLLvhz36lXNcoMVR1YwJggkJOR3ACs1DT3pxEY0M49rs
SaaTs5vzHJN/qumbKBxYt2Exx6O+G61sPBFMovwxrUiEVdBvsQOv45w2pqiZOr7/jEmGSlvU4o4I
IkbnAFg3RBTPPqAYsYtNI14lnI39AP/trou6Dj10fKoLA9ZxGjG+D4l8Hxe4kkaSAHIGqex7YSNd
cCYE+XA1nwURiRlD+BIhva2Vj7PXEciVFW+2fVc6rmIgkG8dI3nVYe+JEfy5NT9EQXlmfnTJAfqY
iamfWjLU/HlJJ8KrLruBDBaTZ6KNvbtqTCLkAhDWaWyvs0kf1nM2uOsxGnImkh7sEC1DXWjNa7sv
YBr1ZISONWksg+VrpgiOnjkmFBji1RTj/Wjl/LMZK4RtjVedB61SmtExN1xEGzyrMjXg9QWlurWh
yFes6ysCr7R1IPQRLsiSHZRKEs0sMlCNJjqEdZj7doKzsmaMueUsypATIv1GN6aXbubnDyarvHp/
etoOt1nWM6XrY1VslywKn6HMzmvsYeuAsL188T7+y7q9NB8QQrJqeNSBH99HO3HbBE3SSDj3BBEv
2MQYbrPxm6OCXQXq3x/gJ9L6UwmTLeIzydjKp3YL4GhHqJyPE+A2mewUhMurnPMXDdR3WyYkH+pG
Qv5Mc1KVefj7Nf9xvHAELx91K4djy3P+uGYNDXJidyBqwsJ8IJLq+6ic19Kpfthi9EdpvTUkDjuJ
WFONhpP28+8f/7loZlWnoUUVuMw4LSk/He9G2pqwcNS0aVLN5N3K1uhiLFKKpwv2pyc3JsZvZLYP
XOPvH/zHsYJPdpmqLn07T0c38Kk2Q+XStWi4x00LYgPoeoFaxsgv1VtCouAEHANJa6r22LZfWsIK
3Hrc5m38CsLmYvUQASWChneBEB1Q2m3uTaSHdMenr5bIzzXk+3UaznKN+AKZAH98proaaR+KxnGz
CAi8pr81ZsD+Q3wmWEPAdrjSYnGcw2Zt1k3FeZQBDMT1psK8pMkDbUBsnxVhHwVl9//1OMGzI1Hr
SZfnZrF5fzryzJA1rBSQ80YjO8rPR5MCbrJRoYdrNOx5IuQK1lR5BSKQHPu2Iu9Vh2HMgfX273fz
vY/zsTrgSlwhGaaJZZj26W7m8Vy4kcx6YvGmmOnpRkD4DPoeletSaTehcNf2rBgXFcmZAKcfYtoA
2TQP+sTfn+asY9oB4H1KNqUC8sJ61g2quS3beAu9Fj6/Ihaw9oZlDB2TLFBC6K08Ta4dG38YwW22
HwgNZPMyCnr/F7tje2N0z0APDOyt7LFD3nIvTJKtYayX5BVuujTr8LfafqFmuTWHiBQxs7uR6C/D
GDVwCOl8EOMuVi632oXVrckOUpwwzx7uHIR0V3WJtLLyKrDyDhuG1XTxF0X8ewv7829LzWWJ974i
aaYfn0CKmMlTw9Bj4K2DjaXadeHYN4Qosd7a+SYx3N/k16d7E0ZwMhi/BV2MjdVJ95TONUDxxdln
jYCKkIkDOxq+aLWaNPy5gk9XSJuVSoyrBDzw+V2O9AAdcUBDqNZqcxc0gw5hIjOWKqzYz+YA7lie
Kxi/N6bae05oHFvSo3f9NA3f7Tjdxm0nbkGQj7cOi7elRkLhZhMvtp7ujA5ZOMTb/CpE1sUBmjWB
GlAfa+9haBH8eKZqdknoktlDz2lf2u1WeijbBMvHygAgvcdf8BLPc7+j+Riv5q60/eX/9Xw6GI2p
Vk1KhA+q003V6t4GVymbGJ5JnzPN6zQfOeVMXtTdNBUdnyFos22hMUJLyPDKu4JZ2VLz9V2S+yFO
sU0yuS3Zwexy3V2Uih1Ir/raGNlG8gg1As2jYBukwLW9FFWJqIYbKatVFJnRnZytwTe0SmOMaRmt
HxfDNlvuoY4aUBiwvWdPS0ABsyAOXrazQWLd1Km1Dx2TYFnPPRkmKQdTNvDKJ5tcRahPk7EmK7MX
foUduxWVH/S5gzLPfYwky286lcg1QCj6VdW3V3ZsvGFGRmmt479236CmmNt+ztcz8dMAzRKaJj9r
5eUPNsFD38hyYdfw1nLCntF49vVYES5ik4SAFrn8Xi1FXs7501H4FbpocbhQUx0apMl+FmbZJjSS
1m+KbGCIHOaHKQj6bTr0q/ePSxTnzYL8zsgG/hG1Qt+Rzfk8R89tak9nzbDJy4JJAk6nXHftpOMd
QGxY1LG7oZxp9gzHOHOHjbexlkMSMIr5Bm/+kx7XrzTqiu8Z+dEia5Yw4fZHWqV3/X6k+jygFh95
EkRznUxzgeSyy9Z56WDsn6dTNL1VU9W8DTgXZp0EdviMV+5s/HR6yKpRFF7NrjXc5QZBMRbedZTK
nHVhfmALgPuOea84t5xGXMf1pS2yR/3KNnMSQkxJwKny5jXr6cu07C/NYNov5LQCCXaSdmOCvF+p
OTJOeo28NGmDK/gD3slBqUpq3XHOpk3IjJRwO+4lhyaewCgiuc17HBjKzrYFA00gv8u02gEdFXiP
qNinQZ7gc90n5QJUDcpN4ikyZGOJv4CB0SZv23GXO2vc8h1qIzvGU+J2+DrFfVI759Ke2udirvk8
78aVMZ9TusM9zWwK2spPOmk+aGmIW6TMrqMw41E2czjuRmFeBUYVkqYZjA9qUZ3V6bhuIkdeA88d
r9SytrqhXfH4yN5v82xAPqXGFcOE/AoGOAX6Lp1S7Zkc5bseQCkmhKZiDKA7VNXTsz4T+qY6bd5H
qD1uZa0drW6WRzExlEzM6FSXxv3gxdYz77gxeDSzgjQ/ROZUrykXo0Mh++dcq6a9bRTF1dg0u5ka
ODBlvgY6ts2LHktuij9vGrf6Uilyl6Kz5laI6iLtxh6Y82vpt9hADTB5Pfrjcr4wuDfuuwEkrGU9
1GPZH4Ygv+3nJsZPYhyihiWO4yyu8mTYR0I/WQMB4g1fYw1y3VsKJnWwwS6+/5He5E9NMulHs6Hz
UhK1G4SDXzi0V7yBCVwbsD/ygsBgmAjm0xdquCbvkQQc3Jzzsu4OVwlHVwTANr5bCOBV3h0ifClQ
g1lU4+VIVTUIJctovNNK5w58GBm4U6b2LfooWU3TTTZJv27DBr1BuX+v/ScKbfRm7trFAbtRdA5W
ptXre6PYTZbB8TeK1D40ox9KA4qRtUi8gNJi48kRJBCx0c6jAkET1beOmX+3CqDKPV9EzFm5b6Oh
3sYiQJfWvXjTZJxaMXVsxfHaoQhbosyqkxUHKA7HYh/VeBfIZN3OUznCQ3BzKF+hvKbilNdGYtjX
bxQatjDma3wD400g+Z+QkcAxSAVSsdJYhQVI+XdSpUx18zTl86MK8ujO8hBQ9CK7Dyu3XIcZlNb3
P+xQS2JjzDEaOID6ijSsnlU5+rHWHIbGIxzMRQIqx0ZsLfY31Pj4hWDbtgMp0xRoCWcCXBaUGHiX
Bb1SAq2SlIgB0IX+ECAX6qqaPmKnkVcd1PjCiQbPaK6mxXiXzzNEsr6RNNSqc+2Ej4ChYvwmiXXQ
8KuRHIZah8qn8gEyghOZ0Y5YAm9KbyhxY1TaC/vYbhELz7K0N4PbEmCbBddjcuVIDt9u7IFOBN6x
pRAHO4Ut00q6U21wjKrGNAf5EIqVa++EofChJkRH4r6hqGOCpupnwIfO2qqLY6l/zyc8IYiWMj9e
zpUTDDp2KIKUGVQmJlYbevcpba1iPIwxadNhV7+5EljvciI2+v6cieUMrbz+Ntez72hn38/DWVJ/
7ybygDn/WYeqpSuZ97tW8gu2Mfj2RshzVgNzN6nWCNCwVmMFJp9fx1pPUcNBS8c7nspa7ecSwnwA
OiFtgquxxRhv0VNFpUlB0zUnGm7pCajuCffYPbhCfTvYQe1nOt6/8EoHGLUabW0v3Un/FttWviLY
od1lg2FyhB8ZGSWuRIMTD6157/Xpfuo5zity5JcV2rcDR995MYj4xE6jNcMdgCjpcBLR8NtoGoOo
d8u3arh7C5m9wWlGYJm3Mo3m0JbzvorlW0UGFpUL6W+Gp7TtUMOSETGtgiWid1s7E7LPdhUYWQVw
vXhsw+nFyXAbTiPWIMsxabMWJAkCvsLQrAe7BNgEahiONxXKeqJLLZyGeokBUZ9PmUIapOUerymu
prGv10LFFn4OUZ+UpZ6yICSIExlajjxHR6ti4U5f6XkAwNQjbUJrAH6BJ0szt9hWEKI8VUUb2IC7
VFETqdQhYe2JkIQGCwpFl7uN05aiKFeo2qx5Ju3vrcv1lSekdwic+pcx4z1rZN5vqT8YYHUvUR9G
V4ZDKYm9h0WzxchhN9MV2S2HJmqtDe3oHAgcJJcCtRNCs26Xxka96iYzOSTJfOozB0eWk9yDSn9S
wpGY8JwCTXrp7nMNs9UgwkvYkEdf2amx04kq3SidRKImlZs0RTQ+BM9lWlt74Az6Dl62LMzi6ltB
f/mhTieyamC/t6hZeXJndWuZ6drLW4zmxmtjLatMuKf8YPtugC9reOPPAWPabZItWVha+W1y9YcI
KtMa4xHfJ82nfYmAFVArFP5U9b62hH3YQ2f6UU+M4vtpy/FQwUNwwsWusA7qMu5XkAcp+ep0xllj
naJkySMrzlnBayUeB2jQm0kOMIspB3ElB9rOK8mJZlydajE5CEtnypjQ7KPQS5uScKR4Fw1Lp5hE
WhaQJOELLuKMqPlWWk8JrhY6atHxvfnltPw9ZQ6CTA3d/RjO38oI1mehZ7d1EBes/AZiY90vvGo+
OSHZG52rNDiccrpyleTlTYNj0ZGa1094yzqGspWb9lvilS4yCHIab02Cnl+aByNDIy2UjE6M35hw
dsPtWFacl3K5Ks1I3hlTx85dQMsYhmnacdj3rnsZe6daVbe2G5tX+PR/Varl++XozVSMTqCyum0z
gdx2vYgAKSbGCvz9PkHQEKS3IfLgPfuvu/aSSe0L+7lyMobqqa22QyRQeg/eszaQ/qQpK79z5Y/a
6pxVKTJzB8D5iMb6yqi9BMkxoRRtWj4SjBKeZm1yVnY4o0N04ZM6/XSETpFjsx7g9RnoEjO8XXvP
Vc9E1Cyq6JJTR1VtGnBwsNuyfQ2Kit9OntCHutdeEz+PNUCIyAgkET72fcSE66D1TDr+Q9DV6Awp
mnIrVsRpO88wlSnW2LjS7v79CVhI3sHUPhJm8qqH/Y8ijtTWXJrLmSW/mfF917NElG06+qWTzP4Q
4l1jwGicTHnH2U/RQ8mirZe/hmYoz5OFfh6a4UYnvxyFKp4tgFtXebWPPOF9i6zEWJVDd0t0U7Cd
G+Ogj8H3OiFABRe8tXq/JHLPtDWD2DecG3QLYr0mMs3cP1ZxY1/jWwn8eKJr8p4xqiXwnt73TrfI
9IM5E6ve1TvAgyFBcEVNsqMKr0jKftZKc972Be0MUeRPocb4TPYBpv0G77ATxbmfJbgGSuXsKuh0
DeUcug2gBF3yTdO7ehWFJjryBeE+9cMVfM94HwLoMtWx6vLuyiPeKBRWv2XcwTqpRcZmbMU2mIbq
kvkz8PHTwIRmbY8D3llbf8xyElIS1ztPQ36ok0jf2HER4x+IdmzaznVCq+YMJJosYI4NQ12zUjcx
Zbo0zDNx4NdTNsFPMHEIe2W0560S51CE9tHVgstUJaCWIvMRMStV5JyoQ13S6yLI1FkoIlX4M9A4
HxkKogvq1JDRK85ZfCtwr50X4khh79vDiyVqdzWqJt06BKOUwqYDrgGMZdRgrvEI/jdl57UjOZJm
6VcZ7D0b1AKYuSHpdBVaZIgbIjIjkkYtzCiffj6P6Zmt6sJ271w0UFkVmZ3uFPaLc74z4Si/kjnw
WNdonjRzOz/5hT9A7iWwZmsmgmuyaxutk6qCNtma7n0aBp1YJF3uTf9SMgf5I4Ofn8WkRBRwT9fS
fHetWx307tG4BLbXI0aFcS5/uaiDT0vHrdfky3PVrnjnstm7l6Rycg8uiUwtpu7L4j0sz4zxzVMj
qFc9l6jNxv3NLlGdWFXKZFKg3MtsSTRetB6gr0u03RxrishC64MQLLTB1no3jaaN/1W/IRX7YdgG
Ks6i7iO/++pZ+kV29gq5uTgGuXyAViMYNGRe0lfqbrsQobtiOuHphYHCpCN01fCadbbcKWkFu1L+
aMxO7LOUHaG93fNuOHE06JjszO4SaYn9sAIKgf0iWrZHC0R6aHkoNNcWG1u/wu7V8SiiRUdM2Mt1
b5njwUiRMiuW/9EiTCguOj23m392tfqwSTHem8xJIxAVj3Su+EUNR8WVk3HY6u9+U3oMXrB8+gD5
KxGgqp2m98qgimIofSJPBKF1japgaMGxjPb9BMSGBAEKobFrbxaIt8ds+VkX8lFOpZEUb/nakpkV
wM7xCJyP0gr3ec4pY6xquHAF9uSNHbhIPyvl863UNUl8KAHGrnhzBVT0xastmJMQw9HEh13Pp+EY
9cNqvWPsOieNzSAysP0GlWfwY+31NTQrf8QwDNPEIlIyHCRh9LjxQ6/TxqMPYqU1M1zNXuUmF6BJ
g1ecQhy8PjiMZ9Mn0UshoxndNzUurz5Axrsisbo2Y6o1jntvHD5kb6xw7FlbIqcMjiUBIvUyJ51W
l8Tm5lvsL8YJ+3V+Fr4I4Va3O7bmGKh07z1j4Bm2Zs+cxRmMuFDDm5dqyA6VroVuWlbnfFjI6ZFv
qqXByWR+sLqlx/mvI0tc4OyYDO3CBRS1OVW8A4cR9ovf7bSWnNTCvRraTI8mm3p8sNyonXdku1W7
yT5w5jbJwEAycTsz5kB8uBBSiB1njFU43oncpKdq+0Irnt8r2AwLonaezxaHKRXrxQhKqKSDJt0n
rIEqPZ7JdMAg6ozoyzHDVgVJp0pdl7nV7dNGdyLNWx+2cdjnwn6gHX5vXPDatH+QJW/6RT/oF62A
S9+ik+xklLfOgDU/yG8r07+qrPzZnIhRpUPKmw5xvyXnBCY8HUXg8D6f5h+NDdjFZE2EiJWnqFcM
nPPsjk3JGzld8Dzy7t2tLPNgBHujnVkwllUWTw5vhZQlr60+iXU7i403YU9NGNLn/BhK6oTChWGD
GIMB5Mz4lvlGupZlMoD0mIUKdu2M2ACE8sJq1P1K7bU7g/rHfXDf1jYRYtxLMl1Oqb95dymFuRuA
xQjIpNi1i5smi+ojAsgpVFnRhirTB0J3HLAk+XDVCpAapnKRYIAsbCQEK1QnL2oB9uvOT2tPIt3Q
UzWQl6d2OUf8sYZlE7eYee9KdokcXduVpgdiVzNmJ5HSvNG6MiNzL4jMS76PHInGIeu0I+Xq5BHh
pteeFxVsl4y9dHtxJA8hjdpqYIC6wR9vdeJuB3M/BRjDLhFNtoZfbcKONRjaJ1ChL9uA/DRuegB+
yfvsmgVfmFc+rhMBMdkzeeuvVUWnVknW0MbQ/raF8S5TQgHjYOov0aylvrMWJaOidd8ZzWxwGctn
ldoHO1DMiut+t+Di5x/WKvYtwrXNtTzYA6eCUFP9ZGbWL08GZ6g65r1y6UHqSyHrEoF9LBb+fTve
lj0TWSGLg8v6CA/FvN9mqhuv7H5UFu9QPidAf4NurkSr0BoB6OeySMCgwkJv5x8bBlTYZ/0LM67g
VnTV1+KCJAsUh5EyyI9qU3/YcTL6+6wcPfSgRUY8dl3e2kud0CZCyxoC8TyV6wwnYf4C3hWcPU9f
E2GTab65zI9zliCsaF6KsrtYDkfG8MCtUjffj9167TU4P0qv/a1NyCi2fTXRaSm7gp9DzmfM9HMO
VXrhlmXipnCMHai37oU29b7y8UI02so6pdn2be9ONw5+nCbfG6v+c7TKHFgqFZSHWfU8zZ9M5tsz
lmjT9imMOIGJ/NKiSS3cyaN2yEdoYD3rZgeyfao8FoOD5+/YiW9h3Wp73+7UiWSpt28JhRYwgwoE
me1Zr8XfFXnH1B06DC/ltCRmg0b1VE8Y9nV3fidvA6+eeElNpveixpxZeXjwMx7AUADZCtYtlI22
GxouiDG3dbzU494hdmfRumPd8OabeknjyyACJMjGy5YjwvLZQYiHwAObAdsYHyDfL3j/vNSJ6iF8
ThA7TxosilEbJH0+y4jMHTiy3eV0ePcJPou33Dx5A5sIQu5btFrZszHwtZIMHMJYsyK8sRfFHJbi
akmG8bEYSDNCVC9YrBt3orU/8dYfTeTcUMst6mgbhZYXeRZogwkrJKEKfRf5K+OR1PnAowDjfpjf
zODAMziEBhZtIq4Xn8q52hdldlvjoSHLjeuv20OoFMEdwu2ebbZCJ0tHu1mPhM+n1R0BXyAqhpKl
wwVI4ozLDiUenaTKWOct7n4il1LS3irAYX6mfjey5xscakbpeXsunYll/cyqB61iMpZANA3mfSg6
3AMlBxSc2sfia0uOVjvFodOjwIIMtpKDxmCXUXKVm3RU6l0blB4L3eGCtCOILpbohiU9MoufICTU
iRNM5De6ztluZZ9UpE+SHYlRxRosMuGIAUWfduXq+3431Airi7YkJ0E6ONqq6iA3fHliNHeyMi9r
nBqxIn8BMwP/wsRmP4nl1c3lsivq6qH2lgKnaVElkteIgZztKD3xDDS03GumXZ3H9kkOfXuNjMpT
H6tjalcE3p7teSKzyb6rnGQqjtmg5POwUDKMuTiRDx3PaTDcT0ODDnOi0ah8ZBUeV4f+tjtu1sAz
ppj+NRSrPu+10dSSy344nizjvFTau5HrzgGp50exZTWbArQclnj08kI/Ws4YKStbj8M46Lu55Xc3
Fbhy64qI55EIB/+znvOVzjIVe5B2zofpWOVhhqyz89rXvpxtjjgGO1peUTS1mPeN2QASJCc2+9mP
tO5uyyZ1k4WC18i6s67NPkqbYmArHVhHUP+ah7Yta6sqDsw2Ozhie14sNhu4C4xonNQxn0fzkLVB
EZfY6Rj+ZZ/VPFCZ8oojQNxhdk7OcqNuRFu3u8vQYEUOdbUZryMD9aSswMXUBqw5M8UET5Dyefqt
zxwbaCAf65ZnKegWG1CZZV47Et1Wb2efNn/vYmjPrq4dTE6wfTn1Zqjy2kJ+zZ9jtxtJX6311AUj
qxMiECkAxL6HI5UMl1zwXL6XQXnOHDe6xFe0C/bKMaseDTX3kQSEFHneeLS4K4jaCYcV1ZqmmGZ1
bvFsuqiwarxE1JfRVn+O+eJTjCKEuMr0oDtshAFXoifB2/u0a9BfOhYwRcdbd1s8LrAdHabUodce
fd7DwO7mJrFE+9BWBZ16dpmepz/VwOM0lekcZ3JlJs0G6Rjc18VlS5O307Vp5hAAMp1VlIG2Xm9o
Ekg9ZCwsU3IWF0pvJhCSGrhB/ca+j8lhDicpH5vj4tIH4BHgoDW4sA3WOnLOAmCaWPqizgPiWCBi
PIhubqIy+LAJLb4XZpmMnR4cIQxQrgpx2+pkgJm5spglM5oK/FZLprqBD+gYUFM1g6CRNqd8bG8M
Tacmy2AQoF8aI1Ga2R2+rNCTlg+/CI/4lGtntFHXTmrsJm19IRGLqN4FWy1RAXBEBq/fCR81cz9q
+X5alMu7LmrSdrlb0Dl2gdBOC+oAwF3puKuLEhG05h70zdSfML//oMOXGQS6kbs9rQ1uwJZxfNrP
5S4Qa4ptIFWHQI025vPCjkzdGpLCoUTk/UVwK/OokC0csWZ5igFXNEByCTuM0yznKMpze1d0aKfw
ZJw7qmV/XsRNBdk5tA0bAtjYPq8zw7hBNiSVtbxr8uqRfXxxBeRxpqSPha2Lx97J3r7fFhVprzH4
qzIiYfSge/hds/pNSo8Iudq50ozgWA3dcpcLhC+L37YoXkUfTeuwwkx0ktkTJrvLjOU4qyBGWfmu
zpBCSI/8a6P+yImVpnvBq8hH/gg6vzrlciSVYbZvx0HstKbFWBtg19xvLnfkt06jGp0MGisB3T3M
Lml5KtHX4n7SPyY76VaAYWLOWLh6y8Ek6GAvWvGiiu2HICb3SOn2YV9i7umBjt2aosHGMRwxj75u
JqKZvQG4lGEM6jJ7TCoj9+7WtX7mirrXmTPScZuc0Xr5BjP5ct17jLimUcQmHmoyJFoVS3COUVNU
BWzn7xHaBpN8EvYtCkjymR3lhBxMQDjd944j8NbKMppsp3dutCxvLvrdkB5n/QQw97tc6XisXr9V
S+dfgyjmsSorFjtESX33A2KYI49k67Pe2B++fUmyHGVkNBQ+EAR9jK6TETfSY5lOHeUy4o9uS3Pu
D7a7vcqFM98zQ22Rxg3usHxPhP29Wrk5DNFoEafoPl35cHpPelEx2Fcl7Ekuo//cMJXbDyNlVyoZ
/1mp1VHuUMmMrvJ4Rc0RPgLK0AW0glGs464qsyS3RmStq84Em2Mpa7dY7XW3gbc4+Hu2E82t1hXc
vU13M6ZTSuPtxpZWfhFKwTJ8zl9SQFeemB5XRZohm/O3SuZ3JAlddoIastCB4XE6Fi99V74o2zmv
5AHHROolOfShyCEDy11LkYisN3akpCf1vIZbXj7hS+rBTri/lw585zw2J6Cmz5ndv/eOpKjKX3Sm
gByg+NbrjIWry8eV2fJotCRqr9nF25LZH1Nnv9q9d7301k/1zfhGn16Ms6ApY91RGPR2nTjqi+sk
vMlBJlfWIyFJTiJq+YtzGlkImWKIbnXCbwZ2pxWloe6d08B7qGvn9+DlfghPLy8dcYX4+WacWMxW
iEUUPclO64bb1qMyZJZtVPmBczeIhSOPZTPakcXELNTM41wbD11WPhLtKKnqvE/F2ruZ0PWa4D6j
qkRGoBBZbGCILJfuqUNcHmYWi0riXg79MO4sjyRsyqanzLB3avF+96540Qd+drIWwY914wmEIk8o
97fOtZpdubdSOMGbrG9FDZTEdqqfPrHcgYnZQMizDrfvJGcOJQZQbL2qa1xhD/lo8KgDE9i7wHjG
yr1WDV2oEkT2lAgx3aAaE70L9BhZ1H6htLHYxQG/AlCALR7yZDXdakhyQpgzduTmGeIyEDYVOL2O
SBOhiltpBg8CkAiSGrByFteyLqBMrto0wLQ+WLnqY8NGmdJ1xa2N/yn+ds/rZDwzFiL+lEUHOwvW
/Yy+bhfnWShng3GAIsGx9HOusS+qMOL1Fg+pQ31jozvd1vwQNOsVMGS/h7BSNahAjIWDirDJAuuv
NaDmEcAIjKk/dRNWf9DNXAZG3Abr/KjWKEZ0WMexBzYJe/GFQlDPRWgPvMUtyf6nYyRVZYCyeBz6
XTpWL+NAnRqYzJj4/6MBjoN0THfjyJOqp6ihslW+zlReElBV6AgsFtkkyNdtUp2IAD7lRuDFqLP4
NXjUqWKMeEz5W7NpcMLCwpFRRqv1xCzpO+C6Yxs367yNg6uchl0THT00sx172Ub4yoyhxTYopqEV
U6ZJY2wzq6NhNg+DYSPuIsSBJ0DTYy+Hs4ThyLuZZrXuqsZAjvLDsQzedFDyS/d3PmgPPQgANMQr
8+NeJc1QfQWwuULrYVGNx0qjetWwRYf0F0gNMnUD/s6OMpVZyXpFpIVMtKF9a4wlEo71qLlR1RT7
Mht3kpjARA+wRXdng616V+lfuYnBAtE/JJ6e0GCyxx/yzf3yFsLHsuYwGd4Quj65OaaI5uHY0Ykz
peKVuji8OTZERXbVMz1yC2gQbmR37LumGrXL/Iwx69ER/U2D+SzMdGRmas2vBxc2+bSSlti05s4p
h7t8bNHy1DNT4sukZtvuPNry0GcqbtjvqyoiNNtdoYDBdzcFBqzYrWmRUtowYytxh4qDqLvrJqVh
mVjV+bAe460V176zjceFYWTRG7TWDqscryGwwH9tR5RZrVMS7UnbZTLyGDt0Rawx2ttCuDJcGwEf
r5xPxVpdF5sFq7mzPko5ZcexQGFtocDtMMi7LMGMoiEgTzchpTory0B50CqbR6bhVq+a6VN2z4Tk
mReSSU7Uq26jGFjtqBr1BvKXWI+ixJ+NRC7QZg2p9nZTEpUak14VrhM9M8cPvotO7uAq3KCPLA8a
kAweYofWeMwfTaq8nayBAlQ9Tiw7b5LSpEjHP+gxYl0hN1KrDnyGoeDtyQY1ohZ7r+RUhbxwOKjn
4bXup4/v+qFjXUts1G2vYxMIwEDuWtgxPLwEHFvKNQ9OR+dTGoQTmoodXO6t86fP2b0SiYYejVLC
6r8gaFqvnoSS4SgxPWHu2+LKW7e7DkugJSlPIJcBTYJvd1W2/VvTe93FetAlQ6luHOHcOfl23Uja
Fuj0ZL1SmoDMpOw3Zyh+lf3Ld9U7do+ftPVDVBGdZ68CpshKNwymCYiWuFJp8bNqSbp34RQQgb7z
wEaG4PRaiq78wLvkQZ+Xg+/KJ1UWFKsGXytIRH9Tu0xyeT220PPc3arSfm/64qCW7RyM/cH0l1OW
ek6oBc6dZ7eHDiPCpYOXCRFYVJ8do7H8Izf9X8LigAmQUunSQLjgdRBZ53afZro6r8MMIlAiauzq
fWP3jFZSl25hhfEwqhfiRvmFEaelJAHOTBDjsCgu3qcyuJ/75ke/dJGrv0rDfRou2//Mlg9WgDQK
nEyJiBIsqcCgAEUhjWS7XrmslkeSUpnmo9sgcnyWw/Uwko9TZ6ySu/SnnYFph1011bw5RwqybuUt
wrkW2/PwXOj0iluv32hm6R4IQEGEqKHHYfV70mSFesccn2u7ueu19VVOY+IKIqklEbxa99naOm2e
+6ExLJzXIHGAqV7wNOhrOvMaGvoYspjS8V1Tz3fLEVm0UOnHUqsDgNV47R6NXsf1od6FNJ7zLPhB
0Po1SQ1vy2pdbYUsD36QHWqJF4XGhY5e3vTKHq/4tqLCJ7EC9txVpwN7tyQ6wcX83Vez3Fmz5W+R
TSIpJrwAGw9TQAXS5jApk2WTl8NGd5vqv/+RUr/5+68Z+7WwOCoRmmtdJAvKktBsDWg6BuKz+rRC
et0qo37SMzgMpdt+WRv+msEPFJx888UUkxXbTerFguD6WJ8/kWT3bwTaopfINZozcQiQbjzQGcOg
9ejTjXq6bRgIsh/T/JPPrsXJ0a4QVIcNjuRWbQKpMlHYR4Nw67MV9LHXKRVtGYSxzCDcYdDbnxas
jkDxXgNKr8G7WxK/3+6DlNN3GAhvqWyUih6djG84NccZYY3ORfafiyJnF+6YbNOq+9rOWMBb6GAM
gWjEsGmZvv8dv9FyTF5bnZquCtCvUKxCrEIr08+Fy6U6tUflq8KgbG7Tyu1DDxEFtSes0oIw6Tb3
SgSYirN/qvnlghTTxAjetsGN0tqNDT1ZriaiCUPVe1bGw2gRvv17XSTDTmUau2Ytu+tq39pw0NSU
ggcqf3k1ylGHD7D5pE22so1IJiKNYhQv6JnLaBT5EmcFDYzj6YTbVYRMuzXuUQTlUUHjo4OoIrea
GgL9CIyh5ak3Fm66PN8DhSAGWc7RTDApEDjjzuq+TFSmuJa2oJO449xzPm5FUgVA2vqsP9kJupkn
gbbtStUjwhox6YmJEHpTAZOSYUOKTKLi4O6dzhPnRmag8+RbmVGtdIjRsEPqcafhvgI6inxbHi3i
IV+5OCzvzOXLcowU0LqVhVaHQzct+yd21s9gSLUdmhSMP0v6wMCCNmtsf4ly+F0s688LfbBRY7nX
L6jjOhi2WPojhlQ01ZPEXC6VUPcYj1jkmfbXVLiMYp1z2fL02U6XZA0h8s326soUUiwprKLEN7As
Tlw67OfyDYrzZvaYsy44SJ+IrFWmO6O0TJ7A4OTYM8tbzKYzUlhcgtVrn8/clH43Hcih9q/bjlMN
AcNpns27fgqCgxTzGmMbIVSPnU08lO2cTLbxyR3ox/9lrmB0vrfZTDDZOpnbisQzEAgdU1ZTWtZy
oEzAGzxHWyIdpEgMMylkT4hdG38bAojstLLt2QusjYoxzbQULn1VNe62ySDhoDJOunF0/IW4dvYS
e0tnTx2opd6j3GU+kV3XrevG2uDc5I5hHkTuf61ms4W8hfK4ZgBu85cvDOMXpcDMF08mq+fcOsF1
3sr0ZupMZtTN2awopx3RcudRWp2lxcbCAgdFFURiZTo6NG9GZR7Xwn7qWNB189Q8Fjic7hfFD83U
qlTlLjEuxW+za8qjM0KYtUW6nnrB96p+oAhc465A21871e+K6aiz6luig75ywqrlxrXJY+iG9Vfq
dT9N6btRYwjkAAbJYFQfceOgGvclqsgqGKmK+4UrgJuom5wPiWAkz501RtPso+vE8bnp67Wbj1k4
odINaz//sLLmverSB9PAJhlojUZjNhSPQ8DbcVHmh+FR0K+9jVjOXquo8MQXmm1zB5L+3tCBXI2U
vaOUh2kLFNtGpVjks8iCqisSWxsSB1MP+pTpiv4j9iApNUt2YPl93SuriWpYldFmB5Gn+p+rw8fS
SkJ70ZHtLlJ7y33o5uGzTeeKcTLFbM7EbWD9sUxnsufLqCD8Km5ZLpMN8qOcasCig+6j0x6vRgvV
dZMzcFQUnvnCCVt0fWzpqtnrywercKbSAO33q8EwqHB/zXzLhsXFnh1jzwoEBHKODb0cAZ+XG1yZ
TFz0608oZ8td66kxCrTlQTgJ9ls6nS3uQILFxSqGvWdyRZyqLRi9Y5uZpcs5YxMapMZtj5IeRxH6
2I5sl/0qxHxaN2Pdi4n9P+MQLKZzZcVwUxlKoYXdLv1Q7phbsvQvKCFQ71mJxEChbw3hzt0vT++R
Ydhn5UIKHo0twM88XJdbw0ODgWSGwcxrbr6Gcl/H7QZJUvp8giB7Zs9H/pAgKYELsmT9sW0uA7Pa
+/Il99lFa6k40JmolgrVaX8ztWYZ5n3BmDwbPtJRnHBtVjubxICI4S/1JoiGnS6D/ULR1GW7IdE3
Ld9VSrtdR8QDWUt8W10h2nHkHZ8Ti6xzrktqQB06HeX4yKxosZlCsADdlUv2qQcBbZc/xa6e/3aN
7ujwtXqUzhhrNhXOcmYpYwcfivkaM3LMCcyr+hkXQjayidPd8mv03S5uCCOJqnlDQtjfraXDtrqG
Wj7Pyy3M/l9d6xA0H4BOnUaEKIWj28lQTFBohR96iJc8dqQQa9dnrar6a3/u84Rxb3UeZuIFnWw+
zSTaF9B7EzsbrsbtU2TtFOqtk3HmS+obp7yaiWWKh3qj40gNHWs9LaABbvaygU8zD2xBM3PnMy09
BjXvvZW2nFHvtnd6/txa5JLiZ/hNmslZLZNxQom8W4dMJyJ4xKZCVoav+ykznmB5GNyc0KtaD+5H
iTU826zs1KytTCRIwG+hWp6m8yMBqdMJAUTNWyPvmux65g26OWye1wG/agqYziY6OkFe/FbgwQf9
j256rT4nZOVRyYQWiYfAtDuqe9NBRzKg7lEDAw9TR9pvTObNlPn3mwa/ebGRAKfNZz49sqoBXAha
RzG4C8WGymtcAoMoP7mTa/XTksuxYg2iXUl7eTO9R3RoL0z1CI6tjRfNvkzNXYkSzHa4MtgWLhrJ
b922vU7oLZez4QOLY7I4gKtjiYfYBUYj3oXVtMuj1l7cQ70MB45ciUHKLaz7+ZJlZFTyahoZutC/
RDLTSICVMOQnnnuI+1LrD4RXMJ9PUVKIJfs1stz0+vqtNrLTRsWazp+Bp9/OJ8Otr0t3wL/cT/dL
0JKyRqGTa/nPvFgesHydcUv+cH3tpcSOA1op011cANO5rJ1Ey4ynQRu+4q7HWDT322fLaRmRRc1W
K9HqnunfIn8utErEnWU+OXtskLKf2jexd0biglJOkt8SvOXktXmG+rVmwy990U+2QQq6tXBvGC0A
NTzKU8v7ejL3jolN65uVccHnbxuznynnQrqt9lzCD218I0RTtp8q/TyJleAPko5tM0XsOn65On1v
gZ/CZOmVVads3p5MW70CQWWlw/6otbvEN+060i/qeuoIWrpVrLHj3PnOZ84wyKu7Z93sVIgt4Z6Y
Or4Y/Sc4Ed4N3fC65M6DzehBbf4WC87CWBh4gCTjwJuAoTrtTu7We2EVczjWfbEn42JmTkS8trNM
D1sFJe7y7WsTB0vGlcaVUkRNW0DETvGbg/aBhKFic2BcjOMtTxqX44ia5UAtkQ3U5xmqxH3erD9g
Rtz0Bdx1y0Xc56L6p/dFWT5Xxe2mj/bZGeaHEmjszSKb02Sif8g97TgN5mc9TCJx5o5dmtVSqM+L
GZInObCT3Kd1tsXWwt3q++4DBw/+pMZ/7NemPoiKYZVQ8ta0xp5VS4daeZP7b/OGVlygmS0Z4ETK
HjFwMfsbmiUsp82LtRoonlrUo51Z0aGw/ZwBk+qYYD8YKUPMbwHOogVfRn/JTsWIgC0L6QVeud0y
NxnnFUOWy6qjmPiIPgvI1pDGoSkDUAcNPAViY8T+2ciFf1AXJX+z5Pzw6lWxicwvCfzM3mlB/tNk
XhfJIi14mVRFuGyMUOwW/TfRHEigzPwBHv90aFqSNwY92GlToe0CZldxh9g07qEyfL9q5s7fDi7X
MhwdGv2ctulMvWhS2eVmcnJMlhLFIL3EGzWcK9osuRf8pNc8sOH0Q2v/Cy544hf1R6qBHFFEvUf6
smk7yVg98g2O7NHO56NRoW+bhyWyh2DlKS+Zy5QZB6QIil3f2OZOzdZTxdIu9Me8pR0FedppCzsr
bG6mN1p7T2t2AR5D3s7yObWY4eVsQ3fGYp+3DOnMPzdKf1Oo/myVdTwbgxejSQtPkXFBGPwB5mIj
R05n6yLamnztULUNAWgB+TF1u5fs9+tO/705MxGzrL2Drb5hukuhV6s6mbzqpXNbvoKWmXYLj9Yt
SWZZRBfV81FU+f3gme+zRqS9QF3GsA6YFRoDyHVwpDD/WI1H7sXg/i47+5ft6EhXiLfvl09STC9h
hXQ9rWzOaQcJdhr+hYvZ/isr5cJOQ9fjeq5+oV/9+YPPmoWDSTf73ewWE3sJ82TN7WNFXRLOXvae
ThBtHI90Ev+xrhsR127+tdQ2ftwB+yaj0eeiKm+YFyWX/6UaO4Zqe+m0wb0eZpSqGUmIY54+MGs7
DoKFAUr/3ST1y4AW/vjQ4W9qS+I7FP2rcjN3x+DHvSzFbDufePHdIR5xQphRz8ZctCfJap+4kEbs
R04t/iQngnZS/gsMwl/pAo4HQRUlQmBzNxj/4OC39IYQHOwLu9F2b4yN0BTayI+x8jFXoWAKe8ml
+ee3II78v9i1L2GnIKwvfn3Xd/8BaeA5m2YSMNrvsvGhHrqvScc0ufbPvNXn6EKZB+0RanJ6GFKz
YTBsnquKomVpajNZakwGDAU0IMShbfq8Gus8JnmOzWd9mnTg9boet4P5pfWuJAGpuIbghLPBHlI6
yOmKanFjxm7d5uQEV6k3JcqzlodWbHu18QomzTeWGUkeZbd3AnbEVMcy8dZXPFNvZs02caWyC3WP
GINgo6PWlaoZ6A496F+87ulgYCBajCV2VPojrTpCb4P6KuufgZp5Ye9bj/AEMVMFCTSrjcwrMbLC
7x7YNQVhWV6VDWEzvnce4ZRFwwv6GLlLAzRN68LQgxJE8Jx8FuxwcaNgu8ZtRUWqslgs2jvTgMLs
WFC2zEbc9LavrXNAGlvIOGXaYf669Wbt5iK1ApZaHltzcZCTuN7VTbp5wQ93uGalMOKrIVVctsWh
zg06mLZ50xxc2c2o+2fNflkqSX/N8DLwFzcSFV+8vQIRIgAUAal8Hoarf37P/IWx7JF4jCjDDoxL
8uZfOJ4ERQGBnPuWYwIZ/dLY11lbvvizbNnwCRX6Jmaw3COm017vmeWUR6plE+hF/7wWceES7jAS
3FIMqHVqMsgo4tSbV1q/JmK0t3mxjy4b5EhoGxkh27LTO9H+C47W5a7+05sX0IhpBiYgKZP90iVP
/o9v3on/0uVMuXfOpU0hWe+mt/vz3FEeYdB+dLQe9Ipoj9/f3P8K2H/9mDz9++V3/Gq7dcgzob7j
6v/vr24+JvXV/9Mf2X+1Nx/1l/zHH/rTH0vs/d//YhdM/p9+sWsUbLn78WtYH77kWP3XXyH7ai8/
+f/7H//t6/tPeVq7r//4fwP7uUv+cHf9Bdj/46v52sav6uOPzP7v3/N3Zr8T/M3XLc9D8mdC6Ce3
+n+Y/Z71N8uzURh6pgMOw/0Ds99w/uYZ/oU/fLnKSBs5YGQ7KvEf/0f/G/esi+5QB8xrQNf2vP8N
tP+bmvfHO8l1LVgnuAD+k7DzWG6cS9r0rUzMHhHwZjEbGZIi5VUy1AZBChK897j6eRL1dUd3/RNT
i6JKJAVzkCftm2/i5DFh7E/CcTVOGesCXvqKdlT3lpkVpd7k9zlwrDyjRtRjMBh7Wz0X6rlTbeMO
mC8hnwxqMhJrfCRUfArTxL1tQH+onRl/xLO9oV8t+6XLNDRfG4wdUhR4XlY+MLp1enb6O5iw/mII
/rQ9LkOvQUgZ8kOHr/APzhbYSn2A4+LQJiQ9BsWX1gP6SEvE5yKJIPIflvZvNKb6n36Ap5r4Flgf
SGVlR8rn/+EAuVrXQoSuwpU9mvH95NuYngVgtk84d9FUuS6Tka9jRj3d+rHX035sfDRV3z9RFd+L
Kr1Uk+gbVxNSMhbxNdIBT7kjndBkG5/wld1rfRroiDAZZNCOxfNUGn/xZaCT+kOXcBOYTgswALS4
sI7/watYh23RmFHNxCf7ql2iO9PVk/v1pSaxsbNh5rqYY1PfMyuBdlS7oeWbqSSl7eUMp17yO0Kk
5JbMkK3n5X2YezQlD1rzHfpg6ed8yOnsifPdOMeMGy/qgnjE9Q/rS1IrEYNuvXo/OMN07yXrmJa5
ZIb6N61+SaBQPCF9S27RGxsmv1VNeru+dDmDu1R6kOMIS1eMsfKmJNCkhbNe381dGmDpF7rkixlm
Fqc6Aq65nhlRXcevam2Ozw6IFm15huRr+KIrmAgCcX8onD6iWW1+CKk4nLSpOmXQU+OQ68qveDB/
6khbHtRJr67jHp9z7EahLCF3R1oq3Nh2cxxoZPhwO5oAtGqkJg4acY8Pnl4vMYlzmIPce78oNJLT
JFBd6ti7UCo6BKICYYREwi2ZMqQay3xImT360g/uM+xyhzWhY1W1uemuWy1vbou5SN/HqNqpqnYV
LdFhAAFIgdXo2sP6kpUUYHLYi5mEVLWH9cWq5vagJClfjFJ5tWrjHpptgJUTo5wrJrYZvU+KoW/S
w/oSD+o//1t/VRTjmZ4YoFb4TLfFZDMUXigeltC9Y6AGfU2LfTPktobwZvqT1pEwNrqpvIExZHmp
zeqQxcN319/Gapv+ynoeSa63CMNyQd66kpaO8a3OYFGg5bO7Mf2sfWBOa3kbge/O08x/SQE53iVx
+G7VzaUyOONtCMbkXnfs8H7YmVPrHP2R+Qfl1LynERDvcCDFV79mzHR9zgxGSiaWVXwXlL/c9Hv+
G3/Qn/yWbCaPLLsjzMYWJIp/GOa5RPMpatNfdfRRXSZKvx39wjhKIR5grL/vyuyYUl7aWxmJPD1r
N+k0Q7IXJYTNpQ8ONvV3egSaZKGxEjJZp9uOTLW4zQi/Ln1obEEj+zl5g4IhyTSw7uuZZue8H5cn
CO5opGZOCCMWTLAmCQirKNVu6A6Y/qI1/qfm01QYf2HRhu6NYWliu/5T8zVwsMFZQoZbL+iMhkjG
3q8vzEfdeD51ZSPtwsc89bKLAWP+nBd99wzipnGP6uSaT+jx8s6JO+cimpj+AilC/JoB7rpISaJR
Y3BBd+rGrnGyZTtnFY3kjWn8xWb8DzIqOuIY90ZMocGwDPHlH0ajVUJIOeC9IMHfRDf0+1KxtJac
wjdIwGHMvo0oATXUZB90LNqUQicqQIpzi1uq7MPWLzcMWqUxMqHxCsBCe6sxkPMvnt7/MDFco868
H9uFtBtH4I+FtpvJIXtrp1chOYjL0YFDgGD7b+bzT39SVsJA+Ziuo5mYgj/O0ibdZLKFUvBc1kft
9PG1GoHUQimRvJNZmzRq/220gPmHzcYjYp8QKNoqWCYLI/TfMmSX/VgV+lwxkzPO9kUIX27SgyZx
aCKdHmITmeq7Jr2kAK9cj5Zxxh83LoGljG9hTQPGkr3BYdc/N4O5dY18fIOFodl7ERu+KQfYhGh+
2cIA4ELWVFKFiYxnczLjh67ytkXsgfmvB8CLjhneYaE+kpA852yQ5nKjVt3FarjcGu3c7ymJ/LCP
9gxsbu8tIMd57/U362+CPWv7MX9QNGaLD+V81a2dDUv56z/cysffDtn/Kvr8sYyLrv0//1v7Q7Gw
WA6wZ525A2w8F5LD/14sJDhUloamm87I4faOYvNuXOLLzk5glUos+m4MwwK+DiY1d5ThprE09Kf3
V5q+/8d14GexW4j0iblN67+vo3AWLcZogvxz1Xrfl5dN5TUPISXON4X9A3bVelJ1771bzAdzcaqH
coz+OjdJxPE/nFZbhQQal4slsTQyMPYfmYahS4jaSsZ+qg707fqkVfsxi2NwLMVyHy1Fe9u61CuN
qqGXf2yeR6wdoZKFs0HUvVOWqNqQQPllDeSGoC8ddn95WuYfTtXvK3QMyyI9ht9v//G4PKehOmrA
BVgkzT4T40ThL1EvYi4baJXMDo0emANabDANC+k9d7xbX4win+6cxdYv+tSttjNMdHcjeBqTabh5
HG1HE+qsARgt06JmZa9Ah7gbc0NhXoL22EcdQOG0nfdlBuNmbgFbbHv/0/Kt4hGNa77Y3L5r1/GH
znTEvlfrjTNm2aaZOnNb1BDUgtepNlXvwbNBj/HloFbuq9dqVKUcN3oImbO9adym3dA5Uz8rFGvo
BXH6PRlbms9bTXl0rPJ+LpcOhCs9p6iNZQvf1CVFNzb6ODq7XPA64VjAn9WSy8wuLDuc7w1N4yXS
DJDX9WUF/8AFngUwCk2j6tR6+o5Wgm+/WqikDXDftLbxSMsSdRE/hdkJoJW2n5p0PzZK+RyW/mfs
usl3QfdOCU/aWHfjDpz2RWwUwPREWsOcdE3o47OMmUlLmHqMM8c5rC+mbW9yOnX3gJrj+7GAtNmK
GS68mPOvsKd7IdaNZpum+qMLbrWQVl+252MD4oNJgSPKqRnCDRkgaICmmqyQKIUl1w36yn1gnsqW
9gSWSV7ylCx6WHX3Rhn3d14Tazt1Hl8GphLeFUVj7W0yW8xHh+vKnPsvejLhuc2302zdcb0pHTWh
9uqG8yXNhQHNfS3YSrr5yVFpECPFj1AhWNuIGerQQqXkdDwTVdG/T3lWXf3/pf7PxIoIvWfpNmlR
cnJkR/8Ih7qWVpDC60jTsqdO2Wz9GsCBgV2dYS8xpitKyOOVN4/ujUubxNbznRHkqU1Lc9KoO2hx
fhLtNYJlz2mK5TVErW1m0Pmh1zdXyTDUb2Gb4gDXxTmcuvbGmYogZ9v/jYlUVNh/axcyifRn67pE
RuQV/1vF1a2R9vEQoeKsTdpM/i9vKIAHV+Bjm7nwdpW2NIcl1+hUnBVGrc20WaThUh4ILK5II228
wrIOPLD///K6hOZ/Xhl8UCydjd6DvoXc1X9fWd6rkUqODiRkW54tPzv79K3Ys3cDfOl7jmHXGymH
1v1LxdDYZHyRr4xaefbq8la32+sKQkS1T86xo160rfcUOuUZyrLf/7z5p3S7TZ7/IDGXebME1qCf
jDqHP7j6boblB8Kty17L7rNKD9yluqLecid/brfjDz3in4P9nNvWR+6XZ/lnKtYm9uybhRwa5EOQ
sqXnJYqCztUDvSmvAYneVLV97uvl5Ex6MM8w9XvR8zIvP52Zn6vQOIGmj40l0HpqWRzSqRY4vP1f
hXdjdPkuK5QbucCUi5X7dFT9ZFMMV3LwfwyIqrzLxRle5Stepgfys4zVU9pVjwr0wLWRnJMM/GD6
ofFRrOR4zXze5i9kzN97AtCo4H3yfFpdvTBrLr6Y2jAwrOxMoHewIUNxXT5tp/TMSKwvfJJnIDnM
mqdDNJnnk1mrgTdHLw3ttG00/TRWGpJadI6Jzei+XHkwvTgoCXj9DCDrWN9UpO+VaDrJ3eS6dzZ1
63pejFu5dGpBmJtjRTmJnjQrcHUF/gTl2s2rs0eDnzymxQ2DTeV0P4vafpPcfp81RpIbb33zHXfp
1Xwfq8q9rSyBayTBaE80X1ePsuDyYNxq+TXAxYDxCLBAgW6OP07xOerOq3zFb6pzNGcvVh9emnyk
LTAM8dw8x3mAE5m2ueUHMqeXUHkxkQiRklXAfBpd6vpBVlaED1IOeMxBUPDXCFjiZGfbWG5j+Fni
AnrMMgpMaw4cn6WqWT+jiYLasfakzmlEL86N1v8MZXHu9fTsUEJ2iqOs6Pr06I8OGkMP6sW4gGf1
SVZBpFNlApPXvCszlAlRdmWl8es4PxSeFnil9+omOzNOAqBzZ9khWpafCy0MBs2kanAxWD+yujRC
fzIC8qfmaQ0FQqDBjdL0uwphsMflJFtyojPZytwHWFGeh6H4btiKintna/O7nMuZvQsflJGsjMjj
qNi3JuG2/D4gaGrzVVfG0V+Ub3neIpPjEj3PSntZmBOJGXiB7fIsX5frjDXvC4LW57T4SSqghMV0
iiz7LGtUh1QwF7ikGSNOxTCQn7E+/eDPnaPxqTaNu2j5sGrElI6Ds/wr3P4nN8Y7n4aOaJwCSCt/
mCZ5Nod4YzJ821gmiCDss0isMdWHKQal/Y/uyFr9JP8H8dNb7d7NuivZhnKR8rZspHVRJx/Hm5tg
sg75iOhqlWr7n12n9/prXrJd6mOkFjeZt2ztiZ3BTlBddQOFy01tlOcim06ymL3otay8KAoH5rwx
aJ1hp0b5Vk5YJkkwNMsNrYobyLUpNqPj4EiiKwR/7Bh1iFaKqHRLfjbEPofWnfzfVNu7AWJOGBIC
2kQeaPK+HFE/8rcFKshZwiBkSGcBkkbeizwge7UF6/74Iw9Qzi2PYsoZ7Ws2O/MJ1+FDVkevzHPW
hEELR1VPLCn/j3weFjtA68dAZ9ny7jYrKSeyR2zEsRi7T0+twgsFKFRLhmTV5CI23LlOWtMK5xc5
4xSr0HQNT/K+lSAzsjJuhqpjatVEe8/XAG5Ab+jiSa1tRd85mD6eCuIOSGQP4vp61Uspu68a+x+j
Li6W3H3CPgZ+rnyZlCRHbb4hwxsar/qUfc/j8FVmzCn3rHuNpCvQTwhkp8Bnn+iKdZzQ2s4YlGwi
Czno9GSbq/0usb0vqImPln3oF4R1XoLJXQImKgVeCyJYGkBm5+j5xXlptUO60EOg0zQaLScA2udW
UYNC5zM6wlVoIbKouRyq8lGkd70BMXeKET500C/KwhRjGAA0oyiMhgzH8cdAY1kgju1OuZc9/Y+C
hEGXfVAUd9YybTye8SovrLQcxLN4BMTM0G3BIzMZ12KHYu4EOokAFzdIrfIMOvNZHskA+ngev7zU
WU8um0CW2qWbIUGipxd6MOSq5BEtvX8Uw+VD4Bpm3tO/doumRG81rJIwtBmYuTbeht3yrmmP64nF
RsmlR03z5nR70QWyi0SdaFK2qqwn4Brfpbec8gWu1xpWDE6m+fVTuigXckfy2WA36JjpNC3di96e
ZaP13vSq9yfZ33JpDQRz3qjuRUzkr9xlCeRsFHnvehP4A/unpjcIDntYQ9bbBAtw6vQruRZRumY/
fqZltysgWIHZ7qcSQt943Geyk9hhchu94R5hYoy18UceErzCzLBVm09PFnL5GYGEXERJcyjnkE4b
61IftceuqI9YDdxoCNdc5z3LHqYmO3uISN05R1qr3mJ1b2hsctDuHK9WT4U63mSFuss9/dUPP1LH
XE2mKAGjephn7VPt1VMoJb1ZU09jvmvxSqw+OxdDdiaWIGtXQL+kBXJZhvscT9k7TeXrWz6sBm5P
qzzCK3bVlLvQQSKZVfYUyhOj2ep+mE0al6IPvboXP6Wz6KeelKskxUyG1Vl0SF+4R0KqG6WftvJ0
fMSOJoinLFrA9I6fMztaqZabnL5plwYE0TUi9LjjgUkLMMjuXWqWgHl1TDAemO8cJwv+Tru/6Spq
vOhNsZVis0CHPAzUyHvcEnEZ1x3UqT/D5D/qfvTbqRlm49Gq88u2IMnoGN63M2IymTRp+s1BjI1Y
Pjmi5X+Ohf46FR2NwtkZ8A4hbgKAGXdPDPmo+V912m9ntb0Rpwjs4/fMMCm6HLaqaWwr7iLNAZ7h
JCiO/5jRB8SIlh2IkJ1Inmwy2TgawRVNXpZrPMjm0jtavsvy1jIurdw5h2iU9QhIoKyZyK0D2+GW
YSuv4LXCC9kL8o0B74N5woeh967kOuSbIx2lzIR/EInPmn6fMMlYNmrOfpEVlvts6XM3y/oB5Gyg
+dkR+K9YNlH+rd1/O19upp5WVyTJrdc4fxenTDauPM5mnj+jbCNPTBZpVH+ftyhaiImc6xjCrZ7j
ylrIT7kmBax5bZuPcm6DgYnu5H+V/kFvnU+gXb/XFmTDC+Cbi8ZhaG0RPZOduSB5FazSAAOBKBm5
p4bjzr3Pdr2sabeOjeFObl0340Cem681V00x38njSVs16Nv+RG+iyoOpyvViM2d4BtB4IfciF7fq
zdJq70hbEVQuP7ViBEzh+EygM1O65WHdvlUWBXDT/TIrkC1EEWJoRQWI1shU8LvRXRefXJiodO1O
rG0fVWfm0sKC4FpHpYr3AwqkDxEMTC68N78cmIjg7wqKHEba1HnoTOUri/2jUVwMav3o0l8gu3cZ
s3POFrVoZO2y6Fb+L7HGpCxvcX7oEzVITDazKIq5PpSZ8iGbW7xf1U/2qcEYM84kqovGk1W4yJKe
XE3bpUJ0veA9gQw4Tgteq1psPD28pTnqO07aL8D533be7rShvWlm/6tQUQl9pDypLmQkYXKu7ear
iJPzQKdHB4i/9seTEuJyWeNBak5TFD8nDXQ3Mf7wTO+6bba/QPWyDROmOZTuQ+a5+3YpN6k2BRzI
LpP3whHkEZ16gxpAJ3ke8OHsIXwp6/Giwk+WE1g8XseiF2tqn9GIQSvHXNrhRknpcvvnS8DvXxNQ
m3KFcqXrl2wHLrHqzR6RO9EHEfft8SWXrnR508RD7DLqxP2m8+agbqxjH+MQRO3DMCoX8nuso6cJ
dXI/IiUA8YY7nrTUPMvdhxM9zK75JNdQZ/l3jD9rzTvVz9/lT8DCBa1afxm9RWU/fCtz69hV7mHu
KyiWMhRxfKAJ6tq3m4txKV79mrbP0ntuuF/TnIKmm37GcuN66YdcuCxP3oKtNQsaPTT9IGsGQjGQ
NYtz2noM9RYk/u1E8S6rpx/5vOiZstDk0EyrAS1HMCspw4m5Tt+++5ZJ0pODyvfcof+pi+eEnFij
AMsPkZTF9r/g1vmp6nPmu09dvARhTKBHKKHETxyR1jVqkhQDHfgze214NqPwrlEB+aMXjXm6mZlV
Tx3lxyPwwQGBGLB+6Trt1L6OfvRV4hmVJnhfpgv4rrq1MUZajmdVp5+TDdktAgiRQiB2e5qat9I8
MqT1ggzaUzbiQCDlMKsGU5YHsbGvDf9j6ZyzIl7SqL7GjFYUe+3EFy7TbmX/SkwuTtXo5A9LCetk
ZgXMsHuiknEhn82e87a4Xwq0pH5SP9OXGF6IAS01/zO9nvvwE2xjmgWiHxifs+s0+OIv6dtdTazY
UYjL9CaYcREZyRAkqUtG4kK2rOxumBMDXW3fMvqrcAzjFHTuwigJ2ZWmfrBt/1XeFws76B/iIIhz
AJzvszGuJ6JbDYWldAQ0s8UE0OROFlBP58Aw8sMEqRktNV+Gz5DlAzQ6GX2COJd4w/JTvpo8KKlx
5VX5/TzE55Qg61+f2MX0pqnPEHJ9Zg47evrVD9oz/Zm4i9Nz27Lh/fazbJdThQ8Nr9GLCSVWU2IR
rOLcdsS+nIMGmG3YDFQ9LzSt+GzDONAUoGQ99yfnn3ZqW57kirLhEfaLdwZ+BQwsW++hjrG9Tv2c
5fU56YYgiiA2S882X1ki+zy+kr19Gr9tkmehQijtxGfX9j7qfVLiLbBO8q5cyZweqE69LZFy5fq0
1XDivP59gV69bGkLulry8dQuRpCX3QONgJd1MgdNonwZhA+JNu4muKKmSPlqya7qkASHo/oj1ykL
0tJW0NLyIrfBIIOz6/bszlu5/6WLn0ST9+ICit1wdEy2FtG7e5m5DfzGv/15yUBk0LobZvIoYqcR
TUyocTS6X2Sn1QMUzQ8f33U6TjeMkP8UFe9P2Y92K8I393FgT1ZQp6QZ4+RehEJ8TApRX9YO5q6j
2LVqgOQwx8EbesbUgJ2r9lQHA/E6oxyDLhBDlZls03iSr4uY2kV445EPlFyKGCPdaT7NbiP5L2uY
6UFIyG5Yr5G/vA0cYkFG1co5ptAPmnilJHuIHHhi3I1TqILuvZHdK3cs6RpTyfexomzFZsr7aw4L
DwjqmNv03hqUK/GYBnwhcU8kCJc0Yd4ktzaeJjbxdqY93NBPazz8b8dV2nTM1HvRF/Ukp64K+2jn
+zDFianwIMrl1A7VLbWzKyeNAhCsB5+ILbaRmEky35/AnY5Ld0g6kJTyZIcZcR8whmZ7IzLsWZgg
6IahVn1UlSkYrYhE7ow99y5MN7wvSUWUTAegrvIQWvNpMtnfIvcJaYxFhdlXO039CNdDDhQF9hne
nmSnYYyNvLrW5/ZWpNRPKJCpxYNIp+xm2Q3N9I3h/CWqQYSwoz1lhiFaJM6etde0Osk36bdd95Hu
ufgpEHsV55R0Xq5AsUpN/DGlTcD2vY3v6DepJPsqsn+i/Us7eRJC/GKYftyqYORO/yPvM1jiIrSj
F7ECyvwMJP4of0JTzC8HKwE+5yy/Rz0hOD/VNLzyOvPelgyNhmWBtN/tjPVO6ci+ssbpVvYPYJsg
hsGl0X2oJrpDrc0nyhEBUC7Xrz5kC1ZsxXJCtQ13Tl98ELXKIGFI/C8dtbsXtcK8qzOE0kFRZZvZ
ig5RHL3Tdqp0ajCqEclU5UuUhlYrX57rPEczXIsYtsl+EulUHWPVV3T4MqsoBgZanKtIC2RTyKrm
prOpFuYQ1owBwDzOv59TQjZKnquv6F/5tgz31Zge5XQjdEIa1y1rbpgPiOW7yIh8F+KysfQ+5JGn
yXSMU7A97WfCk5e10FMG47RvcmCL8xZh+NJ/W/FRG5SvqTuY6VdR9o+D5R3lTsCxfdMicArjnyLy
fol9GOJ5PZAW9TuoizZeNT9qdXEpWnMy2s9VZmqFkRn6ldyZPxuB6H6alB+rlglHQ3Hs7C0EFKub
uaoRrWPVwftb8ATQdLieZq7f5pqsMwlBjiJHxZl9bNoIYHGEZmBRInjBDe/FJZUHjxhA7uapJe0p
fof4MX7t0NO8lV+BigSUBQIQQzfxUG9pXrjTQ/tKNHDOY49aNC+rExrudsr1rahCuTKkjhxY+6j0
zRHm4R8Jc7WlYJ5ne7Oq3NkhqDeLd8dZLbCkNeoK5zxtPmEmkehS4hc8rC/fzu5gV7pao8Y1uMPl
Au0WV0qQ+BG4wSgocZIodHLG9kVH2GvuIsyGwFWbLS0QEL3SVcnt1Fx2hg8t2fQsnfcqn0t+Z01V
ShZzmcCDqO9zo53AdsEliD3iTpH5BdUJVVenUMQw7WhLmarap1eW0X6lmOKGpyi5q9ZeDsNkXXZY
N/hBGCzg3jrIMbH2MYd9wYTqU+fCkBMYq8nTlnc1PJSD465nkiQUo9MhhvtsjeroG6d/Z1EdvD4o
Pa5Mc4GYjwg6GbxvZgMees26pG88GBL9JMGfXcUbo4LAkAVMVGllJmJmildlCEx9PBluRxOgcwVb
2aYp1DervpEAbYagWn4mUbP3sSNe7a+RfIJT3TJNw+mMg11563NZg3BKzZWnP0nU79f0kfOTmtoN
LGTXvVt/SmaAQ8sZFhjultq8hrnrWxLwE365ql5PaXuWByp5YHtQtk7J4EKJZEDBfIFnD5Lx0pvV
a9BH1wlhiI/KgEr/x7mSYofRajj7XGOnb2lVZEjpPwWQRJ1fCgWqFsTb9e1v/ONvyJ2efRpIZhIF
kWjUojYC8F0vRp5fUDzG653WsFSJ08ee6Ui2+trF5kdu+V/MlSFoVL7c4a2f3TcDb98dw/UvQoP2
qrF+Hov6m1EAZwZz733Vp10G1xAmdrOd7uXpN2wRusSevfAFZ0/KVXhFiMCIXpgsUB/Oe8hOyqbh
npEpVxqao9S9I/4azKKvDrKkur+/jXxd29N4iCbcJIzhVOPBGdASKExfyTMaE33fO2ZFft0w/WTq
/XtEBRYQvHe8QRGvIVlORRWDHpvvUvwxuYZMtu14PcIAYOR8jKNv9zX5sg9jSN5ySAv71H70Swh3
oRpW2WEK60VYtwVWvC/n/rVE9gjSpFRl2CUoymy7PtreexHZNBVmjWka5WTSQxJqOfqvRsPzcs3L
NFvupEjV1PpJkgmScMx1Jh/Y9l4ChMI0DtNi0kppInzdl6QJ4fA/Lsw7INciXsjS+ltbV7YM6URd
LafmSg4oWRXJTEjpQlFKaBzmXUXaW+orkg6douLOGNgEdGxYzvIgmZGZZATYDWZc2TBzOtqdqAob
qrLKiG9SLMyCtfB7cwve9KbF2ojWkO+ICqIkf6W46YE+99lICTFVZGx8pa1YeqpPIueJYR8qeDsU
w71Oe7pYSYC42nIaO+9M59xFo8FMSyZGrtmInPNELWSBAlF2XKj/zq3lzO3zQh3WWOVLFlSOEdOI
x+CHgiBZEu1W72wYP3jTN/3rqiyk3qI3B/o4PkSe/630psq/j0PoOjp3qzjKDqTDb5VjYzw8TFA+
LgRBN5Kth/hT1dtPGgYD0Yjy0zaH97DaSRGo9tJz2h3iRCfPQQBh9j8am2yEtc6992Zn0+X2TvaT
jQn6nfFjzK6dLpvKgmWHnCfXLbeiq6CpjPeYuFRySqLG3M6n317ZLEZ0Ifk68UkllJSIc+poae3c
jQRyaWX9To/CqwwT7IymJgO+xDubjIu4oHbvbpR2Osj/xT9ec0y2DoKh+V3i01uYrxhxdJFP2TNj
VelRYXG5sk4SGTYMbWE+3S7EyXIbYmfS/MabmqPUEtfyBkqlEWAQOyHHTbPQQirtsmA4dl0ChEnP
HlbzEzGuSb6k+/0D0nm1LolZp2s1bdX6kWdtc7hc+uFapM6x5xNwoACodVC18TlSytsxTDbuaD8s
Of02GLgSAyefZ2N5mndiYXQlPKUP8jRXRYQqWQseUwjHNGQAuFHyGTiHoHVJZnr2Q+9XN7Uzbtf3
ebDynEVeRG4Kl05G+IyZQZMMn2jV739LkmwOj0rM3NN7ZB+80L+S8o78lVtoJ7kD5mBpkYEvn55n
mudZzhiWD2u/3q1/33nVp2/W3/FISUjO7uvdvRuBGiIwUoQW2Vafh0z5JZ/No3aK6KZlAHG9sLyW
rI5WQMEV43u26aOc1C+0K7gp7mRJmOwVVJ2x/qHjA1ppCzjYXuUaGZX5PXMvYCTXu4xbe0MDxSr0
sPo7ifUJucWJOVhrhUhcAni8Js85wLFwue4Drkj2hFyVKPvCIbvQjk9GrR1cqEgHTkYsd7BNLpXx
ecyUqfZKAon6P97KBI2PpRT3kMOSY+FL4tbI2i60fQKZfIa4Pb4YaTdMfz8MHrZ3VevVlzx2q/4t
j6oWX059+yyyuZq5oa0+PO1d8uOiPUQ/All4Zq7lhWhByeCv0i751nns3xP1XipKU78l1fspqlW0
rQR48tPvjc0EKCJL4j10ZRvJ7a75d6+YLjtd3WnLh5jHf6WeJ6bX2F/z4Fw6TBYInfIsmIgiJ8US
WkEqLMpwZ65HxtQDVbv/d5md+vaj1EelLtr0JJAwBOCxWDzG/piTu/eK8RVvXTa4hJF6WWwGeJnW
YFPeWGEf+StdrG9rnrglYZX0Hmn3YiN+spHUxwzz15vGbkm8TWfh8l2ZWL/Vs85gXJVvFzZaEMuM
i6ea0L/7DTVoKuCEIY48ywIznWkUaIz5OjeaO9CVlPHIxUhegbkj2y7JbhLjwtHBkdBDS3V2KymK
ln1QZvmLZ32K/1wQ0kgKQMKdzaJ5hxkfMtXZrD0eAiw/FyXRdL3Mr62XvsJUuSbcJCzvDCYUMMLY
66gTMEuGHoXf8brT3sS+9eE17fdgRreDXjDbUA9wA+CCaA6zWRwlSPAgNSYZ8ksdh/smta4K5278
LtvpLZ6mZ7/mLgzqrOBY3Ej7UBEAK1d2BdazoMYcqmag9KTR8/aqLpc7qeBndX1sNPusN8+Lk7+L
NRI3renc2y6jwS16nkLrTTx8qcgYGTVev7ysfNIvGC+YMX8s42roSHSLPeCtaMIFnBDMcVrRGtEU
32R9wigDd/UUV1UicI0UdQs4n2mcT7T0r+5ihqI2mYyiZ+lepFmqArJA4ku4+VUU5l9SGJzN/t03
j6sgMcCm1N/iUTtA0Xw9KOYxqgleOBerFVrLu0jNqIfv+fi7oCgH6Hr3bmICjBRzwmj8pEv/aOZb
sWGCGhD0gFhw+Tf7jJuoupfWGa8h5KGZnqJiRl6FmlFrdM9u+SauuHxVdqU83zD3HrXYWhNFhhq/
TbPGiKwSYi/oxecLWUfx1iVaWvqQLMCrFGvcCPkUuw9GEzPWPM1kB1bskKgHCwaRJU8fGfR6gH9s
KzYpRJXQxHlHa5h2IYp7UdX1A4aGvmn+t/yd7G81JdEMOWGfaFeQOdF7MAXi/a0qZ5rIZMA0gT8k
x5TDQE8dqIX/pHHOMtFe+vpdojC94jD482q0sbPiY9UkRoaaF2zTIpRmyQQHmxQZfp/X8enssWhs
Ca/lrfVe5KY0XXnU7X515Nc3RWzmOL8vveoKhsAfWQUJj2zfuvBi5UHWXCRQFnlJPjXDfJXCtGAi
pDRGQ+1r67/0MKvFztnP3ePv6h45LikaVUxulbbMS+fLZqKg42arTK0VewA0Umotw2Y7NvVu9RpE
/MUJth7q+SLW9DepcAlASZzQrOo+hg8JnogAPgnL1ofeZKSc08vJaB4hbmb3s5KVLA0gbzDRw72s
n0Sz63qZSfoVbbvC2iSxt1vNh4RZs6me8vxGbl720kC1pDTa/ZxrsEEm5xEc/tD192IExBi05Zuu
ds9mASpGIjLbfJLxoquHydbRRfuKww0MbZ8zNcjC6W5wn8VdlYUUIIrMK4dJuKA6KvnCegxJHD8p
jPWEt84/SkJ/VfGzO/9yIG3Y/Mu8/MvUyE+p8E+pe6E0N1M73874/HVnnuU8fZGektuakpf8JpfW
tukrCTjx60MtJmVF7p6ljQv4gt3oyjDudapMIqFSLYa9/NDP3S7UuRnx4uK6+r9MnceW28iWRb8I
a8GbKQl6m95MsCRVCt4FfHx972D169eDQpFMKUUSQMQ15+7zYbl7JRMrVMtFbbnqkhPQcCJczFWu
MwU2lVdVoMv7d0ts/nO3PmQu6pogTrctRuWT4kUlm+pWUIGaVmS/yHxVkKfiWtUNVQ1ii4VnDBDd
cKWptnLjH1h/fkmv/VKf3Os6iDoJg1OEq/n4C42Y6vL+3wZY6tk/adRtTLc8P7oeqhytOh0BI2Lp
Y41QjRoMzF7H4qY2L5PsTi1cljMDMEOb3qo+C6uW6spIzTiDFdz0zbiehuQ+dTiST9FD6ORYxT8q
Iwuc9qkFGKZ0HN0MkS0Zw3am390qBUDRhbaHVQnfvrrE1EmB/Lqy1bXEPaY+ejXn3xTq1E2rVuR/
xQD9EGaNc3lkW2q9mqPuVmjG2uj+DWbwqyGgt3dCM0J1fal1VUmvqsoFyFPGABDN06NoxJfqiu5i
xFiONu53/a7KIP8/i8oK/1DhCKaK/HgBhMsIxZWSuepHJFgmOTI5yhmfVXIPVUZUlU1V+FTVPqPX
P2p75fwG6yPr9q2zX1TFEAntF56OfPPeQxA2qZCq1J4CKDR62V0e1ychVxBbK1hkdyZF3ybMEdXO
pGK7Co5u3GMJySdTX1mfcfWV3DuZNT3iNxWzqS8sAFBDmUs9VP89VoG8xzAlMZ8EUURe2K/wdB9L
hKNRyaRCxLwGhGEEOT4Z6uPbVn+1yuI//reKA9Wbe4iEpAUaaTtAY6/dTztNXnu6o13/9lD6Kamc
I/dFAQ1dpZi8y5STrIrGsV2/lTn7i9rxce/9msqD+idKtVip/agn8PtUybf6fAk5FGN7L0HyLY1/
89hU5bKMb6WJucr17vgoTHEfoYMm1XJX6ORuUFIPOp6ISuCg5BgqaHyoNaJu3eTyyaxRzNr9ecSb
W+mq1J9Tm7tVfJfz8PGoI/BSwdWcF81JtW9g76+V807ZRQgABsQHQQt2Xg8DyRJlOv+2P2zPxswk
eJl7+Vfpg2Vg/oqy7CUdeiCtxJaBfmjicqvekBKAZUP1y8JiltVN/SP/d6u2dXPKZoQxdn0ThY5/
Dr3GgA4Gibs6DQ4upyS/KlxWd4q6Y/yhXKlCiNoQEt35soJbZFsfVlOyrrd7tdSoVovaJNTXnI54
LMhmo2SLSvDnNz5zCslWnVwdSBYQbwS/5W/TshH0Bn/U//PFOkQCaFou/1FrEkU6SRe8ofIwWSMm
TFSNWUHVr1A6Quit1zaZ1v9Rm+Fnvpk0E4Xnv2rokf6y7fqMCXU/cAt/lYH9zyRhalcf6vOqFQ72
EIjhT7UrKPWY1QM2qwYmUpBlIWjpHPPNRKChwlnHmF7z+e0R6v/nfD52jIg/mGM75GIP0VT6Rp1w
pdhQG4j6wsc84TtWWCTWpceGQ6dpYzop7ucs0WxGVb/R7Om3OkNKS6x+e8obtEFkwMCBJN/C5kaS
TJCs2ms0oNLA/lStSrWI2mJ6ytO/FPT7VryqvpwqrWem8Yuh1PesPap+puqw2tTa7AWOCobQhukd
ijml+t6vy3r8ZuH8qzoYDGltJ7ieqp2l+oMquLOmHiu7/KKa2FbUfKnf12tp6An3FM/eRx29q8YH
1LZfBVmJAfoBo5lTQBkxbse/9lx8Zi0thYAUkPxGvW+suX9n9FQMcOm+1LcFVHjEHo/GsEu+jADv
dzNuVYOLIWUkF765ZmzgrkQGqk+k/l97/n5J3H1cWQ+hQ1aSY8cCTag33CzXejVchJR6h41SXYp9
WXfF3bKZPa9pMXwulf7UAeH8m7gC1J+JeLFvJWrI0X+xwG5tHWuqzjNDX6eg8uYtkovkxfahj1RB
NP5Wzl+Pv97J5TKgGPia8XZfB2Ue3fvUcne4nWuHyrRifMKNeMPAZfmeU51deYFs/8p9Pyzj31S3
fzIzHt+rUfdD7AKrq6k82/JKarslsMy7LGEl4TM8f7GsX1v1hn3aME5bO5SjyB9Go2hfvJGYt/Vz
B3O6JDk7hlZtS4rSL/pkoo3EPPmPy6X++Ot0wO9t1eMQYuTeepi17l5mOCsyBrlgzzhNV7fQwD1C
gXVAHrgTxRdEC84qKSEND9WzAxx2bYAhhDHjb5gb3FLIHcKCEnLfuM4mLyZYqxNIDk1Y2ruQwRZ4
zN5r++VsInEctBEeX9/rO4GMGGnLXzHMeeh17hRaBYNLjI+tpZlPobekVBeqg9sCwfLEq0EtY9bK
tzTuPGCKw7DC+qutgt9w2NnWZfAnKdM0pMUrsimsO9MKK4svwDGgQhnF26jBF0UFnPXJV6kv71Gj
/dgOxNI07o8Qq+5zB7xHlEOIwHc7OHxyrDqgU8Fo6gbd2QR4msFkGpl0wB0NNyhnBUKrCzP/V5w7
wyFtFsLJbHo2yIMiSZzcBkDaC6tFTqWasF15n/0Kuznjsx9NPH3tOvRA4DUWypWSIeiVJnX8UOv8
1hnZW5XgitBwaeSVv59MttYCpr3RogbwuuHeckMz0zCsftw6gIUKP3XdlvETLjT6wZ2eBrPBHrMG
bgm8aBVPgX8wFmql8+DDgbe9QQ2SM5fRJn04+vLdFL+ktL2VEcHSngaEKPoEjC5YjnAbbqTU5D2T
roaWX/rEP89YqwvfvkqDsjECQawF9JU9atq+TKQMpb+tyvIeJ3gHx+OJvuh0MNMLDbhprU8t5t19
yXwc5SX802kVWHO17siuJwEo2x/nGw3d9yhdMJcI9gwpv8OVtbCnhoyApfq74RYIDDFxquATGEC0
wG2+DSiGi9j9skbiUL8VO776bWzEBnDZxYAiv29LfiHDrAp1XzE/Ln8nFmp6BLGHWYt/97T0+TMj
1YAoI1ZRRuQzoPnMAq9hVndr/iztHQ5g1P5klW8g/QBrYzB9WvA/GhJCoXZ6cWV6olT7J46n7miY
1yzGXmj03C1JuwMBHQKg1cI7YFjc3NjBfG9beKJzRN9BDhdRFNBHQfKEBvMA1Jj2HSSxDVCBmzlq
P2YVMEonzI10nttKR/2aujH+ftpfO+l/+y0siobR+scBAty+y3eFZG0SgdeF+hp2frbOcSIxem6x
stW5hRqmznVF4M3nhks+/p6s/mia01FXls6il1g6Vg6ST0yncgOOdqvFaxipxjqx/4RDzuowzdIF
wZrU69npN3QSez5C54Wxp1MLZlq8tOVro3sl27GJzeRotvthnC7gd5VYYjkCa32PHeNu2LAaI/NZ
d2B5xxjg+BL1eIJfHBMjGujgVV7XFYxavFdkh72768QFlgKJFSbYzNBuwvNj0EsfVBhUeQ3rB7Me
8bs3+mzjjQWNlyrbzNKJw1SHR9xkODXhUlSvsWtbefr4Pjk1xhESen3rMskp2nyHySYGqtWtL/29
b0GkH2QqNwBsTjZos42w4dJhEnFmEjQOW2gvNy7rUUKla7pgK9AZbee8Aa+J9aJpfRdwMldOXuOh
KRhcY6LGM5vooGXeuoIyW7Uaxj6DAlvlkb7KBuyofejFlXxl6tE9d1ryiWBHhqnhnAIft9LZxRnN
a9uWxp6PGrSbVh6+d6OO657tF999Y4z72S9hpQ/tbUx+VWbPHVBXNtY7wRaYAZ19fevr00Z3UODA
StZu0rXznTGuYhUttl1wnxHfALtgOrY2z35jgBQD4EaZ2knrsPEoNuUQByWAVJCxca9DvUiybS9Z
JpvRODw8ZXDNy6Ezo1eqssPYRmHCrbWyxusc+99MNs6Yk1icWRdjNm/Jdg4e5us6oruSWaQn1T4N
TOb7EtqEHpagDgtNarNGo+DFWT16l7Zfh/7iXj1vbinL+zeHCzYfR3frOc1v6vCfGE1Dp2ThjUxj
Xxr6F3OPE+MNUA4A13lwj6hdNPu0dMD3eXydeTk9Yz7s7Mk0ga3r615mGU4ugH0CUNtMZSPUwnlA
pD2m9VPXrnWsMZOEO2aKlbDRnL2tUbnaGnetDFsRE7fOIA078JIFw8Br023sUIx3LUuncI7Uvwjm
0arFa+tiJdUxEc0kVLVuMlh6Aaha7KAKruEyXcsUX5DKmewdXHTMxLj+aqjARzmphR7fYpy4n10v
TtaawapuYaLuQQILdTZCNovy2Hfd32SAD2m3k7vrXZLfXgu8sOnsc0cxAqC+faDqWcDQdbEyNOS4
iirnBntmCjsvQd+W/LFLbSWF/rvrOn0diH6n+ICxy9YUKAWla2QQs0v9YhG7OQhL81nh5meJnszS
t12fvkBEzUNBPs+HnNRGQ1SGzGptYKOKgQN+JNOr5uDy2U7c+FRdSIRS+acAxpwN1l0JJVHDbQwj
u4zL8A3xCVwT3gLMAldrHQPIVeEQpAdF+rf0gkPlNP0qa3QsRkuEydGUr8tFRTp2u0nbtNgSyWvr
HuFs17FP2gw1SNwKPS16mosFqzUdeLLiHpg5Y6UpaxxF6KIUH9R8QaQBllg1dyGLcS9LvLwdKkqp
d2/jscXjiRjFZ5evzf5G/AwsyPMZoeyfW7qZxRHbZM8S53YY8D5uAvz+gt/92NJxMBoAy2bYCe2n
noOSEKj+Gi0vQrmE1nXAxk4uGGEGXrmmTnBshs88BTLiNeRKIBRWi2w3jtM1Z6iwHuYUWLdV3COz
c/dLuwRLvfezobx2o/+37cTfiCSAhlV2mZQXeF1xCKL0FwkSTeNuCnExI+oCc7GqtU5QQ8VbZO9U
zM2h4iXqTvJ5O5v6u984VHST/lPWrN5d0wYrzzjjwEbz2c+ObipuEcMr63wYX8xB/ynIPpcFX4cB
BvaKGvexmY1u1Tg2dwGTjFZTEdb42DUZWHDEWY+XrTk0q0J0HxGYPqZKnrqRWMopnTE0Ov+f5XnK
9Beo/wA3Ge8RblOHZmye5NYZOrFz+iDeRBOT5vU4MaYwcwY8c9/03EKJuTg3z50LuMY1GobJkwzz
sO45y/TRLNaxKINzMHDPY+RNvElSsBqb5uEUey8nJDP5UJZrMM7mTvjGtfb0Q+eX5SUeAsCz5rEf
CcKH7lbadugYtMmSGC+NaBTY2XencmzujZEGl07Ltyha17GJMfQIXN4HRmRUJCaxJEus/N0ALXNd
/MMkNcCcPia9drRtJGt7l5n1bcAdmaEBa1jHsbfnfVF5N7QLXsHFJq3FfMEhBis9RQIY7XSX+YIC
q4HbNEalWVgF+YGxS5bZIT1mltfsa6a+ioZia0bRsDV0sXFMmlSmeYQPu4Vyfi1l+oNxDXttD2TB
AzlocCt8j0FmhdOg6WdXDBMkYWLjGQO0MAEo8gVe+zj1WvKTR/VrX7TFR9bht147Yj6X6vB42nl+
TpBQvyalQ2M3K62jr1Wk7lKnyLOMOx1T61Bmlr6zg9Z9Am+L3R+4g10ym+7T4zXM+H5AD9C6dXOc
jqqkQuntes3J7yQPWxvbbsYHI+HSCelS095MpXerDDde9zMCzUhv3JulR2EmskOlTfMLHonzS12M
/JqWPtmSn2sGlug3Y3T4OMBmyk8u0mbD0j5gR/eRMD8Nm4vAibUkfDxN2jyFWQ9xt8vAiONrZL1V
fGNYPEefTBqkWy3NqnWkRe16yhn0RmU5nmbPHIGV88hrNR9ztiFuoNNOMlyWyD/kQ4WEPphwhrLM
s7H0JipKHuWD1LY+4VtoIKaQdexsLWcZDhQ0j11kyfdgcZO9BhEUa8fI+ohna1v6LX5oaHVJcGCx
m4OVbUUjt7ZeRqFkZ34fclTYejTNPykSM2zeV4tX1TccD8adVe7abHaf5wBrrcEYjL0zlrd08LMN
31V2aHBCumSNnW+nAQ5nI5yvQNBsFwZuohIKWddi5K7F0rhK24JcOrXlnjLdWpgpDj8WV1pa99bZ
y2CgBrglM6+b6pi0efVHV85PhGVeLPZ+O4xspw7b9DiXJ9+fQdaN+suszdep9qMnkVb3CUDbS5PB
TdF8/dUeml8CO+cngNYdk2nV6uYCLQd0L0wsRrhTIItF5SrwimzHSVhgqGfYJBejfzRHYGW2mIsL
vo2Mx9XPYCjsbe5g1w77LXjr/Rajc2vaI6LUd12KOa4dB/Zec7v6g7kXd6n1G+4WqymYg3sX3Iq+
cF5E/Y/fJf6h0yudMfFI/nuIhH0RuIOmNsyeDJCaxP72EqtnZVngJJtIeoYGzS3DdJwNd4R+IdMr
V24sjPfUZ1C0lcm9iAvxHg3Pfj4tH1n5PcVUDjKzbc62FSO5coYLhYknvYinS0ermHzLqF5TGRtK
TNgDos5goUyqNaRN267ovlyrCE4zX/atzpb55jvFUe8MRQV3lqMj2pTxi97YlXDHnzJIF4RWerqn
OzKGcujkxe6kv+HmdMhlTXlpx8k+dSlpOW8Ke0BmFJI4/9X61Jy9RFhX5LrZPhKtdljaikZzOrkr
O5PaVXDZnDABMTde6vofbtYca39T1275E2Xuuc6s/p/RdG/o2PQ/eV2+iDnxmQnx34XLDBN77rc3
1eIXi84PNWH57dbK80la/tc8/RReT0mAitqGJA9LPHs2obGk2a+IypgZec1bIyzaGI3xlRELT2u8
SqpLvGTDkynJ72e7s74hE+brpBfJNcmd6T63OVlNH5nfGXzH1QTbkoARuoJmz9iBjT2Qi3KCqztH
9sa0nPHY6FJ/AsHar4RLQT4LMqBQ0rlrVZa/20gJdmgmI1rJGrVaTFOMZF/FmfBXRTf5ZzKW3TIu
6d0RJ8sQ5glTA8Y08vklI7p89iuiiWJaPmF19Fta5AJn+mXiU/rdfoZjq9IB72pR/zoWXtHtGGvT
n6PMYpy46eKX2Q5eMmxFVlnrGMclkPWbE9QewfMY7B9Pu2mOyCyZbLGgKW0604tD2DA6bt/Y050c
dTA1rTuZeeJzW+i7oLT1C3x441LEDP4ICsmd7MXF8awBv7CxnfZyaV6RxmHV44xfNUXEEN6vqdCf
5ppGOYUBaOJr35ziQwrb+xZ3yUiS/rSYqfseiTm+YwSJd2TxviRpe209O3rKi3IzAxR+iwMgi9G0
T4fg4tpZ+kcJbw2AkEMq1PSa8KhgDF1o8Tt2ceMyRZPWjr2pEqbv5Sz9XR4xdscS1D2NReIevIgM
cAo858ORE64Y1qAfPUpsH5Ugpc9pW7D8EFTmIePDX8U8y785vDTMDv+mAC2pIvX5O9Mxm2nxv/sZ
IcwU5We+r/xqdCK/tjgMOG2rQeDTN3VflecCl/fQgYx0ojJpMyJjaCcLG6b3NLVea0N7i7KK5C5w
3ZUpyVd0XR8v1YxF2FBN97z1x/s0x0etW+S5aHCu81K8k3qvY3mKjec6TdybzZp+oyONExA2xJsh
7i8JfYG6RpAgKuvNkne47fqz08mR+MhzN+aMtTuz7ZL5M7iKelAaJ9xNvA1nBfNDbfCeseLAzwq3
nBoUEl6QJqwrQ26idJavBZYljE0219gP5MVg7zgXMhIIaafiOafZIZYER7GJztvSpukhqqNQq3F1
jRa0oTqGMnojq9N/D43wsS3KRBQCc+CCVj7wQTszm1lN+a6r9ZqwqucGMRAAe+Tx9krjovOkIIWq
i7d8xi9Ta5Nbp+I+h0FSiBxiM3UFuXNV3R1giatYj5utEwc47RLs9eTE1xoTOeJ097bEHa41S3ZE
0FUfl1E652DejOof9tK6oXHJI72I6ouJgOjQFdEutvv4xCSSdjSQC/776PFaHS94WOUawbT6gVQH
Ha4BosgGRxCr2tZ6izhwAAKearoz4EXjGut5Yo0bmplsS/1EavZq8gP9WHteZxwq+FPIuGS6oS+Z
nQG9G6jZBTVRIbNrQGHJTwUYq/YadLH41EVW7HPf0Te6BbuWE7Psg9GiAhg3c2guE+XoJl1uEXVJ
d6U58Mxssz/ltvYyzDMTTm7R78wGzbZm1FQ16v5M+bk75+7MI/DC6zFO9HB0Pf/0OHiWjXLRzIu1
6bT+E0BaQuY20rZOoXlPunqt18cXl0JEwbaKYUjg34SLO0cbFSOGZJ5zN7R61VI6vAX62kNPeQ5E
cMOj3djOC2FZnOv5U5m06dlNqrvAgeGpb9OwUO5lY4YpYuYfXSGrc4aH62ZOyoWLhGFIBmfnbdtr
pAAYGpzdcSRzt7JiU+m1uJRm1LLZshTRutXI90qzWRdB+6tYrPirxdRh7cUxlmyO5b3T9lwVpL5c
kkyrytr1jhG03aNpdz9lraFTSqKW9oAVRJd5AQjutFdHw3okS3tcH8DuMxLGOazM5oCbtvOP01AX
yIK6v9sgqvDBZON3k/GQ5QZckIqZeeim6Sn15NPAFDFDzbFynIaAYVNyPsW+ifFNmgAnori6GScR
HBfHl7tCh53ldP6yGiz6UY6ONWfc+BaMACMCDeZshsRBDGSMy17OVBhSq993FNN3RlwJ9NVFfoZ5
vgO9n1xxuW72eadcug3vIAVEgMFenn2LnoELkV2iPXvXHO/mRjmiYnuEM5tPz5ZunIcA8+Ic2O16
BFW6c3vr72DOB8jOxc7gvl4hNCluheN9TlwB1Z4Z1/noEfutrCWx9m1EvkYQdLIe+Nb+jqsJ5NPc
l6ccI8RQmuM2sQF7YW26fJYFW005j/6Ba2KFCNB5w91lH/nmEnbSabdCjwaTHDbSQhw5p5XZl9Ep
yOPq1rptdWMbX7ZFjm4o654Dv9POAqk4FY6qfwuyvANr18yn/x6I4hA1+xpuURVV/TSzh3NZi/H8
eGRPDFYkLhitgHcIyDiV4qoxtzIJl7MCf9ejsn+rLReNUjpiSys6AJF0QkYLHN8UOeI62QmWLkb+
QZzzEiU2amSNna9uI3NrRLJgiaEptnaJB0KjTrTr48Atf/JtO4KWzEsjBa/jnJrPQzqXd5abc5Qn
wUnvrDKMUqPHJ2X+FXjptIfr0qwqunQ7L66LcxKlO00LsPpaWh30dO6/wzX9GDPgg3qD+UMTONmz
E9N3CIZMUJPzmIt0GQlpS3qFg46JIyqT5UUO/dmZcTm0JuOGx4A7Lc3GphhzF8prpSicc+mV0VUj
ZUiymJ2QIcx2MhKu71RfPW7T3rCpAYIN2NZlD8oiy7S9Nmc/g6431En8exz7LmCGP0JrgpNTNHjj
IRGNKLje9FrjUkqXHxEP713iDW9zwCeNOX/vFd261egWlI+M/FoEWn6dyJGJZ8fx0noH3Yh/ICoC
FYavzjSwwfmB9ysu5GUN6rRkwIyVefE+sjCBUqaXuQteqCT6IF3n0NVIEpJl4/YtjlN54n5SaKyZ
JLajnYOie2iqaZ94VFR9C/uZ2kSF0ZjRX8+3jrZFF4BA+UM9iHWt3g5FuZBZ1vnCtDl4x3IBTmnM
HdtHSZiZxNd0SejhF2b97yNDaRJqq4qwIlvAaWexM26c2ZDrVl14rJTUJAJxfTx7HLq083aogBdK
SkV8/+8PGiKblTGm/b7FJmOTRw2jD9gUviRiDt3ZCu6PZ1bd96He9Pnu8TSYvebcLPo/8FujJz21
1Jg8XCsQg3mUNp+FG5vcCXO0TdXTJmFoSZvau9G59YXJiOtUZu9ZYEx/xDR8OYMVvWLGPO+0rLUw
78uSF7Z15DhtE++WmLIFbYXGXnApqfLhnsjJ/B498hs3MDe+5ZrnsRnra6K8clotL8+BrOwt2Ed8
f0gTG8e7lihr13Haxdds1rXDnLN022DAwhoL7hBcCaOkJcGWcNlXlpF4djQYinFpWVILxVHXSuZT
XCXbobf1s0bNnUpnx87oLPV77vYowjDgAh1l7KP9omnLDnX+T5HXkgJ54q8f+T207/w1Rn5UB8PR
SHGbW7O3lXs5MekzyeiO2bpD8QlA5CSNU4JN7gZGWMKyR+g1z3ZxslX89Xj0eE2OzTGK0djhWO5u
k5bmkpuBtzbimjVdnlKaOOYq4pQHIzGQhj/bLWFv4JLx5x1dt6wQy7QvpBVccZu3XhzURLJMxJ02
mPkywfcOp7jyQKVr8z1usTxcZz28zqKs5XlxZxi4+AVvSjWbm4weMaP6gW3ZwXY0zK9I9zB0E/l0
1NTh8fTxqMC8IwxI/NZCOtZ1ZoU5c6bXBMgHr5TuEQQJYnqFjH88ihdKbs1g0wbmpTSmwk07Vd86
S9WcqR1bh5Isr55wWrvmeNXeEHl0t8ejBWfV/TjYdLTadbRk7qmyM+NSBjnSWwf+K/W8Aq843PKe
6wZOaEapawWpenyes/LqRr57a50M4g0NtJrhWNomuFhltby1wdKfplaHIj4nF9qno2zLE2e93I1Y
dYIrhIjlG5RS5ZA9x/gYw5gHtGgZTXpPSixcfCrkMH2WOQzytgpHMZmrvqAHOEIPZQcgZLHNee0P
3Xjp89S8+hiLVzqjE2bZvmTqQOwIaQw9A/lYDnBbD0KjZQJ+thZmFwbzlkEVO7dI9SAgsDC6eF86
vjl8C/wGUP4JAGXpTPs/G3FMN5BUQHcww9Fu/TfOLV69dVFsoJP6qAOEh/hek5vHT3MDQGxFVTd0
l3YXG6b4zCjk4OqgpVevN5a3aAQ6rNXiExR9cZw8pHtMGObQsO+eMMRTQHxM6EPRpyAWdId0aw86
s9N27V38eqyoUr0tuj+Hk5ANfjp+fssNVUSuhP1Vx/WGih4FpYLdturb5zyzklNji7+iyP9QZhTP
FMzndT3Pza0xLGtd6wOjyez4t6xEZ0MVIwMWFAS7ZlrQVw/jCssmBqqWONgMzNK8s0GCH4+7DFVW
670X4sU3ioO1iPKPiWvwqhlyikdL/ochdYa/ZuG8BKWFR/xSYWjHmVyPViQ2GCFo/aqlEqvTiZtz
yK8yx/+ujuZjl8f/G4AUKhTp2nqB8IRLhvYcgwBhwHvpr5E+Lt8ISOh4L+d8tKmSKyZwwfIfOqbn
reEuL1c5Wcu1MZ17kdIVR/12SS0n2Y2SP6AXg7urGc1ZuU2zfBpkeQheUxG6tqf8nib9PYuNrSiL
4NmZofdhyiu3GeqMV4vUyuzbeVeaI43ruMTvMu/igNpGjRtdMDDiL9po7xnZ77iyoRpjPvglI0bK
Ic/fmimpiFZ98apVyUfpGQth/9ju48lftiS71vXfR/ZIYBiZV94fV3znaB+iSOdQNvF0wFdC+wga
BjpcP3peYtQoqJGqYy8RT3o2lE63TZ7btnHvvvGZT2by/Hil8r9Rzhpn0TCyF5XNHUuAmvl8r76P
fkAzO9Ws7eMHSW/DSIr64uDKLH6KjskY5yD1da6Qrmwp3otTEWkwiHp7fsqkI1YOMt6DR7PyiVkA
bqxRRlTKAqxckTv9WczTlOJA51PpP/T6QNLvxlg1eJI5EB9Gpy7sGzx78TSK9JuiRrXyNMre7UxC
0gl8gvS4at9K7eCkw3Jq3HTfVcygUXyOBvfad0F7EijEcDqU+fs8vaG6ekr9Sv5MdPtyWUNU6JDe
yqQzL3VuYrJu2+aqHtx0m7kwPCJ8WfCv341WQ6dP1EEo3Wx5t9PotZ50D+c1c36vXbC2mVG/AndA
Fa/Zh3ZI/9ZOkn/jhK4uK3rgY0m326QSVzLFsi9dPWFN+6LdfXG71nlCAETgFJs/cZH3+yEqlm2i
Q2jTUeHQoCHIQo/orTqj1e1VSZncWj6bd8tdZ9DD2aoa/zwV+WcQOfGTiQyzG4zupa9hmbeJ5h1M
T77OrmFdwc70Kz1jxB37ATNE4W8Dc3apgQu2JyexxDayePp47XEYIBVtNel1TN2O68aUAe6jzjjs
Zk8U22AmsEW6U50eNeLC8NEBZFm7VX0cmjryiX5Ifhzkfsycz2GhY4dVX41iJ8j28+xShKkPemNH
b23qW08ZKAzRmK+RNKfn3I7/Ct9kStLHkqJ2N+q/1ja8CzSh5IWbJN369qCFj6diNrNwKKd4S5xl
3CpUWVlNA2OIoJg+Dv7LbAnsLLIEc4zcsV9owfSb1tEx2ZEOGppFMmYkafjr1H+anJ4JgER8gSld
FDYhUU0lfaXM9PSR6TCfNXwrkZBcpxjyj5Uhj5wZMp00DGRLCMO1hELiY/m1ZNpLL9eR3VW3AGPK
XU5CsZXcCnBN6KrmQJjMaI42KPr5fjytfkm7wdt0AaHmCDT2Bc6QT9E6yF9Gx66vwdB/dOZvnMsm
bDD64KzTr8L0dK5XblmgjA4SZ6/B0V1zY9kXoFYnAKAdqcp/ggWPWOqCoK2oSL214mesu5jqXtIf
xtxC30ey9r0s9rPdq36g5SDLFTjrDLZPPZiC6A3jyc2ABOzuwh4HUuxh0LLQfdcS/azrPRqAqv0f
os5rOVIlyqJfRASQ2FdM+VLJq6UXolu3hYfEJvD1s6pnIuZFcdVXIVMFyTFr7/1s3j94BfZACJ0J
m18YbXnbaF2aqUgOCFW1UFtoPlWWuQivEnEYvMNULDCEfq6eqLQ8GhDDfV5X89HvfP8kGeFgMdDW
CRP+acEqR47hv//z798U4cK5jTF6vWbJw78PucUynAMDAyZmRZP98P8fVFFwSCyUqF0fVY7RHm21
Iu/bzChP6vENnbNx5VSnd77/e9Gxr6oLSZT5/dOuHELH6rJ3y2yrqzQL7/++bEzHyLDN/FRp9nJI
da+L4A6YoAhXHSdomudpJqlh6hD03z9bktF8LvGVizpp+vHw7yvuH9oMp7gUI94NJVTc6fpyWr2f
/y1///djXaDFA85Nmcx8lrKy+JudT4ho/UrUuHG1C+a4OsgCEtRsz/nkvdfOTLeu84dVTYtTJCaK
YAD2XuCyEYzWrUsc71fT5MlRyGGL2vuns1tS7dP7PmhZZ75oW312LZSJhi7nvaejD62t5JDC4e6l
5tmPGe9XmEm2sPUqb4Au68/m5ZHeedX34om3zW5u2qimMy5L4m3ZYAoH2Ux0k7N4qz3GIPpq82lt
4jXZ2f/3fw3DoFxf2r8JeZGX1G+bixTxv0+WbjEvmmqsKYDk41FamdlOKP2+4bKwAMyJEMjb5Fht
GXnNhLyy1nGzI3lW/z+3SZialrlPO2fKNu4nTrJmmozbtvnvkufSKZW2cXNxm7z9+6+N1L2G+Pl/
/9IlLAkx1L6YOFJdpe11u5WzMrDH2bkuhlsdqfUfSd0pr9zV5bX798Hy/HNm/Pz75z7BbqhVk3lV
DRHODblGjiTLfS69czKYNjtOHMsQBKLOnMvtVrnGdHDQv8WDY50pkIi2nLtpLzndX7Qq77guzOd7
rKx0RQmF6Glxmtzk7PdwDQ0gsds+9Chr44SGPRDVhCxq1CNdlKjOkOMDsiXkbvDho7d/YVtNtT0I
jVhZ2e10FEaX1VwOrY7gd3khXEqE1YgPAxXzelvSTZ3nob64ZHKc25zWyaAtJeAyqhIaLMu4t1T1
BqXK3CMzyvxpK5bp1LMuk8Uw3RQl0lqanLvEl2i2cU8a1+y4qpmvalXv75VLC+97mbGbhntjNTrU
jNK8rLNR36BMiFsfbRycOw2nDyAc78W5JxHYV1GNwyPX7ItNY3Fkp4weo/op8MnTVPVgktRzzdP+
YR1YnqQZ1gar/0cncWF3TwzZQarnj9tUhdrKilm3+w+Xtus49gjCZuCUmVXiu++NVZzp/EaF1u9U
j1WfRXxMuCVtD3vXTad2du1nFp/H3AJ3UC7bq7Z+dl1Xvfn1y9QQMk4uIYyx8dhLr0KFTM7kVk7P
OkaqOGdZuEml6lMY1Daq11eeLUa1m2r84vXab3e4ICc4Cbj2E2w7jTMNb1mliDKXmiWOnfextxp5
ZBb3ARfFTmWqR7bqH7W5PZYbPb9cGHqA5wbNmo+wz7oI8XApwtyy8lBJci2WhiJ25avSgg7YsoYu
wERwjLqixr3QwulYvnakOF/qxYg6X1MnH4OjoKJ338nCv0NmePQNwBA+NI47WKhwCu2hm9wxlK5O
G5qqV9vS9n09Pg1jefaUdcH4Qu1WjL/0cR7AVtNfjcsFsjY0q6WE89oaSpz53joUt2Z5nhkuAd5I
A2LJIYZ6SN+sSr2xmM+PGCR/0VelTlvt6oE3uE+ZYZNck6OValRI2usSEhKGifWGw8jvoqvVpwWS
6s+5wfqEd61fYfoywQxKJ6Mq6rUaZzNII2tqyWB2CKEXyP8TC7rO0OTzUAvOI6ePK7v8zcSHHcf4
InFLCBXVZLRmqYz82pEYtBlXpNheOGB5FLgEEGMy9IIfkxm1OpgRNDwnwYLiwarEfjNTSPTsPtrz
tpxlXQFwg593w8kUVtzrQDxe6OVjE5Ew/SOa7sMm2ZMhJ9Qudvc7FuTXkWwPqhVQNHImdt3qj+Dp
xathcxchPjoapSiZtBC0Pvf2WarfzPv4WVa+3GyC3ArgCE78em9CW4SkFJrQZ+ZvBYsbu6nHvLGz
7i/Sq8mOgiAQ5sJKEPzpsdXeErZY42R8EZejQhZwRwFZG2rSdXcsB+OxGQ+59jvJ5gvAcnGyrdOU
MR7qdgvfKXB9JQ/FlBHsIv66W1IBkbUZO+egnyjYR3KIIzJD3HDu6wJQTdK4z5RdEEoPsza+rUvj
xAOrhmCVYxsWVo4cM0FjnWC1xwL8XZrVcDR9+8Wt5Bus6BM5QTSB2RRNHqZHvjxY9x/h0PW2K8hw
RdAG7/dQgPR9DqajzgVrHJp2vqifzX2eBG4NosiwkM41zF3jY1DctA1SnBVkMHIF3SNh32/EOg17
zXM9KrdPyh1jLx/cvLP2g0O1VWQ7OAngF02OMVmYY0TE2aGpVR8aGw/BpoLrJ9uPtQlnc5qnYV3W
dxdun5cbe2HFgDDipJiDn9SYzJ1f9RWpFQTtqvxPl3RHtl6nVWqHqR/QPibdgxyQOrg6xxyyRCDn
4QJ1vBNLau5J6b4VCCYD3bKzS1WMJ9H6QIL5yEINgBha4l4DpE+FaVl7mB/DGeTeMnInGOqxOLqC
y34urH0rehZWaLHBqkeZrOcOuiswdBe2VVe7xFqQk4/iWuYC3NXT36z+11h3WJeVNmuQuXsAOGOj
uLCILLY00t30JtiYk9ApTg0XxizmFZkE4c+FO7sswkBYe6RZDajJru9D/f7rNq3vcwRB1qskJ4hB
XlPh75YtN8KpK3+V84D2zoKDy7v5mHIVTtDMRFtUuP9v9XO/al/Scq56uTpXb4D+a1k+BcpWr+gd
xn02/6EDGQ5DvbVBVjX5U8WuE09whqA8cToLk8Yh6Xa+MZ/J4zk2FIuAEPziZGrrcBGcpPRlrFhY
9Fn/9Q3bY39GA7wiG9lMh5fXLLvDLOWDBq0awrmnEfDvb8NaY2Mrn023fUtJTzx1nnPph/7Knu9q
sdk6Govx6fSCaAZq6bFhObDWzWXgtC+SFLcd9qjzCI5bkZodyHSxdzPEcuQXxJST70LS3u/ef067
xIvoBwhZqh1tt/raa2JLmEP/QM4Xqe4k/RyrHN/xWuHZSimduBuzDTF9zAq202UVLEXVnC0H5rVS
edjxiNK2km372O5dXLaqdbhRx+5HswXbuMvZ145fARwrUC22KY7XM0HYaGtAMfVxQBwwDn87627G
3p8afzmDVrHDwtdB0v25m/+are5LVzoD9iXlcUbOR9z8SzZ5Ntmn/XFKi0hy8m5OkPfbo7ugd9qe
tW0z0Sf5181xfgozgVkyEcWMmt2HPZywu2c6AYNRrCy/s8rCh0mfKZO69NCWfhsZDSMyENqz/Xfd
mFxKt2MsZtgHoTvP5Pn9Va7bnoC5HhFI1fGUkFDIF+faufBV9sIbX24Tpinj9LlYArAM05XUbwJb
FG9Gv7CN5iQE6JdxIlgqFfbrumD055POjCUPwwDukcLj8bxYWR6NpGZ66oJiaQ9dvcEEUhv6o/+a
1vN/ijVM4I3/aYNYTxoxJ6lZ5ofWwaqp2AhGwj2/qj5zfziZBTM0c3o3ITGDZS3ehgFCepLWe4mv
dpj+eGYWr/jOUNdcMuaHczNfS3M8CL/3oslEN1KXzDw6OgP8LP9ofb8blbxN1XbP5Dpsgx6Vi/cL
UHsJFqprFunhgE8qAyfSqCsq4jbzTWxGmCfrCE4O0ueca8pufGjtg98n+a0/pZ32OdPRhkbrTkG+
kTsip69Sy1xWYFJ7sLOqPyqZfHRL6obj3FdxZfa0jCJlXbJolDl9BuM1HXIhxLn537jfcYuKYpSR
lWkNqhhfBMmiXTa9bcN5G6odob7kaRa+ux/1ZATZTi96fWeE1yWUi34jW8LqeGy9rZPxIxImDm75
bNv+V27j+DZU9UNFQCbHFNkFuntiW94e61HvSRbHGKHQxr2VK3+/YvtFpnVLpJtgUAw7PyvGwiRq
sWldEzJENvjQ1sus95kHnV+qJ9+vEHGRAdK0p6UxSJxtzae+T3/N3kL4QS/zCBQbja9eOHE+YeyY
Guogl/7PZN0djM2UyzCrAqdc/mw9XL43kiRc0L8ZaPvWsn+hHRW7NHdJV0OGonXGGmdspUeGkrGc
/Ef9HqCmlTTjHvPUcrCDaUWozCtw9R2WgY3JFb21jKXL5Qrv2wWYI8/7xVL+jrcOpYgWKBNrJcRv
MrDSZt/roNp1gZqk0fB+4H9ZILKXnu8D4MLKtvg1O86zS6JhJ0jdlAkjh9wBWhm3s+Z2/BZSPQJB
fszWSfe4nMW2/fKEBx5v56cGB7zea5+VV57sxsKRQzC5s61pZy/kVyUlu2qYVZ7PnnXkQn32MQIn
j4H80azaE4HknHQC+GZrM3YenQ8nanfWdNr0Ue+CxUYgNJ4AcJyIZKmCcU75wPkwcZRZWjjXOcg3
TgGebh9k1e9z1oKs3AK93mqAFOfbhl4lscI46s38jr3+zl+SXx2FY+Pjh9ZyjnjGm5NwKYrFDSGO
kb1neky++6+18q5w0nFte9hMpGZ2Si2ardQLF1c/KLe4kfz5Otr1gqbQ/hByPqyd8ZCJ8SOndeGZ
qh/WYtxV1b7WqnfDsEa4yM0ITGSMEshVNWILDZlatIReGxSepEOAvmIw2e9Icfo7e/VpzRjaassa
r7hg1v2P9NOjk89lLPritvjjp17rFVzxH5biyBgo+GJ4GTT3Oop+TCMK785wN9VtMjGlLgKZaf2h
SLQYER/jrJSMq8pP3nSR+UfMzNOwNZZYrBYZoeZIbTn4oe4Jdaf1721Q8enryW9CcW7L4Hv7Zsle
UycGOkTcN25VZJnfVd+xAFxxFeHlaGJAvYCH0YI+t6r0OVZJqg7FqVlW/dyIZuItnUGGKFZ81LiD
p/1aXeRq4IL7MbHy2FjcOVyQQuLG0nw0pvU2pAne5wyFMg/1jmW8bi6uyW5PNEhf4rdSv2hJSvla
N8c0SS+GvjHfWtgdWnLHPdswq95w7iLDl5M5i9FidOP0QQP04SlziVJpHR3XeFoM8TiWtndXEe19
DVVG27wC3nhoqNqzPresOtZ9WnVMSFeaP7fxntfN30PaHvKMpKGe1y71xkev0i6am91yHHadNPmg
m0ApPt45fawbHcmBVaKczs2OTVAlL5PI2hjMqg9b1JpqvesMvAHCMX0wOiL3hOxlTB8c+osBv+Aw
fhrlrmKSdBiTu05IcA4RhRx4ZpG95ikOItt0cyvUq0MyjkeDQWY84JceQTr5J1OvcWNq6pub/TVs
TcS5oQ8H016WI/ncToQBxqljNviS+N47fPTJXDt1xfzIugNSCljOOBczzjypTBhViDX0Fv1Yc+gz
m0Dx85+rLC+go/huuvFotuJCjLXcqiyoe30ERTkwGoVvLhm2GgqBLtHnYT405ZlrncH028hPOS1b
etUN7Ew8qtl6/SUY8eFUw4PCxFeLHzZ/ccPd5Wn+rdGqFx4vv0y5PtO/xAIDMmxdHlMurrERTz5C
F0qOmgaJ/ZphmMAbQv+uEvuKj+CDbl8r75CTmUXuS40NfsajaPgxhhUDlfKDRy/n0FhecgiAYdJ2
2Wzh/I69gTF2Ed/xU6a/Udi/yly+khD5qpkmXkZeAe40ETdEcc0z3TTYhuo0vot/9HP850G2ZLIg
svKaMWje6izz96bncYwIUrI1PShpZmE5DI4t49XzBWuREQNN1GEUg32A9AD0wS4WOqGvKr/LZlrM
aN1OkW+ZUC6vGrIVUZAQkporP7gcd+YgJFWD2mv6PKBE8gbYXbpaLi4K+kz+9ZgHhlrr7U3YKc57
kjEqt+MYG1i3NgjgDNOxHvT2Pa2Kz1H3viV0IfDtGpsbiD2szGNTKg9Fw5hykOqP9Rr7XbSM9hQl
iVcgicH2zPa3Iy74G+MQxN7r+i3nO1s0br+mCiVUbp9SlgZnfBLkXMxAI6YKpuXLnOHQ5GTmcdez
TSVwPBpFkUW+iZUpFSuC82D1TefCfqkOO6ZgQe2kIhr1MizEzJk2kpu66PBgdb+gF6uejb53D3iD
B/CwWdyJ8gNO+5Xv3AR3iR20ycaMvB53aJtfusn/yDoUbPakz/QEyAtL3Up3pfqbu6x9gEbonyhA
R2XFRYu07x+3gVS8dUt8B1BczdhxRkyh13uvUVbZh9x6OywKKw1L8UblZQZ+5j7ZWZ2Fvs2gfwDA
JbRoPcCZQi2ZmCu5VEhqFTuk9Ua0VMm7V9G6ISeq3fQJmPEX6ZnM/1zmNi7HVGZaTlAmX2jQLivq
+GB28xU1vH4l8fvNtYtYZe7hnkAKF22dUr+fI5MNfO82eVjqoF7bfXK1QdD2PeMSTTj06vNLk7Pe
xFmpCw47JSSaNtXtRI4GPttIqVpZUleOfdQQ5eyKLkGZk499nPXeTCclv3RlznGt6mcrEXHWmsuT
v5kPFgVokDykJStDxF/cStpn4g7uLh/Md5PpW+yCrCca1StdNTHGwu1RRDnRwOPdmrc1GjPt7OsL
m1YWzEO+jPu0sakSIVnB0VRYtTidyDaPncQ8WaOB+QsMO8on5Nui3V7MYX6l2OGsIZWduQ4joMUJ
NauiT+77geRgdNqFQ9TPWPx0G4CJv8qDTOSXYY5uVJVge6bXfehtcS55SUJ9So9ydM+stm7NhH7L
Y3hV4V/273SYFoc5q9tChvvP9VC9L5/t+ONWlQMc3bzjqtLzIhPs5Ti1BEzit0x4XVJAEdaTxhI6
uFn4iqmmf9f1DmpGJvGIaQGeGH73VdlyDwVxschFGo3SP2kZz3ZVN7RRhJ7wQNtpVIG7oUG8l+cf
E5uv6N4gOC1iGxCYh1a7Z5ckH2krYhyJcPb1JCYPm/jQtWoNtg6cwXqe0KkHE/xOyML76vUZsyV7
59VKYZrd6yDfQ4AfyDFZVuZchuC3ymvGl+qaw1ldS4vWtjdQLXn3RHvTfuqsvoj19mBI8Sf1i5sk
ivthMLdzuiFwGvsN4sVHSDRyupTawjI4y5+4zMifwayJ02ItMeNQTCGesromww+C7MrZ2MDOYi82
0+3X24MFp/eyecu3xzTwt5EQuezkDzgn4hwzZeZO+SldmPIPgIXXuZybSF/1+qlT6K79FDsJnuqn
ZBAq6oeh2XX+th3NKcvPauHC0ifrtYFIjwSX4CXL6fM2NDEI6UN0GaxBtfYVkosKotbes46UQ81c
pyjDOuEibC3u6X8+sMTZl5qdxGMZm7Nn7jzP/i5ay75lX51AUDnk1EHubEXC5ZlcNAU3YAZ57PnO
bmuSv5Ptaw+CoAhqbmN41jUCgnClu5hNbrxZSPgjmsQvQxZi19sFBV2fvveVGTaJMxDnruqHksFN
xPKlupQSp7QKnVKk6eizcKAO9HtLr1Kzv2y597g1lQpFW7tHRy8oF5kSJLA6kTAc8z3r1xMAUv5H
k0YXViWczej2D3bVxRvyfQESErRGYwcG8HjTqtc0l28IMeojm7VTq2/1URM1jmBrvIj5rfKkQdkM
M9C0n9g04Abv5rS8qvlp4burzHpO1vJpwb4rEVGiYatQ8CqN9EnUtJh/4Z278wfnx+6ZUSxlHYNQ
Uh1r7wta3QfYj/OW+odRVcuBtzdMC/slMdM2tPS7qYn1ZfYQ3twNGJQ0cwhklR40Eor2tiv3iepu
a1d/LfloELnEUN7NJ8R3+W83l/khdfGxWJioxku+PSJBremSi/u5PuADovGeT3mThLbJMFiNeA7l
2dlQWAzkCC6doTRBOz2dHG3uON5VYKkmI4IT41o9If41rXLk7yke7dOL8vnDvVFexwKGannOW+ea
KmPHbU+npNyXIsMzcLwzQVVCLJReJDuhTYSBMCfcqtancjquuiz204ZblmiavZ4tj3M5RQYVlZKr
w8YCEXiPsFcurz7WXHeAg2TDwnkHB+OWZKoL5NbsXQ0RbbKueSSchdtf6mfj22G1Ebo9sWzQS/Si
JNvEeiJ2+oJ2JbV4rdlkPKIuiFwFCWgYfKVMfrQ+k0cCWx8HPHEmny65aDVAXTxCdZw2zWKJtE18
Ocr/BlnX2Ns5zzJpfsrOPqnKVqHVS27zFQ2w1a6vni3mnajRPDW40kD3sxRJTr2bJ2/NsOxnf0V0
MZJLYW03mxrkXCjGZzzO4fAWM6zm/GiuxhDi/WUEhtvxxBrVhaDl++qhP8FXPzR5Y+6GdvrMDbw0
Z8/SY8Qt7DmtXg/kHUSUC94gKOojMuUOgNm9a90cbu1/usr7tIfQ9McVviRwJsxHJDETO0zPLsow
1gsVRY3L0rlTlPbaGBWa84Qx/X+DN3/xDM0xpk4z5hmcPMKgCisyhtJtqwF0UxIN7jgf0QBfW9z5
UKKwzuahGeopSjNcuLFK0VrGew2WPoXPMobKKvBaXkF/ASBymK3BCodZh0gZ4BJjdt2uGYJX060s
P2oA1OuUGKctIXIQgi2Nm0KHge7i2mu1L9Nez4vzTUC0gdUzWuwNy9i4nll2+z2Nn5Jb7KuEHeNw
8O/8qdNov/UE+xPX0MwQM3Q/zLyb2SnCnuSiglozfzKVfTO+mA62Xn8LtwMHqPA6gsm9Dzw6Lq3x
sRtwBBkJcwxdH0iRcSiPMYTkPfLHqMkF5btCUr6wuY1cgO2lIa3Ib7nP0BcdRCLKA3azWZTO9jfL
lxFm0N1ZvnFw/YkpjpnMOy+mukN8vvJC8xDdIquoPzRtmSOrbdfdClOEM1KpcTTZjh/mdc2J6CKj
n+xnw1LpAW30vK/lyRrSA7ZLWE+49Z4x4odvVig+XBdVAoZR1SofHGVwPNr2znayL5Y/uOFlV5Au
Jt0f8Hv83Q29VjGPH7JJv1pb+43sRWBFC1Nk63ip4GaFYVj/qHX41oxar2KchyaMpfK2S/edWZfh
NJbgjEYfda72xHl8KVAVw4191VuC7X424eU67cd+4s7QEnkSdzeCQjzW9eyHUlnFg7ufluLZZW/C
HW9ue8Ur4GCBOhgMBcZNXTSNy7fFi9VcdetqjcVr3TAHL7v+XTBOPXZN9aKc5gjox/L8g9G7cQIe
w/Bg6s1oQcrEgZCjnrdWaDATJx3DQn8fLNv6mSdFemtQlRaGqGmPcnZUCOFHZ9yThsOGExOcAFMl
hhj3WfniPyVIR8O0s4cwHq1Wj6Un8UGdj3WNj0Xell9reXeC2ryjlvhZpCrCq2sGFIZsVtZ0Q+yQ
5zQNpo5+U9KfLvyed30G8lIc3+3DCE0yYkzqGkfN6pAcaYja+7mHFGAgYw3U4sS7N/ga4BlUF7fa
KctY8zwHA+7XbdBOAiVYIHAKDJEgDDGpMHuLUd3B5fShEvJ3gnVnD6rw2FvAdbOqXlfmskdvhlPq
x1IETc/WsZYkPRHs2ym1PCmmbcPQmccxK+jfcpejZ8TIttZOvu6+SgPkh2fRdgJ7+tiw/MprpwoT
8BykGFg9OiNnXk5/Tl8rOK1QXnqDz99W/zVk9TH4lKEltFpEBfWxWfZzobXmrjYaDsbCzw9GNzzN
xeJjQLeu2BFRp47JX45scYSzpyDo+dYFPR1hsgoS0I30BB8AQ1qMxYfpQpFS3aBmQcnNLsKwANk2
w9PV5iLsrW7vGwYah/zkr0yky7J5Tlf8qvDY+wBnTbgrk/cp6S+CC51ig+x3BHQ83gA9LGOKEEub
RLXYgN7TSZSDhlWMMkMQoWLfb+1ff8pfXMGsN6l8hi5zemnbLCpdrb827EscrfkyVsR7XZGEqNbM
CyYcFA/QZK2cyQMvUhoZXLF2M1aKgaHsk9h0J5zRb0bVPPo4ThQvDEntA9VcSRe6s/Iqi7Yll5yD
M7WVaQeCo5WJM6MUR40nBklf/th2x7xHqFqunkeDdUIpitO+hxLftqrQWaZHRzImHLz8KmcKpTpn
ptUuhNZ4/mNRKnEsO3oYiQzamlw8TZy71QXGPGbRferCe7CWddqZ8ApGtR5mnYQSN3vK1XuxTb9a
F1FuMnL9ywHQYDCQ7tzjbOdrO4EPtgalP5fs2WYH1WbNc7LkerQN05EZtp/QbY4jefSGmm4mjk4E
1q/CwkVqnR2sbhw854dChJu+4oDcI+G1aGkHGs/IB46kbgkqje+BAyFiLY9gp9S4uOn8UiRecmQy
blIVDz3uYOop08iUWmYvhNwLcpk8pZXc9z7CwqUlqEcsOt4HnO99j5+4i//CulZlhD0TY8esfyDZ
Oa6EuJskUGaW3lft2uRpkm62cnXmTk/keZ5BMbnsNZvuPFdMNDLQ1rayr3gP3scWgOFZd+W4hOPC
KL1zDhDAT17RJLfFIUhXTuNrS4utm8sFxs8+DGlKSDXRB1s+R9BhHOob9M7gUIW7bCYsS/zI1GVS
q1nf3c33NUQRya7TMVMaBfeexiqOYKNpTzgtjlyyZt2QY3Gdzed2GEWwGMsfJj6KbBwOEXfILktp
bscy5fBBMFHdV4hvk5Z8gXXtMwOds+doyW5Bp08eyJvvZGdVWO++WJyDI51TZmp9NNwdm5pGp51n
VWaSPbAb/KTaOY6LagRMlR4u7pLxtE2mAyHA8xKDKazBfBsrvnJ5DquGVoUmiFX99uB7tnZFQkMA
eMP60LtX+eiyCRzK9X1eilPGQvrYd8Mj0WGPGq9mVDj4rfSiiDT/XhryZyyjDDnaXvtFEfGdf+tM
l2m/ByQ0U/k9a4Td+1bHe2TJQyNSLbD84YvFswLvpXWpTNgsJl3KG/DGQyajuYw1l00Ut1kRtWA1
djx0s75TY8yWG+BwGydqdzfAWZeCzG5ei4UH+yRzP3K4oIuagX5NmJvPtqahRo7HuXhx2oROuqa6
dt833G4m5CDHLl3+bmocefN5zL6VLio0Fz/5tPWJmKYtCTYEThR10Dp0oM1hYwbiHhy7+RFEz7F+
rPEAchTwWR1rtv9NYfA0dxpWQBnnHyzKX8ZeDKzSxnyyy425mOeIS8szgAd4EpQ1KHxN0EZPxInl
gFqbFAKB4/bPfU44FDu37ewk1X+ky52RKYB744z6Qer8NxKh+TiajtgLuQZeY7/XXuWEOB4cXeyC
3Vx7KBp5XE3GlSXp9Sv4napH5w/Lph8rFY9k+bTYEdTvhtPWkd5602Ml1bA3oLYD2+Spjg9WzW3F
LmdkBc5lenNBcBntOUR+OCooNPqqFAO3yOMX3lznWioaEle34f7hsvLekPuCNPEVwB1r049cM05O
Nn5mK8Qrk/Yq9lpHo8hKGGBybJrpTldi4OYuEa5BlN5r69k0IRGbxxWvHAiF/Lm0CcAkBDccFPYh
rEobo2CamdAZyFG9CiRSw3qsRPEDlBe6SjubJveyl32vPcGyHK6GtfzJ9sk8MQvznL8AV/lBb7X/
bNJLYjEiQ0XAM6TTh1NmX0S606Cg1whIOyKyqEYDoc5b0zz79fAf2DNTMLQYIJlNzbjTZI2ub0j4
LWIBWP5xSQeNa+BF2DlHjTelQOm/JR4AY/NlN/qXvrzPjSzCrKGrNmf97gC2HdKuO2cOPfF0n5yR
yVFCHtVqYXmpz8eMHJ1Z91DhsGzFEILzEdfFtEBcvcxUzLS5wUYYefsjRHkpMfxDGlsWbKhjh1Ba
159x+WBc4dzTjw0dTQYFHhleIEGCwNNuwNU7YWGR44RR5x39Kq6XWc0PK5GDbzVmrY3sXhy9pS7c
EowUtCRGtH6jcJh3RvGA/87JH8jW6RxqCqdeKQYG3iwEEji0QX4MdXlMFTpYTehxvxrPFVwmr9Va
7fqBgVTBMj5vGK7TihIhlhUoIjAqym00lHNzn3cQgQNwea4bFiUeKhbqXyuYGpf2een2+Zo7+Mbh
iJqV6SuecOxAe2uMfI/kz2nQWEyXmPhhCKVym0zSDoTDNigCJmzobEdWACNgHozt4UQ261Oa7qlO
VEHqmsnTVSKBShzoLDQmdwXqMzwtGhcG/FZjvcPzefiLPMLXQyZnLREIpX+078er4+g8MzMba9N2
fILc9KGqas5+i0UevmkqgxISPdxxXjB2Zsb/kGzbnoMKn8iuskMdEw0Si7cd0X+wFnDSWM5+U91a
kadtPT42X/lk/i3w94i0wfwsqGuRhMPEbilGR0kbSGOdL6na0byhjt14oVNzvie6eE5cZOpxyv3P
vD1tovof0s6suW0s2dZ/paOeL/pgHk6c7geQFAlalmR59gtCkm3M84xff7+t6lOmIAZxXTc6Krpc
lp3YU+7cmSvXOmrNBJBWEDuSnSTjCnoix19zGq6jIYPJpyBPH5G6SPsOatvKNPa6tK3YprbS8LRM
26MC3BgQfrq3Upx8R8elG9Fx59o0phlE7NQFLHAPYfcp00yKYmLqujigk1rLb6GkC26lUfvepe2b
Ehzp3oq19JBZ30aZ+qk+GJpnlMWNBTOlhyWh8/116rvyPQBuJ2nDfRVpMO3BiYoobfsWHlYCwiSJ
do0mf4472wKF2zyFNfUE/AyYOaP5FI88HrLMcLh2OVh+fjtLDvnmMnsXIG4YpdNmIOA8IiFOu5Y+
WZRHQZgOFv0OavUogYwB6UDXcQTzQxQ9ZoUG5azjN9tJopGQRc7hnoQXCjEawJXtbshRZ5Qz60vC
VQ2wcgAZN+1lXUruY7qDJpDRe8WE9adPik2Dj74i1f81akubjIZ1k8AlWBsDNzGMLhpPgNYyRq+S
YwUSYVASfse/KcAQZissWXD0hn0YXU3jfob9yOtCjpWahVezapEsD42bjBtpPzXceTrPizRJ6ZZL
b7WyqN7EafCumSBoVENUDcuM6KfLv1tTtW8IrMJOpfrqj/oboOi3fl5am7GmBkyqgCYio3FcyaL+
WtbdcBdRiJCJL5WhDN+hGtuj7Qktad1Iu4p2CVYTJ1N1N7ISwck/0gf2Zmwy+8qRIZqEXAbUixkW
Xh6WR0jarV2hp+VGLxXJCzTlxyhLw4dQhVwN1SYNbogjKZryShrwadNGiYa7VBtRjcoDtApAYfi1
5EoZpGD1AKJDEh8dDvSZJXK2B3EUb03bjGntgB/OJAExWzDv4yl7aqsUoERedgiPPRXu3SiNLgIj
/RYCOucmjGXPUMDNhkZ+R/rmBwh8fTMVeGuq9N1VogHpU3zpzg9owvKn+U2da8lRvL/JqPcfFCKA
a1nT4LaQgFYlU1LuTJWAV0oeKxQ6OhR/AueDTBFmG6NsattCesDovhsRcGWhwjf3DyFMDi6x8he4
uhQTcNv4QIkKwv7iC3UfZHayeaLkRIOg/adAh07uXIKkIrKsrxoqCUKXYGb1mPY7U54+tyiz4Mnv
IS9xsw7lXSHKIkRDYgf1w0phbNLWBJEgfi10yp7FycQPiH9kc7xzAnJf4rO0Ggawor0JVJRFgZ1k
zX1ajMcATSVB7V9pAoyXPRrlWzVJPlmy+iD0YoTgxdyHrOdAwUz9XuobRx0fBMm9+GVYDLeK7z9z
6fMIfxTCLkBBXNVvb5+1NUcUQYsuvrUjqCBRhbEGdFSC8Rvk1EK5KVemn2OqfAaBpQfN2wzBUaWv
vrLPnj9mHN/raUB/lbTvHMiW2WLit4QkQSLHj0IQQdNDHjLGFcCWre44T7NhMRGQyWfNDzuT4dAR
DcZ/CoqZkA2nSf5WfHkXyA9DqR+aIToIHZQcJRi9HL7hcmDiHEyIsbBE7nefqNNBaAfAH/ZeGt+L
HxQfkiIvIH4MUjlXttr7UNVuU8CTUu9/FRMptEOaqPzR9/GNDpZVRQtB6B/0KsgcsvKQwMFSbVIN
0N5JyCn9r0Ba77dvFQfFEzRozIhp5u8SOgztpO4LvXlONAbq83/ukFgQvyUWa+j9LQeGMlH71DRX
4iuFek4PVRV8fzA1dVuxuYSyhp0Wj3b0LhzoWkCkpoYdyM1BhaV9fBASiELMUuho1IpztLpyNyto
AAtBRzp63ZRWHLqxhQ6SkCH1U0p+weAKNQgh5SD2ixCHoiMIgI/2XvyciryJ2I5Fa7zXAi5vIenR
IkoSZsWbEoSJ+AEfxmGC3GROP0XIoISVBjXb9KACrKEl/j5HxqCDt+29+BcYkp7/QpKAZDO/iF8K
7UGx/4WWabjzW+lKiuEVQXClQfxcyJcWpjeQmpzQYfFt5UGP9DfppOyKEskvocPApBCfu1I0vIcK
aitD2+8j9EDX7FNZkXais9RsrKdQCD7otvHVRhGidsrPlLYrFZbsMLyFDu2B1vlHUxu+1yiI+Oyr
WUf3j4Shwv9XtvKoIm+WJt13iJwetZIJnTMqkUp6Y+X+U9bDxDQBpkcFBBHmdyYYcbVVH3sh75bO
MmoO+nWFzq8YmOwDU0DVmZ6jZ3Hf6eD3dHbbxqONXATv3kchI9ubEhltxzONlCdLcSfEMsXPCImn
Zx/WwiDZjxLFWT7mj3/817//57+exv8OfhQ0HMF7mzf//h9+/VSUEzqBYbv45b9vHvr2R/X8Z/76
mZd/4t9v3199WP6AsPHXz/N3/sfm9qF9ePGLXd5G7fSu+1FP9z8QtWmf/26+Tvzk/+tv/uPH89/y
YSp//OuPp6LL6RG6/xFERf7Hf37L+/6vP3TzefR/Dl789f/5vZuHjD9G0SH9sfzxHw9N+68/JNP8
J1z8hmwYhq44QCGcP/4x/Hj+LUV2/kkGy3IMW7N0GSfwxz+QmWhD/phi/RMKKtsmOwWgUjU0/hhF
mOffM8x/Gir/yVI1RdcNTdH++N+Rv1iXX+v0D7S67gpK6s2//rD++Ef55+qJgZmyghGZb7NhutBM
ALL8/tPDPcxH/LDyfyrVks2GHLA3QDOj1dB2XUcq2LxdIGXbk1n5j+lTU4q8YosBn9oC5RjYxliF
R4N2UgIZotcQ3rStGcpo0RRAyIjgtE3naNS+ky+FoxLUXf4GYeLScI2Xn0AI4ZumUYAqC3puPOqj
BmQcPo1jl+2cn1bLVBzdtEDHL6aVx5aP8HM+elnc0rsOzYZtgB0KjoAKrqBBO142x358NSxTtYRc
nqprlq28HBYMBj4nVIk9oxfRberCywAEYQLh/OmyJWU5g6pMb7di0vnKU022VPWlKdUa4kwOU/uo
z98kkkiy/9lWza1ajJvG0ukq+pl2D1CS8gCjPU0TvVwkJmdrZYIXn8E3qLbKkVI1S1NVy1gsZIgC
MrKYTksWCsk0+bHWP1weqCrm7GSrvLIg5vzkZMzaWPJ6o00E1RDXcb81buQWG3/bu09PuYu4gkvN
xP04uekm3Vy2rYhJXNom6FMNRzZUmQG+tB3O9JeDzWj3xmDSkG5Zd5RyYnjwdWqbifqRfpe7tihv
6b64VgSQMPZp5+mc/M3lDxGz+Po7bHihHcfBEyy+Ix5LM6WzneYhrT9SoIWELQ8fQWJ9uWxHuMFX
hgzbMCDQVAzHMIXrOJnssadFfqjrdo/e0baPJnVbp9mjTpvitrOmg9qaEKBpMzyA+a6YmkOP4EUJ
/p2WYDi95YFgLrymXZcspqJufJji6l5Z2fqLM42vtXDKMqxtrAupafH7J99o5gBqM0eLPViIa/to
wPw2+Vdh8j5vh+3l+Vic5/+YsrgcVNmiKXXhPhxwWYY1Ur6f1Z/icjbln6g+1/3hspnlIWJEhoy/
4x/ZwPsvRuTQveB0HY+itoI4uCOD9t7khlxxTksr4qieru3COZVq3Texz9qO6s/IgtagMFacgbgq
L26fxT6t264FM4CJT9NNuq02980GnNAu3aIAdcg2rnstzioqI1fi/ylBU3iNd1/kDUoW/GtI793V
5aldrqAYNN6f29U2dHhxF/7J8SFHUMgF78GbU8qE/wc667R1m35lVz4v0vKMnloSX3KyLac0rTvQ
Te2+2fVbBG2v6e7e0mW+g8b1ACX91t82mxnXJW2uyV9uPpN53cTQl8BeuRkOyRVN1Xt/Y3kAqLbm
7vI0nHMgpipuC1sm/rEW5xpkUtBljHuvNR/G6Qb2WhJhzsryq0srqqqo8OZqps1lYL66k8ZIH2cA
d8Az3WkDufQWXYDN6P7INsXmKXWvv35++P7zGLs/483HaO2oLlca45pswM+EQqcl20tfXUyyIzU1
fTpA5A/Izu4QdbgGBrXXN80B3RY0eqBw20m7R33TudTvriq+Ldl/Axu2U1zCn+1X31U2wLe2EMVs
weq6H2E3cens3tAdsYl31Ik3aA7sdqb744Pizi55282DeZVtE37GWhmRtrz5liNaeB/VD0wL7ojs
4Lhf4s2nbofNbyBaNvJGch8D9/O4Sd0b6unuQ+fe0J62IwPMNfg+WPmS5bFefoj4/ZOtnZnAC+SO
Dxnrd3X8YTY/X96dirK2eItj2tWVqYHWyQ6oYr4xcunaMGkCC/w9HZkgJrIISFIivbfguQQbehem
/ZNg3oPKKN+oTUmRJFEAH1FY7AVmWhl/FHRfqGO39224lkvon9RIHnk40yAUq809xJpvYNe90jr5
Y6UoKL/zqIym/kOoNJo7DGi21d1b6Lw/lW16kxsRCtQFoIHsAxS5SCPENin78AM57SNwPg4s0jlC
PaZzBxmm0Wz046s0hldkgiDFmq46CGxjp4MuPrxuaNuG/hZM8YRWaA0FEr14/l74DqUEUiVRM+Qp
A2MxPaFbq4cBLLfsz6pDomU0io9wCX7qivRN2DtXkml8CuXaB9RAwjTWmo5IbNb3iHODlcyMOz0Z
0Vss7iw5MUH1F0fiV7j17be+rV2VSfkBqNRd0PbXfoisk6FK3yB8gP8eyKRspKCRFdK7uHX9qqjq
xwLmHaW0v8oyaNDO9jRzvolLbQ+L6ZsOsKc/a5/8CSKMUnnMAtJS0Ixua82/I3n/oUGTO26J19A/
wo/sLbDzlzeSvoxfljt14YQlQE54QPYRHYf7/oqa18ZyEWFyqaDu7P0jHQWcnnELOhB/MO0UXFSz
p0kPXwxN9KbffSzdp882/2G40o7GnobVt+2OUgT/hcZ+TpexcriUZTzz5zfrmgPllOwo9vKbUYtS
kt7KDv1V8lB8kt6Hd/DwXUfXpEw9ujaPlSd58UZeiSnV82fOspHqk6FsMxanms75snIAOh2Er7Zc
WkM3j7N7R5OuW7kf+g3RrAswwv34sd58+X6kbWftvjj7BRYstJajW5a1DGtTsFxVC+vrIUjbA/2P
W60nJRQYtLt3Nf1rJZAMOQSRac/boJOvez37GVH2zBT1BuKGbVjR/Ky2iIdmB2hXQ9eykIGb1UPQ
JN40Zm+kcoASvr9VpByZ4dxfuVWXflHEbWT2FFOxTCjhn1f2xC8iv9ROhdJInhLMJPqSTNaBtCeK
vvIOWe4QYcemlEzbgq0pRL8L/1slkL1Cn38YZLKK+yEJpicYs6O7IRkqvL5cF8UuL5iuleO0COfE
zlQU1FloJ9VsxbJf2pVAASu6kmeIaaRbFJ3gQHl/2YJz7sDCy8Jrg3jeNJZDM50R2T5ryA7VbrwS
8RFVR65lZfPE+27ePYGodCkubykGsT/JNl7lW9CqG1TBDq17XbqUcdzPN7TG8BBUNp9792uzrV3E
dzY/aLnlZ6MdCP9t6sK4cfXQu5ztducB1ObPOVsRexnbYAsjyEZzP01c9Ca3+1cAvlsCUk79TjiM
0gMnshUxq7UtXB42uw2F2JVVPnsJnsyFsQjS0tI2qd4xF4Cn3MfIvb0Hsc4BvHkY3J+d+/Py1Ksr
U28s3gM2bXqAhInWhs0jHAN4RupCHH0YFLcSU5zhEemnccU0QLFP9IQvoFrNL8vNmi9QxF46DZ+f
99qvjWAsng5N3RqgUxn8GxE2gs7aiAALFT++Qdtsvg/u+4/Sius9G2EpqmmQQrEVoLeLsCPM1NTM
FJQgkey+pVXiMO2IBa+ApmyoCm307byx3c8J2xL9vCubSaDZaQP2YpOzAYIrZ7vmUsganpuHX5+0
uA2o1YZKbfBJnyz37RfJZQ/sH3L348rqL12KmG7IlhVdI+3oyM85whPXNQD3UtFJyA4hbQRK8MZv
4dI1norqK8+YFTfyKoXzbIyMGNG5CsXV88Y/MSZVsl81es3aouPjPhabLxMvPsf9MLpPtMJcHX7e
lOyrcuVAiezsqz3Fk+Qvu2ISTuzmc5DV4IvE8hYudaW3PAe45xz+V/FfbjljlB7dDxbeZvMZBN8G
/h0eAJ+VY+0++JuBp6q9OdqriaUzDyVu3V8ftnCsraZ19GXxYYlyjOQvRnudFCs5hfMmDMAQrK6q
24vbnZhzrBQdFXEB36AM3lagwcZ3l33Is49YnlqVw/O/VhYHyNTKxp4hv2KGxaNEwjeiUIsLB2jh
3qIhiT+HKpl5LXefxekRfrjZUplyk+27T92mYC2Admze3ymbd8CsNmx7/i73huY6Zh/t17XNuMh+
639uxl+fvDhgqLoqLfdodpAIuIbdfFV6EpeEuHeKjXk97sAuXPEw2Em86laP9zJkeLauinw0L1Ru
9YX1ZkJsAWA3Qde+25VX2ZHcyMHZjLvyZtpa23CX7y8v0TLbr9PCSdhARo8sOAkzY3kIuFRQbbIT
rwloqqyagz7b28qi003Orxpo/AO998g2QUdjfrls+9UeNMgGOHTByzJEPKa+2B1ZEZLzaiTbo3WJ
jq2qbtH2qEgXVgZwkcu2xMS92ImGQ55MtoBOOypl5sUw7VEBThTZAbzLRgWkCjlNu47ifQObJhL3
SOVctvcqfEbNHPyFSs4Bt8a/LlYyTZQCEki/OxS79ooK6g51LNYTgr+3/Zv+IG3urtEQ2YnMjurC
a7fLtuV+eBOufMfy3nz+DEujDkWg9jpFjUYDuIzB6g4+YernSk8sG4XXGtKjxkyBhBth8Nmq40Bg
imvoSC7PwnLWdfPPjJJlm7bDTbqITFvAalOEPsOhKisD9LxWyw9JqoDByzI7+x7EVrUSMS73lE4e
npoArxaxpVV7YdHys9anEXU60PNTel3lRD8MAY8waOi/vTy45dQuTDmLeCygL9yKld7ft1NQ0T45
2iA3LX+qGk+2FfmdLunk0QYpCH72xgAA8LL5VyMlHMZLQGQJHym1h0V8VkdDYaKgTplOmhBgivRD
VI72bqDhauWueLWKKuQBtqg9kiMUJc2X92QG3wDM2UXvjboJY4h9NwUgvVCCIVmphivvzqUH1EUh
lWS3zdgcQ38OS08u5bBpbLQRovAIaeG0rToDBZI0nm5+c/JeWtEWa2fVkSMpkm/uy66IUIaMCwgB
DYSWY/B2v2vruW5LCy0PGIrI+mKh0lHTdamcYy+g+90Cn2uBFQAPuHLWXu2HZzMW+99UeZM9R44n
E2f0VZI1VUrdQ7OjnWzHrQd1JEIpsGx6l2dPLPipM6Uezm74ZWoRPNRzBWKrz9NjCjXCWzjgS2WT
NDVlxqQ3ZVo8AoHaNb9etvpqZxiMivQ0DtygB2A5QMvv0BcN1eRYWlAcoBOQIgbvSCtjEw7i5dio
2MMk7SBQbZALWqxWAFy3lQJNQtWlrAhE1CDUIDssEgu9iimCrrrQInTfe7gy4FuJg7dlbsG0dXms
r2Z4cbjVl0eubQO7mK0cVqCeDtc+luUJuPNMww6y5NdZQPMk2je0mVw2+3oPiUwCqSYa6CyZitZL
s+WMMEUqOaFnAXTsmvCbHFnoL8Cg+Pt2WEUDpTqu/VcVLUUBswr3QXyUstK/0+RAftdZRrSNKKit
DOnVi0lkR05s6YupnFXoWRXSQoepyeD5heQ3hgOeRs6SQlOmf5djFVIvyEj1zFEyZCu0+N2gcUyd
zIH1BeLbx8uDf72P+SCdAojjaEBKrMUkp0rUBSCy/IPhmMckNvYy/Y6/bYJ6JNlCBWgKUd3CRNn2
IXDKITpq8EGNcJb0qAUGNMdl+79hSEcRgsjKJDW8MBR36li3sEZ6tU5rC7IWVhFdXzZxZk9arKEo
5RKd4kNf7klicZ0GntT3ZGRz2w0oGC5bm5ZQhJudeGVjvrrqCFgs2wblYzkozSwnLkDYLlByy/GC
tKdWAtR409WWQ1cUvRT5JA0rC/VqcC8DpGXhrYb/qp/1CDmnvpWNDZ82W5u6HKIvFRyIP39zJoUx
hcsc5ylz6LSXM5n6M2QDTZh4/mwhXj/v4L+77bt+ZU+8gkU8R31U2YA/ieTt8sKz2hmGfatIYZ3X
xm+aSt29GSfLK4BV0ZDW0flptqjooXKzQRsn21V2l/ibTIoR3pSd8OrysF+dNzFsAZqyddILr144
NaqgpVT708HKBq+Ncq+DJPSyibPLeGJChIond29sDEFL6Jl6pWPSLpFZqiiMmDRHRNbKDhUn6sX9
tBiNuL9OTEHB4NDMZczepCCtlHuNoP0vfvTDbT6VvxtSPNty4B3XZeRslnchDLWA0Gs18eqxaN8H
WYOYUDtZuxiA6IpTPD+Dv0wtvHQMxN1Uo1r1nCKEEwgJKJ+G0qJemb2zZnTT1E2AdKS2FkfA0HO7
ipsgOdpBY183STLS4Kc6W7U3w6+X98TZheLJxbMT10VQ+3Khgl6bhizqOi/N6d5qv2WmQ3vWXksi
t+VfLxs757dsSuom0EXyduYiaim4SuY2HkKvThBSgy6NJp8+AHMdrUzgq/BIbAnqJCI64FW59Mb2
0CWzgtYVsWX41QxCz4FCVJvye5pqQ7ejhXGbZOqTZEUrR+zsCKkD8Xa3VULPxXRCcg0nvZVKHpoF
FmU7Jc6dTSMXcGqVg0QfnAbVQ/D58rSe2y6ORo6CeNOmALWYVpvuj5JWMOgahhY2X/OGlNlWitTt
ZTPnJpU3HC9wHldAERdj86Wm6nKfSZWSuJCvIihwrZscEZttWMo67XTW4DS3c0+bAlwwclt+0NvG
TlaW9sxgIUS2eaSwwg7Rw8sNO0ZJjpckLil1tEh2sTwGAAYA1UOvMIcrl8RZY7zyNHLrluwsCztq
JAEcr8PY6xU6rywYqehBrqds5X494/uBmvxlZlkzCUyoe/vOFHT5fYeebtkJ+qDBmtYChzOGdI2H
HAkfXmDaMnCQgCDKAWyaHk1Zu0qa9zaCh5d3ycKEqdmOLQJGmajDIjm8uGQgBU66unY6r5SkKz8j
U+eUK4dssSpLE8uKazf6TZVPfeHpEyRDqkyHchs2yVbX6V+6PJqzpkwFZLQBVFVevvMjBXLPKhcS
NnTcVCVt1X7wjn6Plehx4Tb+HJEp0kE6JdhX0WPla1Fd2nD/UMHYRQUyuV3wZSySTz79DX9nSLbt
6MCciB+X8ZUzp6Mc+fjECjRxJvtbLdYfm2ZeScecmznSpQogTFPDNYmL5yQCQC8Bdn9DzY4wK8MX
ove2DV85PFGBO+RNq+wuL9S5GTw1t9h2Bvi4uHdk6VDrZOihwx8g7dEUMHq0eV42pQh/ehLcPK8W
RwjVX86QYi6T0c4Ydn2kmpBGQTyf76pIsC4igBN9MbM4OCZ+PZA6HREGheEkyeFuzADhimRH9KkO
oMf6O2M/+Z7F2MeC3sfe1NFwi0rEO7L5qQ3mDi7TBooqSb6/PPyzC8t7WFNJ1pKrXgQndpX0aElz
cyZaeT0kYBXyiAcpKocr83x2SU8MCU9zsoPGpk1pcMrJSAmGJONnL01oPe9j7f3lAZ3zWADrHToC
HU1+BcUtJXJfpHLsw5jQBNwahyroVs73WRMW9SsSCWBwl3Mm+QTzjeigjqG8hK/SpUN8ZbbEIr/a
lBZBB88mXTSIvJwtU27mSoWh9pgBn4Isw2+v7NHS34GWp6F4apHsjUOosnPIJ/7G/EHKZ7MnzNcF
ErII5BAMf0JcInw7Bf42s8a3l02c3XPgXymKCLTK8h5OK63JJqWUDgkMrobiatoH3qArM3jOCIg0
i0qTQKnY4vdP9lvQjqXRhDNhVOL/jJ32Lp/s94Wufbw8lnN7wSBFyKyQYNeX7RVQ4o5+oimlV6la
BPVcv0/reGW/nTs6pzbUl0MJk6SQRrNNvAx6nMMoVyjR0VhI33aqO6F50AT7++VhnZ09nmBQh9pA
lZdlMjWYUtrQMEkW5MMUIUycyNeZPv68bObcyMjviw4nCgpEGS9HNiN5hEpNhlKToNyH/nxCoEzx
gqndXTZ07jydGlpMYRc4qMjYARTv8MJSySGkpeRO03xRIJxGg0pr1isb8NzOODW58Kx+a06c7HH0
kA+n5zre53m/kuVfxPDPV9epCfEJJ3vchg0tryncez2yw+iF3tggO6HrCaEYRNBpB9pgF8EHd3ku
1wa2OFkjrOhyQ8f2wQ6stzb5kzTSVt5AaybEvjkZGBVEKCbndPZiuz4UDWT13dqrfG1HLCKavrEg
7rOS+FhDRUH7n5PvtZx2mTnQjQ+G2XwPTdQJqAzIV/9/07e433nxoctTTQg5RvEhmfJ3kWSsoeTO
BjWnO2PxroqaWbDMTdlRbrUeNVg4NcG1QbgmwfqEkoUpu0ZbflekGEb5PHCGyp2VGLJLSDC2l8e7
TM0td+kS12OYA3Bop5EOsVNft+PkDYa51fsR6r/qa1enW3SME8ikYq9x5iMZjM9a7jxc/ojzq+3o
XF8k5axlL2NcdwEBrBkdyygYOsj6ACb6CIuD80hQp6tDB7FRvXB5uPkr633Wx4k8HbhE7ollPToq
k4pe5Uz3Gp+Dan/r8vEY0a1rDV8uj1Hs2GXMQHBOzY+sI3IVC4eTJhVPZl/zD2g7Oe1N1j0halyQ
5DT6eHPZ1Lnr4dTUwvGMNRBUaFj1g92V9yEK6GZuoKTVrUzd2VUjncVTig5G6kMv3YA9ZyMAxKD2
pPw2rA6WWmw0GFSm+c6Wcrf73WzEnzsVtS5R8kOXYHkdZVNa5YYQsYSnyZo+OXrvys1KfHp2lU5s
LG4inhh9JUe9fujC/H09S1fNAPlPmUy3huDiprVrJXo460tPDC62RaRQdOiLOPCkOb7y6euG239l
nc5uhxMTi+2AzgOtDVRKiEzVh96qriNJejvX8kqm4NzUATnmfzbpQEr1L7dDa/aDrZaQ8ZvykU5k
eu7f5N09nYgbnnYrO/zcrFmkxgBlgRCkaPbSFmJgftjG3eSVcEMV5nA/RePKeT13e1uGCdSRAgGS
dAsTtW9PkPo5mQcGwlW66lhLpQu9q5t3Mpzsb0r7dobQ7/LJPeeNTo0ulsrQzUoaIhyh7Cf3DRzI
QepvYgPCl2hcmcJzu8IBhCPLKB7oJL5fTmFpAuW3hpLO4wbxHzn9SBSIImC/gjY6s1Jk1UlKkJ4A
9vfKSbQE/9UoTZ4hVfeQKFxZc/q7RwgDCnVjOnxEpnJpwgmQkTcbtfVsoz80RX5f1trh8rq8mqyF
CbFuJxGPFY1IfJkt+82Y0oOaDM62lBX9gMjB6oX8auMtbC1CnxGuo8iuk9gbkrw0DnGDuIGbm5mR
3UcGuRAoTTV52EdoKOmf4piU0FUem9P0NqCIeRdWsQ1D3ewkd/nYDcOVGpbIYVSIa137XYm2A11i
iKn6JgpUNOAa07gC1zkzVxQCrGcsCJmb5fsbjT+IxhMLJYzWuQni0attREpiaf/bS8KGUsAqCoyi
vXymapnl816EQajrUXcCGBRaJtow2orzXLbNc49S1/hlZ5kvLlL4AXspIzbRDJhfAPfBMuU8+ao+
XJlWKEE7RF43KIvxEHZIiNWq2u3kKaOlgK6yjTxP/Y1KJWRlll95W7FL6P7h/ApA9nL4pZBanu3Q
P+gyje4pYm+orPcWpDB0J+a/e4iFMXKYFAFIzptLX5gEdSA7aMJ6Sqb0rhQ36VYDebNyyF65CqxQ
p4JZQ8ax43NfHrI+j0ZTlwbH05EdaLYgPjva0mAz/nF555ybOjgIEAngUrRBEry0U8iQYaWVn3uQ
AFab0OypYQYzsHIZ0vpJ2fvF+O2yxbMjO7G4cB9J1od+Z8eW1w8dHX1mNG5TB6rx37ZCBMteZVvg
163FuGK1o2Fb7mIvr+KbWDY+0E8XrNh4XoQXYayA/p8YWQxFoaxojnKje8akTcqWtj1pOsIrGDe7
onEgicsrO0QTIUdK9M2EmjGNIdrg1BtoYXNtoyL0iYDMXFS03xgQ9QVql8+7Ru7LT8GohIiryGNi
HhqnU+9ackf3sxkO00PXJc5wqxam1tBr2SEm4wAP0TfsW0jzy7AsK2+IguAx16Pgba45KKHMcmvR
WK12Mu0hVi9/NMGzhtvfn3RacIjrdZOc2TIonUyznNKmyI5GZJRf7Apqyi2dC2g5XLYjFm857yws
TwedLLi5TDkiP53Dk2THHoujbHlJtdCmNbPbooy6YurMBYQD/2VqEQM3wTyjXieDeMlBkOYSLFSj
DRtxNaIgaRQ1Wnn+Yzf1/ucgMD7/jWFSnANvJ9galgk7rep8Db7awtMahUZXurvyO5JcvxtmCZ9O
D56lKsBuCe9eeoBRHtOmQ+vVg5F2H1nXkfGDpxlSMmvH5YyreWFIOIaTuCGzJa0IADx7VQV4iLry
Tkf7G4Lk+xYJTjhDV1zoErv/521Fepgd6eCslxCDoex9Javy4OijhwdBuZLc9TFSOeNoAqqJk+Aa
SY7ZrWQHDmrYKjd02cED+DcWkTS0aSEkpr5C1ivJkDvR0KZeS/QagFBUpQd19lesCE+zPBE8PLlw
KeZx2hfZyWECHaQGUOc4yEZTlZZQHpMrzwodNCgoAqyYO3cAVZ3nO+ELUIflhatbTRDlQ5keJ3VM
r2Wlkt/lsf2+dEr571iyuGgdWjephC92Z0W3d6rUeujpyfClsOujXxvX8eCshM2vs1CcAgg+KMew
W0CJiM17sjl7fUrSeoqTo+k7ZrbpNSf51iWZfT8MyKKPHRVnZrQP7+Et0iZInPXpTabW5cZ2KvRa
Lu+ZM1ckH4MDBVNEh8QSNtiAHUvyXouPQ09XQhv15a6MzMa7bOXsIp5YsV8OGSGFuq6rofcsP/3a
T8UBzOB9G1Qrx3DNjPCwJzMb1qHpoO0sea1e0xBmwnxJ+kf3slFde/ycPQW/RmQvYOt1MqN7OvvW
IW8dotPvRuggFv6NfqKVm//smATckvIchcjlRScrEBlGEheQjm5alYJJFFou8ZrHPLsPBN8aVxA4
4OUF0AxBqhVKrXkp7djvQzWFP7ofKkLvv7ETTuyoL5cI7nq97qqq8nytGN2OFxesfvPkTgWs7ZdN
nbsE8IJ/DWlxngOk7UsZIWgvGR7oK3d5vCng/Y35mCP6d9nW2e1wYmtx4QSTSTaEstMxyrroI1TC
iLnWSL2jJSqKEch0+8PPyybPbQwq8xq5dlljdyzcSGtI9CEH2uzZsgRnL50N21wGc5AP2Rq70rnI
5NTU4vjGY1XU8M3KnhYZUOVk6Kk3DjI2xbdGT7a9UUDWG8p7Jyh+tyaKqzw1vDjQZlkCpoum0iuz
/EZTs30zjEgmtvu/MZXkmmCjschqLeOSeYjUqo1Tx5PkwHjThK12sBsEKUypyq4umzq3USAN/MvU
YqOAgVJ6LYmjYzILIMOUmeYb34ZAXpnHT5pT6NvL9s4dglN7YheduMSilINBNWh56acbGTrmFjkE
ybqxEf0q2rUcytktqctgr2wV2q9ly5fOk7mb9BYC6qLWN3AWmnu0IOGZ7op8ZWeILbeMQrRfppYt
X1kPl0zSQNaZJbq/7+JKcUGXmdCY4LjiInDeTyA+t5GcxCsreH6QdC8SlNAxuUQiUkJCOBpGW5TC
knemWezquH6fGePu8sKdHSCIDU0k8ICyLba+bA6FXgDA9GS7j5BYKdAqhh77Sm/TpzQAQgVrqbSN
2nntJjg7PpqWROcX+ZdlgjJGOaLMSGQdqsm55Zn1ZcrkW6eovb8xvhMz4qCcbEwnKQPg6EVwRAcv
q3YhIr3NTg+m+rMcmZzy3Bk1C0HsIn5XF2O8Uvk6d92B7rENGjKJxJaxXl9KSmflUunNyP8gnv61
TtuVpsRz80gUz21Ksgw/vfDPEaLQ8jAVGZUFVBObdjdLBYD36e/sk5N5XJgJgt6M5zRPvQlScIRD
up8W7ZaD/GZUp102VispqbP+68Tc4irQ6skBWwc2wciHW19xrvUkFLIY0W7Qynd/Z4votH7RrcdL
X8zwyRbxjQB2JnW0hcrCl7GtKT6jn5ywZ4xISNP3X1HuXQEPnFs14mpVIxFGi8YySaU0ypDKrcAZ
S92ebt0aJPW4653s6+WxnZ/HX3YW299UUVIPpTH3pk5/okPZq0zVS6zqRuIyWAlOzt4BJ2NabJEq
DiIzd6zgKM8Rb/rIifWb7v+S9mU9cvLO158ICZv9FnqjZ1+STHKDMlnAgNkN2J/+f8jz6pduGjWa
vFIuR6m2XZTLVXXOGWMXKquZeOYMmoBaK9d6RX8C4UWIPjE7cxUw9wOI3Of5UY20/0rMrgsh8gua
NkgedxBhijVosJAWCrVJLGggHNWBxc2j6V1Rx+ZNjFo26KAGO/1tZQDj+0ZVCRVkuqPt04hVP9I8
k95ba9u15dupEx0hAmT8uH5MS+4woeJc8MSi1TEPhnnUDzRlWh4W0bfarn3IhPl5/P/In8+4n0+J
fpecwSYuOlB44WK4eJapRg4E/Qotdg5xXx/gfveZlT14jG2Eu5YPLC0IOSMgo8AsY9p39nqnNDNy
KDawY5ob4NPKvAjCtETbamq1nrVoCi1vcBIhFUD/9PzzZWMijdIy3EOnIr7nbdXtM4j5bAGjtley
nMtwjnc0ps0Aiwa4CAqL56Y0DOFbVYeymZM6u1Tqt3jIfzgwnJmY48PiCmqeaULRHoogi9NihD0F
RrHxVhmXL50BR4P7gqDW8Yds9HwtQoKKPBaZhNhEtI+5A1BFszcxLJ8Wxv66d18OoQCOeWprFoW6
TOn9EFHIwBQj1IHHOn/I+jbeQL0p3oILn0AlCHxwedroGwcl463raAUo9LpupydijQbm0mHwa/B7
UIHEP1Rgzldexl3UQXjZPSjGf0IQJtQd73NlqLfrq140gwFIVOynTsQcvYymCog9NMPBhGAXMCIe
Bw3q7uDLu27mMoHDalCKw2jE1F6Zv6hZiwy/t3h+7HvPfZiYiO9dlpMtqzodFA/eVxNKXCE4hNYg
p4sO5ExrA1EX9nO2jRzDIbk0zTiEHPaLzhhEol3fKzEED5HelerEwoeH1i+yYKBy0MyeNx0hF5TK
nGQkhLDGp6opf8jog2AYBCtc/ycmpp9wkgV4heQtVI+8g2miluoZvDxinsjYsSgRK6v5QyN1fmXB
FhoKODVdB2Hl5DontloN7cUkoskxhRgOikeZxBxpVOSgKHQiBkXbJoFSdZ9UGJGqpBlD7QfZ13OC
yWACpucafM9Ks6wbq3ZKgMWbZIBKYybZ2oN84YgBhEJDAg0HcBHPLwyzNvNCa+041Fmo159UTgIt
DoTZrMTVZTugTUGTH+RM8+NFa5C3zODugYHMgP0y4KuZqHyq1qpcC36EBf01NDvkJjHRKAevaBij
Vh+PEHEe28P173HNxOxss8h2cUqedlAFZcFogWlUOL+v27jMtJAznixj2s8T/2kKBYhLCqRhpL96
xm0CfSwPKkOFeUyhvn7d1uLZ4AHzZ9zeumB0AZlLGzuokBwMPd05HtujFP8Yu8Ut4vTK3bewLGvC
hhn6VBm/IDjRC3Cp9BGFxJt6tJzWd0Fpmr+ZjtjTvl9Z1sIxISa7KEWjhABClVmy6mZ9hNnTOj16
oq/vDXS+X404dlecYWHzzqxMwfvkoEAThH5lK8oQXN5x+aUuvnds9FH+WYkoC3cNMmDc5AaWhCg5
i8VehYFEmaVJGJW63GiQnbBGeTBRLlgxtHDbnBqapyfQo0lYJToWAp7zlebHxgU0XwfHrIj2Mgoh
ZHTd+xaP6e/CnFly1+DxTGoPVZAq17aOADUMdND+xQTw4tM9fUkUVUo3TxNpZmHel7shKm+Fbn//
BxPT0Ux3NJqf85jQsHKsC0eFRp/vMrvfUsZX0oBFTwPo2JhuY6BijHNPg84ZNKFHkh81HeK0KaNP
Rd1ALM1N5FNbxyt+vdCIBGsCRFDQKcAVRuYPljLt6pK4MYDiMn0zmPL1soXOLjGFz6vimEC8MPPy
wFTlHRXa2/XtXIgTZ8Zn4c8tsdGouIBbq7HpPXjt3MDkuYvMVYKnLSHm58Sh79dtLjoiVguolgsm
nHmaVeoJRh1b1wprqfrPzQD96K5LvZWVLX7Hf2YNMIkOHr3ZKVYQd4GmohGHmL/ZuXW3SwngxyJ+
vr6YNTPTYk/C0kjqGJq8BsDjPNrb0t1Vbf5KVL65bmbRJ8Et75qQMQDHzuzjxUhDzqxCNmDlSgH3
zbYFPWAb/WqV8WHRH6ElPiVx4FlBIex8RVYFFvjeaKMDjSZgKTQnpLhhtHuxNW9nMwuMc87T2Fpf
C615vL7Khc1E6QhlI2RKGHWdN6qBBIK8XMRZCOa1ZtNxvNQcUjRBpKP0cd3UguMjvAMYhmbFBDCY
Ob4u+z5zIYkZDvEQpN1rRfE8LH5Rc/TNNdKaxWWd2JpdkG1tYZKwqyg0EjsdfEjFI/rjnzpCVta0
4CRYE/DgHorAmGyaXV123JrSxjjuoRqKZ3xc7yZNBrDweKHD10RyVmxd3F5uKXQFoTwIUdtoBX6P
PegCxDckNf5hUWBcQV0dSwLd4bS5Jx+Y0FHMYVJ6mMlO75Lafq1N94hiCaYGS7kyKrjk+yB5QT0C
02741OaviV5LcozNE/eAibjmlz2iPjEBLTYY5kkh9WqimGVp5kYUPd9FeaLtKUnX8oL/mKJmbxp3
Gk4D14YN4tx5UyaOIdIZ62MURlxV1q7RcuHgUeL2yucSMe0enG7d5zJVkCpWtVuCnN7TSyeAGhsd
do102yTQZVsMPnUwDeXLnOvuBqiVpAH0t+ggbypc0M8R91WOIB6Crmokny0cKaoHUkFdpusbxX2z
LNIny+nFHTd17RtktD13R4WgyCedRA6+Yk7aBG7WFqGVGVbnGxZ0rjd618SPRlI19aaIhvHdzBv0
W2jZez7NKik3BXhYeCg821K3/RjHdzpGf6CgHekQd0+jKN4h0wPBXMRa9wvQDO4jSrrtVh+03PFV
A6CRjwEIkQZawkgT9FYloeolO4zpilH/amt99UojPGw3XpUXUCThzP2OA8ecQZkL8DGUuSefKETg
oWVMvBgAVNAa2G+YuLNB3tBAAXunhGk9V+DX/UVSj6NENaKyF2EWsd02uaqqTVmOLTiy0zQZIYuY
1MMmk7XxbLGqfbeh0/lNqUlTGDxnGX6iSBu6t2rugiJCGE25zZiMsYC20Ay/wkCJHkSyIrcKY4Pf
WghhPzWWFOquTusOzOcyk6+6yNUnPDChDEpzKl6sysF8Rs+pCZ090dqveFs0B5FVOWAldV/6UZpY
FAxkNP01skEzfaeWmD5sW3uACGchyEuGbi4PQB9RvkiIGLMAG2V7rwOD1qvfgtkTdM0YW3wHchJi
jtcj8FJUhHPDy/AsBjJmFq0a21Z4P5ZxSFtwiZvW1sMgnZZ+fBoJD7y/ZuZshcTsKy+TKkPC6AA8
xvsG2rVpdBjjUX78ksZyQJJqAmqKnGOWciQ5HAUSLRwdgu8RA6f3IMAXeqcVKznwUuyFaiSCIrod
wJvO7hMPklGtynMwzY27SJV+QqA3ClbJLF7TSVm6JU8tTW+Yk+BbKtBU1dxzw5baUWB0OR+PRtR3
rzwf6p8jnIzsaG72K0+jhQwR+/d3gXPXkJGhcbwjjmTQzUcPGtR3RUvW2O2WHNBEoQQ0W3i3Xkx1
AWsBCIRynQN0Bu57OQQVNX96SqxcKkt7eGpmtofI6EEuKds07EojyGoIkqj3xnrToZec9OHHv6lT
W7ONo2OpG33VxFA2VfV7VY0vAuoyzx4j2YqvLx0RCEYnVS3kGxeIZ8kzzSoiLQ7NKN/kNNsx9X59
LUtefmqBnvsem6imJpabowKb92ZIUrEFmqTb1g2vtiOt9ZVn3+I5gT4Dtw6efhe9S8IIyUbWjKHy
FDjye9Pzk4Lfxm71U9bkdpxUoK+vcHEPgcvCcK2OlHf+HZeeHPS2HJxDy+oA7EU3uZV+uW5icVEn
JmbO56S05BVJklBAHL4patA1P+LC8g3W+VmzFmuXjgyFXxPvc7B2XSptOuiyFEDiAwlWy0eFuLzl
ovSOHcRztrJz8k/XV7f0BUN6DG0ksGRcskvoIHUyOh0vda8uq02WdAIToGNxwBz9uL9uamkjJ08H
EzS0tHGlnHtjpKb3V6myoyazaFMaVbzN27jdxh2YW1NRf2uq8cd1k9PZzNPAU5OzD6DRHI2CR9QM
I4r+jroFjerWst9E+7VgDC/0lc1cOjwbcBICqiRM7c5XKEvBpzY6gxK2t1HRg6rcrR19H7wViMea
ndmytL5OAKbDyJGG8OH33fBsFlz5HuW3soheru/hsrGpZ4bZ9Uv+BzVV3QfaIcZb+iZX710DCbME
DPoYZbxuaakzh/4DCoaTEsOUB5x7iGgHAyTWXnQQmjUkG5aWzs+kGThH2qUmCloDmFhwNIrsHtXR
EbgM7MRTl4KY5ZYo5Ky3QstJsrIBS040oSBATAEFEHtOHxKNJYjDPZaERGFi+1td1kXyOFIKNlC8
Kiqx6ZjWOphRMorfCFLWB9lqp8b1hHFDexDYU4x/zQIQ6UxhcwDHj9LEJIjQIgKOZcc7jG2yBqe7
DKfnpmaXH1DRWlNEmHnMqHkclblpXfrhWZozE3/ejyf5UOQCozaOeR7SEqI6JkSnGTbW23okXblf
L+PNuaVZvMFUsTNYJTDCilf+CEV1kd/bENYdy192vea7l18JjE0sQIDwwd3mzSlecz5YTpOHOkkD
Nf7QMJHnDkAJiDUowuKyTixNZ3iygUbeUr0kPcAHenNr0+TRAkowbwDSjON9Ga+EmqX7ASx1eEZP
8ijAr5xbs4SNem1lJEdMoLCbvnKbB4npk33m0HQly7vcQlDD/jU194y+h6ad1Q15mEb9duTmbpDJ
T8H0Y627r9cjzcqq/qAVTvbQrJkmEi+XoT04fqTMh8HWAjJ6zx834wIjhfYYiNKwgeebJ2IrjoaW
GuAtaTatQ74OOt+UTbbySS2tBinQpPMF5i6w9MzMtKOByjpyBq4070blqLRLadkBzUy+EqKXzujU
1Ozmgfbh2BLMA4UG2CXuSypfLKb2PY2fLG9YezpdRiOANPAtoT3tgS91vi4NhPJDCyHpUK/qLXPB
Upx4/5CxuhAVAHQIydZFxoq4GtVOjdheoXSiDuXYGL9VDk6UnVa1tnOQBa/KG+BIY/J+3TeW2u6A
UtjATSElAr/SdKonPtj0HNA23R1C6qKEAlhvUvFnSxufYhZtNFk8YAQ8MOPO71C4aM3qTnOdDSQm
vza6vrXR2rj+exacaFIosTF5iK2+6K5TngyYQEE1kpXxziggw+iM1q6U7O26nYVDBe4GODjQgmPs
az6L5VQJMJaZlobCkGJr10Vx1FS19vxd8NMzKzM/zccmir3SYmhAMYzVdnH5rCdOd09z1He6sX26
vqiFmAw4AkbAcZC44OcpAiiyrLF1WxUKlkGK+kbnEG00sj0hb0qE121dHpSBYaFJRmZK2zE4d+43
iidc9hgGOZCsCmga7dClCcrx4/OTMDMh3SjKMGBfnpZ84p59VkcjLWUK9JKr36SZ4R1JTcZbb8wc
P1ajnCgsV6aHLzOtc5uzTCd11QBAGsWER/aSAU1rPGiQyBi+9eTQsLW5l6V9RFUcXVbkdGCMmO1j
FFlJ1LpI1l3RBK1XI/5j9Boc09ePa2lNp9nb7DO3o9w1mY4nyGg8J21yQ+tvGHHfWNU9qv9BmrPd
dXsLrniWLU5fxsm56XWKurgDZu4x6X5HevWFZOwbF+adJZsXkcoVz1/cxZPkdOYmkdEqKKqa7GjW
VvvcNX23r4Dlu7W4jDf/sLKTxGe2kxYvOCgXzCgstGyA4GPaoXhtp7u0yqmvmWVyM4gu/nXd6OL6
TozOtjPHu5tQoDHDoYTmRfOLJ5ADX0NHXsbE8+Rxtok6Qm5G09oIYxKNWxYn9nNTkTUu2jUrs69L
1G2lGarIwj5qw6Yju7x1Vy61NROzb0q4JJWtHMAOH2v3hs3DKlErXnD9QMBIce7fPC0qQ+Q53oiD
u0kMtRVQRcDdvfLZrpmZ5VR2BfmTCFC6sNY0K4DgSeWzntItmAVWOraLAeJ/Hobm7fmCbFsjtCDS
Djuij2GeGsXGqTpjB3CIvG3Atr/TI6e/k7UuV26SxVBxYnn23O4hK+PVDcB0lfmjbB8n6jUDfSEW
P46Ruf3/+Y6QY5yvMmuo6qWes9AYjZs+4mFn2CGAZ//kHaBindJgII5nx0Y0I0qHAhj01rEPbHCf
COk+iTzb/8tq/pqZnVkVY9fqDskSIOFB07Igi++FHa0sZvpazqtXU1iYwNkATmM4c/Y10RLzwoOZ
uKEuuoFtOo2qX40wOHQh+9w+tmjzH2KjtiXGGTTMZY8Y8qQrCfJ0Lld+w/xRloHiogZyuw4xdGf6
HUuhQzn+01X8d6Hz51gqsyoxiq4OE3MIqDYeIplsZJkF/3Jq/9vPP+Wnk6uRdx6Bdim4yTKqdHA3
D682IEO4TVbsLPTAzw5uXsdyYtYWXm9BG9qldWDndrUjnqi2KXt18o3ZFjlASvEDqNH6G8LtT9eX
ufxZ/13m7FPLZWqXUe5gaL8uAwvCJ6bxK9K/tP3PBJ2u67bW3GMKoydbmpe2VafMlYckt/zUg8Zm
NB7+wQSc3yIAHiK1nl2OgIdSdLUjGlqpTTZ2XztfY7N1PpZ6Yowa77ATDYTZPd+rkkRtx9pQ2ezJ
aV9T3mwIjyDVhM5wgaGFtTxtdsFMBlGBmibDMGJ6qc4tGakzgAFTvKQ5CwyvtsO+9CD7hLmxldg7
J1/4zxZuFrykMRYAraTzU0pbsBI7buUeDE8FpM/f81rsE6t8Ip28H83qpxqM20Z1D62BiQdDS96v
H+H8g/jzA6BL4E0iFi6m1mZuYjU08qLRAtt+bZufHIY3f9CNeEUEVlyx7/g2BJgRUvaEZmn1yYk9
7ahwHCvf5ezD+PMrjEkJElTgwLXMX04271o+9Oh1yDFJ9o7CREyvutwXVtZv64THoYI0y/WlT35z
Ej//2ESHz4NBMChfzMKaBp66KQARoRj0XZ8XQTMUYBt2fTv2Vr7FJY+aJFgskGbh1TafOjPYyKQ2
avmxA7/1MRkr89DXGtnQQk9W6DwWTE1lejLJ1OHZO58oahKrlVmBDaOoi4MyFSNfAL1t9bxbuX7m
VZJp/84sze5AOWqGaFKqH3pusdZnkWuIr2rIUlxGca/LPSYTqmaTF2yItirVaR/kvNc9EDLxigau
Rvv4kNSO8W4YTf1eSDq8103drXXCF3wL8k4UJOYQ6oYQ2SyXspoIMdfU0qPZiHevy6gPJVmyBWyO
bOpca1FpHNfI02eZ45+9mapWiI06gC/zWT/ujR1xgMs+5AYJ2vRO6246+jqSHymBZnCzRtW0tMRT
c7Okh1ZmLziHmmreN9GjB4VAI1ADNyIfpU/rq6sBdVMXpHq9/gXNsqD/VglmeFBNoV6GgHkevByv
8gzZtCBJ9vI4AJVBu4nrIQqkCxq1sin7LYin3ZuGNeZjkptrucnshrswP3s1gcYQJ9t3+mEYY5P4
wmYJJCB5zKOV8vfCN4UggRokul8AHsyrncqCLFqmc9xzUtabWFr5zuYMbxtw761cqcum0FEC1A77
OgdLNU0iMvSCnTCxREK3YItTxYbaeHr4ZiSttSRhwU/B+oNSFRABLtSMZt9w3hQgVOOVFia2W76V
TcNuOOu7Gyi42pux8spvtNUAJbLStSLWsmW0EqFFiJ763HdomQ1lYgCNqxW5fle4Sj0SlZK3WCXx
U0ks/otj6qvwR854eN1tF00DVAUHwpFiCvHcbamqMSc4JFFoO2AxqmU5bJw6TpFuEopnHSuObSPb
reh1nq1cBAsui5cBpsJ0NG1w3c6+mDYyYq1yMC6jkuFhNEs8X5uVR+tCLMCXBuAp9LsnYYpZuIs1
E7mrR/qDa5D2EyidzMAZIyhM4+X6Jlsv+56wfFiJBEtuOxE24jkEaqAL5cpaDFaKmmgSduN4jNvK
8EnKQW7orA1hLK0OFjCBBrZpILZnGwhnVkpJoBgT1hiWb452YgdRZ1rcTzD0Nvg97bSHFnTNa/Nv
a5YnrzrJp8fUST1LNDyEgFoMpjFRaH7N9j2+zHJtOGIhsEJy4+8qZx7q5XamjMZlYeeMm9qw76GI
9SQN8hnxfcfxDPOdRrwMzpr21uIawS3452Kf2h+zNUIQnCl70ELbbfIdq5i6Z+CuO9pFnexshUkl
J+6clei6kIdBW/Z/RuczjKbUiJ6pJA8j8X2IbmND32Mok8lm5R2x6KPeFOUwjXRJR1cysLH2HURA
enAzxlyGhVd+7scPghmmW8mBVsY04A8uJOMiumjKFCa45EPh0hgjwWxTjy3YnnaeXpDN9Ui2FE5O
bM3n1F0ZeaPoU36sTdVuIpB2HSyejitwu6V4CaIwpMkAoRoI2OdeUcYucOZ4GYdjY/kue9C0PKiN
PUrnN7b7bvcfpB/4bwf/2psXNso4iUcX8tshn9pv5rutACetfyuxksEuOcTEA4A7HcImF7EkTlqQ
H+vQjxXUUW3QIgVgGCOr0lta9UrfXj+rBWsuGAEcZ0LfYSR4Frm63C5iXbgQxO3Gvanph7bFQJcQ
++tm8D7FcczeNaeGzFky2LTE6Vojtw85EuzPRZ+Oty2FirnDjfhLjbn+0JGMVvvWEWW666iW0L2C
mGFzm9YO7QI9qx1wXqT1kG8a2nsyMLVijDYYtIdaicSffh41zUx2WlaXt11ViU/SkhHblBBAyjFj
X9ruY9lp8oWh+VYHfaWsF9Um6OPEjS6h3WlmN3aEW3KjlOHkN1XRteOu0y1wYfagfX2jmOB3IcmH
BqHfAYfxkLXU+qU5HeiHulGM6V7v9fazwSMnxrCf3uo7qKZnSchlpcnAA9gQIx7ckBr6AiB389Oo
auVOl7kwtxAvNMdNRqzCDBJwaqvDaKfyJe0NJXws0Tp4EBcbMFw/aP02S3TgdKpK7y0f5FV2vq9l
67zVPEKPYyC5RR/dHhK92wE03SLg3FP2ZxLljYP/oDPibTKOHt8YIlZ0O4JdJAaNHdA5fsWhIo3i
ZDy8aXidRxu8QhoQ5ma9mwelmzm2n/aqsQ/IAx2M1VeY5kUJh+dPQgCYvKF8qAYf7LtGjFp7qX9q
Cip7pEtlrW3dMRk9XzSl9iAG0xAb6RVNEmippf2KbIJXNiGoXccVcBMVq94Id8kI6eRCK/1Mj0QZ
RNQBE2oCTavcpyRxIIKgR28WMmH8RYNxLj2Lyi+WqtRL1WhcBx2+DXgGUBjw8FZPk3IDeeaCPXUR
iyzf4ka6L6FwqvwoUkgmWaoNwGCAEK/3jabvRz8BYca4oSaDLI6yJYlRb+F2teEZpiy3RhtTKDdJ
q33iaPu8abzohtvSmERnIZkQp77RSsCq3NbVul3OenBg2xnDa94YGpbfWqxvh31voqCwHcBtNu7B
T9yO9xUoYdjGGunAt47TW/Yull4vfM8pTRaAy5e/WYMktW+XtMU3k2sx2ZIcqJVND/XgdFtZoGwA
mER3uxAIBPVe9WCm8wsjymO/A/6BB1Dw7LTAhU9bAcJA873sclPuEokFB9nQqPrJAw9ttld61jl7
juCg+UCgYBLKTd3ks0n6ztmqXI/tj5ddUHIxHReTbAQ34ywmYVZwrIw0hQai+0W5h4ITbH0aSPnZ
4c8rcWkhLOGJiKsXrL6TksLMFsjb06LILDu0c6c/lAqdwSw2vOdYceswZOCC09w4uitzVGMEOBbA
rxNb2zY2P9isnK6Xsx8yS+RAOVQ1UKuFbPjE8s0yCWwcG0D+aKh+C573aFvi8MPry19IcjwTYR80
HwB7QRjj/A71gDmySWlDnGAYopdKFuTW6zz+0uqZtiUIgtfNLSQGqP9M7yoo3IOVevYI6CGvzYRG
nVAzEvuxrCt5Z5pyjWl84UrD8wGrAauHdTmYElPOJUR5ATPUpZD3wEcZdjC0vHHe4tFjK/W6pTXh
1QZOIhBCQ61i1kBKytQVMkaUJxn/ys3mixlHK2+nOa05fMOGgA0mNygkC0CePkt1vNTpjBZuEfZZ
7r5HYErRN7YliswfvJpUoBcWDhBXrua8VblREJ+0GZBTXdbpv4H3aceAIU7VG5IpJH8ya8d4S2zR
ZDuhtTwPFGlK7hNF1c8OzFImlM3sGMwcnRgfOkyVJL4B3YafQHV078KqzUckms645aVBch/QJkgY
dj1KWWVWuTcGaD9eNQU1qM0wut7aAP/l6eKFDFpBfK6YgkL7/txlCW9qty/BskD6CAWB6mfOyqdE
G1a+jEUzIKWDVgwkfS4IZYXmWGKUmQFtE/WYpGTv6NxnZvfhl7eDUhyOFekXcqZ5nTtvvGLIgXEE
oayzGa3oLvHWZmQWVoKGIEV/0/TQ45k7j4Lsg1shdwrbele23a7JGag21nCwU6Q4T+8cDHujOEQR
tPFxzyJJAc1ElPfsaVZf7YyhqjBIVfAARMMAPZS26U+Ur/vr4eRyZWefxTwjj1O3drtEn6baqxEy
CURILTBzkT+RsnR+fdwYBvUnuUHUyy94uurBNZg2YAKUgdkKg2L7ZJK8XiOaXloSCvKolKPTY12o
ho8AB+p57uDSsyJIWTxbHUj0k7cPL8XGCqA5CUIAvOhnYZjrxRiLSTnRFvEGScPEshqihrhWxru8
XQAh1h1jGhHEOPCcN8KpwEfEDMyPjAaoi4GfsKCSRsUNGAq211d0aek8KMxWZI81HTtGnUOTtDgc
Awzo1VsT998BA/jw5qFiD/gQKtSAAl7g5VPIZbhCB01g1KrqQKCs/Ma7ZsDsNqgqrq/q8moB1x2I
ljBxAWzUxduMKbMrhhQs0DKyix2lJdkMTdF8uDUDKxhIJVMnCBXP2d6JKTPJMw2tLQF+gYa8MG98
SQpjJaAuHBH2C/EBlVUopM2LOGQ0DbCveGZIwXTw4hZGPfiDFbMfYDYFQM/sG/eDvEz44RhxBlfx
xDYAgPk8uwE2wQaLYoKJxNTELJbUSwgVek81k/edRVdccOGwUI0A2GIiGwIb7WwbkUCB10pMwkJK
e2j0/lXv1cpo/WXFA6USxCDQH6LgARc8v/o0FC81DU+QEAF4QGMhu+9ps4919ygMLRTCeW+cck1N
eI6xmXbxzOp0sCcVRqUINEriloW8jyw8iLTGSzZWDes5laz29a5J61fdhahxIFE9B9gy18snPeM2
2FyjwXiIi0iyj3vtVM+auEymbGD+RtA8K5O0MrTDkFSh3dVbonk/0bBfSb0WTvXMzCwrL1RiQlkN
qjWDMPZmzYOC6ytf+WXIx8eNsVIoL05T//PKnF3rOphNy+TYZbk4xJX7YmaO8aWmzFqpLC0v5n+W
5nU5CHugi5RKL6wVHjv+qAxN92On6PuVb+FiSegmTGROqBVbAEHNeWC0qAQiMNdEaBP20BnWsS/q
Q+9lK8+JKe09yzlgxkJFE9QRMHeByaaQ606dEaNG9djrQZkBFWiSfM8x+QbKSR5vKq+zNlqhuz7q
QclK6nYR0CbrBDxfHmQwgE+cJeWJWZpapWnJsZBJ/DAy6FF0epXduQ0FYFYCfXb9NrjIsBx4O9I3
vJvAI3ghTj5YGfqaSZUcM1uoI2nN1yJiblDEyQ+j1+0DYHBrNOwXDgOTGEWAT4LWDoCDWUwridCr
AtPrIckxlV6LptmXkU0P1xd2OewxmQGT5eQyaBHNoVCZJvQabTXMBLnPTu7s0UUKsmwMGpb6qOyD
N9nwuflN5sbmuuUFB0KNQYcDwSgeWbO3W9uMo9GrPoU4dv/CAPiyB8jORRZmypIx9fWmOcYUFP5I
X64bXvAd4BbRB0PlAbKAc0yDJvralLmOm2koAofvZIUhYbqvva/X7Sx8iADpgtcHE97Iwi5uwGbU
4qbhJBSleVCxsweP+iYpnZXvfdFPTszMoqSVFAXDFxIfO54Ba9KTyAZXLhmSlbf20rbhep0k9Saa
lnkbuqZpMggbI1C0vY2ynxSlRlPdG+OHs3A4JIifIJqFL3satzq/8jrbHdB0SN0DqI6Bk1C2Xv02
+9Jy/UxEYq3nfPFhY7gVVJrgEAB2Ai/NmTVrtKtYYSb0OOLORLhKUvRMEtRiVa1v48HSt+AEM1a2
8sIz/hjFmxBlBSQr8+GBRNC0Y24BHFNNM9/m0Vc8cLbm+MExXqjA4/MCMx2CFsbJLmM0qfCE6Svn
UJEfpVuAGBPdOrrSCvqzRWc3ATiKJrVBd+JeRKyaxWKcl9R7OXYgKhw3IrthsQhqsIFEZf0iPP0m
ouS+wB0BNZob6YLrVVdbE8Xg618buYgn5z9j/iC1Ic/M9E54By3xJgpvEOUkQSwwC5Jgh+6b1jAB
ui6tmgF63dNPXmaaj2M6DlXgMTxiDxWQiyVIlsroThvMwto4jW10B2K1vAska+IG/RGUfTPitit7
eOmF2Dmk5RgDQznCnE+Vd5EChzC1hxBUBQee/TJA8tNEg28nz8J1VuLfpfedG5u5fCtS0SWsAPzJ
ElukctBwi0PQuq0dyEXAwI0JUidUPlyUcTDJd/4hF3GU1QTdajCOlVA4ipWWJpu2hX5fqJc5Gtaq
MjOy7bNqdI9jOygX6PiqBr0WICJN/KU36kjH9FDZsjtUZ9CSKlNRun4SdSLdkMHr3ZWaxuUvPvPk
+WTzOEiq8BTPQ2PIAk73bVwctCaBTzxfd9aLxwR8dQqkSDuBa75oMyr0Tu2BOAn6zeMWJSoggptb
K9P3Q2t7gZ3kD3Wepyvnft3JkMmcnwdr8rp2NYhbQol5nxXj1svA15PRfEvK9laD0PT1RV5cTDj/
v06NhtW5vUhqLRu7iB81SD5GQN9nhPlovRkfBEMizJ0bmjlaIhsXEEgIQ8XpS82giQMKAqNYk1m8
jC+nVnAFnS9n5I1J0QCCckzGAzp8NdpHTTua8ScrG32r+m4gA/74Bp58QHMBGdDNFSYdeheTWEV5
J7UM/UaWrcncL61rSqWRyE+8gPOpK421WlJGNAut3KzqgNtJVGwdJYzWT6Fu3B8GtMS1nUq4/S5A
/lG+9iiJtytvvaWgZCEhg7AXaO8uKvlxVHUSH38WtkT5KntSgHqrYg0QvWaFnp+h50RZF0cuRLT5
EJubUWpeuhv02Cmxs9L+F8c8XdQs0nKEtBT1hDbMKbn9P87ObLduo2nXV0SA83BKrlmSZUuyPJwQ
Thxznpvj1e+HDv5vS1zEIhwEMAIYSa9udldXV70DjN07WMpHNTE3nmKrs0IGEXQJ/1xjEVNDJ5jk
zrmBz6pArmri8nH0xZ++lX/H8/+/URbnOS/qkQZzKKNOPRSHKBi7TyaZ0znTpG4rLVuLHVRgZ1gc
uTM+zu8/VGTKkSKndnyhzNC4eVJa9zb08tf/cMDejDLfB2+qK0AzwPo6hn+SpzQ5l1QySrcIw1ra
OMirH0iFa8y3Qe7z6iYc9DAIANSf7UT7bEuJ9QNgmnWS1GCrIbY6EkEXUSd1tsBZrBvd9aKORI2h
RaaOrh5qnZvmIUYJvbVlhbD6iRCoRG0bGX9l+T6l6OvoYx4nZ71PX6Zq2JdmsXEfr87mzRDzT3jz
faR2cowAEYpTlf6a0QsBPX3HyHe3d8HaKJgg0eymKo8E7OIhWulGHvvgpk600nTpHrZKXh86aUSE
KBnt//DiQJbmzXCLGKT2FmjTYDLOU9FiTd5UyuPYJYiJqgpalpNZnoI02Ap815nN+0EXkWjqcz3A
jz0mR+9TT5TSSYw6yK0YtcweJsftFV3bGiaefwaOqNRll/u9lkEIWxYXcmxOO6zjLoH4Q9/x33c+
RsDscAgyYOoXE7JKup0FHjRnezIuYxY+0qn3bs9idc14kwOdpaZ7JZeHR0vb4hQnnSr1ZdS+8m9A
LH3XSf+6PY66lpghsqUgZQu/6KpVU3RGHUWlJcGaSLX2Lkj7/rUtKIB5KVJwkldTpfxkyhU9orBO
62hHXaOe7jpOBtiq2A/CU6wESrjvjKp5MXyH9nComFVybHwleiinqYF0kJT3CbaxH3iFoIeWGHnm
XIA2SPVdaGn5Q41rzfCx6Oz6Qwj5WLg93d6tHGp1SW0HVWfwdXNx+/2BVvso8nMQXmdwHdkjPzHf
daLWHkupKD6GaDL9c3tpVzciXTad3gcPkKWyuZIFIrZHmjhhwjOvSFTHtbc0d1bHYBvSFGCkqzJP
j0HVFAWKevbhNfBGfkEjZSNCraVo/Pz/Ldsiqtt5k+dZmk7nXPkVVA7kBv+LScVMAdMmxZJbyyaa
EuqfgmO579+OurgdA6tO8CYU0llusIG0tNYBgJNYxv0Yy/L59ofa2hiL3MIJMqUvxtw6ieYFM3FP
o7fRhsdBizYGumbXzbNy5iIWvX9IKvNav7lTnNARoaHA3xtTx472uAiaexG0VrhrM8rzl8EoknvF
9tP7LA2To4Z1PEIT0APvnDJJpv8QY6h1qXOOg7H5Moy11gAeTO+Qa6NErtmTi9OV14pTJm0xHNa2
KYUuFVAXSRW9uffzVrs+lgRKbecGOG+HhM1kxK5uU6Dc3/6UytZIiwtO2FGXO1qfYoEX96/hFJqv
OY3CwKPukX9Aukf1n02tneW28qJ39hld9+IkF2r5fUi0IOPjOwOqlH4tkACU42HjNC32Gh1dyunU
1WmNoGsIA+z9ShgdiCzhNLgeSs/F+DE1La7AJ9/ZCnbLwtjvgYy59Iu0Ox3r5YMbDe0snkItoQVa
J86Daon0Mz/JAsEc1MWvNq3CB6vS5XJn+aL4lhgpSVqZO/4HI6+aDoipiYyFbaVbZimLjOffHwZU
BCWV3xy45V5gp+tDlgRnaVC+lIXpZY55GJpmo8y5PGu/x6EJzMuEpr1y1aUxJDE4U+mMaDRHipva
lXLy46w9SHYr7iwd+3cljoLPIDsGj0KcciyB/wFFjrUtjshiT/77S2jmYyHugFta9tnpneLGXirx
JY2mMXExY9WfRWh2W1rma3trxl3MlVeSyWVlV/bRU/cnpIXKtlI9ydJcJxANEM/6u9ZvlavWPuOM
fkPoDz+Nq2eFk6B3HdXVANfOPCD19Zx3/k4ug43n5Xwe3tR3f68dRgwzs0blPlhuY0UIK1GSMLqU
veHfybpa7rpRwwEwa60nuxHWh5E27XecMKWDn9dbZatFrezf4TFnoM03c4GXFXo/Kae8Gof2HKBs
ecwCpdlrpVGcuAiV0+jE/i4ER+e1waC83o5kax9ztoX4v5HnTfXmqpBsc+x0gfjVKGqvGpIXCaqN
piQf/GGLZbP2KfmGSPBbM+14uW900O15NVj5WZ8kXMC1n2bkH4uqON2e0WpImpF7FFhorVzJmFUm
tQItqATCh2VQ7KcmQAK/djTxDcW6UHaHoBsUzzH9UN/HZtebe5xnu3Bf9qbzrEQD0dkojHq2WZqG
L7d/3CINnj/0DOLEchNUqAk06v1y276diTGXYNYP3fTcAaG/BEbTvvqd7R9ZtNAzu2TLomolMNCB
ARhj02ilCra4DHyzyYs0S8ZzqmdPtW7uNLM53p7Xyrd9O8SSzIRbgE/Vjocy6LwUHywzC5Kdmfp6
dMynqPhxe7SVCaFIDFIOPhwBaDmhNNcbjSIyWMBUxrskCUqEvqVgpA9/e6CVaRm8QXCaoXk2M+bf
f66x65MqDRzQcl2+Z229KXwAQ397kLU98XaQRS6RYOiBXVA7nuNxOrVgvvxseGpV827SMEAfY2Uj
H1sJNrNsLigp3guzMvb7SZVNBlNFRuS0AZfzfSIn95AlHS72GL3Qg8QUqQqcvTbk9vn2RNc+G0dv
FtE3Z6TxYjUNfGBCOGItVEIlfOoa1KsTzcqfbo+y9s0AUM6K31Rar11cJ5RQ8EtJLlkQ6jtFqqvj
kCbKA3K99satsTYUOEc67VQCaAouHuimsPSkasBLlR08I+1rYdzDvN3Yg2urNreJDXpmuN8uga8k
ctSHIrZHjZzl4CunUN6y+FqdBzkDA5A6X0Xmqpt6mAERHpm63h/b3GyfcCP5jE+utFECX7lu3sWJ
xRbopKjnmYecr1/3vwgZ+y5t7kDY3lui2jhWK+v2bqjFsVKakAQzEeNZay2cRcMqN5JDWTqqtDHQ
6pz4CjPDQUbPaDGntLcyM3ac8Myzy03DFgbHV80czlKycVevBIrZbFLh9pw1FpZhT5hTpdkq6ktF
mwZH3cpzOodYWLtTXDt/2Tj17eJB3sLDr4QL8DAUQOl+IyixvLKUyEkkwI9onurW3uqGyYUOhezn
CNNroLKWksUP9mZ1fG1VEZSkjEgdESTGvBhvEhO7T8Ddw7E6qT1VncrKhl0T2d+5mQNyzj8tkM4X
s/l2uHkV3gzXjJEw4gCcvDbFJ3Q6SJ+Hk93kG7F3+XD8dxxqNewVkGtX76Wm8v20Amx2ymKrMuGe
xZHY9Y3WPkCgyJtDpAbSl6Ftq5x3g+4TIc20/oAeXxR7Wh2ZwTEzhzJ2W2o1MPGc2gg3gtpKKkyy
rcyqCDMhWlks/OTYUpugjnPStOxHEeKE3XTVDvXejxEgIs3vn9SgfcQHfmPclSD0btzFF5jgVsp9
aQRnfI2OXOsHKxVHR883Tuv69GCKEq5n0ddFzC6asU4DtZHPAM+m0BOjHURu3teKdBxFmEY72Jz1
sTXnWquqCSh+tLH9rd7PymTnhwZaCCqeChRr3m+3XE3tLg+U6KIltf06mTmFAvAyH6XUGDfuj42h
lqDMScmmBEUnCQpWaB1lhNpngYL+PpjarQt+LVTMCf7/re0ckt8comhCPmMM0+KCwT3UPxUs8bOV
hiCi+1rUO7zm+uEcw0cP3a6ztc+3L/618DhT7LiQSbGvJG/DInTKKiyjiymPwcUIxnJXDn5y9Adk
dxKn+BwPhb5xntcuGXKpmcRDPi8vd5OTpCOQbLTjO+QZPseM7o1WMG0UGdZioU6jAVsbQEjs2vfr
KvAvFY2fWCdbuofbjC3Yvg5919/UjF/ZKzMmjcqRxiOU99P7gZR4kjTsS9GM1wyvkGJM9ExYXluV
irV9wktbQ0ANPOZVI9yWFFtkFhptZZU+g03+VCoKOqbjVwvlhUIVZ6fbkidYG5J6BTB9mHTalVIH
3FYtVrSwPUd1ND3Kfe1/z/00c1PLCu9sJ3G+Q1QPd5rjy/9hi9gq+A2HJBFy3bzmbw5F08SGn0qJ
fK7bGhQ5+NNL3jj2xiir88MAfEbS89K72ohZiokkgognNTcuevjaFPtSkg+jf0iMrxV88dtnbW2j
2Hw/JBJpKl6VZejNJEDcuuTS4HbzoeSV4vV60s6udMbL7aFWjhihkroWzC/GWxazk4xGuezQzbMD
HbM2wIZHCzrQ+fYoKxN6G5CXRrptRujX6HGcrYYirt4cszR3g2zauH22hlkkpWo/itRGZf1cJEH+
2BdS+Kn3U3VX6kW0sSPW1g3GL0wRnnGgTRZBo4uQ3TdjaOmTmbjyFJ7ackv5dq3UArVgfs7Rh7vG
4Tt1WenYA/vYh444hQ+F6v8MWiNNgVOPqIDiFjSJ+wEJvvAUKLMrHjxFarHxIPUVTriV/kUJKuSd
RqBvW2u9ch/QNQWaTMvB5hG/OHhpO+AF2OE11cICr45IQ8SfpJhn2qQg3e9hbq2ADUyQmd/d3kvz
yi6KiVR4Zt4AjN3rZyHXfddIhoXWcDs8RH64xwnwPkPTQC/7l8RXT2Za7TJLO9weduWWgNEOb2zW
X6OWuXiHTAnQJrvurHNSldkxE8n0qalmRQi1xzYFEs3GrbS2l6nMqsDMaTZc9XXGrqX1isIDGMsO
yv/Xyk5cP//655OiOglznRigUTl7Hz3rDr2nuMb3IMF2sZInN+0+VFToeM1thLQlS2BOzVF55Cqn
zkNDf3n5jUHU635f+Sck+Yofrdw5nZs5jYG8rCHOJtIdJ1kNmsfICJNDlQvn3mrF5rtn7dgCbFF0
GnhzUXZxBdNpHWnqKMo5c+R9Mok7qLTfbq/p6hDUR+BMztzjZaNgQIkDTk6JIlBgH4NSviBFtPHO
Xzl7wD8pZnPzaXDyFsEnCdIo1ic+myPjw9mm1Hv/grLjOt2Psv51ezor+9CGfoDZpAVj++qCrYZW
C8J2smgoygjUFcfEUD7wgN44XiurBs4c4rmCfzJ37CKcTKNSZVj95iQn/V9tn30OnC3U8soJfjfE
/PdvUgX8ixVe0g1MSXKG16AWmnQkuPs62iN0O/dYj0pbrcz1aWkm7ngqOJDl9VpJmVrK6E+eKZOb
8Pppg0dyv3EXrX0iunAcMaiLQEwXoUlFj1MqMJk9I857xKLqQTaqB1mtvtzeCUuUyXyE52YnzQWC
EjFpMQ5+r5UsOhwUmt5E3gOvWkcEgaehjX3nRM3saai8+gB60jsg0G4c/iqm8pInjS5OcG5tyStl
yfqSDJUm7wpfSdQP+lD44R1qBBGv0kT3VVdFh+1gIOQjgZ6veskTU1PpaNcHvvql9hHPk2AmYrfR
52p7uj3DlYUE2E/ujEcEPM1l7dZpJCRy7MGhl/7qx/ouV8tDI4mN07s6CrhmAhC6JVfsoXFIWtPK
Av8UmBq2jHrTHhGZCS922pX72xO6LojMRWhalsQhBrribwwyj+M4tI2zQPIx98Aq5V+d2NZKtw9F
9GWUWv/Q92qS76pWM2ClWuCV9g1MkNewJjc9OKaU81AxnPxeGhx561q4WovfRfK5MkpzkPt8saVi
kARpUbXVOffNYOcYcAiUOP0hx7W+cQGtjQS3hASePg399MVI1LmSOuq5pjFMH17qOBzPfdhNRzm3
thhxq0NhrgM1DFYab9f3gWaYkgLqtyqddF/+KOnTK2ruB79on29/3KtHCWsHjXhuqPJI4Au/HyaT
fV10Kp62DrWqIHkM1XunemwGGYQSxzDc3x5ubVYYzSNygZCJSSR4P5wPeMxCjAQiYdkeYjV6rlHF
UkW0wXK9itK/ZwW4BpNjgszyqZUkTt0WeL6eJ7yvJylHOw29e7A0/T+357M60FylInICqFreOFkX
BpmRZv3ZMP+WzGhXZ3dd8UvY4eH2OFdXABOiwIuV3+9q6/IKAC6EQuCYSHS54l1daPsyHzdyxbUh
UBcnD2fdSF8WO8EmDCujnLRnzTT3qVV/nWz179uzWFst2nSkTbxHeekvjk9YJVqVYOaGArSE+ppU
tyqqfTpw0BzBGT2OtY2C5VWOw7JRyQWOblPIuLo59RbTQDUuiFxWt/NN51SPgWvbodugPezY4e4/
zA9OJzebg27fsiDudFPVWUMfX3y5yHa2XrS7quwi6niluveFGm5cNWuHd9YJn+9T9sYyHNkmYmrF
UMLM0CTpQ5mW/Y/Kd4LvRumgUhPpcy85bTPlCL4p/eOmA2s7c5BRHtboeSzro74yJqrZatGlqRxx
6rPyV1qi75F1ke6OdZt7/ej0XhsC9L29ymsf1UQnhycpWIUrHfFJ6aIoNdLurJfCrYF2tSdldqZX
Toa/cbyvnonMcU6JqLOhHcuf78OVkw9W2mBbfjaKMj8GydDf6Vac/8KKUnPr0Sg/TWFT7kNJUl6z
Hvjv7ZmunRcK0LyQZ6zQlTIQ/lx2IZwqPJtN6/EFXKPqvbR7Kmkr3R5pLS7PT+FZWALdrGXSEveB
JHd4dpwH5YMt+l0/QXcYt7bMWoiZi2yI2zClK/o6UmOYgoxYCvSK+Z0jchoM/T9EMf7PlFRQVSdt
WVwwrVrIGBYVSPQMgNakjNZNINXN+fZy2Rof/l39gI0Bo5DIj2k1OJHFxmiE0duZXdDnM6TmocSR
WNuVvVJq50pOs89D2EqRK+j/xPtOTLJwK3MSz11Z1U82ZtqJV2pqa1/qvDA1F91l5xBLtjHda6Ly
H2tzAILZK1J7obsGLpCHvSEdCtn6aErVUQ+q9u+qtbLP/lj693Ktt/7X3lEGGYRQ38X3vo2l1i85
lhKEcNDtm53e1PCb5PNAdvNiDIJTUmEi5lU1xjCXSAdq6o/9aHtTk/TfHKk2P9fA12q3ac2g32mQ
bPZJ0eS+RzqXO66w8/yHE0ziu46S57OBkvUlTlRwqmokUcjUA1l4daY+SUkQfxBQmj5SedRes1YZ
PzIZ8z6bMJMwKuHnmLHXRbPPokr+4ld1bOwjwA8qvNO0DNyqKbqHOOgM1etSpX6II60djoiI1tFB
r+gMfSJzrTR3aEWU3RnYCxj7Ijfk/qTrXfm3hDHch7aB6oIN8Pyj7KKYLYHHxriP5Li6BxqXbuzA
lUPrwLWHPzvPhIP7PmZIUTrp0HTtUyTrbjbudP3Z0O/Sbks2bOXIOvRQEFeyOK9XCBtTYBJaD3Zx
7iKsagNt/Fho8aEy6uPtvb46DvxQjiuAwiv+QdvRYEwF9lzp1CDCaGc7uXUSl+LVxmW9Eh2oiaE+
RJ2St/syBnX4KFuIBtgcIZ4zezMpMyKEU1EBuT2j1S9EwXHGLJK3LW8uO6G8EgZqfGnUKTg5OeW/
IHbUUyqMcg8wpTvcHm/lwpqV5KmAEJgQYVsECx7SpoFia3hObdjvYSgObercD+mwb4vgWAZbEglr
X4xXymwtYZEwLpPFYirUOEUm+Dx2wSUtxF3Rj7nrZ5u9qJX8g6of9GGD9j87cI6Sb4oh6N2iqNja
6SVycl5fqpY+gFHRvsSd73u2jCZz4CvDTs/LYOMTXo/MpYiYBemwRj669EEFiYnUBPv+LFu+17Xd
PTypO92XHoSNo0hZHCQ933hTLEWQeEcw5lxLRZRtPuHzZ34z2zKmbxpaUn6G1wh+PDnKwj7kkX2P
5fDfcjkcDVgzllO4+SQOtlk+2PIfKhL+/gkAOagK/m6iLuuf2TQOYyqNGMx1VuT1phgfBWIUX+2y
3IKNX5/GWc2SCgaQEg7K8qWW2S3g4lGHDWT75VEPff1sV0G3ceavjyKjYO2Ims2MB13uIN4iCqBE
jW0qtLZ1S7lMdxWs+12GsuyuMbLsTwurc6LMfUQhGb7gVQVZGRJ50OoquRhKPT5NUm/e1fq4ZcK2
cgJ537JPIPyg7LS8A5Lc6tRW76gSapIXGie7V7yh26pGXC8ez3ZO+ayuwYNjWXjXRNImqRa053rQ
dmM1eHrdmRcaKZGbJHqwEcWuj9xcJOBaIzhDXFg+bixdTasxw56x6EhOqo9jm90DdYv1I3rAD6X1
h64Gv/c6ER94MOEFMPviuAUYydIgK5Bw9ZW7odc++QLboLFXdpKcvsSAcP64uDMrvbCetKCpTCzP
txa1QhWlE166xGn29iQJJE8N5a7mAtz/6Y0wD0W5hZrVnEnO++dNKAk7VKvGAVXEYvjejIVLEc+z
/b8x5AZSNG58uOvrh8GotqCaQxsImuL7wXCDEGYlQYPUuxQETa91B8NJJjczDO07z7jsjpbVlu/P
Wvh4O+i8m97MsCnJy2pppvNH1RGyzUVLxy+3F/F6Q87zopZEtZ/q1TIHF1bRithH/F8tAneIXu3p
ocvzvRbr3tTV6NA1/2GDzOgOZCx1el3L6DsKq+9rmcruYJ39vnBlGVppKv7D3pilmGHxOVypy6aw
6uSNVoZwzmdG1i6MRPltGmLfnQqR7Z2mU3eOI/65vZS/wd/v3zNEEQ426o8w3a9u8p7+3iSmcjwL
O6a4i8RSvpeMKQp3lWhK/1BiaR7v9CCKxW4wRfiX2hq+vWvzqqpdrDIr0pnCeKqkUfwlZxqif6oS
9+gCyn7lqU6Go2GCsc3sT+LHXyuzMj7Yep9/j7Su/VzhNRC7YxdPtatHkxZ7rVT6qFugUdwSaqzg
ZxPKAZ90SHXn6+2pz0ftauZzDZTeCoF0mQyGTT34kRYMeHyonhU6mAnMXlFb5gfXlQQWGE3cOXMA
3LL8qlNiB0mrJqiQ+OP0ETn74Um2ipD+e8z7Z5cPdR+4MVFt2AkzHmaschNt0a83foQhvz+UqhzG
VphW9inpxWvdTJ/8PDjHmfZUF9WLqJO9mUrPodr+ur3EawGIIgYgbHxHCAqLaFfjONZYQYa4VZnY
+5o06s4RotlNWt3uJhnMQ4ui0en2oNeXI1cHdRPIzGSJV13pQZpvzKhG5GfkSRkm+0ROPKRF3HyL
HLCygygAzL3v3yIby6pmTM7ipK0Unqdm+JFH+oFU/wll/N3tCV2tIlAe3nmku9DZQZotwjj6CSSo
0JbPBlzYOncuddvdgcraY/9zTnpl41ysDjczN5DSghi6JGp2KOZI8PXNE14W4YucQKR3nbo3Pwx2
bb6MCDkcYq0SWxrSV/fGrFONHh/dld+Z52KvKEonQ8yMgKsIaInCLprQo9Gm/KG/AAGcRXRMXps8
XyhGLd5kXTt2ps876YIJX3Og0jY9V7k23msD4CKttOuvMdpEWySyq01JJoOCI4mhRlHxSiKFt4VI
gBMrZ8OKnxRs48uwds1JOvfl8+3dcrUpAVkyr7ndToX0StE3Tws5UofMhJ+GfYMRJH9nIc0xP6rj
45+PNGvtA2kDynQFl64LIepG6/pTb+n+cYKCmroVnVd8KfJhY1Ne7w7qoMj+ze0DHtJLzILkRHEu
5TPQbMhP3GJeI295uq4sHGhHnYcHlgDXFLjKaH3ZGhv/lNWaWxWha2N/2qgb7dtrJIuhUeWYlSlA
K6Afung6h9kQYfmC5nYT6ycrmv1Z0i/TkB0DPzpHXfYalGiaYtERq/JGPng9w5niNteUAYWxExeB
pM9stJDLocCdvjyUTuYGICZaQ9vIlq6/FcPMaRmcY2PuKL2/bIbWlumNacFZmNTxNMVNpq2QuDYT
giItCHOeyjIDLCYjhKvU+zyznNdm0nn7KI8gmjcqemvDzA60v/sc13QlLWoSQ+vMCEqw9jjQV3Qj
S/Hysd6Q3/udQL7LRZgC7V5Kq7Ni3RVZyTfDuopyvkaThsLZOxLHYG852FnhIdMp0bk3e/jq41z8
ds3W6T/pcRSqJ2tKCMflUCvBQYvSLt+JrhRbz82rD8rTGVLYzNecmZvLG8FPc3wtydTOVJdOhQIa
UkmGP4ZEUraaJenm+hW33XKQqLacANg/DoiaKA8J5ZS9KIP45XbMupoKo9B+5BhQQKKEtTgCeIe3
Pvdey7YP/YNfys4drKN246D99qFYfE+uT2AJ1DUxs1nmllLQaYEvl+Pd6+gNB8v1P2HjFXraLvQK
T/Kejsfj/d795u4/pB+c0f2m7D3Z7d1fd6378/aElZU9jOvijK2WiZxX94GPvG4Ti8Y+6RE5O31x
XftZwAaoXCJA4B9SI5fjvT2OpTeYcurVbW/XDwa2m/IxQhI3OqYp1G4fRc1fVaGn39rRCKrd7V95
9VmorlEnRU8ZIt01klDXC9GaviqdgdL3PzrQDulOsaUx2xjHfp/zX8mZLz6/JufRONLuO6mBIu96
pT4rVvw6GMa+C6PHaYgeC7puG/Fw8QWuBp1/1JsXsWKEKrJliMNT8ep3qhbZ7mCFwSXWyq2H6iLP
vxpq/vs3Q0lOoSjCsKIzz8XANczk2ZKlpz5OLxhG1a4c+Lh7mn/VhfXljz7gvwPDRiXLJ0YgbPJ+
4N4cOAQjig54femulUTpkcxhC9W6FHT4dxjEUwgQRP0rvlsaSGNawArCsGnIXDMuPdFXl1Jv8BOF
Gp+1u7oXF1EURzVsd4NmDRvfct4gbw727x/wRq99CUWPSVKHTC6kk4khlzL+k2WS29ml2yEnKukb
u3VxKv4dDGAGLRHEj666pkmRWD0huTunRf6xo4+FcOwWo2xtc1Jxm6EZSLPwAd9/OB8oRgvfH2CT
Lsy9gY3KfsQv6JQ5tb+/vUd+b4KrxeOrkRZwyNVl6l0DoFRSqolnq62rTyq2QjQnFNzoXJzq4GZG
slGmJ2NMfee+QFOo85BPChIa/NKgHZNRooUom69OKzmeXtrZj66NceaEf9hUKP76Pf7AvurHe98c
q3wfhPhAH6tezX7cnsjqJgDlN+vl0hNYCotGAIsFgmYyCY6iewgpK245Ig+gmPRduwAiEzpaoXd7
0NXN8GbQxYcqlbKmkdlXZ5ocf9dC/cnrZoszsHil/LvhbKBT1K95sS/vYD+e5IZOLESLsP5Z5ubd
QDChfv29yKSft6ezFol56v1vKPX9vmuSoK31Sm3O6mCHmOCp4dHGlP3Qjb2euRkNGcxdG8VD8FPb
WMnVLQ/UiRyVJzW5+Puh0Z1ohjwsnVOjRR3egp2r9KXpjar6Z+njv8v5ZqB5ud9E41pJRVY7Wn4W
EqBU9H1quXzR8/bb7aVcjYqAj/53rhZrOeaFP4a5HV4c0f90EuPFLp32IcRLzvPTWTB6tCovAiaF
zHyAzlSsJZ5ApP32z1j9ojAq5jcUAKHlsqIS03SNyNszD6lvTtZ9spX+E76pZLBtvcPx5XtsW1uF
rdUdi24BIB2E+K7k0xMnjq3aQcayNPX2fppZd2EY9XstysTByey//sMc3xzCRf4gF6OEA+A0nX0k
cS2vQ8XIHRLRPvpJqux9K7bvMU8cL0Wglxs55dauXQwd46ZRFT3a0LMFVZ2F5yGhLlqbGxfc6oK+
2bOLZGWMLD8azCm4RL0dPCPfl+7bmDwlBsbxAn58qzCyNa1FWHOUWivyNLFPFFAPJu6fzqCclDo9
3v5wa8MAdjV+l2Fp9Mx//+Yojl2tDULqhrNpAo1pB8/3k+fadzY+kjofteUV93aceXnfjCPJDjqr
oJ0uQ5QjZxPbhfyJCm/7T20PAxQcUYz3dhaY6b1VB+Y5TzKVPhBNdLeutJDXnjZphdtoFlrLIu0y
c1eZYTAdutauPtbY+LlShwSk3g2pF1vGyCbnrzIEniBIb8TJtQNt0+0A4Aoq44pwmkh6k0ZZjliH
NVnf4OdqP6s2KAElZb1LNDLnAOof7NTfMnGEW762jvTkKMyDp7zqcCIh4lRNmeF3YsBSc1V9AC1c
Zh2A66EaXausulejxxfZDSQUKb3RoQWfFv3wwQok8SMudWnX2+jr5a0R5MesMeKnxB8ar7fjJPTy
0sAnkd6jW8ZycFLNptl3Uz1+rESluHEvt994rYhPehJXKA3Y5oE2hP0RQ5QC20VqeRer95O7WLPz
vQr0iGKNkp2KJpM/l3FaPAIOg2RQ2ZNcueoAcjd1qFa4cmYpX9D3V56DsXJcSarlPdWmyauc+q8y
soI9rEDrAXijcehR2DkMmsz/EYcFtx1z52TnVvSj0JvxEnTVdAblOu1t1VcrN5V76aOuodon0jLb
+bkh1J2cNs6rZTbitU0a9AGm0rcwfUUC876Xymc7ziovR47Fy3iTnIs4stwE3OO+EHiCeb3FNaEG
VY3hcRbDGrRt6dl0JjneWSmXporR30kbrfKbVdLfdxVkQ12gIOK+iyznXMaTeRQiMd2gg3btBkZf
fAOxa7PVw6LzrMLJdLcUZvgZMJWzH2WaR1rVfZQCVd0jJ8EryY7kV6kenJ2uttmLUovgopu4YGdB
0x1Rgyb3Fo3xHOGz6w5SNR3hTgeuEuXKF72p5dZT5faLrY61p7dw74Le70GMlsOpMYTm6Qqq8ErZ
yj8lq+Czl2PyV9Dr/XPaFZqLIFbwyNHXXfwcEOFFxTTaxbbOfmDf7pHw85/SIFIvYQqdvgx8A35K
1nuZjYHNIPvjzofz3rgNZRyX1dePQW75L0aqyfvK1uN7nDI/G4GoEf8LO7fQEWUywsmodvQsrNgN
rTS6GFWV3XdJH+0T1ZY+y0D+7gZYGAYm7hDqgQq2SAWTqB7zmU0YFtVdhpfEveQ04ZMZDEgFSfkX
pNNfEKkP/xqqtvkWczjOpawETyIpEflXMp5LdRgTcHDSRPx/qo6hAopRGpvaiwvJ8MZs+hkEqQSu
MvY71+i18piEyrSLtdz82ok2QhnWxJAlTBv70OXmuNeJgmfL6OV9PVuml2aOCZtSJVRV2cJW+03q
MbHmSA93tiimx9TJX8aq7B/MLNW/aFmR/y1QQFaPGqn2I33s+Fw2cfsANZ3/DDrI51yYpYvAj+6m
ipx5ndzmKDK1CQb3Y9MCQ7KmGTzbKs1LChjbK3Iq1Uqf3DdJrp5UdCE/FZjVHAMqph99VRivYtSK
Y2EUPpRf/LcwBn4ye5OMO+4NHnuD+srDFPelTmSHdhKoBzrYXE0Scv+WNHS7pirrvWrnxavfsmk1
ZxSvupbDsOvCTt7ZkVN/NfpSq3dGkvXWfigb3C843nLixnpfGDMbr/5YRYrIXAIOfyLf3n+zYNjE
nIa0+pzzOz+glcDXioUwXT+MGx6ednxn0osyPHaB5qZCBHyPydxFWmp8VEpjPHA8AubWOgf6EHCp
+MFB73VoHebItWf/j7Pz2I0badfwFRFgDluSHdWSrGx5Q8iWXcxkMZNXf56eAc5vtxpqeDZe2IZK
rPiFN0zbuAeWG08G7ghGnpqvTHuzKTVpzZhFp/F160z1w4j7alDXrrxywblcR2o+HZLEbCOiEafV
wzavitsIfd+rLE51urmO5St2o39hnSPE8mztTixV8r2gx3TrJK22QljPfFvycSATVBwfzKriRy59
/aGduxujys1dptjYzWJFQAGU8lHY2qI7wP3Jr/Ue9HsyiHYXRYX+YrtDfpXLsQvSUdPelXjUfPaD
sqlMa9zA7FGfi2jEQL3KNd1X1PSHnrHFF4nte5ea1OJVxdZCM+WusHK12bgmtEjBwvup0rcx8NG5
DbtpcX3Bz8/0TH1slLR7Qxt5Dvu8kOty4CrzephoqTD04jouvdILh6LQQzkpcZDR5402A9McmqoC
Phfl94OtwG0vVOm2q7S0kJOmxBFYmQszEx2YR1Ot2r1w42iDA3j62kejEnZux2052d4GF95MBHgT
Dgctj4aXcnCig7Tn8o5OZL6z0nRZVTI/ylPV2RUiGNBlTUd7VJDkCK05KuagK6lN+41X9fBloqJi
R8VL9WgsnevjgWJthqwx7i0zt0J6IsPDkJuyWg2e0bzINmmeuzI1fkwpHsNuNTR+quZZFpbcD6/8
btawAkcmt5Fw+9eszqKOwMbWbsEBw52Uem6avmcL7UalhVaHlVXa6ywvkmDp22JjFUnSBUWTDe8w
gPVV6s3Af0y323t5gn6ng3P3I+Zo47NQJrlt80IEs52lvixn+0ACOG7auGg2WV2511bnursIyvKN
mivjSrg57uV4g1jbuIjSN63Mu4CcTfhjHSFvk1ttsBhqsaJ7R4RVe8TbUF3XWGo18ONT4Wej7Sy+
9Ojmd5qShkqu5O9K5yUHRRNv+GgXq4IM7KY1o3zP8zivYUb1gWL1AHfbzsSjSF8G35aDfJLGhLBj
1Q97pxb6HXBG/cYrQHT1biMe6OPx/5YovtMSKwsMbxlD0WXm3TwYX3WlHA5WMSiF34haJAEw2grY
hWFwzDMkGYAf7BZen4JDpoq1i6DYOoonrOmXtg24ddvAjJAWL9wOLoXdynuDFtUN4ofcTHKAcWSY
iRYD6tTlVdPb3/iJy0ZZxHBt2JW19trZeKbajlc7liv6dVPZ6TbpFv1+7LN+b48QCqamQkog74eH
2pLRfqwHdWv0c3Mn89jc9E49r5secQIqROWPuMBwwarBHhcamlo6V9ZTxSZYU59qbgfkCva50fJl
eG1y95pLsCT9AAe3LZx1Ryi9sZqlDixslAL65+66cOJU+lU9OzvMAfPAFGUWjgVXs1J5v5pO6mGZ
tvE2x+/6YA11gfNu33h7OQ/6Gk208RDHI9ctgririAYr8diCMkRncodS0Y19zDfTh65S8lfFKt7s
Dk3CPKmVB8cZ+rVnzK/SZPV8VWrjVsYDaaPVANbr7x3wekOnLrWfenlq8RLXLTWwWR8DR+9MrhRv
AiRmqyN/6mW3iJ3lYT/rJ9LLM99SVfQVLfRlA1QFERZpF2UjFGs4DLojtmXXKatUEd6XxrK/i0kI
dm2etX5flrQ5kfFKgkhLMcGjaR30NPaIV5PO1+q2ZLN23V4bdbHuTbi3gYU2yqqOPWXTdKmynpKs
QAGsrANR5vlaSmuCWEv4GVj9TOdKxnH+Ek/mDzuPy4CTmwXWUqCAPs95mC9Ncm9bSrlBTqvcesuR
mjshDE1KEK140LowqU06J7HTr5IjLsasrTzkfqkoh07pG6LrUAgMR1y3idTCSkojLI1G943Jeupn
GYfMcPUF0QWEUEjcQ7SAZNhVY/tVnZ1xPU1ef4D8Y4TFYL8nEnh7OifDHrbWXYFB2k7D5clPCxSK
wsas4zl0ZYp3bNlX66Io3pXaU757+HasLbNLt41Wwml2SukEXZMrImgT85Kj1bkkFmILlaujmdoH
f+gIModRgPbb8fTDxtVnzfKlzBHrcEfjL+U1/yleQUHyIO2AJQdB+Gcmu2AOkkVFnu1L3WlJ9+qK
bvWwrCF9zY+fJ+fnag6/D3VSc4gypXAGNSrYhKrfiSuRfjGTb0NzofV+dvqA4yNyyQOHq+WfX9QW
mljSNBc7vH78odEO2DccpBwucLcuDXNSAhA0Bt2k08wtl82t5ZZXi+floZ3MF7PkMzkyWnDwkVHt
pKB+UjrhmXU0Lde9XRIfVbtqcxlvik69Q4UwRlCsu9TXP/9hnnHkgoCXO90RpW2DrKxdfVeT6zb6
fJ9MzjWpwIUaytndQAQPrRu4B9i5P5cpnpds7lRj3pWqvJty7rUoyQMU0W6apXr5fOed/aT/jXWK
iyvQqDVSOga7eMxuk2y6B3aU4npn330+ztlyBvVZpA9AHH2g2Hr5PCVpJVsUrr7kC7l1lHwZgmPQ
FZCN/R20/p+TC8LIOuL3wW+dYmXoomOqx3u+I8rdIkrxVKQaHg3l9Fzaf0nr/ncs7qIjmgSq0CkR
NbPa2F3iHDd5ZdqZ/HigGWFTWv9hTzhHyXwgVPAHT/vphk5nQp20Zdd5FW/FtCnd6spQu42iX9IU
ONdnOTYwj/cEPMJTkAyFk0m2LgXJ2GhGg+6O06L8OMrlLyW3/71g4e7CpoDtz3L9uc9zgrakRrdg
13XxoRu9K2/R92Ohf72w9Y5wm9OSJNBeCmkQPLH9OzlP46zoejak2g7w+6jkfl2aXeJXWUIVFF5i
a6EOZqYvU9F3uO4iKvGN6EFfi9TpqoBp12/EoKoE8JlGpGzDt8l8r0/tpzaNtd4XPS1fUsiy+JIq
Zfc9nnPXDCwlnx90ISri8iTBSMYridsHM3a8QBuNhQKsbSvXk9621+akZ29x1M/4QTiT+mZ7VfRr
KZBorXFgemirmHLD6JaR2KqRqgZR4g3NfhHFbGztuWjjcMlIon1nTMwaKoQwszAr1AENEWnr0Soa
k/mZ3Dst/MWL9SqAs9lZgWss5kvUUsLbKgqlG3DAYtwmcwodZbD1TiNaEdotMBtPBMNg5L2fp437
LRXQ/sMSjOm9F8f4TkkrLYFI1qXyU5UpFh1FbA5fhSnzIcRTZJCB2WnDzTQbJqCyTkVD3EHs5DsI
i2Rj53l/ZRbNouGc7iUN5map+zqN/DKUgZu49XW7SL111LX2uxMRZvh9UkT26vNdcnzNP2wSk3fe
PvKb4AP/uRmTTBpA+Zx5Z6rXaEGHffwgykO1lJt5+Pn5UGfvXECe8CwoYX7grmPB01ftCO7a0Np8
9L0WlRbF0uR6aUT38PlY+vEQffiu/23+U+3zLKmiRgdNslOE6pRhTbhkQ6QegATPWmXHeIN3UlmD
SHd/oH2JqlQH21TstcWl62keOex9pibtwarcxrhWe0vdGJVVPJJ9di9NNkUwEDRnKteLNXXtQWbJ
NF1Ym3MPIkgiWEWEYfTVjgf8t56CrFs9LyX3ueyflCyAXLHvMCWB5Xih4H/u6gPAAdqA+hlCO8eV
+20gLIdzB+BtRoCdjHe5F4sXY14udXxOthqgPUC7KuZwAKchnJ/e5QM3/OAUZbrr5F29HNxBbuBu
B1H7VlsXcHUnM/fvUAxyRN6Cmz5FThcjpy3pEZYcrNmDdVwuKwN+8xO+2LkPhbr8u2fq3/HY0ogi
A/yCpPjnBFZwUjJ10RfgN2g2lfkd9nSVrzjJFWWu18+39klI8WGs42L+tlgzWCaiCEvZZRX1/8SJ
3+sForUqZnIC5wF4G2LQIkovBBcfNIGOy4e2Ed1iivUfRZLtbEIeQOAdTdVWuSZVqULH7aEzWHka
CKOPV0A2XOqjUb3rZeRCgTOzTeYqtwPiyIcI5WDsZrT5wt49uVX+mY5j2xl8Ncha6rB/Toc1Th49
EdxbZDKsvJIKt8jXWmFsP5/1s8NQwYelg3rjB0hObGoNFxj6/PlkPbqS/HI210mkXugznxsGZspR
Y87hyT6FUwG4axa3Geed15nXTq36tQ0OQ6kunI8PzNbjYsIOO8qyAM+2Tv3JXCHjTpOtvhOZvpij
nxt65SEdoAlxAEA5VzgFJcJvlphYta68Mr0hClPuEgfk6ZWdzmO5TuESPHw+yx+vCMBBUA7/hQl9
0KDN5mw0rEnNcUiSfmnVve/N1Uqp4100VPvq6IL3+YAf5xt5VhBJ7B+I9dppKtWORWFnBtKfcrGc
HWpy1BgHa/Jbr7EvgEI+fpt2FDCkFe14JAKnIKhc8SbpxAZya6p4oR8ovjuStBfcS7+dNAWI6FDU
1YXv+wAwPi40NtgE6uRVHymOmlqNDVLZ6V5t6ZXBT05v26aufatKtLDusWLx6IVsy6iT2zixel+P
TJhbdftTxdjYR1rx0pSfPDb/HFg4CpT8cWb6yITU+qUcEU+WO9drqlt9UvWrJSe6+Xxhj8Htb+//
cRTW1QMpCNP4owGfiSaPvhQw4iP1tXdA+yxvrCmU+Fe9wb/OeXHMv6sy/DsiBAKQ/cAMPjxvmSyL
uMnQ2a4H01P8WKcOGuiUymJfyXGNvPCBZ6ZRhwp/lPlUgW2dEkoh5qodQtrGLoKUs6mrabrWDUW7
cOufH4WiCZ36o+7cycNm0KmShCDKNkqKsDCL67QWfz9vBgkeEBLalUi5nQwxLQM3TaxPCKvQkioV
Td27lU2zUfbO6vNN8fG0A27Degw5Guzh7VMKhuLSWwcx1a/LtDo0jvilSfWQOO6FaODMScdRDnsE
6iXs9NNLpeolXDcuna1iKdel8O41xBUBtkKirvWNmicXZvBMtHOMD4+6UDzOjPvnE2jbQqVnYbjb
NLpGTd4tFx/zetAMF4oZSGWcOVU6lZkjJ4Ab5TTrN4Vdiry04l1jeXsSu1AckRiNrBNfizV3k6Nz
kyczbRbvekGfJJbO2px1mpqOUYTNstzWTvkMRqoKPJLM2qkOneZ+a5pfMqq+kP5RPO6iw7R0q1HM
T2KRnW95pEhRla+7RQutRQlpkN6Yc3ztDsAOrHJjFPqb1byrrRkSj9/j5LSnnf46pMPNiK8dwvMr
SAFhKfTHeIiu5zm+cQvrh141D1NPZ8Ej15nTn2r5qNdiBehjD55jFWGFG9E6qJfhterFwUQleu1A
5aLSLcL+WPE2lbVeVK+AYdaDnNZ5nDxbNIK9Nt3U5vBqFdUXqQ++WxlhA+y+m35Slcch3mwfywWp
jBi8HBodph+p7g/El5/wBNvrRdasc8W91mcbDGu5HiUtbG2+qpVmr6kTkgmumvh5TehlJnSS6nJa
92l2p1Xa61iinZNpb5Yl90VSbpMYTkg5eHf06G67AkhXUt64EtBFOW0b2w0jmT0lnr2JtAISfBSC
pFnZfR0uiveoz8PXFuX1oo1WGa6FWSsfldl0Ntbc+nUyXgkHYEA5z5Cyeu+q529gAPngA75ZY7ZJ
6mwjNbahZr12Mfms2Zfr0nDpUcorx2x26I/uOkoQfpoMR1UPsC5KZ249OW+GfNjS3P/lxhruFrG9
ccSw1Yb0YVLKfSV/VhUA0cFASDT7YszqnlncG27+nfOh+UlmHgjV99Isdho96kAfYnATtsAkTnmL
4tbx+8m5l5DY/NgD/6IO+yXHn3LMnyq3WOdZFOTgeyujuMts5cvsjl/KBqRWm0XvZRZXiATQGfba
b54cUz/poPNTkP1VDKMZwHUNBVQ1/N0xgjGs93oy125VhxatkyBWldVIRCUoyvmVoazEaNNlr0MT
1XsMplelJw/LXF0XnbeVZfvDRVvFYQ/Nkbsry5wA2jlklXzo0lzbIEv55nlPAjptLYWzrybzfcoL
ChwjNQQ0vqOSvDb3tDsNnQgfqNKDp9Z3ZSMMBhqd9TROapA13XZx+h+d7VZhDNjYd6ZhF005FkA/
nc4AJZstgDlVM1lPkbmnRRVI2gfIl7dXSJFQWNLou3ZZVa1lMhMt5temsazocl7NTroHkbKXirR8
tR/fG1trNvosnE0dt2jlpdR+1FFsWh2tfwmuodGY0iLpmyBaCjzvlr2dgW0tIrAfzRVGHC9025uV
601fLekZG7oS5RZAEuJzQ2m8JUpmBmWk7UURh/FS71LRBYqR0QDqnMdoaMKC3wLUrwZo23tv8zw0
h9INdF3BXBCz6LnXvttFnQejKLdVOR/0lqjBmG4UzQvQlXqSdbRKUOcNDLc+uNGyWwr1DfXpt6bM
r7LIJI7LjuCuvPHzSn+C+PTuyH5nNt6a0CcYy3hPtfgWc9efuj2ESqls3FT90WTGY12IlUUVgexr
W2HvojoIWTuIB415XKxKC/3MfGz8mH6UrxdcAllZOmu7rZ/mbr7OK5AyIt2S437rkLyKZHzfSPeX
V7nMYR4YJrwnRXtwyvEKnAWgBm08NCYONijJ9qZCB2ZJKUupIGmb+W5RuFuc1FlXTvTU03ZeiTb9
0nuAGow6jOrhcUrNObDH4QW6xY1dq+/sm03btjdUEK9GVV/3hr3OC+XbWHghFNiNosSrdknNXa67
91aU/ZSN1gIdkUAk0r0oDZj/9tp05Vc9mq+0AsuJhPYoPmFPup7clRMe0sb8YmdOmFA6RSdN+ElJ
bKKBYEHHfjd7y6boxWYZSt9Yqu+gh588NVfhE4ubJarovSugObzZfE/V7C3qoGBxh27KsgqHXt8I
CcYyaeYu8Kb8uuceYafeRXpb+1pV3TiVuVcq1fY58Uf8ymEqamRDsnqrL1AEh2W+qipxWwxVCH+q
44Crb0bG6VVLYx815b4xjL2Vv3vW8MVxm59tmtw7dgb9KOd5QTNYRkYQo6U+jONaS7MbaT/3ml0F
VeUNwVJ0fjbY9/C2Sj8TpGiaiXZ/tuhFQNfGz3SlDQvVerDzESUFz3sAyzH6YN8K3wR0WHrODsjl
MwJwG7gKU5CN5nusdzS8c+0Jfx/weYN6RICspqZ9twbtezsuPHN0SRwv21bqaO6MFqZhpt9XJTpu
ijo9qKbIfb3prhT0dzhp5nMXRVfD5B2sFFMoeJSbMkl/DQgklaW4F96wqtRy7Xpl75cdYgBW9CXz
orCB0lO52hb5zneZLM+ghe4GzbwdDBk4Xvys6XItLC6nqITgpCvNtlJobiS9EfbjjVOj+y5mKygV
i6JuuynNyHclBnCzkjxUi7Ya9fxOnwDDqPrW09ONavAmtAvAWzT39EaDmvIVOvjK7AlNYjxzvWXV
j0dyzwymR42TtUs12Z/i4lrpHywwjfwSbfYqsizxm0oB3+YiiOOk8P26Yhm5D6dv9MkeaFREq1S2
31RFPg3ZtMKY5lHidRBqzSBXzJKPxDj7b1aftaJda1b5o9KBaESZ+lyDahim9NZSipu6N4GJAKjw
6sEfarEtch1mgVMtK3U2Vjw+gDpt3k17ODRSyQNMEt+1anm1K4e/VB41rmhc2wsHpT1ENlp5O2TO
dZ/EV60pAru1trkkuqjtPiDy8zVIGaWQa+TtrtPY3s4iXuVLemjs5sbJjQdKC9+zWH9x2/FB10Tl
F22LQ7e3VfL0a62Yez39ZQFKqwpwj/30COQ5Clpbe1STMl+hJfiDGJo4Jr7PqVWsbW1ZObH1w5gq
JYw0fV/E3rPVmF/BR63jIdvq1hh2/SBR2aYyESsg3wpx1QwL932l+lRy4WYVpZ/E1nUUTQ2xoXWd
N80B8uKjCakJnEcdUr2dt1htjpuxs9y1XqeB6jZV0BCGTpWzpzjDY3QpI4Bp/TFyhqN7JA5RJPxY
cMFZr0CNLUr2Ii4RSBnMVgUvmfZ3MTKK755R14HTDN3ehTNxNRWlEapjHAULMfN1OrLa6CridFlV
YzhpQ/xDa2t9p7VDTtDfk2mYvXNQIyvZSCC6q4m13jjlNK+SrvEOxAPlASHvyac1EQPRAkNnw1+g
/OEro1f9wCy5fclaTaEPxW07yUwmIaDl8to2+tov+sY6tOVYQ2hJkKGA5VSuZAfvI+iNLAuEHuVX
ED2ntcxb9QXohHqjlrm1SusOsoQyZt8arWoRd2jNoJXwvmo3tW6BxMGS7VuxcxNn2Jc16m5uktkP
Ltri2zZaPMAfyGre1nMLpYWdWb40GJejSejJHv+UiMuhzt3yFkiHvslnL98sup4GkzQRchg6VwO5
u6gFMYbZuTeF2c3HSQdCYVH9SBXYXEEPNKAlSYGurnXRtLfqIQ4WofRij56YEabgETO/8UZ1WwgD
kMeof4fmDk5YSaIXeGmgm0xlntYJPuJJyP+eN2lbyTtQuDO9HZGmM8ibKAtQfYh3hgJNTY0WoKA6
fmeWJvoDyqL9TVxmPVCkefLVITJvkF/Md8WC540ohbVth4UYeehSBKe1tgfHDOvGV+gt/6Jbmfzo
4GqvMbG2Ej67cde40XUqUFDdzhFd8YovszBM1HQMro3eLlfZuMRXUWEYX3IdPBPQYS2QEq+BZZLp
F6txxRC06jIHQCmbn46M+X17Zbm1FjILaU/V1TJWzlclkfpBa8DIjAtmM/t8GL2nRIv6UIxpsi1t
plaFePua64p1rWsdHIwxUjwfDbO3Xl/UQw6w6yWynGXxDeQ5oKpWQKsoRCygbCsjoVGmKOLWS3J5
I7HlC6p2sFCK7KtvR2OvdZwix+Qs9SR8mKHgYmYy/BVRVX8/jXr5UKf9clWqjYAwsBj2th/q9kZT
yuzNzR3lPjKGYaNPXgwiyGjXTZUKRP0abd1mtfnmKlPx6/MSxJnqvUEbG6UOzJOsDwK/xRFAN1p0
CSq7W8cTwEr5xW3iUG+xRbDmMM++fz7gmQoOxWSEjpBYwRfqtNJLXwI0Yi4ytGpqFZkBkogWN4ML
daJzn0VvgNomujsUU09KEGncm3FV9uZu8XJsZyRZuxvaovQdcTuMx514ya7sTIHPoIINfRW8Awyw
kxHnznDqPI6UnechtW0rVRlg1VwdCLi/22MNdn2os1UHMjZQe/WSaMGZStJRAZsqHzc64Ljjv//W
hHEj2CXoZEVbu0y/p73+UHVT7FuLc6FQf2ZeqZOCr7BYQh0plD/HyRelSqs+dnYuglobacwEz1qr
hbkLOabWOzSIW2XZTZ3Nyf9845xr+Nhc2hCBaBG4HyAe7qx3HolHsm/Qh1aeploBdKz3RC5uUbk/
GtEMj1GfR3uBkfUN4mYkYUWq1+6RDVBcKSONxvVQ5LP0Qc9SVPj89zu3BFQk6VpS2PY+qKbNmoYy
RpG7W4C9mPBJ7mGVqHLv0aFYfT7UmbIXlCC8MACrAYI6LXstpW2WRiR4p7okEPPXMfnaDe/2/MK7
9R++Cm4xQCucetBvONnWYKFlJohMtnMSFfeezDQILm67jytxCVV47qs4N3SXsTEgODnZW7ZLrl+D
Bt/HA6dT9r0TeLjVhZZVv4MU1VZQWO3/8Hm/j3m8rX47N8uo624LxHlviEbfdVHSbT0zLm+pu0QX
OnZnqqKsGU7Qx84HHZ6TI4rWVGQOUkeR07wfzT0qGBRM9h05x+eb4/w4YJSO/Qwu9JNpLFSzlwIn
Ntzjxhiuyzy5beDGlfq9iSrt6L6F+MSFs3lu78M2BJ+JTBeKTydjJuois0WLij1keYhPElPbhw51
GFIR3ewuOSBdGu1k0Qo9Iv+frWVbpk/FBKRRX8LKHtefz+PZ7cj7QRsXItUHKRzRJGlsLpm37cfu
h4bWiD816VU+TRDXtNcMM8r/MB6gYryawAh8ELchLstm8N/JTouB1sgbg9mjpxLM8cF1LrWjzm4S
nBO4Svm0DzJWfQPtyh4Wa9erbfKoaBUj1MKJl1DHROAblSx5SfLk7KrBjcYOgxcZ4uSfRy2t8CRx
1C7eWUJcl0vxWEzmr06dXj6fxuPinzTauK/+f5hTJ1sxJXbpkq/t6jG6FZIUzzRW/2UIXiIKX+jr
noYwbaJlUYXI0U7Ro26VqjgSwZGzdp+Pcn6+QDgcO4ZswBMlE+FNUUGI42316TanEGA74TwM/+Wy
wGaaAJZV4Y7/c1EmUyJqnw5EY9W07eNnYdg+rFJfGy70as5+De6PhkNTDW2lk68ZBrdSW6FqO2Kk
fSslhrvxitD/wqE9PwxJMaAeLAlOo7Amxr+SgyR3c18e+YtrFLJX89JdmLazw7hHaWDQmUfXoj+n
LZdmIzE4wc0lzSeoXSYeP46xW+DnXLhZz2xnRKmBJ6FlYJOpn5yaKEWrpEwlCltmK742EQj/TCSX
kF1nwjrnmANgWacS153qbSiuUIs6xlZbA9xV/LASNZjSB3sgX5Tce8bfn1HoA2xpgiVkzU43Q2rE
RdUlGCJX9D69afqm9+Pb56fnzLz9MYT+5wpFsasVjjkk+6iS3ptVUH6kKRldwpCd2Qg0VFW6qjwS
6IifbARLsRsbxiuUQjDAOcqbxpRuYuFduAvOfA3DoI7L23CUtDjZBaYnowknt3SX06+ao+i5tf7W
Q5O34PchTlHAJYWTohwanrums79MUWXu+sKw/DKbzCAnvTh8vkBnZ07DdhUHS6CEp/ATtxXIe42R
2GV6sgbLC6G2ClDb/S8zhxAIDimI2n0wuKUsN6qdA69odIZtbCU0pNMLQ5z9Ep2vQNb9CG05CX4c
KV0XrQUAZjIRtAGT2m86iJJw4P/DlAFNQBxJP6NFUAJUypPjZjMgw0cBSsfWtJ7mY/sVIlqq//Ul
p1MbRL4WJATQpw8rpMo2d3tpb2WXb+2o/8UpvQfG8Pr5Vx2PyJ8PNsOAdgJuwf7+AOnoiBWiuXTx
ipD9LQ/etoiUK1Ty9/z/p1Ypfn4+3MfVYjhgPmRqBOHITf15MZhTB82nNOcdUPWIhv0CH3ml5BGN
WgcYhrf6fLjjjzv5OkCmwEj4zUnLTzdHbFJwG1wmcSBq9lFnvgGzuTPT6no5um90yaFVm22v6Jdu
po9XBnCc3wY+/vtvmY0xiclLRgxPG6MdUVeIRbi01aU9cm4U9KR5mCgkc5+f3H9xrQy4TdrarlEF
Vs6OW/cK6gEKIdFfzyPJLopnoP2oEp4GKpml9zAfFmen6rWZ+YveeDYsznJ8Taeye7cBOX0rEAX4
JhtbeceECQm2z3+D040DDYgCAdKALuLZwOVOjrnodDHHuh3vF/Dph9JxvHRFo8Tp/FlE89fPBzud
138GcwnLIFSBztOPv8xvq9cQePaJQGsgdeB3J7HrR9YlfeXTHOCfMY5DEPYhM3v66FfZpI5Oxg2s
Dm7oKKFZtCuppyt5Sevy9IQfB0LbHKFj0J0f5eM6dy6sOR7K/eDYcqtouhbMkGyQdKeSLcDJBDQ7
L0lfnh68fwblUUbflm2DTemfM9gvSEWns2Hv3KGb9wP85i8CU8aVFqvqxh3tN6vX80OfSvrxwywf
Pl+/c3OLBByNIhK5j5S4XmhjKRKZ783GiJ/TyBu/lkZp+iq0VLqmwrxwPM7tF2yNj5kCJmofJHIa
pCAcHocM/GyxcYV3oyyXPITO7H9A1MDIWEyMb06hwK1Q2mlOq2JnUhZOwCnUsMbc8S/jXZaNjhR+
3cS8xAanG38pRFy0nTXvIjk2d5TvlxvRL/aF8vCZHckoqDj/42wKQvLPzQFvsJlqp/B2aBs/KsXc
+LVlBV6CFBsmAzCCLtwdp/H1P1/FH2SMoCM/SJl3FQVVsyyUreMoBwe5mTbSd/2UknIZ4bKIME/c
C0Oe2YFUhDHTBLZtflQmpn1aR/FsZbuh+0qfL0Ctxx/t93KILmy9c/sC4CcvnAmc6YNwYw2bsC1a
E+EsF4SN5qXHLrtab5YRb+DPT9W5ZSNKpVdxjH+otv+5bKm22HOUYz5U1GLZ2ZOW3GU47fmtgCsi
ssrAcqO/JH559vt+G/S4tr9dxdRJwL3oUuy7pv1ZOE79ZuawcQyy87/ETR53iQ48Gj1uKH/cHn+O
lOHtOzoN2qVjm/t5j7E7Glf2D3d6/nwaqZbzk36PSo4jHWvpqCkfCT2nZ7maWs0ui9TY0a0cVtpI
XxGaN8AM3j7xNZVoL/WJPoflvAj8CrpCHDmcD9g9Vw9G5DiACuG+baKKUozfIcm2HgS0YhTE7SCN
o5eu6K+s1my2U9dNd14nu+diMUbfnno7wEX2xhDzAGme/07F4Xsrl+JHqRo1uU2HFlZeTl3oYrD5
rKfar1oUSGFwbwuf6BFxCKOZyRrFV6Vsqxcae8ttp9ndNzkbP+rRalZydLUvlRxgZWrR6yLdEc+Z
QbwvDUbYCi3NtRU7bYh/on2FVGD9Nifqz4nWzF6YZXarawaIxxH0m4z/j7Iz3a1UybrtEyHRN3+B
3dt7u0+n/yCn00lP0EPw9N+grnRVaVtplUpVOlWlc0jYELFirTnHRCwztUb7PIA9yX3DgGvSqsqD
binKiXwRPINRZ/qjI9pgFPjpugqZlt0tIpg8HCiI2hGUDmOoxuaChBi8MKbvIgr6vpt8JFwC4Xts
bTy7ZBZOp66GcoECo1bUs+lBAdEXmQEOKSLFn5txOc4TejtiD29LysgMQE7n+bmWyL2m6HVQkmvH
P1VxdqYps7Dv2u5ktLl5tpzxCvxIvIsWaf909UF77GO0kUuuao91HCvvZp7EBzJPhu1M5ynoasXh
zzLoVagu6kUYXRt22C7hz9g/RDPfFAijdyTYNb6n1W5ga7GzVZZUuTMFIqasgE4RFyKciGrxhyjO
74neVK8aJy2DcmDcCTrOBvmUGIgLCv6KGEEGjkNqbgw0fvQi+/ckNarQkelL5MxJMCWoq8xuvqqF
jG5RNPcba1ognNaefVuYqL5Gy91YiUSxVTbJI6S9JUCAXm4SWTVEwdbJZlHs4ZcdpSCwu/lHZY3d
HSWQh961a0o+tSb/HS8QzN3MU0NFR4E0TUa3Q8ag+kzGoZIB8QlLB4lBihgoSJV6nyxIYMfBIrdh
ie56skSsLYgLFKmK4l60TrH9pIQLQgTdb7uzi6d+nHnD0RHd1VLTQzcq3yTt1zCVpYbostGSILVj
7woWgbUuar+rqrtbgB/41tA+ernbBg0LXji2xoCWoazDarSn41z06+o7D4HZaMXOwRGKZEZKX+/t
HyR7qj7cEpI0tapXg14pebdEXhzzoclObZbfoy1CBNlEOtDDeSJdUSu3ENZbOuumfE5hH1EYrgix
XHOat8nKprBO9T/z0NTrhzzubcfNws6s0rBQh35fKl0EpowbY+d5yW1kEG3p1XsJjpyTFkIuxuVp
UETz72Gx2rM1C+20yPE6F/14TtEGgVDuPMz3nRHkWV35M4CrwKmrXzkV7RVe7+UeiaW+naz+TMnw
k1gBPbDm/DHO2nbjzIRIe3CSrmZBFz3pVupLivkBUQLv4IhTNmoMZ00VfbYzo0eSoQuEoWUCxGSd
mwgLg7flbb2oTvYsH6+jZz4nvJjb0R6eU6v5ldvTJbcdNBtFVW/0unMCA0LHBvjKa2PjufBG96In
oxaIVrghfl56hQqnl4lASberK0RS8Rh6SfQy4kDhS2v1bR3bCZqKHKrzks7bEkDuVeEI0G1mO5yS
or4UsiWQtYl6sqSdNnSgMu1rpi9+XaBRw2G9FSV0k7Q0rwejenfQNfuZIG4rmSqSVDNe3joBmZU8
9fg4bnms8pANDRGxfWpafg7/6kE3I/dSpkQKGkQonNthsndpzse7zLn5k1jlFt05EhZXVDF1hdp7
YVuYzrbDSI1mtMF1MgzGnnjYa9Gl+dYYE/HIEthsojGdL0tVT1uiZycfBQ7KmI5PDayDei07sTyS
9BSBz+rtN9Ot1b2ZG/Ul1wewMVYVh67RtzcW6bGXOZf2rdJhCXeL6iVOFbnN3ZEhL3iI7FUZPfEy
2rO9wYpIN8Eo+zujWxf0GDpyjlERjoMShxzACMd1mYmltpZfsdT2V3RDta3qLKL0u2ppzhhrzTCR
YIBBCM67buHj8+PCe7cUplsLXZkNSPnSF4TPIuamBgFeZe2MqkHvr4sqLNPydrDTZKOIuf2tJUn7
qkfRZRpgAMIS+xlNcXYZi0oWGN1wPSEqQv9jTXcLJmDfXVI36CF5+rC7XIArOb0sLSruTEgUQVIn
aBKLxbrUTb/qbPP+CaLZzZC7clvOXrmZ5+5WatAHlUy1fixePwSdHJ6NRMtQB5f9U1I41a2nT4o/
sSkdgfLnsC499VcPF3DjpI56VOsV6lNAQPIXs0L61hfxH0bq5uxHE7qtqjT0MI7rFJ2diRq51+5K
Bdle2+lt2PaKt2k8Kw21Mk53JvF2JxPF2APy9GWzcGt+1QFOT5IqfZcYpah9pBNWA4uzo7b676l1
CC9slaj56cRt9uT0M3sDFvKNllKtL4jtCfqOI/SU1A/AApSj1cYVwCOl29jsJAeIUfNeq7Xoh2l3
+msLTzOtcNjrckV8xe68M6feDcGCqVsgUESg2DjvhcizAGrfTRRrr3PetA/go1CZuXEa+YIwq5ui
b+4NA6aFVc1ANhVH68MG/b/qq7NBxkLCNwl4xRdOetOq8n7pAOU1jgTUM2ubwYLZG5MafBAMTVmh
3GK4Ijn0DLFTDUYtR9HcTPy88fIjMYx7z8QA8e9q8Iuj4xr1RjlIM9ZCwfB31VkBF6CO85Z9gaD/
BvdWfKEo+i6P8qvSneECTlK6Jyv+4e+rKMakIZngXCfH1zK6cu2rxvqtGCd4eP/z7ayaH8aMFqZ+
knz/vpAazQi2uzRi2Ygf8xFo4jj+708M1zgWtP8MTEjx+PsSDMHTqraRuTTzugxE7nOnK/8bvIcn
xPjeYzZi4iT+nD3p1lVuAMKnJnPei7oNWr5b2Kf/flafM4C4CqcNyB+kJq19+L/vRNGF1WZTR0QZ
B6vpjKEkuXE5YKE4tLXGCUd3sW+iiQPQqcS6U153isJWOepIG785r35xJMHxCvrjP+3ET+Nv0xOg
TwctP0hneTUUJVTs0cFBjqdDM09TtdShEbXymyfwxeGO8Rr/MsiG+zweYF/rK0xh3oHwwOQBWXp9
tC0r25jO8Ovfz/qLz4zRJ85wht/MjD+OcLy4jF2JNnZvG8Wd3VWb2iq3/77EFy0vWPvmGgRAGBzu
2r9/TV2BfSKUURzmxLjh976hebj1LOWxnow9Mtd931t7NPqbf1/2q1/OWJOlseMjbPn4OeTFEJdR
1YG2MProGSn5tFrJFurYXpuzgVjFmRoxHRXzgqoGC8m/L/9Fo4OuorF2ZtHQWB8fbNLPjPsBiuyH
qMb8n/lupIR8+BRA1jfv6FdvyzooJ8GG6A9mIn8/YClaWxZenh3STF6iTg1HU55WKMq/7+irV4Ue
Ht08PArr5f6+jBK5Qw4Riubv0gdNbu/m0vgmSvrLSxDGY7FOruOQD69KJ0x7WAopDpYa7VJz2RLU
vf/3XXz5sCC4IGCANYXH/O+70DWPw9BMpWI6YFxscL+RX2ES/PdVvnr5aC7//6usN/pf3ZlE1UmH
hl1znGlOhlnjPVitOm1ayQFjVgWIoEq0zwsK57d/X/iLDQ0e+brBmHALPjHwRsxEphgNby/MfGs6
cgMP9NaDiedg8naX5u7fl/vqLWeBcumKOrwRH4dxXafp5YLW8eAxpkXRal050/A2J10K9qX55qGy
8a+/zocOEegVEm7wrYNi+diLkm1jeXCP9UMjioJDQZ+CE+I4eJPXquCYg08unWRKdmdhUBRn/X1R
QLLsmIYiUef00kNsOdYJfFHqVn27EP0biiFvwzRevNDVsnvQ44XvTFOMMW7OL6NXrJW1dkqGFs5R
Fpu/KjGfZ6WMQ6IOPH+s9OiPLvW7dnRMQncWgIMRqJN9MgJR53NNj1Y3d8fJVUXoldAoIw0H5DAo
lPFuLe4mVWNqCo339zx1001u4sfJW6ybRpWkIGPTm3ksfrHGeH7NsD9oKisLtE4Mv2aj7e9tI3qt
7VEH1dPVHC2pfFPZAZ0cGuOaowMkBdNROTTX6S3HYudBr5QTFvzFz4dkl6XedK3byzUFNlxrtSGW
e0VWzo5THdol/WEIwPlKR4NAy4xNDLyEJsvoHkZKcI5dcjyBo/B41p3IAttt3+LR/kPFn4QezuM/
SzZFG4lA3W9pUoajlWLIylWKYfClRys3IDdTytRb4In3nZmOu6WDlKaZw4p0HzZ9pt07jWr8lK1O
B8PW+j2wSUgqcbG8UzFrkOab+JH/pl3KLHqH4CRfvFpwavTwBs4QZ3rfwbt3TZ6AE6h1bPwQteH8
yTEAh7ndPddp4pzSroRAm+njbd/BDSI/HEew0i/CZ0+s8Qb1F8sogbzPFmQha0m2Xm8328LU8k3T
piIsogkvZlq9wW3/UThqfZM1jL7VWj6VsZf4S2u/4gfA4wQZ/8rjwH4QNCWeYbhOZ8+U9obHbvss
WtdK56b8Cbr01MCV1iFr+QQQ1RtsjMpF0RaI5r13XmRqhEq+eIBsITgrTMpUtdcuQ9y71yae6jZP
q7AbpK75cdZ1vmGNb/ivn0tbjDvDytqgRHizBVuebKMo7o+6Or5h7VPfKhA2e2yuzU/0UdVxaM2m
3EiwF7c5CqPfo+I+5SzVOJ2Teo8+qPHtsvoxa/XqvBLxLoe1dtVovQEGdk73bVO5+yIZd1hd1X2C
z+ho5tOz1enyT5LZN4465e9574BIpdzbu6U790HnFeqp1wGiV5wjt3C2m7vJNdvHBI+xPzld7sOa
4q90a36a0LWvVG8taJPlyS27H2JgTB/gLbki9Yj4Kdsut45SzRioM1q61j0LRHWlK/r1PJTtjd5M
2r0+RlCwW9izHJMS/p7eM2lOZA8TuTRkOaNcN1Y+bG2MTcfyAfMd559vy1gHC700fBx0ykqDj9ua
6UmgWCR4IIsxibaFsR9KeWo9jIpMvbPoFZJuuZclfR27WG8myuU7bAwL4JPa3RZJbFw3xNQc6Qkn
j0ndyI3QU+wZajITsTjVXiABoQeVmlv4YeaTnARvq5tF7RU89scsjcYQuPKTYqfN0Z7nCa+jXfAe
js6dlph3M6jAwK1695jXcn7ss+WmsG1w3kM+ho3p/XRlPp7plDk8iezP1FZxgFTpUKDk10lnF1pi
+3aVZ0+m2k3bJBfqTWsl7ma0m45+HjRbo3fVUCONLJ5xEeaa2QPEX4o/WtKXN3NbKWfVy4cTDaVi
56lxamwtFJJYTEgdxJNZbBCXQTaIE1e5QjyHuzprTXtv9km1hU72LpV5vq9gQId0r/rnNtH0rRtX
PJSqHHZZPKxORHNEN1jjrjsTtZxtBgUMu63ETBKMYb7Dtz1i8aVHTtc6Jq1myqF457HbPZdV2V8j
bRRX0dCM3WkevWNRaMmuLfIqxG9aBBVIbL9Xaez5tJOUABi3cvQGy75N9ab4hRnevosB8fHi1AxN
rKUzk7Br6qYKGPSZ7y2JbHhACizDuDK0dNsVYIVlqVfBDCkqTMrKNbEvs/BME8JERS2VyAfqsKR0
ZIuGvmMfl1s2BJzFaaFjGvPo1OQlqOdYL25aGRm+9KJoMwEB3pSzWp7Ssen3ONUXfxSptSlUZgHj
WMbHKgdzbXg0Ax0bvzudIhrbJaty5uiJP8SZQfd2boJ4VuNHQQpVMFuJ6g/dUL1XJl1DuHU04ls8
uPUEsMw0C6IILHfidERuOwj5kQ80rSb93pxocGXj4P4sKq04soy0ZFE0/Q+F2FJ8p4nJkqKDR6Tv
o8IRd7UIJxWG3VNfzFoB1NlyaCMXtXcprZJbaYg5uPdERiQyKJmzncdeF0igG8C+Snzmo+3SoBiT
ftnqg6eEeo2MgcUWR+04VlUoxVTfS5v8jK4YFzrr9rSrvWIJU1jp2HJMT+7lmE5bnAjJPsVuiEvM
0esH0RnKPRuLrbChtXHo0G68dtlT66CtkF0xniyEH3ueuJYz3JbUmcbtKErnauxa70dM52s71U66
jczCxhsXu49j1M+XsZ6jDd1JIiQiQz8utjftTZWmFxxCNagWpCzbhjSdJAC/qMNFsJzHJjaLm9pJ
3NuuMJjJZE60VUTh+TbsopAnlm85ac1hWmY1IQqZHaqGiK4q/gzXIIaBMTaqskdczmYt9MXZWl73
3GgQ0BFIZLeKdJcte9lVow7tQSkt68VLI4POtSPqYNDGnHKg+DMNXnbGVFQ8qG5fnqIqTdpNTxZN
KEs+6bU/d3QQ6Nw7U55SmmRUZxWvIK2yYz7ShZHUdV6U/Ml1VbxEZZUQqmJqrLNg9c/9ILVwIEH6
OU8741rILA6ZaEBhNxh8LDDXWLhL+WYIpX9oyQTZTFVXBopOcwd408porjG6dVGxgc2lhQyz6EuT
Yws5a22jUgjRAFHOSQqAAYKIshllEW+pSYprwJ4FKrBM7DplNZnmlnc79060aUdc5rIoJS7RKHtB
2S1wQmLzLB2Una0VRbseycBDPVKHwUVXNxW9370UWbGdZtgfMFbGXaZiyo7xlF8VagWlzmlbRhhY
SG9UBfXmMELT9JFhWosvyhxsgJ3BFZkc54WWvXOTLYv8KSK9vKM998jX8ycmR5bWL35JI6nZk7QW
aH9nAM+q3ci5lT1BHvriTfhAnWyj5VofxJoEMT9lpvNLzRziA1LX3Fd6fsYoidMwNoR7aXQGYYYD
DKzDrRomKNquvZoe7TIb9YMWmd2eHok4pos+HWVkm7uE6vu+qh292KmTJq4NU3nrxeySaZHrRTiV
Y3qe+R99tSvNkAYsn0xBzhYJIOak7ZPJLHZamTPHNM1h3rk0u4OInDEiS1DSUN0wkC3ighUkmQ98
V81RJk6O47NW7CA1+u6uc6z0nEXW2KKmmEjr0sC4DrmS3MspUk+ZbKM3MPV0V7EVTSiLQZrqPQZc
bYjE9SSJ9QJy2SebiBbTbsm8hDyfueM8kdkx41WTeadXF6rfLIoKPKPNXGy36Z02l2W3s2alP9ZW
+guEq3PVV3l3GF0iYUxcsLcDybIb6gN2iqzJ4SW0kOSGvLqu7Gq6dIz29nWkmlCByuVAT/1JTxw9
qK1YXLpIer8yz2Cbczpwfn20DlHodhyWrB8Y4Sb1xQHmfTdrsmRvzaLAmYo3oLriEFvFtCvanLSi
cnHGLZOL8qDgqj5PvU6TOO6HZ4jGShekPagiePQmSsS+bq68xmKOICMwBrrqbsy8ZiO2DE4dmjW8
mqkQN6WBV6SNYslIZ0mfsp60cINX4VV0rnEXQ8cgS8dkAiKdZJsyedmTNDjdpXoRPaQMYK+nuX9x
+CLjXTMV+kGRBCEcLAtHLHlMQ5g3dnRyxlk5R9WQ3wAjqJ+Qvkf8CetJC5e+4Bk62K6zxPnhxRWD
7XGWt/ngNE8tZ2684Y6NDc6dTprGuLJw7T7ED4yCAwRvqKHx2SgdwYQKqGPeGOLeIDSM28LuPN1P
ybzYTaXS/FRk0gZJIrSdUOPllFRdc7YSL/2p2pl9VHO5hGiMW3a09eSZJLpv4S0IzCGpmZak6f2U
CbFxJ3b+3vLSrW7ySSqR+Utkcxvm0qvP1IV/KkzxIS9aS+pRuogDq7ZQgnagbSbQtR2WPlLe6aTP
gSES62rN+AnUtuV4ID1mxV46Brmwf0+Tp+yzIWNgvOT2ctA0iziBioJxSgiNylVLHmHepafJ1h6T
Kc12xpryky3DLq0IXFc9AGeF1ie3BO0lgUfVcg084toTffkayYwz9NhbHIU5H/pxPJJSXVNbk/XX
B8XSMexkDHO2WkenE0hMgJ9S6F/RWFAg+VptUI+tdvaMJYZaDDvDUEyxZ77CL6P0RMjOcfcbgVz7
nqjEp5gRlJhFHx41Bd2Xy8f2Q03GJxKs8nAUqrZ62bPm1msTRfqaJuAFYcd9qGw1gl8+M61a5onT
5ZS8DOhIz3VdpJkvJCPitmqtazPRmrPSD8sGaZH90LXzz7JSortKYYZpj5Wz6d1YD2SvuwczFslO
6BoJR0ZEABpqTGfnta16F1vRHMaMmQI1a8wgSkYF28cIe8esm1PF+7QReHd3LdFtYYlSl7ptkRQ4
mlYTFTzGO61jhWvKPn8BxNNsXT6RzZJxAAU6YzWP/BzDoSrLX4BJ4iVoDWntpoU6AX41mo5qAeKG
FmmHrqcJhRe1flfojMipXbacrn5pg8XzSO16w7akskVr9bPpLeR5kUNr79vSjh88x0lBTUntDRJH
8ki7OzpHSzRuUfwZV20p9cMEXiVksKWQsaVMrg9rX93MRrFsWXSm/cKEdTckmKwI9Yp2c0J7w9eT
qaPeHpshEHpxR6ZMc90McgrNJFGvauzYPxXwnyl71OTs0tnE3TnO9SZZZ19KMUmgNoKadMB+H6NW
PVm51p5TaZn7wdLx5SeafCEvfgVNgbBCDKb4xCiIPakieTCkzA2bkh/OaFXvUKYrw8Adu3CBg3xl
2bNxzFgVKAXzFtQ5PR2gGm/jMPe+EunxCxk0JYUh+LUfbevURijtajx0rqlv85mtPxPxfJ0MjXzo
47a+blgCd0OBTLfRc7nR5KDejwI6nCVVCzqKLF8cI23PtlNOu96jRDWT9o9m8ywTkhicUteeJw1x
kqc5yqZK7TKcM4XCKsuLm6xvjfvGAe6lSzG+rTOis8TKF6ZRP21L8ALhwmHxbBrrNi1yu96awnSx
8KnbzFG77ew0xRykatddVBougW7Fv3Uvoci1TVc992ozQq+anZPeFW2oexPkr958NeZBDaHR2EGS
G8k2UyRM8Ex0h4x+kS/V7CGbU/VH3gDJimZQE14N0YnZKm85IcANKWY7MgxH2kuAyaWTAuQjUTOg
zzxuLNGaYcytMdi1tDmUhIQH4xjVjq/KttzGy1Rex1Ou+GViMSkikvemKFTxlOp4qHW1ie+qdKhv
vIRYlBjjZ27MF7FE1pU3g+BxbdYQAwxLtbi/k3b8XY6utpWc+fwaYgwFMJQTk+hNH+VkucUuogT2
ROHL8Nd+S6PiudRYXOB9SZgbTaylF0PG5nYgVegOP/iZBzEEfD6271VatqNnbmwAY7/qnAuIw4md
Zd93WvumLiWWPcRY2bbuSfCJlzR/wEj60y4a+56od6vz07m2C1pss7jFFgdj1kNfMihN/k5n+bbW
5KsN3WqwHOH3bt7ceHECDWQUryapXIdhcrSrxo3r3WhV1jVsQOeOy6sbKkjOR7pN78DgRBrFPypl
fhfl7Fwc4dr3qapMWTDVc3GAEVJvhdGecovcsqmwnVsl75Yt1uLRb9S1plTN9orZoOID0ckPTRU5
tBHiEgbgLKDADTpl50x0XEr/IqsdVHeG+6fNZXyabTN6YUxNHmi3gLIfWZkpfuerFR6wKRtit0Re
wwdtzYQXb1JOvYE7wm3gUWHxHXaeFdWBEtna3hN5AgZHvkctpINWTwZO0uWyKZ1mRVC5hm+a1lOn
6A2Sk7wM48aYDkUcV2Fi1O6mIskrhIme+7nCwWCcivgOS+9DBeAfJVTt3KDS4sRWMmQpnNa9nQwb
LcpcUP3mtjzyenVbIgXdg92b2pPiyCsFFpCa1Pmxhga00VtAkF5e32YV+KzY7l66hcoV7slj1EfJ
eeiQyhn2mBIsGJU7+OorggguA0cUa6tVpokpacw3irOeZwcZvwq7vV7mSiGpUydazSUfbnFzYFje
7NK5cWyOXAnJQk5009hkcCGyo2U4yQu212u1zmzaAh18hDK6GxuPQLgFQRt/uoM6OC27pGeFtLnc
YCzpjsTu8oeEmBcljzgV1gNcGRq/YTK4DiqIpLsWFb1ZrTdp8tqZGrSeGftRjFhNdjpvYswXoyXE
ag7ERYWGQdlMaxYNj5ITcm0ZP+y6QlcXWX66RKB3uoglruKMKTztuTXjYROxtrBfuOXZtlOOLswP
Ax0Cz9612vzgNOKaPqUeiET51c7mvUF6ejiiKb0q4Aay0AzpRoOGcMqUHDOhzahArBNPyzTdnZdk
csc5llInS6sHNFtXSid/IjZ5jwd8qKPzIOpZhPOkv9WllQZVAZLRGPX3vjbmsMBBr1DNBDJjC087
eiARnsigtLrpdi5iedNN1o9ZxYg1evkDwE7e3FYOQcRUwVeMUfFtgsSB71rzS6uaJ5r1PQsVDSpg
dMSioct8o/We/iwULH3c2RxqAGOw6agui1mlBnEmDv8e8HwxyPI0/AIuoyT1sw0qKXR9mNR0OWQ5
fE1nlY9cL+hYl/6xKSgctW9IHp8ngLqKEB2ZMfBZDd3x34Mzq9Yjg+OUs8+FVRCiuZANSwLCN5Dp
z3fFVZh44y7BdvVpqm8MbWTBny2PhFEqTwD5oovXW91F6imGq46W8TXzJ4oUj66J/s0c9auZ2X/P
sPS/b7Ep5aglsVMeROrtPMbgCLR4xSXCwH//dp+fJdADuCsAu5kNw1b4+0IG06FOoMc9JpYO2R+z
FUSnov/mDfnuKuuz/q9RZ5k1jdm7aXFEzzie1TjJjxoJld8IT754aBitcIRjXXGgE68ig/+6SqbR
dcDglJF2SVM9PpFsvqlLxCf5N0PGL27HZYKK6gihiwnL/+8LzSqHjSgpLc5+dbFyMSlPNFf95qf5
PIXmBUQLBCoFpjNal7+vIkStJ23rpUfVIkVC7UAtNgQho27T7PkbS+tn/cXf1/rwvjl90hncrXpQ
7EejZ+w0bnPap+mcBV1Gp4XWNyPjX/9+9766QYb43Jmx2kI/+hnRlbu2aL3sYFA4OUQut0gzpfWd
D/3zuJseg4HiCWMOWc8flwv0+iKrI9w/cXWisedACa5UOH4Wp0ur+EZg9dU94UpABAUaG9fYh3dw
HepMsaoSskz4JJ3AdDVOJfoGKLz7zev+5aVMuEm6ur7zH9Vv3lgM9HANZy/JY8/bJ6FadMS/g0N9
yjfgTjhUYrpgSrf6QD+87F2KxM/rDeUwjGDsdrQwDflLy1wvJ5I3ay80kifNZ+BK4JE39rhBG+J/
D2klads6ZbfWj1lOxuS/X54vflWSBVe3iasiNfsoA1kmII15p6cH1Jdb1NXK+J6Qxhtlj3X9zcfx
xYPmUlAM1v8ED/9BDlK6AsdBrTCN7SYy56sdzR/k7kP5v787WIQ8dcXRcCz+BEzIrZj5qpYdvEEJ
ciODJbf42vidr/eL29GZbOKwAp6CqWv9//9rmeypZYRh5QoOst48THY/n+wlcXwz+xY38sWlXHS0
uonRiN/p46c3cBXTVpJoTwMvlOaNlSSB+l3Qx+dlHzmvyn2sDw7Nx4f7gX6klG6uZEdlZMTbMRrx
QWt527ZQqW6HRflmb/6iMOAq6+9DAhMdjw/XMxsmVVkstEPdMtAqEZd4pyj6U87LhVrcH5mi/ftV
/+IG//oCP+ye5tAnKAHhW3BW8FHct0seAsOlBTx8c6XPGxsmLh0bF5ITCJsf8TAEOLt1pFnZkXDd
sd8wLLKsjeGW6XcJcV/sN1AAV4IPGT+6+VGOlmNwpQMSp8fKUlNnrzlVcVGc3BY7lbmYeyIZGIkH
1AAA/L3VJq0/CNuavvngvnqw//2n+LDrwYfVm1LN3QOxN/VDMUjr0iyacl853XSZZZ98s2Z9IVrV
eXVYRf6feO0jgy53UxC2SFWI0uouetZznhEFo78ktKaSw4OFR0CDXuEsW4Mj2TeX/2LJXOkLOkJp
FMZsHH9/+EKwxBH+Vh6c+RzJn1n6EKU/R8LegUF+c6n1G/hbg8Xbo+qrCpjPkkrp70stA9GX1tzJ
g6bml4Q2s6k2t5ZnfrMFaus/5/N10KYRg+YaCA0+XIdzk1Undnr0FC2/FL0c9xZNr03dkPI1pW6+
AYYrtjGRAGeGuFEYLSaH56L/LnHziy+HhgrbJNyJVZT74YajeDAw+bvO3gGvndvxtVN9l4z11c8H
C4R6CTYCoZQfLlExnugocXro9UZgCjVcHET/ZIOr6p09pd/ILD//gmsGlwE44D/e949LQezSOXAJ
QQaI2BMSPudzRiqqVHm+0fTd6/J5OVgvtnItoB99DsNIXcli3QwK0YG1EWPOi+NLxGTgxiqd6SUz
48gMDEcqrwMqXMf39DFrvlnVP68FFIhMq5DjogT2Ph6Eqj4tG8WMkkOsjKQP2ii4mksCMdYvq2H3
vy7oXIt0UQ4PDgaGj5UbrLQR+3huHeoyfR0Ui3ORNZq7Wo72NkLE8c2tfX5xDJBF/JtANeqXj6WS
m0/zYJVSHsQAj3o8e8N71z6n0c7Kv+Pbff4M2BaZVzl8yygGP6ryG7007V644ojWSW7UonimBnC/
2aW+uJ/1SI7AGPzbyn79+6N3m4k4ODdeA3rFhsmzL/sosPpfxLP72bj/92/16Y5I8luP/8BkaPB8
CkWrG8sqiftIj1o/K1uSWMQDle13Z71Pbx9XWb0MaN/XVsrH0m+2CPccOhKznfpBLd/q5ociTiX4
5H/fzJeX4ayAml9fg20/LCFEayqunAkLUTDbvRtZmtE/x/uPwKyJbMDrOWmM3/xaXz1Ag5fOBB/p
0U35sOv0gyuLyIYHkrYNsOXo1HfflS2f1iqeHh8TD063LY4CHwr0JsVrTJAf325xLzyLEiwJpPLz
38/uP5SUv/aa9SorRMLTuAvv40EIGmWlmYVEr60t+d7r/4+w81iSG9mW7ReFGTQCUyC1KC05gbHI
KmgRQEB+/V353uje03Z61mZNMqsykSF8uy/XzXYu03wHEeIlqHuszVYHvVlg8WnUkmwWegxfTWNQ
b/ZsfzpF/2/k3H96Z1ksPULyhCf+g2hLZjQ3oaxmxyEu6VlvLBbqzYwi+C+/+T+9DnIbtDjX5vzy
f3/x1nfp4mDOcSQmul9UcOsaefzvb+4/PZhA4m5gQhgT/3H1KWQu6zYRmulYtSN9aTQ/RskUUDz/
99f5pyfF8zmYoNpwgv+/S8cUWyDoRqTKyTI2ccOHhGGjLv4NvPBP7xiHPJ568GD/efwBUsCXb148
PAv4zLP6uHb/xlXz/+E1bsc4BFcQFv+ZFkuSCWrwrNKTSI06j1oaYaH6wFR/bJTbf+khru4wWuEv
bRhbVSDNARBH8zgyVTe82j5oilJq6ooaUOzTatQf8MWYasyNNRRo8W56P624s9VCuQX+m7rFuiTl
rUyXeQSuZdu+k26unmRh6Gs+ivia2JTxbFGIia/IzosVCPFuCsLcHQemaGOTLr87bzKSbedg84jm
uONfcpvR+PIEImGYy8X0Iw5S2CFnhA+47EWbUBnijojeXYofLOp8r70DXJO+L8KLCT/Tnlxe6OAZ
ls3QO2a+zTWNsgaCvrGhRdhMwJV3yUPsTwBT6ADel+ZCE43gTXDgzZc4J1NndgrciDcCuodpu498
1fXQQADIv67V4D5pKlLWsMdMRg3DMIo2bAW98fhzFvmhZZVe/bLDvFomXrVEMSRtXF11Y/6bRvAf
e59nI3hbAOFMeIfstP9771vcjP+Xz+JQTBlZ/t6b5QFLLT5o3vrNlI31S1rX+l9OEPgEvP/+vHGw
/9+vnHpx0nK2Do4JkfkHZtDiU+Oe2zSW9+oZap8BU9jFWNdeCnu6BAyJ+dwpMIUPxhxqzmxnp9Wg
jswRUTVoZDoZnsZiq5OPUQ70Mk3j79jofuTSvEG83+jEuMrCvziI/SEc/EdsgKRMc1mFuSq3smzv
gKFNYeyYbTildEP1CwDfRMa/J9/+I9z5ve+gNDVZfPMamxscEm9SYFWM5/E8di2EftN4p6yyJGVM
NDDV+iMGsxAN3vp7oF4ZzID1tGgQnBgnAp5W36ZDmh6ohAI63vp6OSvV/SyJvuRElE9Am5hV5UGN
yT8OosyB1pSl9PZYze42Yg6tPjFpQRGRdMdr6vZ7SUUR1vf7PAiO7jDWWyspupAJ/VeVNe1LYDpP
NHVDEPH65kWWoxcOFaZhiy6zocJvv9w691ADSOy7ocBWdlfULfKtp7q3sTXyZzG37tfUNtOxs8aJ
Ms5S9PeJbuk+slkwzgyxskuWOvqMtbqfN2nsIWjUnLi7SPd2sYS6EcYnFj99P1l+/510w2DgsGpG
xqGSNyeCmVoxBJlmjsq6M7zN0BX5M6F3gW20xaVrZIvx6KWLgnbsrBSYWN6DtoPp3GBcejTSaoy8
XjHhAMjGzyGF+hh7D7to3kyHQNY9eZk034ylS8dTKo39mAdTHY52752aBij9mMzulkjAStFb3LzG
YjSiFZcXNs9l9gku+NYc1nVqXxxcpdt6auil7sbsjbi7YZMXBbJx6/rYmTEFNUNmj5E/9DVN6XAp
Svf2mfUktNZMUasUF9593a8Wl0hbY+SW8uTXbvN0MxRhzsrrG7aI5LYyJGSLtTT+lk4xHEzHLZ4H
U0lebvDBFZD0qssEC3BRqnsGjzOGs4XHVVOyvmE/X6OxV+K+ixcwC3hyN3lvw8FjFafzCTPDnA7T
QzCm6jh4o1qeGA+INmJi7D/J1i5wc3fVfSxs1iFt3lyCVqmOxVz1r3bZ4sRx44oDiV8sjbiOGNrt
k578xt80RLU+1dLWxJSgm9BKlzPe7Qwr2TaVa94zwWyaTSFTLoUwnteHPKG/+EWbrQunoyqmrd0Y
6VbjLd8rTwVX5TQ2BiPPCyv+ErH0mGdAr9mlrmBj7HQ2e2vk2U1PW5AfFzSmErT8MJo4IZAGn4fq
d6oJmQnLsfBoQo4DKp4Wb0jgCnPxb/Af/qasJ39WMhvHsKokizNThI5aJkMAclmzuCi2qdWv8cZJ
2uZodnIka+kKZwwdWw7XuWa1xZvayOUBZA+p+DXxp+vadV5yGYUxsk1KP0svftC12Z4+bNe68JnU
tsF7QD6ZkdOMGliVEWbnZWdqYd8r0v9XrzHNLsxn0/ugELiPOpN9RoqOzhhIaAHUjTbP95034gV1
82HraIMoj8pqeWGLDoaL07nVHxJE1aEhbxa1jSW+Wt6Ql6Cib2yptPkyTTSshBQoF8+YKmlfFzK/
OFA88igr2gkGD21dnjtm0Izm6aUrIUWWbhU/rymGDVYAf5OqgC419jOuh3L5KNny+tDF8UpL3mz+
hSjIcuC5+mgPo72vGwwooTPF8hYQEJkV9rSTHN05/U7tQmJzpaH6mE6ChB8jHSsatK8vlvJcvDBS
OndT2/UrbiFLfHbZpF+MeEw3cG7bk+psJyQx1e3racJh07fyeRpx80WNC/yF8EmwYZ7T/0ihxyWc
ljrrQops1h/LCJY7yCTxS4qNriUPoObLKlc2G+Thm51GLO4AtINwSkQvYEmcrh125mjV19mL5x+n
ksupEl2z04YX33lrTxEZJUv66ne++WwmRnslhrScg4UCmxTf+J0JJuKDgkhl4KXUTb+hZ9k6EAs0
L2TTvXf3Zo125ICFe5BzRNcNmTuoMM7eKOgv8md7OjsExl+VV+jjwBZBkKJQH1iM7FOZWVS6IDnt
xrRd0CPsPv01rRxqKgBEkRoy/6o4yhypIBmvyjLASFg1rUXsBQdgMDbs9dHeTbKJ7zjIYa7rBO29
IsFRtXT8Cp1TTT99m5XmhvhMc6azizSFdqtih3wGmdWtF0y5aU5bHN2UZfAwFjBTqOMy3DfpQ9FJ
4C054UCnHjwk3yw/Y8fNz6vGpAROpQQWkWFeIEAZmGflrvluIAewgUOfYFrO7KtZlPhhOgQCUA68
3jIHfE2qYUtAzo+IifRbqqviT3/O8keZVsth0mvxuRo63pVJVkaUOjgbvEecSlUZO49G6w3v/Dhg
qPKOk5pb98nZoo9hF1et8bK6if6Nn9O8n2NRveesao9rXHGsSCiCOgytUVFQGlvgWcbyaRn69Zet
hm6blq53CDClHHpzMCi4bpJhkwXLMN4L17kxtVoIX20Sqzezr8ePm+Y8Rx7B8otcEkALOR61h9zz
nPs+a+UlVvFyX9ScEZyc73M1LdaWnK95YFLo7mI6A/dZ2eIaNEBpRrg91WldNZytuJ2D5wp/Vxya
SQWpKTd9Ovn4eMud1OV6gDvlUsKDyhURtrV2JqGNfa1UvSmrihjlMBvrc5zBdww54GYVAbk4OAfp
Er/32IL4rthBcxi6EsWd24DxFy/LraijStPvIDP0pbbb5VKs4xLpHGpZaC8T32ogc84vADrLdXTo
oVi4IYd68hQbDM6yNJTsgWzBHob9kA4G986x0gLwKoIHpX4Ln07VkNBJpvTBLwczJdCnJkrqdJ5v
IV8a2F6a1HnGKseBA0QAkTqzN/hJ3RKb31Ka8lt4jcNz6+ZHCrw7QhIcQI4No9q/FkLccBZl4LwN
run357IACvsQ1569HpLApQkdO43xnTa6mBhe0m315ODzdP94vPXz1aBmwwtzVCAd6bVWUyRbawQr
YY2NFfKGuDK01pUYFUA15UcuNc/q4K8eP5rvzL77VM8e3ywUamcgfKRseeS9koRKeDLnLSlKCD42
C16/ybqZRZXssZ8dp8Wle2dWnv+ZmrVlbj23G5IosEr3N+Q49bpmxviTcfEh36CBjWVNpq0bASXt
j4NsCrEX3oqnTo9WNm0Ly1XoPMgbX5xh0uqUOlhctv5IudvOm1RdbPM1Dl4K1pPyZelHV9PoKIE7
LYVK/kyDPQd3lSCSedEBdn2KkdXVLpdqxsIEc4kCY6vwNourwaFNZjr4N3dyN8QwbfzG3VPtYWeb
tM9dnx2xGIOeQEHqe2e4WN2X1+QsXS6PCCCl3EfO6JZRlQ9eXPYyXBPNrbXNqJ3a0qdVr3cMqWAm
ing1yzMQAMMKV4JxHX2n1aKiGdYM+DCb62UoVKx+t2Pp71pQZO2ZH942LyxqTX0gdLl2p9hb8q9M
1EO8tephfhuZ2P9lLbSDpzTNKjsKqqD4hbOPjKoBL4tMI8cBa5t1yfoWVCkv6/MGziEWXTXs+nQl
hbPks3vIwNPw7jQwiPyeDjrlu9Z9VTjVN6vyyooLQC83k3XTVVRJNiQkDknSeXfsrLecApwnjSM1
N0W2dXW/o6j0VNXtTz+Pn7ZJdWna4TN1+XaMRXDvp8ZvT9gcpqqU4EXjcK9xDS6FFZzJOGUdq6xy
3GYOXPxxyuqoToYPnJds2u0dRbJfbkp6PUsQeRqHEwW+S87kMTSCsSwvmlJzXs8KNo4s+vvOooCM
Kr47gVEyrBL/wuUQHtIYb7LBvGPqQuwjo64ZNBFNZIY+15P5y0/7IMo5GESuNZxkOS/4fYt7z4up
O13lKUaEfYbcEuUzf3BJSNnPmfjd59Wz6CQ9lGC9Qssv/K27Dg+t6d8DAT+0ZW2xpeFsXbL2yHXs
K2iJLXhm8YQ59MZLWmk0YxgsKJc8kbo8l15CTfZ4swvEf6g8bHYmYbVNk6tX0ALPGBqDrYWJoTbM
P8ijNZZq44UizJe+Vo+Y6Pla+qAhyM1SXmcHd5kwZ87rHTD9oGj2NX5SfKLK5bfvWapRFfdljO11
qpe/k1ruAYRp8FxEjXrLvR8NCryt2sUpyeBhp2vqkXSa/QSEgDcTW4Xn4JVuWuNdauq+p6b61SVt
u8PzQg9t0R5LgzVZ9I/2LQgQW5gzK7yHoV0t3hMjuoE4vP9asgZHwimLqzd4f5NO9bsixmEcx8HA
gbz4nEeM/W3NdRnYpf//ib/Jo61hvlaFEFGu/QpAHQdA4VOCSP9huWuamjiW1Sl8wTlWdUaZFJAG
mTAwh1TTG7u59f9OW3jwTQ8r1mJRWu24+2CqXIJIndXv4nX07lTWkPXKO2GcLdpNd1yjrZPBSs5E
v7XbfSKKYd/LYfidmHMdJQ7fi2l0242/2hiGa1leexgTW/6dYsuRQjyssABDldZ+tBJsWEOkNP1S
B6Y4JmtNud1Ek2w/S/NuGAZMoq1Dr2DhWN0XbEHQSJIyMM4vHYFMk8zOS9b0PY3M4xL/NUROv7Pt
gNX0Rq/803Oh2jbOWh8SNYOJy0BIVn1nULcr0A7KMdhphPXHeOKEPydl/IhU4j17xJvv4zh7Kevs
Sbflk1rncRMPQ33oS938MbOkO7Ps1t90rcuNKYfusjaduMc3LX4qex53y2xQOjzaiIA5JjTVBNmF
qr4fVrAPqx2YvsqHoSatqob1xxUZAkBQlBh5sSXZpn4c2sqMnHV5cPrhx20FsUJ9nCfNI8JFmdYb
Hjsnf1z8mu6sQr91XfrOCfXiL9P3qpm8lMI/WH1B2XSb/EA7I4frk2uD/3jFr8hx33RfFpzguIVT
POrO8OSapRm67fwiJgpw7WK4az1aeJPA+pRVZUSZauyTRxHjxZhlxsmpeshNVBKcvGGyTDzn5huy
5MFrpl9mTOS6TLdt5ufXphe/KrN4qI2B/ZhgbeiCz0AVmTfgTswoyXxWgEmzwk3VZsksa9M31bMf
rzu3jnm41OgTCOndaPITAnWVmLa44gc2H0889hMwO7K21ZZrX8TrZZsq4Q3whkGF87A+KarFqFdS
762AyZynHfBTSSKK7mgSlqI8N1z3ttk6jNE8VfOmMaruaNwszmthNazZNECvvnodA02VfGK/2WmA
GMvtmdCchxejoqZTK9++xJ58MIEX3Magn5zWrVA1ZmtAz3NuBzoS7ZcJte0pnu2cW1dXfiEMlc9t
npEWdziVN13qPPUuEQ/iCGycADuObp7zPgzecumCAE6D+xboG94wxbau1+QTbBy+b9uyNwQcWnaj
8YF0LRJAQD4iSLF31cVKa6U3rYdREvUOC35NmBaM3vdsHUQIzdVnKs6ubaLFvAbMSd4Qypd7Cqmz
C3P8+Zk9yrvGU0lzZ0FRHuXu7aqeB+xvGPnJPaQ2CcbbxWKbBSrfIJLqTSWc74ykTtitQDlIVbbo
s7fyS2skkdfB3iqGlYLk2M+21KrApkwn91TptT8GPqglZ5Ryq5oCRK6P1Xxu++/WpHE879yZp4+z
inY5u45B3hPoD4Yj1MevyYUHiLe9iZxk9PfjYD0MXnMXi/i3pdavriWHihxAMKyzVqxcFrkakrqE
hWuiyHwNVxF/99VUYPYfoHIaCFSLDL5X6Ryb3GCWw3cmUot+1MCJb1nPD4pEv+2h/7GCuQ8d1WxR
KG6oUHB3YkxnoAaJx0WAgR4SMYEXRea0bLrvBfAh3MiWgHLs7CaPI6igDWBb1Qgkiyv1CWrp45JR
Gr3SqLWdg3F5oCoQKYC4YBh4SYbJgHSa7Fj5pmnfaRjDvpvfxb3ApL9yZm5n1CKZ98WGDuffYuai
kZW0KPoZug0hujwajYT6Nr/IDmYvXc4X3Bs7I19P3cgZd6UX9lLa8Z8uq52t1XNocl3vIy6bhRyn
hCl5+4o4N8aonJxqj53Zecjb8WtVqbEZiIXs+8E3KZd35CboU2JQMsZVGjxUKQ9xoRzAJT3FB31J
Fa83bBbfTiKl/BPFCO9iLt6Hcf1AwVk3SzmTnYQLUuT+U5G59o59IN4HTr6e3bJy/tgZyQM/C148
2BEbsv4D9PDsIbDV91jF9K22qR0pZ/jF0f/XoJ3vOB9ScvnVo0iB2zBhPHpoVhszqKYwa4Zq16Wc
xdKkwJbKsGRPdsW7Bo71awUCAQxjfDGcmEvOJKaQW2AdgkKouL2REq7c8hgHgrB/UraREU9/gRju
rYQpTuMv+CRq55J5+hpI+sQaNcFSlXeV9J+N2ofwPJkxCz6fE7coY5e11j2n3+rAzqd3brn8FOXq
nyqiavx01SuvH28mo7XOnJRvPOHiXYnxI07654WQ9cZFn4jsOnuNm9GNBIkRYpEtJbpdRWs6Kfct
rd9fyTDc+0P2knB2DBGYbi0KQoSyglykDVq4k5gG76Dz3Y2Z3zq0HZpO+GPuw4p+B4UjCHaWbN8d
rseBozh6OskDt2RmNbIUW9uYs5OKDQo2Eu4NMI44L01TSrGAQsEfUaoTiRyGEYv/Wv1mX/BtiOzU
+9uabb2zAIRwh6ACt2FMtUsmIkXklX5ly3pn9TZMs06QLW54CGkprcPFypsoS6EBZz23KxJaN1Fq
eK8DmAq2bATB/9I5jRJnF2OzNCSGS1dQL74ma/WiJQCMWgzDizG0xPngcR16qzURKx2i6iC39zai
2ziPMwcUazio2+FMQcLmbIcJyJ6opkb9PhpJ6V6sacKsBxgl9M32jEtxONGPzZ5nkhLkz286O+Nb
vY4vQWlB2YjXjyalfD3lK7GpSVRtCKf99RoIqY6oqihr5k+eosepSX71LciOtGEPz3sfiSu2rKgo
1pPE30sc0nrspUzuy977AltcRaBd5n1g9t8qdzhCsMFspPB91lkkAwajya5a6z9wyYkktzoyajJY
ss2+gqVfo5LByiXg3HGeu0RuFlUjlXn+hKKyxt3OS6b+yuVq2bA2OYcq8KAUJalzgIUYHGObOsBE
z+BjR8u4Lnzbd+j2yQ8ClvhmX3V3LSfkB8tRE3lNf3rjfmmQhAq4xZdjDXjZMctDzNxkx2giuXZW
uwDd1kDmwFKIK2m5ZgC80KorcXv/XPZ2Qzcv2ahhyzckXSO/YUmHUI23dmEcmnkBd238CZ/DjIeJ
9J3pbJ3OWKHIL7V9dGtzPIOm8lg8nWwv3KL9IxjAkE7uyvxHyLH7Ha89d/zWCc6iKdS1TAZ/t9YJ
rfYWmfLS8seXuXGST62UIhU5dttR8RuGqATiD87s9lqtqBeZ7OuPerXtSzaUGvnM1OBIkmx4yLxU
PRI8S/4uhVscpplvS5HnqFqd2fFUeUF5xjmFVO5383ZpkemdaiTObg0wY/PE25pjxV+hS3C/gMO4
095oUyY9jQerna1r5w/VdRJ5977g5a54v1IDyUvJs1MxxHKLon62bjbfUOEUFCHhxv7SxdzrHEvX
H7b2u0vRocqFrsrUU5ba2T6HVYtFtZZRTsitC4u+DD7FTYRn/pLwMS/+0bNb++B3k/jtOG21E4mN
ByUug12qPI6nhXLnMxABExlqAaqgJzsI+2VaEauMuDl6McCLSWtIgKjzYcNWdtSroAQD1mzYts0M
QHzOd9yHnG1S0nUzdKl67jC8bB27B3Ytm2Z4nEdvejTirjho6FX7JU2dja0X864U3nTPZbv4WeYs
bUI1wR9A4KKK3Jc+n6lVkH6tjWfb1sFDXHUkr9OsPUFeHHeDC7GB3FL/Z6LdYm+mXfqW5UN1B69y
PhkNHQmDVVj7oib/TyNF+7ZmX53XUfk45f43qnVySsYi3zea8WKY1rqOCprWH+xy6F7QRcfHegn4
qcye5dWei/rXZHFdwYZYbyjC9o7M0NLnfAYKX9DFvs/6tXgpRVvsTC/LnrreTi+Cf/GurgsWeseJ
9V9/hIs2jp2KQC0hAVaz3Pl23x+bOS7O4Pamc1Ln4lyWFAQTuBRSk4U09EML7fxzzSZ1RCXxNqL3
672hsMxHAXLZ/bgiBljICzoEmWIfKMpS27QGPsJbMO5ieDsPIJ/EB5g2scWmlmyhmbYbDmEwTAxN
04C20vqKMTfe6EZOv+q2oQEh7tR7ULYy53it8zNc8SEiXjjTM+lo56W00E4glI+/e0+upwkA0YcW
t8psY+AqlunsOjMzel5tM9tmbezvvRliHVk6ECcBzIx0bLguxOwqWXiTlXGKgGbhZNX/BSprv5uj
JnvTGq3+ZIo3noK+QD9m9/y9+E733vj2em1rs72WRu/9LRg9HrNFxndt7qwb03DResB9kZPs0mBp
UTERFlNnElej4edd0hbKeXtDVZdz/VfEoIrYdxfuTUtRmziw8wqmVMDAOT0HwSIL6IRuLlAlXCVe
uO0DLcypi2uQ3xbgAiB2/GU/2VWxvjgj7ot9rIDykb/mh7qMg2NWm6ZUhf0zJlVJlptzvn90Cdlz
KPMav9mWi20jd+didTdjPzA5MDxmGKED4+x30RHHxJVhGkTRTWuiYdmMBQc/Eac+1mlOGDDEBuLQ
Tsr7fBoc8qMbXc9SbVttDfnGZk6b79ehF1jN7SbzotKRvOCECvfGtdaSUbGYDFnU4ME9sYMaZkWQ
e6l4xZdBiTPEs05hNZhlso3n0pgi4O2u2qrS8datYS+B3FK3wsALWUHfJJkCJuOYjgBRKm0XZ+mh
qZ0dymbEjaUYr3vuZFzeEeXzO7Nd5Rs7V48EbpX9xvJ1t4ZZ4sggaoCenRPb5w6WY5Z59ZUWBEOl
4Q/brFn4e2sn8yfTXXIV3azQ0Pr9VnQk/nlgti3XGvMgKNShkIMc8RJ62qTFpKpgge3NJondyMz6
5XsVCvZaINP51VwrkGBMrTdc6bR3AC1S5wdmdmrg4sVN/RZ6h2DpMlBILisGCC+88QCzbd+43LV8
5p/1Js/KZTgtK6SbIxy420FkjZMopQ1AHYOyzNv3dCaowX0PTkqyI6soT50ntXGfEwyYdz5Qe/dF
5KnjRHNRQCMTVgnroTD7gGTAbduNHNGpAJBBZX+NXapZD+PKYl5vrw7A7hEFeVuvk4XPxDEFj3Hb
qw8zs1kvmCKjuWfw9m3CRLRBb1WnjCF0SGrD8YDskiIoY/o53WjyTVSWK/C1Yq7j6dpI4ZpbiW8y
361mA97BYpjMG2/a49V05UpfcJ4Zf5cYPjMAP7Pg7DmgeW7adk0WGDmm0Z4MY1w9eD8CsJPRVcP0
x+/V4Bwaqwuqq5sUoPKLMolv9hM5pA8TBv8Hpi/8Touauaio2cqcjQ9gzorsvGzLXU7R7CvxKfhk
mJiNb2YocbsP/Nkwt1BMzTJKY+l0G4PQtdzKwbL0bkZ2xoEqHLWEpCJSsefaggsqXkD8h40OQDkm
rOX1OUU8UJGRxvUfKGOoJYZ2G/saS7PXO5l2aM3rFDfyYgwJ8ym48XV1QeenZ69hlwQr4bQBBZAU
48UPViapnkfsNfV2xZxXbFCea/M8sK7/qpfkNjtubYb6IgecuvFnP/dfTJCr/WPW5kZzF3BWp6Gm
MoZrP+YeyXfhrnqvCir+wsKIAzpUDASoA0VW3acFzcF65WCPY0g16VgcFHjx8by0E2C83utFygeN
frMBDMwMkZo5lW5lX2EszV3MeI+Cbog4LNDM1NlTN29dAG4wuwNz1Yk9Uws+ojhnlw+lMFaasgwy
4Bdbz82y77pBWTuHK8my7SyKELj3j4IAvPTtOqxpasFSYHcix0bRBt1rocz2dZqr5cmzCjlvbjON
d9/F0QIOSzDOh+slO7ogLVhXK54//5j7yVyf4qCah62bECqJytzp5K7mmuftzQWFP/RXbkDwKs2u
OzFY13idqlRQLARxa2aCJrkENCkX1Z3wBwiz6tZkhnoaMBwgRJy2yGW+FNGogm5iIG3ALUDW4U2r
hir3KP9J1PLYTo7L5G7scpbApPbwBpY8nKHWbLN/kBtmtDTM1273Cq/wxkCUKXN7ps2kOuQvsEJm
9cNwdKourp0l5tkVY/fZFeStw6W+Jc3LYGaZY/Iw3hgIi1h3/dh4K3p9Wta7NVgdfehvX6NITm3x
1q6LU50C6LbogTXPB7r/qNRLsYzBfFgyUGpHAZPXOXD+ooZuTjCgHHq92gsuI+jFsoXVHJL41dZt
2mOKh3HE+rK1U92n9wz1zbp5TQpjQqxz+tRFkgsbg8YOTFXwx3hnWo/TsxWmfokb05lhskYqV+3v
NkDAjJhQmdTFFC0HpIAG9xe710psHQy4t1+QUhgGjiDatxafvn+QPJxO2MSA6Q9Tknon02WmtiMI
17fPw+zdhD02LXwntQsSg6mK3bPDGiZagpsbxARDy6lmiC+pqbSPt9PNpmQ3ey2KYzpmglbgbBjy
nWWWcfehOcyyTvH4t2MkiyojaEOV9XAoiGV0W2+OF7334QKSjuSdD0IOGQlZNcPt+kiljBf/FmlB
g+BQ+l7xbBbKM7lbIBq+ThSkBfA4jSG/GyS4XqBicuoF1XbkDcZs1y78gIdayrrakgOa26iddDX/
nQVdPAeV28VvK6cobl0wHkorsbwTPVBDexy0LvzXITAKhSl1duatHa/F+rj6zthRNpjXxzwWEwKI
UOMflcjqx89c3X5g/2JomLmzJgGd6bwt99puK/+PkEalCIJ2Tn91MZTY29FdYnnQSTEnmwBeXnnm
LyP+MqNrxFPS6tq9F56V6oviVVKgV6or7rTssvjJlLQ1RRhXPcLPa2DH2xIuBKdFu6Z4CIY6s5Sq
dxJ731txWv51hA13JBy8NukKPHOkOE9MxPFcSjNI4nubgpp6M1sVgrXvjwsTsTJI8icvgfJJRtZz
vK8ijhnVzzXSuQ0O8eS7rpOcKqJHMVN4iTE6tIzVcX+V0JbeedPqmnsPTWJbRkrrcilnwCgnMXua
8hszHf2d7hYZzn5htOdJjTVaC7J2siU73wEBBWVlfgZjACO4sFcve5TKTdW2GdGzAPYIuHH0G1H/
hXztLN137/JvbEqngwbK7KsfUAf7fAonnQtmvAEP0casDVHfmOKOcV67XHs3QHNmnlKWT3ub9yBI
8NIt3b4yYkGruu9BS87tmPFEp4e2P5KSMOwdCxUoMqdZZvfYGHH/N2GHqraD/B+OzmO5VWULw09E
FblhShAKlixHbXtCORyTQ5Ph6e+nOzmzU1uWoHutP3JpoYImIlLVR9fYIwUwk2hBlVZ9xFM9F3u+
bXclxGwzvvvWzEmxMaoF8UOqlutu1EpHPZLefL86OQULi5N6A/en+WtNLtxGs9yXQz8px0rXreWy
yTrPHxwSSroXWltm56WAPJ79pO1hZgkyQqplDJb6JIVSKL5il5Pu2bnFi8K/tTahnmZNDtYh11+9
G5KWbytH3Z5767qQFKfoVHOB/5NxBQxIqqmHTL4Gsc8sbQ4cMueIf2ADkpAbWpL4ol50gmSWiSi4
jIwSTlDyUOod4kPFOup9nnRP62opOgejUvzUo4kWl8r1ToTMqFPnUZ7dKb4Jslzsa7ku8UNPsDKS
lA4jl7dMAxHjtWGl1clZ49GNZrWc32mfAZmdhwVuds4RCAaJG5fbwdREy446kL+sh4wR7kw+a16e
SRgvyGcVsb4QylkaIqj69D4g93k7hMAGehW084ifeqGprArnBNGVJ1IXiaLUaAQ6gbSvk98RrSce
4SQZndJRawt/QEclCNwoaC9ZBv1CSrgyBzMtwd+63hHPRpNZgRhNXQ3mZptqvAAnOlpEqAnsSJqK
XDokHM5sA0gUirT4ZcheXwXZHp91nko+2NgIImHoL9AjzerIUE8WqZYo2l0yUu9TFy9jtt3iqqH+
TO/VRR55oAYVQmskYyYbdZLi86klRaZah2EJ83iK4yCxQSEAJBGnIsSwh/WXXatv/lDQ6vW3rqTk
kHqoWabuSZhVwwcvTOAHzuxu1c5t5uhzRIBaVTyjfhLoBPoEg2hCEHW2y9O6YSW499GCG6DTRfC8
LDGCVuuFt7OfvqgnQ8vDR+6QM+ojKYSSHioCv/KpGY8FIjQgyTrOJQnfrq6QLqbbTFmWnn9IMQjW
BZe8Nk+xrPEHCRYqXmRDZX1mB+4cdr9l5XSDXjAiDpI09qYcX+eOOgOFWCZ9ycjtKe5rgTrWnfnW
EDOyHbLBWN43qx+qz3Xr1HRnlltm7PFj6eaJq2iwwopAvq+2SPpl87rRdNnw6XurktIr5tKQEd8R
OUvWYppT2NTN0J3Gvo/tJ3c274uRUFOTJGhNYVyoAAZP1iAUQnIzDXyW+ToxXfyaG5WSk6YqW7At
qbb9dEAiCSOTrrRPsZOiAdnyfCTtjoVQUOvXKDH5rXWJ4xweQlb5m4KBRnzEVM1+2eumfqoTuk67
GmDCy1QjlmDl0aet20Efuktrg0EHiLbW9/FQlEpktIMCJZPn9SP0i0QwppZN7w2mMl0nc8LnnVEt
96upK/Vf7axzzSo1BtBoWaxuuzLscYRpuSnh3HlXeqKgEkO5prrVuvR0qQMRvpwwSG8ZA9UwVRFQ
7QAA023vEBdZferkXP24Uo1Hv0P74B7JkM3MF2I7h+KBtK5MPyetlqBjUDcjVX86BAVU22aJTk/Z
1ooqaud2TP+6puMGjKbZSdCX5Cqdej8oAq0vBlV5aGur2lvKSHq/NDXyZzWXfY7s1x3iLoJAmIEf
1rL5G4w+209EgD0LgtOiaR3rXWqyT7eKRTBtU8QgbxKFucy1Iym56z7GwE2HqzEQUjkkhjdtgvzY
cmkWH0cCo0QFhikqZSQjztDlseeUeHLyrDtBVNLjh8dPXnH7JxBhUvwprlr5EDEzpFw9EtI+qv5I
Hs9pUkRK/V9jnVsyOP9sfne4BxWgZUQLFhn6yAmpNOQ0LoZLRCLD7GcRt4DIZmZ8ocNUj7mpIanQ
NvLy22GuCMpObUgsNKOJV89le2h6Nb9IvbtVzlwdxUqcN4iBYZ4sFemRJwdTRzRaa1yYtSv/c1Rq
Goq8RJKRFt0wk3onULLWrXUWWWK70Ehj/bGN6Rw27mg+aGDMp9VpWzIGk+ncM4FTUMhwPXo9446P
smgiKBDNLopfE44oM4uboUDUiVHlGMypXPnu9cp+oTpO2SnkZh0sG2FtAPU5P5B1W4eovJVPuzOd
C0HeAjOopE9Bz/RLORhyN2VVjNy/Vnbq3DWnrq3LPSjKGpJfNpxR65k709k2ctkUZfTitV/C2B3K
IF/V/snZBFmKZMWhvWoIzc3VFcAYdUU46gl6wrtos9YNhZtiEAFQehvEcNO7mV2Csc2COwX19wn/
C/Qs/sPNk/kr7HAoubM+HEbxPb3s6TdSFiVMdMpsC0DVXQEjirK9TfYG4o5QlbVCuK+rRynKsNMI
j+1V9qB/TWtnsXgBr0AF6ns7UZw9dScxkiaQalMXJQp3NjSy7mdoYtxbtaj2U4l0NG7Xi7G2RKpq
CSmN1fbNd3sr+vmVQFKccURnuLS98ji9sOoFUyX2jbqFeW0dUUH+15bDc0rwJ66DW6llJ6vqLyUH
1OQ6X7K0/mVKSs9EJ6K8nz9HdT7GneFzku4JoqcLsr9LwEiK9O1pPljpeFtJcPT0BJxrbShPpB4C
oIQ+OlMHnNlMeaN38AMG+3NMzQ5zYJV9VszSBGLNxQ450gfhnEzjff1gl6Phd3K+MhBQUpiEw1Q/
MwED2WKz8DhFJJGi09vUQD/rtvPeL8mZx04LbKfeaWP7Xy2VSDo94ygSoWamSEVYr3hdaFu3Hhqn
fUqb5Wjk7TO2OXQX2bCT/FJFwkantwMOH8Lq/bRH3TWm8dXqCD3slcx3VSsin5HPDRio5OUNcsHX
lvGUxfoe18Fx6rAlbMu/ZazeU3ZZQjBOcJFHF6LfWdJImbM9XD1CNJO/NUeRZufV17bND4aDl2Od
O6+k8I9Wl9hzSysa6ANXre2DcfeVSOsPZrR9OlOLaiR9mObj0W2ycwmkvku07LUfxzf0ny9Nn160
LI0KIsrJ2jQAiRJKt3Wlfu2H1gmQw0l/Kucz64aN/EL8DVDv8ba9rcBVHtGoVDqq9nNnqY9dv27+
gNzME/Gc+RNRkF5izV/Z1H6YNgsGxX3YhjZU/R2BlOfNbb/qJn0ebXnoLBFgNgt0E9zdEOMXyigQ
YEj4+9Z6XZvtas0rBzelJhS+WZUY6aRgKYaWQlh2gDj9E718vnccwVIFNiHqVguJWpb2g2mrH2nr
7oV9r260i88qXSJldG7M2IjyiKn1Nll9JtYSJvb2iLUB6Uz1YFfKpUH241swC4A2uiAjeKywDhZP
1qb3gUSV72nZeigwBru1g+K6ey8VA6lbfJRYoja7OW7IK3imp6va0ydLO+IsxbO7ZfvaogwD89A1
4Y9jdvrKyy00txwBpntSze2YY+qr+tdWQh4ayQNMZpDrxLbrK76CMpxLJ2y7AULCjshvu2Vxhmgu
/qaSyddGLZK6dkCa63f0/tKA6sf9dmpV5AN9n9KV3f4NHU42h/OqGPx8Mx5yMsr7Afn51g7Ras8v
aFt3gAgevjF/Xuc9UdoIau51ezDdVEI33BOrAF2p+mCZYwp5TRJwW77S3j1oI2IHJzugWzrV5npw
KGWlSmAM3Lm58/vq81SkXVQg4/CEXq/HoUcbauXZqV3SPeoclMt6BavTM2rVkSmzcM2mxxodG5k7
j8pShg1CAfDpC5UVjpfY7bG1TV9xiodGe9TjX7seH2WReepdkUiXR5Q6MalcFSI/GPkhRrRR5n5c
mUc7l7e2tJD59w92vF11nHZ63Z7oyDtlXFmD/rJN/9lyfJY2ew7yoGhyf6hc9UySoRe6dOoC6kwQ
DV/Wc4gilKIhOr78NlHv4tUdd/sj0OfFcuTjVKmH3lof6Ws8jczuk3SuqemqYXwPlMfmihX6/z0O
6HRi7ajGIHhKc+iM4U3rMvpN25NbN83Ocruz3gC55e3f2m0vfTk+FWW/l+n4QKzmM5rZJxzoUF0x
DsOOYENgo/klq5wLXGzI8BHl5lhfskr7QtQduO4WzW375W4npFcgObI9qJu7XzR5jisolxJ2bOrq
h8qEMl1m0E+jfhy7H7btgzOU77h5/v9TnivUSGmvP5aJ+tzno19sw0ezqLtmg3UV+XMWO6hiciZX
3dGR8KR6oGRks8Wz+aIM6cc63ptumXFwJRaXTqN0C+Z7h4BVohEnt6rMkCGXvah2RJhtYYb1kO5b
MvU8NY8ZK/oNFxPB0UNrxwfROz8ilQ+DLrlmqFgKF/yIj63SfpG2jkqe5Pvw7i884pPOjsz1FQUU
en/Eg9UfB616MbLBDu1KBl3avqBYPM40j0/KnRGp6msLaOOJxT6TXhlT5THduEqdMC9VLqHCvHWr
9bJoKfg/oQWUyMwyKje07e6y4Chbj4gEn7oFuWJKleOwQHArUNk6gKu70AA/GsRB5ht3vp5e1Lx6
lUb5nefdSH1Zdk7k9jGhaQcjJNKaeO8fRoUP5pFQVmPnL7q8AYy3FKzY8lsmVosw27rAHif7jkPa
s9oGWrnDZF1WyWfuOk95vv5xL+n+0IlTVfTXMp++mCNfh0nbV22zNxf1B592xq3WBy2p3xYKZoRQ
e0jiKDcAeQwxi3M65PTD4G7FWd1U8rLRd+A1a/nb2+La982nJuV1NATd0sWZcPio68l0LwCSbeWL
WDY2YQflRoVWriyTu1XP8u1RW3e4tbtDs/EBesX4mcEAnpyu005rHLcoi7uXqV+nZ9IZlIeJ8COM
hiTkcYVNMNOYIzylLLJAR55wYV+fosSltknPjOGrwMZKVRUe9g4XWmCOEym5U3tCzvtctC5iSdNB
G6TP9za5JN+VtTnwUkxHW4w3eD4c8CbHTeUkz6TMv5R58wq6nPJZnZ+J0dHM8Eu6bg62mrJ7wb77
clij3uwubFPwtbgLocz7HRP03SQzI+nDUQEHEGmOBh9E3zn+OI6VscqGYJSdBk2MakoiqCFEuaBp
SGp7ptjEx5xA4i60HHHecOdxaZ8cHbEbx+iOeWsOVQTHzCMigBF7zh15FRgn0o4uFinHfxUZ7GvX
njfo1NvqZHmw9L1ybMr8yOwXoQs3/CrXcn9ssymgE4fK+VwMGEqX8VKY8ZlWqjZKW1isexmwyasC
wO+7tP94hqxeRpHt/8/EjpCSRkd4vjr2uFFyZoo7ZF4alJ4IZa9OxZtdFD+l2qLfUBcP7S/vd+4+
TqiQ4hq3gHkX7xg9ae+Uy9/BkLAYIWd7B1+kbW3fes/oBCKe4IqY/0Q1Ug5bfE1l85+azOLqZOkX
oKODuXH5N3QjVs7V/Iwpb0hBF6ysf7N7cSgAtKOcwoWPHpXjEXdpjbEUVScKa1x4UJDMuYvWwoej
hRtuJlkETxp6navWKzEiO6HfKnsuDlav86y4hn3ljF9fuoWCM4+KVAOlqW5CnxCQ1pfOVHuGG09Y
dSq9RQM8qZGZ6kUGpC6KNz1HOwN+t+2QzKuHbKtaPNnLqHgFtdWzX+A1eLFrTkJbgnGS4Ut3xyyc
9pTbgFMO35Q/aJnzArZpRs3ME2UM93r7XvtJp218MeUyH2ZKbUg4ifM07OM0fS1qi7owip3617RQ
0ag6JMgQz1SgVybsk5qDjdYT0gurmMWZpiW7BXhb8Qb/pSZ0sWdQ2NFEW9bFj13hJr8uedJWsLZd
ucsQlHHzZph7p9T63tLNugw1VS/I6bkGJNNJTBCXgtrQ0N5m2SSvdD+rD25SCh1q6+4A6mWDftft
BJ5teAprB7M44q40yscsUzFPgJOKiz2RHcyRrERzogvmw2amOS8p8j3FPziHy5yWObsqQ3vjUS4n
UHaG/rnEC6GQwa8VKfY0wY4+JBMoyrrZ9Bg0GeFt5R2cSLsyTAterSxlFrGLsb8UgzZH8JA4WEi1
wgNSvXPK9wgg3eIXWN3yOnauXUfiQH1X5qvfUkm7fY8SMfFQs90jiJgwmpRhQLOb9QSe1iN2Nuer
iE07slWI3FgIehZFPTxi74PqVgKbqNCz3bv5GaBjfXZRSb3ydSEtpsMjHE3G6z5vv/B/DT4hwyqs
p5ieUMprZ8aXIipk00c9o8jXzNfPHVEsdNFkfQTjZYQu49O/exvfcUS9cUiRzzwXKeudaSv9sJda
Vp5bqLRLRSOcX7dj/49yI/MnmRHMBEbbFeelHy3+o3T/WcAIZ0iM6k0ZzRidh7LpzwgOnaAyJD28
iqFFsWpxZxrJqH3OA6tnh241yEpH/401dCOGZSe+MptihxHoPbnDnQggtTfF4KfroFi8HqOR55Jm
NlTuYYPxlZO5IOzRQ60VZ1212cOZ3PMZuSF2B/L2PTMpqQEtZHkp83t2iUZGN26ByRsFEdybSLHJ
6HXPuze74RQvHe5sBj4y6Ij5Yk5UpeCptwT5I0lFZSF6FmC69FW2BXn4JSpeYwbgpHso3k/18t82
dcGMRskr0ua5dCgeFZBrVdw/LXblBGnhThzXBH9rC0hAydHrxXlywfgznqsFMVtVlxNEbH2tjfJI
5tRB72Xng++gNxLK06q2j81c3QAAa2T6ZebNUmL3reDiVXnBen9RLdufdHtfmOQvCMz6NTUrgG1r
92THNmxxgzeI3Ogv2S6/fZaeMvA5w2APdQZQ8XwF1+pMUQTSri6qoF914NL0Efw/6nP3WSYGhWKG
uE2Ksr0SDkRS7NihHe6Kf1my/kyxvDSLlh/jZqkPeO5RlOMn53DWTU+Ys/OHIvAtA/DASz5MQUHV
NhBw9aKXDg11sKgXtyRdApXna2US16qq7P2ThDFGwsH52CWvxZy4XrcUCXQAhTVVv/3gxsr81IBw
BfrKyPDX6lDUW+JbYCzUgRaXbTI/IP6YOVZ4jmnAPjkvO1giUmvItXlo9TkLjY7SB5tp0Su2zOSx
EPMhddDjio5ezNgp+TgKg1kawLcF94fLRuW4L82miqZpet02m/mCCdJjlY45FobZ14xVDTLHfjO1
7OzWI+YU12qPscnqaVNSim+2fMW+pFxNo3qi+8kizGQsPRQSx3Gm0MzYtt/eQWm3uWQxYJ7clVAp
Ag2LOui7PHfAIdPXfOORkK34j2h36W9T9tGNTHK1CqeaaXngOO32EDdcCLE67HGynqjF1ChwMG+F
4mDR7Oflaoj2L7an6TBu9GmYCwY5Y3hFamMBP1oOXFRCAaZiK7SjGylAldTOhZRP7kLgCRrab2kJ
qgiIDPG2cTmgpCh9kROQVyfKTl/le53jMuZ6dCFnhQUwNJdH3dg+TEt+aQCpR2lgKqfzMI0203ik
64WZj8ANdbmNhfmeJoqK0MNeziUWZm6iGCBl2rannNSLS6XihcR/eNzW/A1FInYBQqVAAskQgImI
j5SQXGhQQ+MksuHMfE04B5+CT8fv2bGbi326FrdeHYIUHClJqUvF9STmcjdRMJCmmDZ1LIs4JiO0
w8cxyd5jzGokr7yRxmBGULT6EZ0Z+kynvXOW8uhsZR2wc97bKNdodZZfankgJXIDoXaJPV/7RGsQ
NPZE2tKMEF5ZboqevC0oTXwToUPg0hfooSjUo3J13haxXTKX9x1LQO2036qdfMTA9ExdNE8MhbL4
uOjnQGYmjk07pdsP2xVuEto2ps658Y9Rv6Skn2nqcsFmzw3rK3DO+Ip28aA32pm4qUsr+idwyofa
7p7BEg+8jt+ODoVNrDnKamf8R/1URNiGA+pWoyibL4vVvtaUZQolvsGI7QtGLkAGNAFV8xrrG+9U
XORXxn3iB4Sb35twII4s6z8ihpBqajTpKNOUheTI0uC9IA+ClKPqtsl5uaDykWHkESo72iucwX6S
ZpecTDWnAc9okKTp8H8kbXpbmdKScd8nC9gIz5hmF75KjM8rGVuYvrWn1NK0aNEKi+2GE6ae8ozT
tbnahYMLkyZDHzb4kozJkRSOq5xxHKUS35QsnMuWA4j02klHG2pryq8+bdXdkgPyywWxot7wdfJU
2qkIiklEAnOfqtOCiUAaKtRk8+Au+2iS9cXhjAoUVnHfRLCIwcv+7nTxSqLzLrXo6OxGmihWQANo
P7przVz7WGbnl9txVyraXzto/xxbB9Gvu6cmpwK5Ga6VOSGfQ1CGwODN0pJzjgzwTjiiMXpK4OYj
i/o+YhE0uB3T7kJu8zVy77eJMVU/o9pOtznBG73WOuHPA7raWHU5a1AtZCplHEl8o0GrIoZtc31t
2xzfHgz7oZl0SiMo+Qhy0/paaBPsHXkj42INVEJlfQC699I1/Dg2/usoixlZU1NFMItT4ls4SJmI
8jkzJUGcZQvBS9CqfBZfLtthmzQBDZI/V2v/QIm3j43g7FToXKE6EownTQcGlHLjyeVQSusF6l+D
WKOOsYfKCkeSUfgKm6vUEAPl1vLoYIovK/cfR2ns6bP9S7L2G4Sh4beZ8l7J9WHccFGOSWuEpZu+
YCYOVsXhJSrGYxJnuHBI/qiWoz4UR7dWYH/Yz0fnra8MAWQ/PbQ8s3wmNQtrp0csjsjRzsKtTEKs
Af9khaC9Xv6ZWXpjrM0PjsFOhMKpxSICeqo2K77CWVPQy7YVG4egJk4AyHaD+aiNxoXTBAvg1hjY
c7IfqVgMUhatIYA8b4VL6kPBJb3RUe0TikwF2N2VaBTxrU4q6o3693UVJ6KEnolmMSJpLqz5qBmo
6cOtuNWrr4zEqCTjWu7bCYVbLLrQtLb9WLufTWqcKtd4HAlXYqV9GQqwCXYPpKorgoLpxLYBmMLo
ehl6+UWxWH5q3azDAwD9oJCEFZgDcXczPswE3ajpwCJJXodxNnhaqxcW/g9lss6lsMJaM4geQcAU
GECbjyyC6qPa4OckxMXGqskRwf2dkMBgQXPYkww7/M4PeaosV1VhbJ1VWKZCmU8YNjCQNf9yLAUn
G+MuK1YP1ChF+g2zAHmbq6igLBtbcu07W4oaN97m52EjNphXMX9hL0BpyDKxmxyab/tSTJEj5EkX
jhlsevciGOcixAiJ1zcNmPYExlpg8yBgKx78UdG7aEuJH+us5oDZ6XFsUGZDN7d+0xY/yHN7QvCq
CECQ2iitvaKYuzdQylcyPQziJfK3fFIWWlpd44Wb2zqauUpvTfoW461BO/KC9/Zk95LkvbShCnDk
Z11U9AizyXGHghodNHC6YsQIYQ37xgJQRQg7h6NtIE7B8lewjytjWK/Ly4aWFCh73Lc9Hfal+8Qs
+gmvEFlj8hwPbai35ueAoidd3N1KTalmss6vkgLFKadwHZ6zsN8lhvRmIPfMXaerubCIIbOKQNFC
XMBR3JfXQXdvZi7/9Yv4yrckNObYWzZCGMiq2Oj1G/vliVKNcKIkE40sEsJ2IMUlfnVy612klGuN
FckhaUeKW1a6d4jT7A+pcCLUQYxWg7OEJdvfzmgq1kBWsbiPr9pknzuAG1Xa9q7Niw5GRURI8r3U
wgU7GQT/zBK1kEp6Fd1+bwQsnda6eNY362Mtqv+APZFxLerBWe5AdMtPp8q/2bBuC+yIx03636wN
YD2kzat389nqIoCAFceXgYNrzPaZre70TH0dCiJi1IEwRZMiVqqQPky3770S2hsA9MTVxNWYOceJ
6AuM4Fjj9JmeVmcGYEiJP2PGDaBbw2x2H0uzvEAxXpDiwRGYmQ+m+R7L+qsfUYrZPY8B+aPvLRD+
yrU5r2vQNeJcp8mF0ZJYFMd9AxL/olp9RV1VvLhW+oJz9+6ntO6vcuvFg/obz0oFVGBgdETMNRP+
ibG5YCnQDEKJyNCriNXojOXLHoYdikLgj2qt9svoEhPVpn8Jg3barmTrLDAwZaIFlDV4c1WeWnPB
0z3jwjenbqN6d/1ZpAB5iuVuAeq9o0BnZEMb6xgpRwvzNb2oJSLtrPodltL9h4ymPXYFGnBYrCnI
Mnwuajs+9VNHBCAWSi8bqyv7qG+s4A5u37yjggDjmuurAqTVKmLYD9TeAPqLpzIv/xlgukvrnsnC
m87UQr5nFfEQNGV+6oZ1cclgssw8GIfppSw6Geg5mJ5OzxHWtY5NId8A/PJP05m/E4cLf2kq/if1
axo1Rnbm1YIhvUJChJPyMgA0Gypix1E8czBECbNluuGuIzsuMWVJC1+Boa60w27WTwVi3AD5+tHp
P9iBPEQ8lFBSTpcMXlx+a/EKfBRPD/yBKOW7U0qWoJmpVxtu1a54dbVbzqpK6aTviOTirgPBHRz+
0vb06jvf2ktZb3sawXdicfEsNHs5M3W5QbqtUT6tdLlXB+yS2Cv03TYRz2Ypa1h0HwKlasb5Xmfb
sc7La5bXRD7QlFo4OxtHVwufYmfwHwn1n/dxS25/Qlujulqx/wzn+b4eoROIn7etOlqLcXPWNjKn
PcozP7GUAGKmgdsX4dTwd2+u6w+VEmpG9iSaD0QYIL8ED/C3reNvmt4Dz4DtnfRDpGxf8E3vYxJ/
6kBdWS48bIcOEaJd+5rYTThIiNglDewSs9jWfU5V7jv14tcLmiih3/SFvISlbcNlsA7VoiCEg+G/
t/Ia42+WWbt5LgNnekA5tcv4PC5M2bSrypdh4Knp3ZB0tHM+8EWY5qFLCZ8jU4oPWNle2R3VbQyW
u1mvtPDxu9oR4RFxp+eOqLtSP6UK1D+ObRYUjnDkgeOpKxcPLVkwbgTWJn+0p4YNIB9t0IdKNL6z
3vD5KkF1r9Im0mGhSn00aIIEm8j79qxUw0chsEnGMezFAi27+Wzqu3WVJyslW5JW7A5g0Sm+mtG6
jKZ9Irg1yyEv4YZRoPlNuWHKeTeG3jMGXmOwwDHriUNIP4gpe0osAh+3wafmeacXOEbnyVcnmCLj
D20EeumUn/vdTT9l/EEeUliW8XnMlhPyjc6bnfeMeKIMr9O6dmdiKFgyB5iSneEUe9DTLc08uQJd
xB0jbxXMsIDg0cg8Dp1Zo4ZvdgIp7mzvY6gNnHlQs1k0tpPXU5ptpdpjPYudaT3WmvSYXpvsU+1u
2BF4lH/dNffvgoSU4ErwGUIZkAoU76nCfqA9YpNHaGOEBmlmls037FpHe6HDii5WlzdvvfPA+V/R
0i/7r5uW26b8uaTkSI7wjvrFtnCYqxl6XUQDFMoL6Q/zFHT5LbP+yG6qpn7f6hWVfm6Yt1tkcS/p
l8mOOri3Of6d9SToy++Mv9T5Hqv/hHUoS/oAgYsm7P1N0oQFlepTpKtUyt0LFD1dCbZ0fmKanIz2
tNrEFU2/MB6nu/m7zYzgTjMK2F8Dod6gdyzBeeTSRS+qa2KpCDGh+XhlsYP62bAcNXMOzSl/3ebf
GGAFBShX2r0L/GWOnyRIQ4cWKPnash+bZKFUmvuWBx5fCGL8vwRweyascEjbQKoX8jz52sSxXt5a
6xP2M1icvy0ZuRKtyDRZMRv2vvo22keeRdN1dj2jlaO6+/JeLYt2Mi/ZyIBaFnN8mUczqkztUPV/
A/SljLOdLNZAYKh2BhSiThJl7s6QaEVm9+Lcv9EcrVolrl3nenp+mUjOQJXnC+1fln4vbKBm/1oP
z5oB4KzTwQFbWX46ebPL5mOLiX5d7JCUXHYmAs2RZbJESFIuvXszgc2wA4jOMH6SJDAt3Bcdk5Lj
aEikazVcVMSUdi5++02NKAp/GAnetAUHLTYVZ+THS1+t+c0eT1SVgxy0gTp1RzcR50wDwXGwtLtv
KQNbp+UnLsDRb7f2AWDxXQpxEua4d+v4oM6kX8kED1J1F2jIhEH8bmKZBt7KRV6t0YBX5VaHqHuf
K3bivLoMBdEHFZFrRCNC5tofBhTGfbJmyWWzXwsOPmd5NgxUOvS3H2yteRgT+ctZ/JFUKs91p0Ya
g9od9HluHPWsdzlhI7O45cSxoAA6oTN8mBdSLKw+5iYftbe4W0+kvoJwVuUvsGAZlRPBQ/a98JUA
sNwY90PWEdLIwWFytLftvHO17RuN8usAcBAl3XJDOs2QD0zH76hSNWKhKCELs8Ak1tj2iQzm0DEF
0kPE7J/QYVx6WvM25OImUrp08EDAerObT9uD0JzTKqzIXpENJk7Evbcf+q/qLh6aTHGh+O+1zlET
1fEVnTNy5o5Fs9RD4pRC7D27alxqbx6zc9rHF7fjRmeWfWs5j4dWP9Kotl+t6iSIKi6UDV9W9rAY
JeFsXYGwqQg7UmsCFWEr7VKL07HNKrZxQn2pYU9Hp8nLPmUTMzJ0ybGYtmIC5mhJQRl1tObEgQBv
gtrzCy7ZAueRTcAzlZERF0lSb20gdZXW35YbmV8pyuuogQ826+OUgWrY2etMIuWYdZ84jh60eA5K
w/G1VT3aZXra8vSwmWtQLznpa9lvhaPJ1RB8OpxchuGRibR4o1K+4ekLjTYH5a5O/+PoPJYbN6Io
+kWoaoRG2BIkmEUqhw1KHEnIoZGBr/ehNy6XZzyBBLpfuPfcamFKxGAKicxLU3Xfdo4gr7cYOqrv
vkHYpbeBxYhxmGSxwq8DGUPT+HQpcyGOB/dEBAZpHCOenR8R6O4rxfyyww0yzr4bhwGm9eNYxWsx
AUSKvVuZjte4b/ch3GnsOvaryyIyshqf1uDodXBwCK3v8uGBC31dEWe9CPMElOAhZ96P1mGXGeZ+
Doto65CWeb9DMzC0JrbFTqT7cUiu0GEfhjjCBtIHmgZYhRej6MKLm5cPqRyvk5AX1VrOqirlbqrg
yRKfh3vzBaUZ6lC17h3tLFV6mK1ko5npX+oBaFJCPULVYElYci0jtzAz/VBi2kCkFoicub6avqGq
UYR4pybRAgcLUlW7F1LUFUNO8VA3ExMnAP04Ue8NBGQgAGREvwml7kin+zga3iIp0YDVEX3aKAyZ
C+/ndtk1jbwybdt1c/2hYZjHOZgi0hFcqeFxbqO9QTI9He2tKvrL5BhoVcifymvoSAnCaXZ90Osx
8tYB2vB7dOvywjybOqQfHvIKTzDwzb84z0vfy6jFSTl6F4kxAPtzfwjsDWTHXwIV3itG2nyFCJq5
Ap7hVa8GKmH8Mdt0cr9CTp0EDVrZuz9u4QYGoiTOww+jGAh9bdM/1wjRqhZ+7TAcnFgEIidUrKQA
hiE7eXStcJ8Tu0zW7ktlW8VeL+/8Tss8MunZFVb+r8RUW4Euy5b51abNKvW+3M8G9U/fTPQm3TkT
RrFqXNNi+mw9L8jzV4WWvyN0RuVUIdLWmPewP+7a1zbRkAfgN10hsaBcEvqt16P8aFqomgzmCVXN
vtTBhG3ro34cGhYEdiM+m658jsR4aRamtd6CRrGqWLMn2lQwho4uNpgtY+FXJMb9G0MiDVyXHA0a
fXrJqtrCXmkeqh6xuTtw+U7YJnW7fIwm13yqw+QtcUPqd8bzvjFh5tPcWO1EnKG49kY/513jzX9r
lfsbQUdPrORsTNo5In4Uaf8uKhDgS7Gs8e6sK6xnWKLBCnont2ecFdlTkEysBMDvHaNR88umFpdY
uN+ASLlNbLTN6HxO9tAPTPvSJ6OTz9DgcN2GDGMcju7Gwtw9Jv9mm6WemTFFZctLlSz2MVza0tWs
FdCZp0aT3UZXSxfESAomeYe9ocZcYaaJr4OOtWVKtQMx9WqnuKRi506OSDw2jaXO9RzyD7OkJcjT
9Bun5EYUIVopvVtnGiIb8oUHVsPNEybCwo9j+WCYPaiJpEDHlu2YI4B6G/9lKdG/WL/25dJsxnso
JztzK7F3tPLkTxftG7DA1wioHrakE1bGQ62L904MWEaHLWVT6A8OkyRtesKDrVPC8yGYIqH2bYtg
bJw3g/p1Qe+VIEpmAOaeKin3FLZ+phUhlh8q0AmVq9mwxzKhSyIPNh+NaJ43nYvojxx1mmLdOTcU
iyvJl+KOtAQWVhi2Z9ajOyZ/lV0cqT4dnzAMHP9IiDciGXW/EuVFzBENM5qfupi2VcldV+SyZcZR
uRDKlbtVKunXuZfe5+jGe+60IXe79cCklM7M4lyzFGtecgKoQcF05XzwuNutd1SLn449fNGeX7PS
vSRLlx11b2x8TcLKL4zU3Ci3+ipz+Rs3zrSzcmqXKq+K1TLmT81IHOlimA9mL0p4JwqLs2vIjZPG
X5bTafSs9Joybx+UsJ91gXJ0lN1XOTjZjn11uy6mSa0BDDGeWwItRsQS5V8olirQp8bZ7niLZ5aO
WuLdJlH91D34Ga7eYCkm6huB/GaW1gZuCDMQXVzdcha+rnvxNuycHwYddFj2xUmZbdr1MQOFwMnM
riKPu43FTcXCdVsv+WM+5T6VD7wcGHpGNmDDTMZXp616EpqHMTC0CLyWUboobfAhrVGhItpAQnLD
tT5ey6KMSJbIsO0Ro7AZQ/1n1vN+B42PF0nZW1O/C4d0U1EfKL6HiFJ1dgYfcUjIKRm/sA0/uYv7
hxOI9mRxdyPe8HmKaDq9AatjCl+kAdBNbqP1EGd26De999iVVrJtRpOF79SMwEvUHoi7fmWpoT/A
1PxF0WEGgxLmnt+WkLey2rd1fxt7mlqdi4mf+CibyNxIjDCMeEf8G8aIT/hczA0FfpclqaKKQ+bB
7A2dR4DvoLfXWGCUCGCEG0xqchY8q2KJ59d6wt5zsMbGQ/Nq97NHq6Ejo+lcj7rUrCfJLiwkar5C
VxPvE7O28i0KHytaN3zy3WnRdSLAgWehFoOoAZOmaxIKdYZUFmQKM39vZdLUrMxd99ZZcJkgbvcp
kDGb9IvY1IcGHuLYnADyIsDjaThCU+h6Bp/AxJiQ9IwKZdZ133hKYTczQgSrmhjdeugFlskxtbE1
YG0549lI0RQAZthqohguWKq1DRdfS6/C4pvtVJkf1BwOF0e69lmD+0SqCD0KZnBB+uuyHByd831K
mmETSuRkCM7kSnebllkGCuNBIuO0HcYpIOHwtM09lBE8C7r4noYa8DQHJAN/PmJy3yWsB3w9gBJW
bORAMg6LBz6YoAEr3ERz19zV9G722rcpwOW68Vw/1Dwc0qUR/mOr222zGvLHkLRiby5z/uuIaPDJ
s/4qWsYe5IU2gVeCV21BCgQ27qMXGmrQspLP3AfyuYxnV92DY6uhas6tOSsM2yjNz9nQa7x2sXf2
0I/4dpQOe+BdsR9aYvxUnluvpy4pXognsXYMD9sHwF3uSo1Rt0479k1tX8BY08afhm/vXXZDxeqv
LMR2VI4IXBs9PeCU9JFUHhdL/Fgbzzb+pl1V1mprmbRtqam/JwyQOYIVnNWVliiGYlqkSz8bSvXG
T2r1tUQKmpz0Ee6tX4NXbJCcoO0j0A7J/KCz1V/m1hfjoO3u6L61ksoOYtxsu6yP7vMiWSefYR3l
V3jv9VYluem3Mlq2PF7au+N4y0PkmC5wQ1DidubQm9b6tcDFvsfSONzMdIHoWVt1f9amVlySNhsf
xzbP6TUyccU2PEdsm+Tdup6OoARGU3svncZcu3W4dLvF/F+G7rmreg5nTBNdN2JAy4GComgyi7Wa
k+XZ9IbSZetboSHoe6uwfKuh3gT9x8K578RGRAC1Er7bdZsm/wy3w5pbxciAIno+kJUYFQsqCccQ
N8MJH1pjErcwr62NHcl4Xyamc2NbEr2mUd2gJU0nEE0AzzGlEPS8j5xEbHTOb8UeJpvFClmQt5C3
swBSj9vi5C0GqmyP50MJ1B6jUFXvT+bcfnPC9RtEtdOpheDhk9vENAeUNTp9GwNdtBTIf/gk0bui
Q31BCJu9N4bLQdhl3l1N424h4rKUHyPwYyQgAT83TIYfmcGa0DD09EmLDZRcVXztrIVbtjD3XZ9/
dXGHcr7iG3bjFo3WBIjDQ8qtp7F97qbogT0pR1hMC5NPxtosioNeW8unFt2JLnJZ1nkrklPtThhc
m2Jcy0hcI+TRtI3856Td29RtXcoF0oWwJopee8S6xxigL5F82/Kx7RBLsikrLXwjWPyMjRrLpyos
XvMeepRrvzBL/ld4GIZXiWk3KzVM7HU6AI5D9IzqGaeBc+/bku7iedVjPuN0qOb2zXYTMJPUo3i0
ip3hjd+MuWHHdt6pssNXTe+tdaXZjLDqnAYTScOrsAqsMdicNzWAzL0iMg6viItGnVTE3QQ/uzZZ
5c0KBIuebylDvkLd+WNxGwIfdmMMKYqIWjEQ9VFR+YBJRRU8lP1KWEZ6MVkksFG5eVrylAF+x2y1
RrvM4p6aV0fcsOqz8Bdx6xPUuq+oxuGg4Sjq+P+JPkP7Y8Mc7BvoSPA2OC3lEZt/jM48Yv7m5jtw
JwHe422PLIlkvwt0LCQey2vhstZkOU5BkNS7ag7zrYTUu1K586wW2I4Rs/8KQcsoBu4uLPts4ZEJ
eqO305gRasa8MyYekqnR55VeYOjX3NB56AvR+sh29VXGPutg6yDwhUPN084J+jll5cd2wIZSWf9k
L7fIJsrADAE5NugJ0b6LNQkPegAFWfuHVUqUV66v8eaht9vYss0ZkQ6psBivWvbazhoEOGi/DmFs
waQsZfNVhpn158Hl8zvRgMdImF/BccZSi5rKCJQR67v/+5sW/+PrEFXcgqJygygKy5PDzIKVgt7u
a/PuxUrGrwKYiiAw7JIaykbWklj7zIM7t9MshKYEKBTbrPGs9UCB89IAmt+2iGD2lpEjatKd7Df2
KszKLHmZUWZi26siop1LhwcQkMbeM+Z609hNHIQDxBsMe8O6vwskR7e2v72hiO9flbNmMaQHfZTl
1wneCSqPpq2OGlvex6GjvY45EgE2uuopAb2IJn3Qj3iQFZd7i0ySr5VZ7nrKRP7qjstfM2sTupjM
vIV2LHFssHZY5+kiX5c6Ih02rHpxjEPDfId83n/kZdU+9I4K850tgIjqGv5zNWu0gnpoHoFS5O/2
iGBclGi1zZrVFd1/EhQqGV7uAQVUvBC4oWgqb1PFADI1EHBM9NFjKj9iCSwDp4iYqS12T3LXYJhU
NJV+1Qt3CMyshfrUSjTJA+JXanWMDGGrrKs5Gd6lp3N/87IRbGExNoB959w4oRd3cWqBzeXaEwHn
KxdIPZsHy3bdvcyH5HfklH4Jx96+lSCeT64lnX3NAvGUGvWHMsI5WY8eFDDHq6nUVYXAMANrxP4P
hxVuVnVcargam3pi9FrOyjjkpengimD34yYsCpeqlvHaLLt70kHTUOorksRIfOQjwpKfIyyn4Nep
aTdmMbjgsSK2ZllX6EhMqetP9Be33maNAi67WsDDt858S8GNXjWER0xSUinWo2PC3Ddp7mCqwLsf
kzpDqcPxzB6AMvyXUJ2vrDJTf2SGEbThkOyxIPxyN2i/vTd2fy3hufgDjXrbOVlzHOGXsT4wrBnx
p53cC5JUfo4aB3/I0XKKUAPvSCqhkZT386OI3eVkz9n05oTQIRqv/gGi/caQk6VB2BZPXT0lG4Hk
6Dh6U0FMWdkmJS1KnjxNdWZ7/pBAj61gLn+pWKqdbRb9Jyssp970Ebj1VW4byf0srLY10IUsUGXR
9wfeP7jNMJMyaPJs/FntccMV2RDuKGyKx7Qwy+tQ5TStvGP6E6uB/GMpEGuy2wP1IioTQiprljQi
SEtr+y2LKP1oapbr1436kAaJlc1Ux88EjIfrih8MGocsKHeeqTGHiG5dtp+97lUXklhQbKeyCKIW
KT4a82GfM0r2nUYnWIlKET3LlPm6FYtzPi/TK0NLjSs+yemu0BtYOis1K0y1Mz6cGmgX0FYvLnl8
7jQ56rI/p8IrOrMRxQdsle9e0odsk/UofpB2mV4K1JnPomuGc2zU4YZAmJL2joUpan5MWnB/FhMZ
Vu44vyO/8Lazi2pLclDxm4WxQTZAGO0w0Y/vEOJKSgjkCnXjyg9p2fmnY0FDzRoUJSrOH+sq7AL0
JNEKXsJvnjsapipH27eejmyywzhYKrEw4hD1lbyIZe9Fent2bF5tFCEK5XM+WslP1OP2glYBHh2/
bz5COMsY/kg2elO5ib0+CnQHx+k8wLBTfR49o7jBPpNN7bzGvFHsGf/f2o5zBN7fuObO2fQJ2arO
qIJmmcxbHI61b7FG+GB4idGuTNbsRNRf2XbWZqyWS2VGl57tkZ+CqbvIIrd2TqoBkaYY90WB87Ee
1Qanz4RHq5J7sFyXFqj9WWnFo0efnK8SHfdBVqqjCYRiA0yLug5It6+iGH4ljjymPx52mnxGx8mc
wx/sRXs06+xkmKFxpKcEn1voIcJOS7s4A5w4ry+AAwJ2ZXOOsy8jygwfm013o2ffyC3/tVb+EtoG
t0if0bXn6a3xRuyHxS6OQPwaXn52Hc6xJbPJd8r7k+Y5ziVWYx1M2eI9eMCaDnlDDZOkhetbVnwy
UzarZhEyoHCgnGIeZyagQaSGcD9DoU0YJefAqHSDxS4ptTeg+No6l0isIKkxusAaPo3IwBHJ8YAU
aN0NlEWwxLFrvKRV/yaEfBuN+Btl70NRw3fGD8tueIkHwgPDD9elci3ZxPLtmZd5sZx16FnPQzHH
O8JdIHzZlrvXMEkQoGAe4RrYa6pOw9e4+vwO1LKj938LJxKoAEy0jt1mWzOULiJL3VJrMD2MpZ1i
OCgDEAaWOvFN8kjJSIJHu2+/IkjP28jOWN0OU5OeYs37oYsL+Vu2yy+04IFVcPfsQF7wRd903MAD
++usar47FLVAjhFbW338Bs2shvwIVb2u+mIjh+4KiRJjGeXChEUCqaWjB3VJowGJQ21Z1PxOc/HD
yVySRqgeCCv6aGzjC7z3M5TAX9AeJ2CAn3nevRGU9zV0SMTCJaI51joCn5x3GIFUBOPypo3yairM
JIr6EFnPUQns8X3NXQC7E+exl7xmd0dnAbw0BN22WspEglCejvM8kvAB0xJ3V4lyQTDPVAbsAWDs
1/kuc+y1b6GxfqrFsBXKeyEC1VplHmBAoe6igBoLXN1rX1MCRtQRV3B7CCgqVPPazF/N7jyWBVqD
YE4OTK+TCjW+p+KtbTZXC1wR2nkr3oWuPR2kbjMucHTG5vAWL30x9Jtu6NPXPHNt5t4U3BEg4pUy
EdD1JtdJrkzmjzH7V8Y36p8WRy9am/8bymr4N8ZTs5NGTFBEBmutnv45g0ZYF6NzZN7eTAEXDb8O
pOVFjvqaPsy6MRh41Gw7r5j3O+NO15bHMS68Kxwu4mJtzXoJcSF8mI3iRUlG4+HufV/pmVPezZb4
zgCyQeh2maiHI6DoponSo4jd33sbuBZgyzcDuVen2S3Lp7qbGL+VGNiiakY7URKTRrCAaOwq4Nn5
mUbnOfRAcTk6h1NvXb2MFXhsTPXVgvvIKsZgVR2P4COmc8xDQOgfO0Ynh+njEhlYannj11r6kTnt
p7PoFvF5MMUzENPMY5JTrrPTpYKUPlQVJ5hrUWHBSTpaM+6VVaJlzlW2Ux/UsF6CCiQaYHaVP1X6
9Jg2GOcMdmO4obqgjFhtN43C9NYRe5ja2Np72xUrLB1NEGP2ZJjuocEwsPWgnhznd31UxjXSFQJb
3qvVYBM0IhJG6jhLTzWZbWTCqnKLvAu/UuMcTDv+Tsb+aaEPsrWyYcPjhuhcxMjH3z9Uc3f2Wog4
ppw/mYhBLDDKnfKIyirV5G1KssQuUHcKtsCz6TMScwOhxfoa5M1zS9hGgPORXlTDr8AEjkwyrMQT
CQQ4oMffUszFA85Aegone6jp9yk6BVMuPR8BO5A0fmqX5qHzgNLkY8HNhA/D1uKnyeFe0fIIWHhI
fZbLptslNEs8XtaFEOXE7wxQK7SPKW9vQv2LU47JeflaOz3LIbc5ayWOBJTMJQADpmsWu99Nendo
AvwnLMWi9iIHeZdUmf1oVpKwC92O99KVcPHdjutjks/SoJqsLa43u9XOhhxBmPWGxxMCuaEeU9yx
AvWoPuNKx7/x2tb0jWCo6tVkW7QRzcJdWv0DRo8EhpttYzGJ3yQA5nxlzgiI6/tSMlySg1CI0Czq
Ar+5B/A1ebRLXIfHpKt1/Ed3U5+M35fItYNWxVhiNQqGLdmRYptN6jfCfchuFUZdj2z0yUTtGBiq
6TbDnQOCHeFLkVt36DV4oraqt7oRgcrqoD5XPSz4Cskz0HgwC2jiD3JkdIly9ORk6QQUr4JdyV0F
f+rJrfVvBCn8IjkKq6lpkQKbVnvUy3lHOLyiwizfCItsbqGZQKEVO/jAW0kwy7aKagwHhL6OVQ4h
JYxQKZsS2oVi37zY2PitdMrXTd7J41j2f4WNoRR2V5AVEptwe9NtDaMo2WXIRh3X74VbEU8oR5ZU
GT4G1aEvELTiJJqgHxImJlfsP4+5FZdHFrmvcaWpTaS79EV5B7eWqIS5Ma5WxW0NmZrc9XysGTPN
rs/bq22gSsdruUzazb7fYjIPWbRndud7TOWQcOXtLRkyDuWaOLGa3kmW2uh3A3oMa1rcICsx/mXz
1K8rj9cVwttDg2Yu6KfIgGdFVk2OuODbFURPRTzNMbJHC0SBNjlHl5Ceg9kIsS6NYdo2pG9TliPS
XAZ8Bos+3vGKSNRY3dKUmvjWcaUwJCPYW3/Qxn46wc5j+F94X60aPqMwJSFJRp/ONH4oHeyhaGk+
SsNlFFMToFLLEa0gSfdHgXdklaX9S1wMIeVFZL85Nfe3WjC0pfdUz+G+/TOQfXoGu+ssKT6IYcBu
24AwsXBzInKE0jI957lnb/kMkaXJ+j0cemqngvBe4m7XyWxiuMJdAscndXb9WFtPmmlqB+DR5Udb
gYAzrQvOpVstEFg6OMzr3tIO9GQyMAf9Lcqc57at5bVQesrcXauelUfQvCqcn8bSfqY+MdBdSXyd
stri4pj2ZAFshWi0TWuF1UajwrnbiLxdatkmfj0jX0OiYv1opo5vCGLEcADHPhgAYDeGxiTFZtI1
KP0yY086hyQ8UcAOUGc8W9vkbfrWof3341RxL9Vz9jB2BT4DB+5SGsd8uV5KiroVvooQ97PU7N1d
6rEmSiZjopm+VhI4UgSYmUVd+FXMBoC+If0wW42RUIkrDdTq89hMz0aIlSGPn7kGy4sT5e+dAfo7
jhgIFeXBAubKaHr8rOYFdgEcHRL20PRcTONjtoudVrboJ8jDUxmgFWIUcFoKYGvOgkxiMb/0HnFk
BjB6MIhpItcPmY9i2k0kFhGZ2qXgDzgzk5WJohydtjNKRoaw69x9Cx31OJpAn5HxxmAcEuKCaOse
mKw8Z2P2MHhF0FXywMTqMFY6uRM1sQ3TllcBkOQS2B5EhOFJAaKoayJedLwNAxZvDYETqik6TVba
SER4QQcdQ19eTa9W0gsO24rIOO84R/xBe4m6DxuxFMZOZPHBrDFp9NVyhNZ1nd3lpcM+rMl5R5TG
TdHWr8jpupKPfpWGtYuZAaUIGhfd8Ts7P1skRvcdSHpHf9I5gIFOS52XOSxeevNp0YcXvIdwQsQ/
kVTfcatv20hsZovcWygKSXvW7jBmYn70hYSnWOBIR1NHpDypXwGKDB/u5GqKkKVj+Wni+lrBlprF
qR0R35guQnILLfO8EiDUzemRlf5qrPkyu+EQmuIiS0qH2D42OgkTHb0RIoHSQeKJj12/qwVJPILE
sjabR80ttwbgcA8kBIE4gOVmPJLs6yaeb/d5lugxbXhNg7HOm9+C7663Wop7JxgWaE2Ofu0LIzAj
Zk9W5MNWQ0fZHqghd1I+l/zQgLQ0dwyaphJHLarmMuWphRm/FjEKTsDQsfY7zNaNxLX3hkd6RYDD
HuUxMmBUwk2ebT3ZHZBofbNxQpczEgbgUv9MrJXoczFgY1BbGwaQLq+6ujGCvzgm+EkA51FjvE5M
FmQOnjwP82CE7th7D1Ex5ul0tY2b3WIM1ZezgNI3VY8NvP9Uyw9NmOw9XV6crDtldX0Z5nrNXGsV
5fI9WvgIvSl6mgvjWYUc/Y0zn8W8vBFp5mfYqNc4RJsVbn6cgw6hjyx4MVPfqnTaJ2wNZBUAMd+B
hz61+KcNUnXanBHd+G/k4QYv/jNN8Mf/l0Qr561ovE1HOHjDxLYdLiaeDFCk5BvYpwKeMzsqojUM
vPBxIEj4vZv4PcbpK0b753F5rtk6qIkPZWEsPDuocZhRpSVA03hj0dtHFRkeKAnB0AUxlj63/E6H
hHrR29YtW1LEvYmdwmYieZ6hXQP+QmZg+QvujgkDZB69kMkMdB0EY8Sf0ubyrm4Yw+jX412RVGdH
bzdTyk5l4ninsUTFM/qz+2VLLWgICwHcyPdMfhHzPqYpa0uz9saoYxbGEuHgjTIY3KC74zAY8vKG
ne7DloKj/44JxwTaz8U2GZ6RaH82uEokeWeO/NDRQnWE/jJ8eQiLEr31Xxl+kOFoEul+d//r/X7q
u31ZN8ekm7tNDT59jhGcA688WSMwgJQNdzUdYx2xk9G5T33yliNoXczhRqrdERQIy0y3sjdLjXix
FCxD4l2tclIkYwRV3lYQmzAQxNtLpA2Ajz9g/yOrRjrP+u2ztQ3f8CBJqGmLe2xrjtkbeaUfbui9
EZ3116d2uxkBACyawUFPzxfmE/d4dh0SFAuRawQtGV+WGn44DIjE9bbEZeHN+0ltdFAEYjIhXSs2
dYNogoZqo6n+f38Pi2pgUuKszssPSznqhiP025Pmpo2w9XpN+yxl+yjbYj8D+qkYGvepeyec/4yt
ZG/Q5bsSPA4DVYJgOGuIoCGG4lGPLaay2aFwMaBl0bDTGsz5hOc241MtQKZQt24mlqltgadvjPf4
XTdErAAEstcNjqy8yrZa3epct6htUcnE3fzSODmkG+08O9bfRK5uRZDYkIAuGxa50YUb9MTRjdF8
EA4mxL6tHotRoRGh3uDLlOaz9N419luAkTZdL85N8zTzRhaThYsbo2MjHV/ZEPtm8+zw+9Wp9gaM
F0F646yJdnjA43ry0JIVMjkvXHAsFPyuhbxg6dslt/YtCghW/e1j4UB+sdWyl015S/rprGxX+Xo6
njQLA45b3SYEXRtDw/dSqm+VZaeuZ9nkuKQhhV6JPrDfY3sn2IYNaGLEkGAFzRbp2HbzPoX25Fc2
cbbszdEk7DOpv7dLeZ7G+r1OuVGF9hjn7VlM000Li12CZdDlbOzIThVVdCkQVc15dtWzmQunxJRh
bp3FeJjc4qOX9jWM1dWo1N4llEAl2XOKgaRKkYan+reRVHtGtqCvY54jyrEHb+iPbMhu/eTU63Io
Db/JnFc9LT+ZQ7AW621rr1IrX5tV/tf17tHpurUnsUFrGDpaC55cndjb2G4HTBnZrkg9YnTS72xh
B65VyBZ6HKtNaYOKMoa75D7A88m4LR/YwcbjQoIzsMZ05IwyplNzX0uHXrzwtshXs7D3MR+B07dv
oux/NaxhwmSKEqn2JWU3S2rljn32WpkCyfdypLqKV7mJxCGWzsEbuNE7U+xCact1MgwbKJg/6Akp
sfA0R9zgi7wTKWtWM4b2Z0y4JpJIfwjnZe8KDgSGXyky0tBKX2iYhe9hJY+x1IeKqR2rqbehivac
Vt9yIozP4DUeMJVWWkEzM1Z7HBR7xppbwNzvXQIlk8F749teaPsu2olWmr9uhoqrCJ8nUWzaYgkU
gbaOaSNbg7q9DCWLgvTHQk1LkGIIUyQmgAXW5qMaig4bpUbKHlpIMjWc7TjWth/ZIDwhFCHW0zOf
1whGUHcYbesmEA34lsnTW+vcslCpqbiM7TSTmT1E0T9CpQJo7RwtiJeNtiGYumR6l5evoElerJYp
1ByfSAjYIlewN+2U/CBFQcElnS9dWqc7uddfyCDF/K+vxkVQ700kIzJ9EXl7BXXAv6QGMrnmsEQl
R2HWB6PjAbWsm73dmK8j/diqVe2X2cOk06tP3XM+7bTeyXo5oFflSyFsaTVZ+ktlqLfJrH0YNYAm
nLs/1gWwIWLmakauhQjB3GMzC3fVd+z9zWyQRAJQrhVOYwc2gJCT64EpdFpiqxPxZ04m7D98BwWr
jDwPVFv+4Q977QzyJmbvPRk13BsNl2ZbMc8xGesRzZGl7XGy7zGazpPZWaA4724a91hJY72M3Rfm
8PMUYmtoi748j3G1Lol46wp3KzVnrRRC7sh6KAf3DZrcV5P0j6PDwklk2i8NGuGNdy2g3W6tBgZ/
PEO/co5wjL/pUU1/Qmvu93X+zq4C2Fy6sDAD2gg/35/y/lbACWeQuYom7cKIsnq0PXOd31XGPdMo
ireR03MsRdDYup97GLNd7djVGQ9EtSZo5sOei8PYjocpo55MPgnQ/Uyt0Jez3BkYzUMzC+45mpHL
CgIZAUmtj1b623HTV3h8RDr5dQHywCu/PXYVqeV+tS07mKWy/qrKApJpsW5anuoZ2gOEaxOjaoNu
JEGu2cyWXyj35CL7MJDirKHk74h+Y+0d3UqdsqXvTkWXEsSNYGecNyM1hJtgzNLgy6QcPGBY2GRw
JYT3GSV0Oa2IXvU4OnjJ/OZWwPZjXsvolwrxks7RwSKp2M6tfy1MJ4P4PzSdTKCqGK8siNosorMN
g1SPyRGok13q6vsydg/FVI0BkYSIZtkzunngEtLdmca15z5wbaQzE+VZzdBrk/bFv5oUK9OIfgpH
/2tktu5qDYOz2/cvOgm8RNvfkd3FS+nqiy+d+Tp1VWDm+a+1EB7Wdfoh1eTFy7VhI53lMjsA6uK2
/3DIvNm54DRXIJRO2hh/e1b77MzqncnN7+A4OG2r+c2LhPRjzAx2bwKVsB/gJj5puQFXCpzYqkC4
vhqwPjLjsoJKgKfkupIHkVkAPzTXReVkyCDLItcvOkHHNVz0ZETdFt+/SLqeog+fGbIf2YedLJHQ
y/3H0XlsN45kQfSL8hyYhNvSeyeJorTBkSnBeyBhvr4ve5ZT0z0qikDmixdxI3gnpYqI5FIo10O8
SV3GK8dNH3x4wE+bApN96THSeha5Xu8nH6INDR/HLqnvLZamasgwZbTWJxigZwkjf02h/1DZaSxc
IQ5aOLwD/IoIvtYnqUZqqrGLQDa+xoF1lqQkkW+XeafvfRUu4BPu64zPDM2c1bWNpambHnCyWoZy
ixs73II0Cd5GC1Ua7nWwin0MV4FWA6R0925AuMiNN9D2T7BbttJHZLMbcHhsZIYxWZAt//ay6Y/x
8V81hscmJ3IVU3XLq1gd81y94TtoZz0P8Ew5rrXpkrHBcoqUg8VJKowfrtpUJp4n6G9GoT7bNN0J
34TVmGCEfvr7LGvrUR8nRnKBLPJQAMWGcseXGnIR3oHPOrFBRwguTZilbLxVzd2gWiXLiy/QdfRq
XGwEubrxERZtkjYoSjPNHYY1K4G5pIew6dIjy9tDQm4/SeOXShl/fmMTlSf/4SdrAw8kyRk4LVgW
FMpRmK3jkIK8yj6amlpKW6eYhaBVWUw3K1LXBCUd8sAs6fHXRScWmCuBumhXBPkID/U+n57vQFpQ
7loXBKBQ4Waq1FYcX19OFhHAakCfcvHLfHvzLG9pM0KZcfmC7nIeQ1bmLii+pFwF7KdCA3MTZA+/
yxbASxhZw57Qx0/tQIZNi1XguouS9xndKXM27dwYI+2L9p+Nes62vMWcyd2yXk530FAe4VPfaZjZ
kbZmNiXaTr9u8mFmyGoT6RNnaLNpPR8+NPk1ptnc6L59x7iwXuA2woeB0zpsu20Z4q4gslK4bOs6
fzmRh4mC6Tv2K8xDdHlRp+tbyZIV9angJ6Tz7ZjBQ2QHvqgtXi/VpG5pYtz0Uh9mvSx/WhPkPbhL
s2IzbEyPUGLHQgqKNa7sAIy2hZfjDLUQEYULSWJ81WNMCjII2BATd9aH5MeoOqoPBxjV7qIDzxho
TPX4+DzYgvhFl9mExxGEJNteQDYi/FfZfBS4QXg8+xNVS3sat3Bm4p/Eyzwbw3wpy2gOzGI5Jc3Z
wMzKafdW95KDE1suxnbDES8dnSD4e/ggiYwStqN8g7LjN8XnWwTA9Iv01Pq4YhJ3Fpfx0hMdW4O6
P062BRuju2FJWeCEXStSvfQRMc2GG69x/3W6O2waN/9AMD4b0OliPfiJnOi5qH0KO1NMsbrVPyJd
e0gnvgMOTGalSXsb8tDCjctLnhiHJApfG59LRMzS5ijtcYeMDKqiv5Su2HZFuM8FAU2qnSpwOXyg
8Yft0Fo+ueO2dNMI74yO1thi1hsH71cVPSEXnWMvTNRDw/Fl1126z1R6rw1uwX7A8pGs9s4CyKeF
/TsvWkA5gTyYkg+GEj0mUFe8Fii6c9uWPIvUSobiYFn5Iquzoy7xFMTVJraecRyvBlHO7jszkvfJ
194DEwNrJOoJGB75jWI0jn3FA2rQB84NjSTCwN7C8qP44pn1vYnIKtKg+2JErVz0ZH5q4V8lc4qq
aCeWjustJ6x6x7HMP1qdZxJz8Jl2gDsxknXYo91hXD2EkwBBLbxtnk8+ccV4j7sKhNDoreFNnOlj
++147vgBOOcg/nAnSJqTKpu3tmRWi4u+p5SqYuQiwuJSipRVKDLQFFa24IfX0GAGc3qrS+9tKqqX
0HLJglMmXvVcfbSGihEakhatXc19FJg5ZeD9jPYgnhCFCpKCCzpYlV4t25D30KhfSJZtg8y54bVK
eNxrxbFB/5XZui9u5+9LTXsY7NJ7G1cJ96059ZOvpqmx3jargWnGe5A+ej52+lvfhP+MVv9mgWoh
PoDcty3YoGT5MU4OQPPTMV9GcZBvEhcbXj/4f0mE7BeCzOctg+Tue/beoJ0vKs2LgvmYIPCFrvUv
p72b5dNlbBzW0srqDh43Gx8zclqHF0p93yKaDKOIH0S2CDmUcd1c2z1ZEY4jkPUjtsL4qOfZqbeB
ZWSZT88v3Q5gco1RZHOw6r+Mz08YN4VqJC4uDreVairn/TB9OhwDZEJPlG4eh8jcanH5KDT6mYFH
vOJcoz07uOoFTciNAe9Pt96F5bzIQCwHPYOu6lH8XYNf1cur5xqn4vnsVBG3ZNzW+Jki1uVebUWI
0f7TvL2KR+clZCe/CMbkZar4LYapfu59Li9eepUj9RRmtR4QwC32zwtC2XhA/w+jpfan7nG+D4lr
LrUEOpaGcD6IlqU7LJGgHlnK6cElbr3X0W0fWTvywi/3Q1fsg0l+VfDpoDlPs9SVX3aNM0GHXZeZ
3dbw1aqR9oaCieVogVsV43l0ravJnw/Ekb3IXeZFcsMF9GRCErcY3WXHhcLRo13UD4vGjP8FBmIT
wyesixCKbkhxLiQB4+YOfbfqJMRh18LCIn7ITLy7vJmoULTdVV30N4r2cPILTjeNohoUEvuNsMKH
1PxPL5HfXZL/uk19qnmlsSwldTdJL1jhNV1SbPeaA4YCn2lzKmjOIbSZ6F2rPKZ1Rw0PeczUyl+V
wN8IO73S/Ssu+Gva9fCTzQrrVkv6S4l9wMWSSoSFplpQKepAe/SCXNIh8eXSKc2d1RYvPq7heaXQ
4Y3u4ITji9dWBWuE+sEebQSJO57sPsPrbMTr0s1JrCBNZjSQsPNOVjgm0c97pc3LCmlXqm3Yld96
gPsiMeS5MUmmRD6kBKfOCZBGYpGTOckJVvfZsMF+wrBJ5p6x/geU6as1UqmkwFyxSqpfYjppZqRO
caTXsJYnb3jnXf+RGJGFwkScsq6LU5iDFByz1wIUFyQoYvcC6LFymp/uGSU17OxuJLRy6NrCVNA0
rAk6q34HfvluZwMJnWFP4grvLv2yUP7mmePuTMcgfsyHpT0vHYbBCeUgjUonPVUebPWS60fVBoSe
W+tdPmePUHd/Re6c2jbZGDmFW6mt47MYrrWI7lojX0MtP9pAH7ET1H/emKzbhuy0q1FFZlcGuAFW
zcQOQujatHn0HOd+vdZaU67rDFCI109cvHlijWqhyqF7EmuH8S1y0m/Tys5lMw3zKTaGhaZ1vKXN
YR/ZySGMjTnpnpuFVIoc38BKHv1tofS7l5XPA3AHGeiYS/erUEjnmOLpSEfZEcGxrhiV0uxeAFTj
/XoXTbQx+gKj0/CGzfNjavufdgrvtQ+AiiZOI4IWR4/ntuGSMyN4aSENQBNux+4I5e0RBhXYMfmp
7PAQVtEJ3A0RaTbNdRfsWbx80f22yHEK6xHHOQTUpS7xGID2PiZBuwbytutNtYYRcZy0cYut67tC
O6SnxYA11/8LGI/YpVh09lqHxq//uVxwiqdqFWrTI6qGvxp188lU9rhNRLECzcBTMvnJAuz8qq77
a9dSz8DdJaU2NcQXal1aJz6lsgM/UO7wDax6HdlMjuhejKhGpJ0C+om8OsX70Xgch9pp6ChGSYul
7/fLVCtmYnL2sV5serrIxZRt/Uq+lpJ3lkTabGra3wQ1qmn9Wgy8rr2KNWa3Dlz4noJb7BYiwzJr
vU8IAQcatoFrm+TeuApTxe23yNTANfueR76mGHfWK2cTaPpfUGi03jlrkRjLUNg7Otd3eCUWsZbv
J7v6QRdYw3faGh7EiiSPsOKa/Cixw+ao79H2BVbHeTUW/bGvA9SKHrbDTqicgbuuMMirvCwPdRjH
c9j646b3QC6p4QC4fV7I7Acj60IrhzsVRePGs4czvQcEFjELVCSUsmLcMfQtbKek+vnJAc0PjSBN
Idq02ytFEjM0NZoL8+7d5hFiUiIRwzoencHkVQW3fZE/fbATnF6WJ1hhWgMtQeFxx6+c5T0ENPNE
+cgmzbrwhZ7NNwebvLJLsu2mdjJqHwuSTb9WgAbhjfotJlpAuxJ1AsUma8ZwEZuV4D7j2jtvoOww
Vt5j0POSgNuzGWK6it54FH1+xwsEYMrrL3jwW2wF0QvdkTjkxDgfKmfAFiqY1LGqaFQSNVCsg8wF
FuwsSZcvfIwiC4IgG00EF49MM7WCFLpgtaj8bRaBbcynneHqm7ZvX6LEmQsv5fbHdUjLXgcoQrKL
v7kFs4KzVwasR7/tSoIyfMZt9H/PAl+xILBmiTOeclD98HEbWKFcoVR8dWLuBoPx4tvwwRqKYU26
CKncnUeEShPCAew7yZfQ3Ffq8bqaAMj53Tc1WaveCw6qSI4DLjiemT39oL9QkRIG4eakueYR2fVB
vvIYdzQBTlWrECqVtuBbxVhOvMEr6yuZhF1f93thk6Kt62Fr/79UUug8dgsEFaCkIVL/QEDsUXl+
P+ctCDKDaIqT1o+MnqWyx+mDdvUOLPbdHxmtcv4zJ4uAc6Qbv/qOzVSLdidx0duUn+PySKDotRWR
S3wTK11DoLD7K52EWzsk7TPkOsaL7tfSKVkL08GZe21H5ClU4Zo3x1HnAffKfJ+nET8JpFk347wx
84bEt2q+J6v6fT4Yegf/QMYJ5DuRvnDnZSvYFCeWBqxzpdGead6DnF716S7OAGtZYNb2XmXHq5iy
C+7SVGH3mtjVdMVuY896xWkBl7I0MYwNxX4U8OOCogKZ3J9QEKA2KTKbw7uKCbe4Pb7dmLcvptAS
Nd9u1YtrJED9fdyGNy0QDh91ysuchcarq3NQk+gGKGHCCSaA854WT4NLTWsO0jI/wmyMMJAObVe8
VkYj18GIHTWuB1g8PtE8SNczTGBwJUhhErxNNtJk02A4zq7SJcYI3ks88RhlGmb1qnDqeU6tMvVK
kDeor70Z1NfCbKzWWq0nSxcFnPGBfH/AtWTknxukTy46PeDG/SxFsDf9aCc1495oyUK51GRSUJMZ
/mU01DyU+SwR/sZ9fnVruz/wCtvKtHhzY1nMS8gJOLr2IgMggYPZK7UftOebj+00D+Qm9ekUAuUa
zzzH/R2x13jEwRbxFH4Q9YOGo39XA7iLeCRCK1V3kKJCCQ4Jb9dkkPjfO9QSWPSr0g3A4KEF9qdy
AYkMBrOXLNtrmVioDAF1WvnetIIldXqsxnXJrpxCv0jpHfsM90vl1h649sGKUvw0OqZcQN9nXzHF
CudI+Gcn9PaLDccsx7s1o8eb1ArlwzTv8cnX9WujSAIU07glxXrD1LMGAtivulRcVdVhlGtZ2YXM
PmVYViT/cibX8CM3jN+BBoBZbIT/tNr/N07WHobaMknrNxqeuX40DXOT6jda4VEFpbDVlZBkeuV+
4S26WxUy9jgtMuzRs5BMf2ZSM9TYO4yieAd5Ssx23PtPiEXc0p1gs2cB0mGQ9oXsJHv10ZUFqEzM
S4TE1lU3UDFBsT3cxVWYCiAWXCSWMnOeJZoCMEJ8ERIfqDNV07zhIgo+Lj8iCY2sHV0MGxUB2LGL
rqYVrX0MuRxDt6ZJz2kd8xWaXoduwI+Z47uyFZVEX3TxYKZyziWcyS5DIwZTTzCYUclIt26u9gJz
9AxQy4cXtn+ZS7Vcy7qxVu9czHj76G+xVR5sgtRdQLKpstJP0bCbTu0GYF62GhSDgNsMh8bLPwxK
jiPyKiBXynVicdN3Shi4navePIykmLz6F36xVyNtkbIj/VjFbbtGOTtSJfynVcMj06K/OMh2UBT3
QTBIRFJrK+lUndVhdRMNRJKyg4Hnc8Kujdr+1GRyb6hcJO7uHpra+mchUfCZauCDNV6lQbSRWXoP
NR1/KEqI07f70GC21vgKTna+5xl7sQIHBhMTV2MUG69PnBkNb8XMxdLZ8752Tf/bLqk7jWQs5jZ7
I2oh9iSJ3ktD/jHrDtiYkIdYIc5139maDuRz0hFbjBviXxT2kv6Mit6liXSC76tH6xjfQvovfAsf
Y8GjYqriQdH0HPYp/mDT/crLfMOD8NBLcjc28ATaI5/tjzEVCHTvzuw+1JZwIACN1u0vq4LphejL
moa/aBnEuHZ4Q6fzQYTNxh7r97LqGPcwII8tSpqXYKk14Njy6yn3aC8HZpv1wL9l7nT8Detc/QmP
QILhc3HkQD26OjHw4KlgS2EumhZzJdFfDuYOL0FolmLpeOH7qIl/DjFVfOQwhbQ63cZCR1kYsg+H
PCuvvuc3XxDtNvHODr2eXjFQjBCSeDtHhjCPdsGNO6z7Ff+qaam4XbIO4xfm2GJmReETy29j3GUl
NveBYSLbSmNRM6HzmhTxIh6Mgk1OfakNtpWD7ewojE+WekqbgqxcopbEpT0b8Jgjd72b72pjqrdV
g9F5FIm51iu1zQe/3hMcPuPJoyqDdyJOHPcvT/Mf1T5bMLhoKY9jKIhROzKMcnY1/tmmf9d8xc6w
E+1R+OW2ySj7NHJAduGaENCV8dLf9ikXEpDw4zWIGI/J8BvM3pbJ6qHqN/6QNKvB1T6CAfV1opc7
pQL1QGxr25CnQD5hmWiMGPA8elr4v0p4isCfjTXqHo1VFsp+YfBYTvkKvO1Xg8PrzXciunAkTpFI
AlQkLNXb2VlENa7MAm1OFXRaGMM+ALOSpsaPbfIzm6BwgCi/IbzdnZYHCWKsN6O65tpZCHyJjrO7
9Y6Z2Z9TY2Ru7PeNaZ2E0reTab26bNWR4IOQrjneqvXkfqO8U7JFydWcJXjFvbxZZQp+kdONf7Ud
vw9caTCume+VFr9K9ayyD7C6ZNAbqCZOdpoghdh46Z2+cjZgQz6RL4jofaoj9yo9j8/MelX5cLMC
/5We4gcy1L6V3rStswqal1pneXkpB0/fIstpgPgwHjZdkBFQif2VMRXGAmiKsbRV+7An/4VLqpxr
Lql3TPThGuDE0bVp8xBFgkMxYqou2aDMiVRhLpkQDd3S/Wh8560donc35DbUd+1Np/yZvHJ7LAKg
U7hogAeMQFHjZoRtis3XZHansRc6oI9HiA92bdrNR+DUn9EQ/6Xm+FPr5rHACqJ8tbfTtDrodfRr
hsna8kkN6K54kSpkzhpfRTJ2C6F5b0pQhwDcmBORPDCmCPMQtt5W2OWu0HOELse55/QVBhEwQDfh
C8C+MS+jR+PyKFVm+elW7VUBN/cxqNepPu9EyParV1j0BXs/s+ED0X9AwazSWiSgdd1yQ6AcRxQv
+21Jdx0nMl6w2hxxMOceEgpQJq89+rFC7Cggm7LbZkWjbYnNfreDZ8/GpCDH37GrLkYH0QIJg5sC
4//U2FhmFIjl3rtPDIK5B/8R2BnooujJh8h0kOh698sCAER8Ur9lafRlS7GpyZjgVnUOEHPofNJ2
uJD4zHodu0fjHoPBWGdAWVt+FbhkgPEG1rQNQcBWdcPx0l2Myb6kTypHFk2fQzvt+pD3X+lcQm7h
bjjWC/Zo34NffI+qPhMhf/WSYd714lD35a1p7XuShqsyGy+Cd0Be+o+0zU5VA4OmkQui3x70UfBO
EArTp1Ke2M6t9cad0zl0jzmYeeE26Rju/JG7Zd1XGz0czq09PJJGfkRIxioH+VPExpedGcchyxYm
pY5BUt0jTAFBYFx6ElnIOFeWnmdC8kzD2p7r/ZWn7pjgPA286eAm3a13hkvdWb8RbgcvLvaxxjzq
UcWXaM1VSgvqpX/pBRYKvrNop6lGkAEmmDV8EUGBtpCRVQnGR9SkG3Q/6mJboqdQ01VIl81A4mNI
3XWPrH7o6+wRJ+mPbsTHMOhoqMkIsgL0wSRy8XFpEfVGsi4gtBMmPSU6yHEmgXZeWPrKdYpt6kdX
bL3eiiwcocIpOoe1x3Va+2sze93Z2TGOp51lGlsXoMtS+vCEyA2GS80e4yVIoyPUtcXQE2QaQwcX
CmSduRuRmYYA3x0Cl3MDs5B8sek/v2TlUByyPIm2z0IFTSteDEvzzq7Md1nUrSd2QGugKRiUYKLP
+qL+zZvuqxdYCugqfSmKAmxY3Hg4+sSwsNzKXepFe8WVB7ZZc27e2NXboLLPPCRk2NzvZ3CEDnb6
Z8aL1gX31KGzIpePRI+PxFLPON9JW9fvoFKWtNBdGlvdDckuwphegqEonyLbE3kG+kSPDL7Ug0ac
lbiBLZ09Z727zU1OF4P/bmf44ujmQKw1ThLCp8yY+bgscfQIWgI3VVVmSx9g8cxKnIMK2heQOTAV
9A/xHC2qvPjsUbYRduZ0AO+qwQbL9MSjEBsh0wb1p4FtZzv++5S4McoddntX3v3Qw+fLVeEpHHEE
7QkgvUwteCrVMZaYjHBaBHg8G4F7GrfMt7pl8ARlsErZyoZnrKAM7sSYk63DuDlzCwo2ceBxySc+
HdrmPWF7xoACRKFG0+4oc1ypyvons/7O6fQTBtqxSiF6lVmK0j4VnyZrsdlgNSdMVS0RcVhqQcCz
00OvqWzbXjqVvobRmqI6QjkJ5S2IdAstKPryEBP1ohzWEPjb5aR3oBZEwYwnKiy2fFetrJA3Uut4
A2PfW1saFp8Id8xEqOzJsfZm5kSquatEi9FFHdrJ+EaTW7qF9uvxxzttYG9vxcWZpfmtjPot0IT3
Xsbbxm1/e5m8JXF78Ctnq3DUTqr7ikfsRm6RgzHGCToPaHxflnQ2Ev7dCrPZKF7RBILwvGeRv8f1
eddF9eg6NkGgUiIiBqQwJE6PGULRtVTtulImiUh3CBZU8GWQf6KLHvBVlpWJeRlzOFiNrdlj+Usr
+2YbTsvRijDuBez7RVn8CKr9Cg2jcc1uAFsCOOWhx9qmNBe3BxU46yp3FlQdHIaGQFmi48Mns8Hr
2kbJMk8czy92T44FOQ1xttN+GPwxXADrX3i2wvjFSSbI2s8Tu/qLGmZWSE0OZxc2YiJ2FnZhxJvn
gB7pxdF0YtiQfSwBV6jvoMrPLly3Pk1vFA4ClxxNEAY1iN/KkFtvbBYwFeYi7rfoOS9jpP0a0tx2
HCXw3T8h+2zMTpyTrF/RV3lEiN3qREwdB0r0qIrv3ndJIlgGPGsQQcEEQqypm6PUw2M0prfw2fdg
2eLwdLgH4JXciUIdY9qbPEaMtJue7Ic2eGcZsf0r4qOJfarCjTcE49IueJEYYfiJM25rudnJUXVP
DZa6V5l8oT8HyxELBTQwPqpbx9hcT8nBz5unEbt7+qeKN6QqMJtpdeFWe4mED+aG6NtISY0B/ZWi
FYC1sbGd0PqkrV0Tpifle84ioljAD9wrVYDFxs/se5CO/AXoysh8SPzZIpteY0R6XAEEeriGJ2or
sFMBiid3gs1h2fcBl09J9ijWsIflFu3kkhZsHfGQe4KNWT3Cm5QxU0dduxw0Cn785ORU7b3x8/cY
AHOuaacm9ojqlUct0sB9mZc+KYCYIQPZSf+dOsk7+to5zrzrMABsQzsayJvCjeT/9qicqqHQTBuP
kZw4KJ8zq+ftAG0uDXb48DyGZWKau6goSe3mw4aBn51haX2RmL2BdMdvWzJxxwB3VfFhmHwH445f
eI486FgVRjYOmR5fEXWtDTv7vL/rYftWVdPKHOOHMcmNpuUrxq2NIrlTWiW9Y/awkLrkXIbeGgNF
DTymiBp07Zg6xxEMtUoHbUY3HLdoRTGoJdh1jEH4WqnyFUrELB54oxXsvcGzcx2FyjtQiYN77BC1
bJr0tqPtnYvVnKX9wxpKLAQ4vX2+5SGgaM8nzNePYQ/mk+TT0FLoFNIcBm+9XFsWbQSgiixP4+DP
16kB8d7nWB1lt4yd6V+XJq+VhMDKzeGtj8YlYdl/7KJwIGvsIlPzGzpOg/Eh/BFu+ldn1PgFw8Bi
SmqYQu2YGbt9eo5I3Bk14kvj+Fxeu88p9q40h9BnoMEUipxqS4vAq2NqlJoaz5UkJgXjMsKi80HC
QOMd905Q/DT2xJu5Ev2qYjFlCut9mKIJ7qaztuuKXgbGwRNLhrMdEs0BjSm2FPpAyYLXRLYSIXPQ
uR4EbX2zWx+kbQDAd9QrArztB3a1S9liy3Twucz8Qvt2arxWviX/lcKjtz71f4es9JZRw5ZYp35u
7aNmY+Ev+bXYbyWwPWY6d9vF08c4YXhU5abpm5UOLri2ahTzch/J9D0p0xu+p7sGTBCVeWEOabtJ
lAZBn/eqRoO9DaoiiSJrEatwYwvn1+0BPeiuWjdPD8rQJe81Xhm+njh1E4/ATqIzENfaAiPWxSNP
QU/oglNiZ5eK5P+wT/AatPmw8MIebQQACeA1NI+dMT3vONVhHDFgAaldJ3a4T1v7geqO3s93eSFq
/V+sqX/QJv25bkJ8mxxjhzeLHYHt/ZuelRWdsk52yVUpdQGwB3JIZirq6EpCgFyhHWNWkFq6DKbg
29fTH+OZc7AC6ysm/YKz35wWjk7WSQ7OMTbERiXOBwtXXlIuF8hx0+A4VuyayWJ0RwGWaZn0LCvz
6nm2PgqEgIPRVW9hGn8MklRilV6cpEEsaSDqx4j0O+7KaytIXi0SfEVffmSZhUO0eRlVtjdZOIx5
9xZ04VNz2HtRuIm9eOWNcsUpvQy04ug3F64z3DxpsoEKOtcdsjlWOkGGi4yXIZa7Gl6vaVOJQA6W
cJxHlRTtQXBaZnxCPNJkQJKOOljHWfuDPPIHBLH8rQD566QIAWpk0qPfOVux241n0gb/pPXOC7VI
a1v499jTvqoJu2/Poqy3EG7dDPFH6YzPyn/DOfDG4udS92I2lOqdsZbCnWSq50ZqREvv+bbpnHfH
aC7tQAtyFuXki+qt2dk5CRixC57SWSvINEhWtqZdGhvk+W4pCzzxespFiiZmjn0B0nAKh80Q2fhs
G0pNPU9bACP6tDLF3FkFtzzmAyzcES9Xuk6gv2Ouxm9fX4pQvemTcVOadaE6o5v5+URTxYRLD2za
XCPkTzIBNrNmfgHYox5txJBohq1xhAz3V/gG2t+QZEcE1HvlA6WGHIvgi2TMOIx1x46ni99WXMzi
aGOq/NObAAaGYwgLKkj6ueYMBnclKt1ATx6bCfaVCo1NFAGZ7cN/Ymw+wUZibrK2tulAlocPwdvo
M+y0b1dmizLlpKePHNI57w20BZLpAMxbXoZ5mmEHGlhn12SlWp+F7uS74XJIEvcPFinu8UkPLdq/
cfv3gb4MrBycU0sSiiCvimZlU3m4VUexb7DNRUS4JRvEptG5NEJWjK5BViZ/mFjY6hNnmd5tRAZM
M9n0mUaZz3BlZdxWuZLSJ9JrP3Yog2MHDWjWAEIpiSSKeqOPKD9kQhPCNalcpoJiw1wV7SG1NeBG
zbOstE3Pdj0YKw3zCdJIY93cpOeX+SQvU0+mbx3TejQS3zZJ1WSrtFh8CYDDa+iDiFIBgk5pKfNs
xZTbM4/ZyyDqfyGC6Q+Snf9oFSdipgV0QodhfBslOXpC4tORmR+NylICVhbHZm3RfzW6Cd7FjPUq
kWPSQgwG5szyjeRSa3XCQVPwBUw6saFug9PZN+0KdcLulr3XepepQKtNRP3dd6F2SgiJTnupW3DN
+bbPkV/qY9ugYcxdKrPqeTU4Hn67NCKCFJdyR7KPRgcarY29xGq4cARXe76cHjQFVzc2o3L+LIzZ
yqpuTIbkXoTsWK36JxNIIem0LlshwVJOGljK/cCVfMG0qy0S0FVzw7Lnz6pcbtVwO1Ny2cLzvqMc
ymI9YjfADpjzMVVqVlYYjqTOHziGaZJNeJpQTb4xnpd9uY21g8hBoiNW/srjegSebT7J7pD7Ohxf
6XyYbvyIunhXhv5rIrRPWGtLbDSLtNO/WORwK+vdk516P3itLjY2Lcx50YFO0tPk2Dc3Jts7+mtA
VQcOaG3hVKhhmh69jVl1yZvgrTIo/SG1qsPQmRq4DFzzIxHcR5qR50Wkh0shrb1INarhtZRNn3OW
KaY7wavL1xn1ewK3KoPvqPX1GYrrOWHAgyyjJVj/pbOMtew7MWj5BfFxTH2L1RA1k6uiLNd4fXB6
48HLzKtm8QatUtBoasjVXNApciRGmpNhpALcK9gXWJVvHmG/bfhhzE0CsR8w9bY1vQhLr8cFqIOH
E83zlAE4xUyGtsDNRXPfkHXQk+mEAuADmqleCiukGIQKlL1XmON1NHR95RvFOU7lDoH/U4SDOLQ6
awIjlvQRJ6V+DRyLFkx/8N67rrxBGMf1Pj053DV/Jb7yqCzcoiDkUO7YaDRS1MVjkPkxtayRVFAB
Yba7O4N+0ck2GF6ln7J8vNDzeO4pzclisecUJ8JusvWInU9/cj7Zxi+aGp+tzMul51PoJhyG9rjZ
dbXxaabaJ2RHfF5OSyMjLqShDlH3S269jUaDZhri3zXG96l6bsTy6Sh7WqwsBMUFkyZ3SmNlDHgp
65zEdzMA2uOfPTki+342TERRnq28xrzaefbwBUJnmtA/YadPTcoML82EWyvn3c2FgchCr19ko37p
TiSEbqIT0lHrqzXrFxaedHoGjc8r1dFnmFu2fqpeNdzLz6xlanuY3hO8sEI/DMVrWY2gkPBXtwyf
NqDMpto1kyRJGh2A4a61aPor1biPpm4j62rLvmSby/BGv+lf3VG5SM1eKptFmtG6SnRxLH/KOFvi
ESE84jMiBusMRy2FcJB6pyo+lp67HGhUa7kxpIq4ZgAxIKP6qKTvmRlm2T/TaA00+Y46Fu4W7BBl
dPiPo/NajhTZougXEYFLIF/LW5VsybwQ0qiF9yQJfP1d3MeJ6daMqiDzmL3XzpAknczG/u1bKn9E
d8SyZFY1U6CS0jJ3fsH8XNHzuJsuaox91vt0gHp4MQYkoHF0jdlir6qMA3eOYx7ELMMdm0IQ6aZX
xIuXiqxLMrlpG/AMrQ3RkhS7QEj9/quwKkHCPf4fATgeqTIBASn4ny5J97PQZEKWLc7lXANQrJcN
TiYBYqoc68diE6b+CDZWRHRDTDW9b5wspwGRH4i72CJ1O8Zue3on7J7ifVjQraE5sKzXYl+CdUZR
M71Y2ryj4z30M656zyP3R2DU6bcxBAU1xaSiCqzDGKCqBbMheeMGgoB63KH2GWzzEyP6L98j5SLQ
9ATMMirBFBH/F2pIgDK47JORg9OUJiQ0aKTGmL1aCAIYRciro8lDY4bPr3HrS/njdsGNivubWYq9
7b0MJX8lfmUHYgViyqeoAMwgu49J9iQ9srTQSzbdTfNxlKzYzXjYC1t9Ww2Xd248WoBPtomM/nMG
PE8xgwDTfc6bnCV7j6JdYa3Fy1Rz33aUMP58ihdM6RQ8tQrkuOljAGlwzBT1HrHtDuGY3DIEbu9O
En2x2iGKcJj9Q8FKNJfFI9FI1a5KrW1vR9s+gRQJ3OQj7XglUWT/EiiAO1hNzdb1aVvHvv7GgbGL
6h5mq8XSTgbZrq6mL7/OnqGX78IAKAgFiNVSvOKSemkrf+BM7Tbsb86GP+F2GjClzt5DYnV7guTP
uM0f6ml4tgr4o7gSx4Q7tgQHPBRX3RknYhm+a/A8hJy9RUQ+Wi25IwzM0qC/sYQG1BIRnlNRrXee
hyi3BZCXRx5SK/O9g2kzhe471qFi7Y7usTeKW1x4YDeWdCGfX2aTdOPXxPAOzkpobfPC7djzYH72
wGVTHsK0zWFonBk+gokQwDdy/AYrNLTvKqWQZ5y/Dyf/KxfxszEy4m3nOwVieGpjzKAhHE0QUGm5
FTXx0I7lvyewznaRQQbBrMS1NJb8Hj6XorDqo5lgBhbwj0hnTTAl1NOXBOqwZmK65XIDNS0TIpDS
R0g2uEvG4DkI1c0q0tcAcQuPCiSGWl3SKPmGMJhcu8olYrufMmz/1vNIGa0SibM6YhCR/l9EvGxG
+VDCh8ES38JaOFaax9i1jRejLEjkycn0A9y3SQzebtNNvlNzDIlPQBCJ+uWzyDh+TGscjuGc/0aY
Szmo62Lft7w/YZHGiOBxKfXII1kr8ybMsj4hDL9Thne7Rrcbi5WXX3qHzh1eFs+U7pwLlzWlJ1mS
AbFos+JSQjCIUrurlnjQAesugBfWl4rEMwutTAjy50FUxLVmXoCONsAQom2Bl0L2xbrpe6oFX5CB
O5JmwVL07noZvMQ2Ljek1ylm4IHJOZjKdaGZr/HZtSuvkzivyvJnSmB4RO70lef1FRVqTxQKCRO5
9Zjl47J3jQQjTKR13W800y4J/1kNPORhk/G/0goei7Reh154nG2+VCHjj4TlG9SWeZe7yEBjninS
hSAFYtQiL54WEJ6Ly37msTSjZ2SVr5NyX+XoAx+qjFdNldjGCDYGQBksiqA/I0Vf67m8DJDa1n6Z
TDsZuYQ4mdwbNps3PTEBpc2BYzDCtGSLYbXTV+04t1wxLxcmyXeoRMmZGJmFyHBy4VjA3Z8ALhSR
hIkIQMN0262llu1zPWMV199Fbr0Th3IAT3hOgKskMT9XwtCTaAxmgrU86urCCvBEuijSkLCEQfCv
9k0HvT18PluX7o5d+oAmmYQhEdXNniDjL4l0YG1OoAZ6QiXXdhzWaJPCXSjIyrKg7mAgso8m1zHj
3Q/pIHlfNsLyYIWJgwFSehuYAP2bgQv5WcXui4u40KUFRHY5hrsO1jVKUFRqapzOgTDcXchHvquE
unckdqH7RPafKiPbTqXUW0VRCvt6R+7xDz83ZElnJ6dgWlIOZvNNOj6g0UVxYsQTnQj5PzPJGeuA
mFpEZUh4XNZdsKJ4iqzBRTEzzXyosKRdV/3FJsrajN8aBQLNU4G7CJQqBjrFKHt6xLO1M5vszVPi
KWgAJdjO09ygmsIMyrBZUD0O+trLZjyYafAb96zUy3j64YV7TlGBmoy1ntOitP/j2Ry2RooWPxn7
j2TOXwwkJFUS3ZwuvJjdzAnsGLsENexBl0Vy7QuEVHGHXG1aYCZhiJ+S7QdZXWz11gAPSWurmYxL
fZnNIGabMs87FWQfndc+J3U5bBXucXahzVfGR7Ry8A2xecleOqt8K+zoFqjsoGP3D1XeWzHLe9Ra
b2Y/HCKbdnuMB3/TJe7HvDggwVQ+Zow22RG7W8Mc4m2Wmbyjo7y3rr6knKK7ALshjwHbyES7rHVg
gBiK+fWQg/0k02fX4r1VbNIGiAy6nQrwXNm2snreqg6szWx867z9SaRJRorDvKVr+6Pve8dIhLcx
cw82XDHH4HINnB9TYn8A7SJ8QGdDVkzraSYLas62pePc4QPckdXZfF1gdxo4wHVv3qK8OivsaaVr
ILotnpIh/gg0hD7++l5G5ZcZhUfFcD0cTaRLBOcMjclCgLGO7H61TG6DCzw6MsSHqkdgJ1xwvr67
GfV52IbnuCxxn8XDjlVAg1ZiokCK1ZutMBvwEn81ct72LguNjgJ2Dro3ZmNX9sqXvs79rQl4F10v
RYvhHzoL3imAzXtJ27zPmdBj4MAGNh+8muQxQXRXFg90fpjqWv/qokhSAoXKsjRg4smV8P/1djb+
OFFdPiCkdzYJIn6EYnt08GDh2NUcsb8dZrqzVa+ctw6qYJv78CwInhRdv2RJNijQCqffAc5pX6TD
ALqNrX3cu+8ObkEC+rAbeoB+KF/DW9QTg5ChUaLTTdauE32WMmxP4GbETvFaQDT+IFwFuYCf7dMM
X5dRvbIfPSgC7NEmN9ERxemJFAJgD/Fzki1+EHAbK818CfnKmb3HJxbiA5qUvef1eIvgt9Et3ePC
PWpi4TaE6hZQroJpFyb5bxLO0FlYhQTQ7HcD5N+9CqdX9jCowaN8V5jgE5KKBSfvZI51u6GC33qG
mS2CkjfQ0Cy7u9beySa5ayu5hFOF/iSRdzUqgouyetql1bAtO+NHYkFdVfRkcnbehW7xCdbvVqNu
BgZ+ObFQ6r1i63ALhyMo7s7AjBVZpx67ZzMjN/MiGOnkH9HO5JI8A67M6IqBgjA/u/gwkm5ni/gb
Hf2JZIVtpviuVH2NspHdwxid+yn9UU5BEF+wK3ktSqPcFWHMfWT+aRl8OVI3q1b4d4rJaIv+QqwG
jP5PmeFwbTScU6LoXmocvRD5GFxRLw3tTzFPJ5mSIuZmyxTlRCr2XjX9Z5f6Wws6XcCzaSE9rAoG
opP4xGNAWmWgzzMBLyYCdGukcS8qHO8lRPh4V2JK6L0Wz21p02sM87pMynNQySvuiHE9VDFZXyJc
eUF3saoRr5l7RV+O94Mo+BWl4YVgzkdHB4+AeE0MaxFuC7g6236m/Koy9wOgKgNp6A1dW/wbvfaz
g3gNpU09IYecMYa4D6lTvw5pfVYq30W9ebIr46WBrJwG5qVugr9C8jeCysYLlvxAj2RiU3BYmOGr
KujdAzKE4QvNgXOKQxwNuLd83EjQDpqXhBUaQyRWtIFL5Fbj3WOLZBoh8VgD1VwEu/Zj7KvfLHX8
te8OB/JTXm1ZgA32J6ZFoJWTYAmrM+f2s5BVt87V4G56M+73sbJeTGbFG3eKnzzVB8xyrZPEwFTU
HKY6qdhiMk4DHtPhPG3eVQ0zszFYKYRp/oRabV8zD1+HtnmwmuDbZf64GrT72VnoXRJsjNbiKzEc
CDb2Yz4zR+3xUCKDQiTmnFKO3C3mR7ZUVkm0isXGMLPFW+thAgmRLFiRQc9dIc1JBKa6BkC51tZ1
MIAx5FK28Ej7t6oXYpuHTfpreKTJ86eQZoYHNXg/gt3fvqlIsuzxfB2SqG730rDfPS/60zpLl5zh
W+Wn+Odn+crPGLiyF05DbL2NCc94EZ2hPkbEMTcOQtmauMgeIlcfoGmXnizXZmNOGy/xYXhGw03H
Od60dmtq5V3mEViFHQCNBZgAZssn2Ke3s61YJC1+mu8SZRzH0VgiAs0rNxik96mfDhxSB9bxdK95
/MAThHu09auVzTQWHnh1j7OcKfikr34Vqm07LbmtHGpEAwS/btHcB1cwQ8kkS4RKfUceo486rG+G
o6anKgI6OeLIPA3s6t9znSf/ZSDpUAaJt6BApTzVXNLtYD3EY3dowGatHXP0N+x4qa7z8DPvyI0a
1XLFRZH3ZDDlWXlNAkC8L3A2zdN5iOVRKBQWfB0nx6j/wXyGqAX1b83n9hkicBFZ9UCC5VeXxNW+
cMBfogQ16criS+dnLAtjilML0Cx5iJ21ncvi7i1ZcG6BAQa9kJU43OWG81lPATiKzv8VCqU8APjg
0SlGLmkPsagfiXeuEX+nZyTgY+1f4wA9d6mj79hM4NGakOQH7f36HcBzgJAu9weJOTKx68McUL8l
rWCf4Bn6mmcxY6c6RSw2H7tZMDav4VUV9HW90IdCMMGL06/ZUL+GmV7zXH2YSc0BnFzmoX/AF3ZR
AfLbXPQvCPoh2GvvYUyygwwgYS+kGQWA1s9h4uEbXCmu5LVdtDeFmb1GR0QBX9Vba0lrNlVFETe0
l1iEp4y08Z48Nhp5Am3s+K0z8r1jODe31uegh8o4ZHWytRC9rukRNrK0YIo5pCnXVU9EUVke5Yx0
TibFKvXFk4+gn/sosNeBJc7o7cMX19efRFpkgFALFtYm82Tk3auKDteIqUNywJMYb5KNUPbesItX
G9/Opo178CQwiKCMsx4ZC3JQZ1t9oZu1ThZSd3iF1n1Ww4vXM9Ypyr6heEPjOHRYZbK2OYVW9DyW
Ol45dT/e57j/MHQ/QZ3AnxI0uDETR5p7g7Msr/iRcQ49oL4iYYYSxhZ4gC3heL5pM9bwk69Smsiw
k+yPoKdLMcQ+v+DgXywzRKqd8mrJ1gl40qgqvML3nqZy8Nltgt86TdJHtkgtFZOjhGUXdDKkFz+f
r7Nis0qCLhT2yAl9bN6co7UPL6wIl/K14RmCd6R2UUUySjQTK8KqcYN66Vh34EYAjn9YfiswEDtv
mZCk/8XFj6n7n9gIzizz313bvbuYG9f1UEI6MPmzjuddffxJDDbao6zUbq4QJzHLtnGrhMQzhjnp
PE7aMsZx/nkY60kPGW9dx9st1TzCOouggA7GsQhHyrYp8VdjxQB/dKNdYkDlKA1s73yjiOb0aY7r
TxPu5Vy0f74Z/kTdIrCST1VVsOmunEPt1a+MsvFhBwTVAFpKV2VgvyG9OI99+cmkBR4GsrDYt692
P551Ik+AkC9M6Yp1icsbQjAnm90vT0/1leUFjz7uhFXU5T+U8ruSFLJ1SBk7GAHD/trEohgBijM1
mOuuaqvrKNnaRC2BKFyO63kZ3NtVFrCl8LZe4f3wXBGE7BTik69luKZzGP9TYu5P0whyL2/Q3nUh
ziyRBzOi2QGYN0jRD94l+KtcmYyg4FywCEf3wk9yWrbdcxl+00YchyULPK7zp4JVW5G376U7C0Ya
2KkaP33Rk+Q1QlyZz+6bzqY1mSN3GxX5NkztZ16Ne9jkFx3mV3+grpx75xUv1HvvEF+SMLKPS+KH
8B9ieU2afw4IMCDbj1WF216Jjs3WHDGwwJNASjou7M54aKoAu/awdztgbCayGYUPcjsF3deo6lPL
3omyx6s3npy9E3w2pJJYXJjEoIPCSJRSwXgWg1ztr1wdGQ/J3Frb1AMNy+TFQ7qeMdEbHH0sXJLR
CWXvH2TglLvGB7gSCp/2TLGWs1XCHJ3BP9IYskOQfv+OMaMbLPtPgwjfa7YA5Gqcswrzagzngrt4
j2uGxQ2OaxiU5bKnCRfGgTWhOHas/rnps3BdLfzNviLoGt9auql7ypymTPeamEBu9Dh6gKtNnnze
ZsexZWSWyNa6GJgON1Vefvtx/W1DgBFTcjALRAq+MZ0auLJTrNh5wmHqR6DMQStujeej0POaH452
BmXhIqGT8OWqNDtaY/c71dNxJr58K2MMiUY5PyhWVYREAsGZqvRfO+InLYzHJGMHjfb8VUP34z0w
bKJnCfGISvRZem62jhl92C4plpHj/WvZyVz8tijOodeQpSmSr8KGhRO133ESoDL2kQiZVcLbnLWP
40Ii1tZlTvsbS6APw8xZTS7VYW6z+Ab9vo8t41Mg9AoLyKwwXEvcWyiNHONBEZ/EodHRbI4h4wRn
PsQKc6o305dDn3oHEWegsayuuiZXxhDZn9/b9xLxEddi1Owd8pYrW95li64m0ZK+JL2Zk0QcDE7D
WprioXUREkBGKbvt2MxXEdcnZ4ZdKSwAByaHN/hg1Kw+wvbwi5wZ5kvR9BX4zTfCwHOhc7C1RAw3
kfeZZOWr1D3dGdmfBKOehxE7ZVw9hNiD11FRjkC6l2lhq+7GQMoSy6NOGBdHY6Ep1VPkBtHZM5Um
iUXlF1J6bsI3n2EhYAPPGGY1MwDmITUeKetQaC2/dMQjsWX7v3coE/YBe64xNX8JY6w4BlF8RMLP
4UOLYxtFzIsm9PgQN1YI/U5D6NKJOD/YO01Wtg0SQ/S1Y9reWiw5OEqeImWeenSWlPO3whCvY+CB
LE0NScmvPieVf8P3APFgn3SWf9Ji6LWPgG+DFIfVIV7IGm1ok1OW+vNPFSLo15Y+zp0Jf4W9rheb
TDR9libRQYTjwSoDxkPmexqzWYW6elZlEF9YEWtIQ4CMilA+d7L5f7Tv2c3lkfatWhdws/DAXUaT
8Ihp3uMg29v+xDxWpX9j12Er16Ru2EaF2F4TxEdZEMFpwGsDYY14l4qYCr+R69Z2krsbBdken5+5
x/3AZGhxg3fO0O7zCk1syNQ1iutdYFW8y3hpN3PfyPNMdtW1aPq/MTQ+eQHeQqXQBmG2nikobqUA
B+h3/TtiZmAyPR3+kDn/Mc+gtFE0JxyiD0GkTtqdCWn2dzbV2zrU07cYsj+kAhsVVSS8N3olJiPZ
oqezD3SVixja3KlkWqSIuGyIaqHfY3lW0zSsq8AoEb4KDkqnR/I94JqpLcSlXsFqKYH/2ebPUkFs
sucnuBw1Kb+weU2PMZdhZ97RJNI5pnfbJnbwaswectA+AqHnO2iHkmnFZ3uKvPYQg6iIQv83jKuv
AsI57hkCRBpfYQkKP2yNdFhQQTYM8TaMhvYD3UCTuZtm8Scse7A8qS7VjJFH4RkLLKRYIxGQLJm7
s9ET05e0YJGK+UN65r43OHHVksJUWlBE7bsTWBsCcIH8F5JXGTEvLEyiKoIkS1dmLJ4gl9/BaP36
JWHAXBu8jeovJ3djB+SG+Tve37712BsNmyIETzJ44hpIVr8KltpMRjKKvnHbxyB7fK3MjV0lH2Pg
GsfKca0VEMjXBFltoqw/wx8+7bz+L0tA9Yfz9NUGxqFxo1/eK2+fKjzaUTf+82FdbIuhLp+FU5yi
NFjrGohml1fcvCR6zSV/0Jygec0lYeYzkZpz2gxrm7gptAwEExLuTfqX5Qw7QRYXQg+s1/W8mDKw
JZbIbTbjOBFdAgWObMs6t3ZTngOyd+m6ChsAkQLMiVSpfZsiba8IRWW8hbTXTVNEduKxSvpzQEbP
KQmAHRQdqhjHCIgma54DWNRrUSWgjTXoMNd1t9QSTGwnfdclX35RdNi+J/xFMyDs2XbTvWWDru8c
7XzXCpSG7l7G2ti3I5F+bPtRQgqT3Z3tPbDKvIVUy1FbbU2JDLaUqMWdGIucwyilfscQ8n8r2m8o
MFWACluVdNSHNs6vfYYrqKVq5otrfXNft0j9StefLykcVqRsvQsQGuWKnGYmH+7nmLGERBc8t8E7
6/ubHoOEiasxXPk8t9Bwnu0meW8He1lDRl9WYh4HC3idJZgx40BfE7+mV8HIsqldwueqtH7IvOGh
UzQjvgk7MJjYGrpBR82X2NeUgmQzxoSw+iLcu5R3eVSzyA7sZkeh+i9O+NpbaYab/7sTVZsQYI9H
T+TNT24lL2OV/RtQXq5lN8IaSH/yIEVvk8eKnKjhd0oVTakX3qcSHRAe6qc8IfXSGLwv8m8/hQzG
TQz1cYeY6VwI+FSal9Jh9L+1HVY8KSaUgmXj4AVHHbE/Iqrl1KDdGIOJtTrRitDcUd712anLip94
9hElEfRgtPo0pPN/yex8Uc75Wxdt6hpqKA878UH7Om1+XN/ydwlBEmvRq49C0XEJF7QVC/e9WaFn
tqmnhxFtqmlkehtgP4WMbhPMMd4nRbub56X7UvUju2f5QZjf1RQUU47pvWZN/alKnEpBxnxIOzrd
DHaePXcVXCtvHOi2UlbLsf/UpqhFfDLVVkbWIN+ZPURJihWv6G9OQ3BIAfQQveK1jbxj2Id7uIjT
Me9RGFXQJynQnptRvwZFjz2YtCLyFh6ZHZ1NjCJ1Wl8UZ26YyqMJCDhKPHQMUf8a4Z/pFQC7VrqP
XT3BRqpga1rmCNBnvNcTph5l+xtlklUi5vxhsFO98nznSU4Oo8UaFhVrhmlr5uLVQf/pCphYvYKg
5kbqZ2h4/avkEV4G2nFy6TFef2b1n1W2x6non7JJHr3MujVgVhgJ6H7rBx6/sbkZSlwCs3NymJGL
QX5mBvGhMYMr1brXmDC8ahpfWC8zmQOo5Iq0wF7l32aD1Qbpv/eZJpE1L59x7Z9hXl1JtUqXM27e
ZGb8yevjHktNy1jZ6s4lR7jXCB2H1oaTtQyQLMyk21bePkrtvek1+6zpYY5OORCWelqbyntuvTHY
sVS4WyjFNjrQ4ELTcavI4TNqpAfwq88qKd4a070GLvJSTiyQvSih8tE5mtXSqjKJranOvWLZ6HoE
v6QQIh0/vBJxjdeDRCsLmUEjinsdwUDDH7kh+XNNXqLeuBqJcmW8k+h4xYcIuRuPGkmyguyCrkWn
X+oz+URinc7eQRbNVSrnF8F5ujdmZ5fzlG0mT/rIb+XEnJrkLEO7F2YwryLvyAesnZekTrMt4eUS
EDxNb2lH1BceCQOreWwrGIK1FX4pTqYLlq9LnS+kH1sXr9xRjBo42Nepi1clrIfqMbJ5YKwMSDRr
Hx/jqZr3vIblbx34oLmd2r1GagQZS2jwf71r1f/RptrnUon0s3cCnj+7KLn7ccHkp2wY/Os4VIBl
UqhJ23iMOzgYk1OyLvfba4TN6ZGiIf9ofIFWn8OqQAVt+2s3atTeVag8atAvRG4tWzuaF/hGAYmE
dcApbKwZ05lrTk0MEa35XAUBR42NpjG4NzH+E15HpJD6o+9drBIa1b6sv3sgLO0EZjOI69tEABEz
HJ7qNIA9Ael6qW3snjltj2cZefcTPPhDYI1/IelzqVW+dGpEwkcXxwdot5pjG5EUphWfLZSNWZA1
r3E10mHi265Zq/i8lxjpkrXDkHXFH9t5wEClb94QxwCQNfvnluUadeKMoJHcceLtevReJFS3ZVOc
6gQxJUgg+5lGPybgyXLVg7QKtbdcU50bHsxDAJNg69C+Y5QAlM/QkH457htNOYoOaGvPNvoGN6Xt
SOC13iRmB69TWbeufeQDGHX85KSQX3pbcLSGXs2umX2F8JD3ReLqjxy/175TNghHzBz3OV209E0g
/ZciAb1itR67cpEZ56pPOwqcRrT/zXP2GU9y+HKFAXxpYkt9DBoTrfagSUnfduWEskt4/i6CcPRa
NVBUUAYA6w5t/8vIcFtov4kPTsoAnoGXdy7MIv8MZq+7EJlacJFgaAJ00XmXwWDKucmIo/iLye/E
6rJo3kmGXIq9EHt9pGil2I7sSX9X0FMzZntGpOqXisRIiDGlZnmQ+K7cMzu0HziAv6a51SaUy6nl
O8Vl9Nx2A8VNUrnZlYkne5NEKP3YtAZnBv4DKLBD4yd7v4sXz6bZPGR2OSWEhgtG71HGxGi031KC
fJimTll98oC+bBU2ZFSz5BZJm3Edt5d8Yh4b73sCEeEUIJE88s885mMFMhQwLslSI14h7hbGsrFZ
oUljnwipLeE0j/TErK614/bg56YnN4oG9tFvzOipQKm8RzaePigMsptMBM3emDL5MM6Ruyulbb3T
GMLAHWeJrS2r4r0NRfcz0ll8r9gPvDgasacpy47XDTsgzL02ONpqVh9VlDUHv29ttqCqOZgQ8/ZU
jvSNeDEXuwnbJIghmVz3Dhd22SFMGoeUQoaxO+xWAVq7BlqRmZ1NswQIuYRyy6IyonodY7WxWpBZ
fdUOWLVQo4aq7/4Lsth8jYdZroUTuVsy86pbSTLFjllTcm0tv3xywPcwCKslSvMi/jdEjf/Wgmc+
c3XCWa7Sc0728SZGsvJUeEP37Bt9+pXUcXfUhaWf8KYGj+bQM3SCwf48awl6t8GtYkRmTdIWfrbM
Kcq3MmqZMfY28Jy46w4FpMknKUK5sQhGwOzREPbNlOHocB1utGD1pSffeMD13P1X125NFYu5K7Ec
+j9YlEeoB9XZTSZ+wDwm18H2wMcEbbFdkPA7DVTvX9vxuG7jZMBiYC45a5UU8z+KaHGwupiktC6s
oNBVcl90iM/DRFqvCCxAnWa2o/at1/W/meHBMxRjtiv5Xo4Rg7pzFsTMUntPw1c20ujVn/ivrYo0
dL8KcwggFzvTnzM5oEJbJH5H061QgqElkSiHe+fuQ/AlwkrQ2doL8Y13sn8eFLYfF1vWMGQJ/RF7
ufVYGMGz27jzLXUz6wQofL51GtujP4Z6Z2ddzlXMtAQYo5Xd+8Gc7xVZM0hNuvBMbCzxtrh6Hqa0
DLAB1Am2Lg2i11g2ozAS2COUhbcfe9p+Kazy0UszsXesFjYcMbuY+10CIAY9WKs0WzpoyXQLVNHM
xG8u9nUnoCVghgXLOqP6L2YThE5C2TIL5QJMrsUmBvt31LjA1m6TyUNBNNwVVzITVjGAhbJk2LAe
issb0dViS6qyfLQKv3jifhPvy2yBpKvObqCVeOZxBPB34eqghYzsEVVUqzl4CGoyWarj30/Kgc55
IsFuIzHkrRum3E9tm/TrsRfETjWu2OF0Aj7kmMTbAfbZtNghIPLgPD6YkXQPbarMo4c2hY2Oyl8h
Q3uvYYc8MKij4SlBdbTBUPfqhsVAsPDwV8c5Yri0woqsWCSuay92DuR6V1sLsyZNf11uzQiyC7uL
DKSuHZ4tCmZ81EP7q+KaXZI72Ecb/s4u87yA5xGwIglaxt3mOcUDlJR7UZg4OaErpIcGZdSbyhum
n7bAfzTg1kKSHmCKSYijfI/quDrpgn/F4mt6AMOSH8ISBHPCa3bGdh2/krWpvyZ3nJr9LIPyNvpe
/x/WTB9OWxRddCqd9SAMXLyIGN6phoq96+q/uaOFGr0o3BQ2NNN1RRLa0dNs/cA/+kza6gnjDw1Z
v5ysjt2rVdk6/gvcPzYnIMnQ+Zkz3B3aY1YK7k7WMicqWwQHcAOrpBf+ajJD+R1EDFnTil6ixwJW
rFOsdOvQZZLs66qC9TITgAO5kTOjHfS2VWokrBHN3pNNqbPhEcp+/dYdf+ooalEaL5wvnc3Dr+si
FUBrMBx7TMBYc+Nip9Fg/HXCLtcq86uTkaFQxQsNmLTuiW6WDlXqMJb9kSgRAllgv6Z3u3INUN5j
ayzs8fnbsxzWgVkHFkTmQ3PsFcipIAoWyYQ7bfqgZxzSq858IU6q39k2ai0Ot0DtvAIN5JhO3g5v
pXfOVOpfVBH8i9L8J3M886FWtC+d3cY3tOSCUToLcRWab0HNSB+yS7Ap8Mlsgx5Qee369U6qTJ0y
lSXPrQxu5PwtkLFOHp1UK+JFyvxEToPFpMYur1Ep9FPYwSDTrES2ra/1M3ILuAXzPKy6EEoimHV6
WUOk73bYmT+FLKLneGTX5zVwqjm3SOFw3fYzqj3GekHpZ8fataxwlbJT2+lwZG5O+wlhqAhZHii2
78+ZYreCezdcJZ6ot33YIO6zajbHSlrtmv19d2BBYTyOVs2qbijgPpsDo5laAvPF6zZdcLkEkKgR
m/F0RN4/3NgFcgdCYPIGOUxXiP7PEYrpeTw3ZA4bO59PAiy7D1xoMP2G/EljGP+BzsZTZ5gKk+9Q
tDt+Z/WQAFFYA9dPwUxW8Ai3ki8df76uiJBtXOjFiPFML58ejTSoACfGKawxiwHnjnww9TK2JWkx
Ibgcg67rFTVeu42I0P0q+4BWogrLpyDR/aUmMWlfs3eaN56IWEYJkl8SESKwKBPvXGN5PdQFVYuR
Ylwgz0psFW0xbp8iecpjvk8nn1j5ZBXMQHOuj1rX/tEyJ6jl/JXs1QtscxO1AYFGw1w+DQPmpoB5
0lOggUBp+j3iO4qI8UHIAQicgpmVR0L0QZqzsWaLj5Rp9C1UtUPqA+M2rfl7QPK1MojA+agcElpR
5PABuVQepIVn4rMfdXswLVKo90Yu5OfYT2JXz//j6DyWI0eSIPpFMIMW19JVLEGtLjCSTUJlQiQS
8uvnYW5rtrPbPWQVEBHu/lwF/3Ix653ZWR95HfwMOQ8fy4etulKmbs+MhhS98GK5pdlAsCtMKSNI
6YKz4LgdPA61d2nhL9l1mk7zIYrvvKm3bp4pxu8IUuRr3XI8jowhIBvafOgEwqA3dffkc9s77Ff6
FvFZw/ZVyW0gx2Ifummya/ppwVwlYczN0QiPEKaa17Kh10b1U/Y4ZD0uMcvzM0rdxvwup6OFn4Jb
6huOfyoHaT6q1rbV2HSYEB5DMSN3kmDiz4IBeHISpFc09+RRc/xGCyLATdAspoRKNE8tGik2aIOT
2gi6zN04ST4+DqHnn8NOdfe9Rv7cSnPGwmFYNNJxhORnVAyWCcVIutduyOijHVwDZ5szjXd9kDlr
kyw4NWLK+InozATBkKE8gz1w7H1nTMaVWnOmbenU1JUlQ/jijgrWpe/Qy4xb7I7hwLnVdmNtZmaV
tSXBto4MHtuqLfDnEY4zthFId4q353Rfd2pB6gr+J6PjHCOcWwfOY5jwSicmuqtid8SzHg/pp8/q
h+dviRtCIfqYE0fM3Ljm6m4Ax87Hz6IkiPdlc00iaTxNzszYVtt8vkh8VNdpID0lm3r4Z40a0Zm4
2XHqYjTHKkGunsbkV46ZJQ7KS1hpuwRwxqqy2OP9xp8uuFIw2TrJ8gaIjc+ijlOOKknYrxWn43e8
e8k/UJqTt4pTZ6CXfvZpWetzwjKqwTxttuHo7Ds80w5XRdl9gEuVv2zwpP5UPiz2ch3PePXoG36K
UP6/5thVD6PRzVc9mHyIEujDW5EmWPfy2ThZZhAeko4mdWvQ1lnriLJM3ITNezZRCj0QQCTFEbgv
xD7M95LWoVuosMdnFnkQ0NoxuwVwJe64Ev6qWfFyN5Df6fNmytLyEpndj99M0WOUeIyxJhVV2suG
d67asLtIixnXqcRvN0Uz32tdR1R+e8FAV6I2MF+0GeyMarRhJjMzJ05o7MwUv0nBI5KMaV4nH/OS
9MgY1ddjkJg7cHMjE735kjKYbXQxqq0nFWWsAfsNrPBxo+34qwFWf6xw9j9Glt1d5qJI/wDnLsxI
VVGanPR0MbT5spwmfSXfbcsoTh0muIvVmv3GR/o51l0E0zqO5h8D2g8IA+iRjTvk90OY5i8BvNu1
k9kKz+USYhhCzCg5129UkHncjbFEhOYt9ZQrWiArd/JppOM+z8yDsuN0zmEOLBFggGlxVvXMNiHa
ECdgwz5zJYou4eDgfwY/84ifetghaQ6vei68gzE1ztY1ermQQbJvvFjuPqw8puAxkF8k2fOPtPDa
l84R45HvK3dj3OaISH3zWccFNy4XfmPnNqm9jEJwmJyK+ui8aE6GKPW18+hFayIj/DXRdbe5gGU8
KCluGTuNyTLvzhcVI/ui9AWfQWl82Dr1NzyUObnMPS6lys4BJVdleiTaN35jcmnu/DEzDxMohNXQ
dMYmZKvEjVGFbP8w42uR/Y3JAtYqwuQ4hyB2G9/hVxT1pERyhmJs8uZJijo5ZSmbM7ZRsIOKfBc6
nPVQdeC8nS4fV+D7Efg4Gp6FHQBZSaZgowTOJe4FxFIMr0XFkt1vDU05ILKNkT32qRAokK03JTaW
Td7G4ZqYwdIaVHGyrugMhyvvnry5aPal5ZxLO4aY7muPBzE6HthXvncBA8VUD2j6Mc8lL/cunOjG
1cQlmuMp4TaD7+tK1Wb7wrU0QZgM3WeEJrGzaYs+MLk4W+GU0SvLPOlLO0SK7f+VZR7i5KnmF5ao
3xkZj/MEr/GJJfsuM6eXgf1iA5dh3jaWlSKO0xPkpGSpaDUa9uMc66+KL4TUGEALLJp4nXIqS3VP
oDak9vYhh6OwG00RcscAoN0RXBpCP2JqQcdSMGQ20AqubuiAGLR6fRcb9p9M/XsdIGOEWBdXuiE/
XY24LqiBCU++Hx0GZZlHgB4SoxCLVeiAre0b/TKZcKytACs+t7v6pMVE+xxJf7JchBrWhLahPDl5
9cv1NHnKRS0/0TiMW5cQrBiLhBEHiQ9T2zHQOJ5qtg+Ue8kNxlb2GpwUPGFpv1IqgVmgKP/A9sb7
JvfoGEKkOPA6fBiARq5rBxN7NrlAAR1bvBd5lb0y9/nnxIbxkLc9vg0DnNScEz2iP2/gMGwkZyxy
DKpu6a6j0rnGao6wFzD82gwVu8Yz3/hbf8pZvyVRx3uWBfygO3vY24sANPrSoA5bJ/vazZ2HNC2g
aYUy2nljGp4QcWhv6nS9T0xoNuhDznYmn3U1Cm2t+EM0lRIOt9IAC0QNAmbTR2AeAwltkzKq55To
GvepmN8t/gn/IeXOsA97bwDwwQVg1qYH6qSRQJEK4jVjhRXbyOKTiJAI4DNlPEOmCtMNxTr/SloG
tzhNnrka+qRqjIBI42Typ/u+c+77yD6KESTKKh4CfvgkdqE+J/nPXFBtB66L61zuwSAgoh58uTXb
fzPRxeb1Vrk3mFHWGA8daH+Wuld1l21R7frtPJn9gVfxSDMGBVbjQCR51sZEgW/66vgqOUxYfe9K
g8pG1RJ+dZIBqMIQtjungHiWRX6PubDFnODw1EDjje6ILKJoNLjqQu3d9V77OOfwoLLOxRQRiZFR
nuzDqtWuvxZ4KG4eyweaUazqfbS0nqkJ7DRVOt9qGWGVlTJy6UE+tMyRLONTlNzRcZCeu4bGH6+S
1bHTsvgaszFmH8ROBDawcR51MIJT6E15QmWQT8OMUFEAtdwGbh4+mzxx8IwRyPNsV30bxHCObNfZ
sc+J3RTuOL5D0qwoYrC6l77haAQcG9TA0A8nmdJNwSuTdb7ipfcSUHBzF9uWvg0uC3QHEhG+lmnd
w3Fkh5wpDNDaVNu20zaX4/Rki+mSq0Bu8D/1p6w1u5vig0cs0KHWKI/9C3xIUN4+GIeSLNrGbuK/
0rDrV8Co9ZmPgc1SByCpnIuRXiSunBH3CcpqGndnEkG98WnvIXbX8higjoUmsPGa1XoTDMJk9sqb
kydMxmM/88jwxkw1e8hBePAakzxNznZuRh2YYquPHyxvynGQDDnJbwrajaKY7kNVn806grRoBn+V
i9u8UNnFzgtnl/l9dgR5b9CeZ2a72q6ru1ZrNEmHJ/GCPnV3AAlalHBtHDw12nfKaF7qIO03Lbf4
Fb9cmq+86aWj3u2IlYe/pl3etVUbksbX8bWMegIMhJsxYwX8VyttaXsDVTHadZWYT6bZjxs/oCYW
LCBpH5+YhMKK91QKHKslUUUOqb7P85OIsio7fpqKeOGBC4Jc1yr9AEv7rUUeUtUmvzIrIIDE0Yga
CEydkn+BHQjt/Oyyy3N6ImLilMgKSUzfBSSqr9nvWrpcmpjCYwRCbls53Wkiu9EIWOD6cEHTl3QN
a51au2xqol3pW//cMMz5aaqUyo+Js0g0ffWpYd98L/8lPxyjFiCCC/4OG7+QXwYqahAkIW5dhztj
a71KnN7XuJIUdSMB3mHZ5V2Uhd9RjPYgTLt+9jKD1dUr8itWGOSHOf2eMKE+DrSmAe3CFQMbbDmf
0cKqgrp9K9QIiqogx5J02Y/fxqj+YsI/hRe6Yzspgw9+OC5Lqv5JXODkAhjIPoas/wTmljvThPOq
Mw31lGQKyS9G7S2LAhrY0nNukB45oHzl9265/DnV/Gxa6oxZj7Q2N/VtH1CQp4HUbUdcF+uar3uh
jPeI+Mze4B/D3wY1VbUDyZW5Efu+g10Zuk1zCnCdr3o7fbOX3z+7lbuX+VhvsPxhfQuYEyLslhmw
3HUAqnqjp1HeI3jG2ySl3LkvxLyLHBtOVJ/6hAWDhK9YEtDuU+mm2IqBfSDjJnJQBYm/PBb5eWyc
iz/bFebMPn0I+j7cpXAeUJ9iPJ3j0O0Jd7ymdqC3nGrfay+grsl1s4vhwG+vLCunFU6ZSAEKz70T
3hJ+IPvJhgqc5s0yPAp1iLjR3k3QYkAsqufayZ98o0cElOJscwrecQQgjQhDZV1VFKUjITKdBP4d
2T5s92ls3qzZOLYJqKpyJpJlpO/5vMBHQ8jYQdRVRFvpRY0t+5eWTYwq7lK3Uc1ImoRKLzW8u22k
hke2TXCPVheiGLWYaPtBrPjFFni6hDg7ufMvn2KEq7pqtyqvvbWYsQtoG0hkEECgoeUiYOHAnRJ3
eXchONYczWYOPhjQYaqbIymMqdNvUTOnv0hrNAoEYbCT0Xg0rALqdE2KzTYRWUflBWSr4+HgNnzr
x4wumqgbK/zwIx82Wsvvgogrm+vpfMeBRQG6AAF9cmTBoUlzxnTMxSqLGQXimGDbcWZstB5+zTUl
DMauHQLisLjRAUQMxZZrEC0vtfCuAbeMI6CxgNkWfQB79yN9VLAEOTRwWQGmMQ7NF3gf/71rO28r
O596wZIKryLCx+BOmt6NKfeupurIfsGan6ck524J7HWo3H/KYk9IISNu4r70v3GEwMx3xXhHygff
rm7tyzT5b0MLTMy3av+Np/CwwYesNgFt9pit4idOpmRwWvLsq3JsJLo5eqhpGR4PRdFdysrgXF4E
UG68IeWAzNHmhKuW24JK0ePZAN2DgD9x9gHBsmgv7lub2lYH1M2ZnC7B3lg173xWIC6OWaxPZByi
flWBzF4BmOsvBjyjbdgN0z+/t53X0uaDGCXBKPd+QIMGsCDz2hgE8OIiMp5yg6xNbbjNv6aLpg1p
QH/Nb8o7U3mD8j1T4PsTUqlxnJKaEcIR3KAkMS6KzhCdGit2D94su6stSYC3EzojT3z7qWl0crRz
Id9sVzj4WkKsE1o2tzxX8OmTPKBwPo5Dvjo2CSyWv4kDlzkhB2paJk0IpKvRC/ubn8niqcq7+GtM
PLZj0KV6VZMM5RQRj08Ue2V3ZiiWV3TerMkoy0s4F9gU/WpxPxlddA20HfzjyuR8gj/UWzxheHQT
Ukv2hFcoi/MaRVRPO8/k4S/M1PkTVlwizMBrUhxA2TDp5GCelhmJdooMJuu9KQbnQr88xyTC1Meh
VM14ciwj7o4RxbCklzKI5i0ZNFeiU0QOiKcgieWl4ou4KUQr76O2brZBV/6kqufLZ2B5dtwcYT4s
opeRw8KmKfxdXsNcqfmG7Fw/DY+GYDnJ2ip/jUVBSYDRTG6z1olq3jCBLMLJLLeVw6ct71p9IrrY
8rAk3A8wRPNSQqPehpkTQgwPaH5HM+fl5tGTXA4tiZKUp+5jqx0mloZst+W7zqPyom6vKZ24pvj0
+XCMZAM1b8UV5/+OFoao31QgL7e6ka9FXvgfiWJPLTG3s0XgMrAr66vswpwIRNXf2ob36VxOOPLT
+GHEikJIApskTT7cGynLViS48P7qyFvLXntr1SbI8ENnHRzeFCu/b3jf1n3wPo9exNVnGAm+BT9p
B7ETh93UlSDS8p54i1eNoPR6xbdxD89rcJ8LPeHCiyF553nzWlvdyLEonM/UKDUfEQRPrFFc8Cbf
+ks9CxHG7bt9XDNicmAbOWwn1rUsKmJ1Qxleq2hOuezRYw1T4QCm4k2EzYPoIbclSTE/FQGMK35K
CZN9GOR/ro6Kd8KKLqqJSciTb2BbH5A1yw3dTuYh0lm5Hrj2clzI3waZ2Nem4C7haVee5CxrrqMU
ULtb02ONhluGLI/nya7OgYxKNjpTu8ArqmzLpSXaRtLKqbIpxTHwZ/86tT0ctar0PwtOD7iN2rMR
Z9eSSbAZxY2tg+yUZWE+tkqTygICPPsEVOtZzo25qdqRHzCMX7HybApgCsabS50b42kypp9Qzelr
XPrTPkutEQ8Zbjyu/JSiDO54ZBig25Ycz4YLOi6hNmOKhfOx0739A04kOYYx+SzOTKCoTYqyWCn+
ugx/rjOOvBLj5JezhthSS0brBDGYTWnhe58acmJZbz0x6f9GYRtvQHkZK9QZOnVBzSNoDD+m3YKn
LeJ/nazdF4Cj2LfGZF5LXd5z09L3rtlDIpoFKTREV94JndmwpEe+Ay639dOIBlpT4MizZmHyEm8I
M8Gl4W8pWiN4lq1RPEysI6g8pJW+ZpBgZCUrz9fbulf8aktebERDPQJzG0KH9ptXs3gyywlqaJyB
o86DzdlomSulfqcCoOZE5StPnKjHkPUrf3ZFM5FjDVcezjxgKbch0cwZNNnKIgj/2U03vXqW+Ars
6icScAmmMvb4YMoa+ycBydLov+2BEXeJS8Kuthz4lnDhShs+BzD6gURYE+4dSdAtyaj2jjrcqa1S
Z9yM1ruToRmEVei/Nfbg/2aygzOc4pPfY+IY8fuGI6N1kcsLnkAykQziPtydxYcSFoosaNAGwZ5c
lfHOVjddXWWSGep4DPQdVMHQtKyTx/H2wTR9SZB2ADRCtPTSLWP8PMzBi2uH1nawVLIRNX0XPmWe
2NAN+UDRPDFKyM0fIP+yDfU34SnFo79JaJFnoqflzZlE/DmyVfEbbFkTaqo+uct0+U2JzDkLd6h5
R7nq1XDy9qhy09lKK5l+7TgzvuHXWde5UkR3XdfYmrUksgtUfFdx/qrXFmMrNpuglNvIaYtLgm3o
zRuS9mpUorolRYZFru6o9WjoHIvXkx2a484K7O4Z4xPIXW695s6EWcmtJQ7aR89g/ub/gHl0DEZe
hnZ2F2aNuxnDsH3Ph9x9NQvTfApxsd9qulS2gZ9xoehD11zTZMIszHNuRngenF8gOnIX+hwoq8Ei
T1wJMMtdML7C7kz5VRTVKjJZUFb0P4Ub5VZogGmM0QE7Vc4MWmKYG5iser9dEBIWeBrTfi78mofM
0OCljYefpAgAAdpkN2KCI703V1sPqg4+rcDdNwagaReEHRVKSYqlYLAIACOKcdxo9gF07CvnHa6e
lkliHrC/FbknJ+Y3PMsZm0xYSpSjnB3MsXjG1+rQDNGr544na0Gb8e6gLbYcWaJm8wGGC9cix2HT
BWhTNc3H0Dcvzuhyk5sZs4uq5xvuWRHhEwzhkZEAUbZT9CoBdWmk2ZL7U0X+x6g/LJ+ZSc80qqWT
2/IKH+JVaeKbzqfuZoa5/VtQ8gLoPHucDARMZ+6+KWEiDuDU7zhHq1NFWqXgsIczT96jK+OyR5lc
GVn1olo5LiFKa91O2T9EikvTROOq6xRzEbAUjE66W0JaojgU8fTSSvXmYLZhirNivgHW+Iwn4jdK
oYROUXTrQ4q6wpCpFUdWtvO0T8y3wROZAk9c1eW8ByZzLMqUPnF03PWYjM461h0nbOH9eG3YP5Q4
+Ve+q3ngCTxtfj84m3poXOzVVURbLpDWlCANPGZQXrp07sNZ6DcwNJHYMevn+2yWubsaTKOh1jr1
fm1NDNFRWuxq7bmg+DAsp0BDHjpfU2QRNvozrsLv2YmrJelIWVCWkQwj6M446jPeqw/iVPM6kjAg
ColtCW4x7temDxcswFKXW81blcw0t1K1RB4oZ2ta2Ok4Agjxgh50d1mJClSjdG8C7bCT2iAkFTeL
lUltzKYJbPJ5DQunKEL/gCENqlUPKpE+L3PdpQLOAE5a+GGA8EYbzlgm/+a+pEyN1La2jOBEMpph
QuWLa0k+yHam+oMGhT23ijc5Gve0k37wCMJEqiX5e8//YRSZNxq599xHoLq7nL0wbFpYu7ylOKKX
eNXqB0xW9SZsp5OMUPQSjXwfOp92njwynDbrqBKvHLsI4qnqCraZrpvGeqxUeo//DEd9PRHiid5E
Z8IAQ8IaPe4MaIt7LALeyk9wuhq9va1iYe0RV17HkN/C3LEBJiUT1ChwlRqt+PTdzN4wKxWgkXvF
MUB9KZ2/i8jY9xa191WDAc2I9SX2ItxWEaG4iaXFzJ3nIQR/Z4cMcvXsWCtyCvdDN8hDvOAdEbfg
I0F8aEGAs8Txtp7ZowxH/dMZyAKGXdrey+4fFHN9Ak1IPU60HITGfdGNiigoO64DhejU0YR8zQUW
oJpPQiyIkOBTOlGN8puRAUAckX8WU96u4zoLEW+i6RCowVHxAbuXElXNMtqvoSrmQ2nWxtomeXFH
JYQL5hRbv5WjB6kqTCALIAevUs8sP0QeZBtmQM5fLukCEXg3OdewpJsRRa+Igv3c6W8clkd+aeKM
oIEmn9IMY8kwp3oSD1tWDBzYHVCynluTj0M1Swzzu7TGI1Ed/2RIczhM6L+72Q2aAwxw90CcRLDZ
RyCxeZw9G9NSzTHR/45XP8xeXAKHf2bI9qwHW+5EYFbHVrFUpTnk56Tt8b6hxMOc4YLmdjzC3dhN
yAmlZ9UV3lF4wEgMci30Sywt1mPsc3NxLm6N2FCk7eusx+s0UwSgbcQ/26+4/qXGhgS1s7PykM+O
brl/Wo54SQdzvKtCvEDKAbA8eRqlpLqFKQqiMQ/+jiBQu02die8kfJt1Ytjj3kcShIRLPsvV3ns4
1tV+jMsBdsbwhMvqBQNyc5Bh2x5lo4jgzhqZyfV/YkEBXhsXCQWN+APYoWkWcdL60nIs2Lo+tQWC
JCePDjgvukirR03G4swKFOzyRKtfkQs4CG4xbWxbxuvUmvS+9op3k5mMeZhCeTFegiB46NtMQBNp
A7QYzj15KR7Q53gDgbHuWkQ5EBM8U8NY77O6QhTMH4LAuq8GD4gQ7yyCxS1eyo7alBbSHOgUdcJ2
DCnIXcgtvOvwUb8FI2e42ZLmJnPaa1HOtzCv3F3ezOPT7CF4Jq5eqGX0oHcmaJOmV1Qvc7/cDLMX
rTnnDocauNMaBPC9U9Qu1Ubyl18Y/6EnKy7T+teZwiutYFhdMKuvTJ+HBnLuC0UVVzW297ML4SgJ
u1vq+GJvgVHAjv6ipxZnss4xZ7jRZR5ED3M4GbalkbOlxuKZnxO7gsCFOC5NAUHgakbBbmniqkp8
d17/ZS8A1hRxiKJgNz4FU/HTRmhP3MjDAwtwed8PFLvVtq7PuEx4DM1jS1ig6Y+ZDqN1acN57IM+
WmcLlGdy6GkKKI2F208pbWBkixmjSyjNjPMv3AMtZv0qemCrITtlWOkyDgd3BjjWu6ng/GdOoPYY
BnVz38E1D5TE2IxVlZNmgZmVoZ/eTHbzFIhh0ZfqR0wwySs8gCt3ATN1c+X8FQZnyq0NDJ3XgoPi
EnTeL11BrymU4x2GkudR5c+6jg8Upk+kTsWxZWNx97GQoF6M1v0Xxnm5LmVKKajObo3sv6mOvBKP
hcyJkwz3kSSv1hI5dQGJzj5naVkUByxoiFOhsTQH5pBkA4vQ/Jz88a3GjNMk9C6NvGQUhrTAwRAr
22tWcp0iAIVFwJScofO9AlcwufU/gh37YCjhajsoKMKgHmmprc0DblgNm7ON+Xzu0+/SUJ/USjFN
D5QFNHZP+wvJdDG039RcM9vV+H1kg5vciKjcLoIEeSNdVGR+KXcRCDcKl4prHLmEIAk3gZrEKDIk
+EngyAfl2uc9J3yy+EjiWfaB7YLEdUvYE1cM3y93PEcF37E+0sYmGSOTGKKRHZu+vBRDdZvpqEWM
EOvKgRQscGu2sh+ONL6YDsd2z2aQo6ACK+PLSIYm8BPB332+mLX/M480YfrtcLZqSm0yuhfHabhm
HI/PjIzijrYq8DrKpZkn7CD/afvLgIixGkYVPFUxZ8CsHMDMhKmJP4IDCZ7Ub6w+uPuSJl9NXfUY
YyxHUCPSg2zKZBpAI+kyj+9Hp8geOkUGAWC660x7PJjjkKzd0re3C86EA1OJdwTYB94f1rN5fval
eKeDmRHKMv5k3N6gkCvYGAstNVElDeGi2kdy4ieLFo/BsbdUuG7tGPl1il6578qTNU5n6DC4FenK
aYtUkb+LsacUHEgrY1OP+oHYg9wwnhOYypedYWAaBuZIQIP3OznZR3y1P7NpUdFFZO/EesN3KqJK
U420a00F4ykEaGb27NX1+r8AOytoOWGv3Wr45SDKu9DHClFYC2izcx8yjwOLb5LpqLql91bzjqgA
GuyQCKf1kIGHNlq0N8zJf2aSctqZ/gYnHA/4nZzt4r5auWpgmxAYNuI2FYcRMNsWDE0FM8SudnON
D8tV5UXpYtoFKnlIQfHyrOBJnfFhYBkB+29N/bvjNfQhI85vx7n9x6OG+KLjEqJGFd/UnZgPec30
CYnAhZG4Mm36L7C/wbjpq3UnzMe+dtljwp+gBfjmZA0EWKJJfLJlSZZSSpqlK0yww58UBho8AT1b
mOxMwafUsLnbKiS9Mb1w9cTT178ziN61cbsj2/vtccTxNe7MPmW9aWcuM30rP8c65rbMu4W/J5p3
hpmlVSUBqA79JU1JX0Py2GBfopoNGuehNrDQygWeS5HID0bcK6/jh6an5zbz9XkkBBs5s9qJ2f9M
UE/XOLzFrreGVyzln/FSdGLPvc3tGYBDZDEY+G6Q7IY6AdHbXTTD7AkVC8hHOVIp4/yzbeRI0S1I
2cG7hhU7azfar/Y47pigmTp44shU7RgFWZhiq1qjC3FO4ldo9nML5K76SJzhpaHMp8/Nz6R33v2K
s7Wa+K0RDfpWdv/egKAxc7QHxTK1LuPhq528Z1F7UKnCz7rJv2Kj3cSzPPW4AixMvnXpHhqhX9q8
+i7o0lr5XVDisPQVvlCa2WxtniuGW+AQMWZSWguKGrQvc/yfS+9LkBcXnz+ZJbZ5nR1eSjV5IlA6
mKKpsWGonzgIeAdhx5w3sx5rv1SUiEVLSAV/zdiX+amBvNDha1v7kwUXz2ti6lucr8kBxxkF4qlM
Q1oz3Z7F1JzuC5Nc0SiyO7S1l1GKaMVzGUPW0L9SJJatATr+wGGlrjUnBu3L6QTjd7F5WyMzpgg4
CtPA0uO/lASC13OcOBT7sE9Iy9O7Tvd/OEzwU/YjxiF8EeasnyrympdZ671I5mvt6BdhoBXRJ3pl
D/1taZFD+OGOajXgk8eubdZW2oVQ4ec3y3fuKZs8VMKCvS89XAN1Me95Wf36asmINPkr/QDs4Saw
V9HCHm/rHRjjQ6tzdfQbzNZplMAZwWURAElno6dzxpBPtS2OJexH8HXxa9WDK6eO+NkiKsEEwsce
Vkn1R7f7Y+N5jF5unS+H+46sItZknoiRfghyeayXCvWY1FYZUz3gwvRfnJcKhaf+zCpaNnOYDRyW
90UaK2pdxk1c0goUCApOVYHhIRWLG3C8Fgkdo3Hv/fQq2c0IBpvUatRW5/XFFR3/jBM9V1L+tWKC
4F+BTuvNWwJCAdc/HbFWbD/ZI4yujHv7NNIilFJ6glftiUMtwhngjVUH+gYYICf8oXmywQD3XqAO
pVu+Cm35rxOk+TXR4LciMZ/tvjBhS/TlIZ1wBMM8mKd2vNgpTXojnYArnbILD55bwcqiUhxnGM4u
QvcUwa1S4KBA3NxiJ115MbriR2QzJEos+Kr33nma7zJWixWxzqWTlQGsAizYRPYZ1vnJEYQCpYlr
vwJ+0YQ9KYia2YDy0e5Q5uqO+t/pw+yaXak8+lo7yJxgTDxq2I6mWVentDfPnuO9+BFpHlrPPB6R
TkNb2TzTvjm51sPs+k85ShHrDu+JyUi3bl/cGZl/hujwOY1Edbw6+SugFRlN+JTQas05TkL6gWMl
c1jjwC7vKNNmkJC/RmIVu25ovcOgYS4bHH2q2HxKakqH/InCYRUXwdZzGRL9rHyhie1e+75/boTd
bKUKX/D9IiJG5YHZOoaJOZP0MrFhQaSh3I5P+fJrHkC5goGAq1x2nYsLKL+irBGddfQm9sxHRLv2
LXYHOF893lGew54Dh6PEtpyr8TvL7GtKiQ/1A3H16rbEL1361dL/J5PpJUELZ2htyo2sxnKnXIps
Ft923V1Z5C9mHz+adUsthutcbY9pCEVM7Nijr1EJUqttivvUMau9SuksY6G6DXJ+7Xx03o7QwkZI
8VbH2S9KBK5yMvu09nWnue6GSyI4CWSZY0LvLa5ARrDhTgS6M5jGSK23ugAn6+dy72Ux8Qmjvqa0
qeC2XFjrc3ZnRQGuvxYKUIdZeoXV4dHqZ4yafkyZag58IindXwx4d3gsrp6Zv3MjZ0/vgXdVeAyL
4dND91r1tfElBLWU2qluAME+vK67jn70tmD50gAHgTk7ezMDcJX35TY1/U8PnX5jDhG3rYR6VZ9/
TsVfUFr2wNN5bbvuuXK6H1tZN3/ofrrE4kkq5BcVyUtTFEWxCDLqHnvMQQkDgGvYrSh1Reopgj9K
ntS6q/UXwTtGb1pCkHimT6xou3wkrZeb8aUaeCgFsvuq8+G5l/WGToRu7TsEhWtfXVuiWRtgG/hD
0xL4efIi0/Q+mipaf7DDQx2lvG8gElWE/+qcX0NTtJi662cjFTfCDcGppOSD8yEhfLu07y176C8K
4SdnnjuVOKax3vUNFQPyuW46ue5sWV9jfzhlIyYUhezPaOqd0iEChcqBmV6XtFoBbTwrM2fk5wfP
b4JiSbN/pNvzRiCnZqlpb5OsLqXIJU5OrmdVfMTcBxeyzT/ckWucr/1j0dVo9/DpR6MCxC4fXTHb
56hKn1F0n3U4PKLhAQvSDhO44THFG63dstqMzp3ES8OQCHEQzug37jB/Yxs2nXr1dAFa3OHCsG4A
fiBGOM1Hm1KRFKsX7OrvFWHa/0g7r944kr29f5UX59oNd6qqbsP2xeQZZlIUw01DoqTOOfen96/3
ADY5HHCg492LBaQFi13xH56waMLqKk/oLPcVIp1Sx4G4me6ygEi3GAJgcYl3V2XymT7rUzYq/TCk
IBaQCUMXtZ3FMidsZZT1zUCqdqWZVEeq1BguaVZ/h9Rwi9cNqTnqiCuNDmjSu7tWlJgVoAW06NCk
Gnzvl940N0g4JzM+BlkIrHyeChshj4Z2yVI1MLOFoqfFH0E8F7BYEgVuRjltg5AAXEXiFG9XVbDc
tXScVrltInltIOPQ9sZD1Lny++CZ0Ldx/3UDBC+hBb2lnsIWHCruYnBHdwudh0ZwVuyMIb4DKANQ
UZCp+J0QxBMIdwZ57i4TbXxoS/ebmZcoatnhk9kgyAR64FZICMpe8VOJYYM0ubZGCQBSmU/H0QTN
Mdox/snJrV76L6FPJ6G3OaUV98ZySrE+S3h5c1unOEA8DAh9lt5t4p9TblyChHfWkQGePfRAhoae
V28bI8B4uLCA6rne4zjVLUwFrHjaiKoO6TmC4237q/WhLpibtKRPbkTqhx+VEAENgQ6VB/oqG+yr
uZ6xpWB96JN03r3TftCx/5nQi3Pp2ro14ufNVNkrMdKwJvu+qhOa8yM6NBz2hyH0TZqYxg9HdHQp
HHGLLsos5sC0GpohvosouKA5QH0+cjyc3tGgio3wrXB1/5EEPVyUPfrupEjjao6VUCOPHgEYTrvE
7gDw0/++HoWBm1npcgkO/asJW4vWF7SFanA3cVUT4Nr+z3bCISVPNGvLaUBQJEkwidJXVZQ/Uq7e
e5gYbPGzGpYIsTsbQ5q7OkIBDRYAN7TMDXcrMusXOPSnYpIK4lmIzomBFDuwUroCiRpoc1G2vO7N
6YX6u7UuoXphzofQTYvICtt36HZQ0nCQpFH+o8rH7wGlnG2DxMK2dWaMGWo5ZmWLnS7sq1YnzAMu
OtJrhHs+2t5C6CAeNMcWS1HQGBVx0P/CYWddO9QTWk+LESV2Hn1KQ8RHRbeIa8teQ23jOp3rWmPb
IiEy+QPBG73ZYJpVM+ge44xI7IsF5RP+NhhQZwJLhXHkfVTxdTijTG2kY8mPk2JDeZCYtJnhhT5B
uplX33DNidd1b+uXju/dYlObsKFhZvNx+U1g41JfO06xbTL7Vm+b5psG7pyErNr3Hdo/btm/DZX0
yDWm9sFzxS5vYouAAvCN4wS7iob/ncqAUoaJykGv6SFFKB92QTjpJq7hHrYzCmsHjy7metR1xLiy
Xn5raxprepBi/jE4/eskcWkEDUNLDFs3uPSTvawUNhiN56WHLNS+cfNbC10Z9noUyYMt0m5PU8Xe
YpKLqaDB5lVIi29L+k1YgFbNCiMW6ntG+2ICTF+NGhPZdrPiBgOV7WuR9AhZ9miTVSVkZunAmanI
X1LsY+kHU4LXgZXqMUsXuZ21lQC3dzBYAAHDJXaM8U86KvuhyfXwPgoCsRp77d7/x2M1y596w+tX
acINXGqaDx09d3B7bvHIaJpi58s6vXfaes6KEIJR7UNjRHdZl+7s0FYrE3gqqm8Tc9oa7or4JNkY
YGy3nWn8sjwkVrrB+kU3UM69iWmbJAIFCesnIS5YQ7dM7pIcZedEEmzw0mjbPrbzpQ1W8wI9P8Tx
M2GhSI7h0FSMGh2kLFlG4GwfkFygt1PUc9MQSIE7aNcdBbFV7tjXQC5L4sDxm1O53dpA72mR1+kB
Oj2omJxwpMjlA2S2WdC9Bx+nPaGlPu76hNhASd4wN6TEXlQmlhhZ86iGbOt6sbNQrrxHXOkRykl5
QT3xRwvN3quyTa4j9ZFiXtuF3GWNjYYXClJAbWcikX2vHI00g5R1GUdqW5aItOTNAX+DN9CXV7qH
M3zGuGBTyG+yzHvokd/3JemP7qevMc0F2hch8nkVDgLQc/eOXf+qOrjvkGMfWq0MMAWCiOJWMC5S
0DgbuDsYcxURlcIYX5G8apsLoEA/fJybF9JCn7rr0XEL09xYpjoFl7hUW8OanX8RfUHl0gJ6ZdD0
BKLflLuprbulLASwXxVfobvmb8bGuu1QQ1kC/UPCD8u9pV3MQCeciX7XFSWfosOQ04qHAy1CUNtm
Fj9WfQvFnlyZacKjTqOzUKawudATWDq2784Uedq+ZR2vphgdP6cMKo60Ys9r8TcThwiCX8oOnVVJ
9N9A6CDqqa3TMr/NwDJeiJYerAdggkctvUVJPGTH4vdInaJF5nxALRRzq9c05EZv4vw5VImzGmLK
XpMS4pBquSTPKqx618weaAru7wIjMNQHHP+qq+Ufii0VUj8FdHZP7SgxqgUdK2TBq6pdFqH+VESi
3Gh5MAKVqemBBcaiwhxzA/IEJlNnJBsw2dfo33Qr5VXPCBSzYlr/GM76P5Qxpn1Fo3cP/zxcE5lR
USNTW7sKDGQVDfWN0qnTo95xXdETvgqrEglOA/XAtI/3dWg+YQ+DaZiDelfspE9h31QbXwyziZL7
S9eNn3WHuKOfNjy0MwYXbMQAe8NFSqwpnG0+06hiqqeM7SMQME98y+saKuu5Ruftm4ZC9wLkFum+
IFEGVpXtQ9+6nryov25LrVx1spol7az6lo1hvBaiKm9aNwRCoiAeL4zMhHpajSP6dMFeDcjkhXa3
CpzkwdC0rS9SYDZUoFbxLMya6sZvV/QdqiE40KfVc1wP6Bs6lC6dbqAbLWheFfGDIb1oH8w93jop
2fN2uwnCKDlUtr5Fg2Jc49B3HdR1vpOu4R7YGH+criGsLZGSFn4KHFY99oN6tXpRb0Mt3qdS+65n
gXWbVAWhU08cwGI+gE+9L22TcXB47/wUYXSl0z0eEueO2rFO2QppsDx+UWh+En+V1sFE6jyNoRoC
vbrQet4ct8cAFr9vupitO7tNoSJmZ+5myEPWL+6Q/HAtwPuzmKKacFxt3BuXOt0mbqgFq8i9sALt
tvZxAxQ+bgbOABHZtGxtFRX5HUKLzdbMs2f8ctRa740rWcQ/20RCWE9B5ASGc+fPOeOg7LcCSUDU
m5FaC2aQE4rJfNmcwgMtorGEnyeR80Fl2cFygaEBtqt3SVikF3qLHBHNN/Bims7JQennEhQuVmAU
Wsq2RN2i5XnP6vG3Rzi5Bq5xAVL0RxtlPACleaGcPNzJ1jsYbfWSkWNe9Z4P57we6k1n978CDZGC
sHbAhLsYmVv6WO61GKkcai0/aWnem6l1AEL2lAcVNAYwQU7YopRXJQCx8fMYHrUGBlHS9G9xj20I
cl8TKFr0lbWJNc5TBzAh5bdVOE7RjYVoMcja4G4ipMD0BAg/EmPIz/saEb9Mg1vfx16j7rsCln2V
3oxw6x4S12hvrVwiQ6UFgjY9RNqFlY4AiF3PH5emFFinW5UwliPw8k0WehqtOjG496KbovvSsR8U
5rQwmWJtGcbDDO1EHwPKA0Qkg/a5XsRkyeG3KUEKPIKluKfC1G073SKzN3pJKumV5Z3pYWZPLUts
EKekKK976TaLuhd9tmKXzXhToGNIbNNa/JJ4HuaIhzw6ruNtNMvqtzpeTrTkZf6QGP506UEemU+v
fVvNiFDlFLf4xLzpuR6suY2CNRJ0z1QEtBvPSnCAYcOtCfZ/6wPtXpK874Dn4fpN2L0oPemuxhw+
vIWW3AUsS3Vo8BY8QAS8jAU9cZi8MAoq/DsNeeFh2EN89lhq4YULJ4L3vvuR9RTgcpdshOKnumgM
Wg84VpljKZAKRE2WC5zKdfEWuJjrWLq4oW9Pout2j3pn4MXik5slIoTjYyq4vlXxBz8gQF41Aj91
IEwa47bVHAbQdOsw6PCso2W3tmeZK3r688/OnAc9Q4oYVyhzmzdEXZ6AI0evidwqobRKwYSGfuHP
0PkSMjvoM3Rj6ShXBTrrfvdbRnMwQ8FEy1J60B2UTap2yQ3kX+rlRE1LL5HGlZWRAaYiCH4YQYXJ
swY8h1ZS+DsJnAI5I/mdJb11zfwqanI8gYLpYtLpkCB6kz1b/bDJUODeKGPUSPC052Sst+XseOoD
PZc9FzNq5yuvxBPIIBUrEF+eDTCSlZFY+N5TwJRNrK992fyAmNqv49ANdlmjwYDU1b61hu81Ze1q
dC7r2s0X0H1hJEXDHW8v6a9wbuMSaa0QcMtFqhc3AdIxqHG41kb2fXepSFSVTgBCITW9gCxarBG+
VATP6IPKQY0EZ+rRsdzoss1pXI4m2gSmMb0AeJjWXCXjPar+7RJfHVBscQY5Is2g/bZ2emlzNjaW
K7WVIaX47sgSHJCL8/fQoG43YE8D6smpy5U5NS3eRwkd3g4149g1m4MVx7/7ML7lzF6RbJc7p0Hy
w4Y5RCLrrjR0c1Ai7C6slN+Rk4sVGJi1bQlYB9kkyMBgU1BZtkya1xIZOHS8zOd0bkLCbkFnpK7t
FZau09rrTLIxGxFTbNfxn6bDe1eYMgZ7isDMZJbQem3tpoEJtA4NeHFgjvTbgmubRm+FL19pQOqQ
WOh2mI6BlyC3d+K0uGmzqaV2gYxPiuD7ErWKgwHmdIEAB6D3iB5XDtoJMcQJAnxXLyuz7Q99bzx2
I6DyukPfSYqWixQW16RauUwzuszSC/5MuvvgppSlZhsUv7Xu3DRytrENArcyqaGkEiTTCMZl1XUa
yIYcmWwCGmfV9PQVBYIc1/RK53Q+yFyolJV3nxrda6jBP0kFhfvE8goEhOBuBhzS9YRYTNehnkyK
8d0OxJVFuXat67j5OC0nDcwUZVlf8PJ0VWZueOQwM1X4PtPRgL+ETVBPyzeqXssJDENRgouIoj5b
5w3qSkXjvEUjnPjIa4yLcVbD1uDKw1CpDs0MNcKNTocXMxGHFyNkvimHEcfdfzlhAH2RVuPOmrw/
eLbQwFEgRbUUeETft87BN+RvXDOr+1rNL03bectiTF5kUjkXyIh0q6KpkXzuxksVZ+T8CKFdADRA
HolLZVUjSUA/Ty9XLeIxNiFMSn3LwK7KdbgIYkGOY5eGRQRhNt99FOhhg4HhdCMXJAsUnyU3kHtB
JVGRaEXDU0kGEC0dYOTJcnRj+1shpfnMrVXsotCr0IcqzJ2B6ui6TVusDqekXVOj0V6irvIeE9B7
PwgJK8KBIn3zSnO6SL2e+NNVHrdBqEClWSpag1OO6Hb2k45agl5qlOBHKrSFZk5XFM+suwJYPCdI
V4+iHbo7WqV5uKVGnj9DZ6zdH70BRrRt02hZuICqRVjAQo0J+UsAn6V9b1RDeI02d55uEe7pt3gq
Zq9Fhwjhom5T76Foc/PVCZrwtR8oHI+lTeddlIZ94cJAJcQbY3HdpzX+IPWYUQwYddDVLhdIpJoX
FZQ111zLo0JUDZc+sGNYD7kmrF1B7WiDsmG7R4oA75ykg7oQ99H00mBjuObW4XxDUsWy3qrwFc2F
e10iN3Jr4s+96S0/+OW2dU19S0vU0jfhtcBTGakdu78GbQDEQqnqqnCm8pL7zdtmAnkwWE9opcgy
uUaOtD3AmZQLI+Q+rauKODOrnqVmZxex35iz3RbAk9nqjezxl8wQ4NaFNW6qFumjHrzdCgN19l0Z
XgxDGmBliwr4ToUpmMnCVeum5qziMJY/5nl/pSfKfxR2/CtyK3cBkRCy8UwE1x3AkigJjmBDUIgL
/baGjwHME0O/FqpN1qxskWtXtRioSnjp+KpPtLIIe+gsFwUGDo0d9TtM7UyoFPyDooGNvXleDcti
6rDazYL5EEj9ALkPy5sqsa9dlGJWXmTHewTSvQfXk8FDhDEEzCwv8Q8o77g3xMUl0uCp2KTEM+g/
JaSvdHFQ40ogBv/OshEQkF7FN7WywnpltlmBkYQTwXSFZll/Mxu8GCjym87NOFrlVe5BA6DjRIzW
OWGA6teo/TBUnZJlUoCmmtF/q4M0pZwEBgCeXemELxYeTiQzMAqQeYLuhtS8RURDiEu5CFXSfZjH
xnWd5QEq/pG8rLrWW2mUlQnxcjhCNH16RHya7trXLHHTtrq/DTApvuLH0jttPWPjJ0TkzWQ0gBLM
+toC/avjbxTFhDa0ngZqgEtvaktaiAYyAmHLm5WLvL8v8wkbrSZWt3qgkiuBiA46RQV6knUa5nBW
VXhlRVbzQA/qZzRgWSeF6e7LNqNiIjrNWKCc5vAEt/nOFwmUK8xFVraBykqjmvxe6y3xVkuzXPoO
vF53Fs0yZUtLG1L7n8pxIV4OUfhGn0sue0NVBzvT30YV4xZNuXj2eUMuCb3AgRtSUlY0NVo12BbC
o3fr/tEo2H+0zsrHwanj6/lY3KGPirIaxZYHaqWAtGVv7e3QTV70nE7CoinbHkE/bBHWQni8oJGs
UZGdxlR/JRfiru/NWqxA/vcPkY0Pl1G1V4XfthdRiTFmEtrZa4Ou7cYNcwTng5E6qsNPWsYOEThS
MFQ4RPOk4/lK4dfS9L1Kux8x0tG8GCmKjTgZ4KQVAFtay5Cmz9I1a7dHtaAXl5Xvd9AGbbJIxMYM
66nX60Nj5jsN6T/Mx0yfjDhG1nSw831DrVHsYGMVjzBVjKs+8qmW0NsHrLZCt65cwwAyqRkN5lWt
SewaM9QXhz546JLO3Qk3dleo9k2Lf/3Xf//f//Nt+B/+bzRjktHPs//KWhqyYdbU/+tf9r/+C6rC
/Kf7X//rX1La0pK6EpZtG44UyrL4+7cf92Hm8z8b/42TrgTECP+ABSMCMJFuQAOHcv3y9TDu52Hg
+toGovyCkdzjYXrflCU8xp0yfxtYuejPdnEVzCpgv0rOm0N29fWA6sSALo0dgO2mafBhH78riTvK
93LI9k0Neh4Q0oLIcG96yl444bDF5WP79YDi04C2rtu6/c+Ypq3Pf/9uIhvaKG7sJziy5sFlYpVP
snM3FEbWXw/zeb1sHZ4LFSL6DIhyHQ2j4r6l2lTEh7G3053UC/2yUFqw/3oU4/P00YYwTRPpJ4j8
wjE+fs3IZhlg0zeIqtrEG9/7Ot5oNJaFSaUe+WAfiq3SMEJFY2G4KMFZozq3dKCP0vcau25dmslf
ryiza0PCRQlFuo45b7H3E9xGaOjlHsU03gkDFQv/GlgzVbqe9+vMdj21mJwM3TFxXSXDOBpr1NDE
ccdU7bPYXI9p7D9kbQXENYcr/PVMnxpJmAZnw7IMyzWP1lPjhhQdhLhDNlLT7X3/j1NW9Q86SOdO
ujFv+Y9HnV1pCdNyTBMheXde83cTSMVFBbFmJIehAlUFVS7HutkKV7qJ4AJiS7i2ULpe1lXbv1Jk
uMzHbGUWydrAFo7OYnnmy0/tZJxsWEmDfeYcz3FSxGhW+U2znzr9wpD6ZSSKm68n1zBPfbKydMty
CZfZPR8/OWc6hD2O4UGDSwilJ5IQHSq3ulZ93dyL0ip2fTmC1gUYA64ktsjkZknakueRb5b24etf
6NQ3S4Z0FfhZnc318fcJCpRakW+Ej1pa9QukN3yeMASPktXX48jP321wzZqOJRiF0T6Og16gVKpw
wj0igJsgBd2HJmSQPqXx1dcDndi+IFJtHb1nBWLxePui7Kw1CTCvHaW46gUYjxM8tUhlX9eG2QwP
Xw924qvYKQauR8JSgjL7x6+CmoW44pC2+8S7Us2LKF4GxDwC/9t/MAxQO1MYNlTg43Pi9s4QIljZ
7nO4qLheLn3qQFrngwe5/Xok88Q1a7ILTCVdabif1gl9CS8Y4ikhAvaHehXkAcwfAeEOIxcVAslz
EqsHz5z25T6Gi0uDoQ0npPkbY48DNFUauu1dt8pgmYVXws0AnXvprCsHGywgXYYh8lwM6XBtRnOX
CCcNqCS4wb3pDuTjaMwdh9iWw64Dx3iQQxXfmiW1yjP78cQ2sTjjtsmqGUrpR89J60u0WjGvOQxt
U9KApc9ktK3aVFECSO7rST0xp5Zp8EBhmSskT8XHXdIN2dTB4EP+y8suUfRu7rB3Q/i1rxNtkciQ
8o4msqevBz35gTxMtkEbGNLe0aAkUbCHWuwW8lbee1nwS4O6AabwzP1xYhi2pK27wjVdRST18dtE
EQZ+babdrgjraRGiNFn2AqaofWa9Tpw0ZKSwueZV4hE8Dte6PqfN4kO6SPFh+lNEkTMh4zsnSUB8
UmgrFZKlZ8b8/G3StBW1QWbQAUg6//275ykqSP1hM6tdHlb+PSSFYsuEgqO2OiM8s0dsftbRU2hy
AxP7Kl23pDi+H5XZAUfTyCdzNOz7BJW00Y+NM6N8/iKAjKYzR2nS5dI/GiVD5R9sLcasRhDs3KG4
9Lyfk2Wu/3rrzRER/3IF09M9vhU5WTLKLG1fOJ53NTS98UzBmZpeIf+D4BMxU5c7kdfUtMTRUNAH
Oy3DmHPv5cCx23Y3eMXu66+ZD8rRyli6jeqzMHTD/hRGA4b3azzqNLjkeQKPqpLr1GptjKchiFAX
SC46+Ddr8gkTTAK35dfDO6eGpw9smnygYdlH53gqIZXOgvDQj+GoGCDkkZGBPtS6rn5JudeFTyUK
ctqoWX498oktyY4UUpBBOKBqjrY/Wpce/vIFgkFE3dJDyyyot18Pcerj2PM8nfP96B7vFLN0kEIJ
+m5vpYDOQZ5iSxygnZNj3FxidUZN6sx0njgBFrRz6QA9lUzq0XTaqDa0WVeVezc2NznqjpBV70pt
fPn7DzN1nB34V7nWcRIrIySaA3OK4WkX10nn1WvbcsZliL7Ruilpibpj3dwNKO2cWbQTM0pqSYBp
yn+W7uj74IKbkJuH5NBA86cDlUmk/lUbLpRevVnG7P4a2drOijPv99ef/HlmpWGZ0jJgjvPcHW8X
RVKv4kCqPf2e4a6PjfKpNSmjwY/Oxbj5DwazOQ1sTYK949zWDko5qUqqXVFlF5YFWb3s6lURuM9/
Pw6JwBwJKZ6e41d0pP+YgMhw4QWZWyurblKTik8dnpm7E5nQXBSYA2OOA4H40bIVaAv0NDamfYfw
Bn1II8huqVPW39jHHU3rtMv2RRr5xqWTtC2Ehb78Q3EvfkotxwGmkNlgYaCIIgn+9QR8fnfnX8wl
4eS3IvWeV/3dG5grHRkNRND3zRhsOlE8zhoQYS+p54szkfvnrctzyzAMxGH4dBmAr29or/mYdRnf
0/JXjRQHleRV7UNgoVNOLHnmrHy+4CTh3zxBFvoBzvGbGyUzo9oM/H2sQTcHxUL7TP/59fydOBVz
fOS4CMxY6lPebookdM1JTfspmfbOhBqfW+0z/9wrcWIYgfwD2ZVFNsLsfVymnqvZ7xBF2fm1vIID
QNMYmzmrPjNjp4dxlK4gGAvjOLmqa+ZsLlrvJhplWgN31n5rq3MViBN7TnAzz4+CS8r4z2F5t+cQ
P+/hs4VggqE3ZtVaIbgsbHoE2rmo69RI6P7AN9MloEbrKHyQqUBHskQNLQVvjGRiZYF5sC4DeGYt
bu1n3p4T+01wXpQtKV+ZXCkfF8nAs6pqubz3qeNYNzHchXvaE+P+6x03/5SP8QpV0/nNcbgWlX4c
49X4LBiIifmHSdd+VMQ1K71yyrUfOt4DamWvNnfamSFPTSPRl2Sb6+TCxzFKOoIBTDI33AMLNyTI
MHmJJsYidrQzM3hi/xFUglHl5ZY0n49m0B1RJ/TGzNpRotgA5j6Utb2OIuNMUnNioSiHUH1GiIj6
3nFUCZwpi/uYlXEmkA+xsXJg2H+9Sp8vO8wlxFxrooRoU/v4uBda18chA1HyPVqvhPvJhdJq8JzA
QmLYcchV2avKTx++HvTz9HGanDnw16nCMIFHg1Z4QTgog+/7Jrg3iWHhZu1bGtBnhvm8BT+OY34c
R1DWUrqfgTqzsjjc+bygFqZnJiKFRs9GWio6xAeQxuVGeOVkrBSiLw9Dhz4dshKgEbDcNPJvaRzK
BBIpYqyLlIo61CujqYpNLERs7vM695ynHKyJ9eh40npFoQD29aDpNP8gfRbo5fqx2zZ0UZiPpY0k
6SOYwmgApRUDyBRZfD31uXfbwPWw15oOemaP8BrFqcjm/0YwEFzWElha/IT8oadtofY0qEQUIHpW
GGQV0IgLgUqMYVixQFcpU8WPyRR1uqm1uvplByHgE6s3RbAP4V3Vy84a6AJOk9FtEPpufIQJJs3Z
9Y5TqWXgDtBtFySBHv+xjcLCpDRyG9hAZ9bn0w3hKJM8UHCNc4aOS+mycUSFwjKt3QTiJ2Ku1srT
I9xZxqnf/PVQzC0dD/Jo6knHD0bjAg5qZNHvK9mkq1iCvygpu9zVeAucCR8+HVquVoNaPJ8En/pT
LU5YsP1BJCYHYXT2m57iPYzhWjMUfzt7jGPpimNLOY7S9dFTO6Kj1aP6javp2F11zZOWORdY/pwZ
5dOVOo9igfemwMB1flyfQuMHnKIi7jKHmenkil/mVN6Ns1qCXbz+5SLNYyk2hJoLODTEPh7XPDBa
MnYznjUJyz3gaBT2CFlWdpcG278fivtuFt7XbSQHjyYvj0Yg8EhMH2o96x5y2CJLdwyCe9WUw5lb
6NQM8hJSLyWQoDo1X4bvoggMLHQUpIlV9AKPwATEMTIQiwBFKE7EubTy5GCKgEix0alSHV3nkQ8W
qR7LcZel6i5txjekJZ4bx7zHtuZvHydWy5nrRBSe6bsdpz6iywglJyfYC3giYMLqO4lAxNfLdOos
8TZxoJi/ubz9ce7AX6dO74GBxAWnv8KIArvPahJnwoZPzxGHSNis8bwd7E/9lryAbAGztgO6UayL
cYIMCpgF7NTXH2Pox/cdZHYaWtSJyIsBIR1tuhKPg0GakMHSvBfjqqiG8ofTt3W8cAtQAQBJKg1G
ZOYpuM+Val5R5q/zLR4G6Kqc+V3Mj7/LP089+0NIThvcNDlvpHe7EnQ5pgY5Sc5kFFveDjgw7bp1
/mBdrMx91Dyk4atXFhBWm1UUjmeO39HD/Gn0o22Klyga+JD99jB0EfFB/chpdlZlpSGIJuCb4Hk6
TQBpUmFx5no+XoV/j22jMEtsjy7o8RERfuKiUpKnhzxAWnXG8clrHr9/KDhdAjkmLXVzl9s+viRp
1es/xzAubqJh0OIzu3te73cR8qffZI7N3q2BgWSyW3tBAkEGfDCP0gw7zxZp0t+NvRWthlzStHAz
E+MOWZ/ZAUc3xb8H5/gaWEkQyx5XhqCeBTjl1NHezb6lxUWDHLBVbUZUDb7eaaeWGtlIG6VIOXdZ
jy514Dgz+kcWe2AvWHFE/R0nbNMnzR9XCmjW45nY8tSkvh9v3vjvJrVJdBFlYVTshyFbTzX4/TcN
mRGV38tSoEhwKKfkzCeemkqHfgA9FcIY7t6PQ2Kjkk1ZmceHLEqqC78UKHbo3p1KpL3k+dT/k23z
buWOhgO/GKoJp9Ad6FETAgcYXvilQMxffdPJXniFsoPuVlIuZj10gnkxac2Zu+zEqjoUvK15Rbn/
jw+RGhI2kIXoraMfRHmA5bUUAFez7imq/y4qmDfq/ErPV5US4EiO3oC64fk25Iwuz7kXW91BL4ow
d9f6+rm07uRXSVITTGlw4jaP9qoawHa4WDntkcNbplG4VHV5GPBAdeNnr/v19cE4enX+/V30Pygb
Uj8kHfq4azTTSGsHtPsOJtXW7EgMXKSdajt5+nqcEweC8zD3QXTdgdx1tF2Q2w/Q9xySfTSOKPbV
j1njbfGF3XbTSykfWUUIGcnvrwc9erj//XEEIJB65xLwcYZXlWEr7bib9mVSrZD3vjdlffH1EEeZ
6z9DcKfQ8iYC4Qo72hdmbY0GwBdrH/lKzNanQDvlgEDqNs8MgaYRIUlIiwTZxZUyQu/vt6ULCMim
mDb3A4+Ldr2RTyrOPW3nJHD6cJjOydIHddMkpfjx919K+GhRRNHpphzXoUJ8YfV6PuotSippGq4U
bFwZvdnlld4WCy8rz9wwJy40R5i6SdmBwBWn8I9bE4U8vDT8zN3p4V4EP53h2QMqpndnNsmpEzC/
CdwfM8buOB7SZ61nxMiDvY2xIUpZSKrVT052rn90chiKNLTXZ8jWcXEtSTMrkZJWS48nWtbOrdvw
0S8wXPt6mU7NGhGemlu0Nrvi6PZAWTkgxZ6oanQIKODIl8DUqRALjf4uo/hn57PxKN4RuM0l8Y/L
QwkZa1QhwkOtJTik9KO9tRReI3k7i5ZkqXUGLHRqAkn/XNcks/icPMN+GOqx6Ow92gObHvxnaj5k
Q3fmPJ8exXEAXiJ89vnKqKc27srUJp+lzw1TQbd/l46eVkuMwUf9zByeuuqptPN6kawrOosf5zAV
kwuC1gj3uXgGlbAYuj9ody5tGFRy+vn1xjh1U70f6yjO03WUXiwR+nsUq9K9PzT5XQZz/2BLRDud
CoBr7YPTbzr0dL8e+dQ1/H7ko52SOb4TCSvFKVuAv82LLZiGM2ngyWX7fxMp56TnXbxVNlM3eUkp
9zRNHvJMjPvQaIvlEEOi//pjTo/Ehp9hF2z+oyWL/EQbYBiVe4SqXjBg+p0X5g88FM6s1qljjH3r
/x3maLVkXSSNB2Zrj/c1QthrA/G41rmSuBz8B99D+jxfFQThxxF4Ofk+ZH3D3tmT4eMC0iVDvC5h
UuIkzAUT7r8e7uR3vRtu3ivvFsoVMNt86Y37SP+VtsllqG3BsZJjie3XA53cdO8Gmtfx3UBzbZ4G
kdXulV772zLStF1Z+/nm61HOfc789+9GoSDmjyHksl1ctcPeVBGWKL5T4+0Esj5Q9dv/33BHm49X
3YMTYCBFAW/lJm/Mlxpl4WWiV+Ut0u7Vmb1x8sqgvcV9i8T6J5gRAUypVTDSDz5V36vex6TJ1NCm
TxDcejCxz10MGFcvRSPO5YUnT9m7kY+2CXJvpVQQkPaajad3WO08SL0Wbotfz+e5YY42yYD4E1T2
yT94FKvvfcQEfiJyLxFZgPv/90MRNUmLDoplk6N93CmQYnufnd7t40Jc9NBOy6LeWsO5WtWpL3o/
jPlxGKMay45Wgn9onULdTNGsLBZr9j52svzM5AGH4IcdlQ44Rw6Vc4YkNLQ+Doa2pNGHQ+sghRCM
94MxeuEiadrqNnHk2MNyZa9Ufm5sc9PJ+4tBZKDPgScgOQ6WZaWhYtmFcGcVzP5LS7R9BNFXu7U0
7Xfgx/Vq9AEgIyhGrS0LBh2tZUDQCm3F1dSbj00MPQMpIbHUoH9/j0ZIBNPoWy9OGt1nSHqhulbj
427UOHYUZohLgq6NN55ZwaDj11x0OAYv0EKnwULYu8Fg2FqA5WzhrOh4MzR+ucwR7g35qXq1QmKv
QTcJTfIa+5W1gJwMEQ99tRgv2lUXCrlD9TtcUOnyVl1VDKsilOWmwj1vZZpZs0bHBu8sGxcGjMWR
3Rx5bYMRuZ24aD0oPBiodS1cxEbFt7kPOZ10jEpUm7GOSLVs4KZoOyQMdWaELpyvqBNS2L8PwgAM
RE//pA2t/g7t72Ft1U66LnQ1XNk96DxA08EqmwztdkSxHiBMDPGXUjvMdvBFQ6K3d8lg/fg/pJ3H
ctzIsoafCBHwZtseTSOSEuU2CFIGKHjvnv5+0EScaYKIRmjuhpsx2VUok5X5Gx6DKEyNw6SwEJUM
NICeFLWYDiphpGxtx0etV7U+jyV0umBIlVPfIGM60h12i8oRKEJpAEIE8nl9LH3PG1TVIjnM9ljA
aC9ZgOxc3uaOy71XHGEb9wjs4EC3CU0z/k7iV0NJGw2cjSocEgq9wOogCzD1Ahq/q1LdepV4wGGA
DM3HtHWkKzVfck1odee8AD+uBBI2QSaSe3KLgCPW8cmjrcjYyNIMu+87r/xGzaLYa7qSHfnTnxSQ
ea5VRjg50KH7qI2FcUtZu74ZaIj6W1+M1RGhN4l14Ghbv8GohdfKQxwHn2pLCC5mHcZBFiUp5ksV
jhaK+RVlmB+FUv80KlM6wrhSj5KpWPsCYwCkUekxHiS0tBBqNot9T1ntCamxT2iwqmfLZHuUHBQC
E3cqnsgK+N/hG6JF4jRfmnoUiOI3L6XdfZOAvxyNGklT+MjO/q+PKkBLhkrpgQT/3RPCzyIb8qWX
uhEagniYkRaohdRte1Q2Vm7phfsT1VyT5i+QRWhHswsNSusIDUhJXOyuUQpGGM3x3NBA1wINuOuj
Wgs1y6iouCPuZmX6yWsEsq3fFCi+oXeqoxXQ+MIJzJBoSQPXUCmxz7Ldvkf9WdhlimDlTxUNZyTj
/bZbuZlXgvwpL1/kHS3GqMpgJvapxqgc2sqNn8BtVbKn63M2/dbZAX85FmV2aRWx3znFIKs0gutD
quN3V+s3IsF9BzeHAjddRUpfUN9eyeYXPxVTx1MZ2MG7p6WHxKCMhlrm9lq3LQS+y7H8KjC5sH15
pRC/EApMojzxTDQel/MXWAD2HN26LnFhKp/lbLy39WxXB8gBYz18fTKntTyfTM5UWWVNyNRsZpMZ
e1gB1xY6RpKfokQ3eZijVNNQsAkPspKtzOFitKkpCxNWtt41rVr8V2Mn1DKX6/JR8rQ7v20+6FVx
UMvyAW+72/8wOCpQcFpAiejzsoPQA1jJiTchLdsBRZc+usk9tf4wYqq1zSSn3SoYGvyHLU0Li+ol
ck38mc2oWmf+qNNXPHktciUI8SYfx044p1wfrYeq6pOVL7iwWJxpLi3eDpyQc1CnVte1YaKH7jpe
2Z6rUJO/qHIp3eSpwPIMGuu365O68IYhvYKRQTGHvsW8xFKnne330G7dwBzQi4MH32KQ0xtNfLge
iEr2wuKc8AJ01yll8hB8m8qZsTAkfzBC1Eas9BUihfVI0f2PcKiCKm8K4FuqLJydsm+55YFbQBvp
xjOT/s7w03gXCW1Em8ML9zUE233b41tlNzhEAMNzdil3zW9HR2as8B3tpHvxFy0d6yNSJcl+MFXs
LeRE+yKMWDt0qvQrzFDwSNhE5CFtDUfcFsoRu7mPhVr2+6ZEG85MsgE1+sJ/TMOguINVJz75ahTd
UHAdtnKR53u1wTQd5wGJ+x+IeCx72bZ0vHRvxZ28BwyMPoWKtYhcg21rCx5xYa7hIRJW31IJ/4au
duTJ3RVzcxxMzb0dGMkkyIas8Yh2bYCiyhGHb65ghMLxOhIb1Gz9Q+Z3v+iNIA0++hFkSDNGP8ND
vxOETYi9RlOgUylNKhGIG/UKZ93eaLPvECrqHQWh4IdaTtbYWSo+ALipz6Oe4GiFftE9pSEEOyoE
5oZE0XYB0pgqCcYGftARD1j0B5QEcc0sVBFNqkA557UMYrSph31ZxrdFiB2wGbT+3gMTGWIGUIYn
RC1T7K+6ChHQmjRW1hB094bw3ql9e5MH6OkiU6XedAXaIQEyVPgXCif/hBIe0m1pbu7DpOY/1qJP
sRp3xwwtnG2iJb+aIcMyeSi8UyGH+BY6dkRy7Wg3LLX42SjNtNzCVscLgYxyG2IKjImetxcqOmEj
0uEYHJg4TvUYB5Bp+VuEFvHcibHMjeQOlaRU2Id+cmLfAhP64g1dDk5+gOAzoEEJLOWZu+WbBlfg
VGg9ZjC2eNEC7wXncshiQegdRKhInyu9A2pUZtbR9CwN420gTjV+LYj25fmDR60Cg+6x+qggTOna
IoS/RXXQ2BctmAN0T5RfkbCR6x6Sbw66TB/jzIp/tzUlFMROvnspumwozWOoPWImBhcKOVuwWx+i
NkBlXM1e8PzCBcXoMByJ5ehg2WiajVXpIwI7ypticoYTlt295Eb42ZaEfldhPuyif8iOkcSrKTvS
VhHkw3lmnaJaLSah6XQbN4bzUyqc5gbUPR4KDfBRfnyCnzhPF0vI7KLU+dFo6Q2K4Qqi+YAT0bNJ
0TkwHgQn7Q4aibKpvfCz1mndXWtF0UPByXH0UJvY+gbiisDPvnmRHn6uRCL/9HWbigf1UnaQ3Y7H
LrTFFq71gOJM7iC+kJUfTXRE+JrSF6fXjSOux98qrbI+VF1sHgs7NndpYnw25cJzEU5X9lBgf/qO
Hu8jvi4W2yibhDibHprBuxMpaXGgoxOBwVRw8NuiOQ5txKpGVRF5rDHfpDE4pAnOmpnomaPL6zoJ
hjtmw4mSBR2jGwrpGW02ZJzKMkDlilpGHU5KJ4IX0aTQ85p1PDpgwD8Zqsfk2pX1GjTaB+yqeqBb
kvmS0VQW+wxTr50dWOjlFvFtlRu/shEc5lB5gh5+mj5jgNScRMMh6XXad19vxxtNje6qUn4wQ3nc
yUiwfxAFxMAxjr82eBE8m6OE8k5V+cFd3SLA7TjiZhhRuqIs8lqguMESa6JvVqdI6IUja1VHVBgQ
uOgASxoGVaHe7r9lYdzusdh6UOuUdVoikjQkkE293P6Mr+t4Fn6EM26Q8XKqkQhB6QFaYpu2D6bU
VXdmx/9twNB5Je+fQ/yn7sGbxtWswNPjb9xZnta6st/udJSh0BTELA+BMnToIvPeadUtpeh97COy
ygYK/K9DvwZBXkpvYRJxkU0/511TMg9rKVKpMbh6g1KwhZWXDv4K1Sdvp3rR90wx7jXfZE0NKGZd
v3EXSmuAsFQFLA7toHfAB6D8XjkotuHaBmAHcHneNhMenTXKRMK1anQZ+xgPsTzp18jH6lSWmSei
qkHGy1OW/HpeiqpVyW8HpUjcpAKReJK8or/BcSf5FDetuJdMO9qlAhXPVIxIOY5ac2sLSND73gM8
vplMAH/L9hh80Us5QsIpLzDhMBQvOwFCRe0V3aLx3HGoDhhj4DHrRoVcjttGN250PEX9v34KUanQ
6ROC4CRPMmal/7Kl4xX1snOqZCC2cnRsoMLn6pfr3+t9KkYUUkwNUsFEJZrS7YsHl+00qq/IIJXK
UkEpmHIW2odDu5KHvU8w30aZvVExsWbn2hlwGPtDjkCUZ+7i7LeFf+D10SzFARoKJYsy+Hs6rGly
HSY4bp9aPYvvAqsMdgIwIkIu9eShGIqVeLPnqgmkGCQlXweehE6zazZ7kl+r4aAa9I5BDOcyla6q
Cn4j+rryCtFmaeyfQDpiBBqioCzsOXhTWH4zKpoY3UHVFXEXFIUquN1889lzJtFmQ/JMzpwKUfKz
86cWR6EHaQGnVIqfJtUrnXwEutHG7muBMn2PHHRmaeHHWvMnm9XaRM6iQaJJRpYhohRH8c22TxjA
jiGZgmT4u1SLbOOkSTb3ap+E9X07ODl3+dDUjyNW4vj/mmOO6rU/xL+vf9bZefZn9DBmVdg1MnIK
6qz4a7eVUY+5jVhFMqabSqF+tKlDCW9MpJjOspLXEG6wQKXGNEnUZv3KVpwtq3fxp4PnYpMkWHQE
dkEXrqXCeFNJGKcAL1S3nhlF+9HLqv+wrBjl1MpxeALOe3FCpGlRJonj4nJ+iHRxDoGqYdu68pRW
Zpv/n1XF88sAYLpAFPaGxBS0agcX/uch6IKdGcFKVlKEq8OtpuHNMBS3MrlhYwRoEWE1Jj2GdYHC
3kptafGHYFYJXQa8yTu+JoqQRe7o0ehCQD/LfXCqc3XlYlraqjSiVdrfGrfTHFMVN1ieaB3lHSXS
sYzlOEd5qSULv75UF0cCCZKaiwxRZv6UNip/xPV5TF3bym/V3PyYF/Xhv4QAwg383UY5abYae08x
KPh0lhurqfKEum4tdnh/NOlKLrO06sE5wyOnjAztbBZHr3tfitEOpJps79UiOqEL5G/QeKKyrK1R
22Z5wz9L8SLYNK8XW6ztuEutMg95Fuo8u/283eS6Qi4ogmgrsjS/SXAgEhsncazn6/O5FnpaOReh
Mwnbw8iCAa1qX6tKOUJNeUFl3e3S7oOTG0/cM6frERdnlgmdJhZ8sDWbWWfUAxSJoQii33ffBIO3
aVLbRBbMB280tmtLf7qFLvKiP3MLHBdCEDBKNvusBtLa2EVZWuq4Sq1Wx0QWBtJnJIi4FUM+Qdhd
347aahFraVrNiaRMJgrnYM5QG6U0jCwcwRFra0hAY94fCfSEXRzBegoh3dwJcwSLLMfaysJd2uqX
kWdrCXWVVmtzJLGkGN+yMNm3uMMGSM5d/4rLt9K/A5ytmzKtxwbBcVx+o+G2mXpubaF/muzCFATh
WssBd6h9MG1pTVFpbXzT8rpYsImmJ2ZWgx4L5X7Y1/qAgpKGASHGbN7KWbMcCroy5ApAQ3OsGjga
nNEwzXWl/K6YfMViTCrKdOVsXtoPUGBMGd0KyALzIutANUOJaKKcAitwK6xAlZvE7vcKb6Trn2xx
TV4EmicSdKu9LgysE0LDru81vxVYMFjYIB0t/P2fmklbvV6PuTiF4LPRT2N8NIPefq2A+qKeI5fv
hom6VzTv2KSYZ8e26v6/4jiz94IkaTSPzTJ0Y+018X7J1pPAhfHvY1g20EXOLcV6h6rtiiIDmYxx
az7Zeze/Mc3eRP2Pvw9iM1U0RkmtkSh6O2E4BqqS0leyC3djT3nl4ODWlisrK3tpKVxEsWbTRdJs
yxJMXfRcj0X/ouZPNb4tQftip3c1UnPXxzTnRfw5g20O/IlVDdJvXodW8E9vEs0KJvxCtkXLg2ql
BGQ/RLj2SJqF1zXIrp2kG7lL8Wiyyynlj9d/xNI9AKeWVA+wMvQn7e3E4n+oSAmS/CdDfy3131or
76Mx3etDsMf04nqspVVPcsJTBUkR7R2HXJXGPCusEQ9KJG872Pej3rs66v1/H4YCh05Ll4MYMau3
Q7JzTtcm8CxXc8ac1r2O6Gok2wOetGqUrFzbytKgLqPNjg+tSszSDoE1RkXcFEfd8DvQIHWGMDmG
iU6flt0OL2FZ3Xe11L/gGN6dOqvAcC1KtBEfJy3GB8wosTzGxakZXu2s79SVpbbwlVWA2xCtVNI2
0PtvpwRN9JBujl+6UXVrNsjz9k94zwFf/dp4ycqZs3Bwg9Lm0Ea1CfjvfKt2lixVAp+1k6Jjitq7
wo5xJ7F2HZZSf/2hUSybVOWgk0305rejygMti6pwdE5jr2wtHfyH1TzEq9IHC+n7ZZj5Iapnkxu5
F7an1rP8E01Pbe+g/fifBsN8abAvZFTl3g4GLvRQ6n1juoJ3+K71UNiO5SLaoyS7dvAsLFkG9G+o
WS5UhQlWSZNxRS3iceek4wGeTbSlXfD8Hz4Q2hRIYBj8fXeHJ2Ne1dR8T6PAXBDWBYbP3dDIX7zR
yleWnTJ97VlGS1b5b7DZRhRW7oVmr9vuWJfhS4aWPBjjyExfS/p3tx3C2V+1zDcBiau19UrC1IrH
WpbNjwa249hB0Dl/xMxOeslz2qqREqBsVtZOvh0abzx1nmd8dFCMePrrKVImAVFzutnolU/f6iJv
U8dc2EqFTH/YZ/FtHI94JVGIPnr81pUUeOEQeBNq2rgXocqOx4eZgy8bkIy6KW0puMuCQjmMjSkO
WK18cxqAL9eHt3SjOnjqTESAifQ2u1GDptPKNsYrDrf3XS0/efVZUfC4VO4NNTqYkbm/Hm9hjCo6
G45u0Nbl+JkdCSnayLGPsyDFAnlvESlBxz+hOqE/SsDNrgdbPBgAe0NDo5cMc+PthErC7vUEt8cz
Gn7eg1n3wY2hDJ//QxCoWLAPdE7V+YgyZAAaJP57t6zLc5h2B2NYo7ctfCSOa+AT02uQXv80qRcL
Q3hV2BTCKN2ERhR91w0iC8dGlo/sCC1sDs7or6z6pTviMuL0iy4iYhlDXjpAEBGalGwdfMwqPBm2
o0PHrqola2UVvtNepSb7ZoSzZZGJeihDdQjOam829qbAev5T0uvm94nt/1U2Q/sFDVh4biKJq99j
quD0xDU2WXDXKMQduqIdVgptK1Ogz3aGOdT0d4UfuGOQxtJWKyKMIULgTdmxLyv66J1JurKyPeat
qCnlnG5mB2EioB3v2yGxmhRNBSOnzdKbWgc4ENJkHjIIwepdFCh3JWbicmrfm0HlyjXGQIFxY3H3
XV/Uyyvu358xO6uxJOQ3ZOXAUYRqaugpR7Bwe1OStrUl408I93bo/JWdtDzj/wad3bCD0lZFoHTI
6GOfardQDWSMudNHbJGuj24xkKbBb0d9AGbSLNuSOPVCH3/ts4d1CJJ2eVVFWy3s4mf459anrtaG
NQz50lFE1e9/IWcTqludEQDL7dzYqvdKPmB2la1csNNpNr9fqRSpNvkJMOh5Xjd2YZhZJXs21aBO
aHdWcoPV7MpOXQkyf4GNVKSQK8rtk2dx8Tr4+TRHDryVg3vxA/07FGv2gQLPzG3cfANXkvTPduRj
gpc/xtguy333cn0tLH0Yeo+6CXSLZ+uccReng+PF3dicFMm+LRP9ZA1r/eWVEH/6RBeHKc7U+aAF
GmIyY+q8WNTufuhKFK8cHUs368VA5qzyGOZsl9O0A4OMAFgMVz7+IOsSBcpxg3fK9VlbCzZbzj1i
nFpYB/4ZfkGwq+Hmn0ZNPJXetBY6s6hOCfgw+z8si8shzg4ItPjlCB8g61Q4qnowRPnL0TyDxoCq
7nQ5W3soLa31y3DTd734bmNnVXi40phUHWyk4evTfnYDkf39c5j+3/9WoDb9jIswRlQwJh30rxPb
/o9en9IIoNl4Xbe5Oeyuf7ilg/0y2LTzLoJh8TuEOvYTJysd3aD9Wmm4Gfv3uWFvJP8RRsj1cMtL
f9Lhn9QnaYu9DddWw2gmeR27epH+TBwT+3bz038IwXNpYiyC4pgn6BmSVvmgDJGrtv4hNuVHObaf
r4dYOo503GxpQRnow8/zyB6FO5y+6+jc0sX5DEwqfvIV8axyH2NOLdbgGIub6yLc7BsVvKLaqo5i
15AK/WRO1nsZgMiT6hsYg5tNs/f7YXz4/41x+lEXC8OWhVQF4KROvf0Bpz1pfPXC76P/+3qUxfVw
MbRZXlnDUDeE148uOpVHw0b9B3/k6yGWZw/IO341pFDzy90kYSXp70KowE51B7gNv9a04LKCiPlh
SMAzDGFbH68Hndbx/O6lT4NAAmU6KGqzPSwcK/CAmjQ0h3jSYAul4p5Gt99BXa0yfksFRmuwXq4H
XRzpRdDZOmkN4DrQIun1DeVeYCVk1F9jgZbHgOu1MJSv18MtfruLcLMVksGdyjIliV0NPyN8nM+J
0TxdD7F44l6EmC0PPdZTBlX4Lrbq9aGtlOa2SLzhLtPzcgVrvxZqdjLlLfyiBnE4N4/09ia1SuVe
jyPp1vLhKV0f1fuJQzeW5y4lFpIzDFLebi01TbF5zn2+U1HJz7HcpliJld3KNfJ+NUxR0NxFNXMi
9s0+Twfl2IcC7LtI4O178ZL4H3m6KDsdDOz18Uy/9+1ifxtpNp68kwch1aZ+qrEE2YS9cxSYkSpY
z/ZB8xQqzm0aran9rsWcfa7CCOtEKxHki61i2Dp6e7btFCGXGgqcExqHHGSHH6yxCrUpj5kNFWTD
JJ//Jz2cN33j0ceYNsKyIhxKp9tKHd6HRwOQpL2zQK/iJdtFhYpdEHnxjkezODairI5ypI4fIuCx
OEBbOOb6iSzd4wjUAPYsnKA81nUL0DKU6+zZrIzsqxwN5n3mGXW507zJ/6zQ2vZWdvzglzJR5bZK
K6mvWJnJAJ1DnoDGYBe4dHdKVwEZ1kp709VepkxuenqwknYtzD26UBBgqDxMMsizlZXh1pMpvSGd
TC8CXYTUq4rPs6T6n7rSuZel+iFbVele2DNTsRB+IC4elN5mB6qnagNgwcE/9/QkPmnRMMk9aom0
lg8t7Bo0Paip/PFJeKfrkTURtFQ0QE9O2GKErURns5G+oQW7r60KkmdrrVxP788d1B1VNBABgWCG
8q6WkwXCkgMTU2VolNmu6Kv+aOiZJw5j7ZvRyhXxPnOZjJn+Xb/TNF/c6kPUSiiOopMyQtko9ddu
lPZ5+zRUa6SNpUCXw5qdCUbRZ3apQr5KMr85jWamnPWgtndJUpfg7eXu8/UzaKE393YeZwdCl+Hr
2Vtw91vh3cilv/ORMrFH47EI8ltZi46tZH+ITPC8ibmSKq18wnllKHNKL7YkDAa1HGIK6Mg68rF7
aleujbUws0ewauahl07SvfifZq6clvl9kSnVuR31aGU2F78eKwXoLxLflLnfLpNQ96j3KXGLrPMn
Wfrd6CEip7wilY/Xv9qc2UN5i6/2b6B5ublnu9t9SV0pHXyKSR5kAPWhAxuY3dlV25RfvcyRs22g
WmWH53Ale3tVc5pnBePon/HQpcFOtepqwFBeLZKtoTVtdfQ9VvdZ63zjqS9VwIbCadPHUIV09ZBS
Y6tWtvDSeYjCFro5NGVBps02lZGpqd0bAvs/NToqMu7RTXkrOdo5tM2jHlmvFW5D1yduaS1chpz+
+cU+1jkFK6ftQ7eBPoJ7PGDQb6X+tz5409ex4J6ibWrCDJ/fdqou4rrMEGQJe7OEazv+MMPmXBfO
I36z3wpY4NdHNU3U7HZFwl4lRZ08JuR5+wm/V6goSgfrsC+CrRmV5bGti/B0PcrK4p7zRmuajtFo
IrwV1dGzPtoYBXRbirffJW0VnDntydmI3qzvKZ+4+E6VZ42oU1M0Frn+Wglpl5j6R3ygt0i7nmIb
UpWU3FFwetCbdhsnbbJyVS9dZ5f7a1YhGUzZD/KuFecy16Oj4Y/xKeYxtJPhFKCxKY7QedZKm0tr
8zLmbDs0RRr2eV4XbpbGvLfSj15jFzsOyLU8ZGG5gIfj9kTbl8Lt/KU/jr6h+DnI16SXNlGo7WXf
Pl5fK4vzdxFiWksX38/DYE9KJrOHUu2BXT923k/HuFH950qsCREtnSKXo5l+ykWowtJKYCW8UyWt
eO3SsD14WcKjigr0Xs5L7xbGULdXIA6t7Ie1aZx+2EXgxqxUX23sEOZWH0Pwcr7Ucb+7Po/Lg0NN
FcQ6tZ95VTVsLMlqE8VynRCcVgXT8hZifX9ypFw6hIrnbFVZAg9uZdrK42RxNZKJkNPBU32n5J8b
aBgH2DDQG85uReB9z2TbFZW+slAWD5XpTQD2jRbC/KgUAIMiOJP2SbG9TQL0yLC+Ze2EAOpXtvSf
U/DdmXIRara/bB90UJGk6TkwJa/aWHrrowKdB8qXYiS3wT9afNc62S82nSKrH5s+xQVXl3L7wcLq
ONtKsmhCLGUNDWPmqE3qh6GBYnCM8yY/jwP4f2g0zfA0gqnVNjlnsr9FoslPDtfXxMK647TniuGZ
Sut3zloRPF4LyeCcyFWn2yT4qmuNuZIzLaWF/3RiJ8gsuhuzpEnOsoTDwwvdpMgfYOPcKX1+dmIM
t4fsBXOTD40aHGLF/ETtbqWTsNDExGQH5UOAG/QcUT19u7E63awx484M7E3zPeKL93ka7OHx7WrL
PzSOvfF9sm/6h3IS7EfIb4qxdoMvzPFk10luQid6Irm8/QlwE2MFVTBsy83UCzd9zjbbB74IrZVq
w9IGvww0PyiNvIhHWg5unznPRmHeVHJ5H2H50Gv5XWMAqc3X9KbWQs4OzLhLjLLqpcHVqqjZ+YaZ
nETol3d5q6UnSUIgT2v8dItFcfLl+sqd0t/5DrzMvma3KmZHMoxFyTiVWf0bKGB7gg03nrBPfxjU
qtlyGsgb+GuYG5gxhM7r0ReOmjdLepZT2F1UUjMCqKUoZfy11KO6h2ZbKOUhpiMyHAdFadZgGgtz
DTsKxu7EkKLFPltHnRN2pVXxnMsawE45zkfbIS7aDb0Keee30Y84guSZ+VRGrg92YQFDGtJ0NExh
YsAKfLuAm8JEAtYmgapLBMcDjqZsjXK4NJ/UMdBOIMPVkNB9G0JwcEOTDqSTU9yFoj94xWPV1dsi
+np9KAs3EfQn6tAW/Cdg2LM51BElGCMNwoDkNCmm7XGWljs/RitgS9OxWYP5Lszcm3CzHanRPMoG
k2qw3di7wrDOIm9WNv00M7N98CbEbObUQalT3OvFGbmlrTk2uyoyDsGYbWul29ett4LAWAs3LdKL
RCXv4tDrPJKxYVB3Wefqdr0JjHYzAMlee5kubHGGBgMRGXptYuvNYjVK30cTZn5QfB9huTI8jCYe
81ZZ2fgJFtrBoJF6E6Bd5cbMwufra+XPI+Td1OqslOmC5BdMv+9irHFQJTHGEpkbyFl8wADF/hxm
kNv1AI11zDOqzYg88qYXkvGp0gNtn+qQ//AlcZqV42ZhJvB8JruG/THJ+M4+skCDJ+rHIXNbJ7W3
aLF/acPhc1qYG4QoDqrmv/o+Ip1OW6747izsyzeBZ5+bYgeWwI4Y4Jvmyde8SautoUfi7A158DHS
sbS6PucL+3PiuCjovU+iT/O7cqixmMfWQJz1vtSOaY/7TF+M4H2kbu2huxCKQ/R/X3dOCx76IqTY
GWtuq1gfdK2+cyJzE9q2+9cjehNmtogFPGhaQWDFszzEwbpIPhhR7gIMWZm5xaOG0gdYTpRg3uHi
RyGyWM8QFKlt7Rwo9qFW1ty4F2cMF0h86yfm7Jw7O0ho1WeNg8Pl2N8OirnpmnDnZePKiTatqXfb
DmndiWhFnDkUHWGzQcM0xj4N6X0W+hupTHZDBaRgPDtDvunGNcPhpXGRhcu0sRSyhvnDSABz9ZMy
i12KSNCpKfSb46HwvN31lbCUB1sKRNQpC0RgZ/4+QQAuxpfckVw5GOSzGtXFXkkgBFttWj7kAq2a
jVpr+i4QKWoLtZ2Np9Zq5V8rP2PKTebze/kzppV0cawNqt0hYk+dZahhqPZ5W3zT5Tg5evWoPeMm
1W/wSVBflMnKOonz4EbLJgm+3NY3mR00K+t24YTh3qeTQR0SvdX5jex0YSqZk54yiIRxYwHcfMzS
MN3lDjUoKNFrmdviV7gMOLuTpWFsJZSg0MHp6/ZY1lmb7bowMgKke+Rw3EZKRxEPOH5Aq0GPtWTj
xIGg3NlLayz7hT3LQoDJgug3Au3z4kmjp6OMbCGOihiLFV77YCDad/1rL93XUJ8BUal/ErhZmiw3
E7uhDB14Z3C8N2buZ18NM0x+4vT4aNTDNtbzNUjQ0n66jDlbYHWaeuiz9pgxNSLc1L56qpLkmxx0
a9fi4tohH4V1jVzFO39mIEBZ4KUN7VUT2SI8tfMCXv0Aoa/B1KLbNXFore3ixW8GInQSuTfe849K
s4sQ9wIGZ9h9gJt2nG0KZw11qS2cgdNegDI88bcoxr7dowVIVEmpYnL9ThofcMmog63hRWG0iQNL
eoL2Gj4i0WF+htZlKHeiEJEGML8s26de1tlIga2Ev9Ht0JpdWQ9tv2utcehOQyfMr3LZd/de1tsI
X2oekp0YzXTDVpdb/Ojz2hteIs3P5Q9t0jr5RxO1gzvKF6hcOZmZ/LYd4bhFGOvqvaz2AU5w8BXG
Uzg2irIN6zT4muja6G0T5K1eo2qIv4Sq3wDp9ExfrMkrv/8a0Psn91wwbZO4x2ye4sRrObyb0tVC
c4y3Wj8JsUo8rdeW2rtkEOgvaSgFLPQ9FtyXJCFXmZ9SxY2lKNtLppmc4acbd32kPmInOmwNVai7
otbTPV6F2yxuwjuepsrKfp7vLW52GMjUEpTJb+SdwlxUmJ3uRYaP7rF6SgaQBMU2GP72UP4nCkpv
iHtOBIRZ0tJHRZ1gT8Hyq4aprAt6Ecez9hQoUrVBwkl5vH5KzTfyn3ggxchu/xADZvESW2vBWPOq
cISUoabrnVOj2PYQLRAXW2PIz9fMFAxegE1JiHz6Xescf+W2QPu3cRVU2jZjpoHdT/vP10e09J0m
QT5kRqY29hz5YTZBmTi9JLnIfIx3XSPkSfyqse/T0stXq/3v6pHTmEjKDBOYkzkJ9L09L5yGRlTj
SwnPMiT24n5AyK6RT7Eoip3um/oe+Kd0iEPBWyp7VsX4ecQJaBtEnbpDGyfa2F25zZzMNZzCrX3j
SKRd3XH7Jlrw0GT03tseiJGdav7WFFF6GnFr2ZRe9SvW43QLymWq8vi/Gmitz0WcfDUKy6CzkX/O
FfMHyIhfMA+ftaY893lzHwSF2+tgUZEL7TZdEJwNpzukgTcdRdFGjSscRILsReJShHjgy9sCQZRA
a5G/Tex0Q53vwdIGKqiIrR0AZ0gb0WvjXRkVPBi0mta6+I1E0Yte+i/xoMVHOy8/0QosDwlaYhtb
Lo8Sviw/PE17Dj1H2ecQRvYFBUEY/MU2jdof42icMrU4sonDbUHyI7XjPonih5CLepJvdcz0l0gp
m0Z586uySh97FQ3AiZ1sMzU5BxlyvqLuHswkYt7MzyyB2z6i/4RR4CHKsmPgFydPq9yOpjz6hvYu
w/4bGP8xlIIbpGb2JYpzsoNmWWnre5sCJYoKT2K0t0GcfO5bHbcf/3YUKrKH+Yvslchbo449jtGx
9Ec6/PGxkZzHQZF/MlfxhoI0+Z7h32hhf2On0rnSsjsJKHJvx68V9iwxkGtPCe78JOw3zkAgipe3
mdHsYrP6XXhftVh5DqLkICMuP8T2GXHZW72vj0JY29RPdyL38QVWwl9Bqj2isblBByfZirh7Db3h
MVfyeBOMxlM3Iv3nw7Aei/IBMeGzJspPQQkuwAm/FaXxpNQK3cDyI7JQd3lpHWraFJ6afB/6+qCX
0OejKj2IOD0AAoWe6d2NWv9dG+TPyOyclFD+0bbJB6HmJ1n2j2YsHx2h77vUPqSavZc7cUIOEtEZ
3CCS8pNhe7+tdrCQNjODXafJBz+r8cupflhdxht03JpwTyk42EencnZD8qO19VtpsO8Q15A2VViA
7lOiY+/kr3ISH+tSfWo16UaExT6wS33ntHKy64a22sKJ/TBk8k03CHVTRWGBLFaa7PQi6Y+pZvob
DI+UbdTl8W4sUmnXeQi2mYVcbdNAfw7bptqBdsQuKMYHDb0HDNBVlFNBspU3YZYwhEG4KbLZXt4e
rbreoL+4NYFXxtJjZFfNCfZXfEPioB9AUfOvhOnRk0f9XpNQ/cmk4FNiWz8QMbAxr8r7TdX0d338
ZaBDugu6TN01WUVxzq+sjSPZ/0fYmSzHjSRb9ItghnnYYkrmxJkipQ2MkijMQACBwPT172Sv+lWV
dW27S5wSiHD3e/2eZCphAsoiDcj1CYkyfJetIlWue5PTOoSZ9F5tLfu95iQhWsbw5rMvE2ZD+dIO
zaFx84vhTRHW5ydpDWT4ZdbvYq2/7+0eNR7ef4SPsQ+iVTd/LNP+abD3xsrky5CZdtjs5gkGvPlg
dli97NyaQrty+KvN7Snr6xTS2S0s3bEejFtcf+aTOh7IJ88UqSL526yrc2/8MGyDPJbs0+sDkwPT
J7Jn43kxGC+JYHLux8W/arVzLAL7NXdZNx+tzgqXobhubvCwdvarLUs+n/kAwYXxt6F+SCAt/TK8
1Hv/ugcVCYQoPNJ45NX+yDzAPtJPWpXfmwSeufZ86Zyv0tiHk1Zrn70B0E8bv/fCuZY3EK+znut5
+2P3xcxxWP3xxuaVreAyta2eYifLkDRkv4fYhO8Gzw5nXz34XR1vCF7ZvHwfoRaRbcpbV6nqC8dP
mAdVUpa3WPeRUKKg+qLVrU+F5vKENJcAqBFm/uNk5o/jtE9phZ2v2Ds9shrC8q1Mf9x5mB+WjVRJ
x5lEQorww67132uRjRF57alBN9VnZqRIMbUrcVc46izYfoj1Tb4vo3+n6fs1cOcnqcaQj/QVlG8H
VGT8VtQjJralt0JT5nfOii+P+uRIoNtbLbxYbFtSOn4b9t6Ncn97J5D4kqBu+7haxGfVUCELZgPN
MMUm4eijpg8hotdZri7KTh2rrj4yRL8IxR1Re7GhuV+y5RYz1RpE3VLroZ7l5xpFLCKQ9jVfudK2
5t72Jg03Yc5hQxkk+8/W3IIQgMEJWsF9b+RTJDzxKgMSYB15NIUetZ5KV09/cHQC24t1eHHc8bnu
XQyK+cGeqymU+vCVL9wQkunGvopkIG02s2qSx0XwbLUIRbmTPVRDdXE3YjYmXvppP2eV903LNAw3
fWwM5JdluGMXm2hAEylC/8iC4Xe74V4b5DdDuEct77vQLhAP9TWa9X4m4Gz6FBXCTG/md1qVf1ib
HwcbwbO3OP3JVnHmz2+u1nlhxklcQlkg1s6FQa2RJNQZU2wLi+i/QdigKc1EZfVFTsuZ0N0TG4Jj
OGfdL8EV0C/dHu+tAWRqnkCjLgFbXZN7WjjnO2I2t9J+1WWd9r3Gq6AV5bM1+f6HHoh/KS7/qRQL
fLQiC/ohBdlfegR07rY1sIGC7g6ibavem97lctT+ZVT6tzVBajDgdQwv0TiJd//rkFaX2aKVMl+P
05BHMv8ad/uCNyJU9IkKd3a3h/X+MgRATNWRrPR0ytfv/7vqvP0q/z3a+c+PcIP3UkrbDuLt/y8D
N80a1/0/UYd2sIe+WCOclGe9F/Fsbg++vrecBPpXJvSf//sb/01nvX1nGFW3CTW03b8VoIaoxepN
235cXOoHvfxyJpso6lxct2y+D+SUsAWXSqGe1s09QYoDXmDH//uH+GvTfCuCWfq9jQNYZmam8v9/
+2xpZ/atguk4ooOtmxM70rvbtY2wmCFsSb3dmn9htvzDdwQZitGGFRcSFf66Z2z0zlIyJstPljfU
RycDJQEfGIeWRqYqFXJUjYYWj7d96v/9q/5DD4PVFikgCKDS/c3L0bOgtOQZadwrhjh4pdSyT92+
Znnyv7/PPzRmpI4QlmjR/kIe/ktjVnQ43HQ5ecfNJ3p2bgI7Epo3nLe2eeiwDf5LPOM/vKouo0ci
23mGCRH+y7RqwIVLxsLCebfqlDXYrtMiI+9jqft/gwf+vaEnQMa75QgxLSd00vvL07LW+h7kbWcf
+34+YyHgSPuOuzFeepJPOvtcGN8XRSCymSed+pfn5h9+Tx4WbI4ONuDb7v3/f1IbHwjPbEC1VWIP
XXOLllKEg/ZvwVp8pdsH9JcT4b+/k317kP5r2EuvGZAgY1qEsNnTuRqyMSaPO/+BYD6+bzs7S4d6
asyfSwAkJaMTeWgdfx/xstAohYbqVjyAXhNNuRxei91llbDX2+FRgGl5LgOXKfJS9fezCooUwjst
AJsVCwHmqmdUL6spUrItD4ve2MesgGrU23WQeqRvirBcFvFhre5FlaL91RarFkmDf9a6zvQmG8KQ
k0E6bRHac60d+zkwCBSyHc40WhBr2HHwzSN3KrkiS2hNRfXude6+AMcead6ohyg8rbcRMklKvrvW
kx1OJNIh8Hv7h020L5jdW+h4MGU6dQT73ECuxg9e2e6l1+3MiGzaH4PsAK/k3BxQ3UPbaWtJBTW6
czgOuV+mkDY261CQnxEkQta+R3BNZ7R3K5yPP7Uj3KfdN7SNq08s965rA4XxiDamStTL3Y5s/CYd
BUAlz9o0FjNmRL04bLnhaVEzNvLerPNpDw1S5e8KmVkfwQDPINTow58yrduDyBa7fSXEu7EpGCny
460J3M85aNwmRBm1JtY+84o4sLXLDlWOFWYnqsCna65M0viZakMlXXP7pfOy9tkn8+eO1k8Kcvct
7yvjaMlDXkvQuUZTr2dJKLIItWVrgAAMc7R5Cw1qsK6Eo3tm9Qu+nklAXcHek9up+mqpdnrTGBR8
K5U5vfuKd5k6otVTjem6CoMi6O/tYdTLcPb4DMNClNaR3a2dq6qckjJfnVSTizkiBNVVvPc6PcY8
eyQhe6w97Irw+G3UrTR3AOWE3Tj8zsw5eGu9WjxZatXfVUbnJz1R3Nmru08s4+z5b6g5Vpc4gkj0
SK/msY1gDnVeWqjA/NV6suAvW1viLHN/emhWh0UTDNlzCN5viza9+NKHokyFZ1F9uYVBAglVEEkt
ARaYmaWpJwBP1g9V7BRontplKPBuvPfOTn6ApZYcvpPWNX7UIgiRTJ83lgm5aizvfCSJl8oYV9Dr
gnDkZa6q+y3Q8/65qbb9XtiWJmPbrrYrY+iaosJ1/XTwpPNtWgznJ/wocW91Cx7/apqKDztzlxZL
Yem9ZaCtYFKZ/Z4dHFI/dBpMoIgxlaIi7XxszUffnVo/3S2TYM9JirlJtzqjcrPJYO/DhneQhJ2q
SgOvk8deINDCKd3bg9/52o1q4H9m/baSVl+QDQ2uUmnEg+++zBlsuP4xH2w3JDGsjHqfKmzYpfqt
6qC/GvjoYt1T+UvmEFlGg+/nqQ7T87WZavegWUUJ/sjyHgtm0PemJeRTaen7kelS90ZofZPas169
L0RoPTpd0F0X4VtJ3/q3ld3CjJZVqhMvogobBacrLuX24UooIKtcZuozzeOcd5axL8K9s3l1TG1+
d5rNSLGRUMOLoj2UvXxljXE6uPrmMvavjFYc1kmoC7AJs4hrlhtfLLMF3bbPZcxO6gJja5EG051R
WNTQtj6857w/waWCuvJVBaXbnzNj9T66ICNhvBOrvN+ksV5dGVSR6DyAYGa5cAM2c71cSmvL0kXk
dPt6tYWmNVkx1r7yoc+N7wVRjWTrm3VwqE2cgn3HFBc7p7WJUwXU5aQPa6eQuAMrXu28fl6DYX1h
NOldvW0jnH8zrOLCiMWOSnuwIdwE0kgrRaaO400ezv7BzX5usxjeNNVbiajJ41I3nEM1mPAzaHaW
F8OdvUNAjP8H0JmOP9Ig0InRDh8CGBdFaLRaxlR5ZsJItlUVOk5ePpIwkSc9okPa2rr8EkGLEc8d
NVUejGHwIyFVkQ5+69/rA1ENfFTrtcWoS9rnqseuqzErXvLhsE8E7gez6sCrERGP5W175XcYrlMv
35tleXesfD1jww6iQWXmBnRgMmRoN5Ock63Q9RMjoEdh2wtDHHB4olMz78uQtwm6u3bqhWR+GdxM
ssPqojMwe2BPyEvyTBjAwOYX1v2dJJe3THO3s9o3v641KF5OzbULCCBqTQgda9/Ji9XOJXhk8mIv
KI7NvZwly3v8rxeSPCr4YlX9Oez2iKnEKA9i7xkeBmTCh7twg9B0wITxiPRRzdzoVEvPCWW/TEfp
WTfT6TYbb9rawv4QeZcloiMNL6NajVtT7eGy+u2r2ir5DF5tP9eTMX7kReXoV80W6GbFXq99JLMi
/zPIYjjIsizpMZUw3pGO2qNRVEHa+nV/2Lvy16ArYkG2wkk9Htg9hPfixxv0uqT33OmtLgxChGwm
oBOjqHbkcRhMQhwnjS1g6W3B/WoZzZ0+lmvEalb+hrF2ckO5VNpBSFCAq9WIA4uu9uPcjOsUYy38
nG15rcTK76cZWfceDAjmGzbSj94zirdMa/cgQee2sthWGuNnZTzxnUGBeOZ+uJnZYq7zJUbmA2SR
WTp/PGL0Xc1jX9JcpM16slWlFnDLdPHN4VLKesRp1yNxeW1vfXIy/yR9EtGsWQPepsx7HJupZL5Y
ujH4Usnt5U23GU6XTekCqO0pqzMjBs+2J2VRBF9+p7aYtO/+ce9N6w9MPRYKrcwQ4VjoA+SURT0E
RWkAWzD77W7f/WPvzcbJpCDlPHKFayS11ukncpH7Kpp7s7/2veWSl7ptHLG2qJl+mIwevJ3JAli7
V8Oo65PwBxZ4eYioQMqNByioyzUjr7FczoUGEhcaS/VHbDpvdJkjHMp6q1K4pTKZBi5lpPryAmIo
UyELuvapMDP5vcKez8G6izscwA54rFl79SV1betZNjbb0jsFah8wDqqFyaNOOm/TSoGb3zS/d6SK
nVwAAlFfMaZZlDc9LEOrEsRbFuR6ZV58VJondC8/tp0gt7lXzPHIHhbrUONWPDYt5bNd+n7kNmKP
SiiAbbIMqjy6dSaODvVa5BvEb9cKd1bqrtjQsxXDaoM/2LirV5fEsnnh2aYqK4SZbp7T/BnLmcA6
xjptOtjzlDo+5AsbyexJkfEPklZK+WtY5PIha5G/8+wsyarw+0W6mVmv+mK04ULFbacr9ckVz4XP
4BynAcwGeDX1qHTvh64Wj2tR84JvS6lT5CxAaI+95q6Jm+m/q10OYZ91TeQsvp0uINUTnadbUYcY
GFy7HIzmVnawY/z1h2e0y4ltockITd7zK58ny9R45l6VVjRXm3id2KvE8gxjplvDvPRsm3IYA0Cf
4zyLRK4396Nbdz9bl4Qufa2/FUqWM5vzXvCG5z1/qKraBPkHX4jsu8V8mphCSc7qFmHQXBT28Yzr
dOg2J5yF9wYakfmPvqtEssm9JdAQ5Ql1YYr6oeu+8m5QSbaO07OszI4vyC3TFfXtHM5NwCeZy5nC
WJtjvnypReEhXzjbdWo4+ymhVKrXTfe54bv9xr5XlWhaPTxta8ABOXZDGZYCi75hdp9T7fQpB+R+
Z5XLt3ZrjFCvgiHiqctTNksPTJ6DdBDqp58zRq7L+YvFj/xpyrfpXmzj57gsQ+RWlXrOIc/ESzt4
ITGadZptxupHQ6BVvwrfb94zKB1vtaOvWJBdpYtI1v0SrpqnSH9vsvHKUzReslIXh9mwCax2lmGi
lDVUkMymR2E0TTYzQ0e8laJsz0LbnbO179bIc+vViWyc4hE4xxrynntcwg77ASuyRmcQ+u1UUnt0
5OJyHfPVktqQ+4PoyP/lRGxQisv63pKdsm6UovHCNWbGbA9n0bLYJnkM4LTiZtf7u7ap7CTAXnzY
pPblNraeevaNQ6dZtYzQZQI3GgsDy2mDLDANg3W1ame8G71pv3cBfM5x33dt2I6MiqttVgnJvS/E
z5AXz/Ec9us6P3MZnmfljRHP7PrNyvUsVlnO+6HUl99rh5IK4V7PgjIt7XyPvHmZwolUMqrZeeUS
dsoi8cesPUwN/BtvdwyqJTXHM2PTV9WYGKpsmLKnzF7muyrLh8/Sc7ZfPhXsXaCG/ejy5wuVKLMX
fmJ16Cbp3+9t7USzWTh/srYzjrYWvA+N86u/7a0uTjVeCgMTlInCfG0EoToWX462g9xl6pzg0TcI
7Sus9lLpjdNQZ7jmleFYEXWDVl0m1bVjKK3aeDR20/nl9ZT5GUfl46BTBQZDMN51MEcPeZ0/liga
hypzxh+l5+2PDXVjkvH+SF5bI8502IcV7PRTzp/kOslh+wV5pYlcswAj5LXeo9Dm/BuDdkb3DfwY
WboBr3u2pkEF1Euwl8PKh8+ZjgslwaIBjwLvxFFrse1YJfcxk/Hu2GrOenK3IddDlan8YJi0DM3u
mxdXTA9sdC6hXktg8bm2/NZELtLaM+cYhMVbpprxJFsSEuEbfRWr6KI5ML9veydjVuC6pEfd4Zqq
ilTJqSSlgxKRxevmDBTnStIv10HH4eapdY+bsjRStWZuGDhs2xSK3n1dNhmZbd8EqD20yH0u6kcF
sT5adOZi2GXdM/WIcxpU87IVmDPKzvBehMk0izq7e+pcMeMA7c/e7gIUIk/ubs0kHF+trRPbtymg
BQvuCnIaI/psTAg1fFzxc4ZFPzvHOuiak1/vMjFGy4TiJUF/2UDielNzQtb89HMteObb1t8SmQOe
aedFvxd7Pp9Jiq9SyQgjJv/XS6oSQX6YcnEynIalxGEEXavWOtUc+G6L6p9Yr10PeMZ8CHcV7fJW
YfllJsO9aX5kGNvCra+cpM+1FyfbwCI1REGw5OkgXaO2jCuzhyZznpyZQlAGiqhkPjikjV2c/WIK
wrHUnxejo9M2+RM4A8dEJvKrrjz0pKx79Rdo7Fvr2RGuJH5svzGAEPUTj9eNiOaO2U+LUUE8rnjr
Z8YFUTDIKpbaTZuxNZ0fXlavlWkzsaQUP+k1rx+YXzfeXLnG27LUExpM+avyvfEZQeZrG1xx2SmI
34yldS9unUuiSPPyBP74e+O06I3lPlUdwqeG2rygG+8bzA0AXW9jB7WG+C3rtBHCfakKsk1Rum5d
7NJ++Dtnm+ZmGLgtjvSzmpf5UFjGDyb49bV3EM3A3bdxLdvp0pbo2KE7TzK1p8m9lNNIHeNmZVwM
qGrmOi2RuWW/NWMzwnaynQvpqDfenNgZVC3vzHGpxjxhs3dXTvLRZ4dx1/U28fxKeyL/5rkb6RKR
XLULNGtB64Wii1ZoX/F9cMB77p6YjUMxQJwYL1zbi+xB5PtwGIKG1qOQ/QsHc3bvF9AFq95nMFPn
lhG1CwYFOEwmDpDVuGQTz2HVMEKM5tHHwL7zi9S9Z5/xmDmhtWsBI5WRyrwap/qQK13GVr7XMXP/
J+Uu2pHctF8wo5YEvagPy723r87YOlE/k+ocMjzhYF6ZMFwA0B+3xdEi11rhRWcb25tzvjRx54y3
vnDd7xymIQc9sy7FXLRRs7jOuy5FMUEnNLWIO6W5uDdDkJNN2IAdDVCkKcQRXoh+WghXoQDmyqiH
7rtmG8XvrTAf1oKaXxXyC+/UV87gARPiLo++pbirGmjkSWPXb0GXL8kcrOah3OTE/AfMIMLp0wzJ
5Q84n/2yL4NxP03Z5+o1U0JxVcW2DOwPY8R5QLTaFCvb/N3k8qoFef8tqywrzL3qEysc+quds3bk
dB1mZYd+Z8PG7jrO3YA7o7RsIHrOiFI5EoV6V5W2iMaNDS0T/SQEUPRSdtXJ8PLyWgbbfCct/BFW
n0VltsAnMJl17ktXHq2C/9we5REI93I3mIGkvpjHT9mg3rMfvpy9ci7L2HN840CShpUKEx/XOniK
qnbSnXsaj/Yl/8+5hUXj05xVVWHGmYyjYlXxYTIqM7TqMbirZk9LNTIWOCC5vrI2288kgfIpltpK
WDgNB+LIT58d1qRQ9nPTz8uxbXSEXWcoob0qs3t11mWBBXp769aGZqJjeHebAcSr22aYfLI+bnwO
M28HA2RVUsVV7uaRqtqKZKPafMhdWO3BmolTq/btO3Z6J5HasiRdiehsVzM4sWD7MPlXMVMtO3ZF
Y8ZkXfc/jUrKy20m+cPYu58+IkPkTZXxgWXR9cKqcbbE8rksmRuQWlFn0NeXZerx8QgQxj0s7dQu
nIG944CCxOA3H/dmua97Z0yHxW1SqQuGsksTnIvC15Id1066sMWFgZoWEovxnzyvOSibvHWjxpl0
eoLSCb2+cdKtbMyIlEp1bjavZggNP6i3ZHXve5XxNA/mcO/yqRz20jAPpnD8s4G786H2+z62+mFL
l6KmANE1Vqcwc0wxt+P+VJFYk2I9atNcys+ZIeIlL3LzgRQQ0qhWYyzSrCidKyEGa8Lsvbk3p3GN
EQ87bCr99qAt7GFhUS5Oe97msTliFZMBTiVvLryIhBwrXIlTiWlFl3vIUVZiTXmGFj+bMVHtVc96
AIHm9kZoaN9ZiOrN0s9bRKy1cdcT533XjVqFK9RCJmZz7TgENWfx2hRnCPMbIapgHg25/t5XaaV+
s3d3+JJYoSDd8MzC50LdZLf0DOV+X8kdbT9TgmmYwsCe04wfs5z1xyUTG4x5Hx9NbQfjVWsCEbcz
tg3VevznxTwlyhisg1Yu9aMxm8xkDKCRKyktMlx7XpOlXLbH5aZqzINfJYupfiDNGdxe25SAmymj
Ggz8Q2UNRWpXIFr2blLplmHFEUyzVGfRwDhFn5obJZXWrVziay4ug9lR6g6le2+s3aedMXLHvMzC
g5oUrp+OLqaXRRnio30NNvVLo91O5p3Jsbdqf+SkPjFcZCcKVOvZqd0gmsGbUqcyz6QQ4eF2qRdX
LRiZct/krcmG47nn3jno1IvRchEWbdlGsxreYCTQUDnLFGcqk9HuBQqarT++lBU2jNVw12tnLXVc
DdbCaIRzc664I7S+67AEUbjBogHhOWl/hEEU1F62AW5CHAKtomc2ZjVhmxrJ8O97GREPxbad7Jaw
KQGAKbMRqbDm6bzVt9OApyJZfY46Q/ZvNzd3lHF8hI1uvE3zvKQkMnU3qaCKkeP3e2U0y7NjbkOY
E0OMtUQ4uA6qJh3yzU68qXuV2v47d4rxnGf8kBgSqGPbkhQonmjc6WrHpKOR67+UGxer1pUJeZLy
OpZWGwurag75nNWR5srhMGXSP5nSXyNwxsRsIZqmWaOnvPScHT0aWA2UNnQz23jwM+P7NA33DN4t
CmTHS73Re9lNarK+4ICRvhcknqLEKP2MIIh17cGG7XyoGrOsSgVvm6fflX4HWH3ENmFvDDFG9Dfy
rClDIQE/TNbw4pIeEQ27Agy6oz/wSZcHjJRD5JXul9oZwbJp/YYiNSe+7eCpabItHrS2ZSppqGio
vO+mhUmt0gS2mm2lUStNymRsQz+blUSMlVnM2RKKIfDgx81a9MQwaU8deuKV6Ff3mX9TvunMgUPy
KymJN9HcdSvDj3nQnvqNn2A3gm/2kL1VzvopclrXufe1eCoHjGFKWt+ryloST9MoGLTGIb5xFR+c
LfrzZPoHbgadJbBsTn2C5b9lLk5GM9gfDLNV97Vle8dFtx+lxj6ikZc6Lw5F++z6T50GnHfK1tcl
m7OEHXsPJ2Lh/zJFQ3yzWf/ea/9d7TcPWjdTFW4ma4xIlBQsRRlZ/ap9DvD5vlpSJiMkJf9Rd7bL
4vZQPpx8BT2NXZ6QruFRr/FkTc6ov8KBaoBLZ5S/erWwHoD3IxCyey1LDSqzYb7ZQbc+KiyZBL5I
zgStHx8Kf/fPgpov5jnJ+HJEBEPXyZIh2Hkb6c7Q+e1BwOpby1t//ssid4bOQhZR00uV2CUGk23Q
jVdB3/AszfH3mHv9jyrT9Le5qVswhLJ+N0tAqbPVP8O8hoFufOSTw6Oc7V9Fpn9pbNDHlrdaCcF5
Y6wLvYwwydYnvUXK0VhfJVhYLYnf+4+zqTB2VE3sSSWezW6nAmn1Nawq/zWnOGaymv2G2mVFIx/r
qR2s4RSMmn1YM/t+oXVjZtrmV9vcX2gBf9Hfft8HJD0eZp9Zu6yPrZr6S+/uwU9dn7ajXfjfZtyc
oVntHif/5F+rgFNNn1nFMFkbjNjGdjTkP/ld9617KnJWDrw68GK97LZ4MmlmzLHYErXP2feqWPS4
0YtfHYdZZM2KV6deFudkkNYbjp2hvZQsfN55k3ESndm+U4t3hB8OaBUiD6E7Uz+6vXlZOVSmsMpp
/nbUBJax2Q0t1lYcfZx538Q8vasgrwn/ywJOcqxQIR80P2dtvqKs6eForVYIsOziw5cOMTfelci6
OC9xRjXFO1YJ6551CmZqi/FqlCXdtaU9cFdqVEW7e0TYqx40ArcSo2UyOvva+GbOtXVvj62M82oO
zs60NtfSpKPQnJ24V7PqD7nONxj6fkoKXhW3GrSTUwrB1HrVz9AL/dO2dZTyszvld6uBUqPG+boV
tRg4iqmU9m7HeSf0tj5MRmEedeI/7sa6JopPc6FkLHDc3VaZsaboWmqN27SiiXpbs0G/SqtCHdBH
FeJC9RLaq+yi+/mcBASW9cRplDlpemXzSrarm9hKHAa6vKSypobUv0o4rKMZ8tdcw+na9a07NFav
H7DXb0ktb7meLLQdNEPLIYibKJLFN88ZfghDEy+DT5/cC3XMDK8/NTolCM9XlxTdgm5rlMwVoccX
Cy2r16L+DDu39LrL+lC1kvfd7peo17SrzXyQI3cgf96RzxDEfyBtGkkn7B26+Gw/WCVuuwzW3vuQ
MYWfGE71zImpjVY93fC3pErTqfMRDu1+QHjvmWHg1zhrQeZFjTl6dzA33ASCXht6lrJTIupyJvsa
CUYbfZUaVfsmgso+sddYvw4gk0JXm8zbjBT/riNV2AaBmGK3tT0s1lOL1OCVP0q0dCZAM8Is3Sv7
yu7yy1yXP0xG6UlcL3/OpEPtc7NvrpZ0o6XNiikcq8xKphGgu+bZ/R81CqbMk/tZBW5+10rTfbDB
qKa0+CwQoqXFS8Hmg14xf9PUZn9sOw22bxbfZOW/UB/+2VgjfR6EfqvHsEMPbKXFo9rGA0JNGyHH
4WwmopNRiN3+YewMcr6zFP8vpU7WZHOobRpqeLEc8gFSKS7NMdnyHB9CO4uUDbQ/W8egnE2ws2TC
9YfYHu9PBVMkNrfxydfQQl1vXtPVdarbvh/DsHFYDo4oMZsHRhYaa/ZtbrUvz8UDvk6u/ESOItm/
qNj2sRlBT1bxvUY3i4cKpWLB7REVgp5cBrWJ28XdcTlL42SshRvOe//DcgKSITGPxGOP1Xyv5yke
grm6NKOF7aX3HoFWuIyEh+2gmRaqb9Z5DwsyeGrc0oeQ8b5poEzjHVhTOund8OZ0U53aW0eVZQRT
WNpLHuW78cC+1o5CQQPkio4zp7JBj/PUhVPvjtEo9v1+JYk+ZM8nwDGt92e8r1DCnI4YSUPkNIJ6
cGmYO2J5LdgPCWx1rDxU8MnR9CsJSE9ObhFIVo/ZaV4NE9UL9QJ3B7t3s5FCDb86BOIT/Dap+eM2
Tgtrp3ljWf+7yGYrcQ1DRxV0m8Rk0zWUhn2PAYiN16ldwiBzUPtU1xVRtrjTr0149gXIeH/BwbMh
o2oieHCy3Tq0Y2bSVen6UYKPnjdHuqFXeHgLmoK/h9nX1bVdeH6qeeeDmExIN0HnxbyTc1px+Ua5
5uff+203nyC45w9+MyzpzLpMsv4faee1I7e1rOEnIsAcbtmRPaMJmtEo3BAKY+ac+fTno/aGdzeb
aEI6NiwYMIzqtbhCrao/DHQIWRvDl9/4ghi3qXvfS9y7NhbrcocSwfAkxbJr52oPRkYOmpEHXlRT
ltWVRn/DKXW8x+UarYDYT54HutoO3bM6pDabtFzrcvBFTKji2WWjpVvQPdk9bKf+wXUl82j5ynAU
EyN4McZgSO1kaAGLjKNe2MCAiq2mxK2+MX2u+6TrhC80MNpfURZmTqa0McwJKepsT9eCrZz4smAX
ZhVv3ACtZEi2RXHXDJIQ7ITK6g9dA4xlq1dUNexUHRBzKfvwewTU8kPj+xS30a8Jn8qidQ8C3cR/
QNIjyR/oP4TYtPY8G9pDH4jRqe7pX1LcztC7F8hL7CAzybQMPd1oQuBv/MoTT1lCKZdTq6fhbhV7
VGq59ieIni2DdAQ1qdLshCZ9rFvYWQNeEM9VWViPZVOm75JR0uNzYSEi5/e7ltodKs0M94MJvt7L
M5V6hqU9j57SnAq1Hh7SIEq2veIpnwopq38lqjTc5WoagbKQ1U2PxbXtBr3y0Bi0COREAvwHKqw4
ZKlX7eKi99/bWEbQUgFogA2b8EEe6uSoqCP5VlZUe1qdwUss+MLJGKV+Q1Eh25p1+k/vA6ahFBPs
B5qHL5IwFaGEMnvJMsMIHzq1jQ85+vhbpWfFqnVHtugNef9k+sLw7NPkpe0HxT7O1H7nBmWwbRGp
3Xo9WJ/BM8rozooHFTKC2LYPYuYB2avDgWMaOrVnS2kebZrW059dNzE/aELUkd40gLf/GB6K4qI2
QTWx7r5S6BDKvup8ofQdWOQcKke0vTZlvQ+MFQj3FWkbaK9pSfyFRBUyGHM6XeynwqDLtX+KVW7m
XU4eRJUgtX41Xi4HW3pIBVwEjTaL0NSCaAtmiBdGaEjqz9sjXgDe4sxFiUe1yF7FuThBqjUgXJBS
O8ahsMOy+4saFiuDXcDcYnmsSbLIPQ2DcIZXz2BfmnUgq8eyLmydbAWbbPpN+U7onNuDmWCmM3Ao
QHE4EOAOsUCew22zPus1tZX1o0Xxv6h/hrz9Uw2bmzerf70damlQVIOkibSKyeAchB/3UlflniE4
hqd8SYRSO+EqJr1aYhu9eL4o/cXIVErjFqOSmMbZHEagAmP2OrY140vMsseXe6t3D3Vc7FBbXVFn
WUCBWypGMibiTIhWKDPUcq8ILbq64uBU3vCp8FUKd8pREcnfNO+lNrpvreevkA0WAMSwwmG9Gxq9
gysPBykYFUStIECCY9qaEgSk1IcHhSvl5s+/m4rUlWgpOozjuTwDX1PP0gaR0yCvPtSpdRICNLKh
OGJ2/fF2qMVphFOP3u3095y8QA85oT9do4YQUp2RtdG3QWEe2fE7o5SpOFbvolr/xURqnC24IaKS
cAWkb9LRLy3oTA61YmEnhILyvUbd7w5VBnkFS7+02yCQ8/oE1SUi63sJxZZpFYZGKioOqAxyZMk3
gg9qCXGdFxmlwZ2b1l64zeFDaofbM7twaCGrxVqRUFPiHJ3BzUMdr664r9qjFaXFNxdU44cBDMRK
lGlPzU8TAxSLzqmK0uNcak8ueFjEddM7KdqH0Vd65TvZNY+uam0zarJxbZwaeY0Pvzg0zTJFtq2O
VPhsUmkr1yAzGsT1aImLpnsYumhF8moxhKFPhoMmysLz79b1alwAt2scg4LcNsaf+pArQOJvf6Ol
HQ39E7YFvngqzPHL1ZHxTJaLKk2mZmXwnOtNu5MyX91Sbf1Tr1e6naw/VZz8JcVrTcQEkwodof7Q
YUVue9AVWTdVs9SVES1c2sSZ5NThBcn4LMyG1Mt1LFYad6XeGK/GEJ1Q8wKunmFfW+/GCc0ZBtTD
ivt+5J1wezqvP5okIguBUgMKYvjzzZZ8BcimN/REdDoAEmERHFFUWNnP11+MEDhHgNuCb3613jPQ
1SYlkkl9pDkMQXef5u79OK6pLl3fnBKgNkNHlxYmxxWtLEk8Pw4z1zgq0nvo/lAnjjLgvZYn2h9P
GRUKSbE4ulU+2exzdRhqgjxAjYYm3QGm+Rayq3M7xDTrl0eEhFcry3viLUEjnqb0jI2i0opVK990
j4XffFZN4RC1yJdVEVW16EuuCStfaGnqTEAanA46WaM4Yy9VUBzbaBgorodHhKaphGdboDJTg+T2
uBaWggpWVJQQetBJAmaBvEhUh6Jp3aOsUqt2sy+lom08Tfp8O8zCeOiLKSpZ1EQxNGdhzEoUuDuS
zgm9ZNNQaUt5W6JZBaVmZS0sRDJF2JKKLsLauDLsaT2pzXuRtWAkXrMbZAuUTkZ2DTiq3EeY3q7E
W5hADLUh0uH6wNU/z9csNacU06aDI/XtLtOFLQZSm2FVIXhh/cHWk0wVBc3JwmJ2KoSp25SjGeho
N+DRUReqf2oyOrJKbH3TfT6bS4Hgj78ZxwPXh4p+zLV++2j2HbofanTKRp9ec9xofmJjiwUgHdvK
H2YD0PkvJpOSH7anpomB8Hw1wuBOkzhqLMeHu3hQg1FGvyEOdmHHv90e3dIZjz4j2oi8/jD8ml/6
KvTKEHR7cvJSCUwJaq9M5iA/56Kgb7QMSH+EXelrqJjDPhkpuZlU7FbGu7BY2QsKNEiyDxous20h
xwaHjo5/YyrXVHsDE8NpSspbsCyFPRSZ/+ef1DIVsilVgWrKv12eYgAB6NdYbEOpl2wq9034QzQg
+FRryfd1Roz3MBPLgTKRFef7vTYFQYREiNSI6L/5ammndPf7oT7UXfBUaeXOM7qVZOd6I8oiwThl
2I9syNnYIhZOkVt5fpRqY+uBgYsjc4+J5eH2urn+ZJdhppGfXQTtGIC0y0hBpP7OqGAVADikTCmG
z7fjLA1HY444oHBhuqobFNLQyR7VVQc9BhCo+l1fGzYAxhXe6tJwNNQip1e7JONEfjkcwDQBFGfN
OpZF9Wh00BIgTzhC6NKYV1fkEZeGpHOD6shJIxs3z2z8xND9iIeMY5UDahSh7NffAfQFH5O6t/65
PX3XWRR72kCWj2uAtH6eEgwR5wv7KTlVVZ1+Tesux8RsbA15ZQcvxSEVlSwNzSmRNOdy/to8FGSD
Ku4x8sDSKAHZfPFyeyjTwr1MPfDwlWSSD+oqWH7NQoQyDK0gh0c6eqa7q1jSu0hTf7WDHpxkHCIc
ysvDp9sxF4alSLQjKBRh3cGj6HJYgT4ALzTa0FFDHYGUwTw1hvr5doyFcZEYTqpZfKPJPPcyRjaE
SqsaBSK1BpDrJN9Gw9ESEWYZpRqIb7gypIWVrmriFA07WwTqZmetMSRk20KNLgdokTdIOeZGNOg7
ghc3n7IsznZ/PjxNYbmzOgD1zN93Ygw7RdIqnkWBSyXagG36Prpm/NGUafRtSWGG7+kooAl1O+7i
OClUIcKHcMSVzpqQh/KIwDhUDADpTyGciw8eoPBDKMrBXoKGtzLO39t2tj4RbKAyIIH7YIpnE1sN
Ck1sEVMAQEa9tk20qk9sra+bbiOlfp2eolbsMAQ1RWnfYWjC2EGLCTYo4j4F8FTHDz3tSIRisiiN
7sJQMj/nFugrG+rBiBeCLgnC19uTpE0/6vpHT5fhJIJwtalgoWkSWqbj3Vazv2X2o7opbAAndrsV
N5b9A2LI5vH19ePP2FZt3f58f39vm/bXh4fNvXJK7Yfv3z+95JvneHN396Zt39Y0+2bfkEe0YUmk
sOglU+XE3utya8gmVk1+lkQnz4thNHhCtm/HKjy5Uga8QezWfJin7Xw2G7/jyeJU2+FljcfU7BMm
Xd3BrEa9wAwhVHlPXfiQwUhW/XcF4SOv/NpW9X7lCyyEVMgPpuq4ybE23/2pkklBSYOi0VuqK/Jn
tQuPkBS8le2wNDSyPI1nB/+Q7F1OZSDit57ngekk7BbaJgNIJ7h8tu+CGciNYMQBL0VwszW7vZQp
2kr4pS9JvcIAGS6SzM1PgThTkqGbrJZy4YOovnSghSGS5Wjb/Pl0EkLSSeskqvuzYfJkmCQ5UQL2
wUaLfbhpehQLumAlzNJsnoeZhnuW/VBpkppk1MNTDq3OlgTEsmhmFDaVlNxOMxTy7Djuc7CawLTE
FKDM7WEuTSeXLbXjSbxEu7rWjVpTQinUj6P8y8wfvJjGFWpn5tvtMNNszfeDga+ITteG9GveXvD6
AB0UDV0gN/WD+yJKO6dQavXY0uDZ3Q41V/P4vfewJaQebYjcS/OmCdER740y1+kBsgPb0et/uk58
8SaZ+oTSo521nnaPimCwKZTEfCRzNrdKHNQryh6zK5/fwQFMikHuLJpToePy04LoEZvWQDmzbWJs
Gdo+jlCE0/Vqrbq2NLmyrpnUtoh4pR3sYyYStqg+OBrUDkqHvCkBgxXfbs/rLLv4z5Fm0CLi7Uq7
fn6E9jVSQb4qeqc8ED1wdywq10lRU5I26NO6kD7b2jp4ql4Nh9uRr9cobxASDQmUtGleVSCiXkNK
1ielFqT3angdSoO+6tEjtb4d53oeicNbmbxd5NGjKZcfDM8lt+A4M49t6iISV2f1ox+nwWnw/WBl
SGuhprVztu29zstys4xHR4LXKJcAt0V9pyMVdntEizN3NqLpZ5yFgWDghXkpNk4Vxa8ybHA/7gS8
AeSPkpau1RoWg8mU/TlFMF66eo1kZQSuZhCOTYJ8Qf2aiHcyDAWxe789qNlT+Pe+4gKimExZaipd
Xw6qcJuidKEZO636Xsk5yD5p64M6ScNfLj510lqpbWkfn8ebxn02iZC7PPBwEV5SYfJsKint82Ll
qX29t1h5Z0Oa/vtZiBQBjs7tQ4nMXQTzDm4B4ik07GLjup4g2WatD9lG8VJQ9Lcnc3EhnkWevb69
PnaBjnfYKphJ+EMvJO9dFhRwHQhH3440rw/997sBPePxxfU9r0XJY0VLClF3R1UCFZBrA4f/zuvz
Itk1jdX9LGByoo0QmxIiI6keNegtlGHzCFXRXXmkL/8WTkyqYtRoryrpmYGLe2dqaIJFIN1cPRKr
I7J1abcvTKP7GVloLNpYYsFgD8xW/ykHaSvZBroVK7OyOP9nP2Q2/6FYW7Ar/Mxxg8+eUKKY0ANk
XSuLXWcZrK+zKLOrCGBEpA9YDzuRBFZNsQAeYTKA/Ws2IhTblMRtC9dOU0HcGZWyJkq8uGPJMmjB
ULFGIO1yeeuCgAEhEA1H9Jo83DCv+AxIgEV2fZsm94pAXrUDx1x9Noq20FcOwaUpRhIccX3QKbSf
ZoOnrRpaiSIIxzIx9mVZfSlV9UUc5ZXr/ncOc5njUO0h6aCwQHmJ19vlKAPBL6n+1AjRCC6r3MqM
YQcpPXgoIdZ8lBU3fo2C0joVyB4+mpFYPBZSHrxhAhx+HKxB+knvee2sXDy7zmZ+dnZB3ug1Q8qN
YyKrd55R7Q1BW9lLi2fXWYjZ2YX31FBEciM5lfhVcx21+ASWU0R2ujbebp8gy4OhK0pNEg2C+cHv
Dmk1RFzGjlqpP2WrnxSg1wynF2OQPZJq0IFFxPDyI046Wm2ViaEjawXY4lzTpMeh4B5d2ffLJ9BZ
oNmXYbuGbSplPNdc19jpQzDupHAcd20ZhgdNc43PQhaYCO2oSIn0gvS914Bn/sWEcmHrtCUml8TZ
p6vI2FxTrDCkiZJvkpm8dLG6svmkaRzzXUGB/N8YswPO1Fs51JQiJDktIPIZUpcHkPytaPwoWFIm
PqDSAsEW6rz/aCAOtglkgJHPojJ26lMXpcL4EbvqodgrPsrscYu0yMbXBriqmt8O4vPtGVk4K6jc
8ril1jOl7rM9HMtx2Dc5UBPYfXdu5u1ltYzscAxXNs3CMqOGBYANZ6PfffHLZYZ4bRNVYjQ6WodK
WwCnzihWQiwNBVQtjBAK0bzvZiuZdsXAtdoEp1SSwMmFeEYgL22G0Qek/qCB3J64tc88O2SrGmsz
tNf1oyx+TbX7NEQYI0rtss5X+quLxw31+6kGYDCyWZKOVACMZiTJTmPYx3fIXIpHelmxjbQhdqlZ
YLxUetWvBF14U3KBnkWdvudZghbpXeolpQx+ofQAwQb9Qc6CrW76x3LIDk0onbQ8fbEAacS5fJeO
a+ZbCx/zIv7sY+rgTTLE4Cynh+7h0LyMQ1se6+yupNv9evtTLs/whDP4byZ/OdbYchVIxRgayuZn
0XpJMFyTvK++rh8FEMK3Yy3sA8aFmKiMrCbFztmyaRTgxhQgBqcTpPYVskTtQiyW83F3O87y/P0b
RxMvx+QpQeIF8LEBjQ5WagsCRx/CDFX8Ff5ZqK8sl+UZ/F+02SkyygRrDQ1Nz5San8TR9w+88i2q
WralZyuH+NLQztMO+XJoKN7ASs1K/yTWzXhKurI/CJjCHBJMnP5iXPQBJ39YGuaAXi9DqWbRN6bS
ATUcVbzvdOuLlMrPSaVBvDe/V57bH29/tqXE8TzgbNsNXQLgEXFMeH2QKoZvufApDh9LrUHvzrMj
tPn+f/Fm26xERXIsC11wNHHID1FS5B+MolY2chcYTsKpuZm8k3aJKvfb25GXzk/ONB4UqqGgdjst
qbMDRhYqqGVibRwtOAOpHx4FtNGlR/SdVoa4Fmh2Hyde6VP5oK8mIVufIfNtfjVSCC6KubJYlgOp
VFTILLhOZ4slVCCRdzgU0U1DNByxCikMNm2g4w+AxAB6RR0c8JW9sBZztl6MIcv0VswtR05auHRp
3O3olbj/lFgAlOQP329/tMVrgcrev2OcrZesB0Y0DqV2pDmF3C2KpZW5MZoXTcEgIPvZ9xot4BIh
fdeOlLXFurjxz4JPk3G2ZDo0EdtEjjHeTCMNbYhOPAxap2xbNVhDHyyGoqwztRXpa89Xp+B3bSsV
hoxTS/oR++a7BvsJL613t+dz8fNhaTuBjegszJNvy6iGSkxxLQ6yt2r4mpYfx/zJ8N5vR1kYDG4O
gDehIZrX5VLIGWWI6rDpGEU8PLoR5W45CB/Kesi/3Y40G4+ONxiYxwlbOe0Add4FQtDJ9MpUi04C
tKqNX3BmZZb6y5LTbN8AG/l8O9zsMr0KN7sJuj5IWnWkqAib2tg3GVTnOkIN8XaU2eX2nygTKlCV
TH2CU1wuOyVCKLpFmc1p0chDAaVK3gSkGEX1fhSale7E4oj+F0uZXdtNAZyNtnrkDIb0SSnKg9qp
zu3hLH4j7jLarCy4q65yrY+484iucByVcETDFP0MtcVwEm+vjVR6H/882tR+BPMNuB08wOXkVang
eo3uA2yXkO0QypeylSscwiCNVUMu/9kR/PtTWSSAvO0ovmjzimxa5lEViaZ+NDPlvotap4vNH7FW
vxWavHLyzjbVf0LxLUBecX1BEbgcWFdJUhMMfuMgI3Qvm9V9HQxvmiCvLPGFr0X1EINEmQoAbblZ
ZjUoPU0kqbac0Q/cAzJTv2hQIntYBsXeU8d+Za0vrL+pWAn0CqCIxYPjclSFVA7glgNS4TinbCns
KWCuhFiYuIsQs/u4FTR0G+Oqdepu3Cad+Bp0/p4S2q/bC28tzGzhRVZUBaWgBU7VCA9Vqd4lQflg
Be4Kh2Lp+4AbJpFRUKAH7XI5YW7IKpMqLT5pjYL0KOqW97kQvtehLu/EUluDhCyG40LClw5b5qvn
+pjDZEtqfwJEp4NdJam/TZCnOzUlzO8WMMD+9ixOs3RWzJhWOX0NELcmcBAWxDTLZ1euNRoKDAOg
ILHynrenBDXVuNkF4oMaffCD59arV1bH0gApQ6AGPcFBtLnpAobBY4qmoHVU/OaEqPk3CONjKG3c
Mljrfi2tdZl6Ac8+gN9srsuxxW6PFrrojk5hSqegQ9NNLr7enr6lRXgeYvoJZ9MXxEpgIdTrOUUf
b0qs5iwEQ71hrac+ezX8/koyzVcgArCVSGYvwyBlg8qvh8VPTDOSojZ6x4a/KwXryOH1AaVKR7Zy
5/bQFmMCSuIRS3v0ihzFJ8xClMdceocSlH1YFLHQ/GjS5qEU/dc+6RDZR+bmdtCl+aStAqB4QjRe
3SZWbBpRXVMLCYxCwZwxiIaXGtz+ax+2/coAl5YHmFouEe5IkEnT1jj7dgIEDa0U9NpB92kDA3nf
heHx9nBWQliz215BzLIUpbxygAjfK7780ZL8lRALyQuAtX9HYc3ujxw5EU3oxwAdUBzCGv0JZQju
X8+MDk0ldvuGV/Pu9qiWPhIVazA5tB+u8TIVvqq1OxbGsY/hdLcbw+ekqlbO3cUg0ChkCQIuEMBp
eZ59HbMDt1m1ln+CbC1+sCxBv/OVHFPaIV3jri0dSToZrYWeDq+PeQqjtqjxILwQOIb5IcO6zEOs
yBW+B+3bX8wbnixc94AOEIi5HFKcyDmykbkIY6MCNGbiTTCKaJPHP/5/cWZTp2dC5xYQDk913SM1
YsnCI6JNwU9VjtaaC4tTBywd8A5I0KvTXAuUWCiVwQdCod6VWqC/9EJ9MFEEnRCh1dNfDIzVznJQ
kZOYH+h54k/CJOgKetm4w9/70QpaR5DWjI+Wdi076t8ws0Nd6IOobtGgPGIJtOtzcNy5tJJcLu1a
HU6IShJGpXBeJQQfjuKIFYuO2lDAtkOlCnac8IhameljVI3iTu6D+OUvpu9/QeclwxT1M83AShhc
eqruC10e93k5BBtLQLLodqhpic3TCjoOwASB8UwEuculPlSpXoLZSU5AieID5pTCC+vkrYOPcpJ0
TI/E1kDpHAeL/e3Ai9/uLLB8GThPdQFzLCZWE8IvHa5Aehr/zfF3FmJ2GQe1luQCYNaTGwbKh6oE
MO4jtf5t8Io1g/PpCrqeRsqutGC5pObP7W5SKhdRgj+JQ+faopfQNELWDnlg6aVP5RDx5RbBE6kT
HqiQrrR/F9eopnPC8yzGe3f2DevIapGMFTOnSH8F8rFHwLBHK8Yq3xpBWflsi6f9WazZZ7MCAJfW
4GVOnaF9ZeoHRGc2XJib26tjcT4B9MJYWhI4gNoCKgVvIMcMKlU+IYVHFTYgwf9VJ1Ze+LZgxQjC
G35RbboSYZ2TpqfZWja3OFgalBCWNYmEbraAPK2PMv4QjobPtkfuSL6PgiTeVk25xnhZ/IZnoWZH
2WhBxhLMyTdUQUVsGBEDMrUc6UvFs5Aic7GloYn58fYsL14KYNpV+FkoScyJaL2BwGqNTKwToK9Y
ZZPT7LFGpIOT274daXEmuXeACBscNPOZROjQ0JBdH52+x4/OHEL/gyWHyqauw2DlRFs6WCZ4lkWN
bXqazbJFMfaV2KCTfxT69K4xxqPq+ysHy9LqNKTpOjDI9a9AJYqhGhPHzMTTCm0unhVOY4qPbq88
KsZwTFPzWY4C3qHdSlxp2l3zYwZeO+BSoIgmJ83loalmeozSSQWOyb1HHWhTlvG+HpOHWrbwITXu
AoDCUaCfetc9Veh3oYqych8ufcizXzBPlEU8csoxAGxR1CXSuZkcvNe92T4JPiS722tmaXWeh5od
a21oDhWYncyJh8IRg2NbwnngMiqCvzg/zwPNzjTycJx+x6RxIoSYUqrYJcrlhS0or8il3h7T0nV7
Hmp2ogitWIWt67tHrYlRYn8Uiy86DhGackT3cwevZeUcXdwMEqBneFPkSVeP+KDLMWDm2Wt2WgsV
k2wmPzSDEggrG3zp/OKg1NjdeKtQh7lcmWTljYZJo+KAFwG0PpQtGs/xC/K//UkTmoa+ZyEfbk/m
WszZmSnLSS1ETas61iDi5YwvlNA6AS5I914SjMUuKj213dUaovgr0zqHlvx+50MzBaCP8iG809lw
U0nRKlHygJXJWrNPikHZ4HuF5t4QocCMIjqWPGjfF/jyUaex+kloAPVt1E03Xq0NW6MAjNaVuvwg
JHmLBnFTrvzExS9/9gtnkxOnllhJLX5lCRpSv9zB0vaZVPkrx8G8DXU1EdN5cfb6EyOxdT2uj1Nc
Nf1WQ4Z2K7fV9zEtP3dinv8szE4+VKlhPgHOw2RqUL4U2disDHbxVDob7HSUnP0KbP8UI4y71qly
3JFF9PPo5ytI2JUry3zxTML1gdIHzWheopeBIu5gv+ooe1SaGAg4Lnf5V1xBh4dR7qL7ogHXuRJx
eZH/G3H+FshxlZhYicYRQTXkFhK7UD/jH48v87sfvt3eUIujA/QAcwh86hWtLo0DXc4rHRh15Kpw
0gVxr2hCflCTsrpLBGOtcrW8jYA8yVDNIEfP7zMMz4Q200SYLlGpNoBcI1nbStiDDhyJoRlu0Hwc
fvIe6pEYDbIy/2joxfAJ8ydL2nVYeoV7nD7NV9FLsdmuMv6XrTnIIzYQ5aj/zZNlQugDQoCIQC32
8uPHlMnbGk2nUymXOHTHRrbrSLY/3v4Ii5e8KSNkJiHAhaTZ7GxBU26yrDRitKlyHKWU1pds9Pnv
lAyluhCOw+Mo6Z2N5Kyxycq+cRQFWcO6q7iyerna3v45S1vr/NfMzhEF6eyJVRM6ZFUH07uzOtHu
6n/+IggIWbyKLPCy8+O0xiQr0aGzO1FnyIe0MQyUN0sMaWPLfL4damk/oRbHcptehuqcdeSSoPYZ
pWinGRV5r04OnzKH1Ja+QrhDPkbYqH66Sgyavtk8cTuL+huSeXZARQjdVyj4BqBJAhdHlgBXyTa0
hSh91wN9tFPksPEN3yBnfcgqvAgjY2dJntP09UpfU1u6GHiicnzxTL2mXal9mfZGbmDFmrvSgyxI
nblppA7zdxx2QJGJULk7u4zU6FeZBLwlzX5sRydEyfdjgTnpOyyMGCVRFX04W2uq8EfQSSL2pRBo
P+Fo0T/4Yp8dqk7cjQhk8lRTAY+FSvNDH9u9iNa73Oa2JzfFmxDLWEtKY9F7KEmCKNjSTgwf9drS
EZz3fOEzWHj/TswV6W5UBiScxg6B3kNfJWQaOH0YKCtYTfWt0zpJPfpWgpeN3rrBW95Yyg9EV1Ag
F018JLaKWbZIvMZ1neDU4NHHiJM+6+60QdKaB/Sjsy9uVJYDGhVR5X1CFZgj5/bKW5p4mnTA/jVk
vmiKXh4frC2oUoOYngaxDe5M2hH3VtaZx9tRls7w8yizQ6rycJfFrE44JoGRbs0OS8iKb/4IUKu7
y/py7WW3+Bb63xE+fxBUBjrm5K2xoxrdzhJMnCMmtxWpfPab5L6MYUeGgvuMP9cfglD+k3pQ9eCt
B2Aa4PvlfJbg2DH0zQJHqzHRrPF1srts+DKGys8/n1IKETrOrrTerpQ9yrqfrEHJcTCSGnJb6wvs
LMqsYLUa3humrMpffMPzi2Y2MsyQYxDYaeuMitYAcCsKezTM8evQtsLBjxPr8+0BLq5MVEToMQKH
lOfHbxNHigEdVIEDhAEsx3tQvYJGzve3wywdvZTI1AnwwH0/V0gpoyBM4rQHJAJkKUti+mOlHZHS
qINrr1ZUFjeCweUkInzDn7NULbXQLiZbU5w2bY5SI9mqWhyENLzTLGvlAbkYyqKMCoiOP+dZod+2
sATFFE6iKnWoEJRqpm0GDs8jhkPSLxMtoJWz5PpW5otMHAGojizJ+bvOQLQ76akm4suMyDqSIhoq
u0HzEmhG+se59WUo+XKbSbVZYr47CkcUalW7MSGRoymsH0yxFrYrC2R60l9ek5exZqmPGqdFqll+
fGrwLszsaMTIgCxerb/GkCJqHMTC0IfZEhbRLoFf8imHP/UtaQoXfyhfeYk7Bf9id0zyk5ArZndv
6aOQHBKsMGlMDphbizjxvTZoSr3VuLz/1FBoa23UJauHqNa074nVCQfOfnRMEjSZduhQ44Jihp1y
1IY8Q1N8bNpfSdYXyOW7CJratVqnjtR5IPCwJXHfM7jvio2lIRZsmH/jRq03SFuzQOw+DgBvGvwM
b8OsWqe+R77+LnV7asYJbizFdrRC+SnOsuHNMAPvh4Rqk4SAtoCiZ5HidZLVVvu56YwYV962RcA7
MrEQQQdQsrEt6r/5nSvg80i7tNjjOppUmyEfDd9GsKL8iomj5BSd1/+oY8m413x0zPvAin7Krt/j
0x3HON66yFy83/6s18cLIj6KxAFKFwXk0ayQY8YJNdsBLFphJbrjlpL8Ug7Y7t2Ocn26XEaZrVO1
aQiD8eRRNqNjUT4oAX5h0YcuwUlh7SS7LuNcrtNpxGfpnNH6Xtupnn8q2xq7ihg5r9jGEThXNpo5
9PdxRyKDE5eOjWHfSWtVpN8zdrVPENdCFg3BtyulH5ZFPoayIjiRGgqY0UQBDf7I8zUFi41ycBDR
IUVLu0p5KNM0ijd1Kw7tpovG7s2sFeEBe/bqh9KG4luYeoG5tWK31rjPEnxjYQ6VzQaOg+va+C6M
GJDF+BNQbx0wyC2xTbIM4dPYdcOr2abxk2XBPrONQcROSkB503YzwI92X07O2mYegYYNSzf/lseZ
/xQCp4PBbeL7iStx7T4ZvyWeKuQsNvAMxmPjieHr2MaYs4pFm4W7xLOkn/Uwlo+Kb+lf5TQUccYE
RYLjUSpj4tlmtfTuY2P60WtxINpYtR4NG5BVerMrS6UINnk0lPejamKpQIKtPsZaI+LUKSXyPeC1
ggONSVrT/Vhbj7OzDAulOsjDyHMGiNCcSeJGaYOHrux+Vob8rRWUlcPz+hKa1j+PDPh/iA/M8Wly
GUoKmuz60S3NrVwZnwIhPqWIo0zGwMlKSrS8pf8XbLbZ0kruBxH/QIKN2LPIp8ocVi7VhXfw5YBm
E6h6WeJFijI4otSX8SdsaxVyhsztLX2rpiH1AsRAhpfJZA1fklwpFfa7Vvp2Xcuwm3QVIfwE4cy1
W2o+0dP0IoDI9asDOlTM2e8ajR7hiqzF6ssIN5r8hGGAnVY/k+pPJbZ+x6GRYYAOBYc1ywKlogi0
MMf5JuyC8WNVVeGdIHjqti4R3/zTs5O3oAZcE5osK36eK3FkYeNhNclJbdre7rQyxlLMap3EiIMP
WuYGiLsn5f520IUc5jzo/E3sKtqAqyScyoxaLW7rj4qAxwg2R63954HYFMokZ76gHxaM6B2no+U5
kzz1hiszxE2iiJ8ymqYrzLfrTU/fCY1jsmV0nI25enRS6UoVSYh5BZgPopcOpOikU3btDn1YkO02
iHB8dgM//XJ7iNf7kW1Pw2uSfaNiNEcH6mFgjJjTWEdJzx4BZ2FeEaPZ9BdBKA6i0k4DDWzH5a0X
UDCgkYiMnRJSIjT6Qzb8eYhJVpQnIjEsMD6zNV8kLslmiq9k1WW72FB3dD4/3h7F9bKbEMlA/Cdm
Iu2K2bugHgNFxm8pdGB+gyAXDjgr7l01Wdm9C8cXRwPaZCY0SCiu88Jt4BphTllXdDwNq+lDVGSG
i2V5iI1XK3j0CiQACrx/WrnBFFzGFGfjeQW+MLmYGg86YCBrCwSqXDlWr9/r088CLg0QHCn1eaOm
6gcvisPGd/BhsVXlOUq0fSMHdqnt2+CpN7DplVcQYguL01RxTZieRhSW5xSOBBeE1Iy86NTVBXT/
KGqf0YurV77rwtajHo/4LQYdlPXmDI66HCxQt8hUVv5rJf/yMKCIig86dBjMMlZOFGlxSGfBpjvi
LAFEBEuQoj7UWESplt67mlXW2ziLXGmjCDgV7RLJ86r3HEukgxI23XPjyQI9xaxqk6Os0LOltBXg
cN5TgOztWi7H19vLfH5LQWRhOgzqnJPU+pXMRN1qXsLL2DvVeOrtsjjNdp6qgJbwUujeRZqvTMn1
tkK2BuIyn1cH9T/HzGWVYXihTyl/6Kqvupp/wVzoi+i1v24Pa2niaTBOzQIkwJR50QfbLMmtg/8j
7cqW5MS17RcRwTy8QmblUIOr7CpPL4TbAwKEBBJIoK+/C/c9p7MoIon2efCLHeGdGtnaew11cmxr
GqQaQLNDboX+4XqUt3vpdeox/4qL5TVitFHEjDRchODy5D15+uPUo/g+7WBgtTFxb98SiAXkM5Ch
qL34y09G3eHZZJD1nnSjwi+1hUd2DM/SJ/x1voeodAQLFVeceOHaH6+P8u1V8Dry/MsuRml3VQln
Rq84QX3kAaD6B8t1KtgDkr9gDx/Bvsw5TFMMA2j71/XAK3fj68iLO9itW7/mU81PXp78CprxrzyS
72g43UZJmZXgiQcqPgy8Pdpt/cUkCvoZW2TEt/v11U8IF4hf1rOhckPLPQVO9RhH3Q08JdFdcjaO
4dv9+jrM4u0L6wwLfpdDcS4t1ZrUjkGGyBwZyy2V8a05Dd3Xq1nCezrUMPM7mlJ/caVSqQz8HWyM
7337E67LzJ4+FRSubZASCjpr1+mtj/dySufEOAT1Fjn1rOm/PJsaBo1igAfJCf408LjNW/jZySZ4
l5uBHq/voK1Qi/sXim4wHlKgAzswevVVspcR/K7gAH09zPIe+D0iCI3Cm2ZWdV72Jy1jQybeovQ0
GyuS20In+yLh8HQyWczLDdDs8sb+/a6AfCqugBjfy2ViQoXkyK54fCzs6Tjm/THRw3tThgen2NKH
W5s+XNP/CRUtNn8Vok7EfABm7dKHN+ZLPFQZ3eRsr0ZBqoipCxBt+UUeJhdjqph9xDPtjoSwr6Wx
/1kU//YhsXyQLc4YCpFBmMNC7tRXvTwl8dSf6xiipCjQBS//fkNcvv0Wh8zPobAbM5BipGufFOzQ
nUZ+7uvhXVuVN+6w5QuzuD1m3aq5Uv5fIY3FNu8d24h6BKk4mqDGyOCdEsbj0/UhLVbp/2OA/G1D
O+0tVntQcohaBXsC48t3Hq8P4CHeD924kQQujtKbMItPaq7kODgygRv1+CmsvwcJTKgBY2hh4l2b
jdthddrAnMPXEQw6oPhfX4WaJT5tYTd6Clq6d0TwgcEv4PqsLaELf48H7SDUW8ByfIP4Ja7QWLwo
OcWeMjDDBpmOprnHfOyJuo5ggmgH8GSNB5EDiKJE97OMNMR07XgSzy6knJyDgS27e7a7YrDTgo1x
ATVDUt36voHD5vWfu7hb/v61yH5nFUO0zJaYArA2vJ4FQHrGmrpoDdL43CsJd1LGikxb9VY2uBoP
tRG0O0GpRkL4egV6Dy1ODlDYUc2PHvnieOWO8UfgTTfWYZE9/T2wfwItiwi0IyZvdcBOEIPaFebr
NEVpPpvcTtMRLf2jcrZUYFc38kXE5W0z9Y5BFkhPQwMfTVpwfkDlHEbhvMpv6hAu8fUYd6c/WL+L
oIt7p59gKQpCzIyfLYK9GNHrJJ5XndGbf6z1lP+7l/6bWV0coKEYhjhqY3IGW81AEc9UoYLLY8v/
18lc3ApEo2JC65GcQDLcBcWtk0C10Tg7mDda4cfrc+jOk3RRNf97VLN86FxiQC93vgkv8t2+kK0Z
FW5TEROyC/P8aFUGfQ/ffgD5KgMY5xY5xdmxoBPnD0+ByuEY2t34oEzFlQe5nT6LQGyaEncHiNkt
6eg+jxt8ZrqDp7xv13/t6h2Gn4k7GSCgN++3El/OvJqs/CgGINlc6kMLqoq2KMBr5xSnE1hiUMLf
Ir5mYaHEMglAy+S2rtzMEiW4Aw+l+HR9NGsfGTAToNWGmtpbN8GJ+DlMT/A4HylPPRruu/B9VWxB
v9ejQCEGNkhgnS372MojSraNGx8rr3rwbdgN2+IDgZbq9cGs3TkYyX/DLDatTBLpi0oMp1ndCgy+
+ml2vi3Q2/NMeYQtMXgX8cY9t3brXMZc7N3OggOXpgy2SDI/oAZyqr38OVD0HkrZ76xkq5m2OpMu
KAGoHSQwZVze3y0cbltPJ0dc4zeeYBDWJu87Zm+AkVa3Hxhi4MoiTXyDrIDLq6ssG4IOdTW8b8M8
SyaRDV20A7ZnYwLnX7w8/BCV8pFPuWDKLLkOPizvipDb1qmXPYFUVvQZLu+uSAGZZ/AJ5u1LGXjT
fYiC+wHVwWoDKLs6oSGizyQd6E3N63tx9zR0LH0u++4E0YfP8NedOxbVc9v+iaonzB7+CTRv3otA
Bu0yv5zTuXHAB1FB2bc9QC5l4wOxuh0voiz2R2ds3YpidE5tpVJoSe5ML1Or+UmAzzfty/Xztj53
EaSfUF628TR6PSQlIZ7RJYadQlXHOzH08R7GycN+DNp2fz3U+rj+CbX4zlYDLBA7B8bCVRE2Pwgg
ptauBARiSFHVd/t0bEmIRByfhC3hrtWjgGTVA6QcTM/lY6n2yMS0sqEwCbZhFhj1Tnd8gm91/xUg
li3B5NUphZIAhOxRd0Jj5PWUalWIwIU8DHB5xfeEwDe8oP7Z87piY0JXA8GxEMw0sMQhPPg6UExg
A9jlIzsRcHWDct8lPxr1L8novz/sKGfjDRPOTZ6lLgxBy8iBpxzsQfGWzWmzm2p265b5xhle2xwX
YZaSMFNYu9B9rMdTzg6wYk0tIuEcfapyspNm04lxzrGWF9ZltMWu74c6sRAlOqnKQgM5jgP+UCaJ
/gvK1qBvAO0R5reuoPKJD9wL04AxzndcdOZYen0ezuZleIB0mgz+bmjCpN1X0JtP9nxoqgTecF0J
xcuoqtW98nytX7qoBPoaKhNwLgbMqQIthSVApnCv9vRd1A1JsWsKyEBPdStRD/HG0M/8PHLtO3vs
HaD/CQVFBxrp7YNHO/ubFsR+RAJp0dQBux51L7x4hrSE2pM4EQhKs6wScI+1ky4uMyseLAbsPsp/
aVsEw6ESFgkOufahmMBJaXVZVMFdKPXbtvkoG97+jHUfvkA2gHuZVbnF1mWwdiRhQoVWHioySCkW
d3YM45UIntXWMQEiPIHBrd8eFO7xr62gj0wFesuAaO2wXAZc3N0MArPoa4+zElstH9HGK9FiI/2d
CTafyKuhUG9GXQsYMpD3X59LjrNUwOu2PFPtv+ieu+/tKYJ/TZxHWObrl+paKgva+dwsh3wJFFNe
xxo6K4YvoehOSR5+hwwHpMVLdCivB/n90rt2XhZXd8tNXzoQDz8HsCJBo3VsbkxUkQ8NTZJvPk2s
hyiCW5qbUAl9kWHak6naIlCszurFSBe/wdKArdGqqudL3KlSqWN9q8Opf5B2uEV+X4s1N3thLo0H
zRtVDGGLPsxj1PC8qfjh+uoGKmm/InvLMnvt0psVPmarL7BXlp1lp3S8nAhY2/q8excP+X3sTxlt
YQqf42U4+vrl+jqubZbfjSskasgLlx97Q7oxFBatTnVsje+dpCYPNdxTN/KX1cmD15cLzYokeQNJ
Q/uxbWnUIUqA6zyvngC0mKVathjEzlraCSGJ/wZa7AiHurWyoHIIl1vX/9SHwaF2XOj65kLiMdcG
HJCHknjlLalL/TNyxsKkUrnjnWJyDPczzgvgX/iu34W1Z91CML8e04nVNUiewJLnQBrCRCxDn/jz
9XX4XSRbnqfLX76oAdiIBwY7ClwOMdOR51XyzkMJ6zyjCmGewptdkAzwGjWAl+XgdKQ56EN32h15
asMWJGWjZBsf4NW9EcNfGdUxtDSXrxJFRgrfKohGD9TKnEmeIZD1/vqw1952kNLB4xEkKO+NnS7t
ymhUPoga1O4/JIztFY2/9Fa4ExqclPpbEWzpMa99ZWaiD5TZoO4EabbXt6PlNNrDt7SCPBYwpeN9
09O9Dk8cYNPrQ9sKNM/uxcsAAo35JHrSzB0vcF76G+RibngfiHCj1Ls2h8nskzbzI1FYWIxIQ748
70AxOeY1va91c2o846ZuS/a69w419742ubuV0a6OznP/H50CS8LXozMN6Jo+RnjydLRrZH3vmPY8
mhdYID5fn8e1GzGZ5biwWvh2LmubU2dJiNpN6tTCVqsLnniBdSvjtLPvWLclf7kaDF11INhRZ4YN
4uth6cTohvE+PvZRQX65jS7uWSFiFKgqdTSAuN2SydkSeVidy1llBzI7IXLQxVxCk4iNgQIcjDuJ
PMDCb9hJfIIOaEqNd0xZgNRen9LVgDPeB5x2PNGXra/SakQwqtkL3FiZKQ45EG6x98OxjtfjrF37
ePr/J86y79VZePxrl8GToHRugr49QNT/Ac4aG2HWchFoD8D3G0AUpFjLCSzLPO+CDhdVJeuhSUHN
+6wBtN1DPaLLrB6pUB+QepdAViWVIx3vuQfV/etjXTmF7kyyAMgHPgtv6DGgqgZ9EonyzDlp93II
+4+QhwSOt4v5TjlTeWOV+Wct8y1BqJXFRGAU/dFUgP/csgrXcjuHk4FdnQFqLE8K+U/mFBAxhBBf
vyd5sNV2XovnQKTJxmaFNMLyicl7u+obV8THWKGtrUsFuWvqCJCdXOuxHIItXOZGvCWwq84L6AyW
/nhSzXA7TPW7RFYpLHFV/Af62rOqFuTmsZsA1pm388WNHco+Bpekio42NEEzx4qaYxFGco9kO9r/
+90C8RpAavApQj9rceThBkGmXIz85LfNXeN46EW55rbzyA0z7IMk9Z1ddT+vx1ydSEAqcIfCshzK
bq+H53V9D8Ydii2x9ch9k5rG28UtO5hNjM1KFuai7DZ36sDiAmr+daRx0Nqgx9+fAuV+K8PuEb4H
d1zyExyO7opAHCar3tFkSyxj5fKGwTe2JNpuKFIsr4Fxoq1Iiga8oFL7d77sizMYieREfJ/vkORE
75pCbqFdV4OCSQueFT6HgPq9HmvRNU5TVTAxV7XcWTGM7oj7UBbOLS4JvKxp+QerCHYHMF+AVILJ
tIhntV0ra3BjTuXoweoh+QTY+1NH2F0X8Oz6hpn3+yIlBUIqBhYa5xx13EWonkEOyx4gbo8CqvEz
dyghZ1t4QwBKrQSo8el6uCWkZq4rQfYKXzYbhH/0MRfbxq+8Bu13FzEkFCx88csfppsxt59H5qSu
dr7DrO0B5KEXFfgfonz6Tr0tqsfqkCE5O7sfB0ioFmcExXGq6xL3aDTo1EUNxCD/N9aWS9PaxwKY
WDiozmhVCIa83jQ0bxPMAvYn3F+KkwX60L6dwDdCtRpki1HKd/3ETDqG1biR0y8ugd8szku+6mKO
tYIWie0N7ARXqHsLJjBhrQYoc4JeqdQfkL995BcO7gLAecCBfj3MOsKNmoyxjQPJPpUt+FTh+NAC
BxzH7z355fr2mXfjxW6dR/Yq2DznF7c3aGv1MLVFdfaDpuC7pg6GCvs07OrME75bHeFTnEPEigzj
r7IZ/T5tGxX/uP4jVqYXP+J37ohfg97n6x9hWIz6B9b9aJOnvvlMnefQ3BBbbZzM+b95O9Z/wizG
imH6sgUA9OwWjsrAe1EH4CPc58bJ1fuGQTMLfLYtaYzFpv3/Cf4n6OI6GIcyHqIGrszJ0Ll4D6rZ
VH1wjpHHp0zkJcyuB9Xvben9gVwouu14ZCC/S9C+WhwXP+nUOIQU/PzYO0zR9ECbdoNJsDj4fw8O
OLpZ6wncuaWANjdCeRINq1PufbEs2Bmbr8TdKpptBVks21BBzC23wVFyC6ABh6pA28gFj9sNyZYe
zVaoxWLBFB2vFU6gQcRpT9LEin5YfoGWiov3zUZbcTUWcqbZRgmP6mV3wwhTT/msWTFSGzSv72CJ
pySpdteP1ur2w4MdhiQ+ADtLTI3uClUXApqxopYs4y209mhU+/skF8mh0bq+YTSIbiaUdz5cj+zO
2dib43YRevGUj3tZUEYUqEH4/OqsL7lzRodRi1Q7kB4EMiHco61bviOOGnEq/IFXP0vNyIfeId6u
l8Y/VCEL37WRw0k2NLWhaQOKyu2Q2y1EVT1d74WmYheA7zrsvKAhQeqzBkrQYau2hFVW1wuvlBjw
M7yWlsXoumMW9LcKenKUyoRkn7umO3V29CdH6iLMohYXF7YOR9uCZDfAJqUsdnSogVDdcmxaHU2S
oA0VOw4QdfPiXdz7gaGVHpGTHKMqeSgDCBJRvExSIPU3KCarG/Ai0GIX8AAeis6ssgriT6qAqSjA
bvLfe9XjRO/YcLq+6dY+Z7OF4dwMCWahltfDEqYAuFgSeoJG6B0R3vvQ5fuBqXNfdy/EY1+kcm6S
Ljn+T2GXT3bTBGOJs0uAB3JuilEfOFrM8Kp+VoDHE1uepTEfgcJ8uR52bW4vRhstbng4jWuKIqsF
oKcsfrHAaT84sgI5vK8Cae2gjE505lYUNE4bL6VgIytanWw8GCB+iQ8NErLXk92wtqK5ldOzttz2
zlXIGdgQOC8wsiE33POCY41rBfRGb8qCEbDC/230i5MiIl9aeJ2NJ3wbUtn+cge09d13BVxEuvYz
4d+uh1s7MYAFgbOKzjsqoIsTY1xBiNPYybGxFTQVszzhO5CUsutR1pf0nyjL40K7qgOqqj6j6gJj
pQr8Gwg7A9+tU5on/kdRSALfV3SFYPgkOyNvrsdfy5EuRznPwsW9YERZtDyaW59ReJMU/dc4rz+x
6YdvDdPOHcuv18OtZX7gXEH4AhqVEShor8MNhakFnwQFFXEuGsqC7x0KSxYi8yFrSzZtbNnV4eGh
Ai0Y0LzeiImqXnUmryE8o+KAvh+IGeCNMQ23XS2DFLw2dQOOov3voFi/sySIDkJVBLoCc6Hr9SBr
4Lwlt9CTJo2dBmY8hIWEq6zO6OhmUFpISxEd/mBeL0IujqYlvXEsoYx0IhW/0U6+YzXMOQwM69AI
vx5qdUovQi2W0CVCYpOWMbQnyF0Y7y37Gx6sKRf2XvRf/qdYSz6MAwPMLggUEkD9SVh5WoAKNEL9
nCJ/iMjWS351c17cb4t182wqSNCiZocn2Qv12yf4WWlIxutbED79jURtPtjLbAlPWmTq8ysautqv
N0lIvZhBmW+CNmSz0xJPEzIdr8/e6g12EWIe78XZbkJIeSCLio7RND2Udf2I8/YUdtHpepjVkeCG
tJ1Z+uWtjK5ocotA7gT02KjMuDP+RGnr6XqMeVO9ma2LGItr0vIMd+0pmI6irMiuCyV5DGhn9l4B
ZX/qF3Tf5kqkJq7kwwB0+/56+NWZvAi/WKyuLAEpaWrAq6WXCvVL0DI109a3YH0igwiQeIAb35BF
8VglkxYTO6mgv2XCyXyn+4NHCCBJ/w2x2BIoESH5hoPgeYyq8pDbWnzKKxdqZp4FEMz1SVs9Thex
Fscph9glD2o/OeK5Ko9tUUSpMXUBzyrtgrLobOUH64v0z9gWd6BjxWHTB0V9ioMmK5GDjPRcq5/X
B7V6+80AVBipgNq+lI0Jhm6qokjSM/dG9mAVQ5GpcopuYw0AmfbiU09RULkec20iUW8HiAxcNvxZ
pH1D4tDOLSBR1QB7p5s+7Vuayf65cDdSnrUNeBlokWGZgBYG9svuKR6cw6C7W8drN+6kFZIyXsAo
TvgxxA7RSFikVU0VtUENiwnU82qCW1y4jfipbRbEzxCujvOMirxDZaEBLvXGGgfIIyUlcyCc27H+
A6zafaCac6+10qIJapHKcIi3ABJriww0LH4ieg7wKln8xsF1J2YVCoSqKQHRoCyfLMOOumXgcdFd
kmxZiKC5sHK/XUZc3G+V5kHBVWwBtzep7qB0Ln/WUIspMj72dpKFQjU69cs4NE/ojYqbkDT8FgXF
KH4uLdbUwGRJv8mqsTa3biT9AATdCvMLTZBgAKJOQPt/EuEji12tUjCv627XEzI+aAK9m5ADCZ9B
gjJ8hhDU8OhXbfTkcju09r0LY/rUIH96qcAFySHEYTlPExxdSSrssbJ2tB/YbVR3gUorlhhoJ9aG
P4NaZf3iXIhPne9UfqoAQh7SFoDMH8yPmJvhrQC8ldMTzdIJ/bFiz/LB+zZwwKD3jhyLb7ER/D4x
QZ8WqmyLnQirLky7nNIuJRCHDNMm4c0j/OqQHIumsT6h+mneF11BZFZErRvu4GnujRln/ij3VuQJ
DvvZvoGcZuN23q5yxVhnA6XBlFI1wHQu4jz50PWhW0OzqEEcNkDT7OS1EWvuMFgjIPTF6+ictCPA
xZNJhiArpeNCGbNFr2Y/QvA3vydswNxTIXixJzSW9hHeum2dBQ6Xz/D16R/DSvxlwvEJz3EaQZyt
Dr5aY+RA8iDubUild5HKeA7Hl7NwJBuyPJ5ZIdBE6PkNrEcAZZmStkR2wir3i0MS7xHwRH0HvKHt
31QE2DbIUgKYCumSRMa4MTgA7Z4W9jvQOUeVtS0ywxTqezFaIn37KJTTOFlTSxfLShLnV+Sw4NCp
DjieqjH+jz+40i5ugcV+7wzWWjSsPOumczK78dxdZQlUioDOhACprm7+IF4I6Y4QoozoWS5OdBlx
qVsKsXFLC2STMm/2xAqC26gf3KyAEtjhery1b5ELMVOw2maP0GW5BeWpdsLer05sQgkE5tSy8P7S
7ZbD5VaYxTTakO62e2IHJ0vyX4mbs5Q0Vn92S8e8vz6g+eO5TMDQ4oowhxHsRJZvmrziFb593EC4
EHrwcUhvY3/YoSf7CJFW3JGOdwDPcONxvDa8Ge6EHh7gT3hOvU5gmTubm8dAMzNd1x8ktNUfhe1O
H+GEtJUYzTO1HN9lqMVMVqzCzguJfWopuJI0OaNguoFA2hrN/O8X6ThTU8Bsv/GOfnVCjR1aZFFa
D+P++kKtJQveDP2d+VmA5izmjLdQRhxsro5er1FPDbSfJj7gb3Wb+Luamy2p1dWJwyZHTRHaLf7y
ZIW8JjIxnjnZYXUAEvtILL6x91aHBG0fkFSgjgN+wOuJA/9CUQGpiiMYTAc4POw97fG06od3sJPd
SIHWYqFnDGADSj9QSZg/1BeLNBZeZ5kWj5kQ3YZdacAkcXwjswBYb5hStRs7fDXcRaaxGBrFu0ZB
6ic8xS0hB+lXfYaj1gLU5/NM5bHY2B1rq3WZZywyPEi1Ob6igNtpO9nnJs76astma3VIEGMCMQYo
bkBgXs+g1SMP74ZcnHomd4093OYN23EbPLQkubm+15d859+Vlln46T+xlik/5H2JNRVA/wNzDHVm
qoAlquAkNtwU7wVLBUxBgqwTVeqRIquGtnghuVfXt5M2nrWTMXV06kUqGVMXCLa/YOwcvlz/jasz
DhhCOBswQvl1scKQEFNTWyUW7O6SvWvxHVDnGxWZ+eJY3l3+RYjForZG8XGU8NMw08MgUBvlbVpC
ffh/G8jiYkE6F5ZxF/pHYP7iHWvRxASqbXc9yNZQ5tm8OH7aGylyNUDRwPWrU+PBRVyPN2GxBSBf
jwNcAW7IMHyDYPTCoYHUxAgwkcUADEsj0/Duq0UgavNCdbklJb92JsA2AiAedElIlc0/52JYaGgF
Y1K2/nEqgzPzSxQvyiOzrFsuvY3Lcs38ArcwHi5AirjwwFysUyuYqkeTsLNlJQ3JOnQNHsPfm08y
7zveqZNJE2KQ5w2jLb5aCemKTGrhw/LFgPm49eLz5+233J4BBPSj2AvADViC9eEcQGEYFcA4Do8I
vZcKhNjUq6BRmwYSqkK4YGVhgV4Tuz9yPoU6S2p0qDKb1f6ncMzxbFBI28jehSEVycJSjXkay6Z5
N0JeJo1a0cIxuhQ/heYS+tcwGrVSB173EjAGtLFTN++H8FQzMEtnsEgxpM3gld1umlR1Kzm6kXCj
J5VOIwjH6zQmUd+mAwWOcA8LU8bS1h+cGMQJn2bag11dGiZxCdEwofInr5sUydyWx49h2ROVEshr
ehtnby37gth3MEOMoK38Wz7/Yv84xkxJHSfVya8IHCmoBBKOBXiRxjJtlPPBsuMzS9gfJLFYNHhO
hig7vPnuhpo2pFNtd2r8lmdWkPxo3aaA6vewUaVfOx6ozcMYC9UNNAWWW7aKijBnuTzFuOsBwkaB
hfkpLOkdFx1hU8szg9yMvVG3XIsKTbRZqhbifjiarw9lPnmd4JYYT2GNq1lHRXPXAt6wQ0kxyGYu
9afrd9valwAqd/FvRUSkK4tR8j4o/QBmRydtqWOuk7vIbJHAt0Isrs8ZCQdwlIVMaRhjZHuqOShc
Erv/bSCL2wwXWeTqMclP9eC4O6vS3TuNd+jG8qzt+cvpWiwPgYpv6cXQwqJR9dUp4p+a209m4t+r
2XZLO7cJGz9eH9jaVwFMXqBbnN8p4CJ1AT+wHEwFg7+8VLsBTtbK/TqVzsZhXt13F1EWSYso6WBH
1C4gOn2H4kCaD19p1OKrveWztT4c9J9mRi36/osNV7sqpLwc+Clx2V639X2hvUx67kbHf308/4RZ
bDrpq174Dp7VsQi+gdl36Pr2CP7IDhzfjRtpdX9fHNnFzgv04CltOf5J1/Bgy8a4zb9WDiTVr++D
5db7W7vpH5HbxdaDZgpB+bfwT4V9Xwt3N5r3AYyO2gBS86BG8bi8uR7wDXbm74i4bGeZVkjuLbJE
qlAC6cPCQmmiDH6609j/zAn6tvvQ2EO352YaP/PBGR8NDdQHtMVqPOaMy0cwWwtfpNR3miazRxk8
0yEhHPR3p4AbUch9B7lg3nwA6A4ejsVkTXFaASx+qNqW/aoJ6l0UtPmtEupyUywHNCcFF1+sJBxN
GKBXc/ZbWFKNFqRFCzL0twlpy6zg05bkzm/wwWWWsQy42OwQ9qkiNy7peSLM3I9gFUXwGLGNtR+K
VmogeHL/q42iMvTuACzqQGJXgFiW0D4FpTj3byxbJNUxr3wg9toRs5oKy+79HZlcjq8s1z0+TKPj
f7m+9MstPf/uGBBwlAiB2IKl/euJ0tSDiL7mxUlReWgm1LKjsPn872OAkPnf3bWIUVkWk2Bz0VNT
eiaF5m937AoYk/37KADh4MmHXMFGL/D1SOKxZuFQ5Naxpb6d1rHd7oeAmI1cYXmp/Z6viyiLs+m0
dtS2PYzldewVT3nXq6zobP/RhT9X9icDQsUQhx0SsUtwUSJgxDQ1SXKajKpu8MSCq0MXdRuQiNUN
ABGs2WUKjYElbLMrAdQfY3T9pri/iRN2D4LMxvWydp/F6Pl5s8GPDZXd1ytTaqRQJobtnokL/8Fj
+GKkHGBHWE3hCfdjskvAeRJK7yfTOVuuuasLdhF88bnTpWPHZgCr1SR4YKjvgTkIZ4s6u3bdXI4w
eT3CIncHU3YthGWbKDwYqsqj7fHvTZOjys99/vMPdgYkm8A+nq2TljUOonXbUbhFnHQP83oqz6LT
G8KL85os77OZ6WqjvgGjmCVjAtXxOM+nKjlq0XbpQNyPpS0+WeUIZQVxVKzdAK2sLtM/8ZYEIj8k
ls2h1n3ilAB1CT+18C9VFBu5z2qUi9tucUuj94Ri2GDoCcicj+UYfWGGHOoJ9m3XF2hJdgOgCsqB
oCiC7gYAF57BrzdE4vSOPxUJOddMcShVVTJt7aHf41XonvWoAD4Slvra2qO+F4aHGSQj4o1dsjZY
IC5nbg80+d6UYiHLJePIVlD8QzEvLMoMNEMoWm6NdeUCQR0Dwk8BQqDfMP+Mi08tKXsLrRMDBo9s
PvXV+Ai7pE/Xp3PleL0Ksbh0wxosVntgyTHs4mbnoZd/B9WM/H4ceg3dQLQfr8dbmTmIzkCdBSx4
SGcvz1dnDGwNRTSdmoo8JFBJKLh50tDU3Ngm8y5YHLJXcRZ3E+g5nKg4xpNMhSTTOvleR+5fKCqi
zODqM9x7DnnBnuHeuJEzr5zumdMCccsQMlPe8tLHQkK0B/ppx8Tc0sikhf+RWMcpOhf9xj2yujvQ
tsFXDLVdFCde7w5HDwEanqw+sS5+CPWYVi3dWK2Vz8vvB0YC5z546SwZSegwW11rSX0qUZavxfux
R8N4/E5QKwjJXdDWG58z0KvW1g1Pmv9EXKxb7VJa5M5YnXUJOaSDbHspgYggBHgAAji4TyKyt1QR
tCnI+cLsOiePy3MhjXhWrZD2AU0r9dAQ46FnXnby59T2bZsamnQN6iv49fDO4t/JNAw7ncP5DMX4
yDxb6Cx/YcNkI58kKmE74UEn8IY3LI5RmBpDVN1yXrC0lGFN0rZnzTOfVNmlYcD6PhVOLh87WYFh
ABkcOBrCzRXsbJJHCmaZgGejIxTBL2iHnjmih4EAzQLoeACbwhL+sWzqwZYTNoU9WdNpjibwJLqM
tRF/PwqPwXsTPe4vZRtM6FYw2aAE3lgA0/s85kXm0UDYaZNDNbipuuF74cDPIwXUsw4euoJxmnlR
4d8rDYeSjMGwYEiTpK3znZRRIB+Zbqp617WQtkxpV/TO7ci6Ms7gQEfOVdWgUhZHeLqkEuLnj1UB
e7iDU1V2kXLuh81e2cr77jlg92a8p4ADqcbzniSZaLEbGI8A8WNAFYxEVM/z3x5glhM4GSPceYGC
WA3EpuuOzxJSQV9JVRkApLqWDlmXOORrFxTliLmBigssW/06n/NcO9pZTUjZ7FYVfmGBBXMUlDrZ
D4NKyT2+IPGxJF14q/ywOpMuDp/LjiXljkonfhg7a3gpYUwZpE0ZmPIwshB2XyCimwh64DEt0JtX
0P4JKY2PfpIHNIvwOv3GBsvr9gXvw3JfJ5PzOcg1rpcoVHF9GKG7kRreeLcwzum6rMOSwniu6Noz
8urWgesCsX9ya5AfQyGCIAs1L8u0dfMgTGOIJD2FOrQgslkHUBX1gRcjR+U6rM5aaRy8X6SEG6Dx
IPza1QDGwZeyQvsPtjX0c2wr864PouGri5b3e9+h1W2P0HfG88XPmgn5DgQ1XqQwZFH4ZNX1dEuE
HanUErzv0j7xqjsoAIWPQyJHvYsi4lcZ0bS/dRMzQS4pDM1jgT7nlyQqxnsRjygq+40vXwyu8ygb
c0f0+3yUNruRYRtAg4mKpkpt0YXfYI3Hbm3XoIvtO5YEKLiK82I3Kz19DytAJTOGnufHoTUM7JK+
0WYncsxkOtrd9Lmv6tJ+n0MC194JGYQnmjAtjsBAxN87MUgAR/Qgfkkwe+pdRWrGbnnHNehYCns7
HQHr+lH2HX9fUtulhwC2L3VWQAuzBsc5L3gGX8f/I+08d+RGknZ9RQTozV+yHFvdLdtaSX8IWXrv
krz672EvzpluFlGEZhcD7BhAWZnMjIyMeE3GA9qpFOVim0WgHjKlUH6JLJifspryrDtZaZnwpRL7
jxKleXSviTb6MVlx9Gmk2Yt9TcVV4DlxrX6t8oB4U1m1/s4aSjOHIOFgnWsXlWIem94eJ69qGit3
Aye0/7bLQnJESQjG8fKsgaO+UtpuU0mv0aGl8ln9bOX6PDr9WYmM4+1LfCNpYBRuHfgmSwV5let1
rQKEivEvavFukj4WpnYUULjzvWrN9jgWchSGhrjB+obTJS3g01N/tKr3BpG1myiR02cod5KgjUuH
97mxWCKgYADO8PVNmrR4qYeSbftFW9pnJ9bYaSAbwUjdXreN5EeFI23RluL/IIi/HmeQw1EUjo2s
riRnbitzs1nhRaqj97fH2Vi3V9f2ahwHrCQ9PdO6TGHjhv1bkXVe3X00pL1a0GZ+QPFBXR6gMtz6
1xMqx0Zhz5vaxZbLBzw5HnOTPMFqXDX5ptndBy3NdzKSjU/Fq/KfEVfVJ4QD7LINm8i3iuKdLZJL
D6zo9uptDkHPwlr8Ma6BAriRFuZsVLMfqumRC+DUO3s1ra0kkQOE8A8iCDAmlo3yIrEfR82AUGfj
NUYiLH+rw4/j9K5Gozb6fXsuWx9okQRYrNoYaf2CoJlF65L6ic+VDboiVR71xn6iUvkIVDM7TVPb
nTKH1vrtYTc2Olhkc7FnAAJ/hbWAS4SfUBmYF60lExqCI/rVIxfZ7VGUjWGYnAOLx6LqztX1ehk1
MQt+RQVZizSNymgo1e2xyOEn3reTkqqPMmLp8l011XHnqXlF8SpoB4SY0SjIMOfE+Lw510WLnO4Q
G0rrybVKCpNj9KbuHMmr5u0SmUHS83IFToM25epM9hEJZjPO4mJbj1n11c57z3g8/wTL6DaC5BCd
Tz3fG3QJ96tX0LKHTUipC9lxzUwt9bhI2iHL7pwwMAyQmvPgOt3w0OqYkTcTAPtIab9EjlpdlEbi
0m5CY9eM3Nk4UK9+xRKuXuz2urbGtq0D1H1TxJ8v2hxqDsqc4ez11iDoY4+kTP1cJ4eJdsnPQLKy
L31fzgfbiMs7O5YUbwJ2+Uea9cztYku+T2rAqDlt04OUlfPvPiq0Qx031TmKYlwgtVAkHs7UzTdT
mCkqj2kfv8HXRb0Ah00PgVLn5AWm3XuDIbono4+7O8mKg9MwJOppLsLpvY2B21v8Q9XfZjlHF1ws
e58CVOxpQZm+kZsh/B1lSYO0H75r3ViU9+hMKl/VcsBkCae2Sxam6EuOaWCd9SyKf4DRDR/MAtxD
2WbjHfIrQDibtGx/TviUvglMJbw4ZVFlrsbTxO8cGQxo1tohVcNCuddALR+SuYg9Wu7/SZTJvnda
TKCMEnUmYQ+kdgYmUW4nNY5boN7ACwYF/vs5mpuzjRtGc4ho0Z7SoZke8lYb+cfJOvd2YpJeSvKH
JukEzfso5XUDyEz+kqSGCqUqLmQ36soUIxepsL2mVZCeKS1xH2DE/TbOdAinXaMUl1Q3q7t2mO0T
hmpkd9gKpPeRbJOXJ033gYw8u69GDN6TpowPaIimj30GgZ6baWweUhEmh94pFhSw8s0Y9O7IZfle
j/XiTB2kxwilCT8GVP99EQ4Dqu2T9EmYcQlBM40CFyb0fAQvlHl5B6IXHtHADx/DrryfTCnnoo2/
R0FqnvNAJGctGlHDI1M6WuBevFRq5iNAAerBgUlKHMj5AeEmyR3npPOlJNEeQ0xrP9dBErrx1HXI
fPXhBymTf8+h3pEIx1GenpSxmLTjUEeldQDID80O9d00vkNL+9RlZoVBfXA0tAJ5K424azpzM76T
g7Z5qw5i+qDJ0mC6YWfH971R5Q+pWdfUcfXn5ooxTMOhDIrxi5kHyRcrF9J3IB3Z9yBqM9RNTfsP
GHJZfgD27vhqXZufFSnmgW6ioQFgOQVM5aEBbQrPGsbi0epSHqkF2ejFMYf8EAAvji6mU2Zvy8yy
Ja/ujew7dGz5lE2ifKAQ387nxKKU6EZ4A9suYT/SvMgQ+qOpTZHzVIq0fKAZYSR4vGiNvXOnbPWB
Fs1ue/GuQrN1He0bPWyF5sSOL1AIa8+V7YS/4rlNv0izyMuDWvda4IXw8/7TqLw1zkjOSj3v3jmM
j1aDYUpmd7WD77As/0rzkcbCkIc/WxUjKC8mcHxmd2Vfb19RG/cvsBFgCAsc4brWK+aqUsAnCz9v
uunj3MdpfTQcI/qqdAlsAClUzbd9zzMd4G1fxMfbo29eOi8vyFW2hBJIFQs8ri9D+CGSkyMQW29q
nnJgc4JqAGeTHXqQx8jVoN3fHnxj6i+eIua6dqSLuRd8p97P1HsZFZmkRFEXJoEYP5jJSZ/Svf2x
3Pbry+6ftw9AndfXDPocMoF4sHyY4jTfS2o2p3w000MXDp3HgzD0hDk09zHqOyeYN9YxtKb6TBAR
H25PfSsveflLVne90dYZvpx05dSgxhfIbikMVAEWNCUSy3tZ0NY6IxnMNgPPgzrI6vGixDp63VKf
3HVTTZck7NDRyYJUIDofqLAiYA/8avsqdUFZ7xHBtorxnMl/Bl+u/hdX+yAgYMipZPrjiLaMSEIZ
3SLCvVtGWXXWArTf4DVU0Kub5H6oFRjQgZbtNA438wuTJhFqYhTj189EC9pWms2m5mc6FSY0qcuI
mC4H8h5saiNtZ7b/DLQ+TmqLFrUOlLxtKmc6lrbTvJF7LZfeyfKghHfBbPGm62I53QkjWxtqeTPC
q6bjQVf59TKrRlnJma5LPo1r9c1klPldP1MNapVE2Umqd4ZyVhWEUClTrQuj2Q+qTJ0+aYEaRQ+J
yI0fXdInOx3S5Xevj6xqGThO0b2Ew7Es+Ivt06ijjFdHIV1MISXtJUpqO3gb4Eu2sI7p8CWgMrhI
XblQxXBKYe/ILlVLYewU7Td30HJ4YK/x+FlTdvGRpJwx5ba/vJYI0I38QTaiv+VXL08AXgC0g2kt
AtpZzTZMAoASNtSRVLmb5QADg9rTHRwzf2dBtBf6l724XtqXg62ioZalY11Nku0nfcjtIjrnGI85
doeThoZEZA/nabQKt7blgJJbkV0yfBARbjnauRXvHNBnqfqrH0NPFStcGNGQ715/54wcOk9zLb+r
RP4d607y+HkYIAB2RsXfB9DI+jddoVWdV0mcKnfo6jB8Ax45eUwAK/7Ik0x9EmS07Smb+7RmR1h6
7kpa6GjeNEqO4cLaTIQrO23+EX209l1YpqN8qHFo+p4jxHBoOr2/1JMSAzdt8uaTMirmcExDpf2p
UJh93/SWvYM2ut5WGqpAOthG+u64gy1n7cX2nnFDNAd6ezyuklMvScCd95xTrk+QpkKieWZno7y1
jn2BmQFQt2v7grKEj9jMSW3pAygfzVac0nnypag8ALXbCRIbE6OMrv7XlOZaaXAKCrumxpvCGaIc
X2TQhao9r6brQKQxBiw+kidzEbd5vXhDkJUKj6j8Lq/q6ZzXXXqPEWJ2itmof8nfwawbWSX04sGw
WXToVldotnhq9rpeoF1hCWz95MgNhZ7fBfW8J+ewNSvEUYkxwEKUK+JTr7dZWqp25s/zo1mK5ZXq
9tSqbycg1wVA4GbIkwJ/RZkRQZfXa9e2RRhKXMQ+MfdtbBtPnd3eKaHGlRVfbg91fScuQxEe0blD
8XJ9NUmKIkcCxwC/686jfDT072r6I20fulHe2XTXiQ60YgOwOXe8AYlnNSkj0vAuHKvOj3nhWEZ9
l0TV5EXZfAgK64Ci+nnUjT1BxK1BqW3CJ4AYTst/dYSpSsShkeGwbrTjLyxV7bNsjPmpNkPtVJqK
8IwOtS8j2cOhbCwrBjT4q6NWShN5DeyxEHiQMtHSxbL6o2acZ8Py8uArVBZX7JrTXrFtOACLzLmF
1ySmyld48K6GUBCWyD7m9Zy6kH9OUoUZRBJfMkl+o2bDQeel6Ab69E1SjIfAiD9Phg1CcToWqnoW
jeG1KKzd3lkbRwX9f5y1VFoJVPjWl4ZB6MyyRPPjzDlb8Xzqtc6bkD37F8NQkV9kC+nZrxkcRh3W
dRgkBndDJHAZQDvcmoz3dazsRJmNoEnyxqGnUL7QmlZRRoniSJZ7HCOsJtUOoHbnC8yi4PPt6Wwc
fdgYAJe4E2QERVenZLa1YEQ4yrwA01PuAqWv3HDUxy9UmuAnttaea8kV7Z+9gyklpQVkA1EOXmc1
ExJDsj6h2W91kc27csYp1xsb6Ws2mbmXobHpzUNUnig1ae/nKJRxV5awOaJS+rbTytjro7R50ARC
cn+/EkRAYIuLAOc1EkOKc3tsVMsHf01DXS0TvaHl3AeZ2ztowIxho/+4PeTGluW7ct/DX2Bd1tGC
C7qb5EpQYK7EXd2Gn/XI9mkg7nzjzWGwkkDtl4SKs/E6vBtdkc6tlOKXaOfmnyqknlYa2vwuEGIn
Qd/aTaaxPPHIMhaz5dcjEeGMifZABuXIUr5ZeUXJBWGyRdZ7CKOjMKRi59RvjcixZ0DgJpR7VqeE
SeeSZmDTU0vvYFI4oXW2otCd0j3C5NZAsBA0qFtEdrg3r6c2hW1mwB1JfQNu3fxdlztvpu6r+re3
xMapR5NdJrcgiQEwtrpA9BBx6zxVkOpx8kOrTx+nKf5ye4iNmSxtBQ3tP2aCw8jrmSh9NiuZhJx9
FsMvRWw1UxsYkM1BVrK/TywIkpxzHtpcxesN3gdmnxVG51wUYRwoFnoVtKo5jrxEsXeu+61ZQaoD
nMeddN26wlVX0zMssMAeVd6QBp460VYHrF/Pfw8HBkpIewZa3QJJW7fjwlCl6KovyOOwEoe26PTv
TpPO7//2MwHSAg1OO5uC4FUvzs6GXErNWPb5McA2yhSzj7pyU1WcA/w9bw92ve2IP2BLaf3QlgUK
8HpPzHIDMQr2la+37c/QUTxaCTu40usUhSEIrYtiIM3s9UlFmiSxIpHIvqSomOB+FE7vjUhDVnQQ
kj2ZqOuQx2CoX/BuRp3HXt8yHYAu0QSEvDRNJGTpqWb3pVzcNy24p9tLd73xGIptQFCganmVotsD
qh9SFi7fyWxA42it28DhPtklOHTkY3YC3tbMdN2BJMDbA4bc6ksp2thGZa2bF7NvcPU03G5+6sVe
p37rY70cZclzXzxFh7qXZTMcsjttaFK/rQQGIqP0Vc3ku5D26HGmd3K4vY5k+vyhr5/93HjAZMFW
AK24UtyXtGzMsqCL7ujIhse8c1CINcbEk8ck+E/fWPWPSNLo1Bkt8j8B6Jgpmd8YEbDepLCme93o
K89KadBkhlxcWLzunHfJ+Abu+U8liPtzp0CNHIpY/tiYZXs28rbyLRknPhxZUegTtVqc6TlN3jCj
OTTADaMlFNEjZq+egli3Hkrkv44jaYQ4WmMd3I+5U7uWGvRovNs93zua5AOCMDHkUac6lFKq+d0U
qL9ninWncCwUL3GQbOdsG/fg3xqs8wbtQz8Z4g4cefZJrywUWYuehlsc/AhLTT60ZoQIU9CY5yRN
Z2CUlXXXSbr+oE6Z8sauO3GSKy2/pDM2R7Q7MxyYEnymUzs4mmkVvW8qmnyx0D/HBGN3LGTDVUfE
f2pz9K1Wi09zL32mLREd5RyfOxePvRCHcHtCPVXHT6tqNO1OKKrWX/pKzk/qCGsm16eMDuwYqZ5q
4fpKrhg8ir7MT6Ow8rdzlynf+6qVj7hBBO/Tts5PfKXKs8FkPfH5m99TGVNgqsfcPA+NHR8NXNh8
ideVh5J+e0cT/lunNuHZMYKvbW0lxwYw5VnT5WSvJr5xhCmv0SaiNI13zvqaShtFZGoMPnvC+0qq
+7NsfTbFO4oVp9t7fOPwosixtPZBrHIAVldvLddCl+sm98PQPBdN8RaI5/uy7XeG2XigYVOzqJhQ
nuQ4rSc05ss7OxXTJcJ12FV7WZrPaWWG72KnRnFJlmKHjiXvNMQtzK+IQI3vp0AcM4THkLOrob5O
6vyujJTgocqigX5pj7HQ5fZibN05FByIZagLoVK9enr0QPlmW0LVv28qXjlYWp30ZLJ28oKtJUdb
XiUHIV5eYUtMtUiCWVJaP0E2UioyD+8JBzGv23PZGoWUQFGQDNlwsMebpLKTlDS0Mk1XmZBOKqDV
W3vClBthGUog7cyltH9tEyzFdR8juqn5WhLJRxGn9uNQNsNTWprjIZsaAYXeyI+357ZsylVYJgvh
pUYrWAbttsp8xyCAYknUQDUKjSgF105rCHKe/eMXcPFvgg58fC3jNG7t4Z6uqylcp1SkFo3YhXaw
rPqLW6gMu7GaFAcPvLmf3QATrWODdvhUSpUrBuJ0Xg2Khzh3v/P23hzYoIyjov3CnbSacjPh+QCv
RLogaSN7WKtW70NNyX+FQam5ncKdVM7Y6tiRNtc7O2njVCCLS2+BFEm+ZhTZtVI0Qq4VP07VD2YU
3zfyXmt8K9yR6NFcwPCZHsZqdmqqS0WdsFmluHCtonbBoXsSSWZtWX9d0iYQ2ZA3eJmxg9ZV2dbo
g9zokGLEBunU4/CS1O3Ogm0dPVQyaV4sO/TqW2Wkk2Niop+qJyo+tP2DhNCbms870Wrj6FEwJGng
XUaVfr0lzDGxEF3OHT/u8yP2Zt+a0HrU6FdXdXSsZmunB7IxK+qkwAB4rpP+rx9ptRWmoppB5koc
tYTnzFw2F6PQdmRAN1r+VEGR66PwSwGIdXx9xDpDGWunse2LI7WIhpm4ZkJTeURF49TSgYDO/7uf
ig+VkX9NJ8cNcaXc+X7XC8svgK2EJBuP6ytr6TZM2iIG+OAj4/oHF4Afamr4Cy68ae07TMn33qTX
4WyRsHg2seZwX2lM1LMxqjPxDIb19AXQiwKsO/9UaaHK9RB+BuumHzEMadyGi/rz7VB6fbgN8lqs
1zBeo211FdAm/AxaAJQof2V/otKI4cX0exO8Dl4MssBF1UUli3fb609KF08GomPmdxRiujtHz/Rj
R4GYCp8pjraNf32jGmyoRv1bzwmg4ozM487GI5XkY7WZ6pBHS5Gp4Z0UBbUvgrandcjzWxLdeTDU
Y6jmD8gv3V7T65OCoA7lkqXPTQFgXfoODFsCQS0kP1Bb5ThbQjrSdG/faImo/NtDbXw+VhRsOckK
MmTrm7C368Guo9C5xHp8SouI1F+SpL8/D/xeWkgmhxKVoOW8vLj0kjEfDRPq70U2yNZ1K/jSpg40
I6f7rNjDQer749/PiihDzk1Je3FQeD2gLeOi1OZDcMlG45AN3QfsEnbCzPWNg/4o7TnO98LBXG8M
oSXVlInAumRdZYAxL3NoWqJUnZ/y2Ja/YXKMf25PamfENYvVbsZeDqciv5styKxeMgm99oaoVXje
mHoRUuVWqr1X88ZWZJpYwGqIG2kE1dcrqaWZAuWtz3w4Ht5kSQe1cCC2tDsfbHMYercIRJAc0dx6
PUyBO6/gnZn4iXqv2HAG7drTuj0y30Zcxhfun1GWMPNiH2IfhRrCWGuXuE3O6XgPFdgzktwH1Hfo
gEDf/l4bfQG2yIvhVrGjmqxuQtEJX5KMZ+JxxPSg8rRkSB+yTqsLipNV9X3K27g6Bs6gwc/KZfNg
pVhBYFE8Rdh/KVUaAxedssKzJKHu+cBs3ZWIJ1D75V7mvbg+mfLoSIMzitSPiyLJ6PnW00dh9NqB
JDY8CbtJH+ZIKR+A9+buUMsoBnbqp1mLm8PtxdraAEv/WdPRykWLc7UBAq0co6FRortW6/MfgTmJ
D7jM60da73scFPVqGyDch9aUYdKhoMr1jNZ+sQ1g0IXBIBrZV5yJeXtjpVfS26Kwwq67qGEeZfcp
Kuw/smiCZOWMVXswtIioCJSutLwiS9BU1UuI8jmAVHMej0mizPn9MGJicZyHafzB7RQ0VG6q1Dyg
C27wckpq3BFGWkODiwZXhI+srAnVLUY7iQ8FYaxylSqQJF8p+B07e/FqeWn+IPRgQVaiSY3J1eud
31VpbncW0SrSh4Mid5dptCkJhX/7yGAYsIOAfLCkWDrGr4eBYNpEdts5gD3NZEQBiH19pLiTi4Mo
g2n2alH27yvMBEtQyrO1E5Ov0gQCFGwLlCaol+NOsTpwzkg1KNVsDEfiJvk8dYl0xOdVB1lagtsu
pBQSX5XeRWq7V+m7ukap0ZjPC8uFTdV5Wf8XWypPCjsAyhH6Shf+GtT0T6ftbdur8P88BNBYrIAw
/bh64sSWpAgrHS6GXJ+aSEFC0JrujGT0ND3ck+u/Xkl6tAiS0fTCcZlb+/V8RA5thF8R+MpsBShp
Ckv7Y6eK+qdqLe3NYLXG57moUd+K40kKdjbr1uA0VHmUkNNy6awGN9KknCuBn20apNZ9G1uG37QW
RE9pDmftndPbTnpoEmS6j2KAbnU7Em2tM1QRB+QImDyyzddTxzEe263cUHwNB2jEf/PwWE7a6M9J
I7wUksj59njrGvGz6aUmg1EyGY9mz2rvEGoMPOdlCtM5HcY2yp1zpI2Y983t0F+SGV9IV4kTo3Bn
HoUlxFBHwwrJENm0M/VVlPjvLyFjIj6SdOL4+XrqCW2UvkfC3pf14oBPgyMKavF7b/X1pXM1zPIF
XhyWdDCHQEeV8o6+VuCq0INdw4beXqKi5+k8l4ycF3xnaqY7lVNt8WwJIy9U5D3h5835cu8ZdFUW
rtYqXvQNbJRYh5mV6PZRoSsQyKar5drx9hde3Tf/nS/Fj2cLzKWZ93q+TT1Mcj/FNs/5TPsQdGrb
uzNyfO/0okawsjHr5EOpjtNeBW97oeEN8xdcPuA7rweuDUx45QaXisZwcF+T1bz+qhcRCaPW99on
UVLRp25ukItDUNa+q50QyM9nnf2jLdq/VGFZloGKxuJTjSoUXfvVMiTypHHtFqGPNIU7gLxMhvvG
rv8ukXgehVSVepO+vNjWd0CvaG2jVarw08A4VZIBB985IWuw801XAX89zBokzGGOdC2bY98Ze8c1
huFjWfY719myIC+qlP8dY0H+wf1lOuvkLLHDIayByPqSTbQ3jfmLVNqfMjHv3Np746zSYmnSS6UX
1eQrAMZPQzj+6mJFvbRDs4c42Fg1UgMAIjQmiDPrZkGWjY4CQRvfsT72JryuRaLufP/Nw2bxWufp
x028znTC0unbQXQ0E7GzmbJ3lvq2khGtiLGJ/H37XK9uiuX7LAXA/z/Uet1Mp8/nrjNRqC/e6Slq
r0AEByKYrZ2ECdL/74fjFU3BAQqQRQbw+jRHfQLRlOahHxhfTMjmmNn6SX7Jdg/q1ldi10GPhqXJ
22+VLPZh2CZOIpW+lNm5R221OE52NOxMZ+tDQVHhzwcaAlhoFXxLDpBi2QNChPajjesHKoFu5bxr
uP6S+vvtpdsZa/107qMmHHM7StEnnqqjyGO4dURdbxjJ54e0Eq7WNea/uE1fTNBYfa/FnA05h0z1
+yk49Il8APngWXZ7vj23TdPsl+Oor/dFKus46Bh17mdJohfvMLBH/xivDwuVv66WEy/L5P5P37cf
Bgh1+lGJ0647zqk0/AenlKq915vRbHYmv7WHSCBUXnPQ4nllvf5RIoyrKBHAphwtHiBXjSksSQpm
xl7lYG+g1SHsmhoDHZPglTjDwYgLH9be38f65w4+lGU6wleWzqUDwzSnvAXkdr6DPO0hML0DVtkI
wYuCgKXzalEAYq+WKxwtO07bDvMEIbx4fm8ulojmTrzazDQBdSzhAxgOvqKvP4oGowN7hTK9CzKR
nruxa70E9R3XrhMwCGlv0KGR2KODJB/CubTARMTp+53tuiQdq1uNqf7zI1YfLBmnPFITI7qrMyP7
T19285ciGBSUsc0ifYMFVJdeijGc38qmNX1zksH5ZiJW+NT1sfM7V43f9F6yf3FWISqA4OTNQTt+
nQkWaHBNejxYlzIP3GZCRcW2XaMfdk7F5mdGd5DSLh0CQLCvP0DEf0oxkZMudhO9U6aFnJB/Mer6
4+01Xpbwaon/GcZaMZiKtHVCM2kdHwCZOOpZUH/vaXzfy8J8KrOsuTczJX1ASl/3/7eBVyGvy1S9
T+d8hHKjvTFRYAcucQ+N+4Av+McIaZik6E63h9xZUmsV/SZ0ufRKRh1RGZLmsRaBgNFjhhd0p6Kd
oZbjcbWsS2bJ8xDc5FrKO4BZq8Si6f26yx7Gybzo5oDv4PzLKMwnW9+jZG2lFwsGixoiN7F2BYtS
QjIZvZ4vXds2OmI5cviUg6Z8k0ih8a4ijc93Jrg34upo4pYVV7Jayb4TiMMsANu02EV6htCU+3JS
dsLR1miLNDklPALflS4wwF0KXWmfXdouaL7XY69+NYKaAnDlWFJGUzJQ/t0x11DToQlBCXP1IJJt
ixo6CgX+YJk/4yqDEorcvNzOO+F8Y6dooBxRvgWnge7t6pwnQw9dZC5mZAtrd4xN18k+AQv3LF0+
WNOX2ydg65n3crR1dqMGpdWjCENj1e7vk/J9ob117F929r1rmgOK7S66D55Rnsci38nhti7fl59w
dfgsZKNiywbeJpJi+ITgpDK7RiuMv7Q/fH4JyVDn4NjAPr0qr7UL5qbRca5Jwg+F0iweB+g+7I2y
9dVejrJs2Bd1CYHHggWAJ/cnrfdtTYsPXQMxyRHpE3DIAmZE1Hi3v93ekMt/fzEkoRlHnAx5xBYV
ITeS1W96Zj8M7XAJB3Gyg3wnQG9ES255IEOwAeherd8QNu41+FEktS9nSHYCyVNEfa6qp9uz2tgW
FLQcHXASqJ4r4pptF5ATsxrXVFvCHW+o/xM1xc4dtzkGTVJlKWgTXFcrRz2llRGgsy9Qn+pHNWym
U5bbex5Ge6OsImIPg7yua9H6YSmsM/6lph83hnb4F+v1ojKyCktlNUdjYKORkFAS6R0TEXH9+L8N
sUz0xUabhzHqa800L01P2VSt2Ny8/bKdiWxtrxdxb/3kQYkIbXKnje7ggNgnPZTkB1sqkkMtSXvk
yK1kFvwNBSW4ac+MuPWMjC4wuRR93GQdhOycekYaRo3b6pRYlOOP2K8gzFy2zR8TrWuIU7qV1xeD
5kq/c4qfy/urzIAWOpk71VssKtfpOzjEwdSrRvel0lLL0lVg7JquMGbHwfHPdP5EcyQrh7HXMUnq
Iw2SsYpm5s+2NeKO5KgcJrfQgmLygKBm5SFKhvwn2M42PSYzADlvsIsxcIVTaRKSGZPyHQE9szwk
Sd38GtCxdBAd0JroyQw4DE0Co/wy63Ct3SKKykUE3kJXJhxKOTxrxqjHh7YWf3DPQRIkLDG+BErb
E7UxDuryt31Ko/JsyGFlutEQq8kHtBw0+2DaQRee5jEzvwhUJj4OtVkmgOWQtHVrhLCjnfrXckuu
V5WmB21BhWxZNlfHIssnvQt7suXcmoNDKDIcH+3ylMR9jW9j9CBN+dtolP3I/ktQ6/N9sxj6ONze
5F/rTA8Jf0pucRb4vEwyr88lRDx7lFdcM+2kz7dP5kayjiINPAUEgXn/rSXxFnOEpHFEeNeWSfUh
VbQO+l1eQXgcJqQUekfi69jynVbmw85tsDk07J/Ffo4y+BomUWEBrgZ8Tz9s75P5Y2EoRzu13EQ+
JyH2oPn0dwiw/y4rPSV0KhAXRzf99ZHtI6eU63TR69WiybPEoB+mPEY6s9D/sod0NdQqcKeJ1skI
u9rkRHb4RxO9/UlyJv2p7kekVGHW9O1FKUbzSSFX+zdpJoVBesxUb2kjrdI/OUubQZcRjtXzPjsp
qWYcDbB1p6hwgp2Iu8Tt9RmhyA15FRQPOpSrMxLRPbarkt7CEGUIS7WB8UaJqmDnQt+M6xTTFxN0
sI/r+Aa4RU/lYaKRYBf3Gqq8rSEeI5Q+bh+Fzcm8GGb10SJhxNEzFtisKmySW0V1zW7PRHJvLquP
Axx7mNRuGC9gyjDNSqde/ThjmvapUMo//9N81NU7vBGhaWVIHdJKnO55jx4kNHBvD6FunWHSuf/3
adZsV4228DTkcuonGfcTWriqRMqqDFp/sspJ/TolaohglFyqnReZyJSd7EinZaGUuXjXQEbQXCNI
JPuI11eRfIRxVhdItVpldChLs/EHcp70PNYCMeCBlHJ+m7WGdWfkahN4YqiqHjVla3Q8Bb1gCn3w
Q94vpg+/tEjTJWgswdD+iz3/4ng9ZwYvchnVaQQUmUL4Opbane28Qyll5+pZbRLgo/QPgKoiiQrz
5QovMZAadRPaMn6r90cjj+hz474yB8fbX29rGNqYC1gVRDHx4nVAjJN4okqUhndDDsylTnr10wgF
xivzbq8vstonzzNaCAMYwS3khHVfLAlQKVXC0vANOz0odn9u59JFzBn/ufQSZ9/iPto5zVuTIxlC
tMcEOcnfvZ5cVTotbSBVukhh4CUdvfQ2RbVk5w5bHmUvAuDzvCiS8IlAtQNAXS2ho01zNQMW8KPg
bpaaAxIzBzN9kjtrZ6Ct6YAQ43/sDNCSq0jbzxYeMGIO/c5EQQs0sTta4ydbh+v395uCBZPBIDjw
BNYnui4as82DNvKrItCw+bQfA3Y8qmHBznW8enw+Lx23MLQa+kbw5VczIgGywtosirspDbLDnACZ
DxClPMbaYHoGTgsu/2pPOGXjey2FVmAlwOhBR69ygDEyrVhwfv2qVwM3DNPTZAxPepQAo413duD6
jbDMcHHrceAFEzCupAAcFNujMFMaX6svw/QmE+jqRMcx/TwE5sHuzrNEfh7vxI7VLfY8KFkrTVvE
uBx0+l7v+xLX6hjUDGmrmd3npb3ojZ5vb5GNw7xYbyxebvC3r+shCYrpStGHd3Pfs4AVcI1Y174q
qpQ+FvRWD0KY6kFPrD0Fko1DsLSiwVhpUNOv2c9wqGRrVuCfakAn0Rw11QmjovjD7fmte1rPawii
nefUMhC819drOJYZDbt6DPxOkayDPEvTga5JcQEq3J7KStAe0er4Z9yMwGZGlMkl7DrcPDL+DCJV
dw7k1pbl5C/kMwgMMJVe/5ge08xQXxSG2v6JB+dxUBpvth6Das8aZGPnLB1r1LFYWjgMy+q/uNjA
DSfge1OwC6LX4LGIuEYbJxGT2MkaNvYPxR+bNgTHfkEYvB4InJGGyefgXBCAvAeP8zlL29AdHMQ2
J/O+GNDwxHj09jdd/sxVoEYfA5mMhUxGDF2NyUNNMtWYilbUcfc8NCO+FE+6gojsERlid079vx9v
gczBeKK+TKP+9Rx1B/ifM7W1b5g/FCv2WPIjnE3XSP+PtPPakRtpovQTEaA3tyzTxWojqeV1Q8gN
vSeT5un3Y8/uP10soghpgbkYYDSKymRmZJgT57xlcmdvD4Hb6X9+9eEgAEtPKw9M+LK/I9EcUCXY
xjyJ+dO7qrS+D0UibWzkyh3k/rEoPiHcMEv/gpYF3DtmzpxvPpymQbyBReITqgAbw+1rhxFyC7TP
wVPO5+Ry/3hzKhEiBOGBKj+ig3BSTenL7U80/xXLI0Hmi/a5TbKNPODChJlyNCcl8CqlOdWN2DtI
gFCkdyX1GETSxqFfswZRNmmZrM60UIvnTnLowath1XuVyF0ocU+1/LFwTqge3KfNH3b6ZgdGjAW4
QcNLQ4C2uMo5/DPwyxqZV5jNAWd8j2TTaYjF6fYOrn0kkFS0GUAc6ajUX+5glhjFCH6foMSe9mnQ
PFKT2UAHrZqgZEyNlYoTjZpLE1pqCSuZkMBkFuA94hXHwtiCgrzETouDAD55JtDhNZupTy5t2BIc
RAHP1UkdhRFA0JrEKbxWsgWHs143jjuZWQT/BdMOyH+nIzLHYduWh1EzijepDTfSadCTbuMVWjkw
wIlhrSN4gBNjeZttv7GnqQric92U1A+pUtTvyyDxx12tiJ6Z+WL8melRnG+8Nys7DhQU9AuXjlbx
8hlQJ9RuRBqDenXK6uDnqjinQz59v310Vt4AmCSo/DDXoZDSL65Dp6VK6MRJ6fEE39f6N636acnf
/PpLPRyULZDryhNqg+aZYyJC9KsxEiQsZMJadGEzNTsk1cfSudco1ivxljDHinMkCYUOn+FMgFnL
C9EM8DDLSR95Vp/koztGIaqTDS4odvXY3OKdWdtDUkTqLpD18KQt9nCI1K6bzEI5qbzSxr6u66A+
JtHgIKrpO+lMyh3qH5MoND9MdbWZYa0eUGAcoFNmlYalk4E12emRzrE8Uft3VmpMuymCH1RPhL0X
qhBPQ5ohu3T73KycTugI/zM6f+pXQYrRxB3w+kzxBsfRPss5xO8hT8OGlWVTc3agZFl0ailsycbV
XGHnJFLs5GN4FmkZuIw0nKQyRFPngw+nZSb0+7ZLvtZ+6Tw3nVBQMgUVsvEbVs4SHpUJ8TkRu4bP
SmkCATvz9WdFgtcAl24dMYLqV4rW0e1NXTlI9IpJzOdEZaZ5udzUzhKxVCO9ctLbBxbnQiyzm8IP
koBion8okx+3za2tjFcdrkLCzFmQZWEOxh2E5BvbQ4XDJM3Lhf4WES8kmzotnD79hbGZsgHmGhzp
8t0dfUuedGFTB7CrtwOR2k7ukjPV9T8PWHBjFNJhF4LxZ3n1NSOA8TiFSjcdqvixgN/6SFdB+Ysv
NQeUEFqxf1dhbEsjZqR8XUHKNO5z/00dPFAy3ef9G2PyynaDfWztQ3EgZsofBzTrMggzR5BnCNDp
p7iB792JHktT9iIj2njjV2LzmdlxrnrNhajlG2/QSG0RXVC8UlfCXco47EnxS8utQuTPlQxVjKlW
7q0xswYXfuQtQouV1+HCvHp5HKe5NVn4EdLuzueg/WT5vSu1D3n8xwfRkLnL88sKmJqrdmkmVyKo
OezePDnJ+MXq82/Cqe7kWGyYuXaQ6NDqdE/BtjC/sqy0SUZdxnIjIq80bJtEakiPQZlvBZjXe8Z8
OXMaEClTRIHD4nIxdm9bqZ+mEoV/raHUUKLdUqjNXehU1T7tNpXdr08iFal/5a64WmTCl/ZQEpDy
MqL8ZXPuneDBKdOdaj3/qaug0afYMq0hYKPMLVwaMfTW16QmsE5ZY5wDC7k9HOF7yCLf37aztnkU
VgnLSeiBQs4P66s3TFIrf6RiqZ1yPXR5zFyrvo+QsWun8o/fEBgW5nkaUM7EkUvnZ5QSbA5oEJwR
20s+453CY5b4cLhlrbQlh7n2iYiyNIJHtNuu6NUK2Ul8oc1yG52p3akm00MhvCYBBGv1Fr73+sGa
KQd0wJIzmOQqK1C0wVAmCd1JKTNgQAoaiFILWCqC0dEeIpqdhwldwH1pjcWGS1z7doR4pDxzpeRq
UrSF5qPXyyE6M2P4O7DkcB84XVu6lSE1H8YGNuGNszIfusvkhGlC8h+OP4k9x+XysASVYSAIYqbn
kJrU23KsC9+tKMueMr+VooOgCX8nkBt5BwFl/QSI138zMs+sHK1WibJ9Rhm3/EKSMf1U1UR6p4Zm
oruZ1Fjt16Qw2sJFU9EOjoqazaKinTR+K8KBFrdGkn/I9HqGj019fd9ownkz5kIortBj+22ZOfyr
0rRaczBHMzRcOXCEveuogP32jbbvUFvIxb0sI4Dxzpco9A5lqxjnvNe75pvQo8ITDYmj1xVBae2s
TB0e41AD6KIjFfuGEU6tPdRZMJT8ABPO36hXFQ9kT/8tNwO1RmWohJlwtErja2ZETQ33OFAMt4EK
nAaTI/sAC1JgCEzRTeH3PI3MbC81XfGcCLE1WnIdC0NBQaRImgZaUl6GNGFewGmu9NKp1RPtrjV6
21Ppbj8xYVKcEr+QPozJtCU+rqxcOWoJcNrMkQSNjvm/v3IkSiha28hjx5NpVmaPErlWfQgHXZl2
uZaD6wrzIH3uhmnSdqnSmPJOhqK5PPqK0iMs6RvTW8pi/n7USnuvtONRGSVjK5ZeuTEM3ZhQ1OqM
ul0NGJbIWcaFPUyeNCJeaz07TJMnOD4kfHYbd+X6qlCuBahHfW+GrC4eiZHJNhErYeoltuLWdUik
N7ijfm8VG8nrytfWAAPCWUPeRV1/YahR45YBEu5gP0zhftCdb7ovlSfmBG23NGIJBiVhHm4vbuVd
p6RDS5C9JOlbfus6ViLQv7nvCbVpvpSxT/OsHKNxK+1YWds8vQx6jjrpdXAu6V0WKBbBWNKU+xiN
Irmm2JAytCeeSy7T7VWtnGD4VCi+zSVnzsfiKUzaILZKOTFPxaDSF5zcdvTG9o8ZTWaCGEYIXzAR
SP4tvldbR3CujZBxht3noep3AcvSevn0x2uhV8AULdX6eYJ34akHJHydJBEzgb1znOzsoKbOXo/K
u9tmVroTzEXDHgDsbKZ8Xnbo5Dwq0QPrIjRGzbu6EITHIUq5Mt4OMS+SUYG8l/9Oo6aeaG8jfeMF
XPlkZPwgPqijMEm3XGZX1inYC6aZrEio57arCmMX13b9W84Ge4sAZ815MBEBS5oCm9GVXzXiMevg
FZi8EVSzC2IbsYqh2E9289OEUPD2zq4cfUrb1L1s4mb4jBbutBCWAOUlAg9M2s5Iv+njh2J40tR3
o9A2XNVKAKPRPKPwPLPpXzHeIlbTWWqk2yejtn6OqKiVHZz6sDhMSnvkqqNZpmxctbWtJOqU2Uz6
K1csRsjNhWY2muaMCkfjz2zPuiziB+Tgp3cO49z725u5dkzx+ySO0PquDBXJQWR3YVg5np4yCoIS
k6sP6OPZzcmIq4MeGTs/aX5VkeT1cfeAjroDSnxLWeLFFb8Kn16QWP/+BurTNA0XlzKYaXRqZuo5
rY3yRoqH6o0cZl/RSnuWJdSwUjXbHU4o3MlP7Sg1kBtnzj5vN9WxFmfr//4OePfYjRdirsunWu/M
Opt4NM6istNDYfXmLu9UeVfaQX1fQuZ/N9hD/mce6V8YGjVPwsYZHbpMNDIm06CArdNzIYbu0KPu
vOeW6XtwQVvlj8XpujI1H/hXoUhVRqqK2ljlZbn1qWlME14TVLvTsPmljEP/Z2f5X2vUchlX47oy
0ntpLa+zoVMLYBe5/qynP2keeJryRW71DV+7uqpXGNBFRuiPUlureROcUzuv9npePsN5PH7Wk0Y9
8AynG4MbW+bUy2Wl8Ah2gzO1XlWp1metNFvFBZg9uYnT1DtNNNqfebx/9/E/qOBLGfTVV5Nh3m6Q
G/I9hNhAC0xw7TpFkh9HmCuPTSyCg2+GW12jpWd4sUqUNnN+oc1zBW/SC0kVxgieT7b9+lDLegBf
fzzu5CzrZ7y+DemnIXbTJA27pkC9dux7Y1fqE0KzZa5udE3XbibMPxyiGVxzJaDiE1nRuZ+kk5HA
NPcom1EpUcwIe/TpmMlLjkHoGP80lZ1/uu0hFw/pv9tA7XyW8UYqZtkijiNJ2LU2zIPvaoRQZBql
9T4JU7txRSLnW3H4qjmShRexL8A18z68+taUM5iuHA3Ur9LMExnJnV+cRkk5/MWqHCJU2PYhkVvG
xpJA8HSgsOsZjfEBqpy3xaC90chGNlzAIh5+2T2m+PHpNG/nSORyOZEUCWeMU4DLwg8fyjINhFuI
LhIbL/WqHegrVJ1ZuGuQnAwxrNLImg973JSZewJ9yd7HGSL1t/dt1Q5eek4paEkv942+QsJEahJ7
hT7ab204SuAFybbkdNYOARN9XDzYdYC/LZ5DbVLK0Gb4HMf5U++e0746TOqWd57/kuWb+8rIixrZ
q5MG933WxX5VeyiXulVSf+uH4KBCOJLWZ1lu3w/lvdF9vb19qzbp2Jg88aTDyxpyJg+ohWeRcwpb
SX4fGYn9C42R6aG2htyjmTMe7WT6NthqsPd9bUtrc82HAEz6n/WF42YYLI8Q/rJPXeF/MdrhVxW3
z5kpPRBOnHQfkuTbq107LK/tLQ5/W4dt4EeMH+WaXu5aYU/QjepbUzurh+XVquZf8eo7dllnBTbs
lyelzE5aGd4bVfK9i9SNR3YRC7/cZIChM9kkvQbY4C7NZEYKPnBoCk8X0O5Petm5dWOdesgaSzHC
8Z49++iO3d7BtS9G7ZqkcC71IqlxabTMusmJY7s7RUWCv5XrnwzwQM8a6Ye49e+Srnh/2+Da2/7K
4HIqGnaEUcvGREJkWnoXCP1EVeb7MFnACraIyNZOx4wRBcOJNBD94cu11RPoPGp/oaeUbfyYFZA5
UTD5i3lkChL/WZkX/Op0jP7o+21KyasMjfjQh75RuqqUpnvslUjdo/UsJ8LY4D9e/W5wa/JSzxWv
ZSrPgEgag9IXnpGhUmB4aafvDOuLJf3W7N+3v9jauZx1lZhYhEfxCngXT4ruN7EeeUXx1so+JtKv
yjhoTJVD8jz+YfV8vgSEAEwrQk1MDL5s2xAomU6JFoKXNVLxEx6CwNlneTh8zzs6I3/uPqhVsn20
OsDhLd9OkQbMcBdj7oVD/znSVa/W/xAJ8e96XplY+I6JEqjmx7mDrCXkw1kOetF8b/vGBoh45agD
siOnetm1q5Jf7BeR08cSaqlFeGerEIu04/72MVjxgtQTQVdQQuLlXBbeeK6F2Qzq6FWhXL4VZfC7
7FGu7+u+eXfbkrriI0AgAaWY00QKSAu3HmlTY3Yzg6DkW+IfXYTd6IpSbzLXrjvlbVsq1UdElrNv
cRwlj4OkK9+DxNF/xL7iPCYd3G0uGZ+NeHo60cJPU5AFu0Z1yg+t307viXI05sk0rftK6cbM76TS
SX5XY1TFe8tkzMYtiarSPcVF+4NchenWuVvbShr+c9l0hvws81Gz6H2ifaZFmrQ/CjQ00E7wpv75
9jaunYm5EU8mC93TlaCLVQNXKmAn9JK88Zq2OTlBs9Gx3jKxyHZrtY+kQciDhxjqXdVX730D/qXb
y1jbLACDM5YIDZer9GBIzFqOe8RLs+ptRRtNaSy3iYq/ON2cbFja6GbN+I9LLz40dR/xuSaa34l0
r1P4eFbUQbkLzND+8ecLosI7F4S4sldz2ZEmdf0A7OsMgzVPBeWC82DkmadUavvrtqkl9P7F/YAT
J5ub5/Wv8DuB1vuktWXkNZ3/rEXZzsFY091lCLCX9n2KMHemZ58Sc+urrbxPOg07lMvo2Tk8U5f7
mVLDTtWew8eQwSc59feq1J+KgFH3MN/l8Ub+vuYwmImbx1wQBIO9+NJaLaWTgTSX5On1VJwUkXSm
2w5q/imCVFu7o+GmbnEGrB3L1ybnq/Hq2QeqUZVhVQye1rWJ/dDC7P49sgqwBmU6tcHG8VwJ69lO
h2IzhR5EIhexYWuBlg3jNj33lMhAaVf+se5z80MK9P5Q2pF1rDIzPMlhJJ/MsthiKF5bLGieOdSm
8XLFpBFFueyXlPNOfvVpsJNDpD7J+lbbat6xRbpEGWSWpqa7e82+BOO5zlxBKnuqJN0hlHTnB/Hh
9n1YM8HoFXhgQmzmThfRbptAiDg1keKh9EH/mIm5/jFOzDH6GztITAMJmesMSwSFEIPQstjIzhQA
tdTNzDr/koZ1stGCWFkOWJpZV0ifsVbLJ7nqzZH7MDgnoYuv45i9U6dwI7BY+fKzggIQ1RnSwHW+
POaSY3aFkTfxmT6b9pSjPNs+ANpnNElSkmprImLV2tyjmoNaZJcXx9xpS9GVtgONkCJRQtUmaHec
rD1aSvoX95eAEXFiOjfzOO38U17f3y5LrbE3JM+MK3Fo6sH+lI39s6CRc7p96FYXRdiEjsAMqVk+
LaTgjhzJSOgWsnnXOc63MkDcL7J+3zaz4nHBh3MamCTn/VpOdqAtbpn1FIMQt+IPZjM9KEGyhzbg
EV4jL5LT77fNrZ09HkTdIr3SZ5T95f6peZEntgqteiHi8t7PO2gXen0rJ17bu5mOHOTHywjj4ivF
aco0cm/G54aC4DEI4uIuTzXza1ai9317QStviMFZoLdG1YTyyeKkJ70UNmaf2xS44p2aH8K42Bfd
nT9sfKe1jeNlJJJmrkMnxbncuHK09VGrNQlnDdKkmfThTohiq5q7ZWXxeQwnL7UidjKv1kzCGSN2
s2FrNmUtujBeLUVfTFbbUtIHdAsjrw39ndOo79pcbXaCVlJd+rUr2fW7Qh6Bd5l7ZYq29HlW3kQq
dwhZzJMX8+T15UbqiZmWspaG3tDSFciqwHAjRTvkfflBbvO3oVAnVzWHxw5iydtHZe1Uvra8SPlz
MAOMRmSJx8mtT1ZUaz8SAIYHJuS2ODDW95jiBa+uYUOmu1hlM9r+lNkNk+XVB1QKj1qsH6JIugtp
l1X2ua6Q/tbE2+JvSIqoXv9neLHIuuzpcKv0A/REyY5NFVXe1AzRoUJj6u4v9vOVqYXbR3PCLMIy
ys5F0EUfJGRq3wApE2401f/ctrR6yXnHoG7HeV11Aql/qaJrVCBXoofaUZ25iXd18jQUW+Mja+54
hqf8P0uLa57b+aR2ZRh5dWynnm/3UCsOmfy205MfAgTIMW+VYeOl2Vrd4tI7YWkrfdHHZ6bjOtUV
uY2UWWFYMaRWsdI+43qi+Hh7R7UNo0t6hYAxSrmQNEF5CFwOQhWAgnZQF4chMLk0G54qkJftXi6R
ZTyDcxHmMRaM9e8Z46ZIMVZDaP4oFSN75E0EmjZaWu6fRsMU79QhbN6UsHJ+0dVeGLvW0YrpUNTA
lA814ITpazCGkv+xz6dp2BNpBV/asjSifYoES3FAtqPHxRJ3GWrmTlpXSqi29IZ/l6VjXp2kUK0d
0HkhtCR6X3c/i14VyqHls24Nr676Kv4/+hkyNDrLx3lIidXyqk7OehIhK5ooEDTyfSiv8n1EX7pS
4Cjdnnnt/KOv5cUPqZH9jQbfqtf67zcsCerkWlJqRBHi8+gkabBXKyPodmph5j9a+lNbbbbVY0HU
yLMNBo2m+6V3JlWz7TSemIqJNXQf9ECuDDe0fBU+6EHxs53WiXSrH7C2zTDbgD2k73JNryDbI+mm
VIlTVxln39YSN2/Df3rkGpw++agreeQmk/1oTvXWctc2l2B/bl8CpSAYv1xuqY2xhT547tlR+wvo
4VMx9m/sbVGzxbYCHyQaJxJHaJuR+qsRFZinqFtZTEEbQ+jKFvws5GFKcAyU0bt9sRcrerFE1Wie
oJ8nxpaQNF2XKshDnJp7/Su1pJ1qTMdiS79pEaZcGVl4ybTptaZFB+7M0cy0fWJqEBQDhs23ksv5
L3qVXL4Ymtl5oN3gH6BGl98HaN1UaRLpupOGx8Aa7+yyj2DzFDCtI9ppJsaj1odbhb615b22ulhe
28RlAB4W9U5D2WmS8y4dlE+3P9PqwghXuWYmY0TLlClJu3oagkDzwDm7hvVNhqS0Idyzpm968kax
tiRtV5f0yt5iSVk5KnCemoE31On7OKjvUJ073l7S4hb/+61Mika0tWmeL4cc5CjR6k4uLc9q4r1s
NdkuAl8NNTJk7ulQPPk1lMlRkN8nwPoPt22v3S+btBD5nLVKRzX0ZiXn7eBZ9ncx/C6qceeE71P7
n9tm1nZxBr3RVlmrdSQD8WNSZv6pjkaogcU5QmDgtgll7WTQLYFmmgQXOwuXlA997WRDDEAxhFto
j/xb91G0vv5Fs8bupy5NUeimcm01H3s5N5XjSJb6eZCbInQtM0qaXV2jZQSo3Y6+tUk9foWSPgp2
gvkjyS1VQfsHUDAI5tu/+wVeuLyqdCSREWVIaM5lF1c1T0YppOwAXUh3SmoIAnrZldvHsRA7uXuw
bNTCYTEvv8oJQuXx04SeV5Z/V7WHkT57XFb7ov/NM+uq4Xgo82AnxT+ZoHdzJhijLfGS1fPy6sfO
H/pVGSGZQsiW1QA5DeltbL0p9M8RjC3NFr/OIpp8uRJ8Rx1AJkAP6qqXZtKxG0MxDf5JMTNllzsq
1McRSr0yWmG7DvpwRGwH589qP/8aBbkItps89Wqu1kb7l5HLIfYIJ3c6REXKVNzVW0OXqzsILh64
KU8ayliXSzMr1AFr37RPZvw5bb6qQbkLtGcp3GhVrD1n0N0x4cE2ziDoSzNNMIRtKmcGao5l8qvK
mqncDb4QwT6zadDtbx/i1fv9ytriWGhDXSoT2nGemid7ZxBe1/YbILmtBS2OBPPOcmtmMEN0afXA
2OijrIcPTCRtzHOufh6qVy+oH8SRFmZqNZDTuFG7U2OUGRLtkl7eMSlTfAGVmI6HRteDbMMDrDqu
Vybnn/TqTrUZgVYz5PG5HccJDdyyEO8qvRzFqTWH5D6AacE+BGS+QD4AMDzf/nRb1heRAqpIiFJr
PqzwuLbAehv44T3Ena6tfyLZ2Pt9f7ptcJni/3vPZnIPgwkuBmcWWzxJasdjCn2Ebt4H8c/MHnZE
IkYZ39OTdHvxvhVvcNy7/0+zi23OykAqSw0loLyLuzuLYSN3YvTuLi/p9cMcK+4qI7b3VeP0bh4x
4YWI7x82EOelM8E2txTo99K8WSy9oz8W4RlGr42mb9UQhAc0NOvj7ZWuxBM8gHRNyMXnLV5c/UAz
i9EogP+OCpIjKrXKPewk7cFvc/+3nTbhHg2h8KxqwXgXa0r07rb5eQ3L98yBJIpUCCKXq9680rVg
KeM09voydFvqG6bt1kGycWm2rCw8jmzTUTTVMPDq4IdSJDuHiZhua6h23cgsc0LfQr0ahI6RHKVa
XiOQUci/86CC9FX9OmXD19s7tvbagUb6n5n5ir5yAL0DuUgvI6yT9jJdGiX7ObTqDz807D0zJZar
inRL1mfNYb82OZ+hVyZNp7HMPOIyaJKOJKP6xujHP8u/X665A8wEhV/SEHgVLk3obdcHCa7NQwZX
OYrOGB8FnPE72+/H73+xgf+ZWupiRf4QqkPeOx68teK9BP0ysz7Fxyq35X1YpdZZi9otRorVs0Gb
nhyL2ayruVdJD8zUMQciIWRxQTZD2hgf4W3Z8JYrZ4OaGtR1ZHEMoC7HbiJV84fc6hLPrqfRLYeW
UMHaK3X4zsiHszJah9tbufL+YY9EmO2EtmhZuRHdRGkSTV+vChQNsjUrf69kWfyQhvbgUmPfQm1s
2FtWaZpJNqqYCS6Sny/Z2O3AdXjMn4s3VVLmH/5ibaQ6KlV0np9lpF2XWcKdKJB7reLfetAw9uFL
8AIbA/FeFSYbn26+tgtHSOnrP3MLF2WmeaE7PVpTloIjNJ+RND6I5p8wU46G8sUuP99e3cqVnofz
SbOYRJs7mJf3renNIC1MAXuoHT4XZf8mr+T9bROrKwKxhuI6I2BUey9N1NYIEzWdMK+xqsadRHug
5fOOermb28ZZKsrvQkn1jYd79YTMNTV6R7RJlwwbo9xksjMh39Zo2U4ob1Nn2BWNs6/Rbfzz5YGF
YmQGRMw1WZzcaZWhl03vGVXpJnrh0TR1K+eX6as0deS7qNjqrKytTaGRbUFQNyc6i282FhQi7SqP
vdb6oU2+22hPDGcdYinfuNZrboT5TsYuZuqGq+FBNYLmr4dG6hzJxX1oJFY7Y0PtPXpLyU5E9vhj
ZFzKu72faycS8hU6VjPNzBVvYxqmTeugvueZUlacUqcZT1GrFRvQ0NU9ZPCXZIoOOsDXy0NpSb0B
un2aPKpC7b1AcPfeGBF7VMRUpG6RpFvsCqt7+crg4l4XpsbjWQV4/PJT0n60pXDX9e+dgsx9mDa+
2+oW0qaFSJQpc87l5eKoSHYOo/bWCVrKB3RCjkm+dTQ2TLyE669CgRHFNMfsQVWMQcnIY/0wZe2f
B2s4pP+tYjlvVE9MT0UOU2KWVf2U/fZnXuaJm/T1p9sHbs0/vbajXu6WWvgoahl+4KlwENwDSbGT
XYdq8XNY9qI6FLTRZ8nVwbyX7cDfqn7O32Lp7/F3FKlneW+C/EvrVZI1CoOHyTkxqhxFjXGEHG80
dk1SfLIirTpnKng+KZSn/QQl9sZrs5ZWAeyg0/7CknUF/7bDEhpNTv8ZgoTwbBll1LtRO2hvRyMh
cdU65VAEfnwy/ShxiwridoWi3J/XUC5+xHxZXx2mpAiyRpZj48RAvosanxvitIN+w8rqlYfpkjFA
uHWu0OBT1frBmJXSqWqj9HOXRNVTMcTd+1HY/dlQCSNun6vVG//K3uLGW11gqrGFRPGoycQMTuY6
8vBPqmmNawU9It9bcIb5qFwdJXo6zP3DwEQEfbmNhWTLAtIM6xT3+QdT1J7eVveFvoV2Wl3XKzOL
dQ1+XgmUWfBkcUOrSPVDt68YQ7TMQ9Ukd8mofby9katX5JXBxRUZKmREjGEk347Kj10Loa4dKh81
CwZOna6+bOtPNKzgfNrSElh1cq8ML86lr6u6r9dWcLaEXH7vzELfa5GvbjxFq58NAvc5K4D4Ypny
RJLkx1VHBVEo5q6oHlqp29PC3fCmq6f/PyvLbMeQ89IeO9nxBIQANHrB3SZn20zb7pCrRmy5gxnV
1YbR1Q18ZXRRthzVqKbyNfonu6rgvBNF7iNoUYb6hp2NLXQWLlybLD0vsoYqDePxNOAC55BMunUA
Tztu3Op1U4AjAdRQjF2mOirkKbpwYt+rZHM4T1WoPtVRlZ0k5Fo3IqHVi0bg9X9NLbMcp5ESTe+h
L/TBCez8OrHPaqqab7o+dH5lchN7IywKGyXg1XPiMO4xo0vBZS6ciDNlcd0PyHs2Y/I97aZTZAGe
Zcy3Ne2NqunqvSYPBhs3w2WXsEkhTZNvtyTDsvWUQRYXiuyHUpW/EjN4ajUTnopg+FaH2sYKtfk0
XPlJJrkI1mcQ4LKYLhcVShpSH50bGmURGM3JfqbSDcE6ilNatQv1wgl2SSKnnxRLsrpD2QT9R1+x
W/OTWTlG5zYMQ/9UAuoHx5D0MDs5cjEzgKnNSLYRRL59zBln+pVZ4EJ3Qjda052kjFtWlGiDunob
8gd908hLIGFG0rp2lIoHkstWOUyK0T41sZo57xJLY67CGTUoVZK6iMKN53/tMKMiSozF1JxyRWIB
j35mGLlqecEgp49jpvh3GongUzBYW522tY8N/xaFW+CX82Dx5eMEYWTQwzbPxy7rXe+0d3VIW5mR
E4G6sUu3DeWoMXm0+mDjc6+Fd8zj0iWdCfWuZn9bIyKFrzPfa/xseoh7FRLQtCoOyAFKbj4F+Q6F
agbIRVJvjQOvbS+j6/87aAu3xIR6ZkjzCAs4p904FC458q6stnSF11b42sziynZ6SoQGedq5gyTj
IbXU6QMAj26f+Fl/9BMafKOVoWPPSOH+9su87iz+W+AiFGjyKRuHTLFPSVoZD/YUyHvDSFQvVjrr
qBBI3922t/aeAHxmHpkCNZXi2WO+ChS1MOvNLghjD1Xe4YQkSXbW6SJtvCZr+0mVnQmJmQToqnZQ
6aKZ/LoDMR5PXiuNnt107426ad0+je+JLA+dqm+x1K2dlddGF2clmhpFKqYw94ow/NBpYkcJ8oMs
9ce/2cH/1rY4K7UWd4phg8ocTP0DdeL3obSl8r21ksWhAM8GWCu1MtTu0iTZN9o0PmedEphuN435
1r4tj+DME+YwbPdCpQq3+Ox3Xh2Jqg6ZRRPF6IVwo0gGinb2kO2N0nhKu3Tj+C0f5BdbPIqMXTII
yTjrpS1V1tt81GvQz1YcupXVdGcycLgYYUrbBWWrHXQ0qt/f/mLL7XwxClyJKgzpMCQml0Z9R9Vi
0P7oWAwwcLsAxbKvaaC02q6kB6VtnP2lm8aaLqPtRisbiyAjLq11IyVlgFVolA9PchMdjLFx1UH+
EFj2wc8edWQJ5XzaeIZWviFQEhAYwDyAKC9zYNx2mBh94Z9mpYmdYvsJQsLOl6bvHnvbeHd7P5c+
ZF4hkGiVwiA13SvEh98nMsVQ6O61AgnhXZePJLWikBpzd9vQ2qrmbaSGRXEQeNjlVippzGShGKyT
5PzIx+5Y+kAwDMuthy9/YYimGe1BUG9XgzRhrfW23oNtHurJg/b+OZbFIVWGd6O2NRu0pGOB6xod
BwNQjjkjZuh3Xy5K7qO0cvIU/zFpe6EUx9KpzvRxDJ5ScR9Jxtu+1N4XyK2AqH0QMEgFfv7n0i78
CEIIGkW4Z2p4lz+i7IeaNmscnB1F0u9Hi1Jy3Izyk2jj77e3duU6IDnInkJyNxMALJbbkulCDpmY
YJOL5qjYffvB0uv4Wwav56mr9fiNroKQhROAhrjrp02xNSOorP0Ejg/zXoC/oRaZ/cMrBxfShC1S
HzZbVcpG7TB0ZVHsRoY8RsQWg/QhaaO83vllLUdne4Ar+FjF8aTvEvT2JjeY6wQ7R6mdz4XI83Qv
6mj4WVczPXKZVZW86zuljV2/d7r6kAmZafnbW7jivyBznOvCMOKQVCyuQWbZiV8XQ+plgfOO0aiv
Va3e9ZKyMd24agaWEvYImkv6opfbJPrWoYomBKqpzUkfpbdhbu7NVN9I1leeAMYLIJ6GGw1yruWB
kPCJhgPu+qQW91YQ7AokcGSj2HXJcx6OG4/16qcHbY9eGDW6q/nQuhi7yg4n2fPFUJI+x017l8b1
F7U3v7dO8AUe6iPV409tOFQ//+KrccNt6vCzPszi1PWwqIaKnQTIWD9N8P90Ffy51Ra8Ym038Vsg
5JjbvJaEBHHQQNFaS57NMXHzoSrcKC8nRtKL6DAGvX8QgbXVrFzbVSaLGS0ngQe3tbjTjp6PMa1T
E+KoLg13CBcpyLFpqe4CsqAFEOTD9Bja2fgRwet+clEO7L7e3t2VN4iOG0fIor1C/ru4E6KdRMze
j145ZtoD6jXVGxGk0cbxWcaxs6/mqIKmoBVMR3HhJieriSBeEtLJsvJ/fGHfUbZ4VIvkpNMtyjT9
CQLXw+2Frd1CyBARiCaIUNney1vYlJBm/x/Ormy5Tl3bfpGq6JtXYLEa913s5IVKYkcCBEgCCaGv
v2Od+3Jju+I6921X7diYRtKcY47GZYE7ygFWv4GAPzb1+n6nsMEd/30p/7OHePbOP4cvYM733p6o
S1sYkhHVnQhpl9+LCcljt3YrLywuG9fgx3L/sFj9kMxtLdfJ7JHSwuCYGE/ZPZBu9SzmaL3aLM++
eAqf/mWoEGFSChrdB6PSxAO2vPgAbjImMfAMjzi5v+hqP3vQWDTg6KFFOXt2//2g4bG6YQ7Pz96P
+Qxfmqy5lsqk14ZN/Cuy6WfX+s9nhL7rk/gV2BUtk43gatV3eYkvtiI+eqPpK/n255cB7RyfDjaE
99U1g7kwHMeoA6tY3s1CXmbU/fHaryI5P7sM3gq4vjiVsMO9e3JZl0ghdQylabx1CGdugWFni1cH
K1wn//2JfnqpFNYC0FBhB39/WAAvgo/kCE+khvs1qIG4ZHcALfWLM+mTyyB4Ogfoj9IMko73i075
MV+F40cTz2MZTiDJzR5DXOYafuXyFHyyY//fa72f+3UbUVkAOdHR9Vl61Y3IFyhdPxNZyi6ZnqyO
gz9Oi9ZUoz/yF59y+k00QWoQ1Br5dTNrcd13ki4FbTTyxnzWi6SUmQFCpoZIdDUGX836LeCteUNE
OhaQaEEP2PM4HE7r0CemWHtYHBar0Px6jaekh26mX9bq3+/usxs9i6vhswMg9INBb8Ynl3mraI5R
0yCzsAPQcUG8+BaimnmqE2jhLrLI/T+qGJAIzqR+XPZsmvv3siZm8yHuICkyLZBkkTI4HAbl3Nz9
+94+SayB2xMOnnPwA6zd3m/T+j+xbFOgwVVYhx28x+ll6qMWnHOKOUqOay89/ItGGntlA+ZV0bh0
KaGQJf+Pp/wf9xWElwPmfu/QBNpQxHUfxAcvelnor8aeVrWVs95l7te/7/mzRYLD5xzohBPjQ0Zc
MFISN/2EkwmJ9nPjw74+rODz+sWS/6Tpw5ZyVmJDZfIxiEupHD4TIfRjrO0SiAPUVBoJO04/MGU4
tukXrd8nJw3EH6BJQI6Nud/7dixmweLN3pgfvUCZa2VF8N3buPiikPhsLfznODvvzWhk35UrKvO0
L43rICKWBSd3Eg6UXswK1byG5Ct2y2cvKoe1G3Qt8ScZPHJkq2piux49+M6rCh4paLW2HvrEIgZK
9pUc9NPLAfLCEkcp8QE/YsBCut6tDN4N+XJoxm0BSkvEZWhU9MVj/PRSqLjOZBosvff7dIMOmXUh
704Bha9u5OL42BoWlH28+V/w3j97YxiooD4AuwvF0bt9ZI5BVxCTx1DYjrxGLNVdIGCR5/eTd+Qe
nfbcuvGLkuTTa6IlB+UKMD+W8997l2V68mON4LQ+3H7zTt+xxdQsjG/tGN8qP/ri0/9AXcC5ileG
2VGAcA9Yo767x60hKIuWEFE8K2IZBT20mdwtQVuNRJ42btEkZy8ZnW4I+Uqp+nGVw0bnbIKADweq
jPeX7iYOSngumkOOBeHhk8E8vFrp/cT/e6jjbNhznjWeLUw+tLUOaQsqhGf7MZ7zJ79pr9o0fcG/
fv737vjZDUFMhFEtKgiQB87v9v+ADFM+RZNasu5IvSs4fpR+xPZ6iAo7bV+wMD42JQnCZRCIAEQT
qOb7r0RsmCV6VPIjy/siJGk59mvBhrdR7EXkF/PyVQbpJ5AVrgirSFwOxzgMxf6+t2ZIAZNuiGeD
Gav5PZLJe9LT5gUI+Nbj2xB0ainmdA1uVzjVvvab6a7Gyfd/LytIYGLtzBen78c9G4FcWJOo3kHr
h9Tm778Hg4de5/Hmjn7iSijwX3rojf/rYwhdJUScoIejkvhwLqD8m+S0xALC+vbEp2BPoBaF5NE/
Zakr//tv52yIjOYAAfQfgj0J1Fa05Yk72s7jNXwK/kxCBtemM0PBse6/KBk+7qLA3/8X+sO85MPr
DFTY5KPOg+PUQxHRtHWj0hrBwV/c1WdvKcPAEoZZaC8/cB+dpnk8mz4/OKgP93D7H3adwLn+72d3
Ls3/7yj6vIfhiZ0bWLwsiDz+/hYgKV85bHUA26YPra+LyT5q1heZ/6bIQy6fsu0rCcRn6w/HK2La
ALkHINr/fUUuFq+hAgAuSTcYq/wc1E9nIQHPYCoNFgNUhP++w89eVw7PanyHZ8T4fbvFud8mozon
Uk/JW076NyhXf1DR//73ZT57XWdI5xyfDsrje5Rx9ckAZ6INGDiFirOL6zWR9/++xGd7JAblqB2h
8/Y/QN+axemC+X5+nJHWqdkxgSQ698ZKyuGLT/zjSXqGhtDInZGNj/bOvga/KjRxd4JNBbnot6Sp
rYFJcsHNnD/bmYY3XRxOX9Wu8SfvCgAzhIwohyCCe78zxdyTK3IfmyOUD765mtgIo0IkH4zBpRHx
CkUOx+4ILhtI4oe4HVy4n9K8/WltM78gZMT+golz9CuB9vjFhw5GFB1Su4diiuQ0V8R1GcYCIM5n
VZsnC5SxA0/eMNuab5zIm+EiGcLltCL9KT6MVMwIFE95awsbOD5Wk0xbh5Wxmcsk1tG+JTixbgHb
h34xbgje6BBBaUsxjF1WBDoc5p0/htCve0TGTz6VXQqfon5QdZ4O5CmBjAsxB1Ap3Aw2Ttq6haYt
rXs3RfdZw8yVD4IzrehmIflKuzRsd9Ni02+D1w1jkbeBTosx0OtN6k1L/0VH/8kiRXEBQ0rwwUBU
fF/WWxL2elA4IhzcCLe5r9JwKvvFFCniWmwX7jb3Fdv2s3IK18Q0EUsI3vbvD+Z54f3I8hmibtaV
LsmRuxQXZuMHnQV1p93OD18YGeETGND/fo8AARfyyQzYgodh0d97kh+pHipTgbkq0Um1TsLVa0pD
OGEsXzEIPvvEMWDEBBcVCOrjd1hJh+S5YA6Bazulr5ou3EtpanyGX9Tfn2xHZzc4YLioOcAg/HBH
lngqseagMJGGPybvDlJtX51Rn+xIyA/GbnSeDYHq/a6yQSpC4jhINafNbXnZMEYPcJyfijCnEyLX
efvFe/oEcj279Z0NOc/ZRR8YW4FIEeRm/P4EcvZmyqRNwiukleQXCqbp38ncpBczIgnILqVbdy3z
hNxv0RJEReOHw82SZfZSjEu8lBNg6S/YZB8eBrZlqO0wQcakDujeu4Ot13bB5wIXtCZTSVrkKaKV
S4RuizuhQ+/nYBL3346ccMX/UJkQsopq7v3R5iaMypGFq1HKZgYliNke8xZhWKuBNuPfZ8+HzxZu
WWh2QiQAYV9G3fP3CoH/z4I41yXAW83KLmN77lS9yWX3/7lMhkoEVzlnbvx9GXP2fp2IyQ+NSc8K
QtoeG2WXYz6x4ItL/YdI+Ffpg1tCwhDKAhQ/eJDvPt4pGL10GMIWj2vbAwO68Fi/h869hplXPU1i
KOL5otPbk+g9VvRNvg89emL9V63yh70Wf0d27kfOJRiaknf3DKAPLLRNQmXSbar22qU5aZkiv9li
X35sxwUDBnTMlcsjV//7cX/yyUL+DuYD9ngY6r1fv0RvsGS1KYMyKisWJcs1gfQ2vRmD/xqJxk2e
U8aAfMFdCcG5f79YhBoHWQdh+HGZ230j9c76Wy3irxIjPrmhcymL34+ROSZb756lSJcWnACDpNd4
GQrFsvRk1jm48jbMpk0cP/37+QGjOf/Gv7+i83DewyF/Hsl+aKbcopN2EmlyTAlGd6k30wNyTBeA
OH7O4IjhELBcLfk0Lnst2TU+xOBCaB0sxeT6+AI5MchvQcRqCV52Xi4+9eq+M69dSB9anu5l7DeF
CFxXbmzrKh30bakX85xKflJmvp8WAM8CtK3CU6N3p/LoioXi0OftS6w8Ujs1iF3XiT8rxSeUSfVT
yfkVYnZ+wOEzFciBSws+Z1QUixu8tUgQH1IzYTtoXyWvW5Z7gLqnDPI1ZrhK0CpvbQBKadYuxeJL
UrbT1NcsBjXe2m384XzVYqjPpD3qvuFlOEuyByY5q8rMRuybmOWVo1lQYmyQ3oZi9u4bM++s6Z9z
mfiFQ2hDiQY9qmDSr4o8s3OZi66FvL3DHziFKpiqILX+D3B5ksPmPOxK8Eh+3hYG+UYfQxJWAUMw
1/BrDk6NR7zarQaYgiGwIcwDcwMSc1QtTi17myOxs5ld991vp/Fb6llWDcSgV439+cfk8vDS5vLN
eLnA5HvdmXZ5YYgx3XssWm+7oDU/KSVQIEA9Mlwbfba+3noYRsdN+0vTLixiATi2bPttPrlwGyDh
H/g+hEvO7aTtgH/oonUPPzYDdgeYi7Mw6ifSmuwe/mn9bgnbFsVXyL/FwaqKHv7MblsvKHSwd1SL
t5XYpsp6eYM4zwgZAxrpBqTL7A7TpG6nueeQibhGc1N5PWngKi1g1QCOmDi7CMyH2WcYCKWK7PLU
ZMU22rgIpuHH1qwhKToTJZceltQDd0YcuxzfWgBP9Bcx+WuZDFELp2odFhhf8KNSQXq1AqIvEA0z
7gxfaR3SYHpZpmw8ICIg/Nb0JDxExMAliJHlsI3ddGxTOrtiUJ65oV0flNjp5m/+2pj7ZjT00crt
bnNU7nWDrOYGYpJ7WHZ7oNvYZ09O8k8c6fUpb/qwTC0ozcC+QduGKyjocEC8OW7jacrm4JU2iW+K
fOLtL3xHyd6BJbxA2IojFKvKJnxnZzznvQ97+qZEfO06FGFj8pOnY/0YC+RulxRGu9cxPWsrg5jc
y06LI89yuVZW90YVbIu311X4U1Ba5H2VmGv0O4AsFiAybZNdzPPlT+r18ls+re4s8pq2p6CH3ogg
LraIJtHv0dO454yPbA9P1e1GShjVhJgy/1j5dLeiSzlZf80vUtLY25nMoNX2SiY/+9msWBtINrsc
OktqYvvpj8TJ8rA0o60RKblWagq/L1Y1lw6f19Wop7UcuDBw5wnnRwMqfAXeHa/OVUyFKZArM7Pe
LIQgdw6v+Rr1THDZtxC9bB2FFm1OhuPKXFbRhguErkfd7zY2rSy73AWP7dbbagWidwUkYK7mLBXf
dar0KYPyo9zWXNVJl8E3AO5UN4N0zw7FLOYUYktiZKm33i42CC7wOi1p2aoAy3JdvN82bbpiC3Jy
1JjH1fiF4hhnYnkz6bBOmFhZ/r3tenuNBClexomwrAy9RoflCq7CnvZt4lUTzdqbZMZvUpPq9qbZ
zvO1zN+Bw62g6bGrrAfpj1cz6ahXKCmy747Chy/jWbQPZdJfBv4wmoouKqhiD1V8m1MEGSzhqk4O
G3kxcCz+0oDJ1hYZ6eaxIDlPzW6genrLiI4RKAgjZ2yn/uQQmTYvdicmDdy4S/CEZzUlRU+j7T6Y
fFaDf8oLN6owLDC722ATCwpadHAhm/f4ErCUwCB/5DmP/Ip2zkurmWbNxZrEsg59zYtttr+xTzev
UX82TGmzKVfAejT7g/Tk5QaV+3jKWwcWehiK0xzOHpYDbE0y1vQPesn9V3+xphaddPdsi4JvsEnD
gJelaj4ngfvDr8lfoisHByqOHJyhpYXIMsxc4bp0DPLF3KcCu7bv6+hqG0eDgeuWB7t0hOHsHmTm
uJrm1eK+2BQjSgSr5RbbUHej1GJFlQwDAkObkWQnEOzJDfIBRVLQbvTLiK1DWq6Y7V66mMWHs70G
PmiSGigadMTKOAdRO7FtFxSzVj9ttMZtiSnLeqNGdsWagB2h13tJ+2U4WJP4r3Z24w6I/XptWqUM
TnA+XhN4q7+0gxUnGactzkD/x5yN637MoFYXILqcp8/IK1QIU2WKBuXWqmOQja8bH3TBRvweOigo
9zN7Bytzg/PLj4tUNNsOM93sgKxpBIBHeCkRXk3RD9FFNnl7QI3AXLr+G3KEf4yh97qIkBZ2Y8cl
o/5UOD/5Kai5pmOKhEYiZQEW0ZHP4/cxzP6ojfC9arzmFAlYjBJGmx2Wjy0aqIsT1Cra/3VmrEHf
cQ7jlg02IorM7rvVV8i2S7kfFJu3VosZ1V70hl30wFjKScN3Gcmj/ZGnbQSv+/QXk+RFRt0OBaC6
y6zN9qLdvjskwlR68cP90Emxgw5rKG3U+HwHWtx6sQRjUCzN1BW5grxEd8z91gmkKMZPg9rSHPWU
SJG5R3uxU1E011LEcB9k0YJellKUEywqlUbuH2ZdkKg2k921Q48gWfgQFQwva5x7r4R1+AbMQuI+
J2+u+lTdYoB/Zyfw6TnHtIaT9JHYYTs0AlKjdm6PYexCWtqY7m2XnSLQPXOcje7NJPH0eE6GuFyR
TF42SKC+mBdjELFjkQilm7ZCEngFw4m2mqNMloNut4qCsG3G1N5j77GXsdYP40oEUlLsj2E2wX7T
IB0nC192etKibOMF+yVcYAsoY3+NkaJlHIO620ZjVvDJuw6dHgvdzo9IdnkwJpb7uJmuWDy1e7us
OPlQDD1EJHWHJFHgonfB0lYxm6eXLlvuceBuZbqCEJJuYVv4E3rVGRLkyySwpNyIpsVEkvxIOj1X
4HQ902g6pRHpDyrRHa7L2QUzzK/CVN2jrVpvs20j92xBTEYzS7rrnNV15yXjSx/HP7pWhsgZ35Zd
j1as7JstRPQvaa+0S+bTCjfOPYffz0jIbd5FrkiVK5tuGJ7ByAtqIvjvvj+f94hFLvS2/ISJdVzg
mFIYxjKLpiVL9sFi+6Np4u99S0RtTE/LLQI8IGGGBdM5h23XJPlBA0M/BnIVWCoR3bVxOJcJp0El
2vlSd+Y66wWybQPD6tjpiwbfXUVbrS9jvtHSkdWWSDlRl77stgLUs59bMuufakYnzIlyNZHwOpnJ
luLGWXKRgV5yVIwFJxt6sgwYcOhCcHHpwr69BK23vSYw9ihgOAxJsGrYLluz2xDO2Fh1OB96GWaw
Ht/sn0GB2SIlud0CFz2ufPSKM89lFy+gTHhBdwtKAS9aFu0gKVlfYKKkCssDFFNIZKkFfHrwxyCj
El6r7cMWLmM1hIQUcIcPq1zDHiJow65gRv6GgveOjuPLEmZ71JJ9ESfrk8NC3nsahP9+DWs6+Coo
sqyVqIpwD1QM0zewaFbIp8Lo2eXYH3WDcjsHibKAfjG/GM+uVSDC8aprwtuhAV+5jWmKibeAm9Uo
b62vWR2Mg/egkhxk4C6CZAiAQwWNVH+IB53fOOx3O7LMjBYriJW3vYgS3F9/KyfxBuQXytgE6dIz
lFY1abwMoZjtfURVehmrfCml2aK6lyJ4wMmF/0mEV2M/ekvxgkqEEdmLZCPJJTXz/Byg1italG03
Xeb1xarpwwB1PusCBDfRZRcH/c9mGOl1pKI7ychwWoY2eBS6QfM8oRholr7uxghFeCfHwiL/+qIJ
5meb5d/IxJ55I5KaO/+tifzhkHL4ZBqi/J0iTtf57GNR9lGIDxd7UEt1dGBB0hcD7qzI1yQ4eoxe
ChRVF7bR9+nqoXVvlvVsUOlQ65D7ha5+5eJ0vSA0Q2hv2o8PPGf0hM4peDQQplbYQ2mBkdl8kXIL
hpNz6QFllHmh07Rbw5TWmOBcMbn6j5vYLqLWkaLxoodAw5Cgb+NNFS3+5IdZjjDTnROYIit10cX6
epD6jz9ET/hH9+3oH1ts6RWm1CGOYirWP3yaTdWZyR24mu5t7u3PiEEJBhy5XqnndiSMfsD4jxUN
8SUCZdOugjW9LhOXw7HaBLbYiLvjZ28uPZu5HJ14UrP1z7VGh/PTegjZDS8BrrNaDDGDvNITZeQ5
WbUCHA6dkLwkFOF9QCueFrhLgyE53LDQvUR9dwF/7Iuuj9oqWZFnBbfNFS8wBkeJjcMOYApGSCmv
Uid2ECHcSdmpGgay2fUabGnhcXHcCLyvlO1oIUnMfoQEU2w9r5C/JeN2l6zYSoKWooYgzBQmUIyX
/hygForzQ57H8prZqUMRNTogGDxJ9nm/vqrGx96R9N/8mH0fqO3LBUlrRZa0By3iJ+eTtZzZdmPV
9DzzTv6kTLBqGbVCZjSNHpYsJQeSZdspa1IP7UCW1wThxzcha2iZO24u/G2YcVpv+S/lcxgJNmta
QpLqFaD7mycU582lafsTNbx5gM9lcj4Qm7JlbqwHTZILI9YfwQJX8VS1WeHJ8YIGLinQxO1aNaui
SwNwZGdek8x/aPo02vUGjJDRekm1bNOBKNTGdawWejeRXB/Gcd57JrtW0faHmvHG41l2WBx95iZe
36wv9JETRAcWgxyaAh8jjvYZILQDn9KX/HaA9ekhoV60Y1rkC5qWZrpYcz5XmLOoGrTVCjOtrCI2
rElPHUjKgyoMZ78hCWa7XuVt5feC48ga4HYMm3L4pa8ttrAcjU3jL4AHJ3y4ftJCyOAeOoXNOM1z
hKB1aOZVlDyuNvuBaZAtMHP4HRv2EMvgSrh4v7JuXYpRjg+C8fUEYU4d57Lds5bN90ui50dl459J
T9tdclbsAGt5xNMKCiKaad/ZrC3iYHR72WZDzcEoKJTnQf4Btn61kI7swa5xV14Lm+Y2gro1RSZR
m2r4sc7qUq3p//5HFutvswrv1sT70Vo077P5HnbLPeYTrNy6PEIlL+4b34PesEnjm7iPQG5W0dhc
oOUZ9iZ0I7YkNncwftUxrziRc5mFlq6F7tfkarVb842LaMDWxuZvYECj6CBxdJ2Cb2T5QlARJeXm
UV5EPNbAVgVGz2wYnrYs3GqWNUOR+irap1ODZssAwUJX90wFujAYDrsCPf0pnZx8kYncEzWfeteD
uav7p3RcHgU6pl1vzXMn0fqtGQ9KKAkOjrNhv6z5XQxcrUIc5LNvc38HL8UzaQfYJ7o7o7+fn4zt
bArljU1LFgi/gqjvTmVZV042fQWfQVWSCfwjlV2CJ44AUDBlKiA7UakzvZWBtKoKffT43jg7NE9M
FNxCsr1QD+9kSwEOQXZ2ibpdH0DBSo8EgoRK4Yx4ALU7q5B5JAq4k6OKaQN5G3a0ORg3Pswu8FGK
KBAkffGyBNzU4dniN8tWUqLCf4ybLS+6KV8eZ1AGSpnwJ7lxyEdzgZrUM2I3+SEKKjKytgotR/UQ
0O77zFO6J627ZiIX9eLyV2tmr4CH2m+P2eSK0uwSVvRbtSJ3u8ilPZeorMV8NJsObhx/0QkJaYQ2
ZO9ELHaZSW4WeGSdBwW3tiGqwGLJjjhUwbvtCC8YHVD/jMFtmHGFAhQWJYh9aPE1h2PBM5OWnSLP
AUwbi6F3EjAR6PzTBowtBsS7YLO1oilCvemCBMlF70Gkgjr3MkUK9kVAZgT5Tl1aUR+tl+4GUjZx
fINMwqWQ1B47D73CBhPDogFf/4hd+SCDcKoEuGVFNMM9LidoQeD5WUSAlGrT9Q8LRQYg9qwSQTSv
QHHUrhUZZqEYxfBqQER4BeDgGVlMHKb2+U2Wp/hh2mxFuAjwvPvpqdXu+6T1s08UK4cNOk6c1/ae
kHgtnDBxAfhuY0XIxH2+sgcPf+QO2xaps3h95cr0r530gfkBXT6C38R3kcAp04ml8BrvYSUEf5un
bCnX5S3vclKOHBIaHQyvazbLSnpINsgg9ei37k71rt37an2evfYXj7HZrSiX740/9BVgo2CnfZwC
krPrPAN9adFwMM6SdedlLnmL/faNmuxhChTOK5zRtkZ08lsUCWCIaNdOXTI85oPzSz+xSbkuBgoi
hrzIOcMwOV6RVxLKYThiob0lSn7PieIHCjPV/Ypw8buRy1dkjfu1T93Nhu4Iv2Z1N6PGnapIvRLZ
50UKFOi6N83PMZL6Wg3Js238qiEg38UJON6gb287dab0hj77LluHPOVsqbpRLPWyMlp2nXrTih4p
KuXdAnc97KKrfxFMHqpwyQ/DmoJwgADy7VIF4Z1unJejMdx4imZnam99f4JBEVjh8CQzv4EoLxVG
Kqwiubn31rG/RMnql1M3X9Nm+bWumh3OKDSyOIZK0W4o/Ajaf+lpdqEasexEQ59MS+AouICe5gGA
vtZbY0i5JPLbqrrk0vnB7QY67w3Rc3gBJP8B6il51wielggCYIcRhoF7oJuQSrgwKzC3EDtEAOU7
4AL3SHlgxaj570AnWe2QPoRqe8rW0rL+ET9j0RI3L0mPTi8YceD4kbkbZwqEEq1ssaxdUGXGO+SG
Jce48Vs8QHRLKzaQdNqiu6mHnUGIUQS62/maG813c0TRTLpoOTdzDh+7zHC4pKioVtKUxmSy2EQW
HrtBq4PukutQxFnZ2PQF9fkrEKxbBKezalYCG2IbRrcAoHVB7Zmrx4VFhza5t2yK0TYqxw9RGyyX
xkVTCVuA/D7t+raAPJvWjnTwS4RZ9i/4hsm9iR1CSuL8l53nHEhKO5BCDlFc2tTPrrfRRBUNgwG+
IA4OaaYZj1vqiUpaHVTwrABNKQI6vIuzNhe4AG3qUCvxAzj3HxS1KCZ89tAgUeSkbai9HUfN8dA2
bXgAGn+bNNmVESiKTMvfdJdFFQYp4UnnMi20F4pzZPtakNn+2M6F5NqO+mINWVsOdv0m+WhfAuzM
FRe5X0Uiud9siHCSIFQXGGmyMhCzqZM8v4WV9s9pgdlHARw8u/THRO2khCl8gUOSoQzuvAg7oI8y
rctoec5aB0q8nKLYu94o8gkWnsMfVOs1+g6olIOAY/BjWyzloVHQ+XDki+1Ghh0EsMl1Kob9BBXQ
IWhju3POKYgkIpQM67zu0yV47pYAWP145QsXnJDzcS6KOeIuc2ifN3g4FUyqQ58ClbRzDkvZ9qGd
vcPGPWAz6eAdKUjE914b/YFhYFwRuN398HgaA8lMr/Aeuv3gExCppZTXTs5zvfhRilc24fyGUSZg
NS8tZ09EFXzwXuIu92qedZgEtb0rF2C7x0T2Ten86RtrM/bLGxWqkOmsnfHXvtr6JvseDiYCt4vp
31sX5jC2sPZinADWIEViqkw45vcoBJu9izT/vhhya0bwiNB5IZScxfzE/IwcO7S5z4NxWD+QLwOB
Dpro4MkI3byE5aCcCFB9m5VUA/EN0YqWQJ4inOMWhzQGuoWKUXPEeoqw1y+2jFI5XHVL2BQS0X+/
g0aQyiC+oMZgke3DHERIbHLmCUG9HLhpQvfYdH9iurbtlqUNKtRd2S70xa+UsbMXir5f1+gG5dhU
cDkIpCCF9le2ZLrKYvCqwUN7TsPl+8gTmAvHqcKf3d23Xi4xxJjjeWcMkzvY3Hg1ztKhlNsE4BQN
QuF7myzmSNpidQggm0b5usQewwhKTAfd0n7vxYK+SjiyVU3CtiJbkyf0O29wnta7RcTqlkYRYGqR
qtrAXQxp7GfAbwK05Bvm4T5Nw2ucML/9dfMrvmayjlGW1BsJfkaz2Qo6sXMWd6COPX6iVNGsazkj
CZyjbYdkaaQHynMAXWRNT3CujQuHvQhqyXZHgW/C2xhndDy2F1Dvv8m8+WUHs1Y4lhBxECKAJV9P
RENs2EyAj3zaRNWUAg3xutHuUt1ciOx/SDuPJbeRbYt+ESLgE5iSoEFZVUklN0HIwpuEB77+Lahf
3MuCGGRU30lP1FIyE2nP2WftIsT/wPnpqNn4gb8X3xFKplAQcCmWSC5ObDVvJiKXmPWmfX4IgZqx
OjSK912teO+gTgP0gzdVqBQvRdz4+tj9NpSYiE2TO89G2OlbS6i538dVsrHt7lnOXNGTOIkp9zR5
NhsT79U6YcNzhfGU1k3D/0bIkFz0DZAnjXTEzEYVqOl2nmbbIwkwbTItuTPNwEN61x5MAmQcqYm7
E8vZlyEbjUuN+LYq6oMZpz1dTTNuWMMDPkZEeEN+QVqpghc17iftQvhuXWeXK0q3T0Mpt3zf2C9S
u3lKFdw28E3g7q/rjReGZsiFzyUsnjg1l4MiDnw9st+3SmNulDa0DzlT6ybsnPzdAEbIw3LVurUM
DKo3HLg/lWD47Jj1sGE11UjyqseZ1QvD6mDys7xGyg+hVf3sUkkVv67mX4mLq3tK6cd7RGDKo24M
5NNqsluB+0CF20OLIPKAS2GHljBf+Jl6JG+t5f5GJKS8Mxot2A2FMjwEIUnssZQfarV6Aj7bb4Kq
rDeVitORUG5UMnn7sCXqrjX8M0Qv+vtO5PptaurxscltsO6UvrBj1T+bZJoORDOOmpbhibbIZJ3B
+p6rKQLJSUA1m6Fy9L2xAb7/ZHRiN+MAs6mn7oOa2PXeMrn7meSvtvPcfzb75uck6mE7BNX3KJ0+
j9qM3xInHYEk/SZLyycYLUT/E2cgDRWQ4iXdR7m/unOxdNnivvKJNDSmKAEPpah/Mqvh1+wY87aZ
3Wgzm+PPqCAXb3XtsHWiSfIwbjyniRUPWOgxT2wL+wiZbNFMaNVGVbnFk1VzPujNkEaYIA7xR73s
JdKHefiSIq3oNk45Bxg0zM7GDuyQMlD1ZciyPZkre9+2jbI13ekjf1P5oOrdUmnSPASp+sJUU7xE
EOQyQNYepXAeEZeO+zwVfibjYclBDdvMsNrPM1luVJ3sGGLolV09ue8oavxg6umkoY/Wqz1FteT7
uMFv9Kz+Lvpx2Oo6rK0as5UdxUQd/BUr9KK5+qkZEfo010j2YZy0RO9019OU2PZr2x42lsJbMM5A
0kmCsJt80dZS4f5Ut+K9zBfdSK8fU3uIduNMGq0WXU5Yof7ZluIY29V3Hh3Fnj+mCcF56/Kc2zZW
gQVAWH6yePjfuJ0kCCYUFE3d6KlzLndOyhbhGt02aYuCiHrZ7OxgeMpMHls8oX50c1aSauSOPUID
zbRPthr0e9UmZmCaqdxRxNBwrTb0XTuZ2nZMu3Av5HxXDDI65viWeYHOCRAAnvxUVtVTYGnR1g3Z
uHWjaLy8rEBDKHO118lbwcByPlZEcJ7IzIO9dQnROJQzunH9JIn9k1EBZTyEkqdCUGtHK8hbOjXd
A0I1CVjL75MEhFYL8jCWlulYV2uplxcoK6nX6Xdo1IibuM58L9MmJFYzEDzQU4LmeeAiShmAJKsN
J3gSzwX1y8HnSu0CrHbCYleJJryNTfeHrMSvoZycfST6dgPqONoOCWlKzDNfMjutfjajnZMNxP5m
ssgkXlEXLQq0U20R0krUzuAjdUBxqKZWhRpuWKvsog7SJa1qPpQu0pDNGBfDeycT6i4RNTgNPS5Q
CVBsoW9Ku5tf3KRyPy5J5C9zVRQwzSJo3tvLP2ytWAMagL7KWC5Zi1fDWjk3CTGypwAW5QR4yLPk
IHp7N1bWp5TDrA6rH0qXfLzc5KIPOx0K9O6o0VWbCxslcn8NBToNPZkMlGrcpsYbVZPTRukqyXnd
5FBbDSL8s9F+TLKKXVmJ0p+Xm1/LaddfYhmRk/IkURYd8wYbFyt0DoiYd9bsvlFyvW5ipZDrpgkT
F3jDx2mUPB/GvRHLgx3NBkGL4VM7qne81q9V1l/pl77yhuXy1GMcY3LnSKffCjiDLbSP7nB58BZt
6Om3W/VsLYzNlTBHAEtNsRkWBCiSlyAomg0Yyyua57X4b2mH6gFhQ5Kn8nVNjmyV2Q2MVB/9NCYR
MJfTUxJmyTY12s/w0//FjKCwSQOLo/4pFH09IwjpAELpy8if+rzzjTEuieoW1wAs57p02spq3kEg
6fRpjsUxCkPSI/Ndlif7KU+e3NK6Ul1ybipgnwB9S3POVFHNEISEkRiKLwIXnhHGvNa92wr9moZ7
PRvYPBbPNosdHXjSX75xJnmZWo4wCfv5thnr21DlGWlGx7fNuaUVKljALIB6/Ls2U3SoZccUdncW
oRzUquhX7iIKGIL28+WG7PW4rVtaPuHJ1gAVMxBiwovOdhm4rZur5hcEw5rxLR04pXeNZFXvShi7
5fsunN2OW1UryoM6USS7FYJMc5blYf8e/rVW8FbK7J8hEdv+M0+T5K4T9uCgQplQlJTcjLiw2yWh
ykOsVfoRfRKxIV3FEc8rkzYbb8Dyc++icgQVXP/ZiavYc42gbY92LqfvdiWE5PYhotueqcTZT05/
B1K4L71Ireacwsuxg4SAFBFbtjBtNAICcvrWkDjBK1pEUuwIZots0wxmKhA7SvGcilAOO2mmPW9s
ZCPVg2EX2m87NN1brcvtDwYGd790tAvl0UD1N/h2rUl/VPKag7qfXfUddhqjvnFzpqDHPdvSjiLF
0uEwj1WTInRy6aDVurL+cPnznZmNtkP9AhXKpk5QZnXETkHOBcXsJj9Rmv6GO4n+aR6t1g+MCfu6
N7eFwJvWULdr8LxW4mS7ANUqnTbwUyUqbxAWIKOVZvMg++Ea1H1dwMVxufSH6kF2D6REq26R3SUF
1qnC7xzu4vg1EEXBs0QgkjHnDxp3zkdhhVwn3tpDmkV1a1gIktS/iDitnAghZtjJxqEaeIYZde/m
wR0PWdFes4D8+8MBDtNVGqFQYAHIvl526N14BSAZQECaeTaFJyNM7g3ug5/e3iXkQ+xUjgrXa431
GomHc9EKEA6nkfIcBISXKYZQPrWEO6+Mnr6+7y1fTVA4QhEUxuXsX6/7VHE5RmKOtrFsa5Ic1Dx1
L2GepsIL1LF5D1wI8UxUZ2Xp5fUwxwSFx+5TOkzBE3WcA5dQ2YMniUj1OJsmJW6wsZIB7VkfYpu6
MTSMTb2qbN3PDtfClLQHlBvyDbyNnSL9FnYBIb83Dx/FHAurkmIF1POrzwR7CEEZVJ2bqpH9HSl1
y3P0RuxMUWhXLlBnZgQ1Bgs0kksiu/5qeXVZCsRX7aisEgM0cZU0BCEwIum6EXuXe7Ucu6c3Gj7U
YiRDj7hxcAdY3dW0RJ+SCdekhb6Zf42lrG+sutLCDdFB3uNNnaIpEYlvNnN2ZUDPNr2ADyk5oGpj
jarUMfmtQos54qRmfhfYefDA1jV4yEhVjy2G2DHm4sfQRcR7udPruwid5iNCLnI4Ty2qrV/PTp7m
DkDMokcmGf4k2nHTZSSxLbXfIOQ/XG7rzLc0//C/TUunPGfdSwWdUOkGIOnngVzlON1UtrXHHH3/
vzWzOrtLI7cL06pjv6zKLULPQ9/LYwz/7X9rZjVyJKFapw8MItOBWXmuGO15Y6GDpyJEOm870DjI
YIfyH3ZEasP+YnyYiYlYWgGk0JFHpfjZm+cPqfr9cofWO9U/rXCwoMRcPI50/fVcAHZd0Ax1NjPm
sukmbKR9k8aFQ5wWFZkzDM2mDAXjmU3m+7KJg406BtOPojP1G9UZ7XCTWwbrpS4wD05EWh4QxCsI
7Wbz0PVFiR5Qrw6EWu1tRE70nd1bzO5cKa5MgNWz8q9+rLYn5DZuW3I8+nbQE23WHWnku8CJGmxG
0D6T/Q1L3kNTRw3BTSdE2viNbc7XTOdWS+vPz+C05MAWXFv/IonIpFDtJEbEyJB/79LmqbJM8mi1
uYvN7uPlb6etKpb+acyyuYVY2lK5tKy9kwur7TYqyt7eAtljoAwvPhpO7UXFS4twrwyPOfpQihcj
FHspEpMgaMXT5V9wtre8MTQdm0VIv6uNWhdz2MU9QNHWeUxTyqvVD3NcEzy98h5cltXJLv1PRwme
UIGtLoyi1S4dZiISWdcsPLd2o8sHPWw2cY0ip/Py8fflPq02rH/a4jwAAaBydP8pEzsZ1Nqt1ESq
NZroyN3hVPvFaRw/Lcr3b29mWXULtYHGxGq+5igCdKvGiSSyuoMlc0L72qZVqt3lZs59IW6NrG6V
bOdfeJku7grLIM52LNP3bFO9qL3cfU6mazzr1WH2Z9TwUgRRiKvqYvD1eipqSPqX5lEmoiJiuyKu
9nl0MnDFiGuQ28WdrD0c7hFC1noTlFf25bPdXJ6H3Mbhcq0nYjUWaFGLHtiZ82KFXxPRIWXpkAP2
Vw7tsw05KpxRnhrEy1afDR2gGIn6O75bG81R5yK3SanieZkq2d10jXkNyHdu5i+FyJzWghfw+n7S
B3OXaBIPja7Ldzp1YYrykmRPxvhY2/GVVWaeWWUnba2BfDZXPJcobepHcXefJuNRVa+FDM4Nn0OI
ho8Eg8heW54kjT2QznEiv8KuYuqrbUd9DwUy6DC2lyf+uWV80tLa8cRR48QpyqbzC7PQfoKf7eYb
AXL60S2Sqr5iNXqmW7w62QWhoKDuXC/meU65qY34QcV6MJA1kNm8QzzpubqcqecUiFTf/q1o0SFo
JYS1nDWv19sUaM2ozML1yVqXj2GDytjKlP7K7nFm9r1qZen3yV7o2pRG4bioHPV22vf6XaE1j+Qo
eZ2Ro2wd49ubv9mr5la3Kz1GhBwoeeSnk9wFrrrTwnEjrPJKr87M81fNLHvZSa8Ad+S9lEIcC1ne
OQhYNnFK7ejlvqxZUcuO+KqV1ZkVdwKObKSlPsWVExppm9yen0aFk98YMkt/lEag32J8jYB4itpc
f9L6+n6K8vdpolnzC8KaIbzS8WVSrI5Rm/lJRtlRIZCbq0064Ibuzmo9+I06xj2plKoY0RbVcWKS
EMuBfV4eg3PT57S91WZJdiEgPoHDqT7EO3J6hnUPKZUiIbLU5RsZ+X/G+7Sx5auffNVwGDUuezgV
FnovD9FkF8c2N78t6DoviE3n+L/1bRnrk+bUqhVNUCNeRGsvPApnnvH5c/dzqWgHhLVIqdswv7Kn
nZu4xBSwiiKqQMBkNaUcNJmRSjmoH8vmPsjcF0Pt95e7dbYJg2Aru5lGkfyqCUkhajyJWfdh9Oxs
1HbSmK+Aqs5tltARlogu0SpCda9Hro24FhNymvywt/1JN6gFMT4pjrXHM/zKLnl2wi/PXFvFetRe
s1MoRoXRi6rSp5D8mTfHTmrt+0apvl8etPPNkNjTySGA513Nc8WMiyC0YvtYk0VL487Xsh4v7Wl3
uZll7C8t39Vtu3UgwFixKwDGtwgedTLu1JFzG3vJZBBT1W9YY7hxZEi8U4mIO23tAEL1lRmine0t
8BCVk8ekrGn1M0KnpUzSWSwTENxwm+PTbYO4AvFD9fDw23IbB1nOoKbtY5mPseX3rMW7nEip3Ddh
jiCnd+f6V4N33L2CWL4DsiXVK2N1dh5zh1+uotCv1rd4Ujmym6QJSW7qjrVIqJvo3l/+HOfGgZVC
+sNYAI7rgPOMb6FbhW6HpxrqfDU1UyCtv0qzvcKGObde6ALxZmJhMJxW66WPYkyZGhXnu67ySkVS
txD8SEskG3L8+vYuCUi+rE0IkaC7Xi9Nci1KU5Ch9csZXQwK/CQCGaGUh8vNnOsRF03VhgBLabS7
jOzJ3jmkejRaojDhBjyk0zfNrvYVtWKj/kZD5T9nArAb/H+5sgOlXO1mIwL5MB0L1c8b+y7VRlQp
9lYR8WO3gLgIqUZvpKP80+JSCqfB+WM/WHVNIpeMUR6ZEBmb6gZymXGE93VrZ9dYlOcmuENEjSOP
8Jq1nhWAC9NuRBaDu45ba/uoQzjjjUZfXJl952b5aTury1I/q9IJuaIjOAvR5FLIcRSFYXsyvuoG
erZLEGVssHvO8hB5PS1UFZEcMor4JmopAYChga9xYJlXlu25yUdgDZAgCRxYS6vlFGvRHNqDgeW1
85LKvRumfoLgy3Ij7/IsPztyNhIVg6DFMh1ed0dLJoRiiKT8JAslrDUXl79NLqq03bHKHP3Kojrz
ArcJOBk6douceOs3SDIr5ZiKyvYdA+h2N6bFgf5TkEP16uwZg6uQPBUUHyd5c+UudO5gclnH2Jio
KhDw1ZC2Ne6WSYPxcKvV/Y0y6kQTSxRu2F/EIN3NpVBY2vqG5RjfO5jPXOn6uYlDEIXKHNhLoLJX
iy5jxY2lKzJ/tNyP6Jy9bi7+xU0ChqJLEMPmmrwe3dzCGCWgyP+I+JlKUiUzqvo4DDqaxT6fZOFf
njvLiK2P+tPmlh6f7JAVHM2AunTArolynOLK6zt9l0fUFQrDx9rx7e9XslV/5EkLim2979fUWNe5
Mcd+nUsvi+onI0wfC0ciOnKnt7Gdlx0SALEGpY+jkwfz6mOhHOkTqvDDm2kKAh8RGy7RtZp97gzy
2YYxLPZPtbyWsT0zRWiVxB+RFPDc68U46ok9WWFs+mMgtI3O8ngmKVQ8X/5sZ5a84OZMotaFkgWD
8PVnKxN3mFIm+Y2spviIvZDzkKRUZ7HX6W/fxhCrLBKZP54l66xpnSUlYAXVOGbTu0o8Z7m9HbX7
iojv5S6tQX3/fC9APNDVQFST8H7dJ+TuXZ/mkeOXk7QfzLKgKlPGiR3fVJ2ItmNPfH9bDk71AJUp
vA1zESPmwkzhi0CF/DBpEi9gY07HZpMFSnAtonRm74GA/t+ft3rTdmldtI2BCGVQMEhh9sSUgScq
fqk7EEvbGAVyJq5M4TNHiCA1blC7D3AXqPbrIenaykQUSsFTrYMSQmc/QcdCgMzm+Pad9VVLq9N3
auNG6KHT+VQc6geLSpBHOdkfhZlYYFEMl+yMonfRruAqvCknW7yRufvn6/MYQ+JACQZTYLVaqbTM
ZV0NvW/NCUpM26s6G1SZfoW4eG7hnDazjPjJfkes1opyah596knde6UR3U2rAPXSUsoRLk/oczsB
tE4sFXDjIIi7WqNKkuA9o6nOEa1n9W5ui2SX2mW+u9zK2Q5pUN2JshB1X8fnJGory84zcSz5eNT/
fwcldTs05ZX5seoMggmVSACXGaCdPDzX182kDYY6JZzk66Ag7HKhmjVXLoDLFDs5iv6/CUCu2Hxw
Qlirxy1uYWYnAlH7CYaYU/3VCX8MNeAOtNrKz0QU28sDtzr5/mmO2xL2uiS0/sIL6rXChmkMvKVL
Zdfa3zrjk5QVRdKZF3VXZt3Z0aNqDpcNPClYPa9nXV3XgHrklPia0r24C3+q7d92Nfn/7vynCbGS
ZVK9a+s45IU3qVWhdo4BHmvbFq11eWWfPvuZ/tsXsdqm46qbK6MR7hGx9TjB+Yvr91Pk5vktcq/Q
2GWzgQhfFEQqNgX3KHllwq/24b86utqHY8VWhibVZh/zpWHchOGQe1KjKHnOsnCf60V2iEOKzvMC
ikIzzeLDv5g35qJnWDKE3Cxef8sxosrDHRSQ2okpf6CORBivIJrbBhn0nqwqnTsjzdsrs3W1zP/p
9Umryww72bd6MxBV3RA47Qv3ow6ywYH+Q73wNUHstXaWPz9px4Ush/CunfzZrXFiDOR3tZ/9ML22
+lYn21/9We3DWT7alW4Vhj/mdbA1k2kfjOWwyeIK+V/mXf5kZzu1qFSXu+cZR0wKzNJw7Hu/qp2t
7FxK2QFbKm+l/P/ZI9nosYR1TSziV6s8mac2qKzMPlqhbu5at+A+1lGfLov+mlvbOiP/z/j9t611
Ci0yrbFW3NbxBVKug6ODPVAr6hX1CfAI9Y3Bti4769kQg7JxAopUEl3DPaIPrzG4z26jNq9BxDe8
QNeRTyVjndmlkd4opoTMkyfTtsS0xityavysxqgQuXJZuvxBz80epEwwMNApciKt9qBGMShrVMwE
ghMFHNR0mdSj6gpVmR//RUOLKyBPPq5g6wsYureJaEGd+FJUm5H6sqy3MfdyD4NdX5mkZ/tEIhF/
WJR8f1nv4rGjhS5IRB9CS7+hitCPZkiEVR/DL7hmWLRsF+uz1uART3iCGxe3k9fLPNQUCedTxbnb
rm70BG5PeO1icu6cQMMHHp3/AEpf7SRzbvdJN2SYm8InTg9Do8SJNzf8no2b2JAN4sGNKezBlYa3
e4mJ3+7yt8NL7kwvyf3+Z24uf36ymQ0tfjdllih+qqbjky01cetQ2H+A1v/JVBR87UOz3ubSAqNS
VPomBTzrdWnyjdDD9Jg3dfyMzJw1hnB/i08wtDXHgtAtc8gjjVv9BHJZPk/9qD2Qu5y2LZUGz62F
X3ittInHrplvmwYVOacUFfU9RqxbPQzmDT8qgwiS1QdMPIs9hRywMcSQbLNI56VjAp4ym5oqys78
HeakzoYMJoUVD/beLJRfAQzNmzRhwuPUNx1Tve13RVDWn2Tc4yQRICWnSjoJ73qzh2LZ6fYeuI65
tWTdPGlzBf2uzH8UrYopgMi7aBOxk0DKgPlmdrC1NFcx31OGreJ5AJ8C4I5O0D9HNIDfnW1uWulQ
C8hK0DM7hl6izVvbluUOKN3n1kWVsUBkqdPvPip10B6VmeghCNPyBgKYPKSwckwvjhWTf0AgWjUi
PUDaHw5bKkedTUJgeF8SyTqYRjLdhfBrNtRMIw/TteqF6nG504iK3Oim3fsBKvAdC7KH2gJDqI5x
lQ11DcSaGWNbmITbflSc3URM0XOARGwA4UR7YHQwGMsCh4Y0rygDNtP7EsGJH9HLL6NM5yPaXYom
CxWxTNUr3SbLo4/Q39QbNeMH5Ng1iblovQhfyZ2MKOHu+ozCyqw2p0Ml+ydHQPZbsO4UcMLrkZQ2
f5lqPbuPKls/lmNf3PF+DT/ZNhVXPPNTj8JTHrw16GHSFtRAhkb71MkSBB8oZWMLfk0gAdTHXTNZ
wWYil+GXhB6pmK3I9I5R+yRdu3o39TO1l7rU7nkYgBLt7Pkn1AWLwiDLfBeGUfNFUQJ7y5PuXs1n
cdOO07QpKR/aZRF1yonl/MgyuIuZkT3UbaZ+pkJK28gm7x5RgnesVfexdPLmfk6q720gi2Y7Te18
A81z3qlD+Ohi4roRA7AppEYfqWe2oAO07l1edt9VGRv7IJeN2EBnGbZtPzcPsd2HFIG1n9V+MGA8
O8BQ7Ury5Fet2zDQvmMXbfO9m3JLtG96Ad0Q+ebofhiCod13HXYemiULz2BYHyq76bfg7Kl4JzFz
TCwr+UbCdPCtvqSyP4A0nepVSgVlPOQ3fQdUF8juAOchAsQRDu2WSY2ignzuYc4G9yvo2/bODIUO
grr83gjtA1TDaA/O2pJ0s6RSc5b5MiXgMzFl78exNm4AoSnbuefQxR403wHFmDI0NdX40IamuqG4
9dnJtJ5PP7YHG79snEVIUVLXnG4bx4IXBdS3AhO2GUX+K68RBFFgY6uPU2WGd00S5tXGxLjoXeBM
FjmuWt0M4wBPRG3APaDk7YbpdyNK5VfXVbWXKGWOjNqOPL3g8pNWbbgfVSontNkR+zaOACkQkjwU
WmY9BN0wfgzKIfNiR0nZvTQFpDDyvCjdqiIInvLQUI/dtEBHGopZqQyFt7otutSm3GSm0Jda8k2V
5jG+dJMO19Kq79Nq7t5R2RlQU2wXtxhYahurk72n4Lp5MwV6+ZikTe6R/aQaxY7kATkgCKQ5NzYy
KTHwaMJY3MY13jXblCD0F2b7LxDASruxKdb14sSANMpNeduXEDXjLqfCt+5nuTOhgWwHEgze4LDL
QDRgr+bt9xxqo3Fr5218SAb43X3gUlquCygzfabdyUoFd60aNpXmiv2ONNX02ACz/KSDrvIwsq2e
4OP2H7ou0G6kARlAsU1ln6UwWlob1EVNtfimbCDUSaPonystabxIzOm+aRxcIwOKgodxDp+isR92
gR5HTwk2Opsh0fMbJK3uMUwh4NbLxMoJm4DqzIdjYSXm3eBGxZbyBb7fpBgQNs3GN6qWu5cCq5Y9
GByzFrdbBEEmJuY2bjVN336TgV3f2E0KBlErzbvcNKZnoIemN+V2u017qVGcDIdDBgogXihZXtDq
MOrahMpebPveWVauQqrSjU+kwqqtIu1mG0ywMGv4NgunRLsNZDn86Fw12eOcVPtRlcn3Tt+rj0aK
ysvMMWzZAD8cH6RlqNjyqsMuFnP/Dm5Ih9A5VTmeAXyYkIzZOi1QQHOEzfUkv6ZO/RA1M7Ixw1AO
gabnm6AO2Fc6WMlp5ThQiAxzq1ZVeCimeDxGGBrDWOniHVIsjkRwhbfQNBdkbYHoYGSYIdiBnbTC
35Rr1jvHbEJPSK38bKRm+NlYQD5pM3ZemPXOs6RE5r4wFH1XxxwnUV1gudji/FBYtYX/kGq/ANNb
jARwDzHNOjlmnJk7xRK/k16z74uACUq22tlaVWLt5rF87/Ka9soFdwBDBgBsVibPOOzUB6uW2oPd
wtSpZjO4q3lrQlZp2YdLRfcrJ7f9kIfIbrSNh6Wg9bk3FG1Dstz54qYhVxkrDnYU5UfbTEvdnZPE
3VGa7GtyiKydNoU9lJ2BTEmeKXf6WCq3VqbR4qzIHR7DPwkD9twkGpizeS1/TXNKVVc6sTfFGnSX
Psk/YcuF5w2rBQWCHuy4Cdoe5DhtmwG5/O1EXbMnocg3dRXIT6ZdH7oSmXYTNdNO6yf3AKyr2MyK
Ft0T2222JHGyd7LIXtyKr2BnhOYi0gS3MaDzHa+LJAXCqkCFUhFcj5A8wIkV0pvmobgj/RQeexdq
zjyNPxmscp+T0dvJcZbPowoPHNCf8anpKii6IF/b5zpve9jRlJtH2tDvcFrVPhjMjUPV1JHnalAJ
QSxo0G1n44nGMqCoHPWFjrMszyv1Kzi4dufoCx3OTCQwSwglkOTxJbPNZDyUUHh2XaVyUHRcNhCN
BntN78obKt9QhhT1+9Jp2ZXSgoJ+9G97IBXAU5vFCUBkk/pOWtFLpUEiGKm2/4gW1jk0AEnCIP8a
tlG6L2fcooxkmG+7Hsy/LMAZ8fqyvDTMX5SY/bh1suhdlMfFxgzBW0Bwhu9oi9yLF6l4LCDPSarL
7kURTz9ivf4qkkhlMzX1D4becUDXQAZlGLOhZkpxVE33Z4V29GDH4K2FzcLBYjvyQ1C6Dw7CvUdX
iaI9B4Sy6xBaeI6ZiK2NuY5nRHUFLkp1bmEMN18u3/PP3vIdxxA2GWrVXb/R3IGyU7cFhSnUaBuO
9535rnFe9OFKePLsk0l3l9AkNbx/CXKlXMSWFdJwYxgxh5g/UIL5/nJPzsUpkKuS0sfomHfL6lXW
26KJBj3LfMvBqKsb4G8/TcLZX27l3HhRlkPBHaISnmarMEVo5S3Hipv70/zVMMENits2APoZXAkZ
X2lnHaIIDQwq5mSx+BYWzEc3Ubw5qE1js9QZPqmNXlyZCOeGz2ToeEPrpuAJ/fq5lw22jIMK4Ojc
Dg7XdkWG7/ViYbpYZVI5V2IQ51sjC4fXGdmqdbjazJM8hcrP/NfqaTNWBpuum3+DaHLN4+7cQC6t
oP8xkVWuM3CuEvTcARjI2BEfpFE+K1WNwXbE+X0tPXI2rnTa1rIKTp7MSWdUAXW7pV8JXj5YkLjw
rlVBwVin7OZ6rgHcYERjC0rlYJPb950S4q4HdOrKcjs7vOTaF6U9IIt1yBzHPRAqSg7gB1cJSJXH
ejAeUEFdSUifi1KY/21mHTZvB1lqWbTY3XfWYzSnt3mbfalF6wGVOVpF+aQI90qg51zPLNY3ijZm
zl+K6lRVW/xcU+kPIMTqcdyNanmvDbF/eZmfC8xRnIyCwESR+Ne2SIXfRDgJ/EVUiOE5jxr9UMwG
BoMKRzQCjvYg0JNdCVOfbXSZplzfEauts99w/EvuvGXoB7OOV6JuPxpE6itLvXOzERJJCZvicjfP
zljWxH+aXOUDMG/g5Z3jnRAqd7Uq/bDutpl87Ib61gkMr8BdIhL5VqnElsfalUE+tzRPGzdeL5cp
tqUTN4rjh6JqPWDzP0WehJ50o5k4h2nsLnf23BmE/ARdwfJJ/0r7R4gWJqiLhQ+fZucqIeBm520p
5z+B5ZMm3FUeiQdZPbtTjCO2Ptwlg3bXLiHPKVGhHBYvl7uznDTrKORpW6swroO9KmgyoflWfIdm
fcK1qezEHmjots4+qlq2VYz4cLnNc6sPtQIBYQREiL9WXywuB0nJEKk405puUdap21BLcbApI+vK
3LjW0morzcdAbTWeTv7IvWTsDxHCKIPatcv9OTcllmJ2NCc2+cV1/N3IO+IGaYCAB5JEFgw7Rb8m
1T7bkZMmlkVwciaIaCqaAscnf8IxqsZaKCBaYXZhADM66sWVDp1bUqcdWl2C8GUx0PVSx6uq06GO
4kMaQz3HSOtukPOXy4N3brs6bWs5HU56VgoCr5M5/uE/wf9SptirkjLaD/EQ3BtZ5hxDdRyvzIuz
XwxBM0gTCtX+KrdNWs0IJ7DRsMRcT0wAb1ltl/v15261Wlk2uyu6aaKWGMOsBpGAXVAq2Az4wUhI
TtspTk1q8qNJ5ACLHnsx8YiBhCbXEjNnpsqrdlcDathSBcHdZ77swJ5NQhL9bQfh6Tq8uct9vNaU
+/rbzXprgXSqFH/QG2s7EBbzpK0Uj7jOAGe93NaZeYLAYpH/8AAQmPu8bqviGZo3aR/6CfG8FBhj
TfiZuItR/JLX6tjPzP9Xba2GsANQWxSRpoCosndqTUguiL4KndyAq3+/3K2zQ0iBPtIRk0fNWqHS
1WSVXbsWvhN09ufCTjMS9xPORCFIrW//oi0KI1DjORQ0rjNOZqeFdZTI4BgG5FJqhfSPBaf09+VW
zn0o7v6o5E1IYyjWXn+o3hzsvBL16OtB7bvC3iBZ2UxOdwd9UAOGc7m1MyuZ+zhnCFTJM9r/0cK0
CmV+gsUU1NC9rs11eZeS47qmjTs3J3R8VHl4LonlteYg1JPMSHCR8q3yKXLtjWPdjYPtxYQcLvfo
WkOrMwstOW6STWcfC0wP8unG7QHfzY9d/+tyO+dm3mmHlj8/3XidcQaLTmrNlEQkzTjP3pf4XW7j
gsrTy01pyzdf74VQbbAEoc7I/EtZplKWY7RNZvlBFkz7WrZQv6u+ghHs5u9KU9PIfui19pSz8DV0
fDI7NHWCC5SwF7uOlIN368SFvsuySrzggacgMLSM/gneT++7gb5U00GnvPyzz87kk1+9fKmTEXIU
tRvUgBhwg8wwJMQe/h9p57Ukt3Js7SdCBLy5RVv0zHAMOUNzgyA3ueG9x9OfD9z/OexGIxox/CWF
dDGSsquQlZWVuXIt8VM8pEfVcjSK9beNLX72M2Oz+CYnCFmiGGQdi7C6owJ1skbrmPvjtvf+4npn
POLP15iFt1igWwUZKtoxXELWCEvdD2lieW9XHnZLHkaldEJRU5O6Aqwpjdy2nTeoRyEWIMoV70Wr
OVhmuTJjtvSZzs3MPpPmwsicw2PpSNQjB+BxyudISrYI/PD0297+SkvhBtTDNISLG8NpeOkSEKcq
YVqQGXkDuotdg/7KGqvEfOZqSv+ZrefJLYNUg0NyZkMPyJpFsasdsQn2CkC8MB33enTHKCsacMM+
86udbwpPYUpgsHZKIm6L+iQmX9Bc/QunZOqJgTqZmHc1P+GZbQL3f28eDam39fG5bOA81z4xGL1i
aGlfmWTQmNwBlG7O60a+GqNHUkjmMQ+0z66SbrK4XAEALnkjtBXMgjCJRH1q9tIJVdBHghAHTh31
DCPpttDVhyqrVoLGohkDQWimMuTp3y89BJSwYYToVjlKDB9yndCrrbdjJK844qIZSq0TIYgEAH22
Gm8MXN2K0NbJTf0uG6x7oQ/2YTYcbvv7UlRi7u//zMiXqzFDaHMLCQZNJSzf4DBG8yeBwzgQoU2M
0xUnmOLO/JYAwgSvhMa78IriRBrQjoRgJnK8kd4wjPSnBqESO8jdf/uBR2I/UZbK0orVpZ0EV8Rs
1VSNZdbxcol5oQgag7ANbbLxGQb0J0a5d92Qfrm9k4tmENaTKQbx9p2jd8cignNBq2BfDcUj88vb
DF1As1krVK6ZmQXD3IWsMMYxjl2IVGgJrRWwdcrAf7NpZ6uZefkAzTTi4wWhHY0z33vVaeKk5etf
bBnREK5GALvXJG6SHGlDHTYOHJdwoiuu4W/VVu+eGf3uVs7T0iUCnQhTTeCREeyaLUhONdmlT2qi
kaF9knMobnJvIwbVvhLGPYCxv4gSPD0V3E3hP+fILDSbgmrUlNGJEusQI7DEKCk6tdHK8V0Kq2zc
NOUD4p5y1aVvq2SnyYDgyWmw0oRxYQAb8Fl7vjuurGcpTvB/P5XFNF7U8+FLA9JoZuD85KT3hbCN
kH2wI5WsCdksyoE9+3jbNZbsMeMDlw7/BKg3+1ydEKVSHVmlo3tDeDfolr8xCxOARFP+6pV8ZVRW
WjM3y5jUicczqROowLik+gPqVPV3GJSTx7zVGfSTazOTPsSa1f6sxKH8Gmhj8dSMWngXilnK30GO
ZBs3b8xwW1RksD580PBt+bq+ci5/P0PmMdSUAP2BLIRjcd5ZCq2wRUqgRPEtkSj/xrGoppPITVag
GdoDi0MXQ/oxINr4jw+Xf8XLbAQnIqr+Tx0Ry5/0sOk/BqDYDOf2J1vyRSDb4LWZoiFfm38yXRqU
TJeMI0SIe10TjiTxKyaWLhCuQsY9TC4tZT64h4yHVnhJJxwhOQPNQFtEtbukcN0jUvX5w9A2+641
dRsEBRz0t5e3FHiZ2SZ+KNOU+Dwz1LxYQFyqSh0aftvU8HeZ3HxUemXlRE+7NP++Z2bmzRIEnYA8
of3lRHlyHyNUrhTVIUx9KPfiFyFtVnZ0yjWvzMHfoygERQC409/PnkAS5M1JEMuwByIqkjObkQDr
ESJ0zNIAkjGkpq1mEoV6u72Zi8UzHvX/a3feuAQyYJquTDKvu4n/dTBD/6F0zXwTDwgamFAMPiQ9
xMC5ji4S2sTyI/gx6cftH7H4Rc9+wywxsEDhWX0vhU7uJfYYlbsUxeDR/XXbypLPmryN6NVMg9Dz
HmYWKAxECk3vKMZ3c/zWK4zIf2Vs1x69vQe11f+ftemQnn1PEDqjBegXTNCo7uP4MdZgIG5RAEED
YcJ8he9vIXL7/FndtMdn9qAeyZsMwT5H7/0PzEYf5THbZvq4sqyl+HxuZvr7mRmBZNQc+6pluEd8
oHfxbPn6dy/oXisN0q73bSFUJpRKNQ4DaCtKdrO7QMkYyDNAZ4ECE4XHHPTuvqskaSfVsgfUQ9WP
fpAiK63p8kqIma9ysgxHKmeRMigV0NltjiJupgwiKSTE1Rtt3MftG7LatrzWUZtH6rmdmZOMgG9F
CRpFB/kLOyxBRMbFSr4gqWuLmXlGVQ9jzAPaP9HfLu6kQCm8rZALw7fAHxDYqLkynzwaqNo295pK
g3OyabZMJyYvcWxVjlsrqJ1kih5vBmTm0Q1DAsPpc2t4LgZNuzdHsfteBYhl26KQIgsXFqL5FCdI
zGWSadzXw1C9mVnIuDW6N+Fzm4iI1xYCaiZD0NQvRZS0x1EfBifOk1i1C3XIgYz6Ufurc+PsxRxN
CyXkMN63Yq6IaH0HY8t/y5fekgrtnx15Y/SjlLvkX0lM0js5TxR5IxsqPdCkF+tjY/H/YMtqKt6J
Q5uhFSQaw4ZWB9Ju2mDVez8M0fXSWgRodjFMwMJRb6TcBDTEixC9Qs3v0NJCHcWuzQmf7paRZ9kF
GnC8B8coQD0798ONB+/hl8oTWlR3+l77kpkA9+C2CUBiQpDpotzZdW8epEaBjdphcR+4IwrdQt8o
CSl3JHxkCAQmxqwqxY9m6WbFpowmGKEPl+6POmnkt6DyrJckldNfFiKyv7qyUtWNF5QWfb06lWCD
8kxhK6pKmWxaqcnajeQKw4cxyZVHzzeHh7I0W+Rp4tp1bV0otPRYlqmWHIPIbU2Kn2OCYBoXd2Hr
ME8CG05qFGogUSkF2uhuMMlEDp15GLPMe5S8dJQOgwUq2o5TSUGoRh7yf7uu7r63haii/Kn6d5Ye
6c+1F7ufkC+vv6HKYx0YfnbVjZmovWSzOBju01gSf5lDWxL8wYr+tHrP/dowpP3gMrpBr1vKHKNM
JGmv5igX3AW50L2WXoenmbGrnyTPo1QsIy148hNgX3bRI8u4b7xo0HbiyJ4iZKuScEkUltQdcriI
wupx5jO355Xtx3ZsUWp+f/yCQsQCqQXyCMzWZaxUgiZWR4hLT6SygOoLrQgc1Lh/JH6mbTRAmvvR
T/xjxszCP7ctz3OXKa5olNAZltctrM8u1FauQvDLpuuEgWLsUAti8ENN6g/AS6xN47UyR1lsViLN
/Bb/bZRADb80c0pXJFeZISIknqWeAzjcHhiZz40OWkxh5VZYXNsfM/OEhTYgM7tiScLi69Ue+tng
OzXJaJ/KgrGNxISx+FCU3llgna3tNy7j7Nqr6nQUxqQjQ8kftNrbNMJb5K2xLf9mBT7PAedW5EuH
CQRUdHKpcJ1R6byPaFp71aYaGu21R6EAFdZeQFun7pi4246950WbDqFZb8tDOiGiepL5g60fP3Wm
7P2rmp77EEIg+tgEOdB7t0DJZJcVCJkgUa9lrWlrfi6+uQiFMyIoqPHutg8uuYOuUU6gRMe83JzT
s7cGPdeGgvoI6G6oDfOUxoJvbKxALrbvNzVRvsIIQ5pwxVQiqlyjjWcNThCTn2w7bay+py0j3Giy
t+VaqXZpYXT2/tfP5/0pxJT8ZpTb3kEpfScioscrkHdcv7J/y34OnyesB5IszwnB/Fo066Tsp0d9
vu3E7zVzeGK1rRFnRnPzbw4VIBEQn2BreezPPC9veqEQoaQsR21kMEQJd1mo1m/EsHxrKOgqu0ph
vbz/s0FuC78nQ4B8v2mjzw4V96Brekw4O26ZyMeihpoSVlZ5qxuNsOIhS4kWnqjD+80tjEdemhJz
EjkhCDIHQfn7YswPTTce/mY1f0zMstWubagIMM7r6C3Q7ibTMmbbhO4AKjxacY3F1YB+maoydLPn
L2AfkMFAhkqBPWj3cqo+wwO00uq5ehdOscgCu28Z1KRlqhyXO0ZBk/GnqgpPbl6E4xZpu7HYyIAD
pE0Tdv7UMPVV5gc0c/Acweyi+9rtk2xXhEm8gtJaOnDWVOtCXkJkbGd2m+lqX+SIgY4Ogp4KoHl5
fBICMgcB9eaVK3vRFDBMnaY9FZKroIWCZNGpaHArakVzMEaQNKiY+SqSIf9y218W0nIF6hLVALky
4Xdnb4zUbCH76pPIqZTWZrIr8PqX39o0yNPftjR/+PIpLyxN7nR2zoxSq/wQuMNR0ZPnlE6G6gbB
xkDYxZYZoTTi7lunrHGsLPjohdHZ4VZas5dazwhOIECzxxpZlzdoS/Pj7aVN53Z2Y15YmTb5bGm+
S32y0kZKXf5r1v5A8GXjo+hTtmiwr3EhrH2weQwxXMYLfNk8QruzCRC4HobenkqhbmC9PxzDx67C
iTVJFfACvVyWLga859PWOxX08zeQUQa27Lo5WuqpuE3z8XtqCuX707cLm7PkI0aUUYchRj8iXv4B
nZhj6Y97dM9X6hSLXwy+OTqP8iQMNodc1mKsZm5mHtH0/dw3qGGCtt7IqfFRqseHLmtWKMYWv9ok
hQMvDaif+W3dKGVBEgIEcrSsT/Aufx0975Uvd68Z7so5WwgeqP6p3KF8NPqSs5CZx+hLGV6lOImL
CJQon5Je2CAotb3t84vH+Y+ZOWjViEZEpis/c8YA9Zsfem0wmvKpNe4o9254U6744uJBPjM388VS
6jp0QFNU44SxhpBTqXejnuUre7foFipDl6Q7C/1vMy+CHLxv6iiRdpB4BYcJ8qUV+lajHVbfb+/g
4pI0Gv6wTRHn543ILHB72IooLFFrgG3e+lKH1s/bJpZyeUWERgwuSSq6V/pLHvK0Yy9Y8amROqZR
yyCBBWAI0cTU5Sj5LMawtTLUqOav7dD4EE6pUdpu8igwTYZ6mIXfMBlm9vcGio3ezkciWt7CmpC4
TzD/eapNtWIaK5bcBFoYxWXoJOCVqTMaiGKL7VIy+3F7RYtuN8mZ6Ojf0XqaeTcQeyRP+6pzBF4l
rf7Tp4whmf3GaL5LrmV3ygqKYPEjkYqS15OE0FK7jIFlrwF0T5ArZS65vu/60tgy179G3LB4Zi3S
wkktgob47JqKOk9MBbc0j4Ei3DVl29pVkj6g+f3p9u5Nv3Z+UUlTVRGZJzrgc9iFoIE39FDcQxHJ
g90sUIvnRkgYrBXqcmuJqFd2cl3ujMFvnTKF3/y2+cXjRdsQ8Y2JdmyOlfDHIjN8sWR+J43TXW8p
yX5Ia+ULelD9k1upI7iTOFm5nBf39szo5FFnl7Padj3qe/T7IdXT7iXyxWelys3yqCtN7q+80Bfd
88zYzF2UllwrQ5LYCTT4A5gnFlH4axQ0cUOx3hqhJB0KZATJdnR1xfTiFfPHtDm70jLo3tIkhA87
M/ZBGNu9dNKkQ12uMfus2ZlHYt9H/Rp53VNA3hOBOUi+wT2Rv41W23ws4A277TOLn+/swE8+dfb5
zGG0KjOwTCdOam1Hz1VnxDPRn7VglWV+zdTMUxoAx2pUuzH19l/Mr9tSSmkWbqH3L+j8DE77e7Yg
V9frMTdrUC9izyokWECgZE8C+Z2k+WDKoOI8O+yznfO8MA+L0jAdc4igirUKrUOaMncpApaJZbyl
WRia29uLW/L/c5uzLSwCQxoCTTCPQlrRrhugsU/VXauYT4qYb4xw+EoN9XDb5lKIhrHxN5pjAnrN
gufYKEOoVv0AQyyTEoV68KV45RZY8vlzE7NvpnqU/0uPgX+a8E/QMW+UxHDQLndK/50CFv/vqzGC
B/Ef7NnzDmyTBzXcgrHuuIHciuh/i+VXTRiK/e1NW/J1MCIIvJoIWl0B8DIK17KcMGjBNftAH+Yf
Q+2ezLh9fwkYOtg/ZmYbVzE+70Z+60LIrBfI3Ym/AkN906AnQaGp2yi1vIYUWfTAM4szr1dSQ3c9
F5bioI4DmnRa6pRhH911TQFlju+N/3okORPcPvuLACwBxZio3KGGnj+l866voyryg5PmDvCLoAi/
nQiDPmdlyny/qL7e/oKLbn9mbvr7WRzhjdLBCVgUjpRL/9SJdedl0cqrZXkv/6xodrLEqGsqT6V4
quHxxbbyP5Wlvh/Tz4GPQOTu9noWcxOJShI4W54uc4iU6iUtJdzEcvqqsIM+3IihdHL911G1bK98
DivLhmdu5bk5ecNVQnRmdOafhQpTDCiw5oiA2qva57RX48IAbZ6ksQszJWRV6Bgp3hpuZ/nj/Vns
zEsbaJJyup2KY8XtPpPSZ9EbVp64yyf8j4lZKE7jQA+V2ALNrg8WE+dyucunYrRSyNr29qebduli
F6cBcIv7hvknhl/nSbJYeomS1rqH+mq1CZKjFUFgFeq2r7zcNnS1bZeG5mgYWdBzt+J961jVeMhH
88mAl2Hlpfn7CTFfDQosLAQ9FhU22cuDVUeC6SdKoB6VtO++dG2r3EfVoH/qC68/xa0GvY/p+bui
6D7D8fG91kJhJ3XVj3CEImKo889Qht8zSm1tzLEMdrEUACcxgYV5+fBRry0NAdgE9gg1/SZF0rfc
jH7pansXie6poepxJ2hq9c0Sa892R097Af5TQYPkR06GpiwS0zQU86bQtonXSQ+iNmjgEZoDl/wa
Pvd6tyFvhHVd0xUNgqCrdB3+DPSNRsnxMuEUpvkOcp73FlWZ8AL1PmkEw198NZjNjMjYlW6gHQVj
sBnetVvxk6rF7z3luA1IG4BaLOMaFukHVe+j5hY5btvn+7AwNR6KdbFDyyHcmI1r2m0uisfbvnoV
zxSYq1Fjwia9QGpol27kBVyveUcbPxaSD6nXHOV8BKti3AtpeB/W6amVo0+d/F5OQ2RYmVliYGDi
s+DZP/NeyAelMVBNwxEkUKK7zKikGCY1aJxQTh1MO4B3ag0NehVFJ3gfFXqT86IrVy2UvodzLvOU
wdGMx4hpomo8KcNE5vKmxiuXrHYV1v4b/aB/wqQEOOFZ5Cwpw3fGNDnces3gfhiEcPzcoJlUUnPg
f2QzTtXpsJHISXRfCb33OaX6V995kgU9SqB1TFY3eeMOdkCimtHHRBD40AVp698Bss+eSnjcsl1v
NvV9KI2eugWRVokbU8oS+XM6ygEZUzi85LLRfx0VzrztyqHyeVAk9y2cwJWbBFHIbEMvAiJAIdM+
9pmrFwcBgMRn4gjMRgnYAWjU1V57HDSYcB56tXJD+HbG/qEeOuEDjQ3KGn4ijF9QbJLqTZkIwUvQ
w+O/MaS0SaEEEvx0J4Sm128zyEClTWpVrkpOn+U/S88q4mMsWr5hF0BY6JtAS7emH3cdHSYBbNCP
E3nKNdmk1zCIHPsQ+AlWKou7yK+9H0oAT+9KPF62A7/VJB4CEGrm0LXQxQmtdf2YFfkrirbbPlxj
2l7wKUaS8VzmMbkw59XZWhxbaM+9yok0pXnIUPfaBGIr7bqAwHo7KiyZQrmIqjr8pmAjZqsBEFuJ
ZlJPqFjV2kh5nh39Hrka2gfB7r2mQCBQxwR1boGPnTc2/TbKst53vWmu6E63xmdJiA9FLa0Uda5X
xOwnk7oQIgLCpQBxGefqsih7RRsYCgaw/xBY0ZdGKuUNQrnDyu1/HWawROUPBD1zgVeiTIkYIpkp
JiLvCN0FF9U3H7JxGF/TVmx3Lkz6d3XMm+z2Ll63IHE6aVIQnypWlPBnAScWCACB3+RHRKiPaFxF
zGcle8rEH7su76AQDPYRXOaVKG8TsVhRS7/KwIl2FnGcVISYDoXC5eZqRSShbDHGJ9Xw+8euFpud
0ltVaEtD+Go0ABmSOPV2itaVK96zcH0xXwuCZjrd1xMLIkP5cZTnlOSU6NCaxV3qhTtP648g8JER
+dilmkOT8t35wNSJpyQ+lcU5I7PNToY4H1ADDhy3CU9pJW3DNtrqw5rA30JMmd4ZwO/oADEaNvPZ
plJUf2D61cnHIAm3edoEkR1IQ7z2ml9yWRrYPORpX8P6O19P7CGpMQmi5HLY/vA9zcjuW1eDXtUv
xvbBEnNYMiUQZMN2xW1lPOMyi2VegplxBc4Disrz+Xk510tKCY2EhlTxNU+112iQwdPVX+mSb0cx
e/X1L2MDI5WYvriatU+Vd7cPOThTvo7aEwgc6gyXvgu0zcstaKCcrDaoOKUgfT5FXbhL+x3Vp9vL
XdpnQt10SPAa1OsubQWKFPppKgqOOlTd3pWZtwoVKDNy0SptVU47u29c790ZHlRUJJYoSoAdAfNz
aRQsWwGCfnCPYRzEMMrCiLMZohGEqpXIh1wv9I3acrFnWZdBJ7paKlqKvIzeEN3hAecHzDY412Gx
KGBvOYp1d/AD6SMSxTsvUT/d3tvrw8IyJ8jDBENGJWYWg0LdT1w0rbRjHfSHQi4cXQj2t00srgQo
CSkrsZYpgMudDHxaYHGqeY7WU1jQP1OFPUT+mmzrkpNMly7ahhNI68ohYYpMm0KMT3Ha+y9+UMKT
3f4bymLQUReNjQdftSD/u720pd2jmGFMfV8GeefPgLQJEzct0AJvVPWnZ8U/Yob0bptY2j3CpiVb
CgpIV+l37EcFL5w8csxWEo9B1siOKyq/WktrVwajrh/6kwvogOmmJ9sVljTX1LyOit5yuliIDmYT
j4+G3CaPfU1FGfY3FUrc22tbvH716QGqTYN6gKYuXUMN0apsW1xD7oavQqNCSCZtYLV4YtLsqENu
UWgwdKLBJtbJymW05C88SScxa0uepm4vTecmr7eIUVJHbb2d1xSHyvzXr2u7BVsNV+n7zwDUYaLM
u21KqecLzdXRyuu2d49pah7jovxU+bC9mmty1gvOwlN4Ii6aBveu6PXFOs8k8NqMM8j+3rX6Y2zA
PZDpKwF5yQyYEdRxmJhgPG36+1l1ErbUVvOBJR/zDLI6CBueLb6T1AgrCLEFj6Rv+sfO9PczO0Fb
FrWcwjngg+eUDQjMqW5BVLPrjer9J3m6R3nfygytX9V3hZpqoNLJPHgEqLrrBkZO0KX1Ssa3EC+A
aksTYBpanyvAaqSOSLx4hXWUhNraRopfbKpyXOlnLHg2zWyKXMoEz2Zy7nLXrL72Ot2C1TaQ6r1Z
+AeIOI4w2X5AEOxeTfqVnVtyBsBlVEFMZRI1n51hIe3doemz8ATdsfUgBlZCaRwGVSqETSesQbOX
XOL33pF9UPSZw5Z8NQmaKqJl71nuJvOzgxT4G7Uo7FhZCRBL3wrvIzBBl8gjaLaNeS8XgtK0ySkw
3P5TaIT6cUw7cXM7BC6uhwlHKmVQ7MAQcfmxcl/O0zDSA6dP3YOVopxUKZRWH7s0fvdhQlB1UlQl
60d8an4NZ0HBHEkymI4IHfY9OEhlL0cwqY3GiBgBTMn72yu7dkPsobBjcq6Q0Zp/qTGtBKCOKOw0
zWvewX2pf23au1iL9hLsqLdtXb9nsIVADMeXyegr7tBMLHs5RoLeoSYb7APkg3eFXGnbQWsFW8zy
hoEcM35wG7PeJGiUriz1+iNifqKe5I7myTEvKotgHxpLgGe2G0zyj01dS/sqqo65K624y9KmgtSe
mHOo3F49oTrKxTlcMqFTwv8llj/l7JVKddiWm/z9/m9Oo70kNVOn+Yq5xG9awfRaOJKAAT8j3fEZ
pMzh9me7fgBjgpc3FUtLA4Y4c34I4ZjxkMTKQSAAEmvDi6WfsGOb31w5biDrjduTBEYg2ZtqUa1N
rS19NO5jBjUhgJnK1JcnT/XhNaelDdYSevkouoO8SFciG86FFee8DpBc/JOwMB0H4vK8htJKBbQe
GaBOsRC/BEK6GblXGBp/dxzGDHcxI/QgqK5eSUNlKlHLkxeqrieLJWUTe326JpO8kLJxpTCNTn7B
FcZdeblt40g2J/RRcEoknr620CrDc9J1wc5ImKkDkTv+S3Es/YgTjx/cXC52BczLK4+zpWNA8YQx
Zq4cAE/T388Sg9xUfD2Xcs0JU2QaDM0WItcxEZXRG/fYJMnK1i75KRUL+POJnAifzq44sa7Qxsxb
AKWFj5LJCHYQLkPjJbGiZgvvcsjIBB2dQsq7lYr4UmCjbAlqdhq0unrVlL2hB57oIljZWnZc/4Lp
aZMYz1nLOF9k5x/Cv4gvjDfBQUP5ndx4ltkNcZ0mZpZR/UmDLZM/bxmxOqkkG/3oj8UaJ/E1ghFh
VxK8CasLdhb3vfyOUhwNfarUlpPmVtNvWojgH7TSlL7Ig9uIT2k+CE9oBVVfat2okS6sitDc1LqY
fuUuZVCpFDzdydpe07cRnJoms5Ca+DZqdfla1SRam94tQnVrlrk14ahNT6NPR9MPBQZRWIPHXCcM
1C3JQEFdTGnQPGEwW68oRoRFjrmcfYNzod8wMPj1dsRcsgGEFeYFgtZ1bSvskkyTR8s4VqZ7ghxh
O6bSSp6wEK4Y8KWgBf+HNgltX34TZeyK0qu64NTk0fjo1pa3Ld3R/ZEx/rribUsheEJ/kR5wtK5q
LLJaVz1vjMjJ9ePQGbbahfsq3Lf1yq4tnSL6dAAwNZBEV4QmvVChwkFf1iHLH+4avbfkLTUEqUZ2
FzJZh+nXLAUEYcafRS3rtDs0kdqVtSoTRO+yZjd1C6fQOZUormCgZs6ziaql68iVJfu2SP2ssy1f
hOJfRbEiRyGnD+wojluPOVhRamxLiuX7TEfuXG/C+KcKIi9nilWXGDHtteCI1oUV2k0m+u7GGmE+
2md9rfr2NGhNORf1SN3OTN+QtrUclU85cpabvJWNZ3Eo5ACRu5ye7JADYMxDpMbtUR9TfSu6kjLu
brvtkk9BOAZ2hp4SZdmZT0FIMnFwQnRRYs02zE6+EyyAGN1Ai+kvTE1zDRC6IQY7v9YNPWWzDNqV
cHvc1yUc50O5bbnmb5tZcF106PkXX5Knz7xxUAht5+oS05qW8RMh0k1WPprei56NK1fP4s5N0Hio
95BdmAfkDvVRU+kpQ3oarWa782qewNXQyo3DHKfiruBKZsv6TzWYrG8KZBQQ5OnvZxdrLCa1ro5J
4eSyRyfmvmwhFVSKQ9+uIU1nV/iVpdkVTmKJUJIgjcdUgGLSLnI1P4CLiD/mDHU+NJoc/KPkerDG
TTenN//PLqOAFJugBrhiNB1aM+u6sHGdQJfDYRdmZVvAHldwmOzByq36qSsH5Zsr9eFLZQWtvFfy
sUztoAHc2KMQavnSyjeeBfXfPwmpR+YUpwIs76XLTTd0+FgkLRUdXRT3qis+9Lr2ettdl3b73MSU
4Zx91zbTjFphQtERqpPYvQyeZ6v6zrV+NGim3DY1S5b+Ww3H4r/3OfnupanaQzYmUSrhiHTZth7v
IsAxgU9C8QracV+uCazOYvt/5tRpKhdgBCxBs80L/aJCBSwwjiMh8ZOXWOF9pPTNUyELFup0nhA9
ASDQDh5lsFe/zuFpuL3etR8w29pOToxBpIp+VJFH+uoixf6PBBvYxyLKxARqnUJS7Ezwin2kgU20
08Ef9rd/waL/0KJAs4W8/6rDrZSuHoVTUkATd9+U4WshpSu14VkY+m+Xz0xMP+HMf0bwEX4XIOsQ
evmGkHiIQ/Okld7L7ZUshR/m0f5vJbN7IuiN0qiszjo2rhA9unmlbLw2MRm8L7N/PTlag4MtHguC
nU7qORUyZ29AXzcHKRPwzgSeTvTtlH8No4NTQriDjOhjo1grZ+N37/EsCfhvHyl0T9W56TE4M1in
shp4JoxeaVKlB8HSCOyKlO4Ki5y77ExYDWrpp5nLX+WmiNFYE4x9mybNLjHa4UA7SD/c3vEl36Gx
YFCnITeiEH75YdOojdwqbqyjqCWPUT1808L6020TSwHh3IR8aUJME9lrUkmDn734EOvwmqD/KdmW
B7tB5lbSd2SVzC0cJv5KBW/R8DSPN8GtKc/MQkNuRJSmes+nuyBPxDN23XyKlIekQIEvTw+x9eX2
Qpe8ieQSoOpE+Mqr7XKhQqkJhlgpmgMhbLI3OJa2IYXKnWtl486seR7HSaf/xclkqIieF7TZ1tWz
v2iqGnEpYLyyfIC9ZNs1p0Zbw50teQmtV142hsyA9Nxt1Uwdw1COZKdOtQPPm+dU74+3N28pwvBs
YvZan4SB54mOWmZw4wx+dMp7v3LaMGICBC4c79jB47I2PbG4nonx1+SpS1Y683pxsNQojDr3KJPB
lQqs1GPyFwdr4m+gqsus91WdxCWfq1NEcY9hJuzSyHe0XFpBcC/5G41h6j1MZVyPd6uNCyeQog/w
Tu768nHM1GarNBEKtUn71det4i8+EQAdumbQxzHXOPNvozQTt0mNkeSweQ6h3isq0K+WtEqavHSl
nhuaPt/ZbUMomggkvODETLfnbXNLTi3ZDqwYbI4Rqt7nxJpQDWMvxtJB1ZN0ONVwRwyoU4q1CkZP
EEQbpjLofvwgLGyT1Nnd1qXl3oup5SVOy0Qe5IlmbpfyULcr+7R0i4EK5R+mJKPXPPcus4SRx5/K
wQAGB8HfCekpRugjCNbof5YODdJA0zzChFWYHxoNMeG0lTn8ozx8q6vuTfbTz0kpfb19NpcWRI+b
oh89HmY3ZgvK/M5vqyD3TtBGJbXdjIlqbTMtkoNjXRupyugpHcmVrGZOnf37rjz3glky0AfjGBS1
aDp+UlfaTkjGZqBbMYl+CtCvCKdGd/tuU6QdOsE1vc/eriMtkw6d1hcHSQfkZFuJ0EZ20w8BOhOF
rryZAALW8vfFc4juG+USyuXSvGLiirEyENeQbDdatIogK7PRPDR2YqFBcjj63/MWpo7bn2QpgvHE
5bOTt9DwmH7T2REJQrdNGz2OT6HVgxHXBUbO+ip4vm1lyb/OrZiXViLXM2IrQ5Owh8Fc172jqnrs
ZrT9GzP/d2DmY1GuVxYjSYDgVGGmHoYqqhHo9oKPsQwP9m1Ti++/88M5m6Rsg7GWIV33TlY0xDux
ioe9L4rxNmljbWe0KsxqTHJu4h6yOiXzRtrnpfiWmN07NQJ+u/f5oZqlRRlQDCo6rU8Zrx3v1FwP
ITZthGMUQyw79Ia6ciEtHmImq6k8KSJ4zln09lCzDZGQiB3ujQczTD7mjFzS0r1LkjFeeRMt2TIN
ciBatSQNcwgeIFi1y0D9HiOxh9otekkM7X6IRSq84lpHYslHJ7UmVFA4gNdCKGmR9UIW0+7uy8r7
DvJOT35wM0b3MrLNKwdicvh5/g7TmgYUDY4fcsvLA9FAoBopEwVmLeobr4EpQ1OQ/+k2ZZFvAU3b
avPrtsMu3YXoIU4vO3jeruoVmofgsu8FIgpwEBcqz1LV21V278myncc2iXvI2M9tk0tfD9gZeREZ
H3xNs8Cbllalp0gjOHkdvgBPsxUzvwfnty9Da+WqXAqd56amn3IWxooBGKrSApNsfRlk33McNk9t
Gt6NQ/ShQPP+9sIWv97ZwmZBM+6boWrdOj55qt4d61gfkSqPSt9OTDlwUWofzQ3DDsOx1/sft00v
xWu6VTTMSJ/oXM321Eh6T1KIOE6cqg9p1jyGebvy3FkwMXXBKRXyjpu4tC/3MoZioDDHqHd8o9n7
Qrari7Wn3IJnmLCS8ZiiPM4zYBZD1AF0axp36DaBYNI7e3A92yrfWs9duRHmbcYpOkKKCsM+gQoM
5LyKRMHYixgEdR11dJtt6yvG1m8F7Tmr0mchYpy6Qml+Y3qRfKBgHd5VI7Db259sabETABRwGlnB
FY4GuIGRKV2ZOlU1UOHlgkcAuZIFoeS5PuporBiMN+3eb3SSI/mP0+6qWdwhH43mgGIey97fwlOu
ou2Ufoj/h7QvW5YTZ7p9IiKYh1ugqqD25O2pbd8QHpEQCDFLPP2/2P5O9y6KKMI+jo6+cYSzJFKp
VObKtUz+jTZsp9OztUATQz34D4ETD9ZLh2kgXB40o1ekFqZTYi0AzdDAikPjBWeS7XFRLQ6+ipzo
S6NgDnwGEF3r66ecNRMYCZ6f/aDvk4lk+r0ClPZotCrfCdLbptA2Bepk4fVdBekevKtthvQRTVMO
+Up1FH11YJKfbn+qLTMAnMA3AAQGf97y969iV+eoTIOCa54aaDzb45PXU5CW/PPnRtAyAvYZlYXr
AQxHy/SqFTY9W73XHwGxm8O2ATGZ8sB79TemFsQzEPqwtdo2IVpt4HpPU45JRCgTxgZYwzTMIP2F
GR+RaoHOXw96EM/ObIw4EgBaGbq0dqK8Ig8hOv43drAWhA9Un9w1ILgDWFzr/GZOh1yGlvXV1WWo
B+//YjH/GVkTJYEillBs2pjO/hwLjDMYpZ1Uhkhvm9k6qeiS402JYf5rChkT6D1XOcDJutmjx5xY
D1jkQfPN1P+wU/cSd5F5oni/zDCh8XTp1HNRC1l6kpynPBgSxjMWg+y2TPB23dO23VwUKlYId+B1
QD3h0lQ1Z2KsZtdOdYBI8tDrZ1c7jW3l6GGjRlBio9sPgN/tndw4tACdIVXEqbWwoysnr/0ZKPQm
IKmV0WermePOGU5cZzt5zZ4Z83JtQG4NzGNAyJJqxEiRFvnehxYM0LcXY+NfWcXUi8WsdlDpcpga
WwC0H0wH5IH3jbvHv7G3kOUnvApyUOSu23pifQoVUQ/8sFAbUyDHaDseVkbdNn8Rg4A7+NcnVuZ6
D9gopkFLohkGcFMbdhOBZPUrWsf2Ti64sTC8UOABQDou2P3V5VdopLcCJd00h5cdjGaib3S96x4n
rvT3tz/TtikAfzFntkCzVj6HWZ2gqlzww5X1QwsV+rb5oaBA8P9nZOVxZqVVnQyAFOKze865/60e
6ckc9zgX99aycjmZ17VmZUDmW41+19cwFYDwUW93Spsbnr1cEYhBgJEDHrT8jFdu1yFgsGGhduS9
NBLDac2jZ/I/HOB6CXaLE4CbCxV7QA0vrTQgcGJ60UIQa557qGkrbnih4KxCzJsc1A27Pv804x2i
70ShzfQWj9YFOACglb9G0DfmqOeVSctzV+rs2ChvxrBy/wlVdgi8gsnhvgWE4U6QjB/B2f/NUB75
Myj6y9ox27TobaJ7cAXP1QdLGn3XVGfU3XvzgKkC5kR1pbGdh89yjlYxCiQ0SJAAVzUcVBAv97j2
B+F6rVunZkejRraxYA/2chU7Rsz6nSfQpjHgyaDN7GKF645PCdI9hm5vkOqW8N85gWhYVJiUJjQb
+/fGlIFaTm/2KjkbzgrsGpo6wLEisq8TwakoRIZyO3QEpYo12oYYN9mJVhtVAJjAENUiq+dgNy93
EfrNeVlwRc+BhsGLJO9z3bsHxX3x0Ait+4DBK2DmiCZYaLgaaMlkz5udHGSrcgaXXZTSMeG8oD8v
f0M7B/rkT7ht2Gwd9FK/y4r62ZfkHQAMH11F4m6Z1rHy3gr53CSknYqdY7PxeQM8PwHxxiQyqlgr
X8rcuSkWLG+iQ7UBc6qChIauYo+ztOq0he1ub0Jp89O+srjkMK/iUF/6pPfHEZ/W6U9OWx2GaW/Q
cCOiooAL9vKXQZerZyZKn1NtLZyvRUWeiK2+DRmNlCef//h+WArUSH1wDDHZuPIgRpnTlwgj56Iq
PrlW4z6TZlpG4fM9pdDNr/TK0rKnr/Ysdy0oLTcDykeV9tzT5gSKmhSqFpCFBT9ZKIxyxzM3P9Ir
gyu3qAO3kmUHyfbeJajUaiQC/cMeintzVQtRLnotaGasa9S1DXoIDE5A6Qo6rqg+zO96vf6oZ853
TFq/7+ps58RvZMdLHgQeDwfkZFfNa3BHcDt3uhoi8SpufAwx0umZa8Ohc/Odq2CjLAZTqGkCeAHJ
zvVlJBUpKp14Zmo1bVlBsIQ1oG0eMNLIPbN70qVL+0NNRSfP1qRrbGel60bPb1Y0MG874BjBK3ed
k6OlMtmlpCwFkFd7W05Il4fRqsOaBjKawOEU9WhyA+IIuRenO41YR6RJK0+YK7uDlH0XCZtooVHW
1V4le7U3//ttL3Be0Mzge1w6M50ZqYwSlOtezk8W1z+1VvHWVe0jLbQUsjonC8i1+I+O6m+bYFbD
/QWKmSu0ZG4zc7ZHAzx75pvOxVod3JTjjpHNhSGKI+CAfR0VoMuFqXaq+0G0QTqDoDRP6kL3flJR
Zn2oUbucjyqfs8/OPGSfDb2R5s43XwW9/y3xP+uruFrgEWu3BnVTRXL2FkMekNI0LA3EEhCxub2b
61zrytZysl/FI2jhmg5jKj/PReA+mcLAaElD2ufMUHNUjMEYTRCxKCOdj8HBz62fdSn3mhSr03z1
G5av8eo32JVQdREEZmoU2QDiYfpJ1H3YorkZFLm9s+JVPPyfMYxpoOqxIYJKmQHcAea50wGNrM4e
fs1z8YcX428b6A4AcoaaBEAvlwsyTKLadgJD9Fhob2bdOQrLSm5/uE0PfWVitWdeWxIHczN2IkkF
0lPni0ecRyPoHnD5H12l3TvGvNeJ3Nw6aMei7usAibLOcYx59mXDIQndenWMVPG+zZtPt5e16frA
CEGe1ERwXz86zBFZapX3eA0WHDOm81vezz6g73tsG6sL6/cXWoYyMeOMvHvN22aCdbjpbZOeWWl2
n3ntyAjYUxlXxtSclQP60znI98Cf24sD6SQwdYu0wypc1s1Ya4Tp4FKZMXaRZR+bRiZen324vYfb
a/vPzOqxW+UqJ/XYWEknn6g2hcy6q8WX0QadX7BHlLa5JECEbAsjHQtS7tLTlcoqAVR9cW4HLTsB
7SASPtHx3DGUrm4va9P7XplaeTxeYtQTdpOngMufcuE/YEjg8DcmgEAEoQDyivUHytEtZfMI7/M1
42nMy4Rleyz/Wx8HiCQcIdQPr5krnN5idk8FZAL1z62Xh7nWxMJ7PzX8oMaPt5ezFVfRhnJxWy6c
D1czN3wszSCTbcp8NO5NJxr7t9XwZrLoX1xYpgGCBE9HXwqonksvsApLgVuRFyAIa//haBwiwp5I
s0cJtOUBr8ys68ltC1qvwrZYWtjF0dbKczP1OyNlm1uG8APYCMYFcfddroSao+uB+DNPM6Pzjo0+
yjzEy7ZrYmPwZlC4mntDq1snCODzfy0uv+jV5ZdngHONLVgJQFsOIsDalIcC2J2oq1h2vO0Pm6YW
JDie4iZGGKxLUyDiKTHRjVKbRIkBIwSO3UU9WFpuWzG2riaQJ/5rZvmMr1bUeJ0m5sF2Erdu425o
EqCKDpPOQ1OysAc5gRM8VbV2Z0/tXTnTOzSPDk3+dmjquC/NMCefIZ8WM/PD7d+1uXpQ56GghYZl
cBXyaZOx3IXoQDZmZZxrswlcVOHGmcn+JqEBQdz/M7Um6wQwc+Ze3fPUsMo6Uq1/X3AgqFn92SF7
4jKbhwKQaRhbDvoaVzs2U+CixwIZG1rdSdHGQ813vui2CQeCnGh9BFe4jgpt3V4CiZ0WgXUuwPAr
qnbHNTd9BpgX1G+APEUp+NJnejsbJm4QP6mwAqncBaYpY2DFnD57OxKPRFMwnW47xBKVXhXfXnIA
jDb/a3N1TyoGmsLBccszJqXA5q7PA8phThNlyhxAbDZksQfiBpO2VszARrYTMzcjjY/8EO9lLHn9
rhRMTYoXOuZapuIb0eRPrniQVFblYuzG1//i8kRcBsICqAEgsFdHvxm1AJIWEznzqdO/Mssb67Dh
jbunjLV5vQELidlI9Egxm3T5HbWuR9sK8jlAdz44qghRqA3NgMW9+2iM484H3DO2Cp0ApQUMKKYm
JcOpwnXAh/JDpVN0KfqDNu8RJm+dAug3YPzTXJ4O6+g5VrVgkN6tUkilohDe8WR09+TX92wsf/8q
dGZ8CKhVQMVeaNXghzMEPGPWQrx05xG05Xyv17L6TBNpdL9xAzu1zOw5yLLvbTOdDas+16O3c6Ou
K6Mvxww+5/xm0bpiSRwbpys00WWppbh6JrzmIfHKLq4xcfJgaiW/c/PSfq4LqLOroJzDYNZU7EAw
Lr593jc3dwHMIPtCGrF+lZEc5D9lowMLVxvHui4eeTDvTAhuhTHQrgDLhEoYwF+rRGie60zogpKz
15NjXzk0ddESOiiJZyx3/Tr0HCLvBmjs7Kxt6yggXQHsBpSJwRVVI5iGBl3akGirGu2cKx0Sk/0c
ukCg125wKGbzn9t7ueVAELgHysde2HrW8WRoSzWbzK7SLiD12XOXyVqJ0vR5KkbNToKWF3/MhrpQ
euLRBHwMyrRXtAY8c0oQUqPGCDeqk2WrI2bl4/vbC9vIEmAFwsJLwwK17dUXhGxEQSi+V6pZbWhW
IlTuL1b/hYQlcEr/bd/iqq/OuY453M5GmpC6yAnQfbl3rOnMmblH/7yxmgs7q3PeFxgf1Rk07vzu
fppEBLJU0JPz5PaebTrfq9Ws4jCRVS9K05rTQFhRYUGe6mGCAPLgfzPp3+QieGyCoQf/R0l2lSiA
K2XwB68Z0q7JHogvnn1N+3p7OVuH+LWJVV4ApCyKUW2v0mruRISnIijd57o/Nppm3BM+fhlc4HHa
TOU7h3j56uuE5LXh1SXdu1OWazWEwnPNsD5iW5k85kOn0T/rH79E5Nd2Vt5HLbPJoQ+Od4DnTHGv
bP1I7M4+3t5GY9mn6+UAcomHFB6F69e0TebR6213TDWishOoUNqfeE95LRqdUgWhA3WME2uACYjM
nhL9MPoZC95YFjHaiGiTZ4fz3NVkJxPa/Vmrz8trNNFKi1dniNH5IGVpM1TToRHmYSCtL1HqxJAQ
aIkx4tx98H0KSS9FMa4EXSq3cMLOH3yQ2jvTsNOdXQLL1W4BNQ1ZvoWjcZ0Pzj7VBVFTfp7wLDtg
3dYj6PXzg9S5/iyFyQ5Fhycp5oahsAyx7GHH+TYjOkgBTPDWAHK0juhFVkped+AOK2VxpKrDkMFX
m+IUG3tA481wgYfmQmm9TH+tjnBtW6DzF0JLNFeFTlVEinyQYjx0RA/HbofvbSsCoh+Fi2PJtUEI
exlppxmc8Fbv+6k2jVZieZPOwiob7Q+9jYrSTlq1meu8srZ++AW96NpAL+i5tPMhBcctTTKtoEfD
7KawKYQ8uKQcksGiHzKDfyOes0gvltPO0dsKJA7mOpGnQoDmqhXcZCRgfHbwYGtne4KonarmiEjX
/nb7iG9u7is7q8CvQB9VUnC1J0GeiV/jOHmfRhAmf7JaSHDdNrXZqHAgtQFuFw9Mn+sPWTKwYPl4
h0LdPP9Ems/zjB7/PJ4sq38zaB+6QBw5+pqBtlfPMLfuA7CYgsoCo9DXbBYyn0HDPPVobnLEh4Pl
siE4YGaq+tYbCytJZfBuijPijM5by2I1SzAF5Yu71mXWe3tq1Kegre0vgQYHPQKaLrVYSBCihRpI
ZIyTrGyRRxXIVp5F63XvciEDgpRNAWJYZGgBnVF4Nd1wNrnTHSdb2p8nu7PkwShy9jC03ugdbu/1
VihY6Kswqg6qI8jwXp4ZAwDhxkSpPyV+fmdgADuX7nfPmp+n0tnprm5Fvdemlr1/lQhhYL7T2kGA
KURvYmlMp07vPxPdva/s8mn23XsNSMu4yOXOLbDlua/trsKCVVKngi56k1Kt76Og7Z4CwrpwcKti
JybsbKa5GqmqPMHLYAIlGFjQ8tj3ZfeBefr3LB/HRDhkDzy1dfQBs3mZTAFQfo0C0YhohVOo6iyh
VjdG2lgIEY56wXYeAJsb+MrO6ugz0UFGyhvsxPGnxGjGg9e3p3p3UHhz916ZWblihsBeE39ykikn
RhPZDLXzEHNco3hPiCzIKeurYq9Gv7GHr98AL6HolVPiHzanQRd2SkHlCrSQm5Yd+3j7jG3YQBD7
7zutHL93CDH1lpZp7/ktNDaK952/W4fcNAJ0BGp2GLgHmf/l6fIEqNMmECAlitT5EIPsh5YnNVaN
tRMxtq50pHlYEOq+YDdZfaYelTSwgZZewoMPTv7Zyo5T9n2sQc291/7fcghQsC3ycDbo1dejLxm3
MoigoNVgDsUp7z5WyxSD9cYZn29/ny07aAuiDbA0T8CMdrl1TYsWsQNW7MSaigfaqH/s2jzoljwP
896kyVYMBDZugRqiIXnFs5ELm4EsiekpHr7vrapIymn4AMHzRz2YDzNYMo1yigBgTW6vcMM5QNuH
rGhB3S58RpcrpJjmHGg91qlujzwci/7gEPHhto2NXcRJWrJ/lNxBMbZ60QBCXmIo1vUgpVA8Zj17
O87dfeWPB8BGdpazEZAuTC3LfXVoS7w/DC8TQdLaQxmTEiNIKDMBtQkdhZ3S7Ya341M44PgHIwM6
eStvpx2zzdnB2dWYASml3hUnmnUA5hNNi9EiMn/ZushPt7dy63NBVQngTXyxpYZ1ub4RoucgsaTo
E5mZe5hJm0Fpi+/NlS9hZ/UKWVRgwJsA1vYF+npppbElhUadm59NA5qmc9Hnd51H9SGu9R50ag6K
uyrMxPyj8sr8cHuFW86CpMPyDBuk/igsXdrmQZ2NtGdlCuRvQHjqiTed91Hk5k5FcnMnX9lZfscr
T8GzeiKKazRFMTcpbVBpEbZTB9w0gYYJGjIYCbySogr4bBOvUlla+BzzgKAkuxM98sGd3OLlUXb1
uVBY/c0jDOjd5VIKQSa7YSY7y0y0YNUVJDYHVZxsze3ioAV1GNU0H7Q5XnskTQABlzpTqWkCZlPL
2Y2CjuyVybcSdSTpmFBc+lGooq1Sq2wkRtWjVpLW4I8NO8Wq4+wtuIDSmxMCaHdUtGWWEIzoRMzV
jMjFCM3Oq2/rhC4IZ6A5EVLN9X1kKXRQRx2DOm07WtCTKur6Z2cGs33gLvqAkJez2J0MFOp7t314
0/CC7XiRBMJw9+UHMfJa2iVQP4lry7aPXMCreUQh5DhHrSvbPCIBZkTCaRb5ePxD0yg8g0UQdBeA
LoCZchVrBzCY9aMxNFCSYNEwlFA80aFP3h7wro8cuvdIuH7rLvYwfAoE5zIiuUYD6ZJmBCqA1ZlN
vohMNbonvN8gRyQ69yD7cfo1WK2DHmsJhryWq0NZNtUj1PDUn74h8EPQl8E4BKD0gGiuHM4sujro
FKQD3EZIVFE7PdZGKtFm5jzhSlUHTjIWor9HwWXXGz9v7/tyxi7O4GIefwC4cVGRXPsa5nGqyp8H
8HRCvdPxE3RKY4pW/m0rV8FxsYIbJ1i4k0CTtlok1qP1gOC1qeWdWu8t18QRs4LHnpjxbUNXHrwY
AvplKQNBc2rdJSn7KXOgGS5TJYqwJF8mwwhdG0SH3ZeqMHZWtbV3Fua+ocpuggZoXXSyaV80IgC5
H7MFJl5JEpjdQd8dbd8ygxOJ2WBUI6/hydWIbldGxjwdFT/0gQU5R4xbeDsp49bO4exh4BGnD7ZW
n2hiGlrvfCn+BBCOgggPx9uh4jz0iAD3EHPmgyp9err9vbYcA1CD5akHKBseFJcRp8kce9DrjKdT
LX5SU34v6DRA+Ed+zYW2Rw11lR7AOdDWRX8Leh3gXF4tEQWLgE7S0tNqpNNBlpaMEH5ryLvPKpyV
lHEgTTumFut2lnldtl1Mo1sBXAkEHK54F6THONSPhJ/WOeiWjzUukucZr2gVylF3aDgUupqOht35
X9ySu1BGIYPx3c7noTjIwJdeNBFEyJ1U8OqiX34V4GLLHBb8ax3vhQ4i2aHgxRkvVepGfA4GPcxy
dL9vf+UtDwbRNYyhu4f549W9MsykdyYPODtMNTYRWHScR7TLfnHIbO7UoTctIVdGwRT8TFcZ4GgG
LRNTNaQ5TSuU8XLU7ud6T6Rra9+gi4ESDDDWSDVXjuQGeUlcyLCnlWnGbV4kE8ZB/3zLQGG2IN8W
zOq6X+9BZrDC8INKBz4fREfONBMnMCTsFCY39gslc2dRlkHPFzHs8vxZpMQPmBGYHTwUp/ZROGPS
1f5OoNw45bCCtjJWBLqTq4OHeN1UEkq4DFIiPfDnbdSyX9jfwx9vGrYKLRsPf/D+XSURrkRtCqUP
CyND5aMLbBi0vB+qbI/BYiNUQkYJtyUOz6I1vGzqqxTcC6pBN3rw+Qz6FNy7CmC3pDBt0YacGZIm
jAxVG/tkdvf6hxsRDE82yFCAOgOsgGvH0wzmOa2n52lvBLGnkV8gf0R+Wr0zavOp87Qj4P07jrj4
8ipBWIT9wG+yKApfjYZpJd7+DgGxilW75pPrQ8TUdWaowRHCjxqRxolNzI49qJgfwZf65fYX3Thp
C3vu0jZfOAXWCN3cRd/XFqWbzqQMTqTjTpj51d5FvrWty6sNGRAq5FdEi6qGeOEAurNElF/msk2o
oPeZ7EJ3+BhU7KiBwfv2sjYNgoMHLyw0g6+yz2wZCAxoV6Qqyp1j6cGU/wZt2kNdva/2eJG3Th90
hbE0dOYgg7Q6Fb50agxoLk1ndzhATSXUcAUCHx6Ow46vbB0M5NIYRLMwLXmlQwPypMrloOlNKaUs
nh1Qgjimok813lEHvWiyc8Fy59ftvdwIYS/MI7jElpnX9cO77PA9A9erU7fsQhMQTLg3GBR2rGw4
IqwsuGdIAOAUrDYxrylzPemDTtZAhsCmlHT2Tiy+fnsCcYaNw//BX3BN0KDjS4GApyBnc6pnTGFX
02lRvjnmxNK/Zm2nJw5Y7mOOnlxq6o0VQ/f4L74gHiLgYEQWCH6c1X0Q1EFd5ragZwm+wB8tCfpf
PbQ9ocVIguwrhFbR5XRazI79xQ3h42WAgR1MB1+dQF/ZrggKszhbc/EFs9X5g5zt5lFAQziZjOyP
KxyWj5kjrHGJLMgGV8vM0QrrSqMY0pGqWBV6zIZpB6bgbXgMUB6LxhQQBAue8PKWKNuu7CSYYVPI
QLnyRKexASbT8X7wnJEvdV2WH6EqnD9khVE8ESUtByU/RSLNlnpskNE6ULdvz4ONFgUpCX3nlpOO
/l2Wx8jopkcLY10/tKBwI0UN+4MnezMsMqJAQAB8GgaiUNcjlSnA6Tj+oAHInRWl4lSMHgFigI9u
3AuvfrS6Wj1meExF7ij/mUwf6BCb6ypyLM6PGCYR0TgJ42PD5uCNaWkg6ywC/t3QQRjWQ3Yq5Eju
Ywy9Z8msMS+y6MQi5GZTKIA/gIS5PenJUA/sQ6UcjDpWtf+u96T9nkA65+3ALaiampN2MFWlPbZj
0R7pwMR7YKMAqFPlfOdl3Q9M5GmRhnG2sxgH4UV1V/HUIgM5+NKyzx7IBTHSY5VhLnefKBvfEady
YWIFKRVer6snSlA4EH+hSJF8kABpWRXzrtvxlY0IjQlEqFIsZEPL++vSVQALol7lS5HKGVyPFbjV
WzfuumfD3Sk2bMTKZdQRaEb8m4v02aUh6C1pvGxbeoagJjmCy3w6Ye46/1g4Fdm54l72ZZU4WCgl
4ZShPA91ndW+eQpIZFSgsxSwBj0ahBX23Qy1mdZyQ4Fy0uIf7mESkxMXC1wUbO9GlGWTHvIGxVq9
rmjEudOHfj8Foe/k8ujoco9b47o/jlAAECCufRdA5qsJ/1m2ZLRbiEggZ0OXCeU8eh9kIoOfK32y
TqUj6NeOtb11V+IsOqFTZLUO6VaPiahy5DuMP3g1Sid1977My/xZ0a4N1Vgbz77KgJ+fS6cMOajn
oGmDM+vGjgM26bumKkq0zoDi8WNUQof5bMneZ2C4pfUHNWj2W23sbHm8fVluODMY5NDmssFaei0g
aEGQ081ZU0I+uD4VnvZIR7pTPd5wZg+veTBNWSBquCKjNEWJoMQg/WxK8baR4qg88+Br+V0lndPt
1Wy4M84jxIxQ7X+RFr90Z7NoxxHkY14y0nHGuG6ZPZTUzI962e6589aqUA1fpt8wUouO5KUpd6hM
i+cUEP8WaHuh4ip/O01vAOr485sQzChLrg3Az5LmXxoaK69zBIolidUt2VLU9oBwNSQu+dvbm7ex
ogVUhMEcD0jRK9rCDj6mQEeCecg28bxf8/hztjhodvfK/BsfCbkCMloAaNHKXRc4GzHrDWh+hxTy
8ndVC+LQQf9H7YJSN1Jq7BfSP3DeWYjXq3DjVlPTSU3kaUt4OPDlmrrT5g/Aw4dcP0t7x8s3DtLC
lu7BF1z7uqHVtIbEBTZ5CXzlDmz0p9ram93fMAHafhwjaE4tGe7K5aBgMA46ZnHSSlfaN30qB0hx
W3JPv3bDD2AGqRtkNlCCXleADZsxJhgbUosWER5coV1AL0h8tLS9M7ThCQgJ0MrD6DIKYWt0colp
Ks/QfITaoQqrgUYgOk69Zm+qc/nS64sHvRMwzttIZK/KfBRTCBMUCPyEzdqHQiddODcauI0N0Kvm
Y/Fo2XV6+yhtLGwZ+MWzAE9y1GpWZ7YCCbQNhqH8LCgwh6ZL+KmQrD15Y0N3Smkbbo7TCl3qhWwK
a1uZckZL0yhoFlNlU/6+wIRslHWYMAqRV5GkBd2CuzAm+NGk5XvMZxulAJDUoEmDoncAgurVETNN
19LrsnMSb7TOI/vSlBAM0O9l02JCpg5RwCy6Pa6Mja2Fo6D5jioV3srrB8nkAp5NBwGoPrhFDPLU
TI99v/f9NjzGQa/T9cGXgGWtg3spjF5xdGgSqr0xZUJLdtTnx5H8KisZ3XaVjdMGiOxL5RATaajo
X4b3GlG3M0DLlDZu/VGNughtmt1RCVps1/1029bW3i21Pdz4qFKhwntpqxJzXkMwy0uMfP4y+vKZ
6Pk/ndHvvBk34hRCIYzg1sdo5npJGBA0Z5cSfh4NV6QZhivSCgP+O03RDefz0T6CB2BI95qeOVOj
oKYNKJ1bkTdl5qUokYY2G6IKDB5Bpn+xwAbq7pGVbWwhukkvDggPBFnn5RYCClpw11zEvcfyUCv9
1A3sSfemnS+1sYW4urB5uE+wkevBM2G3c9ZgFiBBn+ANtDfvdWJ8vu0MLydlFRYBOkLYBQhj8fJV
5IBQgqOPPpvTpi4FjVkXNN+oFYzvK7S8MbdEK6AHNdH7Zawq1VjHqiv68Whm6OsdjBxTt8/myJsm
nakEY7qOpaiII+2lx0Yqe5GHLn+gJk+/zkVT/ur9Ln9DZB1oYYY05NC7XWFFmUDd9kB0AwW2vJHP
HPrSRihtVoK3QDX3tWZkAfRjGs8KpW9pJ977/LHIugCTzCOUik4OeIHBbEZnMJjqqqzuwGfsINcc
nEQVrrU36/IyM325bS/FODR/kVPgGy0e8qrYawhCZqj6MIjOybqMhT1iBMzuAXoKp07VdQiWp74I
wQISDKErfLMK8wDNHqjNOyA90Ya0cGVRHDJ7cGjUqnpoQ9eYeXHkk61VjzWKyG9ATjfqJ9QFGDso
Q/bgrM8dVkcNrsvPWeCQMTSKaTajNrCnvar5dfQLdFDDgh8I1ZCFfOtyhaaOEquDIfhUZ30C6oyo
rJ4mt3qQtg5PEKfbfnh9oi6tLUfh1X6KqlgqWQWIEKD7EVCB9bYhcA47Qclwrs/U0gdGH+iF0/oK
RdHYed8HPgrXvK/mn9OcOcesaUmUs8J5nkfDQ8nBpGnOhfbAKVwJIh62lwZuTp+ZO7VRlwVVBJSZ
fQB50hiNhBT3nmrdd9nYlvc1V+5pMqnxVTqudqdct47h0SzpC5tF+awFEbez4sFCcSYR1BIRnSzv
7DhNdvR8LXvQCjmEZoM5nNKawD5R5NXJp319mOBLiXTEcM7NAAwYsuY0cR0tR+eswrRt3tZRhYP3
ieSTiiRo6uNADeTUN0UVUa3oTkWjxDvf0Mq40UFsMfK5OzHl2HHmTtYdMSEn2RHOTkiZca48TIK+
ARHUeK/nykhF3ZhYMQ2iDC07SNLSNuW62d/bncxB0iIdFKsz4zQWxKcHQicjkbXWH7he/gJZHok1
JKoPmZnVd33Z0tgfOx8IuuGHJvBz3Xx033cDDcIMCMkT+JzRoMvLH5U+sKM0rS5sIOSGkJFbZzXb
RYQJhO69RG034RC9jITfjqEJSpWw4pV1IJDlvvNJLo5F4+qH0tIVJhX6/lhgKCex1WREFTWauJ5L
8OUMEgJV1lxGfT3Q4xC4TVh0fYWqHPnJ0a65E3PQJwbPCgDiQS/cdcUwnMZaFk/U9fInqHT6h7GX
8hBoIPONu1poT9Rr6l99ZnwOIJ1Sh7pU8nEB/pZhr3lI2WvbY0ekdDJG/askYa2k+kTzoEv1zEOR
q2QePXGMVxydcapizSf+Z93Py0Nr6yhFzCCpWvrSwzeEUhmVfldmkZ1ZMjYCXn3pW0z++EThLClf
izIfnLduB9qsIecs7tp6iFCq8I9/fIjBu4w3/tJqu+bwdFhuebmsaFoChlXZ+Unk4o5MzZ/HioVe
cnlzI4qjE3kZK4gW+GKEUHCim5oeTxMv44x5ZdgKlANvr8hchQvU9NGbBn05SlK4iK9UP6kBDkaj
lexcaxpqkjr1+rcG0bIJoKfS88Is6zDI3LNcBF9q9MgfQagov/V1n5u4AnwNXlkG3bPsxgVIo+nu
3UitqU77cvK/t2iA3M3WbL/zR+1zr1BHoDkdjjPPodMKGnjIermMVWpnA1eh/feiALxBBRoEKqgr
XG6giTFNY+rG6jz1Pby+JUDC9E4fO6Vc2Od1qKQAwBLf3srNncSli5lKUE1fta4Ho9FQhQ1oavHx
XvoA0Cm6U8dcq0v/Xhi0OnS8vj3wja/yMmMECfPMAXL3RkQvoNNcvMKLQsmIa2PZHJjtKkgA07b/
NpBBiZjXmEhMrLwZz3M+QU/INevqofBBfRmbpSdkojVQt3wEl3ygh9BZmhEYJ4whHaju9EWEFb2U
e2bxhhS5+Wf53+/lvHCmLzSqeOpcfqeupBjK1BrQYGjZp4qpd8iwdo7s6uHxYgLvAPzzDkAwVy1H
iXqlbJomABPgoINx1xdx7ZHhu9L4k4s62s79u0rXf5tDcwU8NAZ65esncRAEdedB6fEsDaOKjcKu
AWbzhimcUc1D42pSiUW581HZpQdP/D/Ovqy5Tl3b+hepikZ0r7BYjbtlO46d+IVKSyOQQAgh+PV3
kPN9dzt4XVP7vJw6ldSOllAzp+YcjZAb7+RLOx/CNItYBKpC77DbGaNGwBM8PLbhfIbb8q9g5kch
e9i4dIsf9BbAeZXW/Ge+b8ZbDsWbtIaWtSUd7QN1AvCZgT9b6RS7LGufPz5bl4YBPBVIInC6AFBd
3YguKfucQAYAxZooDSZ+DoQ8wNp94+td2ixLqWZR0Yav8xoj7jUlbAd9kZ+E6X6rRl1Hav45jm7i
of/z8YwuLdQCPoFqCnTiUcz9+8PlHPywTkLvS5FXq7mb3bMtRAInSVduiedd/Hho4Vp4qdroh6+G
YmaAqk0+1FescKGRNo4sQlltnmNi99ZGPLn4Bd+MtdoPrFPAoPRueaps/rvH8epKWqE/557sct64
DS/NCw069KZgGAiA/uoy7DTPfBNq9yRRLKx8FfuyerXxLP73K/V2GOfvlYKynWntAsTrEpAXuicu
0U2CIAf7uxk0IHlnnCZ/cT2jrP3HI4f4l9+8wf4crrcjrxbO9kTF+iCEm0nDDxGyye4AiOAu6rNd
pXfG5BuLt/VBV4vHoeYDII/fnToq94P7ONSQIe2GjZ1/aYu8ndXyK95cGYOjM1HWYOp3EDvuIe0k
Gz8urR9utkX5uBSR0YMGIRJPWGDKVxtk8uG9NuQgo1cVdvvkNg+1DjfQC1tjrHZHBqIWXheMHD3q
NQln0j9JngVPH++ENZDy/22Ff6ay2gpsmLHZfTKeOu1dIdNG0zpuPC8mzSdY6+5CAPSNgZn69NsU
2b6FQtbHP+DioqESFEDRE7wje/kMbxYt5D7sK0KcrZ7ctH46oN0cdD+9oks/Hufill/oMgjV8H5d
P8o5ZTl6dZ13El1hPQzN0J9hsOYemzFvn8DTthFYaXeVuX2zsS0vbv43I69mSLkz855T/2R7zNuX
Pq7GrO+KQ98gen88yUt3P8wt/3eSqxPQD6r0axuoD6My2DWg8+VmcTF0/CFUGe8OjeWOI8jF3bxR
TFzm8O5CAc8DLUo0V96R+CvTWACb2GiyTcDmxyEaR1NcOVm4xZ+9NEM06ygi9aI8uo5uAyw2Gmgj
wHhHnrLqhyraw1ikjXlGk2Xjkry0bm+HWq3bgDrVxMFXuCIdRVvfqfktAVQRtYiyrh8+XrhLu/Pt
WKuFm0DRL90+zE/QloAwXhjn+eKuMMXu+KjL1zHc6ulcnBxkbRwchgtwWOgs+d0Q9eoEpN6Ugpfk
H3MOfQlv0vUGhPjSCQcegKKzjPvy3UPQzekMNjD6osr/Ts0J3Zy9mr/podoIMpe+4eJdhEIpKtrR
OuevpglOkDksd8EyjJKJoZRIeQXapEqkayWtm30T/dYmubTxEQMATALiAe2aVSQIURUbGB9KeAC1
Ko9FVTTHXGfFfxEM3g6zCgYA9JRON9sePHIMPXjdMKbuPP5LRdo/seDtKKtYsKSOzM5zfoKw2dmq
KxTwhiva6Y2Fer8hluY14uYiqwme8CrnDtt8Yi7cco5VZaV9nj1SUz3qAe6XwRYu9N11sYRnCERB
lgeUZ6jd/R1d2ghVvogE5KimMYjDUUQvLPPFOcvt9kmGsAkrNKBOHx/md/NbDbr8qDchza0MrSaL
DkenSekIgRElWKpM/WrX3Zb/5LtzvIwFaaqF7wSF5HVBwidQ4/L0AKq1YuhTwmI6+JLxrV1+8TP+
M8payKTQOoDGOeCtfTRoMPYqkDwIn/ndCA3YHRG9/TxU0Kz9+DteGhUIYkD+FgDju2KLzPrSdxoA
X4rBSYPmS65R5NRXHvstoi0I+rvLA98RtDV3YW9QDLo6x73olLQd+ODx+d6nV2Pxs6NZ3GZ3RXQD
ttrGDrm0agE6pOA5wS8RdJG/dwgVPipezYzeG7jWoRLxQMCuirZ6LRvDrNNUBGRekMZDBRZlnz16
K86ORqXY953fb2Qe3oWx4JyCuYC/tdAAl79/s+kFsxW1xxDyJHPZn+d28r8XCFsvBBCS9jDlKJYA
H11OM0DtLqwImrBy7cT0VYGacdm0drxI40AiUk0K2DWTBXcOD6qfnDQNj4EFoDrmqBShvptJQCqJ
MItck66nX/WkdXnNyNjmMcV3hf91P+tnO680tJGUO9zVCiKiseSNn+9lKOth5xHm3drcDZ4zvGyL
XQklvioJ0U4CQbOyyyfU60FPFMBYAp1cBj9gbew5aQHT8BBnrGpF3HtB1kELLLO8pK2rDqsIQZgA
okVzaOE/IpBez0wLU3YFf98IxKQu4olGbbmOBVxfGPpdsr51c0tuZUnvohLQuACkgUUH4o6DN9Hf
i6GLwfXKxqGnEDjPl5aiUxALReBH/vEJvbDoSzkDbSHoSqPKu7rJCbM66nJqncYJdT28GhglewJr
gI+HeTcdVM+QQAA1iqHe83cHVB905gdQeoaxhF0Gt3JhcP77MSC5gDgOABJQlqsjmfUurVTUGkjN
z+bgmbzag2Q/fv4vRsF1BmYQ3jvvZF5rqIlPtmjVCZjHYCdHGibFFG1ZO10IQHDrA1IBGFjkQmsA
QYdUx0RQZFno7FB72VVZu8tcBujwRmq3Zv1SipV5M9I6MLQS2HYOZ8eTNVnTjWNlwy0btE/3ytHz
77nNqmNVttCtMwi1wyy7r7Ic8zqhBdVbykzLZvvrDQKoxNsbaLUZLa4yOWSNhuNRXomEFfbAd17p
udcTK7OviMpRE9MGBtG3rs/bLO4a6k0buc2FE4FsEMlu9EeZYZ1weGE9lPYkYV4R0SS0+5sgam9a
KU8f76M1tWH58BBjwmW7oMwAOlxt136erYFAL+w0iN7zoYJlTc/UGKOTbvKck8XD6FfBavkdLRp2
JkOQv5Riqg8bP+PCTnv7M9YRJnN6ZuhQjEcsbfalL+mIUkFHInY2HYgkcWV6eo3isP0Chlf/RAei
XgYNzmhSU6t+HuGGB2EOqw8erFaiEdXYoaBxVdWltYEvXC0MeNI4CrgModOBOuw7QTvi5nkzwtrs
RLLoWinnFGlxC9rq8eMvsnz3N5vwzzAAzy4tgcUgaA0ns+CYWevZA2wHWopSvcBnJ84m8DRZEtbT
xr242vHLYHhULQRQoOWQvayu+bzL1IzS2gR5ZQbia1eX15DdyVJnCZOD7YHsKBuIDEByJVaIixtX
5oVPiiOH5BoPrsiC2+rfUaad0dibhVOdZi+P9fgMV9K45/3+4y+62mJ/JonmFz4l4hj+d5XCO3mW
ueEYDidH9HeLAAkLQDWe4rxuNs7u+lD9GQpMbZSHAOUHFHA1lIWaSc8FiWCWRNDFNtx4aLejBf7M
S936sVJD9VpSUT7NCr4GKPyFkY513eId8/GkL3zaxfUXPCsLP8ZfP5GCnHDRUfQLIIH/yZFzrF1z
yudi49tuDONZf6+gzbQTwN6HIlAAHBF1SaDDPfLkjWtia5jVPlXFpElDYVrV0DEdg/w2N8AgsS2+
19Ywzt+zEX3eA9jYIBtBD+zY8uEXRBJMusCK/13+vmyUxXHTQcFrkU9d6+KU8OKd9RzkJ4cB78GY
uCdVhpuPj8XGGVulPv/ZknjdAcS26FWuWywCGoStQWf2BBT9D+lBbFT3/7Ib8G6M5Te8Sd39tpbg
M5v8ig3lnMo8479NXbjf5lEDbtG40FTDGzYsflQRC35+vNEvnW7A5UH+RSkAmeqypm/GLsqsUWNF
4Q9GGucwZTl9orMKd9wS1q5nodooVF7YI4soyqIaCcoxcpe/xzNOWygyN5DiqVtxsLBiR9pGfQr6
mL0Roy9O7c1Qq+1YOx0ToynIcZw+w6smHgpzaoJ5Z9RWr/TSJoE16sKgR8oHXMLfk7LNgItkEPbR
yksogMD2ElgaWBpByfbj1boQ3fDd/hloeUW/WS3ANprAGYPxNKi8fhBzYR84NeNTbsCAnQsGNBCE
DzZuj0vfEckyxWJhgmh9/z1oMWpLDAOcfjpsxSQX3AEr2zLomtn8MBF3SyX7QlQNEQDw7MOzBuFt
tUV8ELi6tgJaSTVjmFbSeHe+p+0orue5/DGFi7Vl0DMxxC6V3e3sdNkGfe3Cei46Ubj/l72KzvTf
M3bhmiAWTaArLxhgn9Oq3h0SGJOZrffbhU/710Cr9WyHkc2OygW0rTl4hy4wZH7c9zfllijPpdAK
faCFFQFVBJTvV4vYBbJpZlfUJ7cv9swN63hsuyu/AKJTBa/5FN11g3vUdnPDrX4rKb/0PW0fKGAk
KaBRr4tklIMBVEEx7VSaaU+gP1cM1UbL+J0x4xISFngGQO++tajL/L1mmthg/wXgcDqNHh85AkMM
fcRyN1jafxSgoyaoKogr5pkq7Ubf3mkPf2YZdGXCsXuep6q+aoWeT1CK6jduosvz/+e3rZZZITbJ
SCNRa4izt8irqc3GCBeuVdTcUWpcPMIXFYe/Z++1BgDDSoa467IbbUkZM68DMIg8f3wBbY2zzPTN
BSTgCmS13NQnAMAAzTTH1uHHiPkbWfylc4HDh3mgbPyePe148J2bojY7Og5oGA3A6lMcdHe1++nj
6bzjdC67BlroqG3g0QDa9GrX5LObj31Ax2NHZJ5Wnju3u1rZ9ikHzCxB+J1vc4BjvxkbONAKhi4x
p3S4NujaBjFFderKI6inp5wQJ6nGyEnbLiy+tTCG33g/LXtk9bD565eu9lBkChCRA02OPGi7FB48
OuVyTGxmHeZQFPEkPZPmfbf1yLh0G0OACtAZ+NW85wkCBG5RksELp2pevekLc6edjr6b7pNygnTg
VdJuPeEu3lVLDRPqKsuTY/2uIR5IMpMFyUHb+TkOeUr7b2HwBVSAHbVNLJqzy15k8S9Nc//klHh1
gBGNSj4AScuHeLO1c6hEQZgzCo5d/Wl0gqT+IeektkSa6S2I0KW1dAHwBth0IUivO2W9nibPrfz6
pN0fNbnVuYqpfaSwrGXjPrQfP97kl84sCE54xICWQN9JNYWkbkbWBuYEpDDsa6DR3TixBqL242Eu
XXIu0mHg8UCQfgeQGwEjFsOIPGSAoh/YarfKtjaSx0vXAkTD4M4GrBNUK1aZQdBQUdXRhFZpdt+o
fcvnI4jOyaZT38X1eTPOKnOEjkTbeRASOoaG/c5g+EBy/zqT4ktdlddqhEca36KiXVwksIGAF6OQ
AV6nkF3UC3cYYQ0C5sRBWFUyOPU+7LbY4RcXCd8ONUMUP98ZQlm8dRVxquCUoRk5xVOo7G9qzNWW
ke3F6bwZZ1nJN4epgUst9HoLPAVBXDWZvIZyehzY5vjxnrt0OWEjQG8TqBJoUiw/480wBpKhIM/N
Gb6aUueqxQuau6R5kbgfr/OSt7vZNUUCwZoJpFln/G+2/JvhV7NkU00qGFSGRxqNJq27Fq0dtCbS
jyd58T58O8tVkKo9TXqo0HhHIWDVV1RnJsnV1CXa89OulnvIvNQxajRwFwK6/+PBLx65N1NchR0I
yancAFB5FDY/znWb9AAliZbHFcQuPh5qazFXFzCsosqqn0FMCrFngiz/DDXRT7XH9pEcj8EUvIBQ
+dBVeuNSuXgk/pnhn6//Zg/NnrKAmeyLUwRaRxX19+Bi7z6e2eUh8JTAh4qQAq+2aZA7zjTOooHm
mdceFKnlfVMqurFUF88clKv//yir3Vh3QdiHNUSfoFJxqCr5NNvRvWF0q1Pzf+zHfwZa7cfOKttx
LLLpiAP3GZZJHdzP/WPL2kfizVelp39QpZOeNKem/LeY1/+E6TezXG1IPUYAWXGgWYwbnMGce4Du
LaLZVoXp0pIh+cDRgWUH6kyrJatLNlGikG7NxjllBb+jw5ZU3aWjBZEugIDwxsXLbBXNaDt5PhRg
yqvIJrJPo8L/Mpm+B03LfJqcqa42duHF8RatRiCFIfmwRtUqbSbdOfniM6RTGwyCme/s4NoNNp5i
F8dZeLNL9maDHPz3pQxWQDk6soDyLYDyeiA3ynE/967YOXm7tRcvRWrIbQagZSAEvGMfu6HJ+4za
MKh2hrtJdJ/Z2F5pIlNvDh5lVKK7P5AfH5/mS+dscQVCGwNcEETsv+envCrqGiaDk0QT0Y1Rqu5Z
4lsZ8LS6dLbIjJe+poccGFVOSFvg5f73aDXkjIyuQeMpA5HtusVHzlSNQlm8Ijdjbf4lHvTP+QJI
HhKmLh5G73TBStJFaMNCjtvvFARnvYTrORVwrouKrS75pQsflyFMMJcT9q6KO6imowOd9GniDo8J
G5/tqb7mItwx3QNbLg4unsugtvz79VuqBOgQIf9+xxtugaN1KJfqZE/lSz7RL57IbiJCfn88zKWF
g4bL4rcFYBAqEn8vXEZx8wZSoeIicCEy86ONxJNW8qZt1NPHQy0X7vpt+Hao5TJ7E8Iq5DelDKF4
4aOM5LZtMjMPxr2PHB6qHd/KR7YmtjrfuoN/GMwWp5M2d0Y9GHlt8jExzpZ906Vz9nZWy+94M6va
7xsrXyTUQmhK34Hu1iQVdboDgJNbePJL18jboVYRjeuuKTMacpiZz/N80OFInb03NZwk2ucySFnn
9DFwJQHMZz3FnOePF/BiSAVnBPV3QJKQ661yn7BQsvfgjnXqovAQcdhTjtEunx8GCxponB7FyFMB
DwUwLT8e+eJH/mfgdQeKIwa1gjT+SVXyq+921g16lyqppqD4L8ICSgjgPkKpDnJ8q/NQyKZu5hw5
FjxiYs37BByLnbawQ7fInBePw5uRVscBFIS880ZYwwaCnSh/yvVV2UQxA5899B4+/n7Lv/Xu6MGU
CQhHgADe5Qmlkp2jA5jeBrK2Y5VNzxMzG+XoiwfuzRirgxA2sK2OIkVO3F3ag20TpQCHnqGz7v7W
ZMw3sWQbc1qdBlgWTbSboXppg8ku8gkiCpBqF/PGPYwK8KWVAq10cbkDZuMdKcARoJaXuYAWq1ZQ
HO+j4BRC7nyvx67Zew3cit0MFrRIMvxdLubyNJXMO0Hd4ptVDi96eVSaqPpGx/qRLCZ5M20suJZD
5AFQw5ip6c4OJ6gthJC7Z2WDVmQpUAJR5bVXTi4gKtK7sSv7BrJvvzu3aVM6Zw/5nFWHEL4lSW0U
gBIt/L/CMWtfqzF7DrwZdiLsM0pFaMq5xausKxODII7hetKlufLC1EjAmEB2SDLjiiMtdPSK9t30
PeiDK7QzUO2pJ3ivD2WRhCX8ByyjH6mA4ToHaieVY9ThHyshpgbUDnDTEtF+FncTmx6Aax2T3p5f
FHecQ277Jy3EM4gUNM4hNXEyAqhJPUpxK/w8Ark8nGLdwcGxX9zYWss+hoX/FDjDfF8i0McsGyY0
U9yXfLSrfT2zIR2IdzTV8LkOSgcui91zybgfe4XN4nwqBf658nuoc+8AIkQOSfX6LEn4NEvxmLG6
SAuBwAqJm0OeAfwEDxbcmzQ4D0DJxlnllwnFkzU2YXinq+wq495LWdbhTlVhda2cJsQRVSbOxPAy
qP7r1NlQTvfsIe79qT3zKfdPY0n4VedKAN2kH+d8DgAFZGwPrcjw0DI9HZAWDQnjU72jFkhPZB6C
uKANjV1BZRJYqoN6hz0leipSrisvtULQMuBBlkFSUj854IXdEWXfUmvMbh1TVLtJjg8EKUOTWWEs
CH8tmfDBfKdij1R3TJTWdEFFfA8s5h9cXTin1gr1Dkn+lKCCKtIomDUccitYpw+0hR7m7McOs8VR
z9UD1ARIbAh0MqFaMF/5fC6hFek2iYC6RtLpyYrlCLFMrSXfMVF6yG87/5dqqZ1UbeXtKwPfTlaX
4uCA0hbDvKX5wRrQsCbKzy7QgTvoDByYFGenV/cz46+sbejOjyDGhk5XnbJ+/G5C8kqRNMegCDw0
mU+Odj18ynsNbKxv3/tdVMQOFATFPNK7RQAwaQelr7FZwMlwTXDl+IDStoHTwYK4uO3HFkpVQ44+
XQUse5M18I8nxTMM9njSgCYTA+L7zRtcB3S76rHJ8uLGLqwKO5b1aq9qmGRkHNcO9Bxg1RZF/a4p
QnITQLggsAWDnuG45zBiaqfsmtvuMymc6sxnf4SKS0QOaB8u5jgdiiQlsb+PdR7dQ9vAiqNaXPlE
/lZFnR3KITRJ3hbzTmfcjoOWNcchDH/DHqSNgTx1E96Qe7smN1lEIDE82wAPBt28L8K+SeveV7tR
DD9yMlCw0NkQA7l4KyFdHQsx/RRNS3eS515KOe6SPjLlfi74w1CGkD9oeNIxkh2zrPjZhuZ2zmoX
1XVexhZgwoky9ie/B6ZIOgSJquR7d1Lu78FmdyyiOgEp4Qk2hIhq7QCEipxg0Sp1DZ9WBoeqemiv
AfDvHxw6gaTpgvbkjpFEG2yyEhLWc6ojO3Hm9juCSbizavtcqeq2GMR0tvnA74PcOsNO4KrPRZNW
FjN3QEg8T439YFMJ0UDABBpQPPo6P8xeTZJIu1jqvpVHQAmcNOsVtCGogq2MdH5nkFHiezCf5E1X
MOjABHSvuwpy0VWQ7YummXbwc4eOq6RfbBfcFEeI7iXvsYXxCQTMGUdYdlL/lxuyc2/65nNZ+VFM
VPYbv8UkNI+mXaHUeJMr4u5s/B+duf7Rq+c2roqMx2XDuwU5bMNKVRYpcGJ44NgKsJGstMe9P/cQ
R8Gb6M7KUP2f5pHt8DyvUt/LHzTALJDcUC8Nr776rKMTqC2W2WUmw76y8FCSMPrWXE4gd0kX2jZ4
l42I2rHvVnvljnhtQ+fimuZQ/gTW3EMLkg3wYcHcQecvdnrKzrOZnlgj0UIKc77jBgbRgVV/7n13
PsBaeY67fCzORSCh1eiyYdcMariziP9dY4C4sYowBhHmgEDSJJPDoH6PfrVT6fLgcGEfJjo5h3Yw
7v2AdHf57s7tUOOpHFaBHU/4w6shCKHiwn/hgfvM7BnqeRbI5hDr0fs8s2RqeaNMeTBO+xGP8Vji
qO8F7VXcaHnqBrt+qJyCJpZ0CQ6S/WBR9glep/d9F/zyWvs427iboHJrw5Ii0IkaQ8Z2EBYJHzOe
m3SCcD+UdoMiacbW3wVsPgKdDqkCNhe7IXK+4C6xUIDEMW2bjn8qYOF+iDooAk8sfwBC77GfvexG
1IUTu03uxu3sLlYpSs1nKNyzGCTp+Ylzf5gSNSDkOrVCtAW6y2iUU/Gs/loS2e3retB7nxDvEA7t
XSCNAVAluNOzbyXKhlxxCUH8WNsZLrvWs+6Fz3Ax+iC4zALJ2FzSr672X0UJZzWAGdqYaeXFHUHf
bqy7LzCOARfR4KkWGRMmRg8PI/Si45FOdgLG1KPIyLlwYD8IVlhzhn6PlYQhbkB3xnnV5uQRkt/k
wqsTK8dDL8rdxIFb8c41ENMGZKffTST7VTm6TyyS3zLK3Z/AiC5/5+pT0If2LYvCKQGyqkjg2XFD
jK1TPUJMo4xIt7Ns71ddSxE3uTVdz2o897l6CWA5kzWwlMyIhg931Y5pb1xo+PS9HVtDUJ7QfaI4
wPUvwOoZRG/5Z1+08wPkm0lsO9BdDh23SHjWVOdssObYQt06beDNBtg6M4dcQuQU5RZvEWxs9yIC
G6nBfYHbLAOvwL9hKCTEVkHZ3isqb+fa47yExfIG2Kz20NhNcRCTJx9wnKNk6Bt1D/hPu6vKqUyA
bED+I7LXSNnj1eiB7zF51beM99/9MGcHPQqSTlCzSwIKi6IIXe6EtVYVt+j3xhDMlFeBGKKkNzDw
NFp4D6yD5JWUFu6Ptvxu1y2InUVo4d6jNKFTDpJB5pjYtChKNRpqP7V4BP1aJSKiX0gxwvPL8q5m
a6yQIOkwbqrqN8cbLwladct9Wu+CNioTz+oeLGc4z13zHC7+YJobiWBJSsTFit0HrYBo0dhgI0WZ
ugWeZk690PrWtj1F9W18tPKsTmo2jUmtixGxP8ofCniqP7V6+hpIZj31eXt2ufjZj+KmllX7IPH3
963vljsiZ7EPi9HZM2nIPlTdvapsb8dwoscWd0DPxh4NnvJk1aI8CgefKHOAQcgsVyeeY7dAYVTT
V+5AT3F0wmM/OAc8Ndmez6OEX1IdJjMfO6TMpL2FC9eXrHTt3Wgr7EwBrRq4p3YAGmRB7MD6MXXc
zsVEe2jMBD6cVHPAexmn0QMntnNsMxu6KF2XAo5tXWe5/xMssLsoG7/iN+cH0mK79mVRJMMkdNyj
XbSbHPshG8efrlN/jsa2i2lu6WfT1ho8F/q7NwIzMJ63K1wbTQ+8V69ZD2bj2DgQdZAmS3IzOp+A
4xxjTYHDFdKGkZvC8koL3LPaUzyhJjJJUXXXjaWuu6B+YoSwnUXLPNHEBKdmgmiOQ+SLH03wRIEx
linNPSSrcMEMRia6z1JlNbf+sAjCFLALRDJSyO+MTHMyVE7w0uYki0P0zGNuSJNAzooeBsP1LlRo
mhA4FaSdAOindkNYJgxOf+PQ2U+p4ScI8tvJPHXBY8UHdQP4IUBXEFLB42F6lTNiSKitmz7MgoNR
3VWTtw9BmV+zoTsXPWRIe+moRFUMvB1IpFzBQ/fFVIE+NqgjPuRTMz53xmY/2OhdeXlW/jZNiAQ/
DCvoHbgg4UifFlf+kDn7HuSQOc4HrzkVHbkzlsljt+uxj1pZxlljWyc8/9onvAtV7AVjteiJlXtj
Qyc9JN3XvrI/y2icUnsWdDep1od4uwSdXnIY4jp58dX4SiEnhx6YUSWJYePen3iom3SWFKIPCqm4
imbybWizft9HNuvS0JHtHdqMw2dJM3oSpA730nKBsBkGMyN5btz7oHSBzazUcwYR09iHQiWST2kA
XeGFDf1ZWYcxrBTn2K2zRYfNdeeXvha+lzjeaH8LZ3/4Fmj5iJeGSQc1PjelsROrcO4A/OZJODdX
zdicrLalcBCEIphrSsikjtUQFx4UuKQ3g0gZqhvbMl3Sq1kDk+Ocjem+sGoqdrQeXntU0WKvxUYs
GXMSkMLyxPWn8h5SNv2VhlnIQbVIWFrIdaF2OOLUQR4anxmbaBqQuzK7kIlbm52KvFfYd5W4Fb3P
0uM3La9kTIg9XPFFM1D07W/blydrVCGO+XwLzX75rObpKdMCsrWS3koCrFtn1DceNa8O17eBqG6o
Wz2U+Khxj741VIqM/cPSGepuwo3K57EbAcIT0hRY7IDipVLk9DfYYOM3a7Z9KAlLbW4kwU13pf1a
43xNLa6CXHbBd+PAiyGuQQOzvllUQsWqBFRYpQpeUUtGgiAOU/biJRN0NFcEujd42dYOuWFzz1J3
6vNjNjbBDYf4/xlyAr8UgwfyBLAZDvqelJAAxrogEe973AC6LGLm1nCb6J4FmX/ysv+JotJOFBJK
izVeu7xFRaUf+v4g8exJ8mmY0xoZaBIgtmI5uyBp8vxch6Q5WhoaP7CMPJc9gdA8DT9ZHPk9jsPX
ysVu8h3FvgKavgQP/mCzLIJLbT2kaDxJHBr/oXOr8kC0epAunmesBQaPOeQQ6uATcdg1zJQZnkSk
TwsWHHNgYyC1hp6aH83uA/DAeTwOXZ/4sFbag0T4vSo1SefREanLw25nN+NZNkEXw+sQ4jAB/qhv
euduLLRKTOnrGNjGY+PPRVJ5bErsvicnyHe0CZyF8r0JK9hik+rBFMGd1eEWIQMkAiEKhNtd1u6e
K+81mBGDkUWUz8peUqMech/FmdvIhJda/g56lDrNdYfTX36qrbY7wSJepz3XxzEM7wc/L+4a17+f
xuJaNo6G0EqYx5ZyM+hPNuGpYfktNPMJrvw6SvN8zq8hgKBjCt53mrnqtZumOa58z7suwMY790if
Dm0Ncbvekvhl2CDHvOxuuBiyZK5FgKSph1yik//sB9xuotYoEZTyi2s1zTWUBHfQ58E+R5IbzfJh
lHie2EOGysI0TLD3gu4d67rqwICZTCYCMWRwHPvUcWCQDjn6dPDsX63tFvu5JCcSWne2m6nYjORJ
iBYajJBc/yE7lDwlHpTpVDhhgoyp3IfYOHEUdfm+NvLJ2KSJHQs9ghw6qEnIp3vuorPvW3WYBrz8
Smfo4Qg2mXRsiLtX0js3LnnlLmsPzhQdSg1n2IB9anv21Gt5JRsoAlHaPYoob45+ZbLUUz6UnOHP
k0on0glMD4ZfmVOeuzL4AtvMFkl17n5DoqXSUkKnjHDWxO48DMesm8abFq+Io1upc1fV4DgK+16q
/r5FqW6fM6hfy6mRpz7ij8oBG8Uw9TC0/8PZee1GjnPt+ooEKFM6raxyDm1394nQyco56+r3I38b
+G1VoQTPHAww6EGzSJGLi2u9Yaju205RdkmniSvhC3QLaTOJF9MsurUaqfUhr9rxYHdUYWLwgY96
mEhsuPGbYXvHImerVSUTSV3pNSl8f5cHaMw0+btZyHMp4YFluNUE2e2OoVR0h9wLrrzEvvXj/q7L
cDwYEc8CDDgOm8wkkAxKre4wYBg3I4J6G8xv9I0a+Nk2cPu44Hmb3udNwwuCmwbpJp0X/yiLetX2
418lUpVD2HmPek7+qvatuQptKrJ+r+3xfqAtTUVqFRYqjeqgkCiV6vGjrWUhFam4Xg05L3So48We
eon12sr08ULZjfZkUNY6GvIWfT/ctnSt07FrCAHH+5TJAHI9qTUPHSO3/nhmka9DG2/B1C5u4joz
N37qtbwYSU94bKrXVdpxG0pqsK1131zrqEjuKtV4aWW0bKAE3lpcmJjFl9Wq0yhDCrqn+zLtHc1T
U/DH1g1yj89jm38PRafcVhaZK57iSNpx5Lb4H+RbW+MbNXlwi0xofDP0sXITx+FPNamqXenistqJ
WCUqwf8AkCNtCsgoK07ifdkFb8hW3uhtgcKmqt4MKpmSmtu5kzdGQeUBzxW7B/BpK7mj175MFYfy
AJX2x2rI9fWYtdoqocB7a+JXA5E6f0Ta+MVI3XFrjpD+y1A7kKk+RnKbHEK5lVealwcH25SKvWxF
6a2UKQp0uxQ/wqS7kSnfbfNcfRtSBWfgGG0kBIC8lT9o97bie1uzBQDG3XPfCHJKJCHuLEFHRkdy
N0S19Iojarx2PVx8NS6ivaqVb3JmPlkh7luuFEsbX6mild75R5LVlr832OgGX9b3m3YdC/Wx08Jk
g/PwT19R4Ze4UfujSaJ0X8siWfklVWFVYZ/ZamTK3IK5U8ujyiUgf2uDalx3ZSCvlKk1AJcfAbW4
6nZDg85vnMsUr9vit1Dbu8zl8e6mV4qfHbiOnqQgLSkiZ9QrTSoWaVHuBq1+Hq1K3BpNkR0pg1b3
VNOkLWZU/toGB0e5tL8qe6vfo8wFh0+E0YpI3KyDIbnOughPFTXy85Vk2lcZ8sJMOiumuJ7uZB5n
iOKFGn464TejEun+ve5cKfaz3fHGH+oi+htmCmZUatPdeGr/ZkLHOhRh74wJDwMJQ544VCiPVtzi
NvzBUk+HNyHpytYMKKUkVV9uEFuNt2nY+ivJD7+hlNtum6iPtz5A3HtOlXxD6/7K1vm/wnq8d6Po
r2QMHqVi67GM/BYpgB4ovqYEO0QR4h0PTbyLrOs2KX43gFxyU0W/IizvLL18qUyfRLDUsrVtJ+5W
8/w7+FbPrWiVjTf0yPPFxQ6OxENahfgRSHKyUWsuHSP9BzO+X1G+aYneWrHOy0xsC2Sytz7yM6uK
d+LPFhX+6x6kNBUSqylW6qhpPH95FO5kofr8vjx3oox7qFGTNz1Xm31X1Te9kscH3xi2EpVcx+tN
/K398a5tot9k8vus55Bhn4DoqMZjH44CASz4JlNuXNOiD65iwSNbRMjwoQChXYVw3fck1SQVZK6H
Tu61rW4l3q0hJd8bOx53iUj+KXkRb62ieB01gAJlFP8EI4cAXjTc50b3QAVVUAKkGlLm+nUSx/J6
VBGvBuA7hpu40/1nM1Ed3Zdx5Uq+S4E0HkfMengEkbNo7viTzpK+jbtu3yGfssNt3eF3es+BRBgS
gS+2tqG3dBTL19jg5aCkYXoFLuowSFJzD9ehv1KMpr1VCvWmGPOQdFwo4JiT+lA2LacpybSQQBlc
S1r14OnBa6YrV21Tkh4nvN/CyCATHwsbcd7wRcX3feNZRHeEPx96amdoVhjbvjJ+Dj08h6HSfpiJ
jtAxByeXuvusQNGgs+rxj2j6CgIsNMm15Lne3myae7W2k0m9/G+QTZBBrYb26wGNp1ZJPw0Q+G+T
EMI3SVoesrq66VHH5UOq4bNvod67tjIqS3pkmTvNyl7q6ZTadMJs4dmOgpjzrYKALmhkXj6Bdh+k
yosSed+C1P5u1Z6/8oy8OERBBxmr+mG5wTpJ/PTaSLtgrTWNI/mxdJ/F9sNYyJTnZTLtRlPcTRoF
b7IfHeRwfIlS41iUAeT6LCu3Eq5uK9tK4oOQm5iMVLkpfPspE4hvBbnw1phIPgZQTtBWzikr5PdN
hVpEqWY/w7B+UrV+oD9FpjpGwrtWC3HP/POjZWViFSelxcIIJL1a1V3FQf1Xk+HHFZ6cHbteADAK
m7vaNX9IqNGu7KD4XlmluwU7hmirYT6IpLquJn9Yq+W9Knqxss3OvA7N9g/eSZQR49DfcJ+aOy+U
80dV9P5K8fMfiRR9xw6oOlql+hTYoPhKM/zW1+VbkQEZM7V+n/OWWIea26yblKdopGn8tdovXrVP
PqkMT8Y7pMl3fYMgBE7b4covfC4RbnHqsC+doTxmXlevqyH4lWQ2Jfc4ulLpo5iBvUPWtdpqMKZ5
vGPhVvb/kAfJ9l4q/wq6co+hfb7vC32h030OjTD5jUA4wERLmQMl7SJKQtVKpAOPsZWSIIwVlPuW
lOFy0/5s2/nDMLOGOjXcIKgxBnKy+rcbXyXuW1787c1XV3UuDzRHOOnvQAfwdpibQDQxZ+CtTkUX
HNG50Akr69obgx3KS8+eXd6lRYVOPIiqIvCvvAok3uWB5wv5v4E11hIbHMirMzxJGbmtBTVEHKyy
XI+l61j5Xefru8ujzNfxfRQgjGwK4AknUqcdb6+OPojngAb0n5PoNtTt27JrRmnVJkbyWAaCPPby
mGdnhtop7HCGP0H8lZgy1EKUviPpsBmkfjdpoDfRElB+jrmYpob26GReocKbmyPL29HtzAE6jUPs
/8FTlu6u3d4Hg36vylT7vzonSOb8gzbCJH80h8a4fWAMnZKCbCjpZbvmLf3bf6hjfBVRhXcd48B1
ehezxgAQ4McHRBX9ItrxFOccOws3le3j4CYiRbzaEiYG68tzmkOqprGox+skgZhxYZHweayOnAZF
Okk4UWSlu0aR1Os0qN1tRdnmwfOpinqySZwctSUqxdmR4YbDHUPJHZrD55Hdokry2qStKg0I/NpD
+C/qxM7X9bfMN16iJHnRtUH8h+nq1EagVaAuY8/ZQ3U2IIiUmOA+Wnq1JpWjOj8qkr7RNNrnnYEQ
o2L4XwyX0xojnKzCCLZ1UN2zNVYaXJVoFICz5kaqsm1Sq3s7+PqJYxSUXSabeQPO5AwOVODioQVG
GTnlYF0jY7lD8uwPUgzbyxvm9GCzSWRwpwrWohMv6vNn06ui0Gpk6Q4NDYoq9b6nvbtJxiU3v3O7
g30BWtgC1XPiDmZ54UBjFM3kcIBWH+Pnwnut9zbZ0PokecGUn1J1kVppieZ/AvKbPpetoyhBOISp
OV9IW00jzCGl4Fi7tV9uQh/7p5os/d4QSXsP0dlbc4932Mf4gDp2XTgpjftBCMDly0utEgaQ4zNQ
ZcF3+/NSGyLCmqaifNkPdNqD0W4PArmt+zYdlhRRT+MopEiCGqRfgcLA/AaM1KAtVajlh7hLqVlm
V2OTrZtyrwf/IbipqJ8iuoQYioy+0+dJ8cCmru674iCPXXaV4aP2PNTUVyI5Qobs6wsImQ7SEVxq
+eRItH1uUxuMLMcmy9/YgLh25uCXT4YXdF9TnsT7j8UD/o3FqQ4oYk7cVumqV0FfWg4wAfe2NuTw
qVAGY8ml8czp4/4h6ZroiOYJjlEJ9GE0CNKOm5Wbwcy2uaw5eqYt5CXTR/gIl2Q2ClHE4HlEofTk
CHRg2eDWUyhudNzCqm6rDNpVZ5gbZAzo1MvRto+4mhrrcPmDnWYqjMsKToxiCDjzVfS1Uh+iJgYh
7RtXI8FYn5SaunA35n9j3iRfH+19fhiwMdc5QyDTjVSIVEuPwHVWGngV/V7p70arXTVZuTDWmXjG
RYqmMmkeu3HOYE7ClkCWqaWjxD8COdkNrn2bR69hfxPI/p6C60LOd+4LsiM1TB1MnOXn2ghyq/TF
ADTDKdxkR6hbRYp8GMbq0Gl46dxKpfTsFkuQ/TnKdto2PLQJ17Dbyfzmd4OAOF+GEIpEAEFbaeW/
ugy+4/JXOzMIPRFbQU6fA3dyhXO71102pCP4UvoUhjDpd6BTt7ATzwVE3C91fGDYGShVfQ5TTWPa
lRx7EdXyqRppjngD+X522+dSsxWZt8TEPLPz2RVUWARcBwxhZmGxE1SZxqK0D2Mtq2sKpkfE+x56
yzxIfvGaj2Jhf8wl6d4DFhsEcejJaAFu/ecJekpsti22lEcue+03gM0IRKpH1e821Vt/WAG8xEtb
CoFKlI0nAZruy+gO8mT+lBhe/evrH5XciFzQQMGH6+Hzr8F/DA8muFQO2NT0m2uNwDJiWV7Atp/Z
OpPgI9rKtiEjxzUbJXYrr6OGGiLiTrvQVLEeXzrn57IHpD0RHJt0uE75JIaLBUjsZdGxS5MAdbFB
fnBHBY1g8GFXEY28pqGBKJcBTdfQ61dGbynfLy/mNI1Z9Ebwjqc/zHyUwObiPaAkg0YhlNL2pOMb
jtj6DfZL0IsFtw5xbj1Vi4uINJBscB7UwrHqwfBgNR/mYtC40RPcQYyubv0NC9TWq8o3t7Gq3Zmx
5H9vp7bZ2kuRpKAs/4umjO4YVZX8TvSpwN0U9SDvwlHHbcnKStne+FUKRAxls7ze9IIqG05HaHNq
TQF0x680l8odXmE0L7KcCk8e+EO+LZMRoVHPcEnTetG41z1Kkj+sYMh/50amPvsYz6g7Exe1lqZB
D4jD0ODK0CcRol8FrR78HbI4fTHe/c7GsMllWK6uLe+VNEs3Asucn0roldG6LnT/RyV17qtcgm5G
9L/Et8wKMyvYZEIw/QEBRHlDLzK4rVK8IveKXJV/VT20rbWwmujaxJoMtGVkXHUo+BZ/ilEdn60C
TNtGUoz+PuyS5N4FLdBvLWzl5I2nZHG5iX0pq9e2HNrGzSDsDIC4BrluVLrAWjeFCoQZ116kMC7v
q/eH53xjQeBBXBSxaB6MsyDl14XU2UauHSoZxFANuDHHMy3VXs3yt+oVq87vwR1SHXXrrTwYO91A
6c7463fhfmyfFeX7YPwBP4+n1fhImrMW4ZLQ5qTE9ukX6tNtNwmNw/xjdWePoLilS66Fhn1I/alA
RxNYNyugJOEGDxEgW62jGcNtmWi8rbvt5eU5OXakLajJ6pCHNbL1k7FdpGNrLcF6SyseEN/dl1n5
JNfZQuQ+ySQYxiRHp1ZFvQOxiM+hkjpuSbeBao4uP6jyXQ0GoMb+p8pXidirxdPlSZ3cg9NoCPaQ
rTMvlBo/j6akPGq9LNMPuNhQpa2IY1Rrg8d4id99dloalx8s0clwdTatyPI0F/la79iYuS68lYmx
dUgvs7HqTap5eKBFlt5rhJSosVZdHw7/Ls/0XDBD02Hye4NLfMLgHLDeGl0raZ1QMnEQlP5KhfX7
8hAnO2SSxMBsiHSESsDJgy5LK3O0fT5d7eUHUpjrutO2o7Gkinh2JlxwvLN0kug5S81twQ50gI2c
MQK41Sq0uPL+qzUN9gUvRQ1dbgTVTyqXCfjmrEWSztFoTGX2tszNnV+IhSN1blMgNq6pCsdKt+c3
manhv2AaQ+hkadOAfW3oKqwH0dD3b20/8DZ2Eyu3RpQoLaj5omgOlz/Yud2P4TS57LT/ERH9vPut
0cKPTfWDo6bR0hoRqF5ZSk2xtIhF+Rzk7bfL451sEFbVml53QiYjY8zP42WS2qh5VidY2KVX8I5u
IkB/UVI4/2EYc+LUkkJrJ1YThgd0ZOga/A3rYF0BMa7sb2KRn3ayDZkMVQWSIYooBJBZGRO4nB6F
uowRLdOFzuVrO/a/9fj1uWA1DVaW1zAPrNkoddyEja0F7sHwO2uN8eQr9fp/IJ2ahdLhub0wEZER
x6XUfPK4CZXIdAu7LBwAm6sxyY5JAl7LcteGt7DrYNXxnT9cY7oOYUNDM5pgMYkAzNPhIpWtKo9S
yVE6sNSKWt5bciU/I30fvYwVD2SqQar5RCu6lFc8WGGiWQOCFY6RNtmt72viO51oJV7pdDTtTS5w
Md+YrTXSYc1CcypX6eFrVnTufVZOBI1ETUaE1l2ZZ73nSUYMQLyU860MszWAneGPI5c6zAHYfn51
QEgRdfY+Lr19qvYReItQD36D1q70FWgLqDqGN8geYi5CVKvG63AaoYRmP0iBDtihltNB3aa2x7Ht
pSEk2htJNa5MXIaafdREeBXHBgI+hm/FyQb8BMgVs1aLWw/GywpXoNbB7isPt37jYc0SlQdZbir1
2k5b/CbzAOQyKAZLPfgob/tHtQq7fJ+FY1RhRVvTWfOyXgFMZlbWzyLxi19p2DR3UgSscQ1nGocS
/O4iigJDKB27CujSJjQAAyLIHQTG3oXrG68nA4vvDeqVKNfndfZWIOD07ANdLTZj0sPhAxuRH9Gn
SNqtCejpVvUSQAFjn7q8+72kJHPSAYhKAWiJTRTWfBczztMapssgqxu5rcVfWaobhy+iZCvTGipj
pxS9fpO2uoh3uO2myBbDx6RRnEojrmTwjH7lHhXVdUHrElwI0MSULqfiOj2MEKiLMAiHjR2mEXir
QuNSN4J0QH95WvNcYkVWiRnD2hKg7K11Ufbym9wZI0CgUt6HKRh6ytA42zbWWNVgffoE8AqN8ILM
wLcX4uHszP3/c2BSmeQK4FqeFRQyUSh1T/PHcSESriyzi1fehNwazf04Gn8vR5IpmJ8eOoTsUF7E
3nPedqkSq03zmsvGRbRM6/BECyE01dTSg2Oafi2a/G9mFupi1GdsCkOzSO+GnJ2qp4/eah74uGrl
Z6B92p9NpGwuT2sWht9HIg4TuGjWEopnATKqw0wrFd86eHH/EA32c5k2C/fJuZWjTIBZLvck9/Vs
iKYVSYd8xOjkeX8MCvPQQyHA8OB2CI115UNRuTyl2TX5PqWP46mfr0nJxxC5LGL3EDWJ03nDrpfM
a6gqCzVd7cw4xGGqMqbFe/UkDCtFm3vQ4cNjZfV4xoSmn931CMmvwZ5CH0XPegVUIALaNIg0XuVN
rmlrXOKSIw0KzT+oRWkNTtPkyhsbUVaRKkz8AVhh06RY/XoRsgGESPiKfe+PT3VuRC8m4Ja/Qa+X
xj6NwBYCgkMGAyC+C2pEyVHRvvETTD02+WD1LyGsxx99WaeO3LbxeogtiJMYTAPjjW29CTeWSIeH
y6s/O5ST5h4Wu2Cw6aKZUyn/8+rrcgkaqcn8o5t12R4CarWSDXIULeva2wo82kKZ4cxXANaiClPA
ViOhnR0Vyy7qOM5CyclVV/qtS51Yy0nVAjJTraWS8JnDwlg8P6hDw0Sb95NFFZBMcJMeeMNVVzgL
eocmHpb6EmfOC11dngE6E8IRaxbWwNnLg1qrEVJ/8ABw0lPcq+mo5DVMAeVrmfp0WMjRVYU2r4zJ
yfxhVUmRVulS4aLGN93xbWDAJdfRJP6XGwaomcubY/ax3jcHnQNqbBS66VrNQgFumWUapHFyHHOj
vwZrbgEQCT2nB4++EELPrCIpH334qcJNrjxbRZyiOCVCGR3NhAJvFtJV2YT72BA71Y+PVrvUnJjt
+2khkWdkH6I0jFmIPf2eD235MiqMVjX7wIGWU5lPUdSsXYw6IFB9aQnfPxjtf/JynlW8rmbz8iE3
lJFsho4V4bdb7ItUOuiuu1ALfX+7zK47i6uOGwgbJz7W7EuF/Wjwio40R8hlRnrBGicPRjco5q1k
J2gGdEqQvwVsf1Btdl3hdp2h8o5SDTjtbaAHTQ2f0Ib4QeFW5wNIDVXbRm79RznVrXzlVVaoLmzm
2fl8316TpJOqopCMXMIs9jS24etiAEhsBhCDIgS/4C89fX39KZtSYkEbS+Db8Pk7j64PNUZG2NpV
op0G8I3YcwD5vfCZz2xf7n+e6LwmCDnzOo406n5CxYOcXUmdFBirCKrvmUL/vvV2bRCZXzuZ79sK
8VyAFjRPTosPdV62XezWYLDN8WkQynMhAdSVZOPt8vKdOSbgfQg5FIUnh4/ZMYGd76VZnkC1cav7
2tVuGhVUb5bedLm7kHfMdsM0JRuisc07kzWkJPn5SwmQxnWepAr+HcpW8cReN9uFIc7M5tMQU4Xi
w6EX1KS9IhjMQ1vctM2rZaPaENwU+ZK00dlxCNSEzvcgM5tK3Bd+bOQA3DMlvpKV4VeV9L9SJABa
tVtQUpwNNZ0hUjWKpO82pPzX5ylJXubVlpmIgw6tO8sj6hr0kiExtF9PFBhiCmEm19wJtsiy3XZs
GQ2A9s9hzFaqmx2C5mpZ0/bMpaNyt6HTSy0KHMNs8Rg9lAwLpUOU8+4iL9jabs6bVhJL8KHZhpuW
jrRnUkaizQgeYrZ0YzKGWeUKyymVMLot1UFclZ0ZLrz/F0axZ3YjnWrk0BDryOno3fZe8yBn6cK2
PrtigIRo1moGWsCzO2bwZRd+p24erJoUwA76N+AX9yryGV8KBu8LphCmiQMEbHL2z3sNbZfAyMpx
cFQpu/Lc4ZY+53fVk1fwDBfC9pltTSS1wAxNW+FEL25MyIHaATevLKpWKkSwGsozVksI+Py5PCl9
3mWYtsEkeG2j0sjdOd9vodSi4FrbppMHCPOshRfk3+K672CBySH6Z3pi9fG6S1v/rQ1tmLxQjF06
Iq6g8S/p8g/L6MzuBl6HoeFnGDfeNSh+2903reUmm7IueHliwwdhNoJIX24i14+VzVBlSPSgIVcS
FjzR1T+NpJGCTSm7yDlEuD0q+0bt+u5aj/NKPmoJ32XtujGFUhFV8ioe4olKf5eNJVz7opP0G0nv
PCDlZpC8qkmk/aIXLqNtqUMo315etbPfh1wN/zs6SCdveU+CjAtVN6LF+wrsdNXZ/9wqXRvFz8vj
nNvaNjLxQAvRpAfz+nnL5ZGi140J+NpDjWsdY+93p9WptwrLwtpfHurcQeWdwNOaii0q6NNP+XA5
cPmMPBcM3+lamlkqRU4zWFi1KaJ8yNL+d4D0CSBI9kngmYU2X5VDgZZNeDSV3hYw7ksqwm3pJtoO
kLqo1iXsZ97bbfJEBaX01ir00MfL0zzBCrDf6fgxS0DEVI1Pwl7up0khF/bBFG0AY8Mv1n6kbFVJ
2shhiWaGnv1M3BHTkV+Dl+woLm4WfsH00WbL8PEXzEOiOhYNXn0u1i1s2mGbdCOSSlD6ZXOjThtr
Xfpgmw8uORU4DaqIq9CLBtjG2ZjQk407tGdw3QzSzUCVrl74eVMScOnXzaKcxFMk8y0eHbUV+tf0
DNDQsJQQHl2aZte5UdR3SixT43MbaeEyn77/ydA0emjFUGI/MRfzCs8a6I3ER7+wKtwrfWP8VlZZ
9Cexoe6tUeiQ7iND6Et50ZmtzwNlenuBA2VXzKYMfySCIJpSggFyjkSM95JZprS7/NnPHOVPg8zq
PDlc09DySCWr8dD4r572pwc78R/G4JEF/BlpuxMzM9y9IzcMtBDKrrmH2ECx29oId8ns+OxU+D4W
UBvKffMrI+qDMpPC3DpkRN4UtQN5HNad9+Prk5nstnSDNJJy3xSDPwQkPcjlJhokcm9N72CDTopf
UTRs9HCxu3NuQh+HmgUmPaomNTcLR2+7Mq8mTQgfEV8IwjGKH6//ZVomyIMJ+ghq6fO0ZAJKhV1g
cqyGonyDcirfSi6KF/CRjYWjfOaWot9ogm3gK9Fhn2V4wIt1o2xJjFzlR6f8lFF8TlRjI6AKX57T
uQNkTjkRF6oMxGq2firY5hKujnpAJOrBsoDMxCPyQ5cHeb/s5uHh4yiz50uU+YjdQOh3/PqYdeGT
POxT5cGokvvOL3dh/DqGybaHS50Y1kuHB68d/778E87tE0HFBKPAST94fncEjc+9Utr2Qa9xFiqK
ntZOYOTfhl5d8oM69+1oSk8mWJS5T3BPShbQxkFWyqEnvtIqhw26svrXJF+oCyvnvh2eUxYPi6mg
Pu8U9ICls8zX42OTytqDXCH8v/KBZm+DsPkr5wrqVxjxbvNRhi+qjB3yLqjZ1HU+bOrUGqEaC1QF
cSP4D3vq4++axcsqJh9qJFk6GG4pX1lo/yEdOC49gs5dORbVflgUKhXged0tcUvXioAwHaxcoM8j
aZn3rYgKFA0iL01/pGGNKpDmotC3vbyVzi07uFIZaXSgktgcfw4DCHSaAXo0yP+63rVGGbhuyoVa
87kt9HGI2XnRm9yUgnwMjqC5rXznVZr2lHYpVryJ5Kr2femV+lLIOTst0IaC9wTQqjkMOZAaTQR1
gVlTB6vCnVzjkgVc1JlDiOrtdFVTKz3to3nIjoVm1wyOgm6JFiN1If619Esvf58zaRAMOvQMKDaj
kjyvKGathwzCoGpOY1Tog/gQK7G6ttOt26fbZHiD2b4Q387NC7zEVEKHuXd6eaPT1rep5DutN2zl
AFE3SX4g3dpdntjZYVA0I91RECyef6GQ55Leitx2TGLchseSe42Dm9ioNNeevzwUtxy7GwzwO8D5
8x4XspS5oR8Xjhc/oZV4W3redpS+WHucXhWfRpmOwYc8gS4692wVjk7q3aNwhLrqXygoKNYLRLy+
2K3732D0AhjUJDTPb28LVa2uS3BsqhBB22L0gvDiIKStlGrKwn44swOxVfu/oWbz6ozIHWq0SY4t
IrGIRmQJran4MZnKAUOYVOuO+g0aj1389QNG3Q46CzAXyGwnzzTRlHTe2swZ0O8raoSdhnqPIvTm
67vj4zCz8KQq1InLuhsPUdx8k0folLac9ggm1ktXyZlAyIQmfhcw6Sl0zHbIYPdqLUgcJEXaREJC
9EKQUCaHGuzq5UmdiX+fhprdWlppN13Y55EzhoVTjdImkKKFm2NpNtrn2aA1l9pmanqOyyMdO+KV
LUVswnIXDUv26mdux0+zmWb74WgFcioVZSP7DsuHWFy/sjUExQB6D6608rRkYcefnRkwrsnknB7C
fONVSiOVoKR7Ry1g6I+IN7fx9dilq9ZcckE+OzPKUOwH6p+QAD/PzAyRIW0a2z0AzHy2G7FP/fxq
KLU76mGrOvyyuSAxasJK4usMEY8SyOfhELYE2hp05mHsnhrjqazbTZ/tddtdOFMn0wKvQreXLPR/
ZPbZOEYMortOFM8B9rSuzPu8QEqv8tZN5mA689XP9T4YkFrKKbByTipGdhPGZg7GBO1xbGeBDCHj
JuVVZV4nctDkGy9ps/vL5+tki8zGnP78w46MTGQn20YlNtU6gggrKSlWKO+vPPerlbfZQLOVlCzk
zQwtFYcmZSQLLP1a1OCxXKleqgycBPrZULNASIE+S3WFZpkemCsEFHdlXj6LMr9xqwSr2WHnesXL
5WVcGnL2MtTlsZJNL6+dGl+lFQy/l8ztj6roXkM9XGdtdl3Z3kLcOgmNn6dpzI5c5JVKIw9lfDSx
AXesrq++9YG/hDc8qTFOo1BDAoaJ9qs6T29Qk0cKeMS9awia7DUcqvDZ6gz9PjdGd2uqo3wngRJc
D1ZMqU+Ts8fLC3uSXc2Gn0XMyJMKUx40nm1xfDOm+q6r5JfKtPeXhzl7DD7McvoZH46BmqLG2Gat
eUDERrr1QRSs6qoz70ocqNd+jnXB5fFOq6azec3OXWq0dV/lgXnIUl4SbrE1wvDeQ4Our4pHT6p/
mkW/w1PqmCb9IcmWQs3ZZSVc6+iMTpzw2Z03Gqk3GnxXJy7CjSrcq7waVpBKDpeneXZZPwwz+3q6
p9fkx7YPlsVTDmaaixtSyHAHtYyZ+sGXU/5pVT+MN/uMyPiMSmoqsROBS8hCcKHQQ4t64R14WjiZ
htEnk14KQTycZsMg42OWbBn34Nv7/qkYvXXo3csykXP4W/ffviWBkxY31rjJv9y/mI082zYJaC67
jUB9xml4o6A8Len5jpjz1Yx1GoYLCCdQWB00GD4fB5Nbz2tcvXEM/AcQvB6q6x79fwe61KKv9NnQ
+WGsWbRORJSnqZf4wCj1rp9I+wJxNVg8k9YYfqQrKfCDxy6X2/te1uvHQKCFuRJanERoYJXSdylW
gjevGYrn2qD3tgKC349rS8FCBH/W4kdRyOU/nBwyJ61z+SHphJkg/R5jhBiAqUfDHIH7dj+krquu
48b1MlhYIO82Vdfq7UarJ+BvrQStWIVJkB47+md/i24c0TIX35RMKf9Bn5OqDYuqNLsuMAQiq7np
1mvJpb6Pdm2vIwZquSjjFpCkUXsaJfUlirx6N1S+iHFBkOqrtJejJQu86UN9KvFNH3IieuC2R9dr
ju8cu9pUszwenb5wWv0aPfgVpB1SmGe/W1ILOXsffRhrlqo3diF5vaqTR9Ok3qAA5EHA7auFOsLZ
kEK/S57sY/n37Oy5ahdHsU2t3I0GF1pfhTdL+a1FnKpt7YWDfmZrglKDjSPsCYMzL+VFQ4lwA9bJ
h7TLiye8pIxNE7gu6lmW6n4L5Uxy+BjVRoulJcGOMx/u09CzxfRqT4rroZCdQb+qr5PyPjR/uuld
H7xdjtBnrnebix2VF/rv4DZniUuAt0UqCRqvsWzCSE1TiXjph7seTMaTlRgVSFQfeHnpvgBLrJ4v
j35my3wcXZulMKGKuGVRATvKXPm+9mukZBEvvTzG2Y/4fzPUZo9Vk6YHKIzMd+pJAIhGN7R+CrLo
aEPVcF1pF0YLOLQzlyvHDvA2CdMkHjCLnsjUtdDVrNYpdUQhFb/fF7H6FFvRQpQ+oRNPsBmqthOd
EJCYNgcd2kM/qBaSwodcK5pkTTk/ftYqeGMYLAQWqDsRl8hwumqBSjUCVQpuNZpe7+SyCJqFZT4z
aa4MYUNIUaYjMzuXRaSb/Wih1mtbFXrB8fAnC9DV7Wt1ocB+NgB8GGh2BRZ6OiZRS3kqsG8VlBXH
pNxo5msollD453M02gGUOs5JrOBxRgJjSp2TVRz4PTCs9KdOkfRO4036UCtm1x86JWlwAnEVFbVp
6mrxZOulPqbUAoOvv6CobFM6RADgjDgKtfpCEq1nHXxTu/N67dA1ymuRfLkcPG0q5iMLwEyUGme7
V+A3M9iSHh39rKx32uRYl3pD9+BZzZL20fkNTK9golYK8DKzTVO1VlTHwgiccegQeKlbEW6CIKn3
kar6m56OwTo3/x9159UjN5Ll+6/S6Hf20pvF9gCX6curJLXMC1EyTe89P/39haZ3Rskkklu9wAXu
Sw80WVWRQUacOHHO32SfZBwbKJwBoVH6Njhejw9LkRaWOkg04V7GEj7PdWpILNPoY6qhjyxX+770
0FGmW+7kbyeE268PthSMAD9S0AfzxMKaTRjofF35ITikps7sL9iO6W/yrpD+TONA6rYoh+PiNWpY
nhaooKt/Y3DiPLhhWm0CEnA+U8CCJAOxEd+gcGkb297AYRv51UTTDzg/hQgQlPB1PEkpPkhJgTTr
9bkvPmjwPQY02h/MlvPhY8toqGqrxcnvO2trDTSiJYHPhi2eF/VLEf+NCzKTBYtF+2SBNYz6eopN
kEgVwsE/tIgAgXQy7O31aS0EPvDAYlICtH8hzuG1lj0qPoyHqJLLu0IzkD2k2h1sS1D+b6+PtRD7
IDvBP0LKC6m+eUGPWpqeIL+M6GHiURkKNiDR3DLaK0hA/Y2RGErwHeiezDGAbV+iK6nb8lFX82Fb
9ip2O1m/zy2hql0Hz9dHW1oa0J7pbJhCSGrevPPqmluik6anCNmD0NxIxv0QvTidty/VcWUZLuUc
iA7SdSaj43DWzpeh2plKqkZZfpoSS/kEmcY5SWaSHf7GjGC2go3SIYzMj8PRkvt0Mmr9FDV0FjQB
a42wg3qM0lx3oyj9UkBOPV0fczGccvb8a9DZ0dintaWptW6durbt3vRR+EVRh/7JV238vXFxNmzX
6gp1HyFhWCHRPkWHIpOTD9e/xuID5hDh4kjT44LIriplVmlFTctSQlEa/pf/6BlOv5KbL40CxNuC
bPRDFWoWSccoKnAy8JNTqdv9Xi9o3SQIXawslqUNB1oGrDq0f85FsXB/qgulXj9ObT35N4VjhA85
7qe4eimt9TYOvPCzr5rFmoLRUjihS0oKRXmb/HGWkE+d4cS1j2BHB4gNG8WtXOquJY8rj29px/00
zLxeP/jU7ySK+cdEtneKIe0NK3rUkH/vjQD/YSfR/0ZAoYQo9It+sKdm7wsoZNrDCYhPnVxUpqsN
cffsdylX5VjidHZJLK1yLUFWeT3n11/SYwF/ExkTqg2zvV5PZZ+iyY3b36Rt7cDby6EkTDq2KJUc
CqV4E5vT3kKwXZb1bVuj9J1kX67vhssVpCCtLYuaPrpCRJzzFTTIvazLXgczvEyejbh6o6I/DGOv
fNCHNU7i5drh+BErFXo43fx52UZ1irSLMxQCBp1uNwD3TL3PjVenoQxiUBai8iXUr2YLVJ66DlH7
IjlZRnWY9Puxs3dm//X6U7vMk5B4IUorGg0eWJazF2d5aVslZd/tjVq4b6NAtYmwJyylbIOQ0L3k
W0ewGCuZ4MLjOxtUhJyfNjuixRGm5dyF0VjeDaniplm9Be5xfWqXgYupAcfUIdrwluYvKRrsUq2a
Kjv1bX1qQ+VWysb41WFLCAGS64m8WohjnM/EakwS3QSWUp4/af7nRoc+nyHuvSpoJVLG2QZD8RaB
XcCLMmyBWXwcuyogARv9G2OgfOca5oDikkzDTnHtSsjiGxN4xmOH9tvHupjqOz9LatxNaBYXe8xu
/Ohw/ekuvkNkfw1WP4oP83pGV7aFWkyph+1p/cGppm3oeB8KbXh3fZjFl8hVVzDNNOqks11demWH
bYxWwc0KNLxJMRswo6TfXx9FWQge8ExFCIO+Ao58tg18SPOVHzkDwpGDgaFCX6WfCi8wvulhwC5I
UImykyZ50kLbeKdXuiagNCnWXFndFmRrZhjfNdKURce2Dvtp20p2025JVyJl5TyZf1Nwija5lNAd
IkO94D/6lWHHrT/6VIyFA0zptuOTU/3htWtMNXVpJA4DMZSFbO4cfFBpqVcGYdkdMep5tnA01uNu
C9kPOwh8RlHDxzprZ3OdqUucP8JPpfNNyr/1cngoyxxZta89dZ+K243KWeBnMWLNg9uUzXskVW7H
Cb/SZC8H/ub6q5wvGJ4PWsqCfCJYQhcZbtL0pudgYnKUnc4thumdLHUv14e4qFf8GINrnejUcRWZ
ywQ6iKpQyiydk+xBDgkSXUYyXvbusD/B4q00a64Lg+4G2VCjhJ9VO08Jow9VNaxdHubJxY8vQt+c
zBedOWVeQgD0pw9W06FNq0nwXZR9VH7Bk2Yz9ZorrVXB5jv+x2BwOsSRJGvcws5j3dS3WennXX9C
XOyuDvIbLaq25bgG4196gWjIkAQipAyPbBZSs6lpLT2Ba8F9Ob9XKkN+0yrVn9df4fzYE3MR3Eho
mGz5i9pLY0ZZGJatRYnnGZKZm4dY+JVf+gqNYaH6/1oR/X+OB+VGpNGCQnL+7HoJjx2MIqdTGxcV
fc7O827YexgfYo9qDjtSMuljUfn9SpRe2MNCOdOEpOsgeTrfw8U4+aaXl9igpu1tGo/xvqus+Agp
o9zkxbCmZ7k0HBJAgv4lWLvzwscogIBhWVtHtfrDF84jH6cEw1Ic0a6/vqWlaAsZb6GBp15s8jLA
374qyXERqMYr9ruBo5D9aqkh1giJMtkkgZYUfnb0IARDca6d4htVa5WnAcPLTS1ZA940o/cFzvar
Nb3FeNASeH4ibZkvfLpxhS7hd3JCa/5uwoYlbOVjiCPx658drWhROobWcYFV8ro2CAOEtU9eTcFR
wjU0nnZBtJJ8KfMbAYghiky4vHFpFFSI2YpXY8QhLL8JTtzBUewppk0X5BCVoq8ZNjy+Bjo56J1d
UbRHwy/vfMl6g9fDyja/XI98CbJnSKmUci4LcXEvkQVCK7EjL3aH1DXoaDqAOeukX+lFLA8FFZpw
/KNRcL7DrU6Fbt+buPrFndtbTxhmb2z/j2BK9699f8yJAxksv4Hrwjxjl8ImNAtcYE9V3XzEle59
2ecfQ/Rarw9zGYYxD4K7h+6K4HLOK0UjhUorEtJy0JjSXQeMaIul5xr/wl56bBT+HXGiIC1yUSQa
Y2eUKh9SSeL7NTYHuRQeIq/TEVWpUhKESsbEWdanEp93iKUct8hlUE2tgFa4ddr2PgSe5IksfbiP
pDjfBKVvNGjD6/Gj4WfNjRRkse12cg56QInrGLFX4I2jGzfYQ29CJZM/YlhcvMX3R/sy2JWW7CXE
oh71yup0FzC1HGKaFatbnJUxZcc1LdqCoU60TYEa1bDV4zFRXFobw1fDruWPSSrBIOkdWao2fQCa
coMQrPFJ6gz/W2lINqez6mE5NMmF/i2MjCpxa4Vcmjp4OUgPsWSm9lYZPbqEalLVmNMlQmkPyCnq
x3alt76boPHwxmgbNnBDEwMFCDloNbfC9DfYR8A9RhBsPQbYfdz3j1KNwzrWrDYuD1UF2MCt6thK
sF0eS1xObQ+CRhiP9oTDcKgiH6Sm6h3uj0D7QeJH9S3CW+kN+t+YA7Y6eqvArIjAfC99aDadDO3s
WEtDpJyU3pG+BFURDii06kaxKf4yM2+FW5GmrrXCLtMfrq2qQweQ3J3C8yxCl6nWA3SDmZaZ6vcu
V4+UjXaWKj0nobLXe+/N9S1xeeooXLxI92BcQCCbbwkzCowstBv7lGtTtsP33LvNjEHZepm0dsAt
bAvsBii6AWNGgn1e1ZSxZAoVnxaUVdvY4YWYY9lbnOn3ZtS9sm5CoBaYVcGlpld2IYNjTXhTDdJg
4kujgJqGsXnKMGLdpqYdbCZHX7trLTxFUF1cKKhZCqGFWX6XtAONJxbqyU9HN5GqrV7ZGxNfs+sv
a+EJynS6wK6KXPLiZh53fVbLBSroYy33t8Ggd3sLYA1V9v6QG/lKQqJfJpSiqU9bQhD+Lp0yJkcb
hnFAqTw1coTLVMOLnvlp5SHy1YIyFHxALoiF9knVIvtNNRX1kXjSJhyCgd7hGm0240ZudBXGfIJ8
ntuPXZO5pMjKVyw4NSxjrV7u3UrSij1aYsW90UVytu3UoPzU6LgGu4MVj7gd9+lw27SVoW0dB5/A
Oyspot41wIvUGxChXYeoXFiHOKYVzksVK5Lj2lkibmVmd9v6E0Elgj7w0S8KPKEjVBDftnCM7rgi
ZzfcbSbpAA3E6vZcgfAG4IsDQvFrHKbdyQct5EZDNa1V+Rfepo74F4r29PJolYhI8FPFyKnQ4hvp
IJ6kSvNwcOHBFl3R7PGADLa9FGXP11fPwukHtpoUU7CrLhNZ4QPS54WJYkLfHLws3seRv5KHLQ0B
ok3wKWHm6XPEkJ3GE866g4o3k7WV42yrt/ZaWVbAOn6uGrG3hcPOv8YQSdpPj630M9QhPXIF4Em4
0pXobBdG8J3FOXDUjuVdGUXJfY+e90Pa6MpnLhHxGrFgIUiDARaXEALnpfJdY4xya0iKI2TpQoyA
0fdGDyPfTYVn3uh5h6YwNX99pUyysB9hcYFdQlWfa8+8nzANiIMbKc2nInrfOId8Qs48eJKSHC0C
t25WwN0L71KhQiIk5x2DA2K2PEPkKONUs4NTIQ933CfhAKQry2VhB5wNISb806sMhhGT40xFNT+D
5oj/h1X/GStfbdKB60t/6cmZmugokVwKqvT5QLXGJaez0fbE33jXJmCSBpxi3Kq1PkM3fqTsUW/T
oR5WIujCMlEcaJzoN3C6Xqh5gA+0idkNws+14Vr9E1LamxhVY0e7KdNmd32OC2cQJSLLQIEHu4ML
bFsfxFDYs8o6em28y6TwuZJsZ9Np3RrFa2FhsCa4ZnH7IJrM01uEcOWw81Xj6PfynTFYD7qkrcxl
4cHxwEjUkZXjijMngtbdmOLhhaeJX2BNbvabWsN+dDpY9R94fa4sjqX5kKgTVUxUpS4wHCAqfGyI
neQU6s6jWeePxVAfX/9uSHw4s6kjXEqQT2aTN21pjCenTf1N6Sv+jiYSDgqpk66suaVlABxPHNcC
RjZPRUJdDk079byjE3bmxlGlLcIB5daS6/fX5yRymos4DD8SySdxNl4OBHI24pA+jvmgneR+NK2C
Cwiw230bp/24kcqkwltLd7raTWQIjfcT5lZrCIqlSzlAdPTPOUQ5GObloCxMemNMavMUakOPvdyU
Wfou030hyythbY42kH7jpY7S7arYHo5mDCVgI6UDCrV93EDZauPOWev9KgvvgV3P2xadbLblrFZQ
t1VGWSqMceqs/aPUZ394tvUyDsDkPaekyJxF8qZqs4LLnfa+7qXurkpoAiBKa7tyaRoblJO/SxMq
eNff29oXE9vhp6CLJ55MOpfbR3l4kbk/ZtWLNH78340hvsNPY/iJQvHWQ6E0zGoMtwd8WUvshtdI
iwvnx9kzFp//NEwVhzVkfz+8kfvJe4yTWE1dZ9JxkQjSeFspVrqiibI0ICBl5AZAYdG5mpWLG00q
JF8brWNcy9+DtDwMnrEzsH92Man48vpnSKlJWNcILc95d4x6gZlMo6lDDW4mf4+TbhPcKEU/hJsg
A5z5+uOeMh3lOhEF8bKZT62oMUfu7P5kSXRmnXifdK/FeIvMjau7sOKBK44KwfnrCvRWC6SgC258
zzA+4dU2PTYqAuOvf24/jTJnNmmh5VcySoenoomrjZWF1a1XhMadpiavZaj8mJDwDxCibZci/k6o
9ioiwTbov0i+dczcerAb66XTIqoHBbyj6zNbirgWIDE6wLRML8qPXunj2N0KMSAj8fptnhl7zY9T
t+qc23qyJETZ0et6b1dKfWcY0rQGiVuKHDRGBX7+n8TJ8/cHU75UtcC2T4NVBH8EmMXtMC9W7npP
/3B9pgtHMtnSv0eabWw7iWK/TUy8oNPsIctTOhjZSjK9NoRIQX6KHZbSBy2UEdR5IF+oHljCwfob
swArRpOCVIZL12y9D/jwxLoU5icAffe+Ye8k0szrD2ppSfwAi4sjcME6IK5tS0MP4yYFgb8ZrWZE
vjx7wpxzfNFC7cUqZHk/aIbmtuYUrjzCpWhI8kCnDoQTRZ3Z/HQIG7Uy2UAeUrVttqWDlvIGl63J
PjiTn934hhkXr5/wDygVvZglk1ClT+NEbTrlRHUhaJDuz4ZTakfTDk/2eut7rb4JkVs/lI7MWRqu
3sEW5oz3sE1DnTuRoIudLxvf65tgMGvnaMT5c59EL7Hv3Qam86aypdeiuQgvwDBg/lN/oTY3Z4oV
xOtQHbD9yZwSQ27I7C41Ywp0FOUP19fRwm4QgA8d4VMh9nVxsFEj1YakHo9G18JmSpyPVey8luYt
5gOUSchqoIUP9G727NLRxEKrEdBdI8zdcQhpmtRWrh2asrTCjZHyq4ip4fm6Mr2FbXI2sno+8pAg
eAhXJbzpuhrTAi9TDyCE9FutC/N9Xgq1dbnRNDcIE3SttDZeWbUXkZNjnDoDMizCwJOlcz5+a/pJ
bcP9OdFHdA39PUxtd6herr/Di0kyCK1fcn98IO2LhKH0kWiZ4sw5Jpnx4BjKtjKsTe+VH7H8yLeh
H3xNsvE+K9YMBi+2hCHSE0h4xAIaffPMwcqNQomdHHBeQ7qfEQIQjujo2EvDSgNuYYb4fcONp/JC
5Ww+EoSizspNnO3NoCJBTox2oNgPhC93Qy9N35hDasdbw7frFg5S2xSnspBMdSXsLbxM6lsGLbjF
nqZMs2rI+0ki7kiHKQmfrdbY54q9v/46F4dBE4E8k81ysfvTdARZiRjCsbWTWzTKtoFaPCtx9tqr
qahLAC4RO5Jy5Pw2XzakDE4R+Ce0RQp7NzV2a6Bt1fXKfqxyukyvnhX6wBRFAKcKNsrs2M2UdFBl
gCWnaMTWrapqizpeZrk5pMmVTX/5AIXskRDf4ypMG3o+1Bi1BtAe+UQj6TFuJBdm1anP9d31GV3U
loT3BZhnqnI4Il4AZ/CRr301rtOTHP/pGx9ozdGY01y52qlWio2dvvIEL7YbcyKOUK0lA+TsnUXR
IK7bXPHV+sQFc9ziBvclivobsy3vK9t/7VI3USUifRGMAQH/mT3CEAJZlrYB1mmlER58bxo/ZbYW
3/q9ubYOxZ86KycwFAwWqgmoZXDgzYYyJKvug0JrTqbnH4ZpjyGSq9aOq9TY7hgrl53FwagHCn4C
KKN518vPPcUL/QJmq/Ld1G+QudzraujCpE8t5XB9fVwcrWJiFMqIGLSGKJydx36MgFqrKqP4xqRn
sWsDy9olSSKtjHKxCsUoLEBWhKi8zzvoSWwkfhjUI4tdexck1s7q5OfI6R+mrPTcvujckqvq9Zld
bDDGRKgR7ieqkJdg3jqRgPwA2L8JuiF/KOMQv0zZSyqXr+qtRMOL0M9YlFI4X2BGgnCarfos1jE1
0VUJIVZLH1zP7iGXQmF0s76y35S+F9wVge7vciORvlZamL66hAxOFSo0GDHMT+WL4nulAsOu0nJA
BBruoGNH2k6ly/UBU+lgK8wMD6adBUddq4YVzPTlAhLVVgImg4vAOVtAjZmkZhBxEMhZ6E5R4Sba
mvn35X4ATGyK9i8QTPhls6cbRDbWsRL7odLLr5Otfg6l9Am7mG0fKlscEldo2Eszwt2FBB4wBhSX
2XB15EmOn4bRCVuagxqVb2W5eHXkYkZogpGiE8IuUISQ69s4axX9mOB9Fco3VlHsteiP124A0Jjo
TtM8x1QcS97zrU0pv46zIsIjMxqeJnV41ANjY47JyhF9GfE5njkzeVairT2vtGaJhRhTjFOm2nhb
OXzTT+ZG2Ka14WvLW6xxhoHIyOFCZJylqVMNAtqPdNrYpfxWn4pjkNnwgHE/mMKVCLy0BISuNdGK
7tLFyWIpo15q3Vie1GD6kMX+F20Y12CzF5QmlLqFewPOhwQNTubZfPqx1EC1KtNtX4TuqEfbZvC3
UfUkJ4Fr6Z/a9g/Vuo2MD9dXxcLUfvQG6YEi7wFM7HxVWIGJHIvqRNhveNwoyIXltZldRl4uhSo3
b6B1IIPn5zKG9RqIoErcJ2rXrB+9EA8pDszXT0QQw+l5ix00v685TVTmA3f7kxYp5S3gLW8PC2fa
Xh9laS4UBFE/5FVQJpkFgw7GT6r3NjDScNoUunyHQwloUn9lwS1sIhxpOO9FEZKlPVsLE34hUyeV
6qmr+hg0QP1Zc7pN1NqfJrtdwc0tTIl3onDP07mNXaQXiqkMmdrF6SkuuN5uRikN/G0Xpeng+sPg
fLv+ABfWGyR+8CeiAYJ3wGxmhT/mntVJximttPLTYIMRj+pCX+m7Lzw/lJZRTmPhLXTJkJntC2Rm
kY/0w62eVreWNW5QTt/k+hrVeOHxCfQc9zwqLMLF7nwDZZ7lt6E1OSfDSpp805f9+FRBO0ROuEjX
jr5L4DusUVFkZwkS+C6OV68N86wqFP2kxIlxkzlBvXOC3tyxw+yd5llQVvlG93XQZxvNyoZtQH7g
JuzBzfX3uHAIU8WjkKxqFCsuuKUD8LRkoHJ3KoLqi1zk7wvZ80HQwfzq8si18/T5+oALC4f2CSp4
oP65ts+Pr3EMtTbpaN6FZr4zpuKu7NYE/i/TUgGTpS3NwcIxOV+bqoNI85QX4U2eFg4G69zf0T8J
snctdPJtITUf85TGYN2Yr5WMI/ZzutCXRAIbiYD5fcIbYQzqcYU/mK6/x7J459TFFuLDSiqzNEHC
lk1dC2w/tfnztRrYsOY4AyasaJXm2DRac0yl1D5UumS6tjwlhyC0tU0Th8rKclkcWSRQqiVMd+ZQ
bj8c5HY0c+OkJw4L8znQqm2rpNsygUpljJtEUlfOg6UQwEgwlgT8+DKnKs1mCofGREoz39WZZu64
8VRbCUOAXRGGn66vzoUoAMqNNhusf5FlzZ7sMBZ+Y9AFOMmF97GMm2fHsygaqiTBf2MgSpI2jAIV
IID4Ij91Asy00v1ILoaT15jcKWTwaCPt2dfq9LMgIbtZGIxxeWfDzcK0Ab5ybBqAnXHzTbgqGqar
c3+5PpeFLU1BnqIx5QFS0jnQZZCwDZGDJL7xzAGAbTgYCiGkSD5eH2bp3dgUBcgOhDXSPEKbsdPZ
+ljgnu1I2sahL+XGUiPv4rFOj9eHWljmQMKBPVKhWoByOsgjxV2u2Ri1KqEo4FZTv9HGUj/6uVV/
7uya2xAxBvX3SfKaldF/1KPOyxKsPBwPGJv62MUqjGR81Fp7qE6aFrlV4G3M1rtvpf4plNC+M9JN
m7WbUv+g1B2AQZV0dtxiercrunbnpcq9kWfbtF5r+yx+LdT3uQ2Tl0G5m22ODK0cpeHGf0N3cnxj
R+aIpmiVepbrZKNnPCU49JTPatn1oRtZTdCBY+y0fWjl3+2q6iLXarQidfsgbZ/wVGs+deZg3MNx
i5GegwScfX31W8TplPOc2wIaDfMFo08pOrntOJwcP7Dvyl7utsBLsf/TrGHrSHW60Zoyu+tqZWWl
LhyqFGsFCgvxcFGpO9/cdeB4qWXU6IqBP+20GGph4bb2IYo+TvqaMOLC7uNayzuhksr2mKeyoTxK
mdAwQV6sOqTFsJ/itZrLJdzlh3egQPeQYl66kmsQJXN0eWWoLuEmkg5y1e5MmuhqW9wPWvViNkD1
TKW9tyrvoznqDzAHVs68pWcKfQjMqkByA4c4f6ZannrD6HkQSytji1v445BO7wfZvJNj7aYVFJzr
i+fCFYHQCdlFgBK4A+OHJL7QTxE6l/0BMThMy/NgVE99hU5pNPnfJIfSi9+MVFmdTt3pg/I57ipz
a0x+8Fgkhe3msjWBfzLKzST1ayZ0C0EQNw+BxSZ3ggw3ewxDn6N1NlQEwQqnyuRNInkoABYrx/zC
w4bopsJkJ9QKkf3zuSejIfsTSBd0d0zZLSLH3KaTVGxRBIh3noyxRjtI6fb6E1846c8GFZ//9MBx
5U6rilv7UU+0XdvXX/Bk2UZq/FnJ1ZWhFp6iIPKxYxDIuOT+xkooW5Ai9dNYCBpHm8XIcrV22k7E
qEFfCQdLo0GuY9mKnupF5akx+ilXihIZLCvYFIF6BA6zjR1tf/35LQQC0Z6i7CAMCy66xIo0eMC4
esSDtGrf1eE94vUrtZqlmQi0J9ktpQ1zDi7Q8XCnQ0t6RHfuIE9yhvK47RbC/+P6XJbWgnCsQWOL
73zRRsE/hkPeCadTk7+bvNa1kaYMp8AlDK2MtLTUMXKh2smEiG2zQ62Liomr8hDdhCN2lbKidi4c
j/ogJ+n7JEwpeGWg9a7PbmlMagKkfaJGf6GCV1Tj0JTI/Rzj/Eke3lhDeii12jXw5ZClteC98M44
qlnkYq1zYZ9NkD6p4yuSZx7NaPpGlKrxMvbiQ4Gg9dvr01p4afCAEQOHVy8ih/gmP23gJEqBXWLt
dzNRJnqocqN1nSF91mm7G1piv7s+2mVxXoAcYdULAxAQ47PRlDyacCbzZeDw+LYVREPtmB7qeF/G
3UbtFbeaXr+PORAYitou19f5taszQmvkIRuncJB6WOltnWE4OATv4OG3a4IYS6+NaugP9jaNjnmy
JVWFTygaBItsenT6bpfEynE025WgsbAUCfG0L4QiI2h18flP7wwlAaMzvT66MVBYeIKuZLp9WBVb
Bacj2hySvOv0oV9Z/0tzAygM7AMmtZDFPx9U86I+wGQvOjn6c1vsZUXay52yMrOFcEjn5t+DiM9/
mtk0tMGAbCSDRC91lG3zfu3ZLU6DsA7ERKTq82c3VkEfZXGSnhSjubUq/09F7hCrXdMcXBqGyyhX
bi77gC1mG7h01GS00lY9GYNf3iIU77gAjZ13EKS6w/U9tfTMKPBSBiM/cXCcPH9mOAOpWCrDDrLH
ZJtTk++yciVILM6Gmgzrjaz8ArgRT4YfCFu3kyPlmzgdD0aR/llV5dqldHEc0jewIYQiqLfnU3F6
uFhD2jhHv2ldWteAQ264DG+vP7ClUYRqhNCuoCIyF7AoU6/NQxLIY5nDgTCqJyeQNv7f6cYJvQjB
P+IWz/l+PhkItEU6BC0VLatqDrLQEK6taPhyfTILVUma4aK9T0uGg3c+TOLrWjLlvXPMPaEMXmMV
Ln/x7W7vJS4M1PeRlNyjlvK9HqVNGmp/Xh/+cvEhhSGEJhUB1L2oDA5J7KSyiqy235hoo5ldZg0P
mSb72asr5QwEZZDqIGvjokOTd+B9cq0E5FLlm8EJ3lTwbB07WQEOXa4NMQz1QCBStI/ntSTAiAVW
Qb52ygt1G6bNvq4/Ff60ci+6PHQZhXvfD5FKwTQ6Xxp+bspJnVflKZZiiPJx5Xr6sHGsPKdcbLxc
f0VLUyJNArIHSwY+2GywoaEXHTvYcyqVSY0nRo5l2KInrURu0eft67s0qEH90F4j11Tp9p/PLRii
euD67J8y3EU2WjhGRy9Rh0OhZc7Ky1p6jLTZqcjTuwVaNhvKmiLU2XM1PjVOjYTsacKENfZqGngr
IXZpIEzFSG5pMlyKU+iNz5kvfIOz+qSmz5opuWb0OdDXiJ7iC5/XkJD4pM/JjQCA/UXdNBrKHqaM
4d/09dDeKFMbHrRcprA5ybusyr4Gkyet3BoXrswsDkKh8A2jrTFPyeqm9YqpH/CemdJHuxqw1e02
/mj07lDop8lod5KffKw5Iac+PNommgKFs8v8bJ/oa+5tS/MnsaGCB2SONyqW8k/Hv1SGXHDryjth
S5kelLyP70orkF1bKaVNlcjlvkob6c3r9wcNc9Yqj5wwNkts4Fl1doQaLoivZBN3/c42h701rM1t
aQ1xCgDydoT26Pxsm+Qh0LFRsI/m+FmvXnr9Q1kVbpasCbcsbXfk8oB/CDemi/ZlXGrFAJwhvHFA
ledunY12tfGT0XsT1oMyrWSFC51zcC7ofVJrob7LWzt/ZfUwoDESGRr2d35ob7yibj6oQ1ltWh+K
723YaXIprJn0ybhLwtz3tl5t1DiaOon9atqIqGWD5FCEOiH36dl3yc12JFNBEEpStBslLU9yrq4c
twvnHdxQS2gKURq4QOondpqoVRrHN3oJHHnj5IPzhzTk6h8/1uR/fB3+0/+eP/1zz9f/+C/+/TUv
EPj3g2b2z388vHTN9/K/xO/862fOf+Mfh+/5w0v6vZ7/0Nnv8Hf/Gnf70ryc/WOXNWEzvmm/V+Pz
97pNmh9/n28ofvJ/+uEv33/8lXdj8f33X7/mGCuJv+bTDP31r49O337/ldzgp20p/v5fH4oJ/P7r
25fsl/uXKszyi1/6/lI3v/+qqL8BCAfQSKgCeIT6+6+/9N//+kQH4UjAJP9BFs5hR2SIhge//6pr
v5GCOQKnTi9a5X9//aXO278+otwiw7sj5gFm1fVf/3vyZ6/n36/rl6xNn/Bvberff7XOdzeeDSQl
NIa5YgJUuSw8NpGRqWZPndjJs9tEGYPbKDZOlvllMpybHljOLrVlN43kaePE3V00fpf0xrWyLnQH
M5D3aePvEUk5+EAOlCzBLbkp9u8qX3vswvSYDxHmDN+tUt61TvGhdJyvpTVUx3iiqZ4dtTSENQyW
ZCtXznbI8q+p/9Kb5dfAKf1tFb8da1t3Wcz+BgXkuyY2PZe2D2bJyrYfFGlXGggSZUW+SdtE26KA
srMky6JZcixMBQC6bP1pAYwJO8z3lCK8zUubrz3uYyNMN15Ff79KO6BgytF5Z/rp/eA3f5ol2i5J
LUOwCPEfeXD69latzD3gx12aat3WNIo3pqfiayz/M8H/f7V7zjbc/dv9u/8ftpe4xfzHf6/gy+0l
Fv0v/+fPKvz6crbBxK/9c4Np9m/cI1AMEe06WXQf/7XBzN+4xrD7RGOEyx+b6K/9Janqb2REnNc2
cibi3GaT/7XBJN38TWhIkM+wMcX2U1+1w9ABO8uOAEmpdOfJjEQnG+TvvFSlhzVFrE5V3VAhO6Ie
ccgSz3vbpKG/H53qbe7HzWNOL/jOcFy0rx51gR8Y+iq/JVNst3mpjp9b/n+zB52p4MPoylKrPHE0
Vzd+bH7+8S8Ujjyq2R21yyyRjmURf28D0zv0dare1KBFR6Xryw0+cz7aNH1zQqlJftvYpn8zIg3t
9j8+Lv1+4+mY+fmK9alD1mmTpt70MHgYLusZPyZXmfYe8X3kllr71taKdxCyg7dJreFI0OX5QdH9
8G1GmeWxdPqdT4+mkfqke4jzsXJ9J/BOtp3773D38Q5Q1KRNMdrS21bV452qw7fP60R2+zYuX+zB
2hhVvJHL1DUnNP9kPzIeW6Smt9E0phszGbMn+CDZk52k0V2SpMcom8abqvuAMfhwa1Zjf9sNVn+L
kVF548GdbQDM3yHdHt9lxljunV4PaKrCL9uqY5LfGsBR6loy3lVB86FspOBhMkbjXRRWyQZBAAvN
7sp8ZzfDn53XpffYYqTvsynG4Fj2nu0qy9730nTnlYbxUFUf67KqH7VArR/l0fBQiIHj33Gh2Sqt
Ye7Duu+frbHYGUZuHaoMSWmLQHW0Afi6yVjYtpsodfaUTuZHExEJEOq5cexC9cVBVeLWEv/pMdUr
AGFY5W0Q+MbOVLq3gazfp+3gvf3xH+6+jyoaHg+V5Ws3ul53m7BLnqS+0p+9tgkf+zr6VkzfAgNU
M0uOLsxUFpuEKe8qXw+PXtMFhy7w7E9t8jZ1uhSTep9CnR8bNJ7IEFw1CPuDJmnWfft/ubqy5Vhx
LftFRCBmXplyTtvp4dh+UZypQBIgJkmIr++VWR33dnQ9EIZ0+diZIO299hpk+uTwRjwhkzkt6AAL
Ym/t149Buu/JKm+zxqjF6huCX5pXoUhYBM1FurO+bkMHaX00888Zud/tMIqsq73xgxGboqZ1g1Lc
T7H8dvgjoyDHPwyXyR5mOx7evmNwP8xxF++dPuBIfCGGvcB7a8a7EO3wG9sfqp67k1f7Sw5nwJ+m
Zd6ukWN/ehzssPUn2zX9yQUPuqg3uF7d14YSPsEq08TRTRkbn+bK6KH8P+fz/dw3YjqGRr1uyzo9
Pw4rMmVYbMQ1GZFO1OoSvqnRZXKiZL8Qc7MIajq5/zk04WJOSHhYT4+vHi/89xrsvNTRSf4qjeS0
1jR7Rjd6EvfDMMJL1sZwAQvp7HtFG827lrcr3PRDVgVwFX2eHGIyQx1x0T37qXxCL7z1YB8UyBfJ
Rue5ux9C4FfPEz0+ruiA0mc+E+fZ+uth7nq3RH/Qw4dPjOd59t9JE6y7cYuG8+PS4zC6y/jvKe7C
dhdvE3iHCETMEgudXSwS+JCBGzj/+wyGgy9t5TrNN7O1wLplQDYwHkI+5qC7Uq66K4/5/34F5j8c
p1dkw49zH7rZ4+Xk/j0qws9GAZD+e60FB7Kc+NbmPPAHL+MhdfN05X3JHaeNCl9r/xKMr6hLIFLr
zUvoqwaf2jZWmGsG4MaQTuZLDfbAf15d//OqlU4Cmpf8Ew3WXkXvpBcP3RdLMRhNPlFl9WVjG3nt
BlqTbGg9fInMkhyx8n3pxhNO4Wy7sSQ+LVyeR9I21xEeoqUneqzrsdnxsEl+BbU96a0hX3LA1NtH
KvIb3i24xIL7eUSkZX1VrI/zkXybu79s5m5JWzVozHMHGTy7SOoZNC1hSxr6vCBkTGEAwRPQ3cGx
a0YeXRPkYBZbTGGJR30a5TGc7U4t3RaZJTCg2w21s0tTXq7xrN/YFOo31KLIeB3E8+PS4PX3PN4A
6Fks2D7t8P5vW8ouSiF3z9HTkrvp7BWP0/++kIiRAO3TV4rS8cRXzk6ku2NH/+fLTsIAL6xdKL2R
I/fEG+kdVBL/SGibFqwl/pWo5RrJpX8Wbqfe/VDkE+wIhyKwJD5F7prjbQ1LZ5PzV6/TAjkT9Jfr
Ol1O/Hl50snIziMIYMUyD8vPZMilLUnCBg5TQWLPTWyfOw4hS24Wj+wnSCaysXG3wsLwCTuOpsdF
L4jI0jygaKZaEuaPL4nj32ITzfuhhq08BhHk0qygr0jiISpo6WzxuBaxFabzNNAlVk2W/3vt/s2i
t/D4SrEpcYMRYQatR1A5pEcYl+MNFxE2CEkFMyzAtv3kc1lheV9u2m0R+QegtVqiqS+WpiXYqZzm
H2P69vR4dU5dnVsCOT1tpu+YtNGby/V2WwXPsZ+Gb49LRLi4RZnYtQCX4YaMnSu871xoF/vK90FS
fVxLlFqwp6sYgQhznzG1ua/webG7KAUZ+K5KeQmcxsnovF2EMO6FxGP7EnTDCMPlRR4ep48DpqAi
V95od49TtnXHZunAje6mj2Ftw8+OIJqWDYPaPU6BcF4gGBSvNUgCNaCdaxcEf9A6tZ91gE2i7wdS
wXuh/eQCETPAfZYnpmbz5mr273U01vVx7CHYfvxfKWjSOfIGl9M4byITPXOu8wS/UT6MH5b6HHeZ
M2d1rNkn5p1NZWCCt0uXlH0uRH9tXqyefcD+r0Q4ezec7LEe4AGJufxYDG7nXRdBED7rNHInYT94
S4yDgLEo1n+Ud4QmTR3rZFsLuBCmV+W5B2EHrD3EbDaXtefsHmWVXSDFMXgVmGTzGo4RxCp1GBYs
HGjRBtI/dbXsnqF/jWH4pGE12UbtqU6xieJXVgdbr/QtYsszDbj7E36MQx5LK6+IXEyusI9s8uT+
ghjUWwqzI5hfu9vVRxlUzpo1uwk68LdJbs+wef8Oe9eHrlc6CMRY54royHtH1JhTmn6aq0dd+N9T
714mPr758eq4LeEN60TVj5jEWBAJnwO4u+7HOAXMSqf65rr4E1o16z8B7tRuavfakmQHrBvBzqGh
J7749U35KGRjRoaftlXe3Yxne3Lo5B+8np+FrtuCJVv4iQn0syKL+Ad8obKJWPtr9i3LWVKLGwZp
466VZD72837qIno0UXgX5fnm6AGFPfqKrHdQcTnB1Mjdr/B3PntmCHbRmG4XhLjRSgxteMVEq61k
t/2gsXMvgDz2RGnToPzewp+D4bdtrWVBRp4cZgcUHg6ayQsLVVutLvcuQOvdvRVWHVkdrqdwhmRb
ouLliOI8+k2oT3oIbRUmHbuhghfW84saaojj0i3+h4swdqLG7rMNotyfoezG42A/YR5ECrdd3YNf
T/az2+IctgzBu4RnIaYCQ4mlKPxKho+Q0+6nu9C+XO46y9F/Wdxoy8hk/d/e1pVxZ+pvhBw5hUWq
6jlG9sOVIcipwKoVZNST215Gmzkp2gf5uo7LBcWiKAa4j5lR1D+QyzsfQHH5NQxI0VoxuXofrBBZ
7NTOXzAqhfbGb23kN/H/bNzVr/hB+nVI6iVPl8buH6eWTN6p6dIGDyW+hYEG3CZeV5gYuSRNeogU
/gHhKV74YRtfRDKFMPxv/xEuzFFJP+sX3BG6FL6Mn0SAmxTsiOGKbIV5p+I2PmOeqhFe2elT79Gw
YnSV+TDFT4RP6vo4bPevXIHHCTdiANtE++27evir3TE3PgErtDasZBub/mAZ/Gsd7vyoF23hAs3n
G9iCsGuqib3ECM6AoQPWnp6DqZAgv/KAxz8+harZdhopWVfPwuNhlVt3k0NPc5f56Ts0ZCSLkWr3
DUb9Z+em6o+fiF0Aujzwl2INOSwhlW+riLrkD3P8H7AUGQ6zj9UBu3UD4o91ryKs+ck3CBamLR8+
IHn9mEW0/plpc9GcyU8xmQ66UK7POiHi0miKgFKsYV+9MXfB3Ppn9PivcFXzu3bpWjXQUd2N3jVW
iVEX7YYkQx5o+W0MVhTe++lFTtq8zCz8A32N/PZaBTF7IOUZnj/mlUz+i3BS+a3h9g7sJ/Tg96vd
97k2SJjG9VEkcLdOzR/TYLHjC6XvJu6OkvviZ5gOQ6ETlmLpI+OtJfWff6/PHs0YRF/XAAKvp9YE
CKS1bfsTauy/1sTNzcT9vpl99H6UA8ruvY9FduxkB93lfReRj2lb3N2C+Vb5eLWn6GICB0vR49W5
g9lXEjne6XHauOEbJbPz9DiLFpEtbty8tGQ6a2CNexRW/mkaEDcTqS4+tiF2HwinnMPGm+SIuwLZ
TKEXnOImmPdIR/bOijKyGxE6hlQaRSuAVt51/pg3reAu1rOTUSuKJYg0xzxse1KC5SpvADJcJLLU
kL/OdDkrSERBIY/Rj1AFYxRL+vfJ1r/NHJs/PhWHECD3l4RRBtx1+u4CfctytjTuSqHd/tMh/GLT
JSymOGnPa4rAOxg8o0eoF+9U14imR7xwi4f6yaQzhbXg6JfUwgkF9216Wwf/7+P1IG1R7UeW3aKG
oGi1Xh6kyJNouKtOTc+9kyNJXLmxJi+jDmwuopB+huimaSLnOpvOXSOx0k8b+xEJRAk3QETzRofT
S+PJZjfTUQGin72TxAeae0P9Y3JAA1pNwnewojCXTsww3XAXcg6cet7HeoxPGDA3B2f12SmdZv9A
42A8MokFuAkQ9e0EfX9KpEj3Qg/1ObCd3M8TjK86f8NwGkmMr/7UBLtVOvBSvp8+DrP1imYL5mfe
he1rEjemQsWFbfpnH6b0lcX9dlWpeZ78pX+D0rh7I5ZXPfqhZzUC5vG31MlskmN+R5/6iY47U0fk
tDraOy4I8907mw6vasbaPbmefQXo0+bRUIsvEuovgXfib2fUfQarm2zQY0EmGv3pu+5X3Y/kk80p
Sty5614hXtHluGFlFIGJd73UoNau6InDQYZHlthx71rNrpvmFFKSLnqhZqqLcEivbCToAONmmIsE
7bXJ5KraMk67Jo/hoLnbBqxp/ZKkWPabXy2c0Z741pg3ki4A63FZiTo80tWv6hW7dgSv3O8hdb8Q
ADfdHO4nMK5G4b4EjfiebwOT3TGY0x3x6MyhLvH0Hn3eSwrhF2akkXqD0+G287ataYsZb+v5caiD
9tlEE+zoprnZk2kZM1cL/bT4oXqCVk0/RR5tdmDJhdnj2n9fwHraVomtp/z/vTBOKVzdlhjLMTj4
KNvrZ9+43a2HcURh8YtVj9PHwQ72KWqxpEpZ9zcvBWrWhN5uDqFqelwCEbTZmeGETxz7wzyut7b3
1htHC5v1KXWOj2u9s6hr50CydP8OxZi9wddLl9rZhvLxPzwOkncn8MLE9XHmeJjEgyJ+glqInsFO
c6b0vLEN4Sb3Qz9yOxUDVNXlgoyc0zyHe9HCVZVtyPEOwUIEqWW5h6b/JSoiZSpocnTMsCGfNpgK
/JYLEozctJit6jJYoaxHBHI6GdbSIO9Td6kCx8GDTN+Em3YVHvCg0LU/ZK5V+vg4eEAQ23/PvWVJ
igVhcZm2W38EebQ/wjUbDut4Z7Klicej7rqi0V6yh2IeEzoA8osHN9NQirYKN3gWR5HodtMckGO6
rOXmwbIfs9mTxG/5wjY15Yy2aKcM59kc/aHS9Hsz13lDo7iAi1mDUbtAMeGGKrdQEsWMvWF3mivF
h2NUhwCZQEhJDQzHHNd8eq5JMl+Wrt8PWThSLMJGiyPgOZajvi9GiCHRe1H/zmHJQgG4zU3qTG70
YwLicelyr5EllfHPBHfl4kBPiIr9ydDMTeER78+2CqL4Emj1sixwv+UTnFtX25+QPwKsIHyBxiLc
g2q4o2m3YVZJgwLSGP88d1rmgXtdPYDABKay04iN3InJIeBAbjqlUaD20WlDC10wgJTZevG3zT/1
seccV/Y6jyOSOZs+99BQnNp5+JXWC6/uce14VOM9HGObnd9GT+Oa8lPANYovRGqBtRq2O/RTV3jz
63KLrMnoql7CdXh53C14lrwWDtX8h+R9U7VbA/gnYQHaDy1NDqfa8BhjYJ4lgGEzN+yfnXGejv8e
3HQ69nop7tPIwpUr4vDGFu2NFYdViHzxAgb66h03mYep4sBHm6nyR2Ez1kZpsTkKAT4j27LOXcdC
wJsIXhv+Z+gqe0Qi9S/g9DNMmOguaYenVkQ5uoGfs4cIAbIyuIA7/0CWWJ9qh+6AVrSHKAEGaDfQ
6/1B7n2mYLSvLgTgeGkD82440J5mig+OB+bXeM9XCtrkBTBkvW+6FQayBJGnCLSE08eks0huGdQT
lYPbOLHAoB4HRrawCrv0N6Cd0mkqoH+2hDh6LAfgWYDAm6jSsjAAnfabxkgu4teQeSkiExw81bGq
MFl8GpMRTZTm/us0h34Jm/0ENwD8ZNFsZHGLvNLFVXMRBuxzCoH/EZSICtLafOMB3LIXqTMkpnSn
1MOMj9umEjEfXojUU8Go1U+DalAPkiptgSml8BzMUmsNdhV2DkLAxgg28koJ8dTeUUcBSUwOoRjI
VXWP7gNiZEHZLzcCt7SvcJe5GC/vkbkkgLBEDdAdoOybhb3R6MmzI0y2kXqsqGeXJ3dl51bO/6Th
/CoEXHyQEvcVJIIVlHCBezVGSsnYfoaCAWuMgAA7cYGmgZfbih2vR0hDJSUFcwibWr7AVjsCFJzB
uZgU4DldYme7mMQIYE3q1e8UP8b9PF0QCd5wP85Igvmk9us9wt99GO3b9NT7z/080mPCPmnit6j0
wgKbsd5jhR2wc+PQAc0XXCzVwgTaDC1OoLbhE9+yTVunQn5sV66amrzr6/PgGnOEGbU51xi6Jmx8
Q1zpgoEDNgsbbFE1DQ4Q+fXH2OAPXtFjFvOMd24G+hBGbVuE6VZhgOI9EbL8A/nUgQytLpQWzd7n
PT5YheI24igP+y7JCNa+H/GaQogw3IgJh7tu2z/B/PMLOiXoE4LEe4XXVFzIGI57skt+NKDXICMY
ipATqFLiOWF9jcnw9tag4MmBLacChkdUjfE7LGGqZQ7JTkbEz6uxrZMPhjoq8+LxH/gty13ftW4R
8mgq/WXCTe9/JL6zFrC4X3NK0E4Q5h/hkewj6iL5i1Dfaa8nDJ21C3BHLe/9KMdLy29jo8YCOfJb
NQinLhOXz/lKD0AQO+B4w2VT8TMZvapD1vuuN2ovXNwcbet/BtqN99KPDpNZECE6U/ZnIrAy0H3w
k0+9KOK4XkuzbDxPA4oWDgnUrWRebgaUS+sYw1fRn56mrS2HvpNow1BLcS+iBToDiHbmk4qWMJfw
4s1gqfrSytAWbeclBRuTH2a0QYaZfJ8rF3xoIAkp0hzK2F8uQ7q9T5P5M0FDnZlge01n/yj0sl2l
N+28btVfXGCv0vxZwNdkp/oZD0mt38bA7Jw63WNfpLkv0QghULSw0eJg7wfY2BJ5W+B5StJ+l6Kr
LwfuqQN0hUFGUssx5IuSM+yQLioMfyM+JEvQKhdz391AnxnKMY69CkEDGPgb5JtMJvoKKCsDsc4f
LO2iIxuSd1dvNaZ80/g5s/Zv5AHGwc1+sb3AAIy5IChtqgAQ1GN9OYXRoF6xo2XN/afKzUL/wCMg
o7JMB9N+YY/O0KYNxTpTAupWW+j1dZwxkMLE85cRicyagZOXARuC28Z90Xr1tvM5wnXZNi+ZUl7O
40hUMcewJ6Xja5QsP+88/sxRmyyWtMt6JvpnIDglWTD8klD4ZU4YD4eYKSybgYmwdsq4koProa8e
Yf2zBeNTmyy5icWHk/Jvhf8q4q47dOy0qoErUDwmKMfrbCCjOhqo7MEB5aUG6ahaAcyLNmhfSB1e
XL9FioCZSCFJ/+ohMW1n3PDoqiQ4crZekmBSe+Be3ok1P4wPm5rZA/YswN3NBp+yzNRISKobCBBo
MpB8HIMuhy1rGWIGVIgFwgE9tl8+oM7dkDo5ah70h322jF8CvOxSBMhMc5ZozRw2fcGY7ikG6acY
x/pdj/12lIuD2oL+g3A+tECt++mL5gwtPUZBGjbfZBPoHvDmYHnYe010x5PZEVmDJjawG3XsAXf/
kYxhAYXNRwL8KZcKctGgR0DO2MRsF5jhw2tplEGWogpzhZp+OkT9WgZSeIdpGvacKMwaAhfJN/58
Hob4E23rvA/36xoCr8IiU1iFXASoZqsU0SsY0v3t0MEz0HuLpUUsXAc57arTCb4o7m5GHvlOIuPG
zl0xLbNGmC/SZ5ip8an1ENuBNAum+HCL19iWGyUHikpndM2azUgVgx4xwDMY+a9M218AOuYqpqQK
kf9zsJLvAAKilmpHnnPR0hNthqoVutuveso6Cwmfzy3iJ8PgEKAkybcZs3xm5hI68LqKZ/cJyC/f
S5efx015p3iUGLhPy8HtpcjQw6cZ5iVv7og5NUAYXhrzS/gwB0z8WheLnxZ+HZuiTpAr6YbtlcQY
CHG2S3UNFT3itZM0PBA8oRSw8U7M8h2sO3GlLIky6yLRZYynE2KURB41TVgMMQ3OQxqPoPkEz9J3
Kw3QK1fErmj8oiNdhn+oEcMLI+l5GbofPVPy2k4T3/EmuGyeKDDcnfBTpfs5wHEpAz8NIFpMn5iP
20eR5rzg/b2ItX5TCm9PC/O62j1ybXvMEgn4mm6AdWj2kpOcMekIZlo19TtMnpzM28K4QC/Jdwwx
SNkW1bRcqSdyrekzhU8sgOv0cHdZIxSrU/LlIFz8pFxIcXHXg7PVf60gikCwmwE9rEs4DSS7nm0D
bl/yZaRFKXXvfl1OUQZEmCb46lCnYfcK9m5/UjNyaRMZxU+cjxXSAqLbAtAgI6PwiyFZ10ywBKwm
J6gLinY1Ft6RtWN3ehzm/rdCqtTR402GCVuCb2bdxbDofeSbRntwtj0SWjY1ws2Te5/Lsg6FaNOl
Ys7wCS/G7ZjQeN4b4bArZuZxyab605uwqjcLSTKnm5EDpCKY5xjuHeEYcxiVtKe2b8tk4Q2CWNR5
BNkb1VJf4oYfTs5IvoiWquL8HlAqMaMKFqnKhWJ38xSK5/Gqw6EcRo3wqzgay/CMzBh26gDug7Bp
sedPzN1HWHocSDlPzL55GGohh7XbdwiIyPUrmN5u0dZmuqtq+2fcIIP1wWQZ+6jYcCmP5+jkIN8h
n2NE9ZneRzB0WhcJeJjokZLfq/PLAyOr7Ad9Y6xOLkto9u7W/2FhTY6BTtTLahOF59z93jpyBseF
nXTqfatUj6h+Z7TxGsrLxXKnYA2eczDHXuCSTK40sNh/1/QESePFH7umGvpkKDpmfw9rhPZ8HYOj
4fY3isD1ZUrn9YVhWHSQVCyZXYL1RXZdOaRzXbmiIVmLTiCj8FOphqepbiqMmZIXAL/JC5/nKVON
YGVCOkyeZ3ifD2zXDuCBd2lKQTFLVMmYHE++v304v1BycDyDGFMhWCqVhY8PtcB+jPeBt6JIZ6YL
xxg8lEO8T1cf1SAKBEYn+GU3j9+Jo84AZszgUXIhSVdtfYrQY7BOighBCoCtEHbUgbA3MjBTzBu0
LM4hgi9CFpdqDHk2aunknrPdGIDS58dBjpiTd3ertmiK7rhk/K3QkBVLTZasldFPEC6SA4kUZtjy
jqsi3SJcnmoT5bTrdxjIpFmzQMsm5/ncbzdLuLp1lOTNCuShbWN2RLDAs1ebl3VbMHBaaNbB9Vlx
YfKk47co2YKSGqfOtRc6eQyfvtVgxQzZVmH0+j0av6+aBl0dH/ZxZJ5BtEoPm8U2BpAkQOuNsqPJ
pM9eXE+99Ki3zxi5/Gr4qOEY01Yg6Z9jFeMnN6LQXrDv3N4pVtAyc9si6R4OptkU4KP2KOJdBgCx
akz4IfpU1mAs3caQpqOwa+v04GADqxMQNsLlJQ2nKXOZ9AtML0EikqYwZkAtrfkVKE+Ub7EpNXf+
QPk3AnW6MS4JgtsQc9qBoLxqv4fX4YZHbmh3bn13ZPN6P0uGGezlpHUy8Cg+FojR3HZiJcLjQIU3
5mzaxJwwm9jP3DFHQZoOlTKqsdmMcWng/7ACbPMo6k+a5igdgDK7UVuKHvylEBlEgvu4w8WWjcoJ
CkxlitqDcibUM57YMSx7qnJD2q7qOs/m9eImudFu3vpt7iwbSn5gmLk7f8XWg3ZkRC0STR5qYwxa
iimxH3B4IAfcowQTuA2hd1BpZPGWwXYG9A2kcOU+pIPFoEFnARFwl1oYUqR6PfvbgPa8x7ATI5rK
c4QHrMbBz2EVEoXzvu3HchPza+ptV9edMFoHPI6NHMOGhNQ7OvcForc/gTjSY5yeFERWpz4y1eZ6
9W4Y6QukwyRTjsQqytyrtJB/Gsp2Qn9JgSBd5rZjBsPqnz5XpPSUPtcDAv2S4eqk43JqkTPYukMI
AQuEgTQ0J2kD/GW0efO4BfDa4ClKHXGg07rlAf6d8yIt2HYqyXoyNbm8YyGYzqgMipKjlYOAjmjg
pTug2Q9Xr0XDgaAkEDY+6jiBT0kNQI+32ztk5z2Ck8yS17CHQhGFA3xvZSkZxkpe0N3R3eeeAH9H
Y4nWjcojSGngIBqaO0b8gQLb5OEY5+66nKQGC4va6Igh8k6QD6lAjUiiAYCaQMQZozsGW2zY9nUl
jPUWDM4lpBgJvBLA75N7Ea5/espA/cUvZRtu4egTv3c0AhFXY7g80gLL33rp4ezSTezgYCKAyjbt
8x4+cSDJuQVqFfT94NNM99xH9zKAJZi5QA7SKP6anHpXc6tzYJ1B0f5ItrHOEmeZ9uN7Mrv/UCfY
ecyz2db5uDEmdpWLRvoiRQR8PD9LVe96IPHBlOx0DaYiHDw+HHiI5PhUTQaz5m0Pc+qdQssG0Gqw
uWLY2jbVlMDgmsp3L4zX8gdinZ9akFpzACdfA992KVs+DEGFuoS0w/ucVPYVcw42yqicbPgpV6yi
DOz0/WYxCXfQD/XQavPSAiMowI/B+xvC8VpQPKSt+G5k6wBzJbqKwr9torOGWmCAU+LuVnTM6AOr
OtRu5nXQ/cO/9BXgL6rRZNJl5NJTJMI4A9PskKzhXPQYA8NVlOxNTF9cUJsQ94ql2VjEfPushInl
ks1w28lxv9XPd+7gyN7XMMHGFbrjKYrk9zTgbgxEhvZrzAfwmnLlr0tG+3qqUEvtOJADuNvEx1B4
N8/pLq3y3T1oV9+i2d3jjVMzFjZ4NwmSQQ2sLEMJGHtAfGfgN3Vlxk0+q9iGWYgFPBkJAFvBYczh
tKCqWMAiepqL890kMxctsODA7f7Cg+uXcX2zW12gxz54n5AEOdUwmW8kz32nW5+8bmCN90n6h/Ik
KEaQjjCstEXKOVZagIyAsMHwNgCLlEcZlvrhEI4AkSbSPfG4DQ9AP65yCwi24x5vUj0gBjVGUTtA
ILI3btRnPrraktdfXs1/tu6aVpjuR0c+ZXiq3KPv2TQXSY1EZ4hDUMzpgrTD33lQdQ5IJI8TjACB
sGKpbwoYu6mbi204Dol9DuTTDM5RDpYHarzIMUUXOjxvlul1McJWazfNpdgQvOPMXr9vE0mLTTOW
gz5yTvS2ZujWnayfAYl4FDaz8/LZMEeV4WTftXJOnRz1GYwTWN9B/okFpZaIhO8xuUlBtFqAVN1A
ozmkyZBJ3pKi8bnYgb7SZBhi3+Zp9Qu6JBI58eB9Qn923ZahQCRzoLyfSQBSROeAa9C16lORjPDe
7t2h+92Z60L8X4szN7vWVT+W2oP9I1NTiZyJUks06yGw9WOz2beti+KDnZBQOonwqKGdeemtfQPF
9tQRckZR4OXrpD7AgN7bEW0X899Y5/3qoQc6+oiPzShCYNauPsQIdR24/smxM+bY7IEwIZUxDMOm
quPgoBXGHiZePnsSYR3Evl5STeECH9/VXchI1gOdIRVQdTV5ID5FUC/grQ+qel6aYk6mt5pHwdWq
lyBFae254T5kY52H8C3Iw76bSidxP+V0ifGZBwhJKhAklJRgH/6m9boHyh0WnXX3w31Ha7fffNUX
JtQ3JjFu1gfyNkkLJsjCzh7glSL02fnuUHxf3d8TGYtq9d1Pwjx5qed+Rz3Nc9CAUH1j4/8fts5r
t3Vs2aJfRIA5vJJUlnP2C+HIxUwucjF9/R1y34u+ODhAY6O9t2zJEkNVzTFn+csJWJdbsrrSe9iK
DqtdnBXDq36hlU2KsGlR5qbT2paU/XkPynsxfhWMYnQ8u866vOTSf5hm/W1eDTfM9YmGLM0OxKgU
qe0xPWfVbGqlKD0yowxUehYVBUP41qZwyubXxVF34Pn0LvK7n7PnvtNpPF5drfVBSax92XH76Nvm
aK/5VQtxB7fhppeNWweA1Swy9f6lSQ2077x9n3o33ygHebTw9DcKyYMtHWLcxu5uMA5omesV6Rov
88TVuRsc7hwT46ge9KF1IMxZl3sY1MrWT4boUa/pL8KCGl8y1R2LpIkuO3w3CvCKpweobLtgI51H
a266g4OkH2oXl+E6vqUk/nZ29oHjsOP+p61hIFgTPGovYgicfWM3X452s5bztiflKFw07cvPg4Um
dYadqPhJCY+tAQS2s09pkndwJMVHOomN1ozeLsuDq9Iwb0a9f+hkejdiuGyrIS7y4VuNRCqwIDiL
rW6r2xB60gvEDuXpVjQMyS5qfOzK9T0wOZsnE1Gl+R77ftwb61iD1a1Rd8jhvLZ2av1MXMvo1o3s
WNr+Q7CYT4Wdflkj36o7w0MPgsUhiWLSisSLjT79wP1jo/SLD10kMmJr4FcybAohznU6vmPseUSb
GXnvxu9gqB6UB15Qa+qj5rcNO6k/K0ctl/HbEFauejXsapeV5iPk9scq14iRTRpp2vCmBc5XMRa3
UOlstFj176FxXutUfXrDcp+ZdOOTrWKyHuneEqEYWERZut7IXjuBaawfvcM10JxMlpkvzo09GLTW
Q7xOlRb1ToEFYCIVuCm3aLev7agDXuf1Ob2dlfteWeYraMHNnEnq9LJFLu8AVj11U3ciC4WX3vqV
ufMEy2pHoY8bfbVUyP5V5rDGRymKOsxZOh5mAuBdb+pbq7UupG4/7lqtnfejTp2H6cvbLFigiqx9
NPpkn2djQ1QGs6JcZITVVi+Xm1aRx16QUf/2JPoxh/dTaz+si6IGE49sWc5ACZBhFvch78rq7OZP
2QIi2BGmNFh1cse16irHTYI+YV05xPg2AXkqNBvvsnK+ncy4DZQrAGGzo7Usb7QwUCJZfd967rPd
MY8wVH+Xa5wyizzUrIi7xmexH/1XnvK0ZNtxcR91pSHPZH3c0n9u85aBvlxsIyxWAQkekOjo6OJd
y0bufEwefV8/IiR9TuWQIYcR5mL4NSOIOn1xTPRV6eSfmjudsy4QETtW3nIGB8oIuK4MxWvTUmEF
09mqPBUxEss2kyl7uBXuxpcBmlkSb9e3rKpMrC4yml+QTuALUZW3qVVTgHvbWrPZeTbpD8KHVACt
Jlrebq8Ln3H92jCNaC7Jyr1kgGS0kMupNKJc5A8NgW/oVT6HwID0u3ooxdIkPHY1MiNk5pSEDPze
c8fuw6pPHvE7UGgExZVeeB/9Ijt+6MivUuo7nenoQSrrujLd266ajQ3O/9Pl2lrbeN8bp2cZCP7b
GAg/CceCv8PZbG7AHImnp/ZfR4/Lp+vPEUOnkOSwY5fjXSns8c5s373U5eJbtJDi/vILExWJy5Eb
CM9C5HwoRoSZJJgfdMTRemS44JDLYiVi5k7NsaVVCOGzYrPgCEhloi0GQ/2Q0+zGdvuGn2dPY9VF
izmflnRA+bD3ro1B2a+qSFOcK3oPYMzkRYuIZl3CXHJts/Fx9Eb2pAAm0GDFFuHhqextkxiDuz5N
x53nBTQf8qeTGgN67MC1VTytLswLx93O7LnWonJt2aLOJaJ34fJI39un3aPHOvmjNk7vi27lew6Z
E1RXFyfmJWLfq3d64ch7fRnafVXpbBpT/Wkwd5Vj6l/UiwxmChU6oMkcDe088MfQkI4T7Io1Vzsm
8KOr8xoK+USK4ducddgKe0K+ZLZLko61notqT3BbcZ9b4tyxUK9uLgzR6h69wWGmyMmVdd6KcLxW
EFGyOLXG8oLit/MHQelxef6kIkCCQdRg7aFJftsZuq3ee9lcx6DLdPFwi7NbGtdZ7+nXdj9fYWmg
BuceGdkDRWjrTpsh965r0hELvTjTYBs79qlaRxnMDDczuCEmTSEFNW18Z8WaZfzW9bQzx768awtU
HMyVdPfOhNiWJwz6611rVIiic7ZVuqvimj2fwm1FqJNKl4qzB4oX+/tcK/MjSgAfe1rHS6sFxAaO
837BxWnV/bkbWKkjlPkocwJmyNBgBidLduUSzH0qyjZKkgV0vFEc1Qh3GfeNsPPaB4rXu7UHlx0W
eJ6OgNYHkTTBrZk7EZHlUxs5/fKk1ajXpW3sS9x53NOGOl7bXL+bxh0LTyImWOvdOvv+MQ0a6AHV
/0xEgiNvgt7MbZlfl9R1VgdjKbrySfqvrePlW8tsX8hYM7bFOhpXg6C5LeqftHLrKysrGi6l/IFn
ielfe1Ex1/mombpHb6lUpA/OrnDz/magP00nC7auGW+dMcn3eulTi4v2VaRFvVumzt26o1eGIq0w
QVlz5AipYg045ykxTXM3L2vwz5dADBmkkXHBrZAO4D13Nj2KWlT/x8FGgpnPaXCH5LmlaNcELqhZ
TcQZ6uWOE2+AJcBIlsFqvA7L+6CohVFZgp22Jg4IjHJjz2tONZB1bvHFQjLuoKWXvrNeo8rrb8xS
m64JA29Dr6vcq1W67S4TRhJVHSI2pyV8CITDQjsclaU7bJZJ3meA47te+vUpaSRhsZNbxKv7mMsZ
M4BzclkotTOK7L4ccRYF7S3tXLrPBp0DTYzHPlvO08j20DpxcbJ03s/gAuxYva6fvVk9V5O8GORu
Vyu1Y3ehP4ZHyIDk9wFnVTg3z07JWcL2lzrWKA7ZpgkNEZi3JXbAZUZ3b6D7RTJnHKncsta6Zv1B
cpxL/SNVyxC5a0fGSjUwYqpeK5C5zWpdDgVERT24c8dUhkvqM3q88J+zFxALJcvNpcAQvf6R1N6t
7Gc7zCp2gmnyYscYLG+LJvfOVfxnTtcprAtMA0Ulx+Pc+4+uLOPKHIewSe9htvmuOfhU3FHAcQTC
5Lhuc612t7Pp9AhF2TX7Ynl/oWhYIl6Hdt4kYTCZFTc4ds6rQhRb0sT2Ju9a4EGoT+3wkM8DD1d8
cMSo7tv1s3LqO01wRzdqbHUZQnY2YRMag20qqmQnEdb3IhiwX1tcw3zj4LHc3bJhBsb1ztSr5t7u
zeLomEETJt9OMA+blvhK/DdRPhbfk4njic+ZqZJHR8X8g4FhPBs00iLA9j1ILk9SC2E2nhtkL0Ko
7yff27lcF+hAeOXdQKpqd++6AsdkdaiYj9s5M4t2pvHXtRxFFC0nzhN08CAxbjWCq99X47Mfsk9R
v9Y6uEOXBJ/+SK68r0maP/1sAT2F0nDgkpLX0TDjpMMROeXBNaBkGure8rM4t3jXdmQUXqWzH5cC
4JhK8ds0KiZsxQtPf6/N6r7kKtVNZk1qp34WTFwjx6oY44t8TzrLQnFQ7CeR3cNtst0lzftQJYQB
21MZslP5gBmrZ8yf4xoQNp07pQKpIny1HIohoWRaekAxDmizKLYaQWpmc9OxsuUsh+ClH1ef8bU6
O9MlO7FLr7g7nTttekomwe60xXq3WbjOyRls4XCLCBgeE0l16ctHmoEE82xfQAp6fcqq7YENvt0N
NTUg0r2W1psFW0rUdoxk16r98kdEVXd8zR2Ma1Uqr1PVXS0OExsnj9zUH8CyLm+v+6qV+FkpFmU2
0Ww3pJoBC4eViTI5L+/Sdm7T1PgtZyeshf9NuBFvmmE8+GZ5MwRuvTUREXwrN6NeesR2wOnMJK00
QXqa3eCzQUia8YvjjJ2ajcFsJKf/z/sAK2etXfwSlbqeLP2XtytiMoYlM7AYNKMdBkvgxZLOk1jh
IRsLOKvvKSvrfWV4DxQDU2TUR2+ibhGIuEbpgGikC1GRxtawxzR0acB7q9yl6S+QP+WZaUIezdqm
5jqRrzZbLAgf2GbyNu+sW6DIdLO+gkD+tsp4KDIV9UYzRzU8bQ6CNsGkw/KHQkc0b4aZ9848dTgW
6Pi57jnwZlaufaZIVwgmfhqZDes/XO1zIQIZ7zQKnl/fFUgkpPnNc7yUSR93vcPOpLk+Jlvp9zgA
CFztF/GV610dVgIaLOF2K6vq1lfLd+en9OdOem8Cf0jzrrYYXOCp3k4JmoBjlLdzGiVl+uA17W3p
d/0GaDdqx/U4SPebkKMSMrUr4lrn3aW4/oAcpeR08TPWV2YPJ1633mfd3iyYpwh6OS1D8Io3uEKr
MjlSx3vR6EEUVMYO9n6rVucJry4DsDqJLQ2vYlYfhJn+LtDY1LqwFgALMD2Cjrr3dq18KBwbYtnb
FNizsPkAwgw4vHwPgEtoP5bI6i0JAkPoJAi6c18cx0HdNlhq4rFtablm1YBMtwZS02PpXe5kdblS
WlIWMCj+AS27GtR8Xj3znaSBOOcbqffxG449OI6JBzQ5BsI4Qwllh5bNgZL5RJgSyLJNW2PcQ7oz
7KQCS22mRQOlIFiawtXYRB3c3w7+/5ksnC66iB22wUFlab4bM8N0xOxcqQDD1IwnOmyMkSbFe5un
dSMz4DL6gzcZiEd2c/NR4RFaMEbtgstXLOl6Gkz1QYrmczcnJD5qzcnsOy6Wl9Ok85ksL8ash/OY
4htp/XMzltVxYt6NQyYPZw3cxunQpzzf/k5a/a0HFoioWbp9itymadaZjo/myLGGuO4gTGb8sm2z
0oCtXbjadwTAWZc5VRapamG0aawPQkL5J8VPMfIGLGXK6ddWG4TSQ+Jm07a9jA1TlfyY8gkn/0M1
64/VlL1kzBFcLpm6qJ/xLqPn2+85Se03i1Zwb6gm5Mjki2CC+wZeIO4LafJy+C2GZ37+soPsuwPI
6xeIbar5Fq53p+U+juwBO9LaAVFm6LRat2xyWBco4ayCcDCPBEJ2ZD3q477DWA47pj+4qTKOi//V
t9qLRcA5VNTM3NxymO/nDJ6CS3u+cnqL8SFtp3tSWdi/AecOGpDfVBxrTEj7MM/0KdYqRpF+OzKG
rdE43WdrilpdThv20DZhkCWf3LwC7LssFmps/wdFmKjVVe6KTm/jtpW7UYATE2530l26rrob3mZa
e9NJQW+8Odm6luCjb0esXnmBDKG92DeVK39oXaHDpbnTE3Ur3PSO/Ylqmy1Mv5TIXTpdN55yq4+Q
u0k8HD32zZfF1pFPQZu+W9OG21O28UT5BCt5bRIFEKW8GTvRMWdxcGINEzJlM+/Emn8rg5ke3Eux
6ZXF2CaIq5EiKi1m1kpgfIlNU1UHu3aeFG1NlEvQYK6YoxNgqxb9Y4cZPcftrSeQbPYI67HMCVtO
OSJBR6pfT+xrmwuM/WToQNd9dii66cvu+mEbQCS7BLSFSzm0nPjzvRh0ejFa6TixaUYH+0FzEDcY
1ptd+l175T0FlmEC2NjKRZ6QzHJWY1sZVR5P3C5D9mWf2e9KYJ1rP5Z2/sa++8MyIzSz2GE5uRiT
YY7GsFBTcawHhVpm7yzTALEVYObI65GNEsOIzfS2nVXtXQ4c+iGL83tyTgICfyLgdlvMxSs7tCGZ
llNduBwBiXbT6oBG1LmvOkkg1BEsk7Hsqd4yF06AL7/mpKY59cqEgxzNA3hxCt1kHGNf5+ZFDPnJ
7IpXvTce8yU/B8AAbUEMrKszaSfOg2KQYolUnkMyDg9qVaTzTMGrH9uS88Ny8ZYkcrPackVVelzy
2ibOyn9sJ2ok2zEiC7thi4vK7NR0tYz6Dl6Xs3UeX/rarreVRZBIBbgwFvemnt4buU0hBohYL3Zy
5WhmjLX+TWkrA+Xha2qomyvchswtqVJaUW2bnlG1lFyjla5dFWruN/TnoeGwPrqczGOSNjSnFE1J
MRkbO68zIH92BZDN9KPyGrylUps5c+4YEqkQlyd57NlhXdOXZa6uwT2hLXN45ZzPsDGxgDQ2LXBT
mWCKg7e12wmvo6fq7WgKAukkvTEUDZQIAECOiyxzYiQuN9LraVOXlytJM4Kfu5iWNBrQBTjXX7nG
8Rh1tIZsz6QydivjCoykByIzkph9qWwJAg2alsyD9Vt2+WDsZ1tasaeKYdNZ4ih6zsF8breqFV0E
qceYu2CPs/Yg7OAOX8ewAcGtWn59kPzynGNmpOIrXQdNggrgRDeM7GM6jzWRi8LkmGmynnyS5jKd
ts6Bra2xydB5V0uS4X0zvXJdFOuBDI2SIYrok/bq8lTl6seVS+Hs6ANwWdVzG/Dpp2a5rlGadO5u
WQJqR2tNYiW1LCbGgPUu09fKoO/sJU0bwqlmcT86YySqn/risVg8dpyhW41x3vKCR8PaaV5VHDyy
ZGMyS2xkKs+OzQ7QqzToOrQ6yLdOnX4sFWmV2Mp17jg+KFfWc1TOoB0iPefNwwJ0GppWwtQ855RV
06lj6W/I2sA7riwwrqm3aXvdD80Murx3pbPpCYuMBKME2vpzUeWvda87+ESM86AzDHA+iL7SYUFT
zmnnUYj2mfOb3kpyo60QGHN4KkkY+MPstnaYa7cjssaGe1sXa+91Qe5AwvaL0isYegUBnoMSCjWx
Yrqmd3IIUEsKNqy4zuqfUsb+IcDtTcr2zZ7pYGM6lHPmcNRXZm2aXbIn4N7FTYouW/2QSv9pLRC9
xqKRXVE9eEl7YgLyua7+b7J6ZdRwIG+cjeXXxhEbSBH5sxnswBLwT41fntLVEQTzJRiCOaycERah
JlK8nqx4tWdQP3AdP3tGx78VnfErhMR13QDfMwRRKB+vS9buE9V3YQEeoOZZMcrPrvzl1Ss177Y3
frNAdde+i0HDTnwzsibNDnuZYQaqzS7U7OxBS9L6RrjQu5axMuu6ENSlfOCTUfGAKci3bx1O5bsp
CeSdzAt1tPPivncm+N68C13l8caPH61TnqzlhnHQrl7U12wCtlt46U4dyg7D7fwD3zngja/N4TJq
emSaDCoLI3nWK+ZRFnLVRtTe+0zcPs6k95zCa1vlOGCMpNP3hrO8dNVE8QrZzoEw/I7Bw5xqxc7w
0/deaslNwJhUh6PDTkTxNvJ34SDPjQufmpjuEJu+8R2030TEVxGT4PzUN9xQav2SoVBVsIsyeC5r
cPNM6740icGC7dFT2nBMmvOtRXsqiH9Cy7Z7GjGoPwGUFI9Tb3M/T/azp9kH0/OOrSV391qWo86a
9Z+VZ18vKZ2w2X6xPawLRbBXpDbtgjKZNqU+AF5nuR/jWHEdRRQN7QE+WBFjpIy7bMpD8Ntyq5uv
tkno/KKjHS1p+uHNxpWZV8dhSaar3JIV1nZcjMNgPGK5Ixbc4ROWFfrlagTblh7KQMPyPFonq8az
tpAujgeIxIvS/eo6dT8MrR7N+jc3zX6TUdXAu40s6F4DxoiuwZB62Oi2hz/aNHYkQjd4RnwvxNm1
7bHeob8wys2cX2Gvv5Ntuse5Dlij7q6nysxRwUrhx7lHYcZSKOaUXnEm7vcBZ6w0MyCGUn36LJeH
EhrNCOEKBW4MujvkctgJbUq4ya9XPJFxEUHvEx37rdYOw7akr4laaUV0liuTX3OXFkwqDXJrQuRv
FGmtAogH1A+XajhnTnZDjIYbz51/pXf6T4IAJV0qgtR2Isk8DVWz2NZB+zC3jjzl9vOCQ0yrx/HG
m/xiSy9shvZ6hCP4WALyEQr5qJLLts2a+/8CQTt0V3UecDQ2+B1gzFSzCjbZVHHjl8sWkYBgJFxD
+VKRQN7gGTA4j8aOizihQkBLNG69MTxqY3CdiCo2V+8ZQX/dNRpDeeTV7VLlgDoz4bBUD3qRfVvD
CLJQHpAEXgbWvsea626gya9UzjRj8OCX8FKzqa7IptjvxZUJkb8rk+U9JU0qakkaK3VuGZ2LfUhY
AFPTpcOsDIbTScgLGQ7sFGSmT2iOW3nhRFzSQZ+bn3mo7nRHzw6Otm61S35ZBjvWjczSqnZ5aXyc
rmnGTjW/xrA5tr+V6vp4aiCtnWm6Ksf0iqwHLxRV9ujmDFrNpxIn6X0m7+zEwXuDf4ba2PkC1wLe
cq7zaXfZ1JKuTGAnY9+1aG6ao65hf7FjF8XGx9oWcWVoo6V5kkPFIhSYMINLOzfgkUK40i0UxcwB
FehvK4FPdpzEU+2U+0Dr0Ib61A7xFmNZSdd1Y3GoLbDaxOAxzhtRXQZjw4DSP624ApJi01zW7okp
uauHuaa+VOdmNW8D1vGGEO/fi6X9OprgNFnHy2DF3i8qoyOx/AdEmnGrvHjkBhetMnhvOu9NmYUb
XvZ6PkjMzKyfNiLM9dkZKU5uByLy4xaNyMjeBk9/wRB+8hHr8G5FXl2yE6DOI59hWVxUzbyRQ3aZ
oAzMSy4qAZf4qTN2SbHcU7fv/Ty7yvrm2kJPWIsihWTqHkd9YSJFoht3wgSTF58+Wa0/Y+BFyhk1
es4UmyJ93UrGyuqofZ2KeVP3/YutiIQP1nLf03jGGIa/tWvZ4dhbeOeaxTi2kGCHab5KCnGdLLmx
R0FGv6xWuVlqriqTH4Tt0uEkT/ZqxcKggaxUElzbbpcxJpW4DwO9Zlq5+Pu+cW5LKd5ca7ye/Gdy
rdE7uPqGNioDVlzz3W3m+yL7odoBTzXnC9ZJ4EZXO3eZtBllWs5PaqQWKX1HHyMb+FPGHFEjVmy1
4kHOr1lCh2GcTcIRMbHPz71Fk+yzjaoP4sJab0hGvaJwetKrCo0d8DFdx+s6764L08TLxVuSKwaB
pdhYLjnGhofaIZUGRAg6vurWby8kpzyzeUFUU2kwFlhm82ea3EembSTxldtp7LWonGDFi6n+KmVx
hnbF4s5EhP1dW6P3ORadGHLWhfyrz+bo9lHP1T02XTo0kDnelBoDlW2XWyuwyOThup/3TzkAfSzq
VSJcUqsx4nd380AfZlYdNkhN70IQQHH0myVmHe5HaVoqBt6YCClKiVxy1Kkcx2U3IWdzNQ427I0A
X7aXG9UBkFZFsk3s5nhR0Lzm6/KfNXNt9IP30mPm1AGnG/N8Ad4rBUqnv5S2+oQ8bEn3GYi6oKJf
EgJlPIxdtbFuylEXkVPg+s8vcV2pIFvKkTawiXlJD3GY8C7J1s/4xPqJqOjUcO7Lqe8OMw3i3B4z
QNrbRerGBqENZm7alyMmBZcAstDjKPSd/HdVHFuKN25T9ca9WaFP6xnsjsAdv7aWs0lkkyHIcBYU
Gpx0fTFdTw590dx3Z7sqte1gF82xmpNnUTFE+/s3QbQmtpPLw/7+CH4yX4kjjjIubKUJD+MvGQGA
RnX5iWm55Vx4EBdTN2VIfcwv//fvl17X3ZvWeg8jrKJ/X8XfQ7vxVBIGcUgatzmueXDT5+mylZeX
ZMuhORalXx//vuyTckL5rnhdzVXZMy0K/35CQ6pBuADqxExgcJD35f/+kZIBYRkX0LedLkZyzeUf
dBNTscmV5+97/96Nvz/+fVn/8Xf//M7/7TF/v+W/j/5vD/n7Own5jxP18sb/x2P+XsN/PPP/e/Q/
T/0f//73I/596v/38P/2DP/t79AVeD2uMbi7TrO3//kQPMbV/u8vISrA6v79dzP38Uj9ff33omxU
xJXL6P/9Yn//V7Gc9H9/W7yzeU8E5/8ddv/v+//51v/41f6+1P+e5J+fP81rtf/7/n9+zcXakDQS
lqlLkMY47Zmr3eiTIYmgoH2v8uwpJftqV5kA6c4A/W5mxUjU3a2vLWqHa+EZ5bykz/T3qvU1Qpje
FSaqSEIMIVFDURi/BRNQGnioo1Um5TGnt1ptv48EA0xhZNjKV5RMCGfHGi/mXh/POCZbFJaTx657
ggo9cEUdNIZecW/pDVVLEwcDi/kKe7D3TY30AKoMJjDPIHT8pP7ij+qKj2nOfi2yYBjtez9imItr
NIQXCuprQ2aUWJOQ4TCRjzwVL0VP1VAN03dhasbZm9xDk64D1HpubNPvfhmsLdOaPrbK3t+Y+Jp3
duBvgtryXkieov3X5ZG7jHW1eMnv3E/D8SO9RM2UQUPWgPFFm6rG6RP6j8Hc0tzIwO4PYqzzXYDh
EItD8zWiB1tqEXsCJZFgxrG7doxpCwDjbFLOX5LGbnFUt+SBokUV/pRucW5Rqwz9pys5aQdMu5Fl
qYlEluFKtgTO+fKgXFjIsb5gF2Oq4N+dvdFfqAgx4QlmY91m8HAwGg7OMJ49lK7bbrscnnbs3fli
3MfH6FF3FRJ+e1qDF6ZqC0Eb5mdalESaNigMZJ6Fgcn43Z3zibD596BFoFImygYyDZNR6urIwJvI
bmtyeglBk8Sxbv3S+plXO84Gr3lYVXldiukXPSB7KsFT4oXYNIo/4yuxoPqHacTtoD/L5SYN3CES
AitoYkxRYLW33Sww5BWMY5FH8yjJbhWpYlHeeOOZ9bcRdY4AkUE6zjzUZIX5czToVFkkWeAZ1vXg
HQ/jd2drv5XL5g9C5k4di6NitgkiEViTE1uJwXZ7eMdCjhoYvrntwMN1lSK6dZTDA/lDsXIJhWe4
j1fO1AFc5uxLR3M8tjnht0URax60peMwkJ8KlGSAdgMMYw6zlCEex9X1rLUj5kb7k9i4w6onnyTe
jpvWhuAW2afROOZe5loQGVnLt7eKvp6p66oY4Qb+gyZ8P54gLDcJU0nHoxXMSgJxu5XoTvwrfrR0
xYV/7cy4Y8Us2LHU9mTp0l+WgXnSCn7qkMs+Yq8fyouiTdSKvT5VzzTALwNRWAcveUHOJK4IMiNM
pvS6b70yrhMCTnTNussEhYu91njvZg13Mk6yk1PtKoHQ38zkXrRDHpy1troPpkFsSXDDvUPGRCrf
8YzNmMbUrlHKuHHc7NvunWGPxZGwXJdMEy9JsJMsCDqCN5e0oK/U5drrTd5jatgN2uVKIqjVhHZV
B9HslBj8zqtL99MxZdpUjXz2ZkZds24+4wninZdfuGCJ4sjgRLQ9sQEwhIlfRZ5c9q0Q2nEM7ONK
rRKxQGHTtHD1GjlkL+ahqBAfFhKKNxkc2KAAAdCV1B7FIMxY5pnOqf1r+MMeKkGFmGnqEx8n74fm
bZMeLqAcGKOgV+Se8arstY89uvaYfuNqSVnKUiVYO0q8aPkK8mba06EPGKJosnpEh37h9t2GxszV
DRCW781QfrPvgOFcVXTYa631LHt9iCXGyGhh1uMUfoYdMm0Z7U2Mfe3mwD5tLzLokHV9PqXNm9no
TwoobmC7K8ieYjhICV5k2o5Q5JtCie+REFzSa3W5KdRyXsaAd4Chuu46T5DkG8bTHVCXGELpq5vO
lC99HyC6LwQR6CjfOzLDmygHUqpMfWfN44EGcL5y5oWL+YZrRBKJkrjhgOCaaUvQrLNbVfWhDWVz
piF9cl3nXk0tLQJD6DDdAMGU5C1wwrOFr438vuCWUzh3o9tC1Mx7SxTIK+xajVGHghP45EYyN945
ji3D9kNPk6PTMp6/BJZazUoGrZY9ynbakgXibNq5SQGHmAyV5Roxun8Yg/KZXVsidIm427Fpmj54
gA7VvaeREQdIFzTcpMaPrDPT/WzIp7osz64N+eqgia7z9GF7t7lrrsCg6DErcYxuVbFuVnPwWSlm
R+VlPlZKY2MoqwxztnhuhC5BA6a91JDxe52Jdw2z4FTztpPVfOwAbDjUobQdbVOwp2A31tOPZ7g3
EOLpEsCnZ4jYfBDPrUHckp37ecRh7oJvo+j2B2yMFebStmdvgbpLAvuW44FkNFt7kLraO9V2Sfv5
OnO7BqP1kEU+8s5i6NtCqy5MMK1y5+OV77uC26atbTTN96KiftbS7IWwhmknvCGsY2+xn2tzcpjT
0BoQeMLcX8vvZjbc7xPpbGthL8TE4QRjkBV3Bo32vTT1+qSlw6mqtV80LAeIi5fReNb7m1B4etxK
oe/57Rr5o71uUixEplEc4LO7awTdW8TG0JHtm5Klf/TUJceaimUwLwz3/BR43MCwtJP1Ub8yq/jm
/73Yn7mRVv/D2HktR46kWfpVyup60APAIdem+iK0pgjKvIFRJTTgcGg8/X5gV89O1oz1bFlZWAbJ
ZDIYEO7/Oec7mEPYMwYM6cmJIN66ezmGNwWj7ao0ET0yCAdZoWHAQY0wnRYKYrMKkVKRL/2lR8i4
C/cBlPpFUGEIAfWFm7yPnDsEMmGLx970kQuSiWbCpvK2nmTSQXdCjHCMktLozGEz3bVvigzjqq7t
sGiNDIOzJQXvzl7GPULVYPIjZPcwEj8cwXXeiT4HBP2d1eePWCOHRTJVOu7n+mE0zGjd7NToeUe3
6wHr0gw7WAEmGSv/cqPqpEbnnmiisYnGUbEePClCrmdrJGis13G6CQW+A7hJi3qSEqFkUQ02LrjJ
XidYbewQP4sEKyy6mm6JlqWVMA92QQKi1xlffOSo2mExXlFbEBZi532KGQmpiSmwJYxoVenjXRpn
p8x6iBysM5620ah7WfZI5ioOUCogrBIc8d60sr3hgLzCRphvMuzynZg4o2i28UBkXBua0+Bm2b61
ywwp1ngmvGirGH3Iqg0iPkismpYeWru/waogFn6ACDwoaPn0Og0r5ikUcUP9Yxfk/4QaVC8sI4BQ
atBCzVKf+WbGrE527D/BeXgoC5gyWY6kOkSpLlxTBVJtRu6/HNDIS7WMd6Vj4Q9Bbw3tliZZM3ox
rafOSZ7M5ooNm1FaX95GVgrAz0bULw37NVDRyQzxtYcjEyB7YKk+tevQf4dOqBaZH/fHxGchHeL1
icfqNfKnk9YKeNnjFMFfw8CXlys7wJxUxQwcKUVeyl5bTr37ozHN16rsXvWJGJJjZ/igY22H+o37
qmKFyQG+SSsGU5YkhqvPmCxzZYqRNaSN0QRst423hTxmoT3PYVln4C6sZyNobD/bABBstq453DFs
stlVZ0DMs/Qpm4hJcj1kbIrwLdoE3ksqqDKQxdnJ8BSbtU1YCoh9HE901N51JeSRzFtOgRnQ9EDa
qnsvQkwxKnT2eTZaB8fpGFsNXnWTwjJC922thwngJ6Gb2j60kR+t8YN8RUbtYF/w1LrzY4zy1lAc
zSAnLhgiFPcs8TYc+IeU4nF8sswUOHYb+6CMUG6KFoMetqGIC08Y3LXK945dqWMX89P6LdPqre9F
2lNu91vZ2AKXS99da2SSG9Yge2l63ZXganzrifhscLstg5hFdtn1+DP0+kvCZESdrV7DmYGWQ53Z
1mZmrQzBeO37gRGIvgNWctAdixl4gvOZIgrz0YrJBLlWo3EpSMRjKcs/n7aR0R1B9zFsJ/5K6CzR
z5pjdc90tsSj4z3LYQjPhTOw80vR6ENdn+g1y+SdF/lIyp2rETHmKcM2eQcgSRJAiYH+zB+T8wNW
BXPJkSHY7PL0+6HB/bfCtcTQ/D8/BspyJK5mjKh9//w6lVc1AQD91uCE23Twea91muh4XLp3g4kG
4S173A+qGm8srbGvwondlRlHb8roaIfNqh7bnN7ffP/JH4pX3ip9/5ePt9I50LCAYdZ2NxMYvSeo
C9Z6RPfYBGCMn1RrWKsC9+TOmD9bx723lLbOvDF0qxVpD3bGroguJSaYYzsn3OZnQ+miXQXao8kM
kLs5O0my7u6dzKof0oqD1x4bOjBZ4R1YWYZPRd+Qn9cC8BhGvQnVkO6+v2xI19S1Vq8TEvHODyuH
wGDsb/i3AvbZVXoKpAWYiWXcSIZj7xuVew4ZX641sB7X1tJZdtFL8GOuRVBMCZ6AQT/YLmFxbX5T
7MCnh2B+iJvcWouJBXxLsqOjhuhqF1F4Dep/PHH0orlKzF7kX9KcuOTsKipd69gHQXbsQ4wvbSr1
W6FFyaqI6jvbiK1d5RrVY1hZTzVguUs9P4tTsmlV4BnUtfEUEDHAA8XwjHuQtWvyMIYDNCCoD7p3
zNTQbQvdS2+qTqvWbmc59yrDjRzXKIHggtg5xqiJaWzeur4z3BfE19jd0lddBtJhy+/hSqmmT0XS
phqmn4PjHmVD0k+w84S+W/1g0t9gaBUV+R6StCPQOe6ALDimSvp3TcJQmQBjx6AydTGPFXjNhdPs
uBLmR+FUuBwMt9oH2pCeppS9IsV0CPZ9794RNXHvgCOsLJu7YFdwylfK7Z7KGGZM3Lqv4NDdjeuZ
4/b7aUF9Evp7dsgJ8OCBMuv7NkWGoNUgOXw/xffqb9ux+ywj9RxmKfBpIZBGSo29QzYYD1mUSXYd
GDwp/gVaxPFiFDpXkPzGZG7/oGM15Qeuf5KbDY5TaI3b0RX3YHODY6zadhU2xKy5XKmLOz/kTqQu
k9fDendJuXx/wum5N+KZ4TOQKI5WhFbbd8O2s+W4otJdrYNQDKeuE/TDDOsGjMopNyaWLV1xZ2Ye
MUyZVxbIHv4Y99GNkqRyqVG4JGUl76Ko+yptqKRgyj2WlkI7gpCcN2BeCczXfGzFLA5XFR5wVl9n
Zlz2vlTJbQZVb83eXh5LatQuPqU7K59cJmtav0COioN1RQPWOmxjggvcJzHbQUJZZDH379zQo/sy
73LeOl++s1N+M2OjuTWFz5UwG7krVhAkvDwVt55/l6syvf9+GERi7wMPUbZOsH/6sTx8P6AgyANl
QfLgIQYw9tiw8Xbm7qHoUo+iYDAcd+dAE2xuUMdOCQ0+bhoG+xFk4KnmBQHG9RYOqM+z6ckAM02+
ieF1jaTkCjZ3jAdWGgHLxwD9HRmM/US07ogc3wwZBRWVQKl0mg8Hk++TkVEqxGoK2YFljQ7ceUtp
uHi0u8Lg6LQNnK8W24OhmbZamcG4SgbzZA3yJf3u9PBr78kbsNWXJBJvc47tzAEyBxkEi0A8srwH
qnSeND/aMZoyj72l64xYKGd04MkdA0vMOguppLaetkbIdbCggmzJG1m+G6mFL10GX7z4axGDx1ao
4yKYopvvB6h0r5zx7DJbR7vDzmIvuiB3PvtnOQ4DSUrMmRXAmLuxJI3AQn/JpNnd03rYnMn0sTtS
g3PVoQ0uxJAaAOma6ijnB/76sRnMZ6+S4aP0PX9jayOGuKjXHoh9XlzWpotuvij7UbyRQs+elC+t
Q6SMoxqLj7rTkgtJ6thcEREfWCywbAmn4aLpsr/jAmnu0qoRRF3D/jXPqrsBevkKgQ0oWKzVRwqM
MeY5/Zkgur6Bsdwfps4ML42fXPXCCB/qOtuiurc3UIeKBasF+2mMyz1bzOBoRjApzIkQF/oym3jH
xTuQI9LCptYOeemoE9eCcgP8RLtnFURKPsZ+UXfpazLK9prHqDdZkmRHq4h7amgcOLCa0h4KzbB3
5PMgi+mW9iBxqGR1eDUGfs9hT8zY5UjV8nCefkHmt+uD8h0YOpNuH2GYsoXPOakanLcXEIkW/QZG
v6qvqrSGS5Q0+D3nB70X44WI/bUwi2Hvyx852+8cz1aWS7ChUH93de/4MMk4vfCy4FHl0L3n98nA
oGvJElGtJIiELHAcehdl6fkdnrbPvoy1JYnNkFxwzhYsdA9pkRKxmx9KTEOerid3Y5+DQmCIWmsG
h9kYxjfM08tjKYi4zB/6fiBgDWc/Tw2s2r1z+n7IJq59seFM6++nUaj8TY5fHOdkqh/CQD5+F0gx
DC9uvx9EhEWjL/1hpyBNH23dntbXgJP8ZlLM95gAJNsS3/nWISm1HJNsH6qIBTmRGqpdnOYswMvA
O0kGsiQEkCxactb0rkc4RWgS+P4TUx1WvCFZ6N4Lz0PFCez4wt+ANWZL6ZAsWoss9daGcKZ7Fzly
1NgsmlOu3+eVbPftAMzu+5NjikvCGTpCuSg6R9OcGMl//3Gar0ZlmzRQ6i1Q25buXHrXSvf1UImd
oxxCX5j8avCnPszhqFulXiLXBpyA22zKcDCGQMZsIXvG2IUH7OHE6pFTl47hI5D94NnoMN5Afnh0
uzRg5G5SExYqdU2gACzAS/T7OJDpccRVv8gqN6dxC5mcm8fwMjS2XGHjBYQoXriQw4Zsn4fE1KDw
Zs0ytapLOBa7pA/EuexS0uoVnSrgIKxzPZV/PqS1nrOwMkc2B1Nx1pocmADRpX0RsB3Q2EjEOGR2
CuvRaiSjdWQxxL64ZYE/dfUjlevJlzaN65bhPzZ1lFyLDSCu2fI0pLF7N1hVsolFTGy8c26gcUiw
qgCSBWDx276C/2JKywKHMvbG1u0I63Xz0II1KyNJVW64HcF343o0YkWDXqCPbMqFhT5epHuLSCW/
LukfsMlq2x5H2SVMzR3LpPc+zKlVJazRL/4tVs0Y2vQQwTJkzt5HLG5xzNjsAMMjx/FnLgz8RVOy
Qz1+46xSC9ju5ko1AbMTgpvcTbfu6Kh9MhKU72v6xMD/sdEnVtaK9jzp9V54udr0/ugsig5/KmtJ
A8fkhfEuikbhIGa0W8/gzCyn+qQGdqcCezzi2KpWXHKt0KZ2zk9WxAdAe4ohZ8LFESqc8bE2p+TE
/vWjQITfWJl1GMay3Hv66J5Gk4xIAf15O3N+a4cCK5apV0orh2VPxHLZlKzq6pI/ICaJsHAOhi0/
ODB/5OX4nGoTWPm8Tk5lu3LS91Sq4Gp5ln8sGcKy7VUbr59nxcLUDwPDyTaRDwnZxyz2mbpbuNYm
+m9if1/YjbeIIu8U5nmyRr/BzVz4H1HLAi8b7Y+2aIE6UB/QJZV1LM3uEgnvsY4ll7Bj3Z8n4WpH
Tths3QH0FAQKmyAh16I31N5F1VVLo0OmY2kBmYQCTgdTm3a71AXGj+dzY1SB2NLt8pn2u2gU91UW
4STGBLxsQgd8SM1Ea5pSbZ24bnRuXNPbDAN+qMQQz5ObY0BsG9DFDqCPyGT1q7w7s7C2TQhhqMk9
VIgm+Sya/i32T+REASOnaFtFpdaV7WyViaeUGOwtkS03cl+UY7g423yuMBamMEbZJ88OGVi5bIBK
iw1/GkIQyo10aUl5sfB9b0mwfqIO3acOVh8NlF2p/L3b8M6BHHoHPLPre/nghPWe5RAQiJS5e3jU
nPbRsz1monW+aPPmLba9Nb9vB7JcTKKBWCVjKrxFk27tKxq/iC7e9Oc0hAOHpUwtGWF2t9Wyhkt7
41VluWbT1whKyTWHkfHgeBw+VjTuk2IY9gU//6kvp1NV69yEWbRGGmOT0iLmgl9kENgdXETGhZ+0
R4DZG9bexa1XsjBK8AE2LrBoyXjGNvLxwXIzeTat4j3SqlPTU3+KAYIxm5Y+xH3WLwsHX1cdu+Wi
CgGp9P6kbUWrnfxElxt/yPt1nGbTObGwdjPmkusEXIZVmmfNNw8gJUpoOuGNyGBzhDoEGLdYlxFY
p1zzvypqORfAtwnJJDbdSKZB5xZQVQrOt5jMrNshyt47TOtT50Dcxf+Hy2JTjGW4N7vwxdfvSaX3
OYuLsFFXrjIXt8AL2JhMDdKb2KhHcPfaa1k2H+QmcVvHFqVscPwrMf8dwEVO7T7iziiXZqufrSFx
IAq0h5LYPVCdSU+33TD+7Ibk3Kv8h4f5de+p5hX/UIRKEX8ML+y4ET/MbtqGAlUqcPgdpXjsmGQj
sxnoTrn+7sYQEys7JXCutOcB78wirEEM5tEP0xofCE8w2jXgQMOHS7x3qVkgRCxGVmXDeJeS72ur
XccgdRe+r7hfS5z3SYRbeKrrRSaHLZ6lwjB3PUumnjattd2Mt1Zsxhs6MEjBJuGjkSsXtYHfUt9V
i6pCfjL06dbVQZtbzQzdKbijQXaK9KrZMBJ8ZfkWcs5zbZ+FGbchNuAj5m9o00uIpxCV6To4SjUB
9y5IsXGRItb02y4wLrkd/Uhm7nRNEcAKrWuF5slSZPyU9ThxuZ3uClrbio7bthZY8Xrw7zO3DNd5
UOKnljrAcz27mDHJKYdV2fc2mNGH+5bT0uZnJyutXyfMwbSnDT9YZBxa0jH0bqxNqJCx/CraOiXN
DtSOG/qxm6Fvedj/CIzc2DkdAI0Yd5lDf9oFX425zMt3vRs/sSd/JKPBddbL3qLNmEiAJR7nUTl6
x0F13rGP2s8kJq7H2Dpe2Y1NgUZsLSKr+OnrdExx1fjAcPfUmJlBUJrVMaqnC5XTKNIFtzR8NGlb
Lxul1pkiglOhKek+zPBcZwdbac9US/40dRJZZXOb9Owbm7lxwyjkj7As71jEP5s9iWCRgIiog1Oo
y5M5Tx8Nsv9VZX9FZJchx7fnILgMVoIHWe6mnn0c1birMdLrNUoY5nsEXbtCfh/Tjz6330yPSYRW
60vKw0jwJbjTK616aWLtlrHR2fUU+zTvELkJ7Qh3Setj9lbmPesRe6eGagPL7YBxLmIp2DzUfnLy
GPKwjjei8BxV9sMYhIcmguCb+ERHaEM45CrHEtoANobDzutBb6nju9j1OE7AVbubnDsZx39C1mus
+0U05ljBugt7IigbGdWZ7k8t4vJR+YW/8rZcofaxi2M5JgGLfd92CAHjJStmXsKZVoF7A69j62GV
d21uRdGgjevYDN9C1Xc72T+ksFEg9FtwjzqSi8xKCmEdE7pvqgSEVYopGRfno9Uh1pZuOZufiawC
ptyhVl48TjMkUDKJ+r2PQ5eKmf7g5v4P/EvV0glAFnvI1yh25Kf68iQAnYEIhjZulp9ZY6a0ANPc
YYWM1YeWMzES2c5Kqjur9l+ztrpWCQnqvEFzKQhJdgV+W0DRi0mXu3rK3tpYcN2Lczx1oXMTqmUd
zLdaFSP3ubDPXL/FTkxxXugh/rHjtNnBbW1lcDiD2NDBn6nW+kls21hr3JSosF13RrYOPWL1ogGZ
TqXgssDls8eGLUOnw29usNKiD0xNEQYRN/ukwngZuebaDGDRqWZvCyytaLxbFeWvpHYxcahqn8U/
Whm8ZbIX6zHs3kptTJaFqWGxy+yC0gCKO9pqT4oD5FXlf9YlBeusJdtmfBid7Ie003alJD7FJAmO
hvGkpfhWbI81n07xeNxwlo7AqrnHWENKnWGPc2HS1Zc16sGqNqlMjK2ODHZyYghw1EOouRqqb04f
IhdTrSQKRhlRKfK9KYBV4ufTuXXtw4k+5J5ZCLdVHdyvQuGjdKdcS8P7wkgpATCYQKhLlimNSSeM
Zz5R8AiSMpxsPJXd2i1yccLllzqUFbmRWpsVwlP63gmr36SozcTi8FwMUt9rInmu8YoH0LM0vAOz
X7vWiHjUWnk7SWHRGfBQ9uTFTKO/ErKA1Q1iMKLoXI8r7WqOJhLCWL7o/tUvNYkJyFuKoSWHA7ty
Y/Pv5s50jacKEGTjgfIMszXoihbOiI0WODDyNAx2irpFww5D8yj76CR864hq5gWdD+ElqCqAcnVK
duHRy7WzdGoDQQ7OKYdDGGbfw0c1L7Yg+0fyknH4ai+V6S7KsvAhfR+nwgAH6dvQdWr/TVVcHiOH
PK0vzVdFXmRVRhT6aclHjIHmoHlayIhsRH1XxfvIEqGHKcDv9N2P2E7b6TsrhO4GRy+3534NLACT
NfNrrWE2WO4xFeeU2DbtthvTc1475QYLRb0wTXGva1FNaQi80akXn9nZqWjZsKnxWRYWNtW+ji/c
LBZOypvcsGgEyNOtvSiLd4LJ7hLMWv5SUqFUye7GaL07t+u+dK5naJrz+q4h/IxdyWraJ2fAlRQk
7la32Y1JkDexB/g0j1Dkmpq8OZSFW1cmilWip6HmjDvF+GolSGCswrZb1ZR539bCv0WxgtvNbJHb
hv6JHWTDEpt+gWZaNYE3rMIoIsIdM/n1kvbOLI3h5FmgH9zQeydvMbt+031J3I+cV74TU1yuVGo8
995wR+QII8/AcGnKoEO47mmYF+6NtJot6ThsU2a+rBN6D+hlAQiQDvoWyinZegtAFn3FK9vzvxz2
bFziqsM0WUcq7I4sW051qH0ESXMkFrm26QQLyu4TT4PcW078AwOPfqDwgoMkjZYEeKM97bmMtbtq
N+nEw70+29ooZFiFWWhiLjtT/PSMgQdLMR1ecpKLhL0MJQVMoRtYUcoPOWUn3mWqgnFAQM0o7M1g
X8M0f3LIPmT6VWJ42FZJ/qrF7JYqy9sB9j80QMJ3Ay02dfEc5hjHjUBRrCDAL7aRIGGuQMpZo9xC
Y66pwyCyrOgnyJuPgj4xNgIYitzOfGSappZ0bdKkAb60LQgCpNBnMzVSU2DDo6/dS29UFIyMDyS8
robocWiyYmNEnIV0DT6RDXSj5uBmZnTQNONHlrr7rJ6ZhqaLpcfr6KBEEVjGzfQ0Mu7M++m+Mpkc
phP2YxtIVjETO/tmbjH1ikXrTDjdzdnhkBnJmh7zR6NCGjb05nMCF4uwv9fj5mZUk7PS3XAHtnI8
kkR/5XK4qUHXpto4cb1CMvAS7+xbLRGxkex0mZYbxx8RImpQlWbZbcQkHsrUfnUaDqQuHth3Br6/
qjz/EBq43YcAuOjAoGEpRn0JAdTYmiPKSkSnTwGRIKNUhLI7DYqa4sTV6ksRQmh0XHB801SzbzPC
D79iHhAFAe8rLC7HZAWjAAAksmejrBBhgLGw+dZ/unRQYyAL9rJzfopUw2OMQcDLSAyUTPfoXLnA
QXzuA0V1CaVZemyl/FpHUiAOImjf4dzoOfvTuc8lNps1Vv5jQfvP0hEeinFcEwsBXDAF4rairo/v
GrFJnPQG1HvLj0A/VZMTUteBVkYUFUAU8U590BxnWnkdlDr8QT8AYmUwc/5wjTI6Y2HmRH8aaIuk
z/S9kb4Pcwqz5BBYb5bkhs9EGvPMHHniTTaSS67s4NDiY+jSVh3NETCq2RAfi4Fmk65rVwDMnJVd
2+vUz7DR64mOgs5Un1jbUHI96HVUbrcNML1CiBz7K0tLE2oOAkOwNp13mw7aDZWo4VINdGvhWyl3
mCwX5OH6VVJ5GDDs8tFB2tzX+ozl5bzeA8RYZ80iSiO5VWxOiXuxp/N5x9ehuYrL4jkymnanPPg2
UZQBkbaQCMfnwNZgWWJXQRZdCZijXe7f+UGan1Jwo7nh3A6K0VDNNs/u2/QuJVyLzLdH2b/vqM6R
NT14IrgdtXKGD6n3KJzCg0Pjsynd9lR3Gd0/RKY7aro2gpdIq1QpFoZNZ22h/0CnAdNmUqbZdhgJ
DTmvEUxRryIp2Zm5MbLztB9lgMzQqfuctokMziTjFhy5RoSlk7VtRcOeybGvRzA7Wp+GXsQLIljO
pi6CbEfi8hoJ/54CYbHUNf51s/APWhzTbQAddOm+oiNQ3FHgTzSbfegxeuJwZrJUTyQUG8BD+A1q
7ggaFIW4X1iaKzhH9GIjC9dlDzBWy8q2zjKENE6s0yPp1T4bPqQ3le67ZAAPLechRIlM1DrJjdI6
queFefr+h/ucBa1yLPanGEAQeuSefQtnIilcD9ODBCYHJIGLLyzx+1Em2qbQWbQIYb2ZFbWULasi
LggB1Yb7yE5eGQvfgsIAw2g2VMDrsVrErgkhYIJ6isWLL08Yo/3+27///T8+hv8TfpW3czlYWfxW
tPltGRdN/cfvpv37b/IfH95//vG7Z3hC1z2TbbRukV0yXYfPf7xBnQr5auPfcEz0qYufYplGVXX0
AXJcEoCkvs3oH4l3OEcAFQNgXOuos0+BxuDNnAyGuoJaNaEYZvoAf+MeD2SvYEdj3RV72vDu3XE3
tIm66VLPvW0cixepCjL2YrZJdMHN//I63F9fh8WPbwjXsGxh6DZMfu8vr8Mb+0TmBah34C0bXXb1
jlh3tzCjvLuFXZsAo7XKlYkKf1cl6TMECWzGeX32TVe7VF7g7wYh36t00C6Rt7FVGZ4yJ74mnjce
qDMowETo1ZrgG9ETAqCe0WtX1ymCizEWMBCjxl3965dk+//9JZm+L0xhsvdyhWP9+pJ67gdEQfx4
Ddgs4ReL0p6zw0DDiY9hkOnPemhte5av1AFFYgX7c2LHVd/BkMy+4r7aGp3LpSFPL+wKxGBYN//v
gdZfxgJx8li52dXJGv/0/TCBoTgxrq9J6WWD1d2APGQIjNP+Yd46LatS2pD5gTV1HQ1EfU7GbKiH
elfKeqnqvLlV+hguLFbw89mUPWJTZZvlutMBKS97ki7HDwMI1Oh42DdmKxk1J/GlNVg7ZRFdU99P
3YKL/mRnGEGy/MbOhbfPQ+vh+1lmt+H++zf977+cBfX3WfFR8urjMGr+8vTvl7eu+ar+Y/47//k1
v/6Nv2+/ystb/lX/yy86XzcPf/2CX74p//CfP9jqrXn75QlgOu6bd+2XGu+/aoSQf57I81f+/37y
t6/v7/Iwyq8/fv+Amd7M3y3kXvH7n5+aT3xCS//laJy//5+fnF/hH7/ffqn2v33511vd/PG75nh/
IyDPlcIxSDF6xnxJYa85f8oz/iYA2to6J40rLOHyqYLOvYjP6X/TjXmewn+GYYMiJ9/7+281GPj5
s4b3N2H5runbAluI8Bz393+++D+vYv94w/7nq5r169XAAT5s+QLXDIhqLgnE9X49dTwqHLSuFfSW
YmBc0SOITzyUz7Q8JduqqJ7riWEarIVsSy+ai5DBoY28sFaSeF/lzc2CFsYyfKEMYhZZ/aGFlDEX
qmVTJA7u1Ny27oep8vdBDzdp2KKatj87RGkqr9cAD7dYfl5QDQiWduhdRouYK+yG6wT5PaIq9Bn4
T5SFwIt2HVibTzllkeuunSdb2sbwX0jsK1aoRET+l6uK+ddfjcMVX/BO+BildcMV4tdfDdT8kHlL
PKz9AWe0P2y03D3GNk3rot4TOLJAuUq2JjpevwFIqnQAuTVfYeEiQAfIaX4PGNvozyykUrQm+0SU
7QO91z301SGspdgQYG5XpTSCQ5I0bCXV1tfoDPkvB+T/cOcyzF8uj45wPI4T5AOf/30bqtSvL4Sh
TFxGrmQKURjZihXJbSHpRVc4DzyngIlB6n8h0iQ81MyS2eamCdtJ3TN2//oH8U3/rz8K0sCslQA8
cDjeDM/49UeJRV1OGQAm1o7Yj+4d3e6fwVqunTR64FLk7iLLahd+ycBIBrq5nZKOUTzJGFb5/sWx
vYmVgrbJ8emcBrjLOO6RqZE9k3CJoP3sZgAzPeOhtTJx3236noyW6kC6N9a6xll+dgv17g9Rvqsr
9OKo8NVTYpIF8NWpGHWKiCt/0yrCSmPKQtRnCm/NOnPAu8zVlbc6ntn+ZaRvsrC4YwjXx7SMhyaU
W5E/dZN+KCwVvJwLs4nfXAQJnRXowkCBemB6gr+MuHjWlsajn6mPSioPojsA37JWxhJkwqqKgnbn
pZF/wmuSYBhwm1Wzp51CEDPFYoyvWFE7qbCuOmW6yT3zMTTI3LeslGEH2MGlC6YVjBjM2eNEh86U
AlJskrehsrJzbV8bQ+8fwGAEWjaDCN4G6cYn2L40toUM46rpVdlNAWvQWYc58y08dWIpo+EFtv5y
G8L3Zn+Pd81h+emp4SYYsA57I8BdWg+qpYYWThghfQBrKlZewPSu8OuS7Lb94ptQyeg6OOZW+6Zy
VJNS793NKOxPp6nuQ9HTqCV5J0Ynr0/kIYJ119s5g4PhLH2nWs68LWjy2OLkoDaDywDCqrp1mwGD
GzPI2BWDdpqZ9xXxlTeFOWkp7D44IfYzb2lpLtHN+MjsFB4IlThbsMbDpkCZZ6pDsWL4oGfIzfSp
MRpS1Ah28klDu15Tf1QsQ9tBWlLNp9Zrzdptr1zg4Gy5oDMSRX6iAbvAqnypJaE8IpNxwlP7kXvl
MpPWTWSVOGxtLpiuTitPjUPxdgo7tsrWReItAqmkb11oVjfaVF8xbTx4eXCpKrLVsVffa57H3i8I
5ZZGPGbpUceUwjTOo9D9ff8BGAM4JWgwcyTV5PVzkXHn3NdICJsS8g47k+bngA0CZ3lwyjRxRGHS
oV1DCwWPWLCN1XPjJ2fPjyjhBXcnjNnBRqNsDBh3hlFlVZmMOVxiyUOi0C8QAqG3jM1mPmEUy96N
4SiPgNSNIOpxG7ZY+PWyokK4rLMbh9pzxFBg06rAeWrEL43bhzRJTeTxBw/3ZkBTA/zKpW1a57hL
4N/F4s1zwvEiP8vG1wkN4iwUtvbZRQz8Jj9dV751MxTmCyVVx6hnh1oT3FrrNawP4k4B4Vnx4hnZ
Q207DF7NRC5G6b/7WnIcqMjEqMfoCYfP2p4ZO7QREF1pkwdRJC90QqIyZNGdcvioT+D5NtepidFj
74u6o4eppMs8Habitq7sIxnGhbLV+JCyyeDAgjuutfadyXhnSUvVliXi0uoG88ZoSBONab6uJBmH
zhGb1Hd/Jv1LWo3tKU8YDfeNzdWtaDfhCAjcQl0U2PSWSK44T/muixhbNOqix/awONKGxwgz1kxU
8Ek9hvV8qo41VFPzocFWZE0C7sesS8A7c8wEmvwwvgwOGlpgjXSGIYmSsYYFmjArrPO3unZJNhFm
Atb1bArvI5tU+AjyNj00KYk44d24WYJcY7wFKR4g4dMbF6ivzLSBLmr2u67PCaCasyBtr0GHnAYA
NWKclY1bsj5LyDG0FglXbiOBipdwfHMo5i/AM3KaNhBAYK6eYhBg696TCEN5p6+scSTE3u6MoZGn
Qu+f3cQFEe/QuJxYn63Z608O6YbbYvDu/y9R59Ucp5ZG0V9EFRzya9PQSd0tqZVfKEUyHHL49bPw
TNW8uGxfX8mW4IRv7722xcV6M2EA3eHOZd470yXTpzCcaGjZpIK7bs4geNMR0jQdnWx4dxqoScaU
YIk9BL/TkhKmDBvEg1hS9OzQbIZyjymZm3Y4WQJ5kW09bW9F6mRvCkah0nmYi8H9NmyoR70yr61G
ioERsd05lHjBr2WyyRjAIREbEV2kFkfKrXCv5fRtSvXLAUghoVaCyrV8R3Ex/OinxXxwa/MaC6bt
o+IuuzBvXpaceWTYzh/V0IWoWLwIUa96rTKAa2vH+NgP0U6D3XcZLHG0KuslN+lAl5OieQQfo52Q
+k1vjAleB5Waop1eF13jKqGWgB4vTg77i6Trp1KjzccYWAm8Cy73vc3u4EApjKkIHdNY90Qr3mf6
5AenHIEhGfl9puFQZ7LnSRsSJdSW2M0EsRgOn3zMeeYVmKFgyfHqxGr2mLXFcmdE8lEzlOxRX38g
GRvrXejHVkhb2mpT/ffbYzdzKTNlfvj3P6qD0mxpiJSBwkLY2I68//dnyWJCtminl7kFCmbYL93U
5hcArclzQyoyzdSRqzibp8rgZFt17NggDfV9yahmwwNeE7lEZY9m59iEcMxcl8oBdYKPmsUP5pg8
0/kL07xtR6YX9gtC/RUjBpCieCBBnS5vk5o8h5gRocpbmT8rJYP07jUUrAfZlL7XPXyRcEh9MTYf
kPafEAG1rZ7hL8P8+EgmahtnPfQdo3kUdC/uO+NHhg0WTzsk/FtyvohuKTUxXqN1niyb4zIyvnEt
FcD1ItgpM5N65io/TSX4r8SkBs2p7zuwYH6xAGvKq+626MM17tfhg5n+DonpbjVsb5v5t7fJ9bjQ
9THmqF/spYDpnL/BxrylD2R4ROpXJQXSdm1TEYqDh8us/gc0whsoB/BNAz+Arqb5NuS3cs3eR1bC
atbk+jFqPoa+IqpsT18ueM372G7+ogncWli0P33P7buNRtzrO4Myib3bOOjTzdg/iNF5ANbSkJBW
1DtDUa9NCT9iHbLtyoV/pChanrtc3mUi6x8HJ3+OGlj/smn/GE9Ggf3VSBLeXfIP6qzcippJ1WR/
D4PNBpgrxrnOsq/Eii1AvvnvYhFOwQyPwYzMpKelZL6RhcAnpRhWbbW51xP6x8AB19tuuFiV8jjG
EvVoYGw5QT02Rf7TR0t5EaN8tbMuPU+4DPPRSgIrr35SlQIQnSs3zlz+FzuhQAsE7gF3ISM7nTNu
liw7mdtXC2sgUwXGep0mfGfsHrCkdKe+oWSHB3TxlSZlhUVRH3SogkSzFnmF7wMzTdVxXk+kmoeM
aTJMg23a0GfRaQlEqsS1z6M+t7vGyr/aFERnbt4PEC29pITEyIdfWQExwM4IudHBY711evUzrhAs
IKryT6c52Kya40geDiUUkbJTfxViYyy41I9ZkparaDw2TaufHQtqnyLL1wU7ZF/19lmZjEAabnhr
cRtzxNkB8YGeIsGWmgLgaBVVhhciqHq6GMdNinXDczJIl6YtH9KypzqmMOp9lJuhZ7mIiomRQCNM
6x2BW9L3s3WwzfiOr3P+2DChzVat1oEO3xN2uGYTCWk7c52gdSozoP/1LY96gZoqxHEhA9F0EWPj
Ob5bCMhuHaXw0pzygjrMHufE2sVADg23qO/tOt1D4Wk2WOpKf7H18uim2rfmEl/vquHKsfPq2F3y
2NQEDYQbXeKWeb8kxFTpGSM3pfyN7bm7TBnWKB3uUBYOzhdc/RN/9RdZjpHP5JBmgrx8zLCPazA5
92k3PldAyLBV2lQ3azSmlK5OTXd/cMpK3C9l+MK4Id04NqgfNVNOUjP1bVUocMxpXCZVMrmeWZcA
zTizc0wlcYVISNDVqBe2B6CxhnNyRb6Qm7YpxtZdr39WItyZqhTtKkpuJ50yyTjp79A6iWNX5Ycz
uxn+VWuPHLLTbaShuJU70jWccGiU37STLTDBJG8ydu3H0Jr3c5k/IIV4UeI2m6zjqxq343fKkYAD
Opc9/dBwT92aFvQD2MmeAUMGSkXml0K/V9ruA1lLQnxnGDgHBhmmYUwvIJk5uAuM+bkRJKuN2xYx
TWMdyCkQ6Kl9VdsJtC1pxnTSf/G/f7RpcRJLfqEgnCl4wWFNVE7t47T9C/UHHsqRzIQujwovWFBP
NHKqxXbp4MGmfCwIW9HLtI4lOMecwTh+Eia6ZpINZcDaTRfor9be8vBpMjN2UJH4mpP6i2UeVOB+
cMq0T5cbNwt1jaODLnNTGaFnKPOu1+VLQozRlOJg8FdLVIgT+oJnixnBC4iQ6OrwekHqBVP2yojJ
N2kmAB3Oim9gIReR5o2zRq6OcmlyDVDmEGJJgVESN1/yYnhPBJW2Cwt9UKNbbhT7IR7Nm9tan2B5
ruSwbnqWnYFDPplmeQ1N92IXbIRxfehz8Wgy2faE9p7jPsTOZ10aJ3udHUiTk37r1kRpr0ocphhp
knQ+LGXE5dRYNrZSPjHTSreKW+yUwnhSNOTkmVa0TWKJM5d2PYmRT9L+irfyKWyjB0GHdAgNA3gx
N33yq3NuXXCq76cq+QzN+pYoDZbftsaxwh+YrO6BYgUAI5xK9fUF67JDl9en2LF2rZl/i4TxR0vL
kvKLH9jdKCnB7DAxvExHhIUSgyMOjXeSj8Vyb2j1psOGNbX9veK46QEP+4ZWlTt19VFaisW9lIaQ
mqPkptf2yy5lPdZTu/M7u//sGeNH7oyCUjk7HCZsySUA68nsaa+DJDRp7ja072AQiG1aKueR+3oU
HwvqoFkHs2ZDH1Hp1/mwBUQAOzuiSLLRqo/QQh2WLQfF0dprxAI3mkNPGgnMAmfse5ZV1xQRKhtH
P2tH21tqyb8ifTB56FQXlmz4nXVwTUPX5tRKTbLZafPGym13ZZhongAo6mgm+eykYQHULe4xFKbN
rQRmUx6w8mTAv6k9qGVASv676MM7iDv2Bt2cBtNipzpGGEhgx3lWc61XdhbFMGMPa5lmJA/hbIeb
1NkOpkGVoXakNQ1YvctQ3IzxWWCM9YXZYsXh6thk0a7pp+9xqd8Ab2CjrWvfZXKxEYRJPTI6ZV1+
jtVITCEOE18nmTXiIqyF+0OHzwGQOT6zvlmoqsCl1zvzLmYeytfDYbACUADLyxuUVcyktnimFGhP
u+6fOtSvw9rUGhX2i2prf0s6veJ09iLuZAFMLArY4od40u76XP1q7Qgze5T15FiYEZA33hWL81oV
5kMNMwABXP0AWf9ZS2xmrZXRjUxZrFkiT8yMo4WJDDgt0y6as4utTR+Dlf+GlL14lSGep0E9ho56
32EBpD3yOy8qGkiWbiaLnJGMgC2N9/Rm1T8jlwvgxFDO9CrZj7CVaZWez1G93IyiIf5C1DrEj5O6
+6zUy8cVnxkmA0ya6n1ty2X56WeEkfwYxZhLK42CwgKsNDO5cpvjmDffZ7vVd3jbQl2k26EFHona
S8dAmIPGQDFtLMUz6NPdVOQiNpVCzHvhgQIxvcVs80cUtDwDvdmGuZne6iizn0MbQ3ZsmbeU5+xZ
a18tiI9brMPdznSq9tngc7Nrzo9F5jTP8DiPGMWp/47xJMhK4iTX3XeibO45dbP4mW8eLt+FTPO/
X6I2kawwnWT/75ctlSVBolaHBDnfoz5gQdExjUAn5ruFb8+GoY+fFRKdmAsswNjHdeaNeF5N95Eb
G+gM0qWiJxq6aHbxrrHQOZWbvYZSQ5uZwVlWRodPjfQDGRVWthmPib7QmBVCGH7uk+SEKZ2Zgpu8
2SAJLnBJtnAaqvdM1cJdPStFMIx6+Q5D+74oYuuRJO4uxaFyGksiztP6WW05pSQwK+VIDguarvYV
LbJ8L1t2aaWTwnP6cQLH5ozvwIBuorPUx0XJyotRgwQ3DK1/Mor2mBaA5ZuBho5kMJ2ncdH3xRTJ
u7hDxrWF2u4XkTxqk3mDTMixYzbewiQ6amRKbqMF9ztJ5v3Ys7WbDcwMxaJcEI6nZ45z7GuSmgvG
/NGdwJ28sWAz6PSprffFct8Rx/B7Duzvo9o+D7hlH1jcOQRT7JJk7Eb//iilEFTvDs7FFclyjBUg
Fl1WHnAdtx9pm2kgCNT7uIT2s/Qz5aWu6o/2mB5q7M4FSMQXTV+sUzmsCJI5TN4d0ELeUijc9Ow0
ISDCtb1e+aycw01uvSckf4atWo6pbEmGjd2CVI7l91jzwM86fY6LW730ydzzbtifhkULM5/myaI5
ZX1CzkuaDD6s76MtSWG0yuIEoBiYKjOkiamyoP8L3pzeT/D9lmMyRDdn6F1WuPpPC2e/cm3wqalY
+PsVN+Go067EIlY20V+5KDLQ0jbAKyWvicKdtHwg7mt6veD80BqRTTtEqd+lHCUYEVLMGDqzvqP5
WVIJGRs+o5gnpr/NeVKH/qahKnOOrE55217mcvxSUJv89q2qbAjT3WIxr7X2juyP5sShOYqaR6Ny
9tgbMCG6wwdeNUFd8ZCcJ9DMnQl/SyNlSuE4kA2rNQ4uNRlR77kJOBxK4pmPlLpPnSRhJtWlkgbk
lYrgA74cvNLcExGJgLbv7ZqyzbhOdkaaQhVR1Wdtng/DXDwZuhmD0CCOoxGv3hS21h/inJGprtmU
22f2I9mbF3Q9kOugHyzeQp8qhGsfadM6+Ax3+Zx8cA5+T1sS0kMxXCGjfoCkdA49QQu8WNAlXBZQ
jRMZpZrxsetgTizujcJ3z46kQWaPfnAmR2NQQ4894IbbcAYNrxEdoRuo3sY2iiQ9qmOuwBmX1am1
B89KBfJ3Tg0NaEirO4J44H2xi4PZZMi8PJ7sfEzPJUfNZGSHyfAr0bpRUGcg3Dw6tGuRDYNyLivm
G+WNECobhY06ys40MpK+49GFebQiD9UUarnh9k+K/dcbpzKx3P2/T0PRyXLMmU9HfWliTnYw4xeK
Vh07SmuBcfYG6rTWXcWo86UPs32VEyVcZOhiHUomCDFJzlwnMxEAQ+Dg7ewzAUYvcjF8KFENvJRZ
E/qbflTWH7qSZVYHnaBoSFr6+ndrVzBjtX7O//5SQT/ILfgPQ245+54HQuloLrHG+Wp3AyESSD1R
k05UYpZ0gmi8LiBci9M0x0GjVvLCMbFHInooyvSnGD8LnoH9iOnP75v2UqXarsWAtldV2jnSn4yY
Kyatsr6EIUTHAsMVZ+ieXMhibofOfAmL8QYiE7szDqJtopOEV03mCC5tVDs60d7L25BXTYA4L7x5
HLe4ECTAbmWHt5+1tJO2h5/C2Zj6fEDbgefRzq8RfghajdYE0dRfk5aiJ4uoyA51gIENS5vRTJhT
C+PZpQ6ucHQO4sv8Scll56da/dATNsHI0x6Z8HB5mCgApcKAQXZp0xWZUPTGu537Yd+wxE4cW0dl
vHMX99Sk76S5QHKH6WsX0taEqeVvEMV5YDy8RuJ+jazb1w5QkiyqzE2kcC8Oh2FvDhgu5VBDGW47
cv6h85SXLZzE2TlnPTaoqREHlBlAsnGU7nHt4HKeNC2gWRueLFNff4xbXr252LVRCqPESO+WWdko
szMxCu2I3jtoALU+0ZE6RHgCWQJZjmozKR6knX1Wc/q0opCMRYiTydcv7fX0qjdB5DIB7dQwaKdO
4cxApfJgkmOrIlwWORGHACz0Ov5aWXWDQegOspVDf+Kmn+GDX6pkCR8mdEb44GsxVUJAbD0dGy3W
JPJkOowb8i2JYngJFmHyJHQJrDw+DIr4FyXpKSo7AtGRSbPY51ACuKv3RoDfTARmYf2Ww2MyKtBx
q6YJ4LCj69eBVTfPMatLUPJrWz+KOSgKYziFMySZLlqOI0csqeQ03SbxA63K06aNkT8zht2dbbCn
9iCDqsXcQGBmEaFMVM9XmV7ENHVkt0yt383UenSzyKKcN38wkOrND9ovhlgB+Vgx/yB06oVZXr7y
7LtF8YZXM9wyrsuxbFfzRXcupvTKSmlZgsKUXLXR78xm/MsjepSsePQjWuu9KJPmsWasBNVdocNe
hyCTNZ7jxnR0tLLYx73yETZr3q9kNmTKMkw84rxPTQnoSnHE7T0tZbgVGYKKgeacp0tQltXezkrA
R4Pms361W6siZq6vKOUCx03IzddrS7SWkESrR80dx81i/Fvc9s5K6HlWs3AnykbdzeXEWvbv97oh
AgCLs+3QiKtcXA6k/36rWX//38+SNmfyNYb3mcPo5t/vk5kvj///JZsaiiozGMqogNVKOpmy//70
3x+sNXBb6kiRkoUy+L//8t+flvlAESGu7azK+R7HaVgcq1GjoHD9Gcv1p9GmV7OKcDyL5RwrSrmf
F2eiaawrzh1WI3siGK8y6AlwgvE+cniQRa0FytgCgZyzk2ZAnqOYivaBRvkCacGZ3wBaVHX5w2AV
wKIs+HFKFeQyvC8wZQVNxOGEweSvLACa9l3Gq0TKOeroZjBLMA64A3Bt2vPNAeFjapav6FAwQaFt
eMKoOhOMlWg0p0cF2PXVIqV9oJv1LcfccCdC9VdyACRCB09YcbVfeHo6NGuLkialPUjOlDyA9zpZ
2rvR4iWFeLOZ6mEKhhVrudTKoSDO6eW6ylx6rndONj23JKqtEVNsXXAaJx2RoL/S0xLqv1YJVlAs
eHJFkbvbhLjJs8iIPIT1p2sbe656WKoYMLlOPp7Y0e9FH9fsS8san7T9Km9Obkyjr1uHd9yiHY4e
wvR4bJmdmD0W44QzDac2VD3OjhvgXnCv2q4jGhr/uKraBHK+qzg2UT42feMfWo+A5Zdb8tjiiAHo
Dt9iKQaDlMlrlmnHTup81AG0bOQU7g6PzZPblphdEgpPspCbVDO5+T7WgCuMK5DeN3pnokAsZlC0
PrZSTP97dvl/rUNbBoTU/vc7/57a/z/hC5DSAIrf/b8nVbT4rTf//si/HxR9CAkU072Ii9vFBEFd
SOHQOZGq0m8lXlIXkVDMOE7FGq+OySAkBUSvdubdA6kN3F0Z63Ok64e4X5a7IS8vahd+UoCuAJ5j
VxpCwWDFUJdAUlKq2SxeVjXyVjDYuThUZEH1WS32Me5yCLs/GmUg58kBitcO9V9b/wC1pCS0IezU
A8gaIm71sxXoILOYDSrcaxOoX47UX8zFhEJfkgHOS9izban6pV1/TzHhM4FJALtGuKez0Kf0az73
CE1eU7SPHelSRgA9p7VCDoHSjC+FALs5gWXdzCPWx0xTmZlK2i46pZJeXi/3iq3R8q4ua5S1ezSH
+z4lZa3ngVB6OsyHvTFqBkLG0J+Npj/kLMbbUJcY6D9ityTbJSkKVPv8ri8IaWjtSJb3MttNTFA3
n6De7m3Y6kSMtRsJCuUYIogFwCIoVM7jF5sWvU064swxmmF1xiDX4oeksBYDNnXqqN4jwbc+SqsD
/iuvUwprG2kaHGSK9VbDB8JX49PG1Ad1PN7JGQRRER2KnQB/sAHxQEqCOtUNOiB0eWOAHo7OupaH
oG9xSWYmyBXNLX9zdg/ijOkLa7NzbCvUXntiTxxyfLgT2VrGvVTgFqY3kKVBlC03c4VNYlkmxVPj
6isVtY16kwhEG9hzkUAdqxx2bLZLQFHWYYJ3gwznUERgDHJC8h8OysJQIsVoDH3JZKQtdQ+ZePDr
MOL5NIqRW4AgeRRCuJvLO1bVn261xcMzfCOeNgWLBTGJq20qYd6aLtoF4PKurYO4ZRZEcTteex6E
QJfxc7rN1yHBaOI3z6jvxYy7l0amc7ntA614E1n0ZMBF2YXVCItuhXAR9duMocE3syqpLVdZwSs9
gZu0xH7WUZqgkZCaExKiea+BIXzXe23cNCrgYjp0/xbuBgnYNL8KM1iDNr1I3D1DrYb1FxKNHQxS
0PFUxLumQbtejOUdLSO/L4ECFNIpjmqsy60pO/hQ8YjxmiPxEP6aDjnCQXs0pHia4hn1iklNZ5FP
HbUFYZDvr2Myd+R9e7JtZrH5io3gdFCE+aNwMA/hfqNCli7cqq13rHw2d0nU1TyJ9F3RWxnzeQo8
wopwT8KZbaNU4UO+PqsqcXkhlxubIheldIr8YU1JpITWFeg8zFUOWpEzTpkTNCLXfXFwROgj72Rj
Lw9tQ7lJVW7HsokpF6+LLU82qe4u24qIBEqXC9/GNEPgb8q46GIsL26poeVBC7GUyS8D/5pGmUHo
vxwM4P3m9G7W8UVBw4WGsGApoC0bJR9sLletNaA5hLkWtG72Bpxh3Jszjr1ITLAvp8rcK3wu+ATT
46KxwLUTLg7DOFPkhLNrsXghW9HSOuL8VepbmirRA2dgiiVhq+QGJzPN5X3ISU14YE1aP6boAB74
lmcvxULFK9LUDTEqgwimyOC/gSnMGD6pZD/MYT6ZLh2aTjK9uxAGeAQwudsTtQJTNy2bZmktpIIR
9oSkwSVHxsJQStEAiYwaa1In6i8D22Ktfqr54s+ZfHYjOsOoqk/Jt2k0n9Rrfoyc1BLDrTSjg2wY
TpqJ1exZCPUgjSv2BrxPXZbUoATiinCmb4LPgTLthtt5HhoP8dk5uJCFvTlOTipc5v2URrY3uyW+
yRBtz5IFcZ3uzRnBICPfE8ZfJEjYJtlbjvmTaT762dmxw++0IeOfA6ItSYHBvFB9VWDNCpuT2VK7
wqir9TuzPmUmg+YYC97cgPYehkxFn0Kjk1yGugm7WKJykc0ZbsYO5VxIE3wTuc8bybinBeQR4ysj
Gc1issK4YmneDRw5one/yGttwiRXcd9TGRpZAATi9S4RJsTjHdWbleE2Wbig+A7STYkFKbIpa6TW
gplBKHdtB420RTCqDZPmL1XA9bEgwYzsDPVoM0kfrc8mm8RJ8J4opsOEgtVRZ19npHZXgF8/DG68
a+tFYypE+68laRzJMMVYjd4HZPlI+C4T63h5FB1insZ1eRNXLjskEyKFM2NIdMPr0LtbjHiIHikU
Ysf4o/VXo4fLL2izgw1+cYqRsQ5y8s5Y/zzP4XEOVRgisQYyafjQjOR+EMoWpMZzx9u2obS3JQ6Z
Gr5h4TIjxCeosukjT6sBl0YzPRxYLSD8GdpNCuZlPICBnlOc3uHuavSy2w9N6ex4W5+KaThpK740
mo0RlO6JCrw/XYZIvwTwYXVz6Bd1OG2cbKAuERsrwl/qs6E86bULr5mAJboAp4Gajcqa4se56TbZ
Ek7+MkEkSip1Tw9OGdSwrnNpai+x0F6nhnc+pjHgbrIoXptH5mdR8dariXaHIe3a05ka8IF08gPh
czOWWFTgeSfLWtTY5b7SA8Fb99TeQqkeW2qEbMmVkHEQZVkFP2uKvdknrxOwSn9xlDPDrNMylrs+
IVCkRrAfBm68W/pntmrbRKuoiN+5KyA+0xATjykIrqHYa2DyCB4vh979Z/u5A7BLm4vJBqLk2P+L
50nWW1vLv0yDqZBSV8y1otde9CwGNmnx3jBYm6z8h8NMCuqiE55Ip3LbOCGtdI7y0pJ78EqbzHZh
j3B7IcmAb2kyQmEhG50EE51mZBUd4O9x+jT2HGlXuO3zYEB4MXGs8ew4NZjD+hzyuSy20LY02FZ5
4bJJUv7EUSl2DYJW0ZYDWOjRgB7kvdldNIr7thwyuThU5U23u7fKeiLu8lVkPTkuXaHjCycpMyEi
b+hE7VbUjF9izUccWYz8ZWrU4aTT3jsT2xfhKLhvzhNxNxxEYMYCdgDsuma7F3o3HgBI4ncz4YWq
9UyRItIcM5cf1ei3JOynazXSWOwWkFJdhdCdVXU/mdkSkHfkSc8FXA+ru8iFA1nNMHxGOfLSWtwX
wwjR0cFLRLzgTCWTa1D9HmUO1xG5E/QSBphMedUGh2Z2FkOcXjmsfsBirIjcohX7xg02QD54kFTu
XOoJJVJFllKL37CcyG8PfMfGEmdEC5aKJhSX+kgNEBuVdDZose7Y1CHfu4SLaPlkETXzbVfG/KBc
FcbOzMMjk699AwR0eQjzDlVceRh6G5fjyAgORriVTdvSkTvSWpgc19Ais2DctnTSbWAW29PqftWP
2UjhpDb22jZf4sBxsSdrlfAz1vDN0mkGFRvisChgiyaqDVTE/658GNL+FvX2Cx/RoBWd0cPEBKa2
4Fkwcy8O08TVlfDXU1Mot8RZRYagCvNy13QQZvR1GDMyycb8SPi/pcFbrtWQXQPiP39QAJpGivFm
0Jk8pe6fG2UfXQxAZS1zsiY4jNnVlGxUDIGfuj76yTJqxXRMM2o0vtWxS/V6rzIAyamOLu6kjouf
/r6N06FAYokJmiy9cDisAjwPDPztg5tPZ5HW+2k+LTmpCdXiZsPxdC+HgvZi409t1m8SxV70L+U8
7nhY4C9KDouCpzY8IHdB3y1wlRNUn936j74Uto6x/tLi6cuq3V2mziR21fiduNArbzrl5Ap+g4Y5
KVz8Ovb5cHvLzp9Ka9YumONOaIzDDsSrw3ERQaf1Zcc5J3Kp0CvTdf1eKSnjLYZvueBQNMJPio4a
8r+u8K02fhqSXqHEE+7XQHNbbPTpWRHtJ4NoD83pz5pD7UAhSNc+oeoFbO7fDkgtp+mfuMlN7JKV
V+rTUXDbBG/efeB15R+YrF0UElwHa75P2fIPmtZlzEQbqAOTULmP9PCzXztCZxo1Paut2b7mClc2
lFqreeW+Ty28ZNcm1ocNxDrms4NvvUaxSPeN3ex14QZ8qgpkHL6HIeyOtalJDzwHY7h6n8nkg6dF
PZSyhnxDa4MMgTwsmbitD4qSzPcxCWFiw8zVBDO8SYPePjxD6Mfshr6/LOGLVeAKDcON2tuXeqSv
vM/yJ1WibTQ15xe3otAqXT3LzFRbJrD62nA1SSIxdFDKqkDiqP+pI+lHjATskRCjQHbcTQmHsA4c
GWbV8Ddc7vRueq9UlDNdctVyVDIBG8t2z+N68OBMyXb8V2gM9DoH2QeH3h0e973qcDVYdPrQWvPQ
GQupdmYKdSMfZ7fbzy3tGvzHZHCCRnlOJrAjtPzeVOAn+qw8QL+G6jhxAo3Uetlmxioi955Rt/Ou
mdgYDUHLBJujOwBAcFE8Q5VudqVmOAahgErpDWHI+7muuGcb92kUf/V9bvNth2FeUgAYCciinaGd
uxJ1066jx8x4o4eeaO50K/Lwu6x7eM0xE+hxjp5L3FHulL2VsuKcHme7AjoCJAoQwcvwu8jlrehA
hdZt5Ow45eF0ZHQZ1ejOJKuowzvNSLA7MYBamlpS7zoNoKE8FKSgMDjVnHQWHA7SfnH0Ydmwhv8m
U3hJZ+VrXbKWoqE5Su6KFLe0Ei83nUBMLdEF12nS3Cu/KczNjaU+dEhaXq6IfZhbHB5Kdw3ywBS0
HGbZ2bM1gnxLqh+nhbBvjAySCpAs0zx8yzL3RT9deeEuYnjkFsA3t9EMxuq0fDjyvtEA9rVRQc4P
RrTGyaugAAR7g/qtrwdhR3BGgeaqz98pCD2wZf2tc0mkJE0MV4QN2VZS0OX02MYu44mcq/VYvWpA
0/aid56GnuLHzOVCux4tleG+DGFbcnEnlolSELMb2IpRs5SnjyMd6lpI6rm/70Lj2swmFKR8wisA
ncMrw49YVB/McfBLAhTh6zoGwiIAMTc9LXUsFH2BEq3FR9v4gc3VgW9jt5dDblwZv9Bm23y76vyW
xRnPiBXe1ucEFgD/hKnf0gNjYvMAAh072MA1/ToiN8ZVy1vTJ0NA8BHrFb1GTjYWsPlz6KdWqexs
3UIJh4LNC7JYVBW3hvYwJwUvJWPfDSVGswjhFITczXpCAiOfDiV4Y9B5Smkzd4O7JKZhuzZ3eApM
T3WWW9g4hY8Ou+3xiCVO0GcZhNKZNdMqUVvhxmfdlCMjOljOWJOZ0BKitst9Yus3YEcnpcCArMRP
JU7DdqoOmBKYcPP3hkW+i1XljKRJMbhWgdlijlPZOQAUbHMzXlHefeaCRfUTk92mltqT7OmJZd/s
qT67s31lVfEZUW5MC76srcFGVfLuoCW8ZPSQcpFb7nUdvFDXcP3PMTKbXJ/1AQgwkjQYw2NsarjK
p+agl+VBk8advRQnvIcXCtzpM4YiwF9t8V0woRzM2926eJJCff33RWzURvcqWHKLNPw0HOHTcuot
qy6ws4kIUgjeiJ7Aenkpbf2BnojbSI80yI/AUWI+cKFxDY35NBThlm71wRd/3wm42tXIX6oycQlH
4bfIs6ND9c7i5EeLhFQA4uAcsdJZrksrvL1vKTRdyvkDH/2qp90Xdkc2P/bGChNS5SeRcyFd9q3Y
Z8DPFyydoWcXcp/nzRF+x+JBAmYoHakMzOVp/Y4Io8BU1rGtrqJLQm5d4h7buH0XRFW+tdrxBVLF
D6/dwVZin5DXi1vMv2nIE6vVllfm5rlcrHe9pkRwHvKXKE1xRtfhZWGqoE/K+2zpq6lEvVaOe01n
kjVZpt+RtH6kU+xFN/lWE7o/ZDaC3EIZrEfy+r5zShJjVCwbprF3e/elr/7mFN2U6yBzEfYULi68
JxOWNrRwANp3Yt2sLFKvHsNa+qvkDUn4q8xTHygfGF+GMuaKw8i1Z1J78ZYj7aOpucBh8OFjx8hA
HRV0eID9ZEe0P+k0ADQkPrSs14A8j282jJMNstYHhM4Tdbx3XAVftVJ7S+tfQ1Es31VwAqdI1dum
vhiV3NPKTZCF2mCtytzrTPWz29H2Fc92homC2IaRwEVSbbvkXGvfJxr2ENs+OP8h6byWG0eyIPpF
FQFvXum9EUWK4gtCruE9UDBfvwezb7s7E71qCkTdypt5Muz4S2jYUJsPcNJ/Sl+uJ88131HUXr4W
sYHPMPfMK5jKVVoLf9102s1iogu7YU8MbUsL3KJ09ffM7ReKtjOVkhiUwnTLrmYs/uEhuVuGBG5l
OOC1+54VbiP+pCGuZdb84qyNee9bC6PIv0wNI8fAiaYGr0r3jGVJNU8K8QEkUh4fm6E4A7mMt4NC
L0xf0MBrrQrB3FXXwz4C0UFG3FtYXiNg9LuPKuNj7UPUBTvchE5Sz8NnPxET/STYTrXdrqpdgsb/
TW1/C4V7BibXw+cbnQc6oIecSh4CNovay7hmW4Cs4uDbiKiL7MkfjkqMg8zJ9m2H5uRRFdQ4/k64
5YsN8a726NaUyrOJWEAaQ/xA7cA4G/Na0CQZsYYGjmVnUSw3tX4irHkdA73GyhlusAK1vsONtRlk
PbPt8k4vXrWVvDnYQmzbLnsZKmZu2Ak4FWztQaM7WECFDW4bqwQ4WusuWVa5vsJTOuBWVJX2UDEi
JBbKAFLQhwWpMFFEtOqy6Bza4g5Fc51CXEHF+wcjD6t+NiLtmEdZGBdoJogRPj9VljgsKpJ3PEkX
KJSMgB4uV5h/evtJhTsNKPkpGeU548hNiPYCxf2WsfXe6OpjjOm6pCTTbFpAfxX/ycFexZCqnyIy
WW6o7ZsBCJrds1kLEXhIDgKvwbeZl+i9dGF0dCso84TkVBzvldJe6u0pAIHtVAiTJRpHNSB3Qk2k
9oj7latVzZKb4ptPXz19vupLaUCZjmb75Lazoc4BTE/LRWQsicxhB+eG3VvZtmE5EauvlE3O0nSb
m2o2y0HGy1FyF5a2RjTQeuDO2Gqw0ygT61451Nk9pU6ACJ4+92EOpaUvtTc9yq42iVAsdAar8OGu
Z+lnSxWD3ir00IUP5gF6sIFQpTwsQFZuRRKeGyvZ5aFy8DBj93yQiqGDoaufJvAU1lrsZ8tfWrSf
0wRThQ2euV7WK8OUH1OWA9I/3BucSzgIjU81Mx9WF7wK3QU0XOwLcxQ0jKVb2M2HQnYf4ZDyy3ZU
/mTAgbHpfznmkcUSLxUiPraafedF+KSpZKA0qpmFBTIV97+1MOwzah/XcLdk86vefHioquD6Cb1i
36nfuKtJ7x1TzJppMJwJLuLuBxe0Bqm0xhTDFzZYuDh85nqR3PS8O6vSwxWCwmmbAPp6P8KGbm/1
vttPpM80XTaaOFbsB+2IpWvyqlof26r6ZsayW1cpS+Mx2XAEWEvaNH6VfOI0WRfHai5pUr0c2Vzs
nKu3ZTtUBncYerVh48Xk8l3GPGwYfknrlk+cRRVHfr3Mb0q0UNAJ1yyKiU0jN1CCyndXJUuPCYcV
RPmN9kgpk/JAfk1nDm4XMpItkQ+yWPOX2w3lgnKez9wWFmCt6EwSFIHHNT7QMqjI5pzEGKMsCzs1
ZjH6QIZQUia3mLkl9LD0JjEaDP9XIkKRMXsmUkJZF2ZWjkv16XVgny2bTh1Pgtcqs1VmYk4jdAYt
56iP+d0cMcBZVXgXDTeLshqwqKJtpjwe5tS5rSWgNcFO9zlSmSPiC2uB3xp5B6cVIYXAvfUa8W+s
fFxSkvakXPuhKMgcVoRq8feVsX8PHe/NqoW2VxAmZ0LSPZ/VpwDxsYBbariCyBizGFQH6tk4qYv4
0Zr2yyCyMiuhNcziLD3IgHqlLC9ROvh3EfRgXibMCaE1bKtRfe/D7JoE3i4ICc76ZZtAMSDhmZcr
khf5djpxImoUAyt76DqsfUNhHA0dcfJzt5gZD1hM2cbr9PcUSyTJ3OpVcoONhqbcuo1cUwv3YSvN
2dLNEzQ+KsWpZdhHUjdnOD28qRv8YGgxe/V8AVZno7bNKy6mIjSLL2XQpJy/Ts7Goem/HHasfkwj
kNGUB0tN/3H0rr1OPVas0Y960V9QYU+x5F1EzPBVjfin9Vps3X6YyxFdTbGGCeNLe02Fdbd/sjsm
NzcOD1DgquJiAStrLOilvIzOyHjAXRFVALvWTGsXHjUZIKmHotxkuvjkG81rGWd8UWmHECk1yiS4
Kvjnet7vLBGu6sq8jYN6TymVD+Nxiqw4+B9qEp1RxFNpheEqtdw7DpujklVvXYy5FVg4l2jpiA/Z
sKg0p/MIezsKpRbTsuyzajb0fTexHsP6zJzK2fXhtnpPjSzkKSQovggLmOjnOtAfvNu5iLXA2KTc
2224rUWAXlsfdBGyyIXv1Vr2o4RHlCvDcOhH/DQ8vYNol27LrgX/GcUoendu7ARvZFhutbJfOAlB
+czYGTZtuXpBRK8qut8hk78BMRmTbTQoOUvscvj9BK/YY0rNnmW86uZB1O468vc5luWqQHLPXKxW
STDwTA3aJ9/SvzEqG5KFsKpSk4jhGP654LMoO6sE6p/J4i77qWp+iyNx26IVci8atodCgyLqdeXd
KrtHWwYwe92pRaxlzQJssGNAr+6qi5MsVNmshB4g7VT7Skr/ogMJWFiRODpx2m5SJViYCqFX2rSC
4qu2yoNwqjOurnMMNIrfGw4y3yfy7Ctsd1AcH55d7C01uQO+OuN1lNgiYCFiA/EHdRmo8d02xmMV
MjWkUlBkDXcUQ4NvcUoPY9IsFRxO7ITOlOlQQMFPHUTdvYjbvRDDhXYA7iANOLRsIwqQo0mif8RR
dUBXm5X2eB/R9LjQscixseBZpdPBR3JOniWfcqQtUDFPQxH9uqbmz20M0XPX9DayE8mmHNNt0Vyp
fNngMVgrNlxPVtQAY72PPKuIk4k1+3eo9RSSOXXzkUyBx4a9DF4HqtYZ92aAILaxg+gvgvCfrJpX
bSjoW6S9XKOnT0YRzNY6hgSvpJ0ssW6t5i9qNzj6IAjnytitUts+BXZ8VhO5sjzywI7G9zYpdpDh
ydwIAkH0rasxSZcpRSyYLauBCwqOHjQe/ThmFBIrcMFnHXdf6dDLjm+aK9CBNm8y5ZJ4ly8XPHLu
XOddtrK4GDp+sgX5vvd6gtUEfahlu7Sx+xkxykHubfYD9vchGTe5wFLTKy1sXXoEjbpYZIN1UWLK
OUepUXSMLZEYc72x85EkI+FJ1Az1O8kcschh9xGYg//gKMGbkSjZWu3zZCURpxMSHxvcSStK5HbJ
L1+0t1ThCanwzs41L7qjvyhbLfp18DYhfZr8jtOJ88lvsR0pMgwKf0+Wg7E2Tp6YTVwQhZXk9hCp
G1VRV2qS+zMWWd2sbUF0jfJf72JE1nC64Zz7pErVPtDpE8keQGyY0AZZk3ZXMAGX4LY4xyKTXS7p
CjRsG+3AHJNi5Zn9XoQ8YaFu4vOS4z4ZcqKcVD6ss7NCZKLqKArVOs7cJFfDpYebY64O2tOQmbNw
uN/22nS6UTQ7RqqLVq7zvrF4uTLbqxHe/iK/F11GT+bOzot2mZPmSZR6gA4fg2SPOLcLu/LwUiEe
CYfAuYV53fBDgmEZb7CfoNHUC07Cd0xewSKeorp0VtgE0DZu1x0rnphM6J9UAtH72cABAukR+uzw
ksrtZzYM1EEk35aBtYn+C3tBVNzM927GO5GLP+129fCZaMRtuhJeLrdFElyoKp591DqVgCI3RE0G
RDyBsOddsJBOB1obY+Jq4iOv+jm1k+SutPAX/tqaqyVfEt/q54XurHQFhUrrsdNTxvXqHWwPZBEX
QAjLQxJl26So3gNMKdJ9dynEWnZGVvM5grI2QgDURMXMhI3TNFMz5OOtKV/suw6JiqbnmJzL1chy
oCTfOZdq/+bpLCDSRv/ufSvY9e57BkV55akeeIYB2h+NhgPONjQzrmxK5XKnZvqaNGsJNQfAUrVs
tfiuUPPEPYH/RvAebkMWBZehKi7w8JSb4nYtgIxKmRdtEr2ARWPdYX1/LHKxLHQ9P08205lIFfHZ
jITK9SjJjpUdOm9OGbwzJPC2TY3gXFEGsjAMrcAxCWw0Vs6xTi10EJKwCGN5SLV8XQ0umxue+yAK
vrNOa4k1qM1iNG1l1z1M020/4UkW2zgFGx20aKh6nr70rD3a4IvfiXoYe7/Djup20JcpgPi2fZzh
VdbXNEZ11QmwqTlLq9755F4EFLI1tKNkHbfGckFKyTKf8HW7VzeVapF8yQ6jHZZ7C2ruzHSy9wSk
9gs3CcS8RhXA0PLi7rnKthnLVQR68dEQTyB2wY84JAGsBj7FFCuRg0XnZYMgXbNDIcI/fZKx8jI0
WDcquJVtqqQDvD5q7qzC+4T3t+8bC9B3Sq9XqqDx2H1XPHyzXMLipZ+oK8bTYNWseOmVWeh6fypd
Vqv4IzBXis9KsaJFU3rXoUDjc1Puz0O/dYYrPAWXNHhWzrDhIdAL1l0t1jZNU6+GEi7S7mwl7OPh
VhNrbXGPGOGzra1o049+h/JCNYDbzcbeOmaTqxs09Fs99OUOgQ9BsTTQoqnCC1mNVBjd5hC9nm7F
jdDFFVFFL+nDFEbafjFLbSssBRFfj4h4JWFaLnpjsDYC/T64uuSUVa9RTFU9Q9XOy8YT0rwYTCDX
vOaB8qxKMqLMNuwDDZp8yWTCSWQ+5Ymf9c7IlwY3qRJck5YT0PFVZAUqQakFAA9TkO8R2D5d60tG
1o3hzOJNxv9AKj4hVGFOWTO5BQVGp46LjwZPBSaYrFrq/U8fqg4fgwzn+TheploDZWDjglOAlLy3
Qap81qYsd47jXdQWPHekqGeHXuCVxHo6qPTA0L93yUqMZgn94CizNKCyJG1CSE/KBx0m5lhwpAUo
/xoJEcNVmCJYcSJGJiqRudi6upaVrlz9LSIhz3eS+nJn3UdiGQp+K1qFv87UefDC+J+JJFRjC4K5
3/2G5ONzM9RmmCzTha8j3FqFubQFh3tRxNTQORbHMNCWXusQGNyUoqPGnFW1jzG8jSOKbdxyQVsa
esnAgIKKRZ/QIGc4vC0C8CxTyr6Fd0xw0CwQKUMmUDWD0pp9W1kvd1gze/p7JXsFeohw0BxL0Z/Y
+7Et1/9ayyPemj1Uwa0xCdVhZbX6Rs/qp1czbdAFvNQKBYOeo+DI7w380lcMY7Sptqa2LrlsYqsk
HIfVJaEsxwChhiGY+LjdrBQNlkPn8Q0xSwDU4S+aa8i7HsOUmdPKHRH5sBKckX0dPRBLnrQMX8ha
sOjmG9xgbDQR6/T+JqDXjkq2SR3j0eNiXPh9trTUhy3yv3GkFUpv2hV/txzq8TzVzKNW9eRN4z1G
w4itXG7MbHel5M13ReZoU6j2FZ+4vlUPWa2+y5iXOm6gB/a7xC+vGbyHSyzLLQcWfgkU/tL/13ra
jxPySWqyJmRLKzMxXZ85egkJgQszlK4YIU3DPRRAk0DymIIXiv/GT1Vi6+zN8V1vMIHZXUZ1bOlt
07reZC7XR4suDhK25DC4geYxcSWO8w3f/r8MoVtHnmUbdMrc8j1h98uuqqgXuW5gnI+aN8yL/Aaa
ysOdWd9E7cLPwQXQ/EdFoku8jizg3JT7eUFpLsZWUFIlkU+jeywdkjow0rZVsdV6Mz+hrRmxl855
2VxFzgQHRvMzEerGqOrfzIhuJnbvybSL6FBE35B3DnLcePpvZyv+LGsVFzOdefV8w6YJK+doTz4l
Ee15nfP+A0USFDDTJqelJaDp6LGkDy/41yXIcU2lrIKWhJaHg9sYGJ/ikGuRrNyflvCH3yfqAt73
r+6a85z+YMrYuc62OO2iq8P5MNP5TjuJXU8+y6mbUrAOi/x1pHmv8S5V86vW6dfDBEE1EK4iqPdh
H+AazLbg1T3gfp0/7W9deGq4ZsvSnGOpyeaZVjwMy3ikrUZ43/9D7npYSn9DSSUBN6oHVZLMwWPM
q71sZ7VOEB2dM0FMn9WVwjLy36ABpAo9oi2stQqIdqzJst8GfcU0qdtoyn5Zh5m6apsbeAfmRh0J
JdL6s0U0ztRpWlMjvGfTtjZ3WEJgITEF1lusRPO4+qTItVo7kfcOPHvXd95zcPRrp6nvJi0TYd33
fFV5AKP6Q61M0r5R+ctOlutjnQHlXXZDjgLD6mhTadyXBAULefEjcx4v+tnGKpjXPSlMp5nOKrec
kzT7w+bHG8EYb9GAszfWlL0OMQY/EB1gONY+c8jTY5U+g95nyWKOPwb1i/jfgRRa9pf9Aoi7M9rc
POKz/3EC6jzZT/L76WY8D+VT+iVt2AMvJ6XcUAVERNJFZpA9o7TMcfSxeLXH+tR18TGrmyVbLIJH
Jd67sSWRywoL6dlbKB2dc1Oi1oFN1ccEEPTJPRkDr51VHdaNasxetTyS3/8njP7TFytgGzv+0S5w
y7VmQvoGDajN6ZG5hiHe6QG8/VRxEC2B9PH/AUMKPEZ8M9TC3qhDQEGgPDLsbKIo64jg4iCtuPFo
+lfnAzZSItJdToFzxM3wx0aQtAodk2DkYbtEdqbYY6i28NgO7BYPJLiXoD0W5BJpbg4xCZRh8sQM
oS74gW0Ozq2Dq0rwcyme/pYjU84xKm0Qa/8Q5x1Tp3WMf20T6zcBmBG5OyLLmjZHI6YRKiPFX48Y
6IfcXWT5R9xm1C5l3coI7KvesPiDoYH8UCWbnj3eujObW/ZfUCkmg0C/Wmoy+ww0yC2SnuWj6bp3
aCkfdVFVO/KvnJxYw33J5VwayEIMiMsuyu9x0L9FY/rOdmWudym9kLQFGdUzGxiuGo3D1PEq/OP6
H0Q1snA5bAgVStooAqABosOQQBq92oYO+AeZrh2FnXAddAuFWtEFzyzAe1PZYtPeMozgZLnEI1cU
J8rPJd/HGIoSG8NTa/Vy3n8NtvKQYU1aAaLfqRrqvSnt8Uxg7OGN2ZdiV9+xxgveUwux5egXi25V
Ve7ZS4dDw5lInKs/8elurKa9hWqwx3tM9I47s25ojzohrZH8uNXKJFMG6hZrrsqnEtkCQbs45wE1
BEmaeYtuJN7eVzbX2ZoPpq6R7ett71EGjFnZ6+qNH7NosuptOPQJppfgPobWlZFmypDCFHq6EQB2
zF71UgW41HuqvmjVcBdJYKpjva2QXwyH3OpYcMHF6dFgylin4M1Cs+O+UO9K1fEXlo8Hs2S12dJT
ZBbf3MUuRUDoboq8LJWwW1A/MYvyRL5AKSEotwwp1rii6jVam+qwyTrY0xLnduqQliVCms0YZx5V
ycHhVuTL8ZlErPQ4aeO5amS/au7cMhd9cSCcMTBDzXFVNYwMc1LAex9fZ9EYD6x+d3vSY7Ja+1Gx
yWpJ+FszAjROc9Gd6Iwhe51bKUMyBk9WywfyQ7ecCGLrBFtT96+WjsVK0Tjqw3w4QuI7jQmOpjjS
1t5gry2VEdQdwAYSHV3azl5Q6KdI7UkNyCqTxgVrn03FbbeVGqFifKYLYmtvVCV8l0ZzyxEouho9
A2o+KCWAcX7vvUMtY17h6agxOg3McrXwlkJQR16NEPJVrd6FnvUDweccJ/jUHUrpJ+ZDYUjO+oIW
gxKfSX51beJRncasNY0pUkee9XxmEcpqz3B/aXnC5VOoDl9486641SVtxq02uHc/EzmZ7WIfA7dn
PJ7FRfOsopSpklga5UeEVVeZNnI26a4zZ2t2kd3gINmRfwvSkHy/J+iIIsusAWc1+Eg99YhVSpub
o3XwI3HtwgxDh5fMA98+0V7NOyHNQ95Eqw7Lh66xV7At8RyTqz0kjzLEY1TmPVqjlZFMYhTsjIup
7DTln0usjx0qXzDSezYTsdLZzOTJWynqVV3jhQLeP4f6+sb6G+BJwH0yk0FCHI2OgLO0IR3hKYAK
QFs0eHZIQAOTmFc7R+huOXVljA4qWDaZ/7pq8nJV9U+dtVhuODyiM5jze0d0bOYgYc91YXf48vON
ihU7E/G3j5qIpwEsLQkInDqdiJtt42IRwa0AaQAW4dqSxj/bd2vQstWzdIOPXm0OedLeaoNHt6I1
aN7/s0Z0yypZNGyzSJWKBWDEYZ4TMqij8DcughN9TJz35VtQ4TfIo2xjJUz/bJr3MrIPBaIzaxr0
FIEzgD8ygG+OgaN6pbpvLi0PUmiQ0HUR44mTDlEB0613mB1/Q8n2Xfi4o4QuTg4ZbM0Wn4bWHDXo
PTkhVE8dXhgO31PmNLIAxion0T7vXLpolXDVBeIaRsmLPOk9pRgB8xc3C5qMtMDu+DP1Pz0iPElt
ELOD80PGaJwZLVNGHVBX4FfUF8UiOUQ0o61ylyV7/gz08C1rnFPhlMh9vb/uRTtXc1LUYGT3OWWZ
qKfjh8BlvW4Hxmol+bSYb/yJpFPeHZHFSxY23Mx67Tpqqr3unPbpWPdANB+KBtZM4qpYNBTvavwy
1mbCC6n/0gLzTivKf3/nShNfnhWc7Xzn+LwLBY7AOR0N9z4ajjKxcHRG+lILlEsVcsVilUkWMCce
0XHTMZaaxvbQ6P1voxqx0EEGYk93Ix9zsALlaY3NobUBY5XkFmJ8Wh4YXDJjcl2Z/ACszSgWkT+E
VaavbZhymqYGiK9Yr3+kM1MB+xR80+cubyG/HPZlZD4jUa2NkqMiGaNhWbP8635Mj1MwRqdHqRA7
CZNl4Zr61cCRYA4ly6D8rPrTDh8ICbvrVlkSb0SUtgeaoIz83Em+dh3eeQss6cxyLGPpJxpDeIqB
R7lVllktOyCtMO1Vqv6sfy1zAUPmprVZMBBhmjtOyYcdoggO0tpVWrFPenQAiRAWjc1RePFPoNIG
p5b1O+lZ2ILciJcrk8a0qOJICsJs6/fdMKOww7fbp4s6glyHuo+bPuzYknoDbluHXQf3YFY7bb2o
DHxJuZ78o7zshQWYuDdrZW4iDLZB2S2lpDyUl7LdXN0WH5hMc3fZenI19Nln7lOnjXqu++gXnSou
eDB2pTb5XoiDU0hhPaaRqq5IJGI3F0trMAj+xGxehPaWq0M3pad40eizTESw2nw+Hk1PfyPD3CWB
/CGLdPuPPlFrMczLaTvSOfwa7ZyXUog1mcQPRrGjCEjgWmlzc3tkhRS9kUUwrqUOTdqssdZ7YCxq
2LkrrTwmbvFuJLz+yoz0fz3Uq+nvYSnVdtqFN422dTMkGm7KP1WQ3geKu7H01Xv83UcjyHemaf55
PBklUbGZZXV7AEK4q0RzYKk+7eZouzQIN7dpcqYV44Ng0zop7HGu6sU5qkYsyOU1tLyt9M0fJxq3
hjDWfRo+3TLE5E+fpk0hd8R+KebJoNqvJvYEAMRp9B0R8cCarniR3DkVFjBD6B5DIN0Ijk3j3lAb
R3cS2z3/RfMi7TdkQOzaOlaFx8KC6TcMqRTJSTDlVFcupPrd2sOX4biUggzlhJKRy6r6P0EYndYW
H55taDNFfbTFlJyEe78oDPbFzIWa3EZj2x3o3F6NKmmGVmHdm1fGlUvAfbBlOtfY3GNeCu9tg5Y9
QJFl/RIuB5/noCUDP4sT7Z/rrjll0ThqSMyOaeBqPlHOjVqqQUFgdX4BSHPRq2zt5lBChdAuXlpc
bKN5+gWOTNriElU5xpiNEuwXog/P/DgI9/1eKayPRkTbSQ6AJ0k7U43p1cJ2HCrVc6DyZcidYOU3
tJuXI9d1C5OTLLGJyWFcOphJeKHMERYleHT+KlL3rghh/BLMH2ic+y6F3ubAu1TGpUqX7HIss6eN
c7qvGnUOMSgPkgiwifLTG9yeMqDd0yr8pXgkkyDzAtFwKeJgtQ39tfS5O4spLqCq4s2Lsp9o4W/q
imqbOp52LSGPvUs8oOqcFxAv5sF4uBFZORBrGfoQEyYn0iwss88kS7AAZP2jCyD7KAYPaM6UY8Xh
b8cWZpHQYJOY6XcDz3PhT8WZvUa/VIR0D7o/ouMYNX6mhjhAJITu0VGvPp5FYAPcJep+6xkKjHo7
jBa8kB6OV8OloVcqbNx5YrEVzHM0XLPCZcY+ZFDDaBn4zUUrmpslnK+YNbvbMf3qI9yzyb1vRnnD
DoTW8GIoPgdPfNpYGoeKL+hQe8E8RUKeDSYfWN2qn2lW3x0ju1pdcwMtO/lkWB2Qr392zpJ+x2Km
59YlxX+zGEP1x9UQhi09fpohGobPso1kKbuukiSs/QgFrq4AWKmhM/iE3JKNhPyEQ1G2XtoRCo7P
K1RbtnfgU9+wbad9WUSLsL3watVYOaUJ+Nj/DJTpXW2aGVCMh4WCz761XKY1p4pOL5Gvtxe3hyAS
AgadZY0+LNKppQnxxqB13MhuVlN3y7pLNObc06hl5YZXKR4MIWBqwPD0Ji/FaJCfu9pJ+ZngoCyE
Tuuz1Q6rrE4XTTND3WK/VVIPUBW/CBcAO0cYNbSpwlVzASolpClq19trNbIeG28Ci9N+ihFFIU7M
PRpNU9ewgtlrx4rv6DzfocWd18jOuV8/3Ch4DTFeMaXgUBCWAskx2JNqixcgMzZlDX8zSjcDZYAz
dvMQDI8eawA8TNFahPgRCMTF264k+2ARLaIJumLyFbsqn+yJ3J4at/r1DfeqUdMkA/Wn9bJfVhYl
ZM5dnHp/voVbLBiwmDQXQw8OTDV/acx6wfaKlEh5RlarkZdicK9Gd0v4J4uo9XexaxwK4qiKgXe6
YYEV+sMvs9zKMjFmWYSg8Wdnw9ruiat6jtgO+ZfW1/G3NI6tjwnapamT21/LXwuLXGD5PNCElhHs
qrmnWpeyQRrrAdX2BiuAYufU9oeCIHCCRrq23O5t6PwSzbEmWjNRMUNj1aR1jomU88+WEx8sugUq
+H6fU9YSOmowMQ6P4rIsskMUx+bIrTmiAVmnTZu3eqxDu/EAGRPxYeXXyggqRH0wacWbufJh42Yv
MiqNh654RgFDmaT9kGYfhoCGZLN7qCffVKcZP64XcBbxZqUA5ivKOGnj6oOmDHdZRO5X4AR3iXJR
tcG3lrBqcKzVkHDvqcQ5VTIGPb34iJCrKmITNGVxqeR6Xcc8SBJzmCH/ucL4UimfoKA5no9Q7Ag9
q9y9iga+uoVEGQfETByD+7WlD48hnuZjhqCREgcFIIaJNOrV/HnU70FfNLK/Gk8i8wlrGIqYhY8p
zyyVcytsZ2ZwGcpSnLzs3PjY3PoSxEgJhKCrGvKfa8MMCRB8tZpjPYyrVT4F8qP2m9aqS0Nnmk8O
XqS0S4v4DvrmE8vHI2X3uE0NBcYm07QzFms8fbyLxvY3EDjrRP0SXLHmoZ+vadj84rt0MP3hKkEh
Tpvkm+ExyHNbutFa8NOZ+dorZL/mibxWqbFs7fI2EOsFAelSZgxVz3SKH5IDm06Ww5bePmXegsO1
tFkBy3QBwtDoiimqwa/Thew4BSwtHI9hEyzoMeT4ckxrUbfuOx6bpV2zQVGYlLyc09LJo3Xb6ECp
60rD3J+yh/Ev+b2dfhPtZO6x5asZ2h/blX+C+HoELV1ABarytV5h+41qaCbMvg5fFL5NQQk2E+QA
kckggRqG7kw1JbY01kvllkT/ym0IRVBVQCNibu7TGJugJpKbgGHI4JqeBOTUSBPue+mzbQaS3Zas
Nlxg27SOYVE39iD/uGbq8pREjb9yUt7wDrwFjZ9DBvoKH/CC8ygvwOnVGUtUn7ynn/l3tK9tWWMk
NKO7aejHuoWWYrj9rlbEzdFznyy/zABjnnPNuwchIjgjX7jJY/1nsNVjBqqpD7xDL/Nj0VSrxooh
bfEli469KCI8qwbX8ORImmIdm8o5ZC55H6ryxqJQqqC/tGreuCFm5MhA5UfxzXgJQQmOV426tHKw
kLFDQvvCi4Eeya47F0HLfYicUQo/Fcw0kk/M5lZB1DMBaSR1T2qZ+JjWKRZ1QjYJnl68NywEMYVQ
6IJfEGXWDWG6IYf5pn7zYnmLDditiU9HfB2zlKzdPUw5kripoOYmI5TeMDayIyVbC7+4p28AJKoU
txEr2DwMEwcWgLYy4upHZe/Oc4cooEFABxjhHXBRr+nfe4QKv8EiYTmrEU0xSReIpC0w6RPtzXFV
TQ9sNOrz/54xoqJfiTVAeTuBN/9yRH3mhhouDaP+lmX4PoxCWRWlHu1zFH7S3sot9ftPElq44t0h
XfaQW3Z2fNVsh52oT+NfCPxiblVVsnJ8o1mGQf8wEI9PZsh7lms6mt3ACeNTkci1WyGhE9RTIptz
sM1wHuLMLIrQWfOc6uz2tmT+G5YIDR0CkF46ZruCBZ4Su3e3o0BStjJd1obLW3apEj+XMssWtTbd
lfr0pQ4UxyruqQrCNwU9jNytUDk18xWzNgG5kPkEYsccgdayc6h8LqYKT2praujZUsYhCfd5Qumm
V1SfDcHgHkysxmlUSnWno7jMQAdcopKtoWq427QdnpnOS7lMs7WDKuDzw0hZ/BQFqFLAIjjbG/4s
tBl7NR3qAZLawEvUz7xPs0d6y6ZxXZijs8lV7p2sggbpfSaM4xADvzOTD8SPTGVWN/FJFXawllRm
ukG61vN4Z5hME1ac38emlawSlR8Nz2pW6ISoMg8rCo+LlNTN5hU3XE0eoxqbjT7FqbI8QYPAjT69
UBmhQKoH3kkpvHXv8blaX55k5gwK5pohAsAVV933xNcwRkXM6668tZH1T6bjW8tg2DbZOrHeic4c
4iFr1gbbXNWLx2VQM5vr04q5gca7o4z8btUDi5fWe7fyjLnPUN4I1Cfz1s3oeMEwb2TbWoFopzmw
TWonGk4KJl6PeM5sjIyEBWAZ7mgM++j0UMGZKn8TFWAUTI5pnGvfKENkI+GtPRZaW4qmi/+xdF7L
bSNbFP0iVDUy8CrmTIrKLyjJspFjI/bX3wXOnQeVaHtsigTRJ+y9djd6ZIC0J/wxZyfhA91P1imX
IVMIh7gKMTkfgJ0X9USLo+SbVsT50SKmtLBXVWDBK+70exemFxuI1qx2Mpdj129bmsgK6NLSK/XP
niERE5kvclMiftK2248ZaChVvsQlozIr/QX26eaBWHmsOUTl33TmKIEgQrcg+M/AZTciAe9m2U+P
RQDb3efIPGKuAxQDODBc4mqxHVwbwFmBno2rERKomW76Eak8Y/4VtOWLVo9AEFDKmLhZRwc8sE3C
ZWwsWhMOhML7s5qckIRR+AKp9y/hBQpd1hIOwxdO9mExd5cgZo7Uh1fLyoD/6PaaoEEPl+Ar8pqI
cbvyiTNipSMAsD3Zpf8uDVDJc8vi5mpVC/dvO5bc7Dttjl/62zTQGUrdPbnAtKN02A7WQgtZ1VaO
hu4EOb2dhpxyLCSauD4Wijpcn8AEcfQ1RfBR+saP8Oa7VUXxEMk3VUVfY6MdkhHok5UiHI4i9s5W
ura1HKMkK/TImWVv8bIfb9ygoAZ4WBIBJTD2o8MPvJm+P8DwF5TnZUj1lMWzsmhW6mFgN0z3D7MS
ejEjJcaBBUIrr5VPIdEPdb4nJvaVPJax4kM5jv4JoTiaDz/56nrnXY+L/SgQu4/JPzs1lrLm89MK
DhnZVBut5jpphX8CLMrpZ5yETUpG5xWXzvZB8swgnltGEtDSLk13FxAE3JVVsNUS7WOyTW6CGnZ2
nW1T0bwRpenu3VjAd4QBxdKWZbpbEVjBUhWWVn/JaryVVfGBzMhi5mTRIkjzOcIUlfjdXdnDsWur
e8rSsqgcdHvZlur4XqF6DKb81nQe1v6KEai7MN3hDLb9wtELIc9vPoJZ9OVPKDK4lVJgU/mG6Vsi
wi87Aw8j2P5iaV1Nlj6xMBzUOtJ/Rns4qbgq/oiRJDT30DvtzXI1zljismZYR3L0MKOtsmokUyhX
X8ZooJDTvRx824QrHZ0HGX/GeJ7ybDnaYLv4uJ9rjsKDYSLVSkcW1VYTIn55JJYmncL6wUHayNxf
G04BTOk3J8DyGuWDvCJOYag7BfnOaVdE88ZXf7Cmqz2iTs8Sr105HVtqA8O5EVPW1JGXXGu23FAI
sdL7uuMehyTb6W6nrtCi1VWnLN0DQPtA1P9lo0Zro/3jX2IJSCoMWA4+X+4WYzAxBa9ZNBMZkuaO
QcJ6IvBz1WbZSxgn7FL9aa/8xF/xej9hCSbQsB92obBOg61zaYJy70sIND1IJAW3kFWojrA+/xsn
if1mN/ZNudPB05KPKin9q5caOTa6sTnS7MlTkXZY3ps/IhvCr5aPrPkvSdiQeehfDlkfUryHt2Ka
xjsWbWcNELMA+4X/OJX0htQPE0ihKvnTRieQ1cazQ0gU5nDPfUpTxOV5GnirFAq4MTj6biCjahPb
dvWSYoFhXOT1vwgLV+yQA3ha+3rwzGWV7pgODMsgpw9jzK2hWhLVKZLs5A1l5F9Ba6yq+bInlKBZ
TZ4/LOz5iSY4CBas99CXdt5elG6xQdV96gwD3seYd1da6wzqAWI7PR6vyLfoPJAkWVY8ko0QzUx9
4DW5RnSwE4/5dv6ALpOp/MVEgWAttp2d4bjQwEPWWcB0OC2z+sdPWS/VGFHzLnXOx64rEQPpw6/Q
bHuFYhgXmG8B1Qubm5Xl4hdZy9WQ0fTu003yuhCfTINMBlzZxQdLED7SgBFpSY+6ak3JEV4f9Dpu
fn2n+zZB0L6O2Zyr5/ovuejiNVKk/pJU4VqJCN5th/Y0bR3/ZjOGxAls1X5CZE9Znv0iIdmMMKHn
tDKSLeWG2iqspafSrs96hYOu5M8Pvad+gmYXOhCJkAmqZdMHzZrLM0MoNnjY54VYqdD+dkeGe5re
n2jV55EQ7BVt64pOv/kS2ZPNDa2QLOslOJjAUUjCKmroBiP1U50k+s3sSeks+LxuHg+BCjJT93Vy
OszZk+NAEEWQCUW2yOsdooIZThgK1nRQuYgtOj0eRaXN8pdc3UUSvDOGLleGk0xLhovSym+erti7
EZJXmyljDhpvRmDeMGFv9/zpZoc1fbRJti3iUXAXTXXhfrBgd6auOYKRSwEtesB2bsRtcvZb2DF4
1d68jvx4b9CCS8s7UuChS6Wtlrk/gJUlngkzvGaiYwUvhNSlaYz+Bix0uOFTkGd+wDW2SuZFoz6x
0Uxw5jaSEA9g4id/DPfGBa0X4zasFwqd5g2sjEQxr+0ej3QOaIiD8dGeXADP0j4rYMgdQYNLmupg
hX8svhW+ZZ9dAiMqJN5HexgXaubUuXV/a23iyVULawOwGqHl4dIoerEN/ZI3MPBpryrjaMdTcgN1
1muKEULBEN1nyxfn+fMI7YKwgE4tkCq/EE0mz8IPSVvDCYVcgpi3Ors2Y8RERWddUubMaSt5MAdu
XZaU/e+Uref3w6wmcU4HBmQoZF47UqFooJL0CDOVUFKtP3a8yQPGWsMygs++xM0+1Sej6pvTFOG4
AgC0cLl7VtY8YFbadCIRFCjMSLnPzCxTSG0s3RFLSbTenuDh0vlVXsqdRZX4UYzxin1yFUBEiZn9
LS2Q3U+e7/wx1D1OQY6NGx8VziF32DjJGLupAPKUmzxNcO7wbFykxX7pA9xk1lEXiCf12H7WK6BJ
geNu9BBFWTzF3hGzK7o6g7PRZd3iQx5GD9SMAJq9bRLGz2nTfQVB8RV0+bmBnPSUc/Evc5dls6ZS
gHfYs1CAqQQA9zibEgx7Uxi4ogmm00+ai44JsiJoFuFNy0R2u6EHr+/W4HQ5us9jnzBIddF95IJo
5xBbWtGhd526YJMGNlAnfIY4+THF+3ThGvhz9GnN1mLg7UUHDTXW0+B0V6SO4F65xQrrjveHRa6N
pUKbQrQ8WobcpsO3MWjfYRP/2OjinrjTAibl/8AyPayScPpOzezEjAo9YBmaWyOPcVm147LjOUuC
OxawMRa1B75gaLJwLcujBRlrORn8zXVhrKKEG1tV0BgzFgbOQhhU47Cv9ztu8umwEznLlIQRYQkl
kdgUtZB1zu+Htjw9vtRE/blRNEvImxXwVHza9MZTgTbKli1g2kZd8cqzdJvT3iG/nrBS7HVjmNHU
pr7oIngonrKPhGegrKYoZdhJDkg1/CBHjRdWOEzLfvquSdY9kYSKJ89td2NpvoUGZCiA0Sx/0edg
aLLaPp4x5D+lnek4KP+5wMIlkhzH08KTQSCDVue7cnYycRchLwdZ1NOYc6bKaCVFzr5QQsCfFEAu
SqNbCLxxPbbYJeLWsSH3sZNwiClEBkiBqMHaWBVIzHGRpB5iH/8e50iQq1D3txazPbqEnqe3maLu
C9Q5CTWqpOsfKvM1SF8jn7bQNG217WKGSnOOVe3yv9CB7dih0vC31HYg+Rd5ItxdQskbj96OpQ5v
ke7RSgzGKcZXNh9ZC4ek16Pp3Hta9G0TpeD7u9+SjNgFS6v3IPG/Kl5Xu2K6VoGucxkvPE3CIkaZ
jpVk1jUBUPxELQVV4uBgn79UA+9RM2iwz1nqLLpugBo8XwaVu0b3O1uFyRhi/XWpOeP59OBf8KDy
teSCikLRF0fOBjMWJvtEW4qyocjFZrwRGQIZIjZ0GkmWdSTNo3AIfzXhLJ2+hGDsCVZCyKoXIMnB
4GcULZkkJsz14OIMTfGNuxGcpPIg5k3oIUuDIoTJmguKMbsC1WdZYPH+RlVOYMqsGALB0DEwxBiv
DctUmHJTieDDdTl50oiQxqJ/DWghQl+hzQGms2gr+y+EkGLlQqRwir64zehG0Ilrv2QHW6prGPHx
C19NGZd7V5Ybq21+YsF0Je8g6454lSafXk+H/uzE376srh7IRrRX0lhHZjScNSPZ5Dg88qkfyD/C
iWk34qgjWuFYyC+lzg1nmgbjqTUDhCqQFGpHYXrHJuKVfbjuTHYvg8a9oKToXfpSjAtndnSEIy6N
ZNQdGEsmJCbuQ0jXKKw3TY8+LLAp6eHoL/yKY9jrBzRqhvrVMrWndyuXJT82czmkxmOOvm5kSaSn
e7ysFTeUCI0HjgJw3Ssbo06eqqMxjISV5UxqOxbC5QtDkCuMCTLzHLgr0mXIaidcyXrAMhExxJyz
sDMah4u2cvD6EPe5SCeyvo22+sDEONeVKBdMfkI1vKq+tdZ5LN4E8TCQwJGAuiTaAb6OtpnprhyH
qEDlv8gyAWGkd1cdHJoXuf4uVT4650H8yYUNpipnHd/maIx7HH5gBrCeI1Pa4PeiqyP5eEBwLHzt
KhKDc9COLr7+Tfxftga1+2ZSPiUGIoTCwy0J20m6tloxLqc+YpeLJ7kmRirAuD54F4Iv4yVOzU0W
2U/cMtcz3J+b6h+96+YJU0nVnsiz2cQ3v7HqkzZ/kZ1xIoAXEWxWnqHFqKXG7mmB4b7bG8x6Yl+3
ycQjiKAL3+EpGXu2ZMYiLENUXjrRhZx23ip3rj3oh8Vo2lDZMvIQfJf8KEs0X5NWo9YNTiTUrLLG
vMEPw7cQMyR8SQaVEjbcXjjVmdso7aOprM+2BznEdLfepRm4lMFbwoJGelDkO7gCbNOKxJozaLfQ
Z3Wz/2lLHG6lj5QvQRfSJ+HMnDB2NllKttksib+ek6IlZimEO4QXQRdxxC/GaXjmKupnBeWrrbE0
D/zklZdM0mfAnvsqZfqVa/ZSRAYZIhXFF5HDeOjBSJiY4zq62rAdlsxZ/xF68zMY7V0mJPXS37Nf
4AAit2VnAWnoAs5OJwO+YOmwfzLtCgKI1wrxRBRiQtCmsVxCMeUu5RwTvdfZsYZsAc2UtsX4NcTw
i51j0gdUZDqT9shlVWYTblFVG5PLDtv4WLNLjdKtqbFtT0c00nbr4B1x6s2gciaUVG+pKv+yfgYO
rWPNaAhjX/iBpp4mrfks4fdU8aDeFckXsa2ToqfmbYo3sHhcQiWzVn6L740qCncobH2CFVmcB3Rw
7M78/upoI6ZBAxfEEPcLCPfY0sNkXwbaO4nN2oiej3JQHwh3xQyMzaL7a4fRcgAtdCSlEZMJ6CUa
YWTWLc+braDEY8fajai/5m/bflfmzvltRZ08+RKzh28TRS26GugrdVgUR68U4j9tP9ydXBjUxtzu
qaKfVJxse1vuCL5uvjXeXZRzB4FDbV4Y3oDuYnDPaPghFe/a1nwRaL0wgSYUlRUEoglcmV3XVHB4
OLlcpo+8DJ871p7qJhqmEtG4NLMEfdBNhzlSBMYbm+4EhCZuiPiV+uUr0ItDyeLsETtg7+ZVT2QF
W07hqyHGfWdxD1VuEmwblQH3zbluyhczD3YYt1YJRnd82e5LnLnGU6whu09I40s5lFJuGE/KgHhC
RtdqrnYAXb15JX5XnQxZR+vJCUAVnzPH4x1nBUKyArbig4oVNIp4F3birSr7YaUcHCGzOkFqTMy8
OP81M97ZXuG3tlWO3lv9EyIR66lt79pIXYm6DYkJw/KyQxtwDPPiT8pAeFmBcaradD/kfObIoFua
jfu3tvOt5+ZvogxPXZTeWvQ1uDHXTU30sSmvaPAg5VDeHBWxcsQOZUgr94OkFlVD9Gq5Cf4/7Q/D
DxTF2V3XKE2GVognAyMI6LVtnid4c8NYHpwOWJOuS5SF+Fed8BaO6qdkF+tOnEKZW/xrhWc9sRoy
3Uh79mm1oSdoB9Txb1KHA89Se+WL8mK1TrfIgaWqbcZJhYoTOqLDVmfy+k2qgFe7/aaoRxI5u3HT
jsTvEHi9qHCTjeD/6dqfyh7HbL/ACfsRol8i1/un9hzQcyNmJPPJd6u3yeT1Tku2/FGQvP2Z6Iwv
kjLbw0cBkygzSK9gSq6jDuAtEmzExeeEYbS18/ios24y603KUi9IwmcCJBkU1NOxCeZP8QiIPUso
e7HWzND50YqBWpvhKk2AwHNicJijIdXK8d1JsKwPBRaLEFcUon5WYtyiBeYXMHZAgVbMkpJdzL+K
pM0/epn+0ZucAS30OodFPKGe1ZOYZ9BMs1iBKRInNe+vouCAKHKMoh7tv82PVrCYqAQUPrZZIxD7
mDoAPky81LILmfEAxVz5Dyr8xr80rv7jQPBeGE2kLyzU9JyGHv6fTWBhscoTCKG5q5dHCD2/9hRd
ajxnWue+h00+MC0PcbqVAYKqlg58bJfa2OxB3MwQRMYDfdLfhtwwV+FzpSETyweae8NrSJk38YiO
kEnZ4TlPvYwOntHfixxTLnoseJB1mTMyb4/OFEFmzM2tStQ/5F0ssHvg653uX7SJRgYGexydJmZS
sqx+ugL0TUG8h98P33GNkTq0KWW8uIpYXhhMFgruBWERn42J5azvg0IT6T7ramwJs7oarW3o8w37
bJ5o3ixsqdP6oVNRgoyZRlkU2KQf5Sz1a+Etbem/BIGNIjp6bl1mc+PMXetrSoiAywCuZXiG1PnR
aMmzaYB0So0v8HA5m3Cn4PNL9dcEbyJCrG807S0J0GsGYc/gqOITHc4bG3VEYGzurPwP7T46c46G
KFcbpyxhkSXWG+QEltdJCYajLV2GJMlZqy4w0KDa2spdVgX9eUIZ4dWDWNjZxfW6dkm8/RczoNtc
EXKjBygKLCJyAfyNtS63WmshLjQEk6mxR6wzbodkZGEnVqWA6Ume0Sqoi1/ZStKqgd4hlrC4djoi
/Zzgh1brNahN7SlW2jVn0zfNpgidMe1Y5cCFOGFDgdGIVgaGJSkp/CVxES8J8UNglIk35iXhqa25
30yG5W4wt+Yrm1v5CfnrrmD1f8vyKdwT+cTiP2qoQEU37UNkSfsBheeohQaD7jR6jotBXCFBPh5E
Tn5ULL3vDLpSs/uCz9htAHRyfXC7CZkaHsKmeSOyxzkFcl8aU7WCP4RDxiyjewSaj41p5a9QGbwX
WDzORu1qBBaz3wyLxrvZBqtMup9lb1rDqddd+5CZFVe/PiTHnCeNy8miYgMXQGoVRrhA+yKbM9jr
yEKfax8AjoeWPscBsubiMl4r74PFBXZPeu73DA4s2GMo5o+HvawQbBmaxzq/2jUpw+seMNDCmBiR
Tils/LZGcUk1suhNYzgz89rg2EyeHXPssIvpyVp0mzAqmcfyzRBrGJJE19z8GP+4xniw8wLrEADx
yMmEXTnQyo7EHUwwp5lEyTTuDl2IJrXQm/qgFRMuuSmkum+yMyWBjjSgRPGsMSfoow45L/Ntbaim
pWqC6tQouD4D4MOFY9hQUTWY+LLp5MJNl5at0TBVFhJlye4gT/OeDUxkMufv/gQEJWARL+y7kwZ7
HwMLY+mmrxgYJgHy4Cn6Kn3RHqckvThBr520tMSlKuUtRCXO2nmsPluYCiixRrilKJocCuJFVA8b
IKnjVrRovL3YbRBKVj+lLKMLaYPJqfZa4NFKF69JFCw1jV1UOCnW4LqV7ED7kSDty/o0WfJOi45Y
nyTA716Q75wWccmKZpppPZTBnZJyJ00hdr60uL81Zrjp5RAgUAvcpccCatmLgGuIc/wigR09iRZH
eAJKaE2nAy0+aXcRnRzzSKB1EA3xThjur0cw/N/G/fBQVW70zmOllLZSJxpX6f3WiwqD1atcacRM
HZJKeKTV+DTOAA+4GBvvquHRXRUOttnCIwDNMwBfdVw432De1yOl7N80NK7E8DAcECgYFF3QiUwo
VHvoYt5gInvcoydGR02/ChmaX+gp5AFVA71BFU9fOOKuGuO3l5p8hEWrUix+pMguFESnD6VPyC6L
Vu6sXpFfVs1R7OiZjqDm9AOF0eNBY9T6SkrPRY6PL+Wpq7pTG3rt9fFpcWizHo+MHFV4GAXNoqCp
3GkV9POh1bW3XLQCFXf5RYzdv6YYDr3U7BdhT/bLiClcU8ULkzptH2IieRp9C8+VFZFEMMidaIx7
OFjJH3ew7tHAgiMM3f40/7KnjyfdtwXAam3a9R3SbQsQBJVt7K6HZKKNn7rhLYul2neEupydytg2
uR3cHl8M7TPuUJMOeWe9zLndCBud6oYqm0RMnKQTCrLPoe29BTU/4gbDzg+ZMljezIWaSbrY/PzZ
UV0FqlRm66jv05rBvNl/gikL/6aZ5MJXVr4WIXxA7BDkT1QpADM1gplkgdZC8oRUFk8fTo54up8a
68JG0Nox2MOlHv2aLfun+feJi/A3XRiRlJM4K7cvuaUnto0oPP5IpVffH7+ka+U/o0FS3ZDqsmpY
4b0EoyvXyPXgbBR6+KLq1DpV7jGqzXvq6s5Hi0B6bdW9uWkicnvZuezFmDp3rbLHc2DE/F3zr7Nb
JXxB9kscjKT0xWX66tmjQSjDjBGULhCYGn5VU+O+f/xuY4DGkSw3YAw0SLgCx/sQHf101hbesaH7
ezVKtXz8OiEi7wyFALNxgG8aqzAgn2U3vY30nyhHx9EleX9zkDQ9NfaolhNDRBi4SfWVJcSvVoP+
kziFsxhV5JwMVVNCAEdBatQGWOadfBeQVoholnee1Vm16q0Ban1twRzwInOT1WN016X4yqBErRod
7bEZ2/UnzlVMdmOPzbCoL1PNiz8Iv77/g/KYLHrW1Z95iEiogQxz1EugJLEMt49fx2xFqa8yhmnD
9DVI/a63TXcPBPmpWs70OEHK2riQlBBJG0eofjpHYIG3a3rEXVAhp5iaA62wXmO0RKIa+g98mPU2
28Mbkhe/l/3Bdt09H93JZs7aILcoVLqOJ7M5uinpMgUumIDP5lOP+m/jcz8+d6BAFtiH9W3N7xAH
lIE+cSz34OfQ7LuoG9fgcp2Nxgh/MmfkAy/Nq856JO6b/t3qE/NI2NXCa5EGZiw+3upQMzdsS+TK
b3T9xMGScpZWcmOFyXgKR+0yBH7zgmjvJdQ8YsboImp97oWJQH7KtSY/qVbH8g2/eE2NCAePgx+L
PA9J7SbGRqbXzi6t1yqilCJXrfkusS15bm190iQfHTNCX2j27+6MRfAzDz5a1I7vSrhr22vs74Jc
uUWXRa+cyNW2sQ39bFuo2B5XlxMES5z48WfEsgWVQXrSh949mG3NmK3Sox/pVCfU+9qrlVew1Xui
LCVD0aEEeJdaDAmCVokfI7GXU6XkP2bt6ElJegib3tzjkmk34ThhPGrU8J7r3ToBxW+MXnCpa0Kk
E81/ZnhsnMr5keeS3hdEuY3uokJylDnOLqLZf5y6AeLBSRPqoAAnLnHP1q94BFwa2LD6NNPiTx6q
6U+n9Jm8Q59Ju47sp39mml5+pxKVfSW99N1RvH1G2Mn7MJJm1d7GsBiOav7y+E60fn+snD6eCY/Z
ShYyemuxqFclM+tBQC8Bw42WHIT5h8QRYNkuLzH4PXJntObYWpFB228tojb4elz73GLZt3aBf9bZ
EF/aCjxi6zXBixXWBy9HudQAVj5OXUNjGAjvIjpiiMzauur9tI/tYgLE2Rt4sEaKVVzya42FLhvE
2MbUEBhfbSavmR/TF4B1Bh/dv7PWZ53Z6DdcNvFGj2sIR/QXSc+7XjAXAs+IWsmqCS3Qe8dAl9d4
jEsijd4+SiHu+CaBDCUMN7fCLuy6L49jzmqrgl03mTKQe71Vz7SE+ZbnoR7Q9zao6tuIBBFFjm1v
Sgu7yhjlGA57wsFqM97RGU1rV+F0BhtMd6DG6aMdhbdWaaitxFRuZW4Yr5aFvx04sTikGPKsrM+b
p9x2q30kvPHqWxArgKdoG5LjqGu4uUxDczH5i6BV19WqLWKDESRpUKy33mBJ1BtYq89xBBiX0n/6
gJEKoUx3rT1DnOlDDafah/o5ZpYORI8Qu6NeBe26i8shIQs+JBynhGsx2lPDKiAniT4zzAOpTN1c
Lp0f+xGbj8ux72nskqTlxpZNjb4KSbzZBnKewqGpfSax6UfmJisfmXvYp19h9kJh5JuBWcDjGw3A
xWdkylf0ss+974znNu/7F6tnIGKIWJD01t1y1bO2cMufCDPzU+z700fvEwKTp3fDk4QRP56BH3i7
OGZzY+rmx4AACcdMtqzMvriyBo0PodD/Tp21Q3xp3T2vew7HJl1rQ1zt4kTLDo/vtB4zZMxaGhlB
eJpsaGeQn6NtVLTiFOf+P02F0bar2T9mXIQtydfhU9Rd+HCIfedUYqN7xrs0sYPaquwuGWRoMCMN
J0scgvHTyOfkcwShpkuSrVKcIj4zDQ3XGAK7J2xNMykM4xGLs3rfScJh4ExXm8cdsi9+9GwMQNjK
P2zsuQyn1JGHxjHeC/xDpen89hgfxqIFmQU0APlqeXp8yTUP3oIPkk5HaHSrKm2j/L44B8Pgkl1g
JFcP86PeIrcnSmjdkcXVIEwKgu1/VyPgh2HriQpZe+OMK7tl39yRUF2T333X/WKeFY3x2oZsjX1R
uVdnei6Tl4yF5x2BYX/vFcsxK0zlNh6710i53bPwsxsx3tOLVapglxWcw2nlJ+eRBuWpb8U68Iri
BZ6Hc/FkinXdDN9E1WAptHtQzlzIMDjI8BBhvGu7QC6tmRXH2eTgpzGb/eNCAhjYM1NoeZ8d+BVe
q2+KYAqXWklJrJWagGjbu+S9DOawRda3J1LTvjepjsx7TPFMm6/KxvdCq4nOszWy9eOhC4C6dEAv
kmb/eO8G32IgE4batkg1UnwA8BWpPA9WC8t4aJBSdI3FORpZx8d3qPzr5RgO8btqkuRiazaAmzEF
+U8EX2e0/tZFGMEE46nVIa85LjO0uRtruuZvqWHDhqgHEwNF0LlhOwfxFFIVG+J+bIeNblQgg9jp
nUuNodGINxTPpbTvWbmohD5ty0DVy2AkZqqQ6Y05crjgDVoXcfWNK5dEVsyQTlhFz4ZLQkI7FeEf
u3POeo/PQ8XuJUWcegXC8Nnh+v1AOqtWgs2ziUyVu2rvhQfAqjzHwN6w/XfvmcUuMWiGb1s1+rWy
9FdKHvznPur/x5VtZaazptp2VvOa8t2ZKihXJmwOL8mYuNlOvI8MPPNlOnbbKNX1F4G7f03EL8tS
ZqvAiKAGuMr31wOJUNDWjG6POBOvkW0dHnUQGdXlmfkzFnCNBZMG3tSuY6QRWeX/jjmRXfON5/GF
vN7DgGluU/kj1NkpA2cqu/o5YJqzKPFmXCGi3WlO2M2PfniVVlEeojbtVth7gKUn54Dsn3NsJv7C
6rFb4cQJDsq7Cs9LD2NWo0A06T0NROv0qH5679zuMyy4X8NeB5tV+wujZ9sSwvcGELZuwqja1/MG
ocxtNGWhKDee9HhlOPcPXaBeelyR62gYzJ3WlUyahW7vQ+fU4nR/LvjhHudMlU/vZIEYG21WAWtj
Jb7CKFrphdP8RhgxWQY01bMf/QYj3K627KrXwpmBk01IbH1Gzp8+C8EjArnvXUy1RuNt7vnkpod2
dJJFzCE6VG6Jy6utkdrzSV11OtvvEVDYYWL6ejDw7B4eD4FIo32b5IuKlHksxX3Az3ZKOrwUdSXA
qTwe179FPSB2hEmz6GKsBU957YhdLIp3sivKbVigEniMWjqBCM3u0FybFFCvDpnji1GzrO2UGNFe
zFOMMR4+B9fwdtqkxDFq0RPLAHhFbTDWjqata+WCIUeVrKWLBNnM+108i4Ib7kjH1IF8O7q5QImr
O8uI1OHRWDD2ALbe6z5OY/sXM0jPns378BCZMKhG0yLfZBzCpY8RbeXceZ49vz7aaC7f0fHvilKC
JeOjvFS4fCSVpRUTwTEfqKWV6+u2bMt5WJau9b6YluM4dJvS5ObtBvFbERWUPFIca5k6x9KgUBtC
V3yOCMCAZ7y0cZ/eVc5PMWpoh0IGr6wL7UMzV9uxjj3CKUJv3RsWq2I53gKjpR5AiP4Sct2vY7ql
T8/+Slqj+WaQNaw6FtBrTYsumjZOR62Em1dYwfjfd1gnpuOA77qo4WM9/sRkTsmWbun/fzbmB/Sq
wT5EKA4h4tHSPL6gFJAXkXlonQMQotC99i0TzXcTTssKErq98Et4aSZpA59NtJVTW66C0BaHYeBJ
6UHmrWcD5eucmle36cofpbsJK1O8aTlmg0GQg/546JFFVSTBuVOlPOt+aL7Wcvx6PMLDhhpUF+OR
rPYq66evsu2MdcdyZwuWI/v0PJbxDhk/nCMHjIpkZWQ5SEz+rc86spdZhYmEOfHdsAMP9nAMEaaR
GQKJFKFq2vcbO+3TY1hbPmUdw6Ci6N5cJCBP3AWYZc0Ple6cE1q76+ORhzEy5lTGCGR+iZBcSxkJ
cF2BufLr0HwejPrYgFT5EEMR7TD5uuCggtcKU+6rZZ9iLfB+vAoaU2cnCilKHVzbmMI09vz3IY0u
7AjrC2kA4c602WUmrrd7nN8FFc45MkKMCnm6+a9IrF3TZeQC3bQI3HxPrk2+L0S2cwuzXNZjY9+L
AIRKkEavblW2y2Z+BVUkdiMGH1+Y1UmYmnw246hkfVmIZWEzkpajGm6VN25b6VjI33DAPd6VDkHM
dqrdncEtA0rp1Ny0qv2ORBCfG1DyDorpHyxuMEAN5Z4xELMwDMn0Rdc6LR7Xa2ZYF1J7XAwetrXr
avPZKEaeSiOLD390sInwH2Eqdfjmkk6szb9uYx9BW/o/2s6rOW6kS9N/pUPXi29gEm5j+rsgWd7S
iaJuEBJJwXuPX78PstSiWt3RMxO7e4NAZh6gikWYzHNeM9mrBg36ZBxO7WT7Z7nB595Y9o5Ir5vY
uOfnU/fyx+J3YSY0Jf6W+X5w76GrP4ujPyOujv80LAQt7D6RvxafWwpkZU4GMB1yC+WeTlmHjR4t
qK0xJRf+sXc8DarkYG/9SiOB2Ebtreb2zzYZUsqvgbPTsATbIbb/bAOEgABDRndqnNOECNVNH4HJ
G8dce9BCXL3riKmWEvGirOsIj4LkTU5CdRUTMj+vTj5rdqhQIHIDlFG8WEOhCD7KMen6/ABulOrp
rMBwq6Xmcsw2ZpMEz8qkWhvbzg1kaw3/OepZViXK9FlogsVEbecfQ/d5iArjqTVb1hRZjNhi2L+N
2P98RJNOz7VZYcRVT8AolUcdt58JT52DCv0lQsrTIZGrdGvoGjnzsTxN15aF+jMmLGRE4fKZSoa2
pBJGW+7Trx56SOe+jLHkNF1rVflUR2okcHc+j9KnMg82aTIpd7Ffa0eMJHiy6c1k1ksW+/7BV4Ps
nD4BwdsaTo3Kh6ORC9mRQvbXBSYAd9aUsB7hZxZN+WZZRbhFk0R/ZO54zyS5OulmYzyqpbszp+jG
Q3J6k0CWOcoN9Ep7ieIUysB2i6Cc1R39oO3uU2qnS69OCooEHimdtn5Ruk1RmtVrpsHnD+uA5DVc
+00aD5+qGCRskGpXqacHj2MI6cbOBuMEW26iSBM/lh0CxpAyg0NkjD7/NBYs+TDeDmo4IpuLHdf7
V8qR8YY1Uuzf+80yc1dVj0ST3mmYcoVNBx/6j6NEXz6FNmVfE1tp+afbOW+TchCXWzTJanBf+fia
dKG1VHjHrQdRN8+DeZQr1LrkCe+G9kJMIwaS8wLIzQcQkPHehr9yBONbchm85G7lIwRcAMiOUK5o
Qh9Zw7HUzlWDmIXV1+XXGhGSqHbwRtLMEYlb0jSYqmjHdE7TBeSh8OjZDqXdgPnnkgB0rB86uZTN
qBlRqrRuUyu2Xtom/GzVcJ9VgA8rMnmINXnGuXbqZJcgV32TYQX9SXVIfJpKiMIUmMqOgv2gaM8u
yvFu6GNsOF8cOjbs0LGGfWya50KN9T3quN5tHfTxehwc9JhMZ0IB9bO8zESS5rvOnJGbenpOtDo7
y34rAxIGrA6fHbNEwNuuu4eeRc7GVFkrgcMa1ugPu6sQjRbHTKwXJQBTUum1desj6b2Bx1wu6/FV
vvMbH8acbzIXD8cNjhBIHcIq6eMCrefU/zyxyj8mhsMsgAn1aiQtR2aJjTpvwC2fBQL4c/V645XB
c9/GOup/YXwHbnWAnWSir2oY/lpex+gjV/u6Ur+GCQtKHj7KHtTVtImSHPFZrH2Z/kCCAV2WAmk4
ZQYpkWhiuRJ3LonRJuuvbgTiXsdJiZBdm61M3FkE201a92uD+lpUUArCiuFz3OJ8pZXauAqgbx/H
3hiPMLmYwIF+7x14y6Y5fE1EfmfqvHBUbkr8S2GhD4LyXYEavCwNucztNN2zPhpm74P+ekYa37qb
knGrWo5zC20d9ccGXCiqkjdySYN2yXidmC5Gum64RX3S32OXXS7CpnHPci8DQbNXTetTn6KXK9Km
R3N5pot2vr0fs7h6SBqx1VKlew4SJNT8ATs2xROUj7PYfUB/DV8v1R4WstkPyP2m+ZxmpR51VZdq
iB8lr6NY0dSD22nxOXL5Qbsqyb54OS+ZxIe4OqV6uAq6AG2kUY8/q6WyJwV//PDbf/z7P//jZfjf
/lt+zpPRz7P63/9J+yUH2B36QfNL89/HL13zVspjfsT8+Yh/r97y45f0rf7HoMP98uHXgPmL/Dgp
H/z9i918ab78qbHImrAZb9u3arx7Q76vkV+AP2GO/O8O/kYplrM8jMXb7x9e8jZDqODuzcez68P3
oc3r7x8MXf5El19oPv33sfkP/P3DVfVlCpNf49++1M3vHxRD/Mt2hKU5hm1bjmkK+8Nv/Zscso1/
ufQYwrJs13Js88NvGcYHwe8fzH/pFnqA4AcNctGsQBiq83YeQsjrXzYmCAZAM93VXFfXP/zxh//p
f/f+v/wta9NzHlIF+P2DpmoffkMtb/4fz3+ZZTiOYdmWIVTyBpDBdcH4yxeK8/4c/r8EkowstDoq
mg4sU0OrlLXGF1v2VR4+N5qF5qgdfNVUgL/V4OvYOpfeiUcBsrDzgNdZd16RMEkGEHsFHQV4fAeS
UK8yUiVRDrLarXAOzVTjUfTQG+WozLnK0SyFxqj+CPZawI/kdb+5RT6s0tSEh6I33a0T9OaVpfnN
mhVvdysHChRySU+JctPyuAVs2GKrBTb0lQQGijDDjLAeLXv7066W+nNvVTvbNMhcfW2CR4EGnbeL
TKsDbwFDgRlJ9NaFU/R5ikCFZA1VOXCLbW34V8oQ3CFQrDwjfQ9kHx2fe3MKkWEooXMIik28qmtl
XYDuOloQQ6DcpN79SAoEDFQQf+aBOIDlUEJQUir2gcjVXXbIZFovFOzOcVHZcijvKfdfsm3YN5Lh
0nvWR15Snwoju23qDnHpuatn1WMCCikufTJCxsrRH7Gyn5Vgv/rpUv9+Qf18AVl/c/1wDaqarluO
Zgjxy/UzJbYzIGKGO7iiGvEh8OKtO4zlTm78rmARTqEUHsnc6aj2zyO/9L0f11Y9jPjyK+Ch8lEP
WBU1aTHuczNvHxOoYFd4Alc77Grax4FX5vXU6tlWjnY1lQdtKBK4R4wGgbFDuuTQF+1WdTTlrLS+
+jg6LSwXHHjCsqEV8CpB1ewyhsYKUnC9cZKRflHcx61enmKnW4yonp+nScdFiSu/HUHmR00MMw7L
zP1Y2LMydE29CAXxXvO15wCK03KyoYI1CliRf/7hTePPN66wdHB8iE/qGjewMFX1zzcuEghAt2LS
RobdRBuH2frBboLvmxRGzKrKTCjC9k3HPfYGNhm8ou0XD2nfZUvfGYxdlVgscOM1uEnuLpbcyKHV
TCpaVh0H2XagcodW1eyheelr20ZiatEm7nFCyABRASonKczoGxeQAgQ7HYccy0Q6s1D8+640gnu7
vK4wF8aqCWKLTJVGGqnaqyGYKaMQwxed1kJnrDCgzq2Gaev8JwT9mO3KzllEVUmxlITSpc7RZNN9
Pxrtvez3AvvTP/+mOvgWHu0/Pw8FIveGa1gurEjH4Yqex396HsK9IbMcUTCyUaD/0uVl+9UxyZhN
jSWOzthVu8yG3KGoVf/UML3tjTJ5Tav8ueyt/lEUgVhOnY3ZdmPW58w1E3J7RBjGtR8V0wve1911
gXb2ycpG0CM4vS6LMe2gHlv3lY+lfE+O3E/y4WOk5xSbrE7ful4zgPNTSZlP9fCi9zfynI2LWyzP
kvacjbkCBbl5aVECAdtTuied5PPNoOnjPUq0eMLkjfY0DRnY71yNv05pxgIzY1qrg5zM+w4daqx/
ZoBg8W1Qwtu20dovvYHe7FRVwVMQuuN16yT+fWCJDMJiXaP6ipqNhYb8Xq0SsYE/VG8w/lb3LUvX
ZQDM8uRUIAypbsek4BG0TFute/AggWySgUtTNkM7LE7a4BxslDIeZJeNmJeCKemd4eXdQ6UoiG+n
Jfov8+FtbgdgNDtYQKOzNRDB33uZlp35C8guuqgKNePgF4t5eZ86UKzxacjOMkQN8eyVIQ560T+F
jImSnr02AkqnIf2mIeTpRPFjNePAsIB8bzjUAlMjeixnohEjslEnno5VG3Dh4EAef0BpIjhUZMgi
6CWIKedjRMpw38ie/2lMnuv2nUuC8iquQuPaDRuxLuxWe8j6ASdHG3CeVdvaQ4tP5tYOIbDIUeGp
3glh4Z1syU2ZvXVokN+LOTzLhy+4qDfgQDiXPHXVQnV17RaIOlT8557Es5PH6lNs98omc1o0KTBq
era08QEQgnZXCmeiBGYF10DA7WfPzMwrM+jL46jn9i1PlOd6Pk9lt+ONC2xpm/q+8THG/1L2Qw9U
AKUY7Urt2hGpQ3yYfIqmIKOukCKFZMFOn61qplVy5x+GTBn8z4f/NQZAXeZf2TaQjp8+5q9xf/0q
v8T8Xx7OXwtiYTDxaCg8JAk839fuBGnjlZID0eQ/6Z5B2SVIN0YG5Pl9p3jW69gj1qTFqnoJFYX6
PTRFJ/xHqN+29k9nVSLdWcnQwiu8swz145/O+ndfQIbKL6B4k/7nL8ArzsQTCsVFpUq0W6eO9kPo
mR91LdZw5UMJcJqbTocuewhg68aze/NjHw8lGFY0a+SojpDG1ZRaE4lURi3Duov7rj7LwaRbNX0a
fqz9KD/0rnEMzWZllSq8eag528oLlFNsiuoBoeP8GvJVtcH6sn5QyihdBQLnAjnaR5F/oBr/4pZ1
9SC78OtKTKHcy3BcMVliqqAX5ZgGrfHGBjO1lKMt0LuN0aF5LEddr1PPU1+v5GBihNCAgNOtXegf
ydg9dZieHmwdPLFsjoA4V5E1OAvZ7GfB5hb5eqygCQats7RtX7sPVeHcTq444CLbPRVRSM0SONq1
jGp9018YCXBCOQrC7gVaDNO/rMMvOd57TR0fSipYiBmFGIbh8bVRzMa/zeMS0U+myq9AHEPAUi9h
bFXXyNKEoDTyaIs/ilgasZM+Igv8dcLJ4rUvza0yCO0T86h4EbRNt3e9rDxYiGXelD5+QqaiLLtx
rF4NDAGuIN5HD/H8uUBhmmVSmHuBY8wRqzuS02083U22wDOqUc0nJInBXDSa9qLG6Urpq5HfPX7s
UuF9Q8vhtkwi8TnVkDyqXDudRbT7G4UZ5Llx8mA18Vzemy7LCj0vEH6fP6Ufshh6IbMKVjjJodLa
cFsC0lirVaeerKiEWlnxPvUGGN19Nhqv4OfQUMln2QFz3JFfSb4Uk+4i8mL29xXAtIVrWdVK15AD
jTMyg6TuT0LZW8mYnWWP3GC1M3NKR+xQfgzIUGSLdchkpeM/IgkQPFJenTWinVvZlSuAhEH3ke/I
g0fddPQrkvj+TjYNyzpPabix9Ch7CENT7PUuegWqlz6IuUtU/Ldt5U72uCNMnsyYnK0MT3OE/0d0
/RdK3oPvMofq2vas/M7bhrHa3BVl3tyx/lDXeTcqV7IpB3rgg1d4JVlr2dcmCCrV1DPjw+g7DzZy
0xT08n2ODP6pHtr6skGJYB2oOXX0YABd72OJ4az8UDjgFF6LVs2PlZHht06270o29bjMj3KDKAJC
X24VtBu4qhFmvEwR1KIpT3VVjffVNGwRlZo+MXPN1nk726r71fgJobFXtzFzLCIoEaHo8X1ji4yu
DKidp8XTx1zTgdJZQCjGJiyPfYzixNyyK6267f/ogjxrrltUBL5/OUC5RnIsLBZ6N8ANFjHqonv5
QdH8aaFDolGPwMXoAKiu1cLPpo9Wp7hkbPs7b06OyQ2qTHCPWBfcBMrYk5usTHGl1gkIXcQ2LjGa
afEmz8VJHuEW7bjHVxsHsevUgTwvVOWuikzrhJMtnpcOKCEERpUFWShnJZsUHA6mgzOJ3fTIRTDf
2tljDYmRlzLMDwl7dRJIP/PIr23Z6cNaYLEcHPvAHrbg8+IDwt/qAlH04SFvkN1Iy0C88CNgoCzE
t9FIAWOb+nPDPwL005TfWlPard4Pr6NcXXSw7x4iO8UijaLAiwLSHG86gbw8Gtg/Dh/ULL8dGqVd
1UM9bk1k5Ujzp/s29PUVuJh2pyhMe0cMjtaj6+RHA+DForDT5s4lMYJlnB89DRYMLUTzq6/BFOyV
KsTeEVgQCqEoWFlNiLOpNb6YJY+VIs0+OZlRXiMGV99HwE/h5hvxqRNi9qCOLVTBQxDKaLUWbUGt
T00XkIGDp67tK1BblT7rlU1/1y/jEw3C+xxPwa/ayPP4wvj1PJfzgwaHPF2Hm1Jzdn6uwiK0eDCj
QcNcPNTOLhXvz3hXm9RS4ukhp/yBnIlRnnyhoNKgMOkVhabu7M7IVwUKZKib4NAWjK36SI0PspdS
OV/Q/9tFObpQBkiKXdO6+c5GtJMSW1Y8ZWRzlkqqB/z8NKMWfZ5EKOO+nJvCahfq4Lv3XuClaKN1
uyi18iefXCo5nnRbigI54sgxP9rOCGTYganBghrZniDFJb2oeuThaFoxExSI6dNeNr202ftKMd1a
fRJ/FNVS9iKj0Z5Vq7lDr8j8KDpV3cnzs67dl2Om3ybOADk8yqpdB1vnVKIcDM1ySl8syoqGSG2E
5v6IUPESOiVUhN4jeKMMD70+PhQmOBY30aYvSS14Dcw2S6FhajsWEMxP54FMzW90Y2w+IX7brFSf
CRg/QffU4sslAyafFz1aM+UeVkJwK0+p1S0+oFk6LOQrAfA5GvyFz6vpxyuhxRti29f6o6aVqO/J
OIUax1UcIaXXItd9lsEyDvUDtEN551y65sH3c74PZO40bqs/Yt/7w6m716fPcdZkX3GVvLERtHxr
R3EPGMz/5OS8TMtMHY9aKLyNVxnTKp0K+xb4VHwNq9hapUPmqN9CrcLzQvjJcCsc7yArunXG86a1
i2Ijm0aLBQN1kfAa2JSgEkTR16PSoen3yZQON1kOAgWdbuDvsGGf5R7wC/F9D9GVO+Bs0RUZuXhf
w1iOgKlv87mVjJSFmtZkNoV4Hjm+uVOOyI0zVbA8nbrZkbrW9hCuVezvSm3viXwTG1m7kV2Xwbkf
BI6/auT7zJ8fDlTM0Oeo9X3LrY140/yqGugrMAUIRePedmrS3Om+iugBuNB12g4N8DW0ZLCAm4fk
pi5m55kBGjN1LWU9xFgqmoONMYcAP1UGBkTaGhFhAG7cNHNzakuWpL36kTXRKmm17JpZBmXh0MBJ
pjRtwAt4U3Rbq0NLop2qpTCLj00k3mDWgFWyq/w4zhu555RTuDbt6ozDpgkopzYfBH6Bm6II7ruh
ArlitzlXW6oYR7cTUOeZqAVmhIBIiZ7GSekj/jpK6Z2q9EtzwGzAmFfKXabj/RlR5pML5/fVM3SN
a71WlIPsKoJ6fblAKhLCZ7QxjMt6+bI0Bjq2IB+b7Cxb3RdlUt01mCbcoei1jyfdeDLN3N2Mjo4M
2lwgdhukg+0qocSPR9C9USOiliH7eK0BDVlUwD9vMtlW4RIv8E1ublqS2ddqU5SAZ7ldknYsDk2g
LH66ydxiZJEAVYTKyuSeLl8XQpZ1Y1LpW1RxrC5lLVM2Y7v8uSlHJfxAD4KbEsTpNvYmb9fWYBCa
vHYX4dyUfY3ER763ZafcmLygyXquAqWEkI7+qn5IIpU3eRBilmaGL0gWh1sHSAopjzQIl4he2teC
dfpuQrZiGQsTf0pvBu6jDcrzO0yGRQH5YdNpOHKg9V2dTIoM+KukwxegATfFDPvUIzWiJNQ3COOa
9tKAoA1Dr0uv/Kqut6kd+NsG4fBFXurj5xh14xGa4zoZ4U0GV2AV8A8fCuW6HLwQfCJvRHw6nAfT
JsmhhGCm66mE3NRUEcYgIJdRJmsGXyyyvkKJWIMFdSWJZORr5ll56GjXZXuOSD/fNT7V2BniUCal
ubI6L1hKcgsa3N8imqfCTHEPBLS7QPJzOAxZAIdg3kNIqVmimMkbbm6SAe7BQoUIooxzZzCMfBYY
CPD4KeIiPBXivSgbnh9yN1VGe+2SnQYIFO9ll9wgSB3v06KK96Ga35qoxpGKpIyerJRaucUAg/dc
ZQO4anSxNWrRn0xSf0xBdPXFCa5BSkSvSe5mcP6d5BwIM9vCLx6WbmEoj5aXf5QR87m4uRFxA7dT
mZXzEAAAvsrtxH5NQsi+NXxEcnfKtZrm3hF5mHFb6sWEIqR27hVWQ7HqUTCMVPNebmYvhMRnsSBb
VoLPSgL3bqXOwDbMVIcd2RrMHaO7QHecV7wSb4DpFS8Q0kaEuwo8wHrfWogwtfcmChpbteXnnFlU
twrq44hiUa6ocVSDXGnt6yACIOojFSWgNuxLJh9PJFGvwoCcZ1mJYQbXvLogsp4i1BtXcd4hpDlH
DZP2ggrQc6uBB+9F1wcLryqRJvqlHZiDthhG7vmFrbTatWybTXZHNs88jXhEbJh3tDfK/BkYdWLj
NuE6KpvQJTYu/jX3FXJ/t2ALTrpViqdfDgrCWV0IDu/7QWnq+vdpbJnvB0VNhVpkW62bcsqhk2em
udPxgs7zFvTSEFo72RVm5Asuo7KNVRuYl0gcrFzXl65pJKwhQt4U86ZEzAYqehXuyJ/Ud3E0FaeJ
bIAcTEEj3w0+dn+mO4arWs/6ZzU4yPnjZGj2cixMb9WgivzcVT9129bg/U20OXenJdz3iHn/ml9Q
HHUVtKQ1oBstKCTY5N+wEokjBQENRkfbhN+p7UsX4zCsmZ2lzxT82SyVjSFi8JiY5h1AOYXXnLB8
tkLcbpH80fZ2P/iP1IVWMbmP59Lg+kn87DEfEHrAAYi84DxvNHykDAfbV9EzZHZJ2RtjPl4jO9ls
YiDB2Ejd20nh3bnpsL7MQama70bbOdfMDUlDJsVeTLl4yLBYEch/PdcupZUK07Q1NkOzei8OsH5v
PWV6nGyTcRQ3GVbLZCAtMB7ucOu6wjuGPgba8nAL+j+VESvaZ5cbyPdCJjLIfmwChOPvgaUWG/6d
CDzPd9wwQZUDI/zj7pPhqkkiu0f38ddwryIhrGNKwpA8BknRUxejmKm1ArIAdRGNmvABg9mTo7fA
tqCuxszNdbGOqii8H8AfHwYfExg52s+jutc1a4DVcuFvxD1FJfAI13Lh72eJfRYpJL45RSAjhrI7
x4Y3HWVrRCHlJkU8lReRx1KgnlTW64V6g6DNjMueX06JguodOMrbNlUoUV76wnzf+Gq2l31Wr43n
1hKYMnqr3hTaXdBVJRWcol+IYfb6SSyYzdhbn6DSyBxmv3FSZCwa6mzptYXqLwYDitjI4akW8akh
eXoZnSb3yi2wegAnYtjZ3pypyD9trGk4WO1nQ0TtZSy3iuESkP7YS9yfAkSEAIsxbt08HgEZ6+Mu
7ppxh+hQv4y08Itsvff/0jSLBp6P7AwT66ROmb3V/B18LuXE00uc63lTUli9qpixbWwfItxVmrv8
Ip013Hxvz5KqGWvHpPUFsxQ28mDONBXa7GITJLeUNRFK4P3PTK0zN2QtAQ75Jf7NGEpcI+mFBAkI
L7mSHsanZtKit7jmg9WxaU8puc0riiQhdjYhNyJT8JtSRMG2n0r7kz9dy+4RveZNmA1I0SIC/KwW
+Uuj5N55gBN/lkebEbxmL9G8c6SiGihEnj0aVo7OHi5ze1cr4QjqvAnRN24eMh8cd6zb7VsG27NV
zHtHF7caHgPDbRxaFE1MpPZttJ1rprFjt2phJAwB2pckiKvdqCvRGpKRhVQErGdm7fspcdR9CVp2
JSLnwYBLtIdqi7LLSNpxn7oFTEy5O1WGs0qgj8nWX0bn00xNh8A/ORTw/u7j5foSoQfHvyvT79cb
CsuWE9d38lpEDnqApgEzsZKXaqk2zyX5PxJAtXbnp16/xxDvkbxLQsZPlEtrivxb1egsCN3ZrZr5
YPNRw3ZPjnhIc2RZLl0jlbC8M4yD4rY+GRMOykKE9gyu9I3sc+cBxDohd9glzI45RA707Vx6MpmL
XU5lIY2N+JmtAssnRm7KoPqmYO24oWo56/moQJz0KEIJcYzMk6cqQEWBbF7lovWPlxh39PSt0FBM
kIcwqxGnKoLwX+KxeM3jVpzMgf9J4NkgGRsUhBGVivrtWJoLd8YUxjO6UO5Z0Cnr+VLrt1MmFiZG
c9gS/Yi5tP9uWMY4M1TRgNXp2U29bkRbLh11RJllvu9bPUIJ4f3uLwutXHo/huUN/37/y7iIU6VR
kKzQ8C135PVQ2857zFXqvAF/IHd/bcdG7sEimaPCYhUNirWNJh3IAti+RTqSOe8NIGFX6InBgpoK
oKfzGsk2exbylSEWldlXSETOMeYcEyC3cIm51BTnyuQchwwOorV9rmO2jKgDTNJxWaFtspgQ/roK
SzL4l07BU3jBz9pfy/cEXp/4QZhg1Oe3Roru60pgPnsZFAUXEhXs3fuNkLeDfY27F67c8w0kBy53
Uc1MBsJjms1rKmdvBzZSbDN5sG1DRPrN7EyWSGFJ31g+PAze4TYg+Mt8C7NpaA5V4WzlxAo+6VIJ
RvPe1PrwFhTrvZzqIaJxo9d2Qs3aU5ZyaQFIQESKeK6AOJGsojtS4+lz0a6qtDGf01LDAAJVpkYf
u6NMsxoOPleWywRMpndNkx/asqjKQ0Kb6eGFNktkBzGOLzKTHFa5v+vCen1Z88Z/NOWgX5rA9rAe
3NRV95qPQ//Nv09SX3xrNeWL1ZvZk8Wy/aZVUvzVFN9i3qLgaFMwBdccWObkU+2PSNEsOkyFN3kK
eNLjgQ4zgLRCMGcfYhYR+yT3eTgJLQ1WenYpuTqi05ZuQLJPVljz2jZg4VTk0OaCK+B754Qe507W
bmVFNq+/AhvCfnQeH5v4CxOb7lKezcLZyHhQzUvlNyV33+LYeyXzYII1WYDw9pe6s20MkdN0Hyat
d1RYbl3yYEGM+5Mz/RcR4RxRuYA55DnaIlKOdopk5I9P+a8jgilZlPqQPIByAOxDwhfLBs35pFhY
oU0QNvY84iipo+/v9ZH7SaPMg/MTohVTNbifmnz6BhM7OafkNG5FZTzIqCloGnyTkNaQzZibqCQN
cI+waX0c5zmdP3AyINXDDTCHYCvDynav6pPzZNQJzLKKNbdr4p5EHru81iFUKfAQb21k2+79wUKs
f+j7Je6cwz0T2fAY1s1ZtmQEygyvKVT+vWNRncCUyF4BtrYxWCa+nfzynsXPfCoZ7YWmitKrjfnA
3FeC6AZpQ5nr8mnzMUJYBzep+6PsChXUNj3kZRey2SaIuGdacmnJz3BUlCLiJCNVMH8DpUP8T/49
76cMWBIFjT6zC+1PMOkQr4Ds/jS1pKUms+n52pGHXJoZnqmSIKePUMGhixxvHZOc35pIS+4aRXNW
URs1R0fz7IWJBNlt47fpTVJq2WMQ+einQdd+hkjxYjpK99IKf4v9YoxiqoJgqoZDPeZIN4oVuG9T
p9w6o2i+IHxRXqkC51ODNfhm7LRuy6TXxRqFeZGa6dva78rHlHnj1qpJd8ucemcaWzDL5aMp6m7L
X+DeyDXRj3gAr4/FaGvIcgXTvY0BzdZzML+qVK0uqQ2XNyDT3LMcddJaADLKgDXG1nRf1r164Lq7
F5lblddhZ35y4ZruZSyLt5gHIHLTCkLA931didsY3YFLrC5wEx5YqG6QMJ6wyEFpFofu51QIWMji
o88y/amgmrMPYz25lmWrinf1jdpQZ/kjqvEq2AaO2+wnD6c12U3eHbsawFFbX4uUuSSDgpraf826
pPkUa4i1Ba493VVm7CzgT2oH6vjRRsvVfmO71D2LVEuWEaXyuzBXNXiUpniybO3bpKrF69j5C6CR
FBt0B6BFIPw3J5+++r5oV27KPWPWsECb4BnJyHgzX3P4/Wj2s5N7B7Nu3ft4Kqd9E6IJJPszpsFX
LdrLp6xwtPOABMNVOx+A9Ehwo9tqv1NKrXpE3HZtUix4RlkyX6LamK3l8ZpLQtbN11OPMLPWWxDj
eO9ARWcvsWv/EyrO05UP2f9J7kVz3//DOPlpPdqsaNg5JbU+v17/f/5IdKZQVPaGjSy5OuBPt4kz
Kyk2JTr1bHRyP0O96lIb0ZAeh+4RJbSzrMgaZpFtSygk36OZb5OkCko4F3NNV25+HIF7obVqjRC/
J42SrqZjGyGnD3JtGRbjCbieOMguZ0zstfEjQvYh+H+JkPG/nENGZH9EvJ+jnPrPaQjnYi6Eykqn
peCzgG9ys3rvgxO7S/LGOMiu0Av6o1O4q/fKaG3k6BqoZoYqlNZiLeA/vVedlahbFY6b7I3crE/m
vJHV6Lkf5ZSUNQqzEhwc5wEb2Y25T4bZva1tlMqc/ZeUg4UKHHYSzNRSg3y27HvfmI3V8Q4vmO0S
+755j626Gt5soa3fu97DEmy4/CnSYqpQqpKsu6LLjzKBK/ccU8TbZkgPv/QPc5gcrBiU8TVwGbdU
nN176I8AGf7e/+dTy6ONsCr2vgtNRqrDUE568cYBjeeyIAc3Nw3V/KPZ9N2lKSdd+aRGBzUTN02t
2Hu3LQGKONGd3ASisJZ9WWMy86MPtpRzlTaJun7vmw8PCw+0cpXHd2bkiT3mKZN6eK/a9yrDg1az
Ev6j/73c/qP/vdQv54eyv6/1Q4+7y7aPKG5wUx3teWPFpXfE8/pm9CZtL/tll9zEXdbCorYp5c6x
apFggoipgbNGPuur7EOlodobvrtsZ+o3le+SRfUDLtndA4j4ryxt44McqrsQXd7RESvZjLsoXyf2
hKGh5Ixb0C3rrnmSrWgc3YPed8cULqvmx+FXL9Wxt8jh6PZtaJ6SVrHgwSI0UzTWbar0sLssH6l9
1TCWuu47n+YjBfouCzuZeaYz6lszdWXdOearmBHhfWODhJj3VHTt1nFivEZzFHMaUJCy70esPLxX
sg7w2OCsmCfbyzrtwQ1lVIVq3dZstNZARZhG366nuHVPckRDSeHot8+ykdgJYUplf+68yVyLMadK
YetpTubarVc8qLIrbVJjygNa3KwomeCf6w/5UQFdrPC4OXQQ367aVjgrzZoE1DTPuGxMDIE2samQ
IvtTf4Og7SYEXiggf2nLsRfVPiwKNNBQSQ82Q5duO6Wt9hYCDjdkir1m42OthELjW67a/hc/cF//
ugPQN/gyCOWnIQuSWA/keLjNlbdoFt7yHEidqlr7R2y8o8cub/AjpoRRuSLdCBVNgIQvdeMXNTK4
CDD7KKi9+f542fnR89edv4nxyhv9/zB2Xs1tY10W/UWoAnCR7isBZlLZkqUXlGTJyDnj188C1D3u
6flqal5URKBsMdxwzt5rL5RyYKVPreiyJyezt0XWYdZdjiKHOhobsQbunZ09xYBK95VqkLu5HIYY
mm6gi1Oa0saTEXbEPihQSHvaC5ciqv1j4+TDoQKcdFMbSkQOL7wN5lxs3oPSvpsRfVfAMFSrh/u4
m9rfRHG9DBRifyqd2bIACdoHvyHCLFUTD0KlgjwD9UuqVl+909Jbr2EStGJu7kpL2pfcWNIflwtB
JA+9yMRzFwOwMhfjuMyt7BVVNYRFbkjGzvHsGb9mCdOIobMmpj5yum2sK1Akl0cBzu1/PyocvIFh
DNr8P90XLs+Nl6v/933BWN4avSWPrUEym8ioBUzV4D8oK1Rcy+zPxmJCSrov4SgAMMreeewX4EFV
Z+JEFzW5qeeGmklWjD8hdN+u97JkOXetOr3OHdiwMC7ljVqAwUgr+zot7r6MrivffGyEdA9QNg+Y
Tok0ijAjctUH1nFUdZuIiOXqOJTmTYWPMDX4bLtg8DZpODsPpWr1F03kLb6Vcjc1Y/0CQw4abacq
wElGFDvqR7J49mth9lv+mOjUY7N88rXiQZFJ8w7CnQCZ2revg69qt2rVEIa1XAjk9JVQL37QUHXD
axjh+6+/iH/ICrrhDiXgRzxGmhdSnX8oEFlD5iv+elQMSvEQJBK24PLoX1f/v/fFy2+mV7YE6yTm
tlg8v74NQWbKi/detMNlPUJyIaHm9Ka7HlKG6R+t3G0cP3r8vqEHQ6frBauR5dlxE6dXpUqf1yOc
yZT7U7h9EckdZpy+YfCc9yYUX8YunIR/n1azed4bhkj36eJd/Pv0evf/OK1DOtziBSp3jI/j3YxZ
5KIX9VVZLKlOX/JXWLK+U9WUojQScVLbdZKBCdgwvPUZJNh84R0EOTNQvd40GlmzwqZyh9Tk+n1u
fVjnDtUyrmrL1fUIyynPKGMc7A4899IJCtrUZXHW1SHAXbUctwYLmO+H/7hE8KVB9qM5bSpH/fv6
n+evj7S6G3Za2f5KczGQn7V0XWlEzBu1yNMd6IHxul7JBz8G2rEc/7n8j+esD9cffy7nNgJMz+r7
H10a9ZbpjQmpuX2nxndmAHV/fS8s5BY0mWG4/esCozHA9gx/93pBr2CTrM+QETMsIU76DQG3C/cu
xC+7kXlDBG3f4Trv+Kh0sTrFj5lDjtFU1ucMEV150ykEaOgFFtQoEyRv4Z+vp268CaLsMViO8roe
n5L9vBjt1xNwE++rkPF1PUXRInGLGp/8ehEqj70F3KFs16uhjk98EmmOtdQMroblvAedoT6046++
EMV9XSXaQ9bDLbNlW2LE49r6g0YvXrRkyM7lckvsN921DPrb9eJ6Sofr61VNNoIg5w5hVCElxOgS
U6LMu/IltTX9Bhsp3X6oGi9dBQW8ckLbW6/W1Ce90mi743pVDfJXkLvW7SiimWTUnVEP6fGvl7Fu
/cGbJVNwE1cEnyxiDMoK2V0XjdmddIK3Mctj8lWg5Wz+3Besx+uNTuO/4keJ8dXy3PVpUQ5FsTO3
rUHMct0keBIJa38WkIGDfqjfobAEnurPEOuoR9wjbaPEtVywFEBVzID6XV+r8hLVPQbG5QIl2wug
oJHZm9ZeK4popw5t8+78TKyOVhAFqx0IHf/Q44L4Ljgu8URtHFvvHYpSJ/xIyjnfDonjnCiTxQ+m
yp8bN6QH2RrYuVKXAztvfzpNbY6CLjezg8gso/qo07negxTbyjLSntYf2mB41KTEfbFWA/HPbGg7
5Jf1IrG/lRektbVfr5ooPvdqkgzeerWRnXNO8aXRLOPXTYFa3ttZsBMp3fHRHtVjDyz/VsmTnhaf
k+zsoaI1sJ4sMFiJxGrP6xFB28ZtivD7ai1VvxS9Ia2ert07ZKN9P2G9xSH1nOahBsg1w2HZRkn2
q7LaRzvpdeTLBL5QEhWHVi37xz934CR9ZPH6v+5Ia4SOZpNTsckO+H5oCw1ZCdUzz4Gar2y8rs6L
XT435DZohXawGzhj30qpEJ38oVcHkjZ9MGzun2MGhfo+GbPmXlRN5KnULRKlV7ZrzcgWTN9Rp72k
7GgOpELwXiy1pzwy3Wi0tRengba93r+e952/zv+5P++b9ygrDAaO2iqfEicnfHzpb4cMEXt9Gvpt
vfS320QTbpyislGspnjRHL7GahfyXbaTH4Ghb9bTog6mK7M/ABzo+siK0V9blJO3cia1JqSVC5yZ
9l5gGA/rHnu9mEBx+9fFdYueoEnc+hHmiHAz9HN5SVPNfLBF/7IW+EUy2y4bger7PKXNf5zv+7Le
2632nplNeTNpeunxyYvfmpm99iIlmgLjnfgt7YdBAvYuYDd+VnPAOUFPjIYlfPvJkCHYzGWdPFM8
V2UUbYdleazNE8jl3sxuWlPbqry1D31VezWGwQdtcfxmqOPWo28jIUdBHjoPcYjQFQsmCAPkdBt/
VstfA+iUrin9L5zboC7T8GUGAOb1dQPUykcso2XwuaDPZSAKdpai+NfWKJpHBqobJ9PLV3AGNUFM
RFCth6XGRFcrwTOrYHlOUD670IKrV5TnxmbMleyMhGUXyd68n43ic9VAxf4SmGChhiCX1Lwnovr7
fDKQCcQKIr1KlXTEvzb/mTmltCvs0zTqcHyXl1JExEsU0aeKkNTVOjW7R6NoH5ioosMICPoBLS18
j6x57a2UqMSKd3v2m9dsJoq96MAhCwtaq1GBjIdsY8JhbOAsrxOtnRqEB+MV4gO9TMnrzCoWL6dJ
cA0+vGqHGdHw1FFCfTMXnouhjfcTwNHtWCIeu0/Tsr3LgerpcLpZUcLnqcpMXoPaOK9H6w+VxtF2
EemRS8Md8wQK5dsEgEOldEck/AI8ywuDboLexxKXuYyny6SjNpPwpF6MqL/TtM76XG6tgv33VmsK
UCfsYO19lf4cXHkhIjJTnnAy0nA0ZHBdT//5UdsKBce1I9SB0D2ZVu17ObKN3bpNIqF0OJVxSJ7I
si8Sad89mCUr92UPte6tCrN802SVXdeNk9RSsvTa5qxSv2RvSZT96BB1SYzJXF/Q15Us4JeHdkLY
Crt4dqeRty4usqKV21wX4XFurPFl8sPv8+FIzPB63vCb8UXlvNKioFWnPD1ZCxjRMIdX1GdsWZej
foEGQRFgp7m+Rf991ViukjKmHNer683wGw8V2bRAPxaBG4I+RFmLro0MCOpeyvwjXxRtf86vhz4f
nJPyPU6EQwE6sycrEyCVf+M7NRO45lgHQh8Kmth9R1B8mr+UU/yR5Yb4XV3mphx/s3D5BGrtPK/P
Zb+oFpX/oKE52ESpKj5Qqm/tRfEv6uacT4P6NrD6Z7vSBAT3Gmz7NB3mndT7C8yLEIWwKKnRxfRP
epNP9ay+j6Z1jNDIkY1Szug3q+zTCQiNYabHBjaQkAgii/8jXMuDHeXkzaTpQF2pU7e+bCVYt8Lc
1CUmK1Rv1Q0d7OceAey9HbXFbVsN1WYdAliOE0lUd8bJnHQYnfJjPd1ZrXmQao0eK8XkqYvGTK5o
L/Xqw8BV5H73HrVcCbZqpGku3slU3TcwjbYaO7i/rusRaCjCNXEWCCLxZNBB8em0/ikCSrjTkaN6
62GJ2e8y4jfYrPZXFt2EiTMbrhfXH75a3dKDCfH+F/1T3GSBawqfvU5YeDadDx16nYFmutXKxHPA
rrqhxaXED45pI63LOjG2eTrdJiMNhf+eJqPOGm9jvEffM6up9uN6x/dhsFxNubpOqf/hd6RVjqGL
3OXdWpZzxo6QC/IE92u9rsVFQl/J0iqY56A7cOM67bEfqgdtETDPy49oETWvh5mRdEenLR6qVP/n
+e87+uTDwPSx//Pltxpo+p40IsdNkIp76wCxDhV/7mmdAeXCNOWOC7SB2J5lWIGrQdjlt8aIrp26
DfMc2K/mP63/I9ZTyMHJlCAJhnN//oPr1e//quL8jIO2cWEk+fS6lmrZWhGDYIzQVLWzw3pYRaa8
5Ssc3lo0E/9U1vKU7f363KE0zt9jH1iq/Fg2WT5euw41TaPX6G9DjS82BOLurJHyXESGckPw3wKJ
iYLb9ZFcHtlq0zKv/X3uP92XBk1wLCL1/V/3rr9JLs//1+9cf/u/ftMib9826AgrKHYngp7MH4Uh
D2uX35qqZFuybT6xy/nHedNKSJZQwnDXmWHHQhQz0mo+0q3Erjfrcd4nwXRcz1JXuisM4zEITAqr
Kz2ApTQNpvKgkC+M6R9p3Dyj0enV8d93rBfXJ/25Q8veMrsjYBpPTNOd5fI9CaLldf1+ddcvDrEE
sWuipvzrJa/tvqAWYB5WUYluxCMEMcoKI+nf3rfQBB/+ODW/Gc0g8AAW01stvBlHpJSLlp2F0Uja
b9R6CC/ES4WX0S2xh5/WQ12mJ6dUnAdCjioC7ppxl2ik6NiTbZN9MROMbhvBdf2xXlgfherAMFUJ
dAjsrNZ9ko8nfBfWSoUsk3Pt8mN9ZBBWITQ9vjYx/+NIJW4CtWa7MURBQ710xi3+p+La1ml3Gp1g
2hdhF9/DAUXiUTjDazYGd8iOjN/6xGyFuuiXDLFiB4ROUiMU53Qc+seZ0vJhoOHrRk1COWU5Z+Uf
/IsxgBQO+JIAp67AuFa6w/2Egl7nckIEvlxcfkxWGxK3K8S5qnX0ZHF0rS3HPPYGEFezTMNHs5Ih
XgDzJcZBc8ng0AMT/vuOXlgIJ7sANTDMrO+rMfKtvtC3ucyrQ4Bk7LUiplshhpTpKq/QAFKjX8+P
ejxu6jFWb5SxUx8iI3moFyhZynb2++nlcthC4v/X09fzf57ua9E/nq6qs79Nl3/djHPTFYky74jR
dK51Y1KvD9tH0er2NSsb1J/L+fXRes7MFgRDWgz79UIrF7qXljpvda8ne5185rPCcvuMETcFydEq
29DmcD3358d/OlfKiprmuhM1DTcbBkmiErTYA85jaGJtf8YyW/ou415/9gdcAD8sgMMT6cV1J3YV
nr63wWpRAWh1f1Oxxz3ZkBJ3QPi6H0VY/2pyxfxcbi2DsSdhNryMsJprWs3SPMdSJ8B3Jt/0HyeN
kfSK7+tNXXErDO/sQDQ4BWGteIlyKwYPWLY3xkJGDVKSofX8OTe1+I4wrJf17Ixz9Gi0kPDX52R2
FWwnUFYHQQTowfdt0KFOG9FpmedTvEDCzfiJFW3x0idFc1HzJHPX03w5wZaI9Bj46SM9PyToA9tS
F2/TGR6KuMV/Qid/qrNfIRg73ELJm446fDvq03TM6yE6Z+gNWegOI5moy0OtTb70XEC8WI7Aa/eZ
Z9tpcymW4/XkephO7R3TvTc4+p55MkIW07pqEyp7o7OyTW+ww0Z8fBDmfTTXz2S4hdugzH8whbVX
R9FeTJaqZ+iim87IiRjACEh6c4v7aHgOzZ6QQA0oPiRH56DLud7UJnG0MQiGFgfKNiXkzSnYfsII
gO0Z7SMnuk+0go2nGTFWgOIzG/Me7cptpGOEJC90YzszXMa8qbZmm+1JiI3OANwWpnlwk6bS36kj
Hd5EHrpCIJEz5UgEeveE5xwNT0phJAjkmw5phqh0a0YXUbf47BpQjBv+/ggoIhgDYqW2fmwSeogI
FjSqJL4j1HPPUeUmN7onGfVsWqC+1kuSB9KMeZ4xWCPCk9pBBsPjWPiXtE/w7RUKq69REJYKl9sD
XyM2jmKdK5u/ElaNftJrOu2pgEVgo9lVh/AiSStNFGvcDADh9zSIyHwY+xfyaDZ5Vv+0/YSmelz/
rMJIJeh3PJV6ot5BTc9/WL34iaSicOmdHU0//iJFEMmX/uSb6P2dSS29LDGpSPkYeFDJbFTlPW3V
xmWvke7npFK9INtlLPXuR0Ql9A02o4mIKa2Ecg6a2EN7RPJfCNakae37hmqGoZvdNmubp4LvuTe2
orwFF3vf5+adauhEyfmECicKBtVoUzayJE4wm1gzJhnjX5tc8gQlTuGPkPGJDNQEfUE9O7LgNaFr
R69CvcclfKwkr5mqs362UlzKqoGzdNayZ510bgsLIcwQMkklYDX2lf5Rsu+rp9rizhTOj/iSjj+y
HSTjtFqEU3NPnutk5g8+FHQxPLF2/x0RFKIFhisz+2kagYoPbMps2sjVCA6RhRB4huKoVGQyqOVj
HvbouILiTcuUJ1UzXLsnQ5jIx9Gw2aVTKGkcS7hjzqTZNuFbrKnRMXLg34CnPwzhWO3a0iIJmmZX
J8xDbE07cC9gKUIibBMrbm5tCynLLHyTjqW/k51Kyk3KP5Sr3daI5cDmsDiGaX/A6XwT8uXmRb1r
jQnNQHQIEJgT9xqXbqyBNLP1/krb4BGa74+JQvMmdOSnMBycZXUOaKD93fIReEnDrHXF6Jy0eEr2
SCOKnU69DXGYiLYUPEaXTNpPcHPtFn0niCzfoqNzImQ+2+kGJWp7yXIWKjbqbH6hEEYuKsWcoNUq
ID3XySKHsbcyQbWQE1an3quBebUb/1MhS71SyXvQVKoHcZB8qUIlPCk3vZ4aeCzyaU8mw51dOBTZ
G/x4gsR0oYBUjFpSIsr805mSz2Ksni3NeKqGRSuGYHNjEtG3WTK3XPZUAZtK/k+T4bZh9ZJOh853
pk0n21Op0pMwL86SfZcU6kEmw5W1Gp1IIFZPA94YKmdnR7T93i+ITY9wCziBnm21UG7ouoeuZTf0
y+V4TQrxe5jCva++d5Z4sHTin528k5u2777sbHoIDOez101Yt4LEnJKU8SrWP0gOAxaIMnAYSa/C
Ac1o0oO/wmaJ3sD2zKo5Y1DDsTqhfaK5fa93+BKtmTJYOZeepY98nzO8U/U00WTAwW0G1SlHOl7L
kq9C3mobY9pNVX0muGhxhEDlmmETVv5rES2hjEF5F0cxxme/AKxrvDNvuH3CLteupw2reIDylYn/
rAeMWv8MJmETT6o8ol59aNG5FvdKm6ibTIzX2TJzqmn9JVP8V78oH/WCGNgirz+sOp93Thq9Z+22
mPXCLfo2p3SifhndT+GmU9UdJZnunkOZF/rs82BR0MdDGGg4RCs+y6YjSdJtm0cp1RBLGgJU8Iz8
gTgtwWrYx5qAbysld5RZJnIDYIRb4YRsBSoSV0X1kI3w7OoU2LFmDTsksOMG7+/ghSRF2qH1GaHd
3vuvhKuoXplBdrMT6yTxBLqaEZBt0BNNWJux2xpI+WzWpU3Nx4N0ECI6OxJqUs1FO0NeqpjfRICB
WiWDdLCcBux6u3XIyAbpVDSuj9ZOR3DkjWUdb4qR5HFMRs8Gi0EpyPWxGmjHJcHi4ZR8WIqsvWpy
0o2Z3NdMFHszBP8fTOotiS7J4Vek2u8UDH91bPu3bG0HYXZeTrzRgsFOdjROSZ6wmjtbG0J6ecj5
yvmMCIn9a+SMHtNH4Y7jc1hP8mRTOHcd6q2EvCV7MucbKtpG5+ILTom4JfA2gazqZ2BhE1zMHeBj
LduGafDS87vusZ/cKmAlvL7jDRB5f1bUJf+jkAQPZ9p2op61DTo92naA6VlIzpFrYCE8hXX1AJ7e
35eBOR6MSLnHskdREMM1G6DFxzN67O2121jLWNkNu1kQ7W6PwrxKSz8Pce945Jp1ypw8JMgW/C9l
4Csw+/M2q4wB2JJx38anKiBuEffrAKe0u6E2oWway4T8z7jSIehUGTtVwHnuVIOdimadNQv+23ZS
Lw0Zgach3RX2vMtr5OOj6HySG0jzK/j4WUb/w4ybn2F1qstWbHX2Yr0w201asw3kbzTdcX6zDLHQ
fZluaIDZAU44pAk3YdK37iTYD9dYNd1KTz+LKAp2I05DAufbzURI2QEE3Ct25WcsusGBeRd0FLq+
IV5UImQNKJiIjcjLfTSvqTo3rjLzD6OIuEnC99mPWb/NqqTinlMwCwLGfvrZRAzN3RDumTMSb2ii
3xaxjlRMlkZJ5lFL8sHY2oFHxM9NLXEj0gw1duxESIpmkq0ibbgWvV1tOj++1wvWU+rwIxEVguIm
fVDReM55ol0LOd0PubD3vlQuQVuZd019iCcDDCSiUKPNnykoL5vChAVFjy6wxuAqiB7rbbIEjGSU
ADCFPCR6clWV58iKLhUv4SYI2vxk4I0l+UB96ntF7ggieUb4Lw6i3HfA6vckLX1UiH43RdYmewPm
g5PcYgDy92nV7EBs7QmcULxM6fgtRXocDylChuVTxoKc9RmxuuxUbnzTWcCj1Rsts99Wnh60qjih
4d2ks0qGaaf/ykn40qz8Dex949k9+iBDMFJp9Y4s7zsrLr7S9L5kSbxLYgtbnTndKI1dEUzR31c6
tqFeD1Jy9yKfYtliOGVf4Y1S3aFYwF8MEs9zejQ+/Uj6RjE3W9JQpp2f5p5i+leRGlD6C/r5djI+
CsT8HsDrs+EoX4ZJZLne0gzIqHRZHaky8qSk4neeO9Epe2uUmCDcQPXYgiAL0cc732jv+mbsieZI
jkJHcGQP18kpSUUZp7spTCzP8CvyHGuMcRorUJZIvnxMe4HuahC1OyJjZkRFDcKE5/AlposnN74K
ybEpX/AQAgURTPKwwgleO0Qk1EOLdQdVsjN3yEIfUsb1amwf28pJXHNQfgwkVJDGDbidNQLS4UFD
MKF/mNIcd8SsDUzeD/48bZMiYZtKJiDC4e5QKuYvGQAJIpaNjkKo3jVJGLvpbJd3xALknlkk+3jS
jJthqPZxaSZbY1jyLM0ichHILHFzcvYgfL6mst4OqmH8JDnhWE2dvZthJHqZX3yGifOutN2bFqUf
IWlvNcsFoOLjnQhTlGxxf3E0KBGF7cBiNKlMMEX3k/6jmxiJsKLdiLIijDfByGhTJt+nFhnB6TDk
cA+s+A6+IGgH+lGiu5WGhS8qKl1yzpm4Uj3xWqu9dYgzxTpWUgoFfGEMLhsk8sy7ONkqqabtxsF4
zsybDAxWPL6aiX8fO6ru5Tjzc0oVW+G/pJBvt1Vm32t+4O9mnc9hobHey0afbxMyPoyzFXkembgH
RIm4AJQkFCo9B1VNj5aVZko6h0mwLALcLYGl2VZiiOALgkLGnsFf5FSasK4GHlyG1i0o7ixfu/KY
TBBCB90TfaKd/Ca/Omm+GLFbol0tdEsVCRSunOJ80wbDz6A3JZooBcGMfNN8urhYnOBp2ZRjw/I4
pdR0nNorEwv9KsqaEXXgWRI+EOTOzGy30MAJaQ7jZkf6nbmxY20/+Sz5A3Mqz+0JZIN5GILiMgT1
B2uR9qDV47QDc0ivPJXdScQauEqi2s0U6k0naEK01s2gL+KlOvGqkDWZn+hMSNWSQN1DorUeq0Tf
hVGGUxWq0g7I23xoMztGNZQ82ja+FGESFit1BY9zQ9mlUQpCboS6Fc18cEpS9cy5Opl9oeIbJq/Z
7uW116snTM5IQNUPU7f4KhW0fiScWrhebz5wXDZ8me+peoBcMEOVEjXNr57Y2Ug2+c9EkJG28C9i
i3yQRbeoKxiZm6E+ZGkGQzJ+aSATkQXI5j83DIpEUeOhodxJidHBZtvQU2h1/eh9uAy59LfgaeXe
qHoXSyWJ4W03sKxTNxqxjccowL7kJD9gzGv7DM3RJqA2ulWy7TTbfBosW78ps/gxH70ZSA4gtNmi
Qkn+0tCI2C0klrNJPzd+YBxB2yebmfV31/d8SoUGup+Mh1ghzpzZ8H2GLEGeVuk8lvRA6PTcqH2g
QJPpJSxRy8IjdqvN1ZtOKOJsTV/0XbEXwPbcR+SIbBqph8ei+6p8/5eCY+rJN4LntuKvccbiEInx
p1X4BYZxKiWO41Pl1RufTW0GrScfEUS1tjtmSnkA7/HkEzoCX+mJ8hKJ1ZCLHoeelwXTpu6nB+Zv
xVOcLUV52iYT4ym8/a2dNHd61xQ7Qzq/0QtjbrTzZxSV5l6Po/tIEkHaxhFEezHQ4RpzN0rSfdzq
6q60GcNtdtuyp7NIy6ks2dnZBOe5Ce/QIIx8XxnRHUKA/qK3CTF70+xpiAG9VFEP5RDb1Htp3vKV
y0u07I7BBibuUENEin7W44mR0qTCpSdHHZB0GFLWNYyctBNefDVsjQ2t7BQBBWHqQrHKbaFrT6kM
+m1pqDeGprFlMIxDOTazy3hCGLycGEj07q3SSJoH3L3R1BBOoCbe06yOLz7IfdavtD+HpmMXE7Pa
dgrjpOvDj5Km3PI+sC2AAM53y7+ZUwbImSW8F7b2E1Pfg6kFztb2F77Tzxy4LxCBWj+hgVQ3I/5X
r4ue09b8ZaB6g3qfilNhqv6+aKNLFPJpDPJbUzPuMgIIvFrLCQk1jU/Ga1KQ5kUwm8dnrSM/OJ61
nV8aPzW9Vg9WP70T4lTCezKsXZZZjDPG5Fn1PO/iwnrDWb+rkyY7ZwELoGb4qCMs+JNOkI8IupvR
Gh+0e3W0WASyDdCzjOkNuW/ZO3JjwsnYODXpL8oyJAQE/Xaj0W4sIYjSboEHRQ5r9xT8YGyGyibw
KUAhB808p8qWgfGakoG5ZVVB21zdSsW68QtmYNOXvVstUJKwv5hdNe6sVOcbB0A57j70yM73YQJv
F5A1SDkMPYQ2eUVKL0IJbgsy2bw8zm6imhTe2bCJlBiY/7Ej3NE5kYe8Ln/1kdwMEZTqHNjISfF1
66Lo7Gu0OXCZddJNnOmTZwbhXWJXH4OTYsluLCLfx/pAok9l9sKNZEKCmYoqo7VPekSukuXnyF37
BesMqo4qkZ2ozV7N6RGYrSA12EA+bSRUTOTJD8cH0jWwEPUOLEy9iEkHt+URpc8xn3FQIx25+JX5
wJCTzhWmrpkXZZyyUyaG6aB3nK/6+CFRhvTcVOM76MPolA+NhmIiuwTkmDJUShTmY72pSka5mfmA
MB2VjkjTWDvJ6IevllCuJuPOiVKlZiUkUrS2pyAK8MsD2af5o2C3pRR2wKct8mKZF57WIjLV6Vw7
OFj3xETZiCX9l66hMlBK6mgNG49NCYTEWbadaWAiY5zY/IZxdjtus+7UUr7xSCaPiVSrMnpRNVKC
uSo86qvPtpoQDKorzSHMus9EmTYsQnC8joOyt9lmb0XE6G/PYbdpfCbrOSLMnkh0mOehdsReX24N
cuiwKmxNgzMyYtxhIMXolFLEiAPdYreO2I3VZ7W1zC1bX/XsavNgu/GEmc2nfXxQcdtJwXdLsKkG
R2SfQPxPhJmoKJ/ArwdqpOxsvulDu1fY/XoRPnkkp+ajWDqiFVoal887xV2rvItm9OmqLaOdNcWR
lwzhAdnXUu9N5bnuPp15qk74CK65MEEnimc9b95tI9kVKUseIyCbsKyokVYV7saCmSS04QuopHAb
BMi6fk8LOI2cxlX9LvUUQvZk1XWUMal1R2H4OtpiODnOfJgJRN9kSByaePDinpEPmTVpYVVkjOQX
hCz7Y/T0zIfaFrxWL8Bmppe6icVGJPDKR421vZqOnjMxNsfyMYj9+OzAuHQKmXh41peAERiYo2Pt
owa7KGGGOIL5vGRy3GVG/VSWIkKuUT3jyqqAB6kU+utrgrHOq51NPmZIqQBdubXBVJZGBfD2D7sd
yXmJqhGTJYZBa/pUh57XXvS/l8ilKvTPTL2NNzttDJ2VogBMu005lbkrU/maq5J3RI0Kr/bLHyTP
g62xERwVHUuw0ES2RjaiWiuTi+npBgP3C61smgaD7aHos9wUC18PHMhrJ5PpOc1eHaTWsn80M/WL
KPGEEhVpB300Hsq0lhQ9k22gKK5tFa+61eOjIQqQoSDaDW0xgCcoEJdZWMVbmx0CKjMFjGXKxtei
l7qY7n/FhMFsMrm0hRr9NsQQLFP7bTTUN8WYSYuY5ju9r1+i0WIhX5mvVlz/cPhcA01MNg3xltDD
cUSI6HceYwhFTw2IV6CO1Id2F9G6QSHq3MLO13YxriVKE6fCqftd0M6kl1nVKTUYlaKkO9cxKdVh
wSvJfmyTyIyv8rClbnyBg3fV2VxldBCH4aaom50vKVZbTf2DRK3S7WbGqMGJGOOQ83utYBsxS/06
ozJCfsnAiXpcKbv3iAKYV+eDvpmH8KQq3WPTGIE7D4TsFEXwgAn7sz+JIpAuTDQYL8IVBcxUmcH5
8Z2NE7JDHKkl+cwivKGYJ/TyWLfDSckY0C0jjDdo/X/notwVYoj3JBjc+gbNLHwjx8DWj1aBxgnh
oxu1GZ86W/nS+5MT7tHUvahalhzi4UE1J0prUZfviSablhjkogWj6UfqvjRVL4pRgGZBTrpcbO5T
nLMsE3gBLKF9sBvWDqQi4bIUD2Wav0Vz0wGE9z8oPOlbq0oOsiNCvhrIYQtoph8VJfeEWl4DZIez
xvhc1duat504Dd/gi8d8LwoUxkpLIV1rfuZGjVBH7b0ZbYIY60+tCiq2taTjtXRRfZYiPZJd1y6I
ESa3GJSRxQfLEdexsK/IKssDO9GdyhtMOjRcuXFWnsjboWvkT5deZludtOgwmV91ITXESW90Ely7
uUERiFY+Vp4gyy71gso1sTy7qPYoXJv5DdHQh6CTX6SaA3RY6pzqSOek0dg6SZSWMv4vns5juXWk
WcJPhAh4s6UV5b1EbRCEKMJ7j6e/X/H8cxcTGvFQJNDoLpuVWT2r/YO5aNkNkj9/VbmZGzAwHZCj
rD/6ruYcom5cI61RcNDRa0Lr+wJQfFgt072etuW+Nppxqw8Q6U1ls5/cd/h1XAql9neuA4hSYTEg
XYdAdzpXKlXkYqkOek4jeORE+HYe3bWG/V75mLxi+WtT0muwHgvVXPfZD/PbqvO0Vx0NV1mLNfLo
xma01xUskiu9xdsPc0+XUyct6Zet4m3B0qu3HXGJC7RBqYi64Zz6NU0X2QKUrqPU3JmzICJTNlKJ
nPsSZjcIoq41q2+3zoiSVZ+X5VoBss5hRmiq4bsVH+0xvasRa0EbgVIBftFSLln+YDV5uR91il8x
Qehi9+nt4jINU7aEsI1RUWMcgcQmCwxSDOvUtPs2dmKWzJN0f7Qd3xBx9eCgDx9BlHJsMadUA8v1
UDvK1kwJHVxHCbSIjBAOXgUhEns9UfJCnQxVpwSNYoUZHlgcidI2Pl3UjTU4FFza4cY2qIMU8ZtF
kYH0aV51o5Nu1AaS7owO8zqv55KZX7pMVUXhSUlOeTQj9TpPDWIaDkc8MtfUTucNyOODg7g6YuX4
Wjs/N6UpF+HADbtQw1RBIa+0Ek2aClZZSdE1f7iBlqhfMRH+ToOHicH4t98VJkx5+IRyvFMn2bYE
ZnHubrDKPSzMxSu6eedscq1NlVWrcJyo0yb2A/4t2jjgWZE6SNe2Z9zrYVFs07iirlQ+mYNg4ju8
Yzaq65Yygto0KoQFKPFC6HDbpt1tB89+XtUN9PbLrelCxS0+aU0285FriP7NkCaUCXrzg+He966z
9d3swOTZ2oaM5a7t6xm8QAU3SA0o0LHiD0uP57WmFf3OSqM3hAfuyNcWng9L2cTziRSKwXh7gKcR
drCkHV6KBRdfWOpLpXC0/anbDSNivPBr+/TSEqe4pW0Cm5HPxRW9yDcwO2dXVGopy03ID/Hg8iF6
jogMV2nBAKM3ZUHmj39aTrzV6OZ7CdlVAgvwJhkRrVflmSdJvHNtXV1rg7L2beVhQBmxExEUOCEh
GoCAAPt1mbXwUbfWaUshh8GhdedPT/FYvlcgnZC1tgb0+LJWW9ALVh4y7yU0vb8mngTtmf7YqfeQ
iPwsCXetos1kxc4DldMT5KPjukAxbmhbokITTKQ22ZCz0t4wl/C1Lsd1XOtPC/Qmue8ilvGmRv68
Ijv4lM+wnP5jUD0eQHhwm+wHkOwe5agAllUkJ1N3A6T1ARYliKzU9JOW9i3tFTTgdX+k2Oj+eku/
y/T2bRrifekT3JvmwiDLiDMlvWMr9mvFl2EWLf4B5ERLn6c+mYekob2Yx/OythuXBIpy3iqH5io0
w2YN1InTUpKJ5tX9TKP8VpxA56FlYxz1uGBQwYTd2phLJrSzQ64UjzxNdd1RYwJJR1tlHKKzZph7
FUEPlyzdNY59XN+jRv+1qBz53qmfRguZbIKsM9SwtLI0ZpztsXzpqq5cu1GlbFo2p+rL5KyKzjSw
MqRjtVsm/qB8zb6g+sX09USjFUM8qkbUqJrKKqYpVPa5ebCL6NHop/reVwZS9GT0AaD5N77FlTMW
Vmw83yq3c5+0a9cOQR9TCvLo7pE+PZpDOK0nq6A+m9/BHOV1hcYsJ+7BLrSd1tCPT0agS0MVRxvD
MDDpBDLbZWS6UgM6i77NpfxEiO8j1ykFxSkgstB8iMlGVJ+I0tXwz5EV3Xce7NpGMEEJuo51E57q
mCM9Z/WWPsJq8B0wYP1Xbi4px0kzwQxx8Ui7r2IZ4QCefSJmjlYx7f9d60UTVchp15dIGSh0/4FT
ABnnCC8HOAixGf0MOqG7b8bkcbEY+rgez1j79h2VyRSaEQ3KtpGFTR987Z6BGxEFQOjdW+4TGK7W
4O5Wy7C8Zvm7P0zmKywxGwYc3DXk7cTfWvTaWy5s/mSIWUs1JwH+3Fn1AYViSl/58KBJW/96yXbs
GKvGKQ4aKV1TkX1p6Jqs+wgGJwTfSFzZiPnS/NiQdk0imtC53daBDqYiruugvihNS9mmnbEvvO5A
ufeZ3v/fENmfUTi/mVX24arVgVL4n6OWT2NtMILmIKhbl7WxaRAJbq03zXHSO89un5rwkXyx2eoT
COTFflAsBoOBNHZ0DSl9eNQl5PBSnzObFNUzeiSQiGznuAo6UEgWaMABgDlMulazrfL8HDXVHvhq
+uOUo3iV4intHOgCbORkYiNH2owqW0ShycMW2sO4a5gP2diwDq09FdfDLAbRbRoa1B8FDclwcN6Y
Kbk2OGCnj9i5o/1Yh0JD2w1PfjfydKaoXode9UXtiGokPeLWM24LLI0CQ8UMnTKRkfnQkD6heTER
M7vqgz2pw9qJo2qzRK9QB1O/8uZqFSekMrSKrYG0ry+eKrAxmSAl2lBDdUmP1gWyUp5RXGY4T9yZ
qlRU45diwzzlwkQKxpTQQz/PsAF7Jeq35gz2V7Gy3ex0+kpfqN8Y1buidA9FiDgBsKUXz6LwDito
uzJt5xNp8ce20jcAt/Vdh8zepkZNcwDWTymGiADmGYPsNAsPHYw8vUt9e0qzNwAxa1hmYf+exvuh
KO2NNnZvg6XC9ByWq3yJn5KUzm7iUjlU2hZwAio1qKrqHJdiby+MVOtG9aFrVBggLxu87nHOwTAk
Lg44cpvzqIbYTl0HkTDflKFbrW01i3e5f18vuRzUnljSWwLDtN7j4V6dYxSLLK+/GavkLe7DXUxh
d1Wq/Xkw6+eB8e8VomgboYgb0f9AdQy0elS060XVOSMTAlKVupDMuNq9YvbPqotqIKX1d4fpHT7m
vUtOduyhOW1OCUZIO9FRvc1qnOiQ6EAYOrXG9dNdDI07u6ieetMHRKMicU/CSe+x3cq6YjEgnB2N
nZeXl6kD1lQ0y0+ne2srbd7J+O+U3D+VZrSto2dPT33orSHA7jSHUSD4sAome5KpePIQcIJIcD3Z
WbYJO+9ZYlNo391VuIVbzJhs82bSldOSwJkz5d8TyMdholE1NrQxe4jHmrrmSlyq47Vqv2ptc1t2
Y7W78m3PC8CqceoJkij0V45FuOyrTMfq87oo81c3TKt96Jj4/Gmh1Ey1LTOMB0+HCluDh2cwfZSY
qTpDCcxzgWJa35g2Cs6hnZyGpStpWlBOzucGnlZ1CYB+f2AV4RDqsormtPm7oPK1ckorGFtUA12q
thBTB1baX+rRw0Powxt0dvONA0RyXfWaudK8YJgqJpfS3H1vo4dBuKrc/A4VUox8SFm3T7IXd+TW
4fsN2pHW3ug3z1KWjPryJimqvTv7n0Uc/WhleiaVNmagegwrtbTX9X1IRb2DVRSSjGwNa53JmC7u
tJoobEyT92VlSN9OMGvfOUn04cRPno+EdGJG9HJmptjSx86sDkYJZNXzPxJmL1aaDVmkCc9rDxc3
2oPwLcXq2rDhLYeI2d6AxPDZXvF748HimVHwAGn0Frf+H2biQgfiPZ6MrUkFf66LG93YFhkwO825
oVgyVTH8M9BIFk55V1FJZarVXJlELOuuTWCQhV4v8TKoFvPkfVp0OkDFj6pgKWWzzTzAxKFf3bd5
vbeL4cGHbteKYf2a9XtGaJ8cs/vwACsgZVkzybxqW3RBKG0vNQ06s6Nt01BMq38nF7b+SAdJR+sB
BcY3H80KYJEAHiPp/MzQTyAEEDE+HOMy0rMNEgjmoPavYvDDL0in4xRkTNF1HxEYNSi/6Fmj1rUS
n+IO7rGI9Qb6Q5yKR7t6TCDPNii0hkjV2lQuPPSNVoYN0s72+2fK2fTFu0db/Qq9jFYx9RNrWdBi
zCBxC8sN8IqUrVLB+UKnGyu/1hFS3hSQMk89crcgrfz1rMcBBHvMNjrlplUUKgZ9ZpCuEdZXsw47
QnmBQuHgZ/FrWmEeutiF6YD8ch7GDUBBlAIYj9vYbn7blgw+urdjUyfQi5j0TbuKbiuIhWYuRxSu
uXKKwntv0LdtU1qHXa9ggjQF4lwfnjJVsVD3Q1t4KpYXi3YaiKjUuSFO2zvafG+SdGfLvWeY8SH1
jEM4tySBHsrb9FZBDtXdoc2Gt4KciUYLhRCXegnQTsjfQoChnbfvTefTWkibEIRZgQgH59YpX3XU
Z7dDFw6obnjGNu3LaduPPTaFCZ3OcPUno6Y57FJNyIdm26WjeY8yUqEXsHkmbFsXuQkIMxYw0s2+
aphdyAb/rjKH9tEGwObrCcJvEejcVtmMaa7C1KLcJ2qjoYCB+/AbpNLCOWEz2ElOL3gAbsUggQOn
hFLAssxgKpPPMRPHwCtWakKZeUFVEzmOkaAFUnHwPiXDbu5wdHJ69Q73uub0f3apS4M8jVAyUIvb
tu+38biAAeyM7L3PY/YMJbukVz0mb/xPYMSUMbyP2EDWTBuhVfTrGVhLd2RoCkustEQsDMxQY1jP
2vLUlGCJ4PNb6SOGJR1fagdsZh4mz2NJw9GlK2XahL7s4CgkWUDZSsDhVFzdrntzAQysNY4Co7vo
iXb1BW1Wjn6lvHimSvWvLxXukU8akwcQhQYyfmkBGjC+qBk2xk7jE6xrrhOZe7oopNhlyrAm9OZm
B3WJauwTx0M/hiYu6NFoawIMLYpNnC7tJjP8h2ogfcTlNcvZtVX3uzNo7zsWvJpSWRsdgBSTzRkI
jdvM07b2HAImLd3NYpOj0SppLAOOGbR2mfFVb3rmGldIOly82c1X1VDdZjEEv2NX78wKfnoCS32t
aJDJ+eaBkQcmuAdSlc4yuhf4xp4QgnuHBChA5cveEYGunRokVz4o1GBarLZazOt6jATuUL8oinnX
SSeAbgNlAsiBGOyLdhSE/0DvwCRWodGB/G9pe++6bbwj9fAEEIqshoKNYU5ncEGkUfZN4bj05NRz
SUtXflq2gXy2vu4RjF9NaJYwdOuOtNHt+VRmdjAlMMOMEbUPdad2NM5d57Ws7aAw40Dxi4BhY9LX
+dmYsm+lGi6u5R2HeL5T8c3WbAQzwUZWz+e5+VJG58tu7LtWwVZ281n3q2PaaWfPTaFn6rA9zrE1
lV+nGX6GCpGErt1x4oIqGi5ZOfzUbbdOp/hZ1Z1DVwIFybMAytxAfsJ8d47hlZ/tz1jXTk05nyun
CNq6eVeiC8mWXfcvURWfxyYLUokGVRBi48VArDjS+Gnm9xmeBaQ1Zm45N0YSwNJ8mQH7+iZdSZEz
SAJ3Cc8+BbtSIvkuCld1mlIJ7bL1UiqPVuz/yh87CwrIHlM7KRT8I7zSeIAoGk4JJ4VAbjzrdR4g
WQe4zHhnMFba6mfAhyt1VD/aZTrNXXcx+vZhmR1gtvmf/L746ncManc2A/mIREm/zPLJz/Tz5PSn
pKn+zJQemgIvsTGeoQw/wQTwkEnoVuSBvBZDJdonxWOkeb/QZwT1PAp5VRCmkly7z8WSfmlAtIvp
RDR17imtubFOl1Nn+tP5lZ9Lzyzq6O3UQjnIR2hFuFMN+1arzMCZ+1MH50pRu7dJvlzfm9jerx45
QDdLop30Rm+1L2d+gsv+KG8xjOXU0iMkOnktLa4knk5I1wW2DXLROmql9xt33Y/cL4d2jVDkU9GF
MN/md/+WjwWfjOWM7uqlQfDGTU9aRc+u0s8eNNl9v0DLPF5ih6YaergciFPMA6XVdpkVG6oEE9+6
nPskOsP8GlK0Yhg3rJ5QZA1ojgDXtwck1NBu5UuYdr2Lcm8vD0/2Qp+1X4tx/O95ygNfFuezpG3M
mNwqS6aXNqMPzWaQTSFPQP5U7XLAJuNhKfsnCxW869+zRErTn9Kkua1bfISwUbAAsghknYG1HJPI
fNP4Xy9LAio0wf2Umb+yhr3PDnTkdOeHJq+OS2oGRcphDsf8o9YuUP7+ArM6ArIEIxbuvXa+UZLy
2I5a0LTdx2R9Awt7c3wGp7uVweyVrj3Js11CFpYLaFHN8QL5BuZwafPP00VVqHfi581mQ/zXDYyM
I4Y40rnITMJXg2ItulEkcXWGfJr8qfw3+oiVi2wW16r5v/IzNcbXYgR/nqSInnKVcnthC89ahIad
Gp3HaD4Tlq4YzfnwFVRkQ+O6MnJxVCQfLAi2lhS9IPBbnu79Au8KIEa6mLp5XJTp3Jhvc1l/xNGK
VUEFrlO/Yn26QMkf6Drfr6QBwOv9PAGfXKJbLfY3yJgg7ZkF05DdQRawMRT2MszNg2bDiqYFIedD
vh7tlSB8H03jx4pBpy71gx/9O1QUoO50x/tsdFpWYReey7H7kTtrFU06l3ul+7ciettfckVbz9Dw
DRGXlaOFnlbWQw8l8nW10aa4yEIhIVNO6Y88xOtB4cB4fX5dsqb1fk0e8lgWzP3wRHrrOOsJ8U8C
cbnL1AhnHKHIlWnmL4Bwz2kTnuUBO2zmEv0YxsOfqrFnRAxm+lK9j8bx0i55kLQMrPh9uWtKOlnz
jHEoA3dWfvvsyYyLd3EBlWLgQuJjvRPLbZjjRacmscqzDM0xcNceX8VgEoEA7sbJ/wZ7Nc9wvmBH
W+aV6DVuxIQZLerNeXvyloMYOLnCJKkek5DiMIsqJkluvZvSYCgOaHucVB6uPXJuw4xYO34zM2hB
OhPrFHK+2erVclb78exk29yuP9N5JuflfjTNCpTM3iLjc9d004X51oDSMU6ySDBhN7Off6ksOsNO
5PxzR0EtujOb6GziRCk5BSYYKhkakQoUFrEx+5OsvqbUP0V5VtMYNRbrKBukmf3f4VbXQB3zW8zW
mdTu1ydRcmCNpfxr9ctZLKSYB/mZqEkg/z9tC+PF1sb3q3cR4za07vHqb1Ttuc78zwr7I06B+mis
dT9MKJ1kf8n30G/ZabG390Nm4gc46IbpdP1TWRm5NJ8JIQCjL9jioFSzAEzJa+t8QP/8C6LwiIrh
Y9mTwuthAE8qhri5lS2WFOp5yKdLkR8WUz15k89sAqc7hVeuL6xdvLeS9N9LTaIQkhV/bTXwUfSP
5H1ymn2xVbPRPCeg5SItvvoIW6Od5f6ILUs+Laf+lj1a8fhkaeda/SSJ8h4gSDxHukMvneeC2t9N
aEIRxxKId3NYSLGjcosOXM/FaaSgUbugP5LOOF7vHAUy5jJwKmwSH0na+S1EcDVnpy08OubAz6Qt
H4N2NUFyxmStKPU+OUAWan88yc1D2HgpQyphcf5YLtM5jbmzrJ6II/qVrivPi+3/Xl+UQwv1EviO
tesDP2b3yEuy5UggHlUt4RKARl2X5mrCs+Jbi3b12F8MWB5k/Yb6q0q0N51cSSv8FwTjz7TgERP2
f6uxpqW5mqf5FMs1yFGQ70gpogyJtqmrbicX+9/36v6f6rJv+FNVVffyMb6naaskUR+iBdvM03Hr
DDLb5I4Jmmeb77waaPnw603pzUvXk9CzCl6Ee2md5WJ0H4ZwT+CnZbXSgUdAxUPVT4qXvTKcsmqa
8FNshBqLN3OeI0b9JIiQ3Vqn4dl1PlS1ef3vtMqnZBM8kkbPyDRkRqAr5FnI29WhvynmZF962tkx
2ePdUeyqDvYoM+ttpNkPfHpgFWyQPgqg0/tMS+0shkuiQ4BSGolvNjhciLmNRu2OcsanFh3EavnI
6rTtl5i9rEl+Fff/Ay0xVXI4jSy9teh9i0X29X9PoovJqxMQev3FrQqOH1xpo+L85pAJ5X0CEUx8
ENshZ6fX58cYfIBsm9onatPSP5t6Z8hD+u8lmp5NbTzKOl7vWtM//eqlzxKmg+x72f4Zn1SM6Zev
vCihGRDjXh05lVtmu2H2UfSjli1n2dapSniXKzdtqe9SFQFT547K5W8u9jmapteinT6HP2RuoNIB
aTqAKYjf6R2tZLUmszgqQ3Vn+igTEyItDLc0SXhvLdUfFcBvIz1I0CqHDvE3Mgcb65Nb1+eb0c7r
ZsIppzmrWvxh1yOVYkCYC98MoiZIdJz6ZJFRendr+TYtWmi8audWUc8U9Issf2uIIkI8ddk48KEb
+yHB9C8g5DCddrc3tetdzOfFc8HhNA+OdHq16DbXveMkoq0mEPTBKgLbbzaLOT+kTvsjzovJ5sDv
6Yhm6GB1doCu6ynH2WqnOfF2HQMTsmv0pD5KqgDWD3U077YhN7l+Z6/Fn4X9jjbVSfbNv/u0lNsc
0iN5AbaC8zh8T0r3MdKL01VwXpIoyGopLFJCJMnwM6NFybMslFFJ3DlkjzpoYTH+SiGioONBglgV
/k8x9SM2zrDip1m1AeqYvx3DKkkwqMsJJsWzvnz3Oghm6ECuwWAf41znBAlc5TASqOtsgKuL+Z97
kd3cGv6xK/biKY0K2l5CWT6x0SVBwQmIM+hRtzHM7pV5gV+JAyVm87Wvsa2+ryZHzMPct6+aFl9N
BRnWZcKUNHr1C98Exkp86zKk52mVt3jYBvlBVaF5xcviDZIGMyLnBhnZxxltbDGOBv45TOd9BKLT
D52jQ61vxcD9XQMyIw6NbQL4Nml6eNvqVUuaJ9VsBDPPDs9bT8kqgbSDZLyDvKqold+SBJIu/xlM
+8lNrB+v2hoEfqhhHBJQiGIIPdNCdNv588PyT8mVX8/4iNtio5VwYPnzqe4MQsqYEAzTW3UPChyb
XqGd3JZZzH8NcGq6pMvNwqVqWR3EE0Ai7SRXNGYU4YUzkB3ZI5WKHgUtpIFpev5tgX4BkMVf71U/
CnUj3oPgxy04PcAHmBI0GwKF9RjLnYQ78qVyvXKNTCZsjNyG3weMSrKHOC64/r2s7Rz6fwO90ND6
Csf0vXS38leZnQYGt0D17LpWTLLsB786ZJ791LkOrd74+npENj2OPY00lJY4ly2Zupv9+7fsyVDC
E8MJ5+UmH8vTdUlw9vLYYU6HbgeGwpCdp5T3jL4GPkrfcuUuqyM/jX4ASkQJGd1BuVvGfwLxPNf9
FOJXDb9/kiAvj3wqnTirUc+eUENYOQZzRiyvnRbQ8U8XeVPbUBIenDdxmU2NQ5uaY0YSxC6SvXmN
4vLpHpJ7UNyYC7HCBilUR4PO75PX6273PcQU5AyGRXNEJOmf+2insxqxQ63hDgTgTv5/Bt7aV9GN
HPDZnHbxDNlKx8dezaNLOpI7O+CSB/ldTvtIpum647mg/WWo/i7t0U8gwWWDBhLsICDwVeV7CcHE
H+Sl+9rVgZMyG2pOjPRzt3IbheX/9kAm/dnZeY+TAq1BbXAF/UWdoftI9O+su2s81owHG1U3jjl8
yTmQMyE/Nb39kStg0+cciXH5lKci++/6CJZmPIWuQkro7E14IuYKFm95NrKTZN+AL/w20P7F7xu+
GLJlhMGR7jlzP+KNxJ/ZXh7M4NHkVvDgEg8AKj/4S8sgABkL1kN+Go2xzRA/kzhdsii1Iq+n8JAp
9O0sO2iTf2F+6vsHun/bDnRt2Bt3Hp5udMeT0UZktSPtB9yEkf5V1RbR+TvVUTYSD8l+ue5/1maJ
0wODbHvZdbJOTkUJi//kPVAGPdCmWEPrGjOxQHRRJwFN5iclgwS2Fm7V7EG8pwSFEteX2YSQCBBu
tT9J7i0eVgonwxoU9Uns49z6ezDdezGtEnAPyQHNzaNY3VKpf1NfC5hb26qDirARgbNt3+bMvyPb
Qbjxrw4iH9i2ULWCOIKjaNWqKkP5/wKrxF4eR0awJAhWkIKw2O1llcG2hzgcJ+GaCOmnau4/qr67
VdthH/Xk6/hQMQZi2NzUfBbFGnNIPp3i2+nroCR/o/2CTWm/Q3DReOZQKbBeM3nxjBh5DCPfcupw
yugZBDX1NAVd3RlpmzYd7/MClXsfJFNmkeVWqHtQ9UAXVSD5w498ijMhaAJQeMKRaq53dDElsdl+
aHogthBI9EnRUkCh3aNYH1t1vpL0SS6LyaajT3XR1FkJP3wbPe9VjL0YIqudHucYwAbGTFGZ5LD8
WzFuEA38gUF6hS2e+jvmcgwv4h5bz//0hs8hwk6xn3uAJ4OqfYflRw+EMEzS56zFePAXEsibeb5a
NO9NguKrWVpwewpAWK1wXiXZ9HybxaROCqMtYdXbNU2X5F2BRcOjxSxhGgFH0PEaYwEYJ0n3IT49
D8iJ+TO69iDiiAolUrymM0Uy7qChY9ZJC+TRzmkbaCp9GKCpJTCZ0fozCmPLIPVBcadPanR9Q4nP
rX9S1d46i3EQe/KfXYEo/0XRYNflxIm9qTWb9dTuVEbYZLfrcwjsk+XndCJIfuvp9Y+E4vKTj5Zv
AAuzGxp7s4Cjl7pUp6KjmePBc6qiLs6Uj008A4VtStCUQZwRP8He1G2T4RrYHAfv72osgPrcx20k
85rXTPtqWRTjBEfGcZnin7peyfYSRz06bkDQR7u+fBAPA4XscdCHM8MyQYHorWUe5elXqXvPcCJN
x/kMoyZDg8sdtee/Fg+NbMmPbbS/2cZy7erWsqN9r7jdzsV/VqSOWER5W0zxp5z3S6Odlkz9Uqe9
ONoFCamr0dPUZp8zly6mQrIwyWbFwZWxA7lJCfqi2UsqJn5GThhMo29jhnb1/0yQHMikUs5+vxWv
JA/0uhZDsiDLkz3os/0roZs8H8/CnpY/UokFo/I7Z2yS9qy1gJey6KxLkBv69QGE5T4fpFLbX5KQ
qnn0rAgmQeJXCajHXN8ruruXsjcdp99sKgIwsb9aaDOXkj/Qhdvry3zo8LUeG11xpnOX7HvfpBNm
XOTXFKfqO9XLTBXPYXsDs32D8+LaO6ANfK4BrxWh+ixfIUV5KeCn6n0/158SJzPLHCyW+wv4k3So
e5ArkxiZAeEACr5oKI4l5XuKn88A0QIPF2TjgiD126S1gj44KajR/lg8HrUG613NzN2mON7+Rr5x
KYeLdBvyyJN6vuQLkGj+qeybnn3C7Mmzkf6O3Z06KL9mfOz+Gtd7leuUap+htZ8a6EA+KHamS09s
FDHsyvynhoOEiv17UW5GbINUDB0j+dLNpzjihvh1iOZrr0Tx86NpHMYbT9F/5b3ywR4Bqk09VMqI
Xc1Qrn+Tmc5O7kyaEiUpjVyD5cUHP0axkNcXB+fLPqbT9OLZ+L354tJSkTuZIxtlCkJWNl6GgIQm
5zf6mqzoLq+ynV4O52hh5VkjW+0eLXcGnU6XVv+2e2oHCAXz2Eseu1Q2Hb/6rtz7nD1faTPsyt2d
MXvb1ie8LpRfWXBznO4LxdukGE/5E3VCrwsogHh/WECYhVLWsmNCXIlck0ooCvcME87++/X3rjr6
8+tMyQMuxLcSRHDL3p8WSpZE9Tk7agAMAJPUi7wuf5JIOcED8M6IFbSF0wpoHO6foVnwxCdpPzG0
r3nuWR6MmdaBN7q/SXWaoulDVlJ1nHtI1Tay4HILqee+19Nfmv97Z7MY51YFYJKA7yXoBxF4r+fV
Vp7TyJOXO5VPVov8cQSW2bdkfSqw5TSgIUzuznNVTKoyqv1UlNO6cCnGuJQpc4/SNhvhf4vbMZZo
Mz3iWqwal6Ka7QF64hvZWfIEwW7iCrs7U/WO0s1qJmAbRQBxWLC01B16CjiDummG6h7Ki5NeZQEl
ecLAg2YYR0kjgSGf8DBvY5xTQcYMSAh6TTa1VD3NoNCZD2YG7OxrESCJ5E9qXFI/ZBj5Wq4AfLGB
94pRrJgcXZLI/2JSW2b6Btrfjf/7X6wKw9qBYaO9fLXsTtNVAwMeo4SZlAXTOXPEe3Z06C+fTvsx
JOQTywCD7aidy2LHyOGPlMzldXdknLgg0qS7JpWfeBpP4IxXZTug4plJyYJeB8euqG5jxjeGftsR
DJTDeJK3Uxc9mjeto8JpVh/FjMRx8gjRAu1w+gY9JwfLGN3pZnxhUhgvP/wk43QwFGUrpnAgaAN6
FZ8o22rczcRdSvdmsaPnCiTOf9G675Na5/V9C7aNqUAp8tMAvyQIs6963BLFkJfrOV7ugad/y4bL
CLAbGurNoN2KLZHXlEHFGrmbxiHjJMIYK/iqtPFGzpNYYJh3z6qnr5Fceko5i3NOGFsybR/N+4oN
LbtUNrbjD/dzpGw0T/ucUiLk+Sz2ruqcY0w5oiKmc75N2lLyqhWznPCdl+XL8CFWQ8xmztVAgq7w
hVdz5LevzD6tZLvL7w5vmcL5Kx2eZYcubXkab+SblY6NL5tY7IqqFT9ZCix6uDHmDC3q7GropY4i
nVZmsBjQct+U0QhMXzu1fvvTMEkylsOrrIg5G68ebPxy1PDFqvpqFdOnfIt8UsL6ifF3q/zRZ4iB
sd3//YtckbxDMxiCnO903/6Wgz+myU438ju5h+tbo+TBmGGCZFeIK5xt/Qy5lKWqP7JQ13rNoH+P
AIOxDZbtf+AR6h6/3gDsidJkf7UZ4b2mtp9Sd2rwULJPuxbco3We3fAsLhhV3vNJDpwch9DQz+G6
NhamfNMbUB6/0umA2aEPf5Jtofk/0sO+dj0AXb76XgIyK7Bn61O2nZ27KyWLXiL+Xy1BhyoEuBT0
5d/ktTYi9b9cuyMNM7LK8CHHtLDMIK7c77q//a+n7FbLZa6iYM6Ll2SCSKg+akX1Ke+WjPRqIzp1
a9bKEfHYs0W9ynPVvRuiE83hleUb/Oi3+WhhGi/q+i2yoW/S08CnAEnzGnDnApQJhzVGm9KKHnpz
eh0AUFdVtCpVA/ZJ9d6PX0yPHjrRy2Rp5yhUXjIr6Al0xQkUITupVhLUL5m2Ll452heBGIjxT3Es
nvuZEU8huXCi1xbLJ561BrK1fj7I+1LC79GHp4FJEQb+7+mGbXopNxOxyL/Pmn4H6h0MPnmbfKh8
gOOl30O5q6V0RP27Jtoi/Xz1aurgS/HhwYgwwo1KZfjObMsAJNW28r27kCDdm6LPpXD/VKQ0RpvQ
kkJzWldfmn0z01CpPYhK6vrIBMML4kLYuuUUkaUizXdqJnvb98mt/AmwWcqEzjEpQupv3ROWiTDD
OU4qBc1+18JJYJAjw0RL1p2+uyjOyIW3kuDLi7lZ0faAzQYrX9nNL5NI5GBkUf/H1XktN64t2faL
EAFvXulJkaIoL70gVCoJ3nt8/R2JOud2Rz/s2jIkRQLL5MqcOaY5vcjNkffgJ8VhajCilQclHH/b
sXm0LRxP+bzyIA5nH86It7eRPGlUFeXyyDULaQJwWKjhO7+FZB85hdQzNoCee2oL92rHFYIUXtMy
m2ekHnTakY2puTlzFD82msy1CUvy8Vc+/ThGNyei8Yl3KO/UmrlgHU3XcYi+nnUXbNa32jdHK8MN
ts9/7Lb8LgiLXT04BypieT637MVC2oZw2B7VEs5Yqn5JHjm1qH5ReuzpOlIDeEQkXGSF/zcJ3XcW
9GV1lgnbkaBBBEDfNzgCTI9Y+Mnnnk2aquRr2YtkbjsuDfwq5mk0i0T+Ii4ZEueaZVQVSmI7/lLg
Ds9Sovdbcg99dGAzOEnNKEB9RRSU/ZGZqtcX2DjQ7z5d41yK/IuigExfKTjItjFYXEJlwk/IASux
RObzNSrodQ3aT9nWDI8ag4eFTlhflhTTkm6lwFWhq8Pn41GOVCrXVcqcJSXL+ktOpXJ4aPLpomj1
Rs5nktqVYiil+otNo7SbrivsyRQSGO1Q/Cm9FplCDFatPUhyRfqvm1S5Sa0moxmr8fWnfyli6b5o
nM8SmimFPKkbSuLGtvWHOCB7SS5YSgiSGJH/V6gWA42jJiUG+Z28WTm+yNlP87d9OHxKsU5H3iBF
Xtt8RQD+slQv5e7q70nU/Eh0Iixz14DUEH+ICsUAP+EWxnpJGpFUkVqOVKZzbQJ40pzmkr8lPfW1
u1SNljow4Pu4sMgHk4Qh1SL1YRYdahpB+ZIE+3x592VOIEMoJI+QwSVVZYFtEg8BidssEhkgWvgs
lbRbSNpGTbM/kq5rdVrHsvEwWj2CbvdBXkEKMnItEhiVtkZamFtQpdmP3J5ZbY510u0lPb5cWyn4
eD2C7r54Xs543DfTn1/a4VM+p5QSNTQahQCmQnpTUmImw/tZEn52la2HyXiQM+RyaJxH92FMfpck
Q1d1T5JoiMExOaV3lReXV5TD/5gGO7tuj21EJZQEvpSPwlh9SrICPkh7MMtwJ2kruWNyxTxhFmJF
w509VjbiQ5NxyjWrJuWmI7WV2xlnw5466lGnaiqV1qHJ/igN2SrhL0R4iwG07pRLkilvc09mz2ju
l1uOiP3WxTSS/jduFWEXy8Pen5SjbJYzU9RO4zdneJTJLT+isf9PqjofcsqVMEdmb6Dg2UIYLAWr
xGXQh/Mnlsgwzv/KruhmpJHmt05VX0IK9+D7QFOqX8v0WxaKUD3Nnv0qoQEd4hQEWa1SyXW/6Ur0
GNH7LCFmN84PY0MzZqds4UTeLVUeiQ59kK5J+RnJp5C6YOVIMYZmcvtD/ryh/dvBzaE7ofWB7tH+
IuY8qG59CPyWFtv2Vwr84YgqN/qSSousGoXdvoONln1bt7SNM/lnyRLKyJOZJenFUplAQrSAdohp
SEFmwZev9i8i4/A9jHfqJ7k7dYTii/kiz6K0y6msuMnXZhXts3w8yO8W7RhagtCB58x7EdmS/DX8
D5AF017mfy93TCbuWD0E4fhWp+HezN1jAclNEwzCi7yoJCmL2Ll5E4ARFhl5a/JzmTh1/4Xu9cnY
j/b0LdV4mVzyC9HiSFZj/u28ZIUL9aPMsUKjRs97wRbiW/5u1enbsPRoZUFgLAI5eV15gJxZRFSV
ittVn/5bNhH89mrwJu88mrz7FqLWTO5dLr7cIw3111b+tryIVaT0cPg8COWNbHKSHB7KAnPrmlZA
j0J3xW3L/0gKymGELOUO0DHpjIkK5zTJQDaM3dLv7ssy3bhGjLZE/5tSmvNZ19LkHPrpR87Rixay
AzUL+L86EsP4L31zfz3Uxyi8M6p8I7WApLP+hsq8iSyHNkOX8dR8S+YqNGhUWpnZeCQaQEyLjEYO
45l7MyvaRMgfSpp9+QC13myrTsVlmViZAQW8iDKJY+yzMDzUHX6nXxFaw4AJPcrSyVLaDv/+D/n6
Rnvqv+K70z/JLZHfy7CQ/ydQQGenuA9tuQUkvaeGKqJDqrAXdxyxTjuJnkaGlaj9ZPkWwGZTKVf5
utOQtxA10R/0bl7rtjrQVLFoBGW5kbVflhBvNs4toh7ZcWvYeYpbPpq58y1VUfmZ1EykOmorxlVj
gs15D5m5Wgr7ZW5cIKbvZM+VNWA5Dddq8aGhDOS5Ml7iyP7p0n43u+NRhFcyDFwrobm4O8i4nVPr
BuwMxAafmEVdQ4DYc4XKNjjCUtnFPRdVNj1v3qdZdgyT4sM3v7nZL7IPFLLPyCSiXSncQDrdzLm5
jnNvLxubHMHlD8pkkTnQ0BjXcdnofpMrLBUP+b88xPO9bU0lRKa3CPZEAUCVRMQCO8kCS7UlGkjU
5fZaTN4KEhEyeqVgpkmiMprfa9O4RMON3m4K6uwK/EpKQJLLNDv7vg4gV0iQTMgqhYteI0YyfvrO
fowU+1vepCwF2B0wTqz1rPQXO8OFcFRuciXlU/q2+2Nb6ofqLjdQHl7EPnUTCyrOf56umo8G1GfZ
g+xyQNx5yfsBslP+U4XBo52616kqIU1KkWtYggYHsso8YCpG3USmpmw7gdWioiMQKX9RiIH/eYyR
KshFlfcpw32Q4ejuLcV+kRvXT9fUU56tJNnQ44TpSvnGuitrLmcWmsrHGzW1FQnLpRS3LHKyVboN
03Va95x7kMv9WYQbJDvBQ+xrxzrJ1i05W1cEOUU3Ipn9J96A7bmpwuksIjH6Pb5EnhSOyVdT04OK
Joyx0XUYopTGWrEpoxBxiPDUxKq+zZ9kddIdCTWsq+Qf5IwpG19KN6rXxk+dmf2RHWfUnRe9XvI/
kkmR4BcZ+yqJx+clWcNTBi2XZRq+FHe64LxjevfaBcdwwAt/1UB7/c8CKVdBC+vfNdizb4nJ5OrK
CkmNC19x/+RX+t8WQgoy/OnDRDvH/bZpHzN0eCTU52SULmEe+fMwAlhA1UBKVDJiWa5pYPVXckWX
dUlKHU3QrvwpXGpTomxaVFCJz5EkmB8lly4xjecSGztzsBv8/E6qCTSPfQ8RoXaZ5U+R8Surmsyj
xh3eGvtRLuxy82RIzkYoIhYpms0FXfxdvgRn8s7/u7lhz/FithiOICZQlZPMQolSlgWOgp48tDS8
I9VPCnpHy3KeReS9bH+sQKINVvu91qpfYcrMUdpfzQsfJw9zVm6bnDRE+q439KTWxVaSX3Jf9Dmk
oPIv3Ak9+1hY5k5eUv7LGgP5LMkRgBUMTrmqjWteXL3YLLPPoc82o8WOM4TcJfmYy/hiraJTFC7T
T2A0uzgZlqfK0wcmrFo5t4mmEhl7MkEy6SnVMqw1WPCZUkr85JXO8xIwRtVKXlFyhFHsHgFkLSUb
mZFLVdzCbgFgLsRhbo3cJ9ADf6RkWjXFg2Ol9AV6x8FWiPKpgxBDeeyU8hilT77ng5RqWtv86MnY
axjGx2SrOKUSOUjHjPpb1xV1itD6E7lop7rxNnChdaPedQGiUuShY5/fK1DnItn7YUhyKYe/Plso
/sKcrQpMBsXrpQCPZv7t2V5tlp6BxUz8VGinu1ajs86bm1I0b0kV/61d/2N5LZsRT+sIbM6Z9hLC
KPZhtyjvcwvbnnx6ssBoqn35x+tmNH2ctVR9WxjWHU2UX7Pof/3wrcQHiUJmS5woHyzASVlplV20
ldql1NDl4y+FSa97b4atrNHyrUQVz32vLvKTOexZI+cVN/qrJv8uq3U6p6+pDvTv325f0a4LYeJO
ZDFLjcwMyLS11pO8oIQDIsGjVPPkc4qTaScLkExH2XaBrpNjyp6lACqPK0DIZSZaClKZspGIgtxo
i60SuSc5M8jz5MSI6vWQlBVOwtx5WfqiYfjw8B9wUVRyDJXKnwcWDuNP2BLFj0xGia3cdFel9bc9
xrTBwzrjPsiK0dEjIANUtHxtcjB1bPRKGF//WUwknhANrAXRNc6ay39lRvJpstC4taG9lCyjHPaS
M2PZMy7LrFXX666P78cp/vnvlh4H7sfIzzVTwyirfjSGDLNrzmfh/CuhhrxLJ30KuvJJdhcSSweS
cHuZHvIwbOd+EN6z58gDZe1wUywGPB1hPlkAiSWa9FKx1YkIS9abcnI3zcD635X0TFO2jfD9Jm7R
o3QD+h6FNMs0j3WDcFm+5C/JG9EH65CgDTBtD+DE079FlaArKD4yyqJDUV1GZLrt8FZo0y+p8Q+u
NyfwTzkVStjnRZBeuvjaeqRA5T75YXNtDCihsg7rdF0wylUf5X3dQcHmk3DGGJOe88YSFNVRf4Rw
uJMKo6wUcrPwJHsFPyxvhuazJQ4yXe2vBXKoCx5zxBgi2KiL9t6sMbPz2At9scuzxwcZjvLfInWS
QS4D2FFgsgTKpq3w4iICkQcskt+8E1USFHoScqL2pY3qraBXrNdJijK4/pt2qP0ZW454K7dc4tbe
6Y5dO+6WqvSnEmTvUu+W3Ug0j8G5MPT35W2Z6fTVlvGdTdt5anUIbrlCwE//rjS4YtQKZaOXOm0u
GXByy+mUlNuSybKi0AKNEsb9Oe54qGbOnAaNBJ37fKcEinPUfeUB6LG+aQMfOGahQGnsK3Nd6tWP
FVr5g63BwI/VY1YW/j22UfQAKDhWOLm77Rw4UuAaYbkivTGLLxVZz82p010e1/XWcXFCNr063nSJ
mu2jwcRZQp/2zYCmLciH+Kj4tQKUuluNcx7cwMkz0oaHELUZ2RkXdPDONILyVCCN15HITqoyPIeG
9mOVmnIszRSeIfK1bRGWJxMvsuPoJ0IdNoAbNZm7G1GhjPodyr33urvX+QArmEfYr2BnsY17/5hl
qBH1oQxv2tCsYgfuOqbDNIqBLg0t2tT8tDdhg/OmFeCYrM/21fRH804rR1RcnXWNU0Xg4d4uNdrH
zO+tnZEhclTrrRWXOrCI2Fpz4APUunKUHOl7+6hler3RHA9mIH0h9OBjSKvoxWva18ZqDtqPOKV7
enDmQ9gNGqdU+kI4+PswgK7NaFybmgyPjaXOrpAQCYJDusEscrxMiFMKLd30TfU3hYKVlhMkN5Vr
jQHjBmiXuqLptEc03W+MBnhNNmTDqi6nHkyoSwXdiU/GRLHWNot8ayuhvZ4wqcWQhnWlpT/UHoIX
Q/M2rQFdPk9fILyAMsuNa5b2xySazJWHDzQcaPdR84yBx9XfnZ3e00qoQZqn0XLQ9LVF+Kb20x/D
Hc+4VQHIC414q9cvCkXtKInuOqcc10iOzkD9XzQohKvOHXgyjH7Fsg9DFf3N6xB3qy57AnqbSuY/
3ziVs08StyaMow8KTpPGajDx+TLzRQ3o8pwbBXo1ve2d+gYrhDBu9NrNEKndCpj2romKV1+aXwxw
IFWFTwVTwfCgRPlul55nnz5MRWV9wPlWDEtCOmTJJDfUyT2gynGf0Ow8058798qtoBF7UMn1pAry
/Tg4JgaDJoVdEE40NmrmsZn18QQ0llU6pZ1bpwsNGMFX2LfaPW3bJGWmIDh2zIDA6ze9+YWZsr1r
aQqUbvcTwdp2/BN089llH1tFZoc2rKwRgunjQa0tQGJFeXYdZNu+Nak7v2MxzfwYjo41YzqRNydH
S9OdkkD+81mRVzE8y62Q9x2fHUqxNOjiarFSDPt9mtOrVozmKQmqLaAb2kKqElMUAONar2/C3h5W
Y2A8Y0UMsplTcuTTtBliwjHEI4AqKlU5xU/SkochctRdr9ItEZTBuo4RZ2pg9ecqt7a4k4GTaJDW
10OPT3B96LOsOKhalq+sPBrp531UbVPbR7wzOktIPvIu+hbEna5O034k1Jq1gU6pAnRz13fx3tf6
aQV45M/8q9fTO1ha3CMcE4cU6NEjJI20HXY0bDPUYDPrIlYzhmFXGgwXJ4/3QyAOhwlKpEjVXwfa
IaXRVKVt+VTPfGrHaJwV5fZrMpnN2kzx1MWgoqJfdvIpK34pc0F34fRUeDnSlblSdioW38atqCbc
f0LMXrIRLEIV05pYD/eZg1zfHyEkeTVaxkijDUDMBtQyzwB8atomH0trNyCtDNsUqbmBHw1qzV2u
fZgkyk++1W/7FD7ABGR0M1vBs9bNE7J3PVub0UQp35ndtWfpdyhEiqPrNzTfRsOu6DUsiwBOaAO0
WKPHysClA43hkAR19xRvVMsTb9kxXtnVCHETWwiz9PqV4VbepnQ0cs2JU6BGp+fEirsM3u+v59Me
1WHnlKWvRmoFhzTpEBtMgBf6YDqFmbMZwjpAJ+beSjrPjRryZBdDdJxSsudlZ3KTI29tDznunPds
mdrKdqgupvSxrbT6KfTU+0ES+SHUHZS8M/3FMT0vnapT08g30LuHTWNrr3ZFf3jCvk9GwA9LhwmO
EYWem59epUKKtOrrkOWv2oB6ACcYJU2GLUiXJ1vpXXDTISBnu/oFfQy9v/Q+8Tk0Nq1y71AyZwsO
XihBeuvEb5E94hqNCdDkgV9HHH/R8m9LcXbU1ZTWuik1489xGGoKwCRwNxYt7vpv4eOM3NmguBpO
CL6l7Wd2/CjWqfD2GcYNEIIK5CTE+NNdeV+iBXq2HZsF3h0PSBGx1oyht8c2CkDTBJfnZdWx15Rd
3ZkvZAFrRu3YAoU7VfH4pF3iptimBJWEAl68B3T7HTa8wwGahZkTynqGs/Us7dKlCsUuEnjbKL3Z
dntwDcxZnelBT09tE0U7PjaNfHr30dkWdnS5+tn47TaeSmRilPbsMfgDHqjc1vlrFnT6qcxS/dSZ
RrKuLJWCWjKeys5luekhlll4uiuAB0YmHZjagrwB8BQvNXau5Zan3DUOxjgPe1qNb4VGN+WogACy
QRqyWRqAX1VrxtMJBDuH9dUQBt2R0N9b6WOFK3XUVafldQBvJyuMnKE1Gs0bHinvuQmS0aT1ueq0
D00N5s2cAe5VNbDqNEqpafdeDBQSqJv1WKLCkksLmimbiLJ149UcT3MDs6Pn0S6U3ZDUd8AoaBTC
ic2KtH3rt88DjMN1mKaPaZcC/ZR/QkOvTjB4aNVLqp/KJByFunC1GjpR9OzcN7F5LKq5OXlq1Zya
OrnitAgpkwNQFwOE7xJq+z0dU4VyGvO4BMJbHy3UCisQ4xSUdYRaOhT8bbqqOCNkvnFLk3ltupwn
5qoy9o5dHXSHdn5NBVCRYZONeCert0umo7YZCn7IcuUQn6rVsOUuk1mWq5hkYbFTDPVpmPt4SzjN
TjgOVPWNTqOkntPUaxtFy/nNL1ivElA6XkGsqCUsD2VxArtdnPrCIo1EcJVOGGckw2is9NBZ6zp8
xzHHC7DIE0xosjtn6CCeESIac/dtGYw3HCjOJqqlsmYvHBL4wIXD0PHN19SlvYC09C408E3ylHsE
Mkh2x93c+Jth1p4zF3OpHAu3AmWAjJK+dDh2laRKa6tJtmqZUVDoZ/ik2qod9Q3rBAFHWKxKOmOn
Kem3Cd0sa9UEq9T/BkIVw78k3NHtem8YQCYBo2dpV9HgsMyll4A96NuG/7BSJ8iJYZOCEW6o0wbm
tDIJY9ehgnlKIbnFwd0YbnuOe7BXuXJnGCnc3rGBqhcn9MP459qYvuN5pomhK95twhOncXdKbAjt
jH0oDHRj4zTRdsJzggXQOiME1gDKxp9KChWl17jISvOj2Yxsz1C5RuZnpHGHOs+7r63R3Do16TtB
MZrT2lcITFJsoMrOxikAf8osPGUxxozqa53S5r6amHYnvc9go4xFD9RQJz+6Xn6qyq/K5VFWx/12
4oHRt3yZxokDDEce8O8Jy3MjraJvsrwNNtI8hbxXGhKu66El9ztHzIC+jT0jT4bD7NXO2ha0i6F7
z9owXgL8B5j/XIMRU84mrxuCc2KDpDPXgAaGddVikeF1zbqBTByyNUx5PG1Vtb10cUBOa0QaU6Zt
h6ckica42bdkQnVZWT0bkyWCe9Q61rCNh/y3j5xbrGf+XRCGewzvoFe6/k8yeQ+z97dt6Xj0E9XZ
B/OEwhRYw9iaV3ZxZZXn57DxnksXvVSNoimay0PLZo8VW3hoAyrv5ObTrT4DLymcE1tBo+W7vkep
kg+thW9U9J6qsbOaAn3bltW7u608KD5WPHjElUQ6qW7cBan70eBCtqJPtTm5ubc2Fd/Z1+5LQDZk
3VJnXPXYRB46BVedkAYbc6AGDIIfu+rZOUw9/SY5/hi007xZOOtyInY4SNZwt0eSRdLYutFm0zrP
CotXPmnnHIE+Cs/5zq723eSVd45mVVtZy6dAC9fYjqnrrNNY4TcKyMt1UVEtpBOqW/sT1eTABKWU
PjQuPhUduJ8UTz9DSx+dWkuhUdU/bqlcB/hVdAsdoqEhgQy2uLeCx0Z5ThqM6XrF2BgiA9OVQsfp
Yz6TeDpbrrcZqhw4dVvDIq8yHJd7d52V5quqg+bK8vre1tRHsOg4e2Vs/LNZnmj9ecum4aXK2nd/
yKCHZtEpwb+ZJQY5vj+hgTDH+qpXhPaznLahIBoQ8+cfRY+nFdYkefGrRePGCWNzq9Y+DPx0rdpF
vNH64ayB1F75BZlUUGAPY2kTrFVYryUocVGkrFO1q9dTPL+UTsi1UAWKlsjhogy9bWXXe3uM2pOe
BFeH8x9KK4VjWhlMa6vw/0TqfPTwk9p4aroqFO/eaMd2SznuWxnaEE9kMOyzbh2VPtrQ8oGCvMSi
E4nlRkk7dz3OEclCMnO7QDnkRE6HtnJ/MSUpU3/GVlUhTEVIWzIeart6b9TOW7uDtolN7c6Li6eh
cRGIpGDI9eZSGlgJjmP/0Azmzcvnawn7a+U72G8gpCGPsW00E4uQBjwFORZE09YRtcGhVqsSDhNC
JHefpeMV5+xTNbVPtW69215ybnsQaPBW2Pqru9wy+IuuduvhiupaTPW9v0wpXZ1YGCptdmer1gVB
IJTDuqo3Qew+kN1c4XXXPxhG9xGQu1uXZC0L3yIIgN1MxkLfdgrX3k+RhSaRnZ+B6vfqLcKwS4+5
3dRuGr/+zmMskYC26SstIwvQl83drH46+P1GaXGui/S+1l1zN3hBs2KXPLzpEwLRyEg6JirkNNs7
huUUbe227zc45ejkH0PQSUnPH7fd7gFHHUy9/nbjoJ8KBX/VxineM9teay7ox2Z6UnKVIjlzPaqx
Eqox5OiSgC2JxPNqjrsHdPtbswC6SUfsg6u4R4Cm2bYZujvNRs7Y13dqQsNPnvoPOOv2fGxvp0T2
NiHNvdIcTdkUAb4gjl5pm9ko33KruTVGjRgB2488m3LKD+VGTYnlKsb3jhfZ0QCEtURIrOr8alr8
1Jj1fRXbv7r55rUE+BwxHgCWHbzcrbYuHfiwss+mYnm7rsY0Mgm0Z1bX6zzZAM7IlkkI1lvxNbLQ
zFFo4TxZJyu4/iAT+/VbefBNUhltCZLe39VRc0dIZccQwQG2VJTbEZFgSbhBDlOvYoJDPWOxqnCZ
WLUhgK2RYMBmSdRNPpLWPo4WmMrQpCkoONetwWkimnboRdHrKdAGa0e7LffLjwviLorJWbnX5VCY
e9V7pbAX6c0Vt6hDnbJ5tG29gQe0jiwgZxqOWis1mcluGem1yf1PBzf1uUxfGxt5SlIcNZp+9px2
mtP//KOQB/tf3y6/KC11V8S9deiGIc93bdx2OD1iErCeBl0S7+W/n0XkyO/mOo3Ib8qX2DD5bIOS
Iwob6Gzj5NWn5R837/cGEP+DYnu3So2ng8ndJ6lNErwyC3QUp8aZio/YU6+2mj1XZo+uz7VPcQRs
S6PJ5IHm0ZD1ZDoluUvHWotFl2KGHma8MbB7x8+2CUxHzzBoxy3eggho4ICpIhGIB0SKShYsG3LX
TrfHVfQwG0oKPJWAutA/lZD3Aeb0m2EbnGpb3SpNgeOPAw+zD/MjWND05D/SK5ZzJiF8AgAXrXEC
eIjbVn0yzHtULfg6DAXc26H8iA0Vp9Ep2OPVlxyLOHSxXFkBCx73UzcC4qcRcWjNhpNtCrDP2U5w
HQfMqNZNn6eoEfWb6rXPeVZccRGi66EKDuqYt+u+UtS933aAfs3oMptxvoWWTMGJGbuK0eHNtpYe
ga3/EDcc3Rr+iV52yiYgzbKq2o743vrx9azZ0rMK9yuCrab6N6B49SYcyyuxGc3bgR5vwL1YK/wC
HQmNrrGfRZvYLy7i/SF+Ao5bPJQFrDToo7rj31xduWksuegfHrqg2hejra3GbHqlsldjkBVcvJZT
5uTX+apwtW8EH5+19Z5pxISIf3mD3XnoYhq+Of7H+V5t7a1S56gNvGFPvSJbw9xVZnjilWF9zxbV
MHcKfg3DuqQKvkb0n201pPcEA+OTEvxAIH3J3XMzkGfSPVJidp4fvbG5AxqdHhJrC5YVe5iOyzbE
5EyUgVZFE/R6lG9V/cW1irusgkJuVWShSmtW9vLimdXehw0sZ8kuY4nmnRu3fZoqKhkNZMM+cJ8W
m7Qwau8UytTrFo5E0Yb5uvQRMIgXUdoSW3iN8TRaxc6DM3U0JNavAmU7+cEuGeoHK25PsZbtqM0q
WEKQBISKxtzHYFMZ+w/bpBYZNdpPjdB6tVzfoVboX7MxOTLsdtOz6uFO4bxnT2UQnAxPnQ+O7dak
IYezqtR7qxveJ2o2O6MNbkGn+utRIU86AsZcWWWZnC0dyneUaPeE9fUJyww8b5MSV5m2nQ8pbcnb
klfe1iAbV33nDzt9LsYzG/8NR5Bi31XpGYJ2uGlz4EVuhRW86lvPAVn6tapyclEy1iEFoTORC7ho
x8sxbfdmMr82ti8I0S14/9kPyeZ0g0WmPpvu/RQS+8dhRkZuqvEf0nC48xW4x3iw4mXV6dgFmx2X
3I+/8mKytmiYcTWlRlhA964CVib8iJJd483jarJ69+KyrbJuD8gA5NtKT8puz8mGTMh0WR6x/Dxx
Ug7zZYY/JQ9WN6NYa+MUjiEmgG6VibZpRiWaOUhU1sWZvvoKe089183L8g9URevfV1kj7ovYea2W
n+FTOdF3VN//n8dmM6Fi7zb01uW2Mm2WX9dRW91NRgoy0e0a5HO8/NB5n2bhfuE2yliJQaeP2Epe
dPlq+RaBcHO28Xdcvlt+DvXCxUabJATNNeBcmSCk1Wc33v37Hl+5cxEG1nHSLP0yefTWzAHnzanX
L50ekAKOnEojRejikv0/PwTHA9QkyfTt8sPlyREVE4c47kSZz8ZdQhBIWqKcBnnlIPPraUP8bx/V
PEUEKQ9ZnsvEGXZ+iDNE1pneJSE1ulZj0904RccnjFUOMIX8pmfQnuq6OS6/MObIv7QWwg19rB+W
Hy3P9zzzWwnz4LB8t/y88nGDwf9F2yxPKovB3GEdieX9/39ZUx+OgBaS+2oG2soyHp4h/OLlMHTF
XS/GLK05gSHmlxGicRDF7fDICl4d67zjDB6l/oZTcnZW/OmQKCxzmJtV626wnvF53kd1yqlPpTRQ
xMUj5BVC7hK0sVWXOZ16qHDRfezMGLYEsI2b2tT1LvBpnwIsqoB5npGgRwUw5R7qZRI2hwr6yMpH
jbJ2tfRjxgp1MBt8OUhe4fO0LhWq/3OKc5Ae3iSQTFKilD7xPmzfeXBjFhbqKXXU3ZE6P1aYIQG+
b3bBOHvYjPSbxqUrrcp9Jkl0pt49CNN5dDMyGh6ph5yAHWePSyd7coJR/ayrFHA4yTCnHlUqI0BK
gi3eEzjXlqfBJQvj+M59GXQ7z4+uumLdJ12/G6oZzk8aXHQb2x3FeGp9LLOSynDW6FDefcyj6Aqh
MbnxSU7YFdBvhZZVnM8p8RyzgKi+C+ZrkyQ8q3bhHTTtm57BtNKA6ER0bJkdSv3Efesj7E01pzxm
Xbo3xvzghbcpTY/doKQH1/IPtq0G69Ka6FmhFNxaxr2Tt4eubd+N0L13KnfAirs5YaSoskyzDlJs
f3EQw6Zxfc5S4y2oHOJ8bieHL7QHvN9gfKAMSGjc0rqdIy+k7kAF+JqMwHzmlHMUQn9y39kBCH7e
k7dpluLRqF08GEsmp6At99s0cL5pgBAaY3+lyPKiOCXEaOcVyEOzhdeDoKXgsN60rGVWMMFcr66t
XZ2j8stIoeKN+DIM0cZ12u7gxMoFh6Z6k1XBQ65/xT4ONVjMhxjOO2zcI5RR8f31GiBQI4ndla/j
tRlp06syVC+wMlN8YagQVZ3S0zaqbmi+5yBc5t8OIzI0pACb9TaI5+jHzSwcJAmlMGnDQ7Dof8JJ
pwuXDbAuuNH0CXJqUOE3m+6WzfpUhJyQvJ48nEGXzqakCZ43giDJA5sakRpF2IiGrf3rlJayCipp
5cxN1Bnz3qjGTZFH1bEDXVZRB60Hts3QkmS215J+nnbD3O1zCjtnWyET1Fuvk0mN3lQAVPTNuVXC
m9tFR92hHZZupHESRK+uvmJec9XbdFMMExSV7EjpC67BW+EYCfq96hoE2Y7y6F0PgGTlkpfaeR0+
oFlLrbDhSIxhytuYVdSk8RJNnrW8fsRzTRJFr25aRjtOv+hYG4Vjp4tFRDLnZOjCjTppL21tPWHo
uquN/uTnGaUAILkxvmhVrZ+poHgb5hx1fQV5PC6e6XzKoN3ink3AUNYHt6rof3Fx3qjbBycu6UpC
R81ium/K4XWs/IbWk/Fdi+qNy01ETzDtnKSnEj6uHdcDyWHC/uvazxTmL8TY8N7BaRyUpHLxS+MS
gBV3tOzXaqvzYJslZ1sosVA1oz7p1ppBV7pmkxxv3BLrM5+2exJUGNFZekK1PUnOulmBYykca6WR
37srTND11ezcu2p7zQb9zW/7PSjd6gjAh7JA8UnHDGTxUnsGi5sfhucByS7dBiBExf3BNGY423b+
mhBpqy7J+zEuoNmwBRfdmbbYlMwNsafVuTBn01tDBje2p6OSso6EU0gPnRDmi6J6mmu8lCjL0VCF
77DVzGzQlkO//+tADcuFUnjCAJwyIknhqmp3nrj5tdV9rAabBN8/uNsgxivTfbRd7zmmsktFt7pC
z8cF7DpXzT37IfkbaJX7xLWfqhEqTznjRVAFf9X/R9R57caNbGv4iQpgZvG2m51bakmtZN0Qtkci
WcyZxac/H30OcLABb8/YYyuQVWv9MVFPfQvTEJjQhpL6rPXpNQrgsYJGshS6XnUgwCS2vwWFhxLA
b96AJdB7gqOQCM7/7yEjKBtIgE7yUYep0J8SHw04+hNFovh3KEjcENPIQEZ1g4pkmPXkXrovPFRI
JWhbUcrZLK5B6zdZ5yCpACqB85GaPQU0XQJ+Rg/xZI6/3LZvQgonaSn007bd+CawZwnyTTyTfndo
uU5wenX8VYPJDy5cJx01kEULEdBUnTWHMRlV6JrpPvCDhwpacuPHzRtT4cm3oWLt91WIpGPKiT3P
lzua9OBa2yfLqL4Cjwd78J6QaL83dvOfXnCYiSU/duRpeCheD7b50g1IBYovqQoe/H7+C473MMS7
yldfDHiXYfJPU6x2njtxYeexvyUK++4jDFpydXf9LMfQDBuX6cvUE/vYOB2GyILDMptuZCR95fmD
UWevs/nHayskImNxit2aIh2TAI5mP/jg88hkb3nsHDzyH3b8CYR9OHpf1+mnNEtc7zHpxRh2A9Yb
N/4NWXp0fc2nYFHq1KvhY+jba6VyRJJ0VEq/vJgoLLxY/EoC6512yl+u4vEQa+w51e8bkrE/gnns
UCHw3ZgT42/dGZ8Dewuia7JMsk1Begk9GdecBvHCmuGr9BVtxZkyZ0z89zIbaWzph3dAXgKk0ncH
jGZbKOuuXPWrQatBRScedRj2VuXPTmu8VBaOhISRpe7I1iGWuKI2WS1fUQ3NyQd2GkgZnnzrr4jg
2VK4nsRhKHLbO+1AeieLr7rlxuyIhq+4WqipYoI6eLre535Bg0rfHg13+CQIG+LI1l+T17NZlflL
ZLU9yDW4LFfYdkS9wVoMmW7wWAElnazhcWn8ncouGdCfaQLQmYSslw3lnY2GXKdDat+nlth687gj
2dndAjibl3J407P5GAhuab/lK+v1A1XP/MTIivNgm+9T5r3mTYTDz70wnuyyZbxBKVWPcXxNQQMl
lGbk3lsReNxz4hbP6pUJ+cGKGyA8grK3U+08ad5dqwSlpz6DxtEfikz7sDPwTBExPrXJLTOEordW
h2LMP2ayDzelZ+znqLv6qMRRmTFXTmzF3eC9WS6vVqGhb5dgrTUu3Pe4JJKsyiGmMfl8gUOfWgLA
7axsT/ZSvS3AXXNd1cepJtbcac9OYnDYu+9KqSw0rfFx9AhQwkPBYIWqqdZkEaRJH5J0814v7Old
oj97etiSsTovXBdzl3I8xrtxytUeePqC+7rb5HMg1gJ2jFGoecFc5KQGBFeDHbJNEv1FNWaV3DB1
RVSSYTboxfFfNi2zZU5iJ01KJ/B/lCWfSpIQvFCNsFoz7HkVGlT+u89/AY4RYBUhb6Tt9AWZ9EpC
7PPJeyAZiasPaI7nEOAje1hM/OqGVF81NuXIgYnjbdLxi2MtZ7uufmfC4w2DW65LHBBW8FwY8ruY
Z8neiZiBwChm10m9Qbv8JMwC643T01ki2eYFw3VgvxYEiURddUrlhEACtXZr8LCL+FCk/R684Jnm
42VTLrjenDHb9rH6b5kbGEX9PfUfgzWGBg8ezoHFP3ndSSn3yXCsMiQbttpBv5Gb5pLQESFZ2S49
Q02VBTfVgSDwvzA2mqNtPFIZloe1XuurysLf2e73bNqfie19RI13VW1/Gcr+a3RqJLK4rNyRyWyo
vpTLl9WOXXyAaEccmwocp8wAFlbhkpfQ26H1i2ex9Ru5+UZ6/24s1S3xK9RjOQ5vpuBZl3d/KRBZ
rASznNl+jPGa25Mg4nHb9fbAKcF2V/ojK3ox4QH+ptzy3XWdY1zRSCURBeL5eDK6aK3CWNFe1zk5
bg4DlxPDaBcvXW9eU01s3xT5t6XVt6YZ6qszi18GNzU9k4+J4jFbxpy7CDkmD+Av1dkPRuNRL0LX
xzyM39EQvEuR7FSbnCJd/pfamnebEN2Bqx2T/8bnsNgZa5eXaPrDIDMG7OABXPKiCXdRVCYwuMxk
4BsQPpTo1RGvMmEkj5H/ALv0F+UtsxOsZvMfAOO29PvrXORPppjfbGv84malLfiYWhZw7YI/FbGE
n6CfNGR+DoiLXlM0I2AnUbnFVlYTHEVMJLBhHf2u+Gq9jKyyDJgRusEXZN9X2bwfS0rfRH9nUH3O
m+U9iJvHQEdHmc0EoPT7XKc9h+B4Qee3Q1B4FfVko9BjkjKs4gNX1ZcdNYcoy4yNMpdd5vLpo38E
LG+pTYVLN2oH3GPF2dqTGXAsVGl7JpUJmUP2kiuTzzd+Q16oAN7oKiPA9ckcElYNLENR3p88E3TQ
8WaAR3pDAiV3tYnVwwV29Pw7pYAbCh/IcO1Oxpj/JxSRz60V8NdAakwLJfcFcB7Vn2/UfiEU4zsi
bR/zWL7r1xbzFkUSbULnVCSvEUoEAikviW/fnak4unU0kny9PMa9zTjRUgUkIodaSXi5NNfiMjKf
Rr63p1+rXaKw0BbLrz3f6YhwgaWcg7atg51OVDaTaWuH5egQhALUO3H0/vsipsInZRzpG3dkmigs
I475bKzW8VVx4Gva7mE2uha/ZtkKtRJK8DMuWJfgkHM9f9gzqoHY0EMd2OaNKrC9rdYnNkndDW8T
gywsPKPUg2vIO7gBr1M5fdpD9dctezhVz76RpcORvSxQVDXZZ/T0yB5KeDU7t8O77QFVFtmIIoLy
TxiAiCDG4ssfvwIKvMhTg2Cj/Av5R+Tc+uEJjOAQB8Oe+oYXjwhGji0DmJEwShZG1hQ1PRpifGrQ
0IQUch4n8Dl7kK9u0mX09n4U0tmlgZ3v8eFWGynYslJAQQfr/KYL6lPtDvd0duydpf+yDLHvSUpk
KuQATDBlgtwRhaoIR7PlrCweO5Os7ERS1DybBER3qCBb6PNIvTQa2n2Yb1WZ7yY9/qVPjbmeuZzF
h25XB28PefF6Tt9GkNJDZ8nHOIuhjCYaCLV5RFWJvbp+FhaApjbld5kQpN9hvdk48TlOlzsSGYtw
m5oBkyywOn5LtfiTzGS8jfZ3ltPnGKEgmemGpIvD3ZTcGUCVYPSJ7WxkDMoq1NdcOf3BJ56BrFPm
E/p++hE1kNCXVDj+oeznBMRl+VyW8bvRKFhKzhhFCFO1ao+jOfvkztvHbfSaJGDARTMQoDv6fwN3
vNMztO/g9Jv4ZShFsV+fE6fkGcl0RL8pDo9hgTQWXfQ7XqynhVUxT5ong2y6DQFi3wTwhRTFc49F
wyYaq5OzqE+qhGg8RBdBTCwCSfR/41BxmuRLiP6Pq7lJmtCfgueudH4KL7snHHmbUb81axyknZ+X
LjktdOx6VQlO5JM41te7noqa9RcJu6PdNDGP6wviJvgwrHHOsb3/8O4TlssS3aTy4VdFD/YJ1+Wp
Nlx34/TzL0H0RRZ9D772Nv3IleJMhx4PJ2swgoXajL+g2ZEmVgWGa2o7ApLarAROO6sJkHHao5AW
XaH8C44vnvn1rhqi9NUjU46pzn3sc4+Ar+JoLKRBl2TYzbGzG5v+LZ/CqLe/rfVuiCVUdZTqp/Xs
HMVybyI+nkigz6wbVltq4U5s/F+erI6mrlCwz/S2Rv2ZpCvuN7bVjT+iwBmb1ZUKV179KbS8ud7Z
EClt840ZIdrgCTeH+oMYI6NOloMegQn1yGw1dATZxJn87dRHOOW3MbO6fc7WHmCPsUpi7GpiQ6hh
BzWbLUpNE2Kgs6Lb+/l07qjx4ziYD13evcp4CnEl/aXKFd/oayt3ro7Mk+EXP14Jf5s1v/MgUw8+
ntRkTUFdWOkvaSnuA8cixz5j15DL3zrbxh1x9tF0HxCpFyp9EhLhcNVTEp6M3S6JrrUhEFoDWh7q
SEMuViYiCvVK6NNRWVnCiYgLOx/pjspLFORmPH6MhWCbrYezF2Nt7Ic/xtT8aQK6UNKs+nH82Sb+
PjQns95CtJ0CNBxxUx8qr6j3NeT0VuXueJSlQxMb0go/oUoAlSX5BcOlXLeVvr6YqjnKfH6Qnn8K
kJT1rixxVqhH+n/2kH/QaxonbmXrjVfn195Q12rRj5puSh6Y/tMnhDMrbeKGHCzd1JM5NT2EdqJu
Wn0xikYbl+6F9UGZVPBj+xHedefTN/1t06hnjxx2Y6wkJH5pwfbunKRY+4Eabg1FFe0ko+Iw7zTg
2MmOg7slp9feH6wNMYL5iWAutHEWrUFFi2SlndHxK5f5uL135XNm5Fx9nFiguLyfVJuaaIbzkZJe
BggocQcd9EhByYT+zjDgJqrhXDZuuXU5wiamwnhG+UsVHmH0rLGhMqqDV0yhj9bGUhPNZoP/mZvB
84CTFwv3c73amoOYuOycV1KI4CZAuHZapGqnXpbEo36xidIwDvoz9yO+CNePtkZFc6AR801CJuxQ
7UW48NBUpFZK9S27Ty+PsDKJOabXy38GVtsHwr+XHmbSppyogNLqSj7CHCqPlYjsyVXj66o99P1B
aN8/GdWa5L4jBa5/ILB6V8gWFqyxnuaswj6knc+KGOaQofjRyi1UMYx7yiX7wq36/9wBj+bcdHJD
ATpJ4VMz3xZU8yiN/+urQCNBJ4zDZR9e1n5Neq6nk+12x7pinIrzJdp3SFwn8DcArc7azuAxlhWd
ptZgInPyd+Tsc2LuTCB+2tv5a83ztEy3qgPesxlI+mI48nD+cfrXdmg/HZXfkVUgO8PXFs7p2D+u
XS6u9KLt4HK6/GM5RzYptI/UAl06dKz7phiRoFAvKCsac83mQKrVOlJI1FpvY7o6ku3Q9WNEZsWp
w0+5QRb1Sqgf2bbtNkO01uYfg2zTsLVtc9dJvnnWHLzDBkr2Ur5jU9Zj0SiTF+Y76oqF4fDw8uIM
dUv0P20fy1DcPEdw6eC36+EwyjF7s/FZ7kZMYzFL2ICNPgHzt3N9muOU+TPL0bc54zPQ9g7pUUD5
F+o9YyziEJIv9FEehNASyXZIQdnsqjgkMf6klTCCV9sh6/kgk/TYGEnPAjpFWzGAWMRmtrVS6W6T
YXglw0SGVILnu8Cs42si85DIr5cij94WdBxbev6CvSvm2yAc4xpzNyardj9QxjWXrn8NOAh4y5YP
V3Xmu86oc6A4Ya+xTB7tdYifHd5fgCAPe0fnT9OmsCtmxFmAFZnioBPzNZjS3SRQPYGBqtByPWgo
ldKOK4EPfBeII5jFN65kPJ00ba3AwBAQnzeqVxVxqoo47o9CVKw/2fw8o+LI65HwI8e8U1HBZz0D
xCSlQfl22cSYU0yLOwwLpWRI23XAASHtixkLavy2WFFoOJzf4/gFA4WbI8Y/Y6BZtksQM9EqOPzO
3aj2sTBipvFlN7S+ca5T6wfd5nDq3ACUT7KTzSmWCqG2mYMBL64CXnIeCLPHW1Lp8swidZV55G9c
qpT3aBF3bk2HtlaF3JJvYoa0Sh9yO+9OvW9dF7sr9xn91K6MDihRqZbCohVP3u968uvt2A6nBNhw
0xrgO7Xj+qHqjBw0yQh1ENUHg7ZhAub7rS6tz5gvNB8IjeKo0+9YebbWSDtMqvA8telEKBBukcgl
5WCV9Ree9we0aB8t7S/Kc7aLTSMZIiLgoexFxP54NIM195dbe33hROCDYPIFS0qLXdoEYAsIh1WK
cAvGzYClZaw26D73nPUX6UPumINel5PmIqfo3lcNNQgy+C6M4U4XV7kLfKLlnfghN/HGuQTjtulx
WED58XeEPDwLmEv7yYlYMIyiZeUw3ONv4KsfLeaRNeIibbqJx8yVpxmd5jbxA+Sbkosqo73PlgTu
Qb0geUU6kKc173dv7/Net8deYuNrOnG0JaEYpHductJUN3VmbklV4RvdM4RR8PbWoYvV9vx70pw4
zR8gBxe3E1XNtglDRxSIXbcXp6ZDD3G6t5160GZvJg61aQE0pZP7Bz+df9GUHPM9Hkm58wywoFSg
/8jGVbRn84FgswOiYwDlO6j2WbZwmfBM9LSRZonygK4LGsoddubJwsCYW3pHzH/8XBqfViR/qs6i
jXfx2C8MhLWzdpwHsrKu2kSxYPTzS4RnLpsr9yhMUAVHI83wPWs6EiD+SeC/ucdyg0nQKzZLfbV7
lJVJuhhhRH89Wo/kkTwCd7NEgpB645u+TcZqSHZjdvGvNGNOzfpLWpBwnDfZASdpR/GPubN8p9wk
Plz/SDi8CBCczhjVQrTsIe7sC/FUz/4A2inNmR3PfyfdXm+NIk+Z5PiWjsIiU+425IHPbjfHO3cp
541ZL3dUQ5vMhtSIqug5cRaUZRXSdpLysQUNSHQpwrLZ/DsjlAaJ4mXXHHKNEokxNDQhCA+Rr16Q
doSI90PPF/mG6I9X352CbVdOaBfN5Qm5J4W/Kds/bVRPdm292qP54sAdkgb4jVWRurRkOjl1f1kS
G+6aO+Zc0EA/DUn+BF71q2klLN9ckEfssBkQoJqtxY79ATcm0i1dXhwjfU9MhaDK689pmfw05AgB
+MJLewnh6YP5Paf6P0MOW9UD9w7lQr8ho549NoQjl3R9jxHFu7LCrhDhiDsH1XS13Xg6ECL8ahSf
Dn6BysnsrZUgT8p6shWTGdkr6roUrVXyVoqWkmmC4hh1c0mcQUd1hRW9+5MbMHFTqYjKV3tfiTBm
3Pvqs5ui/hIL8d+kyytu+wrS3DpSkz6FHlHNoRv5xP0XjDEghCE4ORPCktDs7OJJZg7eCl/PW4t+
y/xYGNo7uUDkHSXnO6xU9lYifvIDBxV1TTb9khDrtsxiO1cM+PRFU4lbjoiNeR+KGb2bZ4AFuCPV
j7P9QhglwmAydM40xkC7GBFRMyV5wX5zmhPyGWCGC4Pvrz0a5g61Cl7KaGJ8K4OZhk8PWXR+oDe6
0iZrUjJdnSYb9paDY6gzDby2y1kYZnGEPgEYxcMC4lmdlgkYp0oiikVKcF8ZkOwTKQya7ehg9vCL
g7c+qzJP3oeBgSxwRLYf5SzOWW/evYLo8ck5ijifzzNY5c57NLqpDnv4me2C1TKtA5/ZkuBZQT9n
LXmT7Ty0uRmMbhweMJE6B5vDWqDuVzXoRI/Zf3xiUnjp9MA4kRKVkMBNgH0B79Yd85JpiJCgJh7W
PMHwhaGfZumBjoB0JLoQNKkbHPwEqqEfdxE48Z35waHMFVoOrcE8AfZ2NvRx9Zd0SgNZs/47tex+
wYBSoBPG+5La6NVsPlMLb+3Gw4vGRLoN6onvINy8ZQDokgUFffSTz3jyaFwdWWGpwEGUvmkqWYHY
1f1aHE7zrSpHCoFBN8wlPS7pwB8XL8xcHc7GLunE2fD83y24nkkOwdUprVOUlM2Dl3Kyy6TDFwVg
F9YKBZSFK2Sos2gnXe55I1LHpBpq1mrjaFjGc+RGKBpi4WI+XhgyutWe8++HAgsNlLnEqOEt0xNk
1cQ2ioPHXX/491v+/ayy5upMAQziTB7u9deC2vu/34UCjBkULHlX4p5Ip4SpbdvMQX5UEWnzRrrI
UHYoJ52+eBU+VW2IekaYJo9Yusw8N/WHLkYnTFp/DmtpvMgSQtNuyUimHxX19fy3FE5wqfSVk4+V
wiXIuev7sHBR1BDUCMLXuM3GnzEtIYBEtLQwXePhcPlM6fSq0/ih7nzqe/P24q11DF25hMCezVmp
+EnKfLrMMAVVyUAlfeeIiIdgO+OUYOF7M4s8ALjzg9Atqc7uI/vbwX0pHS/deh2mS3eSGATGESvI
/NbrBgbVWC3vaJVcrEsnTr7t1IwzjTwCzM9zsW/53TXInqqk588Q3SlvsQiw3dvUzJnfAqHHjshk
3LyF/k68drpaUn96dZCcWjFAgs4MsqmFIkIZzerpajC6DVhV3TXZMH0aDV/fS7xWTmkb0PWScCsj
GcN66MGpoFz7ePkGeR95QqTeZ3X0RFDsfvHcl8GjnIHEyOclHdmqJqdlYRV/3GiKD4aT9DiQFHcD
LbLBoEyUQ0B3Nvgzu5C/H3tO8FkhMscL/DATXYXl1UEVEMwPgXAY0abkJobkN5l95Rktc3H+9zPZ
WxJi1a/Tg3Kni+c6Af691W70vz81PEyebKOou9cn9d+vmBj8/+83Wa2NxMolheLfo/vvqf33G///
H9Mpfm4Iatj/e3b//wkPsCvlG9e/SVxw//tgN+ujrgcaE1YLoXGQgzj8+3e4065mvPyIAvViwQjB
OswPhU0VL/Pom9Xw2LqV2dAXrrqwSUeKd7OSdonqmKkFNoRU1Xwhk5gK9pCTiPvkLrIBVKR8pZAs
SmEaXXcH49DhQ09+1wJUnE+4ZOyo2q1VU0kwTmKX0gpdidk9T4ZOtp6ad4m/1hHny09diwEMC+Jh
WZCj58O2LW/xoPVjHOBLczkJwsSoyJkFx9Plh+4R1PVE4yihEiRDj/Ykv3hcbSraM0azvpQvmep/
+dM9N3P2oIWkv9JKNtQeQ74mNoVyDZ3UbuzfE2kNx1VPJyXcIfU09GbqhlpJPHHaOBcraTO0Cey+
y6uQOWcG1Fhbe9KE3oIhanDYIQqd2703FyX9xy+mkN+8ShbPFcEk+MIu3oCfqInsl9L0C5qEhiqU
U3C06MohyJxRXjBFei4kIAoCJi4wimnCuj9Sxg7fVDCFwQVsIcp3sR1Fz18W/Cwq5pqUX5MqRQPN
6jAtkCvlAuosO3s/2T3kAnrbbSOSaCNJFdvMvtgTAG4cWr0v0zS7BTpgS6POKSprNDP5a96Xv3U+
FM9TdgSDImUCzfHFG43vomlGpkO8Lb6ncCqCKYz8Edeu4L+ydIH0otvJXpeg6CYBeLU093UBkYHF
Jj02c2nDaBqnbpjGne94D1nZAfFEkkmvDMJqhJBzRoORYRyPE4UVWJUQgWkNKVC57dGn92PqUi6C
KHvg5f/BnIQiOlIf89Ivm0b9kgtHLRCsF7ANDQH+B1npHGsEl99Ysi/h6+TMaVWNN8BId3BBZ6BG
ezMa1fMQ2EjHDE2PFUcUYV7fEdkMdotoPB7lYxrXxtZpD6bpvXny72B0NytjTKHGTm76jkzvAVep
Y+tTXtLUnvYEcgBid8RSioPpY9+ZQZE8H5/0QEHovrjPQ/dLGkV14MEk8xeiD24AyT0iKKQ56XD3
U/tdmb0bel37J8rYHoqAR9fwZf0I0kwf+G9pz8mmN9L+GHuM0VPzWOkp21kANUcr+c3Rt2bTY3Di
C4CoCxYjplg6u1BhEB99kgvNbexHGAcmxh7b7q9cpTeMs8naXBkSFiCPmZc7YWci52vB60ln66tz
lsvy/O8fF6TRfOzD6muDiBGedSYdzjp7ubbOo+eQWRa0NNgQvp/pQu9qh15ikbmH3ExzDEYTapiO
j25iFjs7jERHHDqkLvS3eZyTw6wrhFQoMjDmsjPz+2bhHDGcIWrrFz6YDJFa6gXHnvQW46eyQZst
S+3NIoPLx/msDmOVPsy9HyDcS5lrYvfTIXRj39YkKgaBwLJn8rnLEfSOcLlxW9WMBJyCmGVJj/j3
NzitTzI/DI3Qc3/OPCxsLJtDcGx90mfqGrV/3orQwT9LUEWwlvD4PBRjLG4VViXdy+mUGGreB52f
7kteh0NiAxTUr64bAzPjXDUyFVNHV23LFkNGn7rM/u0kT2ZhfA3FeEu7ZXrNhfiV6fTLCvqIi5B8
k9yqby7DCZMgNLhIqse29d6tzH/hUoP9gDkKc99kNmXsZCdmuMb0kISDLl7RLp4UKuK3OEaYEc/p
ASTww2ny6ti4nONekOBLG31/U5K/AFWIqcpJ+61q8A0mHRE+Ewa5SbPnJz8DXgyUfqyaqlnNfinz
DBlSrEPpg8KRQlK7/sI1BcFiBjgo2ha3eXUj8OWsGnkcPc9bm6/sUFKvm0kMuPqPWwyPhFrUF7fh
03X94R5UKX3c7fQaJBULijPW+6j07AOeSvYv8nI4yib72hEkAzBElFnsd6QqzuVzgnY49uubobp9
sYiatoT4pyi57wm1PTBC3G3LRTsQkECTMEKLoPuhdC0g4zG9Z+Nynu1h3qlFAdskFiqOoKWIGseV
WOTeqzvy1ufsrBWDid26RELi5YJYfYUEUXwUwW+LJBEOofa9iRUyXRcqmg5Br3Mb3E6Eigg5mJdM
sFXm2RjjUQ11jraNWB3cSr5Kj649/jI7fDLCnuG884LkD+dVZlm5Rvq+Bp1xMeuoJ+nvpbTaBVnJ
+FyMrrnJhYGuQPeYdhj0+4zwWM3a4pLwxzVo7tvIe0qcBnydVDpvUd+Y+5CupVgZ5Lhz7OnZqsVv
W8Whhf9ad8ljQpCyoTuiHEzWDscZ3rC+eosH2VQhSczGn6UMPtOpf4xVd2ooSQ/K9tIs/aOveLEG
jBK4hAhvQNoOD8f+QRzfMybuduv4md7YbvVjWcch6M6RlT0qlyieBVIgHGJC6nX1UES9FeolDLwx
CdNVsUkYD6Vwy0HaNUNqhajLHax7qZfniBQXVfxeICxL22v3doReNyJNWt2yIBpDsLlrFoMrJDVO
eoljd1tZ/o4rl6iGwQkzqf8sVnWb0+hSJla+G0afuhXj0Yh0dyyEvqFNJegsqTdiGq8+ZmimeOg4
sjEUwqFYskxRpemBLM4WsRUpxkQncJ/ZOMVg8uXQzaddjABSSXZtpvwdgHT1J3vvStTxrhtaipaY
UysH45bucL+q4Tk3JGGX+MJLxRcycaf3MseXJPPsDTfXtUjFvIsG/Zf4ql+mZV0nBbcplPkSQ1GH
NOR9ug1RLRZRPnNn7BPhdsT0CmNjjlR4ZJm1n4mT51gDx8iwS8I9kNRgHjPKq7ZR8Vj2XkGEYfwA
+PeeMl2kVGeShzbcjGontbPKv/Kt1WZvCcjbFtjkWparo3Jsw6oa3gtAcxzx9gZP9WPWxbsAR6nd
1p/IoaEuOLh3IJT7MfOS02Sa8M350aogK5DADx40XJRBD45e+4iv4ZuxssEwPeUwnUDFpWviOSEL
bLD5u93BHuG51A15fRsxL1n8xm3MlF9ThlQ61l+3xc1ecfiOQ0+ueRzZm5400n8CKKBKJ32cFbpF
5EvEQXVI6JJ2Mh81DLAwk1s7DtiIkCPuFhLaCUM090qtHpy2jHfx3BT4CMxkh4Uexx5HCXOdiUWX
SgLQqKzYZLRcg/R3YdUZzsmDXFcGO+FSMccheeH4MMwnO2ntS9qkw76UFPUYtulzki8GHD5UXpmY
eJ/LlFzqjitHgtngbtnFEyoKgZo9lydZDSgu3Zz53LQeuR+RMESoCATAFygMr1NKo9ZcCZQ96fts
oBQVLQ4fpuXN5HN8BrgJra651dXNKOd0FzkF2j4VoMICcja7ow4SPofSfIoNlJj+GEEo+DD5DhNw
QOZ0P2i59WacH0Re8mgs1XbQ4rsGCtrVdPI1TeJTQwEzXnA4hKRAfpr+fB+Uc6zWNIym4xi2Yutn
KvKfKW6rPwSLpxtdicdKVDNkyll3Sm2D/ItMBwZ2GINNj5N1KHbQuiDsaCvZjrapZxiXulvq3aDG
ELIYYaZz74PYPg9stWqKQJEiZ+sWubfNIcNSE32cJoYPXfummwk6MqZ/J4e/S33z5lp8ZUudhp3l
X2ffBqDPJzS5mv2MLAEG+VRWUL4gPVDLbMtt4u8akX/a+XIaa8BgnBssWP8UhEnysZBNcJg9cbUC
S53S/kc5nndBKm6ekko+R3Wk9rLHZZNMxV7O5gnTTLRbzDoL0QAQ46urEDkCQgCRk/5o35sgp1+4
yva2Ef+xE+veVDPjHJrsu1sQBWW2AvXtvzShJsggrjPkyHYBEcPr0FdZ+zjP6iFlG6psf6a0z6Hb
zyQZAK5HL+nVMwWPVSBRPElN0o/pvlfaINQtdcQ2a3G9RqkAKxoeo3hU+2K2EdG3EonqEbcnWyR/
4bYY7WYbtAi8o7dmDbTuhHinMLHYgCi/l9Eq3UDFkkMTErwxrrTmvswDlCQw0qiYWtY+lcDmdaHH
VBpWXP/MpSkf4fpXEQh01LxoFCdeTbvmfrDa6Nhn7o9bvM6WgCIgSbEFswTex5TPxhfE1SuAyKdf
kmEVr5sWcX/bzP20YoMGQgbwJql3GdkUW4t9bWPlpr0l/fKX3aM2pG1hb/KN7kYPMUU6/CF4jpzJ
LlSKLKU5alAdsgQZbf+0FOmp6Jx7KuoPUyYOWqEE6boCCaKiz8H+YJFetzTOXrHOeLS/YHFAuMES
24caEclZxRzmJUSurqGXZfmrzPhiB+TyGO1VkYGw+MUvw6C5txsRQrG1MXokHwZK5rNIDy2ppQSw
BGT2FPXJtX/sAc4/ryCcKtvjPV0aLJX1HBKJcJwKJB+OFzkgn9gDqsB4cvAgoCIunoZWJuHY25e2
VC+Jp59JiHqp8GpuXNF9Fik7wYxQtHfOOrXivWlYm8EmmSslVMhbSyp6575OS2qmBTQucejFQvU7
GSCiriPz3JWHrjGbbVv8D1fntRs5Ei3bLyJAMmlfVd6p5N1LQqbFpDdJ//VnUXNxD3BehOluYVpd
VSR3xo5YUZ9a6nWpHn3T3Cik75Jgj8E/Nf6mU5DsY1GyDENS7OLstel4nhm2w4Tcc5D2QWzz3KFe
5TNTfxJXGmJQyD8odvipw/6CgY38dhu6e1m/8JFfl7NZnjihBZweI0go2KAN2mKkeq4y5LMlIcg4
3z1SmXtZfh5auDnxBv2Rsx3U+qIAaIulOW4ZPPjMfkSD8Q9T4RqzuLczbPddYYTdN6P0wUOhAjIj
owcM+7QOw9U4Ppa4KnddOhB3Scu3DNOcUzEdTozhhGO9ZNvVwVIKQHWJyvXamci+WH1yL6rqAyNI
0FSfk0/wsYcioqpz6WAGTgURqJTLqsVPbsndFKtqaxmufVMPcbSuIAGEoTgOsXXHig024IzETlCe
YGnQlFj+YUeMjFKtRkR3Rw9V2UeVy5PtaHmsmojM1u78z6FCZ98Souv9cUeS/p9jGy9K2UxXvWQm
sXuQEE7+qobH1B5I9jUqx3nTbCwqc1bw8/75LivUGvQ/9vaX0e7gjgzNV6GcU1/n3wmZNkw3W6sZ
yUrWK6oD6Znh520S/3WBcZG2sLm95rMNryzsMbzOeHE5w7GZr9eN+5D18BjChgKyjJoVhJh60ZTY
2oJGXPXJkB2QNXmeSxylDSs1lnZqK1O0M4Cw9xQs4aKr5HsqNXHwYuIgTeyEuDlSQkLMgc8SnznM
NGPzQTeJxX49ei0RoVdAHC8WJrONmgh14IdghTbiMJ2MYWu29UOQsF3sQeyw24urGyz4P2ESkV5u
ojNksd8miG5TSqUIoWNomgGWbVXPiqEZ3bUrNCtBo5wJSOXruHC/Mcjp7eQGNBvvjHomhe201daM
zn8f4bHvnyvRnROD23zV+0hv6Mody5shx6m2xJ0qxi0CNPV4p8k7BQanrXoojkWonpvC+u6ExPBb
EtnrMCSTpOSo5NfGWpi4yQzy0Wxiq3vmxGNBipMuNrGGO/IVR2rxezrc1b9yn8zX1PMXi5RjuJvg
yWm9gg1QusnLNr1VE2v/qPDLlUcPa1zj4wu59egsy8hgkkAz87hYZfLBmOlE55iMu5ekNy7JX+QX
vcqtgehcDtajwltC5TGGOiQRY3A5nIW4rNt5usyEIvbZ+N7nzt0shVxFg1Rbt/NPrHyx4Hre4zxy
2hqYJTh8l3t0hE3fctx12J1iYYNSPH44AyYTZcDkc+t7w0/9DR8lZwNDaV7rrBxu2qS8HbLxbSiW
PBc+MkNUGyTRemNBBF6rgNO1XYlbm0NSZ/rFdRRGA8lnPfS/Q+nd1/b0ZApxiKX/7IK7zx0TJl5w
TG3jFBHq2bqtI27SdBWkYcyoaq+aAeIocFBsWZ2ItqIfvwMdkAX8NUf7aRTxE/M5/1wRHbs5/Wxa
bg610T6FfXuIOsS20P+aAyiyQ1F+uXRB50E4M8HzmurGfskt3ludskLWxCb3mBWJG6N9SZTPvoFQ
Zhp6nXeQ35mIa/tg2TzZvJnp0a1Gd6sNl3eKiKMXuJ/Z0Ju7CkAlpgPqgvw7AhJnC1zzJh44DsUY
RIY8tYAmlBdeSPc81QYqDufInZOTBcRlOkiSedUEm9Ugonl0VfzjC/GTKXPeocPY68QHVjMaD53l
Aeoua7GKbLyYviTV59OQbqSRefBMEhJZ1n2FNhZFWfITIUUjd8/f9kjamQcIlDhXbu1xUgRDCc4Z
o7lPenLcpKrzNYchfp7QuBYyMRnr5vRBe3n6ZNB56U8D4IzDMJjeCTWDi27VM2OfZVl9BFPXHmK3
mO4snFRShdkmU+G3F330tWBrcuOSsz1kA75iPYAws3xnNXvDb+htdVFhPTXyI3YvlLZJ5CtUDoJn
cqaNJpRPcg5oABnvhJUnj6LkfCRrQu1znvHWgMhAHDCLTdADj1Ep/bIVOn5GgIbT8WukIjwpvk4P
buawShxVzljLgQUzk7VxQ2TMSM+/EeGPNpooTFvxDMOL47pMyZqlSyM59AfJJ3gGdbAyRAni5SmA
It8jblXaJ3igMHq8mqI/WT/aFhd5kdunsqjorEBcnoP6toFkKT3GdP0CZJ9HloIba7tM16yCIHv5
JEPF+xznEksXzAyzRFjSdnBiXW7uC1OfpM6LSyhx2kyl6a4LA8luSLvqSAnpCkI0zh3BQAuyZFXn
5Gn9PEM57F+9MXgK3RqSFTVvxIjiL1MOpJb6AgoAn6qgyTEraRHtxgpPZhgdh9EvKU0pd2ldL2E+
8YsJkGMgy05IyxF0pSUoHg1vQY7jgm5uTPlVzWHV16B1FwuIlXGXqLcjR8qzSoS1n1eNWyTn1DZf
Aox1N36VxzxF7HbtFcm+T/183YoC9mDrvk5/qaOoJIfPgnN2cOYQtwTNzMEKld3ceH6Ikqjr/ZgT
lyl9BtOJxKeZYcH3hw1eZJe4efJEbJtjc0M2qS4OoBIeqhCWR6QBpAGce7XEwFwvEdfZx2OSyYP2
5rdGJ8PFNRL+kSFbnIyDnAipG+RquImlOnR95a1hWOP5q7NTAKt0r3H7YNNWOcRI+6w7lQN41THg
XLFjq8MsOXac/V/yEj4JRPtjUaAqpR2cRVLaqHELtmCW2WpUSXBjZvJdGAPvZxW8RyE5izZvFLl8
OSNgmB+qtJ110BeXuPFPoO089HgkFWbn9inFMPjoppshdtAyG7apYcnBGbPhr23g2OSBzeie5C7B
dRm/T1SwJWZ/X/bibNfzCafEe58JmtRyFxQ1TyZcxdyYNM7OlFw7ILWHuZuGndQHJ1E4jfr3ycel
4gRy2LgsrVyDlyitK/pOZ7/bRNF07zp1sBoIASAA7+umJWHi9i/46r9nAOOcGMjj+gYKHks/hoJY
bNtOBEdaaTLWrfE5iDS5Ch43RWyleN3CI0tQb1fQJyajxNwkQcqyIIU4pJmWT+lYvAH52VjYsw4Y
MI5+4/r3ff809hS352l4h+kemHYLsy+c9K6Iu+LKevCiy+ZNShSRUqf5Jm/np6Ai7DU37nSDOMR2
fRy9gzMxRmBC3seYb1bLvhhrtdslATzTEeJHhFeP8t9LrwkPCFWuKGJOT2AXvvywnI69Y08r28CX
zPhGy0mh3PXUBTbLonqvm1idm2Q6RZ4xHhMPlKQw2Na4rrm3O8IoVWnAPw9xhkVhcsrLSVM0wScR
e6e1Cp2adEqBh8HMdmxhHtphfuOjNe6txDpGjV3sRMshIncS69IKVhIKJ/NN6rPeh0Pz3dY4Y03B
4FAUDxampSPRvmyPURO4mL0sKiMwg0hqIrIZXuIeqW2aNewO8Bmpb79ouK2dA0sBLptmw8jkUWOo
K/qRMB4sL07cIl73Gewv11kcaljxYjQYiDtLBUBgEo+sWUNP8cJ16lZBw8q3wgXtU3IqJkOxpMmd
kzN8DQkp/xTxjq2mc581eq9y/o+OvgQOvU2sLxM+DBhPeh+rhI8Cu2/xBW8wsG+ZfapTVZP6CWX6
ljsjH2NBUTAkiHgbc65ERhmPeYRUP2Bu4s78HrTze+V6epe3wa8BwAnus1NuE8s/qZzHNfuzNYw3
WNg5mUz3q4oJxgQhONmiVufBMWn6RZUAjwEVt2NxhuvUR7dz5nw7pvyswLn82yKDpjYmzX2DBk0A
wUZ27+flJKFwH+DnvVcD1P6w9WgDLZ1T1iD/4sPmpNlBPCYMRS9HnB9rPxEnyn+Em4DGaNNvkUzq
anso0G2OzFMzT631xE1b00q+C4uKoF3Fa4lDzDtVQ7jIYPT9QGGCoJg6SJHTrvIKPK+Qy7kZYstL
NK00UXzQUau+E49JvHNvOxk5QFzC0xyZuIj9YuHdQR2XNAaG9qRukpZMG6sOkmPMz6h9trf9CVus
0gTz4OJj5DRTnkxsOsuk/mzDIKX9HOO5j59TdDu2DYgcrfgW1Ras+oyKkb5Hlv0x9aZifKpZ0yoS
AUWwN+b+Pk0gsmvffp/Mbt7Ukns6GdatyyBINgHVIh2d95DMG90I0Uvd1SCNre6B0RXYSbJAlwaK
gCTX19CnjC+p/cS77fEyhCcesCtnljVsdR6qE8m1zi4hLsXgtAm0rtuQEoPEwxfgh0zdnoYF0PEU
sMkyb3QqnkrFh9vtbWhMPTi9CcBa7YDcBIv3BdvqbjK838nJjaP20wTKDT9TRp87R0Dlnl0r+PDK
eN/UvdwoN7FXBgLyxGdk7ZZqUYbqfNtX+iuezLVYDr/ZwNFCu+qp1iEdiy4+JuaVLQaoFrXUsNiE
WuvRUGIbE/zF1mTAV2C/XYHtOE9B92WAViIG6a39HpSOjrq9HLk7xtgXtWaVGxbGb9dWFwUjf4e3
9hqVYlx3YwhrscjvAuBrsBPpm+KwHI6TvY7SmjpkWiTY0tThziJUFjdtwklW/cxYabrJHK5pHKzq
JK236BlfgQzKVWxzxm1aFCmRJQKr4TbtSEOT7OqOKcwahqOWVVTdf/lUR50aR9xNgTesAEdtCJPw
lDG4/DgxfNHWe2wsCBqkTUyg2B0USpWREu/MnR1NxTaxvRMUsmspAR7mYQeXDm5CELQ7e3DtVS5B
RcBTBfPWaV7FJHuqZq/ccB++b0vjuthtvYinpDMgFI5e9A8dNm9hbVju81A0jKIss4ohVEcXBZQ6
bLaJ5H8tLBDthEYwENp36rsY5XlfcM+f3eDHwhMIxs3f0QOFGS8E0p5L3MMsgglz+AA2fRoiInM4
lS4twmx+wePN2PzT8HVSbnzm3zAQdA4SLqR1Egv/kExYoJwYbIKXX0xwwnvSBned9MxTbgfPmGYJ
cTgD1yECmJMc01KciVJyOqbvr+5LzPwRa/zQP7d5dR4sx1v34B8JppG09aoCrgEqTunnEy+CdeuG
7DBJzY+Sk0lC3Xft9scaJ2OYLEfKqDNvqzlCeS6HzxjswIubctjJbQjSiuKQkYjqOsBFaw4l2VRX
jxv420tciyGfi33VkPtH9vAWKQrSGzRuboKLubLB86IY0NnxmteFwHpCKw1vaokhIOFJtwvDcTM2
wdswpuOG4/x9VDNIhrJ5GN3mk+My1CfbZ76vbgMDAI/S5VMQ+ryhCWkb9WgVJc5Dw9yGgBJ4c9He
CxoMnB4Lh09/gGPxBuddfZ1xcq+1QmPH9vlYmD5XpDP+wsyhgnCmZdgl5YH5fXFfYGJLqm1NL5ZI
WGlpAY2h7S7W3IPsARpmxdFTaIUXzwr8fa/8fTjMjz0IVFT7gCyt0j8a5ztiUGNtU1jUaTd+JBxB
LomfIB0z3x06tzqASLpikB42QxWAL4erUMfc1uZcnxErhhsVzte6cpJ1Mzu/4Vg+ySW4jC6QLxCe
qzbdr6YfV9aUvQ5d+u67yrtR51zyjgRG/NvZE9GcpQPeMS6NMl7MYX4mCptux3EZ0EsEeUdhw4js
B3uCARS71Q+w+4CNUrdpjeaOqQQ67hLc1Ho4dx5vAHbHV7/mkGv1B4dtEcoJH8bXUfV7e0jd1ZTh
mmfzTCU8P0wfNEwILgXLdHSYUXqtAaMblfmA2tV47Gb94TBmNrWVatoRXmeTQg0u6udprD5sS+kd
9XPOitrP/kYWBElqIapTjxomeXs3AG+/VOiLVdcSYRqHnhs7j3bVhPiCoL1v7EDDeGT5xdr2M+OV
1Kn72tRbUyEQOAHR0rYAYF5WxAPKlOji3FQcNHrg3Pld1Ru/rZGZm6ky233pqOfW87oTph+UXHky
fHdjxCGb0MkdiI3X94QzachoiOPs2oXlOCyvBfO8T7VQELnpYfYdAvLkmiybMnl8JHSAYhIldXeQ
PF9ukgz6spW66EhRsy2X9qNsAiGRsI2OIptDR3YVVr/lSvCx1Jr0YDjmVfUzN7EmTXaLvhtol9PI
15hh7p4JW9/IW9cX7c5BcuDobM371tAPmP15eHUSx8BEgwxg4ZVsfMhyzI2ezYNv1N0p05FFW63+
GfL56taT4hTwlqqqvIQ2/n8juwvd9JZFB+WsPJZwsz5ZfYDWbN46kg1CSh/8NqP7RZRnTeprTuxd
ykmmTyosbKJaFQyuhk8mW3Te0Vf6oQe2WksAD15XPadl/5o1Yt5aDj5fo3qpPIxmIvswRmAuTvXa
+ujQ89jtIUOaIcS5ykG4K6sQP1i5n5MWvxVl3sgc45hugvGqs5lyWlDjreVDLFUI4EtANJEt4dFY
PQU4RMhEYytCvuBe+olUx+l8HFuO7jwDiwDIc8A+yzh3nfXrhd0G4GKOhFU9JT4feLbCGwSx78Aj
H4RBOy/lm7EgyVI9HSa7p5dloAeFODP+OMk/PHRiZ0166YS1ZbKKFu+d2gxj/VpMEC3yrH/FswOV
TO7wle5TvoWJtoMHRU0RK1Cc/Knns03LKm8TdjwBZMJnLrPSmR+bZbDtCb6tjLaNxnLru1eoAus2
2FlVeG5joGxGYJ0/8J2XKzugjSaqU/IzM5/sYnFAkOzgPtF8lNjRY5InK5aQODtld5cW4X0w2ube
Kt6lHCmJNx49VlVVhoqfptWXEMnIkRnvwDBayarTLvNHP3x2xcgs400PHcuXtAoJsqTjP9vvHkz8
RL1lkqaP4+p2GHiXLU48K993f/GkwUFAXSzSGjaGFV0sry82ReLf0c3gIoOYxzSI4AqSFkIMFlyg
UeFNq4QcGmzK45SXTJHSOTpeuMtmkOQptgHWcb8wrd61lGe0WE4wOFlmDjwQMAkNcjCZJQJbK8/U
cr2aqWPsfLP5sp10SyfR2gsfg24sV35ePA9LSNZ1C642r9yNktxwqn8yj4u0p70MDMBr4TyMcXk0
GDpu7Nn6MOPYOTQipWLCRs91Cec69QshYTqZarrSirBY95SDIXXYN7FxcgXeCzSV1zoBRV+3BTes
Lx0hgkNGv5rpQz9z/4gJqN4Y5UT+vgeTqDCPxOpdJO2LV9brkmrutODB7TPZ3SQj7VxxgBDfX434
5OejzagzZfvSvIB5uarKfR8nTUGm25ABLZ/K0f0iB/BpWIx0GXFmgHMA9fXypiZd9BRZIUyjrSo5
awBc+MzKLAbe1RBpjPMnu6c1RBNbSibLukZ9tPcLjOdNQk5FLKSUqiCW4RI/aqPoSZWEyCbHRzoH
sMfm+sm2KEezUyojEjwVs1c8k/tbXp43kwvuMKQ+Ytm8REJqdPFWXsog/W371t50joy4tN1t+Wok
GHyMuGNDB3G8t2FWV8wcAXanYhY/LlIQTZskJaz8PYI6byjjpxPDkT6jHncu+jmZ4o2s4tvQY7E5
+zfgqP2/9xAc2p1y2+HUvvdj43J3RktHUcR+lN4FU/agUxPRAJu8Xacb0aLzZDltWNZ8m3GPXk2q
PVi99YyMiPgk5nPl9jsl0Rn9gGUkjhorn9c2S5qbOurLdWYhPEZ8FMqOQLzvXdy6Z0AYG04r9dWm
jDBz8ETw2iXOUdfV1sPC3eUsg9i3YTJuR1Yf5tcs/wH9YTwK25qUwA/wgidBcdC2aaoDhsVVPDhA
wrx9PmdoAKq+pRSCmLnV3AvlHRbVIfbg6BeMmHXX3bIq44PWMWyo/J/fOpepXfoviu4QcD4Vwcox
64vGFV5GNgVgrb8fultr8G6nWewag2EFZMENpXCYZzSNIlV5W3rlNbcmkqQSSH4v7+bU42CDJxaD
MqxsVxzVohH67b738ejZFtUj8WJNKmread+y/00Ka6ftE6xNN2Mev3vZfIX8sdEeVlcrrLhMIF7W
nF7YKXk3fcv5wmU3YqXMKoAheDQK7Hrta2xi+WsEyQcCkzcCXyBRz+EhgyteOEDZlotQGvPVMOm+
QkYxZXcEQhziGxv3HYu6LLKvzEk9z/TBJXIVnmvJdTYv/ooYkdep8StgI7Ii+8hx+wobDvhe99iE
jE2o8T9DU7WbWbC/1Mj4m9RrN605XQMbY92YcE4ig7SSIvrpLfoV5nEVwxaJ8S/ZE/4mlqBXOC4r
XdOX0Y8dHN67HlsotScWJw7wEk5ssuqef8Vs5OyzpnSdlx0FTm3xkTguPeb2l2rks5Qn5igqg0NQ
hzQXCRMhDnD6nFsnnfICOOphNH2eyQYOV2mK50n2B6v87Xk/2Nlw1zPm/COz9b6rFmO0NztbRHqW
o1HcY7hOqXDp2ovQNu0WHqitVI3f/E3s+ul3DFlEDEkvjrVDOUVXRXtqu1YUVg+bXvC3ppVe0SIS
7buOd8cvOUJW8jQsVihCmDgUaHinTWpnIdJSWHixluCuiRJmJymYtyC8N3tGtDr6VB1DIv2BtDx4
4heT/96rIuxt/AVGCImnEwDbl7oBsFEWdIZYg09wCQxNpJ7cFGnJsnegDKxMAJ1twM6njku6RXkn
Sh9flpRWrU7lX39XHR5kHOotKAJWxmnJShc/3x67z9lo6MkRgfVMknHcJgRjJ0lBUVapu3EMrVXR
zcztNOSt5JB/DWhV6yhHL6MWc201i6trARgbcCZutIXP2qyqN/Ic5jFgl2KOlIp1jKobp1PFBe1/
FpStaF1+VOZgH9i/KCxaoARwhE/sI7yMyt3GO+bK1JfW1u2Rbq+djyn2Ykv4BoU2lyDJ8qcZJMPV
8qHd9zoujtqoi+N///XOAK2OPacP6DT87t8XfpIW/V5468qowLy98MHmLDZ70P4y46UsjOy9o+cW
3HBpPBiSbGRPo/bF96mimauG5Qa66lB5Ew8Anp9LzPdhYP20SjNlvJlav0WGiH6J6yCQzxEJzzS9
tzU4LFMLAsOMkU7Wpi8Fh7J1EjbdnVm3+S7in4XuxCccko7kn5u4OwoToTDEFuuBFhFkrhMbW5s9
noKq/X9fkjQdT3+/F/Un1pDB8e/PkjJ4LDGz7/7Pt//9odsVwVE15//9vwQ81k/EqYmLT6Emo9dy
48PeULAcPTHNwyT7/1+szgMxExR7R2Ti1PeB/d8Xb/mlztIMryjnPRTZ13ygIuvv9/++NxqiAK09
CN9UX9m4sLr7qSHZaIi70GCLIqvpEMBO2HUFsEVwoSNv6QzcSgcc3CAaKs5FPPpzOLmSDgTLZnk/
z+4xrjPv2Jr2V+jwyYtxqBwVB1aMfnA6j2WDQpaRHVlXdBa74KcodMFOv0QI6Dkrjn//Zf2XKAjX
PqCmPfApfVSW0MeJfMHx75d502Z75FkgY7k+Dst31CH3bn+m/yvx9cgzWbGuKFMeFyO+lUCSs8tY
PU7e/STJdGAhU+SRbH0a9C/F9/I0t+1yDVECJvhBwvJSlxr2XRCDeYZdAZ1I63rTE2glj9QZx9lU
BkhXLYzjf1+WfX9rx+YNNH15zIfM+O9LHWlEgrzDdErQCX2Pzczft6TLt5iLZWumjzcULmRuUpAM
Rn92vRWwGrXLu+kwI7ccXQray1GUp2KAwth1Z8P8rUyrOca5wZLOw7xljf4RlxzP3hZvurSi5qy5
zx4Ko9iWxP6PuNxQE1iel9MnueJ+O6m/qpUWf8tssc4Jb1i9KLYlaAbGGPIkSbKLZQZsjg/gsGMy
J/QeSAI9nrR5pb0TetoAih/sp9fXa8ezxLoaUqKUPoqpac1PSGt4VF39yZxrXii0CjXCuxrVB3eK
YIWuFJ5ijkhRhW91rCawKYLCiAqkEI0U8SodXKzY+JHXjuMtCRF6cLW9cUyQHFUGXMKaGoSLxrwZ
W0rRtYsIx37/5Jd1fDKpQ14pfDlWsCqbkqdjDSV0oU8G2PewkxIh77JHunWNeSFweuO2sjqOA5Tz
IeUGw4ofkaKNf6UMi4M3AL2u8G85DRVrZfuMvHRmHgHZDZtGYkNdK5os4UzP46aUz3Hovie53JdF
/VaLU009x+il0Kqo3yg42HFUN7Zwym765J+SHOEgMRYcdmFDhB/FUO/byj2OFbEKURDwGh15zoG2
Rzq2z7mRsD8K5aHSBcAhMpXdE/e53kTo6oa7Ttg/bCq7NZP8jgWy4lotuhUkkWffgjtPlIafkJVD
1dA7GTF5Niye6sBfW0VBD3b7GEbhJ9DudOPX8RWNJCLT8p7HgaTfLl5VBpjLdtiFad4tfWS7mHcd
G4J772J3V2V0LNvwVgn6ZDEUMi2U67Af4AGXhOqq1ls3KruvRXsb9OJXcYtDrwdZZ8YoV1C5qXQ3
99g9K1jiQekVqyjMH6aid3dtOW21Gz9obxGk82ATC3lJxspe28GRB8VtV+tHowz7G1uDuMvtewIO
L7bnPgZL4dzSBYBGyIBIerAntcxjFF+kQWWIou18juD4VRCEiYlthuAr4zAJRcWp8ldvaT3HJO0j
caqCWNbU9pAg5W8ZgpB1bBZGTEVZ8Fbl9WtoJK9AubAkUu3L0NBa4hHiK0+67DvhfWQtJd5wgiO0
DQz4NrTim9GGfT86wX0y8D8rWoxNoocvBLvY2KTLU3OsCMALF8ENL4SO8vvK778ZusWN+WqlAgs5
dZbRYKa7FC1CmmAmpoRHbE/5jZN9l+yQ0lT9DrMKD3mpt60hn+YSKm/ubDpWsBfiBSUUuENWF3u/
9V+pQ2NrEHG40JIxZUIMDIafLpkpegiRJ2V5tWBC4tom5xDLezY+NQcV8uylwRLeI0NjAFVigLME
TYnuoY6w2ze5vJV2S90t/sadcNgTBCzPEhhjvQITMCYeO0WDrTROOpaMRtO/04vFZ8BeeYUDYyx2
NvmQXDHvgzA1P80WlEwb2t8qxvbVYLIDFzKz4HSdt5AKVCQa8K2UC2+covxxRGdsTPqxK487E0Cm
HFZX8W6bHSRc79h0JajLnLNmIx6Ib+OAzOBHO8x7aTttg4AIYjD3X/jSz5jXh6VMlEQU8MUsj1wg
hKBdNC7kOndhEM/6u5vNbzYY0Ua1IVoPyz62zEzZE4c51qcrVuL8R8/SwlZarUQevTUwbLuR2sTK
djAL5tP71HsPDioth5P82Cc4JkOZMwANIUbEMcOHPLffZamz4+DL24ZjuSSpepB5C+JnDjcp/zcW
YPNHMSJd53M+IPsF9zgOYfoN1ZVU6LDOwuLL5unJ28AL2ljMPa7FkyI1X7xgJq3mWy+q1huzjW7b
sHrqLcPbpuV5EGG06xooOhivNrGnOVpgbGu63VyW6L0V+0tE6jge2S3aB4fAjBPpB296NLv25GXp
D+4+XDc5Zs92eGZHcCgSqBmjdZfVU7OKF0Smk/s0SM5iL/ry04cC4bnRdhL7yB4uRTtHdxDxAf7Z
PuAhpCN4+OSuKKxljFOOcxURq4Qq2IxRcqyLpQ57lPvUCsZtGuIMyAf2swDRaAiDFwrx9TJreFxt
AbLAG2ocNL5eZTaWxDmZj77EaFjFQDZMYlCDil8wmUJummRyxIWxN7V9r9MrAKnmmQDz+Ah0A2xO
MHO3hjRSDkphlKc1FHyQMN1iCzwC+GtrXiwcqZztIGDXWX1fxGF+DSsOmqJtoKl1aypw6FafwoDl
Z9Ef+pKbul9FNIiTuya1FV7/vjQfLDv8VUtyug5L6zz3CmN1DfxGhJV5TUSE2zVQyFkk40vZPchP
8sanNqOMxs1dXrpZoinxZuaRuUrEIxYHtjIZs6Bs/XPBLCGXXT+tJnj2k2JYWfQmEORgHrQM0pgS
iME4fESxM56bqgI92bCh4WXb5eS28W3gTsE3wPYrewLqZp7Bj7PxTYY9OieABkfSWN+fBwZ7OL02
g5iYtg0lcgE/glOa6AAFoqVjF91dpjRuTtlxcVnJpvem7u7v9/2IxpjKbpH9wu6OTLZeKw8TU6aI
lEQUxm+lcQWgHd9NRaDuh+ULYvRZ1XSi240X3C7DRjEV8b0RkZbkAcYstfyyWr5wZG/YPtNLPPaU
KttTWG7//rSzUrlu6bbmYMj3cXljDZKjRq30olNfZffhjM3BpYjWizk0IeN5aGBTzCWaoXMzbuMg
STwv5EK1Drm0j7Xqn7vIp/yEvNCahcaDyzWxt6fRWHw3Pl6OZB3MNTpJS98C95dnWYKAJEkFa7OJ
XprFL94NHiWlaxYKwW1TlljfYnUMnxvI70xYzlvVEzcP86UZxA3OVvVPQ4faSDJKazYRw7NtQ6t1
jKe/Xwx0sozsiVdNldb7xLTG5waSaYj35PHvV1kbbf3RlTvlYDpsUn/EQe8ofCzubRIG4qrmqniu
HOOfW+fN5e9XcxfadHxVaids9eA4ffnMVcEd1UQPalRSPtticnBe9ePu70/NcVrN5uCvfaOMoXEH
5TOfln5XYszE/1ZVz6YM4kM8eWKxWJOA9Bh/XGyex9SCQALhu3rOg3HiU8E6ZEp8WIW4DF90mtSn
PtLERYbgwnYqvXK8BDOu0lszbVyiF9bWDnDfpy4P2pGTkyW4t4/MQN+ehxft1GVF+QGw5whslSVI
XqRXt5jlZspChAFnONWtP53rphPQQQKaWObmHWQLIcnYW9UDLQUFFZ/73p0MfGrtk1Fmxl3JBSv4
7loawUtWglFKOV0NBAj2HPHAGlJSf9NShcVCfnrMBTWrcniFW45bMEiYu/js48nZTSQSWEmh78GU
IVsjvnU2dBsiEBzrFsdCxEp/V0W+oEsVYwUIWQy6UcYCAXtL7YT1oY2CbdvGG6yMNtKwjDaxYm71
AQ/8D0fnsdw4DkXRL2IVwMytsmTJlmxZDhuWQ5skmMAcvn6OZjuh25ZI4IV7z52a/lxo1vmN5Ydr
DlJSdR/LuHgzzdRmNOK/sMmkECwsbhMJNQNGQblFKn9K57FeERN4iT1sn4L4xfyeJ2lWw29KaPPA
Qq+vFa9lG98LT8iZBf1d4GEb5U4NoRtStHBtlX/hPD2R626vicC4gf9DeIs6sggd6q3wLhCWuNGb
sX1PrfbF0DzcFdQwMt7iY+89hnYFeJd9h92P+C8eyhIvQUhHdmcX/6ScX47N2xQMLOAnC/9r3ZQs
GywHrKltrDlVuEeC6cWmjWnH4a5xgavUI8+l0zEf83HwIFIygIydch0P7BFc74TD/SvSBmy6gO2f
dNxnc3Qv0ijBiLrO9+DDaYtDY6Xgb0BXkPusjHskF63c3m9DgjHrrfEBFjbcDY7zw4aYMXTewWGL
5NYfJCCxEW8woDa+y8T+jH04kLqU6CiwNcmILrlIipgIiOolpSjMbQgKtG27rKQ6N0I2R17QC04b
dNAWu685k2d0AKx8gpr1Iu7QIfEgc+K9MEtNuZa6l6a+kyzwJ9ekFzKyYnjfht4aiBPgVT0G2JCw
yTrCAFeCGC1hKOTr6S+jls0s/6kGYBpbNIheCMwysnt2mdVPpRWPr9ESY2LTRGWpwfOGNDChw/aA
R7ZmxbGfUFEyvUSfdInSLF0xGv6OZzdYm4jGqQAgvpf5mUL+mlZgOK2A0ZMuh7MTBAtEVuV6qgQN
ZoAvpABF1QHMEa38qULzPYy8YWtk+L0IV2YdMczLPs/HhyIhfczlLoo90nMJMXhuLVTtJHKWqz5p
mTXZZ213fyIIv5vU+AU1EE939WTM2jqX/SkdxLtyqJ+myCCC13zsCti6TNRjGG0M7UewwMkw7Kza
HtZW9jPPKlsyp1oF/vAXz2sFE3+ZxaeBr2PPD8QsLP/STbLTcf0exP6w93newUo++vxVizYnTQuJ
+FwnH3UfvqrAee2aWq5VoZ9QXz+O4fjLKqPe1a7JljL5TjiG9iMpiUmJ2i3MUOrzKTEdbasnkUSv
kCfWs9mx/g3eAZBuRqd7aEpOG98ciH21Vlwu9pbjBb732sOdtGN4fCVhrxE0+alVGu8dtooIWAgi
daAM2egtvFuqyGZnK8j8GmVkksvkESsOmOmJlra1z0DRgEhQt4pZIQhwOeZys19id2BE5i8zDQjO
UzO33symgGHAyrY04Uc5F2REgVIiC6eB3VVeTmWWO+fwzq1JJ+/JjLCGWHz3QOHNhyAeiQIJE0Tu
LMcTePirqZ0dHlz/bR5wfqPTf9I2EEUThQHD9Ik6DFTWGsQLqjQlNrwVyKGZln3OcqCutZ8Ie3pr
yROJBhQ8zGQwZaC5Z8dWry3IEEOpjaWTMLZy/BgxraEBH6d0afCL64kBTaqeSrwCO5//qyAkwEei
gIUba7FiDAwjZ5uZKTdcSbpqzuCfmLmHvEWYkTHs3tCgnqYCl7KOXcVsKHsTkX6PXecpTaeXMmmh
9obqdZpyZ5WW3rvNnTA186tq5vssZiBIwGPXVifi4gnvZR5KWpnkrg9HztjNRMI4qX6ozfaGUxHn
LRnCcVITFYCWHfZcqdc2jhLGlDbOfEQBVJIEWhakgrjRH5sV5t+uy8hwJhRdim9Wa0UTleDSIuR4
1bjzYwMsg3P1kjBYuYMP6xyUxJRI6Ie5v8/6COkDlXsuweeAMUUHjvjH8dgxUhssSUdCFWGJl7D3
r2weHvNgIkEsC/aMbflxp24rDfM17+N/majCNa6ymQV8awznLLAvlKHM2tKWYWTxz2zJu7F+0Xh+
Jyp68saGWfSc4/QxiKqnTmNu/mnVsbvx8Rci9pf4BWFftXPxkiL64Sg5hoXxZDrhg8raDyclz9Lt
acmi/HN0mTRp21z1gIWpGfsNtzXSsshGWWe4J0JPmG5oDNWzqo5TVI7bu4FtrR89l08mu7Nu3Mn6
R0jPPZ5m4Mc2SOmGzbaEGoOCswuApbTdBoYQq767cSSHyQ3g6sNLeNOYNMSYibkHO6AZQVf8ZH36
r5Y8DpF8w2S2yokwhylA9WIx8kx9f1xaQ/kJO4DR4Fi/KDve2905QRrFxgetkAt7pG34bWQTXacc
LCorlmvq4+jIAjzoEtkqwxCftMs8dR78Ov3m4F25ggUy0fEHs2ZIRG90gN58SoN23OlWvzSiu7p9
t8RIf+2tZ6HnkRAqzPeBzF9JjDlEpvNtxP7D2HJDGA0m0qohj9XtTnVIoz9k3gqC7LFtGf3Y1r7h
2t6xcn3oiRHnDje3ngtQaECL0leLlqJBIyjgLW+fepqm7QDzLyx4OcdEPM2+06ww9pEeGH+mVXu0
CTnjhmRCKs23tjOPfhHVTJDuY36746CJSUD5Kwuuj0ATNFHajrmrc8R2dx9DMzBhhdzG4ckEU1rU
MKad3UFrYPhW7MwfkyCC3bpLh+ErIKSIPg9ZQTmB95xjMMcG6M4x3+ZqZiE8fMqGM7dEFmEGINYw
bZrNabL5EehbDY6wipSQx9hpcuZAyYfXzeODawQX5FQvKbq3dRDERJe6RHMT1pUpH3EeZ2Ep/ipp
91tSsPChJefAqt9wqRCxNRJ55wdfLdNFkluEvgTVtXUJWRgVuyIG6p7zUzl0/6YljoSqDryupvUZ
QdNiJ8NtzG+7KxwYWDYT9SZl6NzWcPCqUO05hYCkhO9BpJJ1nXBOTAZkLycWrNBLDe7VT9eiQv9k
uh8j8fZMNDK+MnAX5Z3KYvyGiaB4LdPVFBqoQZvuMN17IwdFij9Q/fCoXB2T0q7p5RfTw7lxmJra
75Puf6yo3qMieEpMuRFp8pkx3/A7CK0qYCabDkADv2SLzCfs4Th5FFRzYv50nN2FskG/+uatdPqv
fOLENnJFB9D+EouL/5WReFq/xSI8oXe/kTtNGavkG0PNX4Tw0s1+3RFV4VzV31OJmMwqCemoZ1Dq
Fki5amyylS0cxG6kj8xhuM4qa4s7DZ2tobes39f/71mygskc54mw5g9wKw9Ri994qtwvqKzr2A1u
ftRfXd5irxYZiqZfcDbgCmeAOoojTJSK6D3n74mx5gngytYvGPw2YBOIPV/g50OL7qhj0AOVdkK1
Rl0hGHh7DK+xNfCtI5Yj2U2rg47a7tB4FydLglVVGJ+E5A07Rj3JOD9MVTMDHQFIbUbtRafeN9P1
J8v2x9U815fJ0acwS18cF5i8iIkjnG5iClfSE+6KHM2bl9FtQC4PIqawKCbh5+DqdCv/UxIKtGJo
G8N84XyyEKPgqf7ES4dXvLW+rAgZguEjElPY3bu4W4qI3iZliu465q1Wjd4RAJWgsCKwy62w4TJL
Xk8zyjEfoEbiAC72NMNUyxs+s67eTznViR82H3YbA6u3/iWz+Qo90107OayP2H5ugumKt3QrRf8K
XLE7sU4gphzpW9fEr2VNuoIh0T1UF6ci2LVk2tgF/io2z4R13PQw7pzkrvhsgmDlEwk35l9joN8R
MuVgOowHpBa/LdPzQ4uvCM07vUKbCQTTIXtyjdnOZ1muOkQBEP5OM/bURWNy2rhhjtKjznfKJuIH
BB+jhgLxbf/hpfF3h4xh2TuZJm4P7dYUHb2U2BLJTnOwH7uO4bmrPJC3I4mlFeFjUwxKr3wH7Ii3
DifH8v63uV70GVCeuEWCJQYy29iwrskdhgxZTEZNTCuxsKr6FR/Yvp/MeFvLFP1jSlC2qv6NEYZ/
a9Bo8YjMBRBIIMW+apF38QFhSn1u05jyF8605qEv/OpDZ/dsT4UnwYX+R2+YHdI0+wvAPeC3964m
u6kOtjr2PWdjQvCnCMC9WNaXOY4OlRntoFUtCbc6GQrqZF3XbHYc91NM8z5Ji+d0HvRWefGvmJFu
sZmjGNG3sYldFHOZs7K74CGy4WUSUvLiheGVQp2SVEgNc4DYhWI3Sz8kWzdNVsgFKSGjuV2R/Xxw
6uYYCQoaiBdya1nMVrkXE6IBQAiS8FZn8slKKpBBnfcJCTR+8POBn9BHuqiHf36lfyq3nEDqxyvI
aCzQQFmu+i7lWVfNGobUh4iGdFs3EnFRMiM2VBwOyipoZOdiFWuzPoiI8qSDXiHwEjgNSZ8AMcn2
IV+suQ/8nzoDrU2WY8O0rO7kIGHPByy+LSN17HnuNRFfELtc/pdpPXQhnoYeTZ8HFaEs2W50I4kQ
PfFSvjfbjxnzeYHLGnX6qktrRntd+4Ii6RLY48NQ7LoGe8SQtwH/SeyfKUJ1ymIKxF5UZ+IwucZ7
MAgbnR+RX2H4YdZAUsZyZPRlvTL3u2eSgwxWdtfsfR+lkT6MjWaBrLJxW4Zmd+ytU26gs2lHP97E
+N3rWfDhKkp63zp0Y0PHDX/Ec996LM/4lSIiYWUe432mTybNWaxkp7Cn4crI+gAbemq/qTJCn6Uf
ss7Xv9bgPNO7Vk82ekm2Bix13YCF3GSovRsFByPCNywlyuxWQTiBzm/ee5loJY2/MEdwktQPLN3K
Xck3M9Tz0+CN7qodr3bSIQ/iRfFn8TBYWA7F8Gjjqj+E43Q0zNkFLWS/4C5kat8ZqEqZhDgRPJSp
QAvreFtEEOQP34SCCGwo8RiWE7y2SL25sb8twbugWwaa1DsgSFTlrkYqHqZG6a/rWfWW1btuZ6QU
ODFjb3qo0x6ncAJhxpqtzdgxZ7O99mUOeDzSeLgZNZd2bPXs88hp57j7M2mbIPybAUP3n/wupWRw
Hu7MpKP3qn6b8i6u7IExT7vh6FnBkz8F5AcFOagjVf0AwFmOnqB/89nSGSaG2no69a70DrJN9V60
gEbKLl3vgqYOSYm9T+BBTjEyr1aiYJcbOj+MwyHx/BijFayQqbsLu8leYTClT5mFf3z6adyup6uN
6nVVG5twUuWRec6X1Qn8rg14irAmbHDoH2hbOWEHYnQH8VJWzATcrpsWNJDkErH5pGGcFiNRZHei
BawdHKxM4a6FhzPTuNQBeJ5wztgOqeDc08mIAllECz6CqfgNeA91f+3DxeZF50MjWcogNCgs8zdV
5xHZMyQMTdgniYYMPhCqnudRPphdurfTCZkQCifoYg5zWfTTPvLgvdGh91cu7+68lgk7SuZtNRXX
cJh8m8zmFOamLtcFw7OjhDy0mhVuo57D7VQP0bUQ8Dumyt4zvym20mlhQcUOAKVII+0PyLZEVq/R
PyxJzEJte199IJxLulNpYxGf+r+0Sc4V7vVlP3lIZNL02vrUfkm6T22sVaXXlpsKF6XAkLkWEKcY
6+EzI5+sqB5mwlJG5g1OeIeBNa/StH5qZTywmltFnn3RCJ43yscHQH5WHH16zLebLPnqUxaZQCce
+UYfwjwN93nFXjti+Tmg+1gpo0baOGSrImJtWnMAipnnzBQFMCan/uW2MIX7i/S7WitzYxpIxaJw
M2W8HxHMAY4eG/f0eIoRJsBwmoAHka5atg+OO38nQ25R9q1kkL2gO4dN1dYblZqvLu4LZjrpjxNj
9x0qQKqWxcvnQnVbu/dvW7fv/NI+p2pNgqTwL3Zofs5B8WoPP3MzfTUq6w46K79GIvJGhY8fboMy
xxOqrm7NTfRRe/5RDNNHYuEGRLWAoQtwJ+2b+M1Z7S6RnkO1Ne61Xte9pTm7geC+ix9vaeQVIOPK
pe4A+quBeSUWr5eiV2+khCGn8Les7F4Nflpg9CQSz5RQ/BaI3Q352MTGI1aUNR0VGq7aF6jfF2U0
xTsChOeF4nzwWvnB/nfkiAEuMdOcL1MGp3FnRksIY89qGi1uHQQBXVp9eyka5H7q3g0LXqfdO7z4
vbdJ2+GeO4KahAOW9Ii62kkITOtZuAczl/ydvKWUNeODQEbBuD2EN+/yXhSlfQyHH20QOksY3r2m
Z2Nsq39kUH7EREYvXLStvAwYxfLSZlzZz9tqQJrLjIvdb9t+jA7IGRMB+NJyzK9paAhyZnw6R91C
+Oa04hxqyfU5Scc7y4TkP/8eGuvylFtJvGnuhAJRPI9lTtuQKLGsap8pbvSbBfK3whS0sMecC7Zx
sKO1NaoGYGsotPDn1Hd5C1sOqV98ZT7rynsrgTZQ66XsH0eeJjO4j4TLhkVXHr5HJmcav1ca1ROV
+uAv6nPOiB31X8gN2dMl4XNdRBOmPNNy92MzHe0SiKN9GhUuM4msbCFFKnZTW3GW5cCaVUpRh3mV
fzTPDy0rUhHHKB999974kqSXZzhfUWNgOEBUQ6m5FHZ6YaM3rw0qnWVrPQ6B0bOJ0zgbO/Gzi4Kg
WHsKQr125Qk/Ihm1Zc8Gw3KPBAiWW0+7j0nJYwvZx9xrt+drEfe4yorlz8g6XyeM9rSgMDOCKNyh
1waIIcVfM7r+U4MjfBFbz1NG+RQx157xuW2KgtBeTDytYV95fJAZm/o3YGvDgn6mrL5nZyauOgeU
G0gmv9Ix3QqF26EidqYfV5zU/XIgVZDug02G5o1iVncqEmvvTdLcDG7zIiPj4PdiDWpoNcLccLJn
D0c6oiP1bSmynJSjn6MU183o5eaywLeih5bnQ5OPRGS6Nf92pKuBfkIVkvXxtg/K7TQVpCBW/Z9V
c0q6mQIWwBPrVBgoFdncVsVh1gzOvq+Hd6X0G8ixTzutPiJvqyZstWUjX+wstfE4tqdUQVsBAPAY
xxjQmon+qgmHjYpNZxW9TNlkrx09IZST0VnWYIXD9EOFFdVWxy1FZA9lfoC8uJyB9CEj/h59tvLV
bF10bVKxpi3pEFl2KQOK/waf1grDAHc5S/yVg+wVMx3jOKbxv86Idbdi3YtaP1uFYfarXP2lzW3m
mhgPBJeO50/b0CYtKkd2QhcyQY5ohmcEvzVvUdZBKkJbD7w8pgVXrEpEUyYLRHDL1mFaDpuanfBT
19ggHLVDMVHLx651zxZ/JtYFwSiaYVkW4aczy5R6U27hMJB2NnS/bE2eR60voDnAMasXyU21CXHZ
MpEG6milZnyg6UYChUcgQ2nFvb1sJ1RI1jDdAXr+oUoLfqS+wK+L/k3SvrcEJoV3DRE/OgjvLGWl
GeUoFt3BhcBZST7Kuldb2ejXudH7oUFRFZCDQk2Zlzz2GWUIYUJbzOkQYsbuaMInZ2HWzOa8jnxM
0pawyJx0c9412RkPmaEO0k+yzYBkZpnCtVgL/q6VEaavA5PRfamKG+OFehfIveMyMGCvTuYDkZZW
bLy2jWDEajvMvqT97lbVzY5swX6OEzdjPqg7HGdj0aQLJHUfbDbOMT1NTQ3JlkfUdHv6f32JidN2
YRXRvJkbU7NdRYw2TWZHF++DzdLZX3uf4ZQjE64x5kAQQf5vkKaNW818EccRIPSaVI9s5dtk2dcg
CgvcsOt45KSWTPBtC2YVQuB517mCq6KxLvnkMW5t1MiSALhzCIRP8C+JXtj1tRsvZTzKhZ1Hpyly
2N+NPGc9lpbMCBLMGfn9QEF8zRvx/waJht64Jzbky6ZDWhyYFVYgJCQOx1uOlj2zuIWCvH4fQR5o
8jwndp0EfrpJoM8j1Jm19O2Qd3wz3k/npnNbWETdnjvCIUoEizo0CoQ9PtLJvr7qbnrzBKjPWOCr
bjnlGRCRh2XmH3F/rWcf9l10i4LhhYiaXziEdxO1JZdexIVSiR+ra998B8FCKM2/MceW7wwyXLL/
gIzYUF06EdNIt4EJWEX5kuOBKSEv1osWHhIZSuk4Jow1ZipEJ8AyNWTTVIafddX8ED55ADazbwpM
0aQJlsZLw0EFkwNUB6b7IX9DxL1IvH5rU2oyWxIIh5k3t/M3XNZXRfhXyyaaJ3IPJgq9iAGXkhut
lJciBIkezck6i8a3LFKAv2JRLbKfKqpf7GF6dbQ8KUJiFrfGa0m8ButiS/Op9LrnwQElbPV7VhO7
ws93czMe3BjJ5uT9BmlyE533WuYcm5FAHmrxIqhfRkR82wELg6poaU9oP2BWpr3HrQF4EopeBB3p
/39Aljq0NanejYwyZHY2I0jQccqOokciatg2GrvCQ+jGvHlCepxYMEBxV7Os4q5wZhKWyuxiIa7L
bFY2kf0e9bivmuy5wkLA8mDZs2HopDoymMcl5Y3HJG0fQ5Lqah3vYBXvDdU8BZG5N1vG+vgYZvWm
WDOYCXBOKzlBWaA4uI9L2MinJKqBI6neYiO5hfN4brzNXA37VOuzPw6b0in3caJWyR1xYUXHuoPv
SNYcfZYRJ5/jTFHeIxhEeYL7N/0Ez3Ed3OgMKB+byS6M5Tn1oovqtpTjyFaG9tnyuoMf+a9lz9xL
4+0wy9e4K8mO1TDBeCXcCeOMVxPzGKTbqQbFNiu9dCpiD+KM06AhaaZxB/i49bjNWvXY9zVk45mp
lfgUVLUx0x9YoAcPoqMaOX3BV/GmluqndP5ZmSCplyFQ3te/tg9vtrLSjqxffM7MD1VRUs4qjHB5
bsW7u56XBhTXmYIKB1th2aEYaXvAlWN24wk4ph7GvPBa6fRVgIeMM+scE/bkyvyz6sBkAkPHNGPv
K5a7w5S9N86HLPIf9vVku4XTeUo5cSWv413WbYQ/QBzAYaRM7axcwMNutk5wXxpUPNTqWfOU8opP
i8Is3wFb7uwpP+YDp0piTz+Mja8pQa7GVD/CfSQbbkLuAKoU1569EnWRY+0DvGcX3qr3okdiYaFA
Fvg96pjPYRofs1lb2w7R4SJ17vpgeRpMYP6T/ueRNTwJ+8VIg+e+s55xBDGVz7rfCjf3BL4jKiHQ
w21ZzIW4AIm6yXvqumZoQSjWMvFITEu3WS7FmoXdoQ7qf7Vt/OGK29E8gw7PPOB7jnEsXLqLTpbW
wg+7R6aItDhE9CHgxwmDQEFl/SpIh/fmHl0dRfZfkWLo9ydEfcMDykQk33digc8f1zmQu6YQnV2T
0+3DtFnA8kv1BEM8fmL7OS1Lf1tIWtukJkmA6UZp5K/V0K142MnGLZN9F4yHKPWwQ4zA4SVhlG55
h5ZMbHY1zhPGCQn1gRP/mI38p2yckZ1Kb0g6N2YWcHPXUBEFzrh2rves/E92Wb9QSHzluWp3rmDX
D6OKQJX03Zrhhhc54ls9vqNSecqMXW3SLul0ONM8fxmGbOjCJ6b73lExMseuZi+YikeLMJu3TmpR
l9nA7QBRlDaKZery/T3nz4w5d6wpvlhZsC0G7yMbnIvbiQ/NgmqFCTky7Mfeb/7SnuDDEnlw4Uw/
QWrtNQ+h6P4S4vs438bH4rO6yoYWOmK953TlNQvGt3ayv70keVaOeClIGaQQJ6DDq25ETz94Fp70
ACpdRI5A7xhrl04lsouDYjrtMX9lWgjbuZj/aO+eLd8elkzVA+Fu2WGQs75VgAN7CBXL+29Nzmy2
9bVgSx4/2On8yCLn0cyrNW3dAQ3sHbv1W9fUC3hVBuLZ6YQd5NFLowgfcwARGesuayJuct56dn4c
ubIm/Nh8qetRjD+0iQhgKetlwcGRQRZbDnNwnn14ACUAJhvASTk/BY11VdL9TMI05TCafnHhNIux
RpVm4oCguTk0wwzYHQSManiuRg2LmPC+grksouwXNxZo83Dujd02GroLye09JNdyy+jl6vNlzmbx
PDChxy1NXKCN/l/1xQo5b4sMx6UY9AI4MQltZjSMK0Ix07Xb5d+YetZV1m/pcAlE9RZcK2uWcAE3
RZ4/jeUXytOkd6tNoH21Tmzee9ePbtLMntLSwJbkYDqdYZLg0SJNfX6K2BKzabsCX+Qlhm/kZvUb
kXJ/HTGvNEokkMt57bU08Qo92aJpqZO+UEvC2006E8lGTAiV9Up+x11jRU/ltvciKDyYFnHZjMXG
/KAdifs648ACX72Y83khegJiEqJ5qIfpK6iTGKTF/wop3KVT68sEP2ila55on+8eQe3K5HZfFWAM
4bKaazcur0kTndQcnPp+TzzZW953W7Psz0M0PkRVvkOrVhOctVXo1LIu/KK/0tKOl+FIEIQffRpG
wiYBhmGFcWIRE6E1tWINTWJvGz3BdgYbUajAmJh51TWaEeLitolBwoI5yfXIDmlW/QCoscWppNKO
OUO17VD31W5+lL4nl0NOtEFAE41VGHY4s8S2+ueW6mTX8mSlDBjnQT6MnE+dZ63TFnwXoj+j2yHZ
RkRPanGWsmYqK6jmrftppD5iBEi1pY4fiqYFqClRIzTd21DzbVaqQORyAuRMO0d9v0jNZ9vHeVuo
/GA1LTa9S8+5NpNvuzD9+O/+Dk5ld4l75tlU87cxHU6qNkj4tqHRRJ9DYB9CV1/DwnnQwARWwpyR
2wLir2hLjgOL3VXQ6nPpy6/GQNJYsUrr7B5LUHmaWR7ZAh+tADyR2/zyhf432L9FZt206zXbzPCu
lOFFHbhLj85+kYyY31W9H23W7DYmTKPp9KLtch7QHjTZhMqf+kbzoUsHw0BBZvwUk/6bYMUXU/9W
cKotwM/y7wPM+ffELFz4xcLM7ZtNdWe0LJJp3xcdfWVfihe207uE7S3ZIu/2iKg7IgFk9pz3BLtz
x12xJmiAMAXSMkzG5pjHFn3eQtUMjvPYX51hxpuQhZsSq50dKOjkAPw8vhRb/7/lWiXRecCYmsTf
TPKtRTBBH+moclnb/eEBu0YG+aqwOwk/hyyf+Cu7ghwnAA9GDjIC3WETg9Zc287FF5SilAKQ+zrE
fUCybUWqa4DEZRmfxMw1bpghhiEAHMxzXnCGXQRGfOaU3/0cXBwMQJxAVYeq5Zwl/5ArpUvRGKfJ
Gx9jEodksunkuI6M8Y8aSu+7iGm5vBGS+dY5yY+o3W0ngu3Ysso0rBXE7PFaR86ZP8dYhyXg5MyN
DhFqaSEt8twccjykaM/hQyP0h2EzicpLTHt9e9UlkmTplF912+9aC9ZD1FF+NKSaw2ESeAPOyqkf
BdftxrH836K1sZK7R1IDWPEzcsbkVW6SlkLCNPZT6+PRDsxNO5Kdw3jBG4OfOaegcX+LBHbiXcGZ
ShaJWaGPbgx+TYDej4Q+wQg7+yq8CZBpbTC/OJ0zrTtTPdtVBSTd29EIklmYR58kNryTjU5wir/0
UdNp34aNxyKH7ZNxlWL+xaOGdU3vmFQBke37S54ke1FRhKQBpUyGc7NhmdEAXI+8I1uHR/yS6pCr
8NUkXXUpJoZocKUQjP+ILvprAtz7bbIDC8XahdBNjZfn6sDxCmOUDGxJ1jR4hwzCkOU9VJ11EWXX
MbckQMQ3SJOqSWQrGc1nsjlpK6b4Y7mlQLouOlYkPMn+mvM6h0iIwdt354Mmh3A2kDm4chj3KKyx
FBUotdRgPRqTdeucYmJDjk0nlMhV5dmZe6pz97EPSdVAXO0N02/A/GAVkQjp3jPFhDeeNCi5Af+E
8Ks3vAK3ctYXndGgEyn6D7zWeRyQqraEnKEFyantMZghy2ZzOtTLoDG2TRcckZ0uQbCQGxWzD8i4
9sV0mOkmUSriSLe6ZlN7w8lsPtPonmVryUtGqmYrBXPWeV2HL/jLIdd2TKqcCdeTRyhCZPjWOra0
XNQBCcCqPvdJfK5ri3k9FRWVyY+HZ928m3oaj6hqQBtE+1yJrj87JNOnMriZ0Zq0vRczCcmBgXI3
J7dJB1fs33hRaN1kM56NsLxYQbbtYUUDG0uM5DVMbrWXXeyyudl595eRkIHtLJHAEbnJ91kawep4
GRp1bga1rmx66ZhEClLVz4ARU2xe3MP3Fw6LNUAURHo6D39l/k8LEM/lwNR2rFhI5xl+B/Wd9PHG
NdR7rkmO6Akc2Pj6w+3qb63nZTtAqkhrcYsc98wrcSfsMPlNKoni1YOrFpwFsZmrRkdoGsruHXwB
82JpvlVVdLWybCvEsEnM4Lexc+YX6XgqGfAEdviU5eZ7j+AMqNM6C5KNBygUfTaL3ruxsVbd72wM
K0guEwkN+LPQ+wL8D3q6Z7u+NbL4EsVn7pNEF3l0tDWFNrOvuwRkjWHyD+PLBn0bGqtYjkvVnKnV
5l1Ep0xy9dPoh89+lCJM1wT2ieZjkM4eVQVXTU2x5zT5cRisQwYzEB528GoZAf503tWkwvMgip/S
nW/OdNFAEUJvPIS27a3vwkllVX8JhqNsCn6KTHyD1PzGyr3B1fI+oTXAMMgziYjx1amr14pzndzt
z7ENL7YRMy6J2RjaBAi5Q/xjyIlEB+Ar3dXT3TffD+KmdgkvEHN5CIO5LXMmawjjYpFvpN9z0w80
l/3kbrnVj3IGC5L8RbWrF44V3Zp+T9m4TWQDU52lBJ/lPfhhKNalKf5imiOzUsB97pM76003YDlG
q46Ws2PvrPCBQJJvzyTphiDcWIVffhC+ESt1wIyx5HTEYIOqTwrxTiYmszpXnJhjMEmRzHLb70T0
t9Ht1k0Hslg8wcN/cgUFlaaCrE9kjb7PpLPfGyoaAfZgifPWF5RWY/1akfbQiuSYpdiC5bupp7WF
wDeBcChRywrfpf9VZ8ucvlGxHUPGbeUA2MdydwosaZO37wTc/dne3p08xhEeJID24hHhp/EGxN6R
U25PB7MXjvV0/+Eq8Shrf5OX5r5X2Tm1g0NOldtSSposCEnkTM9YdwyMOmrt2BTOsk8YT+TGDVqT
Wl5HjghgKgezs//ZyXz8j7HzWI5cSbP0q1zL9aDb4ZDe1lWL0IIMBiMogtzAmBTQWuPp50NWTY9V
LcZmk3bzUiQZATjcz3/Od2qn+nQ6hZylHtuZoxvXT/rIWdia94N5tizHGEfPfH5CbkBLpDERKv4b
cQumSvUprFdhkHB0yec5csLOrapo3/zqXbhBsc51aaQ0FjC3u+a3nNiliFmSHI+CMBd/dRgSh/dH
LKxwHevCWdts2slDItTHYQfXu9uy3p1amxOwhELsdTCSXW2GqTZ4q9AVKqjZVTQaC0NKIgn9rh+j
M1UMX3VFbKLpQVD71lFBbQhPCRzbJRNMj4FwfgYuSEy5SWEOWT8uDshe4Ieq448xCUaoo2yROwUT
s6yZbxucPlhydRV+GQHPftYFiG7DMff657rWj9GEqp7h4SSHNBAZbzGjlCG1PcH4Y7kujtiBXyc9
OYF4y0r7jI6Mol/dM2lCPPaeKy6PqQpuEJ2BUdXeve+zAWg0luIR2Jo7u9RneiMnMkjfvyNSGUen
GZ/9GmHcs7Ge6Tl8jvRqkj+u/KBdTK6LJki65VMpnK46T3w2bN+dnt+7fcTqNv8+fvKsam7e2MY0
r4dMZ8eWMAzv2W4IXlNONKsC7DfCkzg0QUWGl8PMEus4lZgSQRZBOJzT82GJLX6owp1dao+xMH/s
4VVV1XvU4OElRQUV2uEQP3UD/Trio+iIMhQZ93gCEG0kj2abkI7b7sqM5hbWVoFgRsuSLYZ7V8YP
9NVzvzlzGR1xDT979ziyECfb0HSJmhTm45aeAeJu/UuhsFR0A8N8DeO5DIePHGmzk8nRn069O2I7
7ttuw5b43OQ5A+uS6LuJoDXwo2Wm4nqlqTxmDSPN/yIGM2XQ6tzjxj8xQqqFduvdvuSOwiMQWN1J
y0HITf6zFpMaxPv6I3Wmy8X4rkrWkwheHwg1BTmMKu86yBh3EpiU1ixy5SvqzM911gA8rGDxsMNE
e/ZeCRRevV7obLui905nJuOEv+t0tBZR4/12CbKRtXqdXKLdXX1HfdWzEyOs0PnXLAU+UbOxX+b7
f4ADu6hDSPjCIUniN9lvk234BOYDaRuD8lS6r3p24kjES93mwYbyFxzfIL6Aa9KHMEGCgRJIE3p8
p0L8Rz0m02iggaurGbzH1c6Y0+1eIPNt/Sl7k2FWjDpJunQJCtnipTaOasp2iTGPJuTKmSbMmkAh
FxR2vROKJsg9GLPWr79qTXAbWbBT213XOSU4KuKkQygztJGvSYjXSwvNvplvLOomfPOecPUO9MZr
rzjB08oFsq4EhMUZvp9It/Hu1oLtE7MI6XHX5dNrlBbPucXuoK3MekmQBrY5l2I6ZOsORuSK4eYF
GWUjQtAQKV1qyHX43OM+3LaF9hpqFcdDBvt2+RMp/afhYkWyeMl0+zaCifGlmAcS1CV1+rNp1Zcx
2gZDeKr8cUkz7DMOi3cF3UBeKOb6JCVWc5iulvjrnh0jXzttqRH+bYBmTMmXUAXJoBp7WlI/VIZ3
6bLxIsb25IwJw3EVsFbTtjMQ21S5/Q0a/d3AUm7CitFNKLfKzfe0LPyYqDy2INc3G+GV/RIjPPWa
+9nk7AOhkEBZ5JnAfgLSq3ZxcvcEQuNRGpeIXBRrk0UepeUYp2fHhOY9W9CIxXyRrVT2amXebypw
N1jGbN9/C3ySZpKXfKBAFBZxdDIdxfemrwWbAGD+UB50CzZBFXaAZdXwjDSEwLoYM/E8EfjLOudH
s8ZgFSTTp6Gde3Lr3NQRgSY0zbktcuDptnBiAi+j1iyLhgkoHN57mNXPRas+a1BNK0e8uSlak4Lr
08weXvI6lC6jeetYtirzMwrNV5zld2FPc5xTzUfMwV/YObfLWOG0QCMH6hHsrV4xPnY/q7H+4uff
pjN5SYh23PpF+uMa7k/GIT9qcLimHR4Cu+w2FlFpdqDWK9MGpOc1vvR3V0NBwt1PxbBuPGZW9V5N
XPU9La5zJHylR97aIShHmDejLRV8XWljc/YgFZbzsl7oCLCMX2u+qC6qz7EWl6onOaJ/m3lwl8fN
Q1J0XxYHgFVq11+Yg/bwoVaE5FdeXb6TIaHdp/O4nq4hkWD0O+JMRoUJFDYjPbuPROTxZhotAdP4
FrlPETF+Cs7pl2sS6pP4iVzXecwS+Q7ADmdE9xF27VFgvShciaeVBytPYR8bIcYIz+CtdEf3I6zb
a2F6p1EPH10p6GelgauimA0U0BITBJ6RrhnWSdReMun8mG5zHRy1D03riX/8d8zID/cYs3xapwyN
xuHAYCaFl8kdmAaU+ie41X0WWg8GQ2poFObHGMXv+jIP/FNHZHtBKuIajOFDqgHiEoZ3bsNhx8gO
n+PSYIDMlLX/UnV9KoWz7bHTwmZnheTiDPmRR9/7Qcoepw+pz3J2SVmLyS0RjLcoMbEsEkyg2Xmf
+QSoUtrFbU7lZQlKJCpfh77kzbWNN2VeWwvaKtOXhcFivUx1+6u8pq724bkTl50rwZB5476kugIT
VDkRbioKtpyot6FsfpJ2eg0nZq3teGd0c6ujPrffUgMsc96M1nNuNqwEiNWMNJ7UYwKsBDBZDypa
cStl4DVKTD269uqnjOQg0HFcd4BXx3lKT2Uzz2M8xeUF5djNWPjYBzDNKnLM1dWt1dMXNycLNU+N
72h0HFbKE7e45RMTXScMl0XUM7IdTLziEEWkKQad5SFzYc2llvs9FafcMn/qCte0N4elQKWxrPrH
eiIM6TJd7ZOKqhs8t7SKBAMqvS0cGlVi2t6whXCn22ztocBqRJWSrL4HfCrWlkL9t1rsXEncz1Va
87SSOi284zxN4Q35TNCaKXjyM46n4B11hvd4nRPpLkigzWD7EfcIsSJMvlxLE31cvnZzyuSxMrJh
XXhUb6ltW+YHvZYX9nAowT2/oi9pXggfVZjeXMKHTP17zBecFsDXOyvJTqyO59feyFZ5eNHNwlvn
qfwy2uCsRQyA8G5t8NgfAwKCyMbdjbb1oyNuja1hzKyRxyxCpQOLf1NNeItwxvP6VFHPa2rG6aJ1
8xtjnsMo2CX1ptGji+qENc3rRCY0ayr2GepxMBkClgOlWKmtf3nxbMRqbSJXzpcrcWXaEVodwcbb
5PhPdeu9qTkFRQoH44CH9demmTLXgDXmXB6B7K4MceZ+JhIh9g6IZLXGtHgvIJNz+mWjHQ32u5Mj
XETJrjTvokj0aCER4zOH2SwK+kPjEE7JC7hyFi1BiQg3JWrqErIzO4OOmj6nPvFyEAeaPNY/1gWW
mgUvElD3nqFl7lC164TFmpDI/eTQwhh5HXPUKHs2bDKUg1v+mFp5cidCvwo6qt0bj1oU3lN/jueP
FNnaEdp7b5s/Hf6l2kRbm9I5j1ZKxvrEdkPBOLfJeryWEINSeqMcrebAPIm9NMGlGDUoeiYSRH69
o97ZK9OfuJ4Hdk8hGc8l0dcnTRSr1NdodLZfJwEevzDeY0kvaRU8Cs96Enr4bDVtA8Qz/PQziZMJ
Ok1KoD51cbs2iLxuql0nH1efIJ3n9tXzYCVwWMdw4wn3e+AZX6V45MfM474jKUHeUmfIwOOQMdyF
Om+LZtQQivkCJEfFUqJDvdMfhZntMTWcbZ4IC4QYknr1oxgMvHYuVEGjTu4LNsWYJnA1FujR0lbl
xqkjpl2Ck3yPA3NdD9wFWoqoNKD1ZGHF0IS9dgRufFmXOcec2n/w/ZAXC8g5VSvWS87TUTTxAwbw
d7tiI2Eib89DN4qOVbEZQ0eucjRGiyuYZ0P0Wxvyz5hxH+y46BSdkj7mAppK7RmnYL8I4yH4gKXN
oClfV47Zvgg5wilroG8ruP6OmdFRz2WuEZyG/W/usNYx3K/FIbMpSChc8Ag4Eqq6TE9W/NpMnJ8B
jztPJg0/iHnTDPZNH3GpMnAbzavOUXfdDZRQmiJP1n6CBhBogFEExT/kpMN4QZdbfGRviQIuKjLK
SGqeAn1l9qLZdlOlgcTueFW9ZtPYsDZ1A52kmmHbHg7jdTJg1m1yP1nN7EpiVz1rVe0AA+mCR0uE
jAwVnY2g9An1j8LmImtf1cTAClfUpnCNal/gtGpKiVsvKI5DxuY88BxvU0t3etJSMwX/eMLIzbxS
sneqbXq+Spd1qLDFdrLLrWkj+cQOAZL0mOiuWMWl0a6mhnQ3WDk0kynS9k30Ak8gBs4LkN7j11DN
d2D16F9nd2r1u1hpH61o2pUl5js3C/mnScL7eQAzV794XVesDde4dZqJns8+DvcKNaHkdldlYliL
MAh4TCXRM2Lrp2728PsM76WaBJx2DijmTacHYRXW1UPbhxeIo9cwAMuXhP57qs5eTkOuDGmRMmLA
TORFbGgXDqciXHjmPrZ97oo8HJagja/UzK5JBBzS0X0lYw5MAzU6xBlYuTEBUHwPI8P2Qeb9xhnw
duBXpnOPTd4KnNkdGcOdRKfsSyzIVlOaK8lvWE0H6L9V8JlKeS+HkBhBML1yyZ+xIyz0cri6Huq0
NrfiSjoZOY5BpSbMomHo0zP9gD/1Fow6O+IaSq8+lEsgm+WqLNkVhAMyVv/j0jAd4ecyhci2DH2A
lEa8cpUQCDRKfmtFKFnCWhp+uvEuFOaBjCYKcqTRucIkqDHUW9nQnuZAbsBPwc09Su+WdJp3zfsZ
H2c0eNs0VuiwB7sxe2vqIOSRt26ke9fbbMnMKj0kpoEO4+fb1s4vgTa+W+zzzQk7DbwiNIj4dx7j
WxQu8PjAwjctnyulXXqoBmGmP4hp+k26bOiq32XZgDj1J8arc+bZS8+6VHc+MAoO+sk72mjG1KNF
CIZyMf4uU9KoLfzA2SnSeftGLoZJvCVGxFjP6D9xLu4mle+80D2VRg8BMIDPnuf62h+ZJaUdrVlk
7t5HiwcUsU9aAwVoutDEclrtOynZffqMLzkqZ1jMNJB91JyjNKesd71GOC3syo/JdybYhJDMFRuV
nLP26LHlwKXHYpAR9GWXfRsSZE841GsTsDh0fPM0+TytA3PaImTOuOswZzzQ3sVNuno0cbORbwCk
lAtfLju7+Ma5SqHSgK5cu/FvoIukcZxXkpoFVerZeez9O94zdmDg1tbhBMLDJiK/qAbrbRZ9edrt
iQGdh5SfH7g+fILDlLrgwEfzWxXqUtfOycjm97s0H0TPGcXT6/M43nMlzScDZS5Fy0olZzVaZrdA
tR/mLRLN8+hGPOldFjBdBW/hQMjG86yvuGXuYpvO6kovEiRV2v/Ye6ZfEkgBaVDOMIN5CXidx6A9
OyGZKJBeR0PHq8fbjJpBLdUye6x1dFIU72k/DfIiOndNa8+u1IvfbmdjVdDS+0n/Qq1nd2G33iqi
g6MHpz1OwbM7qQ15rpekqz+tmB0VSekSovuuCcVL4hNDI8LyQNULDUw1tipJ39vCJRrLSi7uaJVL
1G4I3UcUfYZQXi0WqJzPpTPRbx3/VJm8hi7NB9QjfSW+CwSRE6FHZze6Mg+jZMusGyscRU2zSxO4
XPIC5Ia4BSRbCr8e4SAsXBXta5ANLXb5jPiNVsuPppd3tfbmli3dDUFKgLmY6LIpt2VGgDcpdkbQ
36jRPYiEAVW0tIT6Vi55y7o+ZzVPgi6++L6yOSxftRSTYembd8IftpyyyHUNZLwNMbxOtL0Bc0LE
1hWaGO6vvnvzyhWuvycgRBwEinUalb+9MXmMXXkIFCnjQFIKOhpLR1KzSPLriWn2WtPgkwVl165l
7j/33L6W270iFu3G6V0nta+w0hgmMrlhK9pItE8YZ7NASVa+t5+qgG3+1IJG0NIXjs1frVZNOEXl
EzcFL9UI9aAYvHOcfOtRtutjbKao6Tx3Kp2YRrDJpuzL/1P1JuBtj9nITkRRSmI25cvYpysHbCty
E0D5KQIi3BH/6NiatfCLp0QQRAhYI3SAYxqUuci6r2kfZQ37bU53ldUt/bj+MUtSlWWOIKAZ5eyo
5HlEjSyJmgaJCw5hKrn5utTYw4aO1n4xPehcK1Zv9RuOkXuaqfHqTgRfHQPPSafBIBi6bT9Ai40E
KB8yFNs8pBcL0/v9hMFBReNvAzgvrQJMOKJYYVICuD4gcVsVfU8dEc8gtd7m8Eqrk9WiUe7LDCrW
ZDkRua0/ywAypxZXx6Eanb0yLrGmPnRDXZLa/EjKPljj3FS6mWxA3gIzZINeWzHwhxF5DaLSPsBx
t6Jn4mDH8VcDeFzDKhCCkpjxXe+uqUw4MOS6cezqih+5yYJ7gj/Y7trzlJFjLoz2IRq6jyEZ6zuv
K8+ZH4OYLgMsRTkTI+oNERID4cSEEjQXL8YsmlFEGHgo+qaC3CI3JeFPQN7miz6TMkySsTzsled+
2kZ210LWMRNieE2B00wBfkNjWfIVOImV++LpTHRowaFgbelZEmTLCGEy6Fndu/G16UjSNrF79BlL
HPJebhJVh9uuIoASN1c8ps6m75C9gdJECB2fDlkKHuSVXCk2moyi0UtNUXBuQb0jBQpglCQVSNfu
3rFTczWq01QCEYgKcWkiFMTJNCGucIq2LM5Jxi2fpQMrId6YmPyPgtqoSRBzblrtwTeKaeWlE6Ka
hy9gRDIBaPae9D2022oHS6SDyO1re4HFS9UWBvRsqwLxkifl9yib3QgSgfltYYMVlqaFcQiLhiJV
L21Az/TUV858LB69YsUx1BfMkyPQv8s481/oXLgUzRylJlK5GjxwodVHlWYGox/rpyVOINKeN3jC
GVpXn4lKvvrOxc7vBPtSt91F7J1JvmEhGslS9X5z9Pw3q6rubfqHq4L11GKTu8Qk9iacCZqjjhaM
dM42gHUzQok0AAKQi3zQ7sgoBbdCu0T+8GIlzCW7Ua1FSTsZPFR73t+vlvHoZSsPzwX+Lm5EzFd3
STfwz/v2sZx8SHnOXcBWdEnQ18Fy6nFUrfyHwrIuTobzBBnjhzaZZYBo7LN+m2p+Avrap/S5o0BW
McWxi9+RqLGo2m632Fll8VDF2O98T2/XFs61IEzem6i71yRrTpnCLUsN3M94EZDX+scBFYGsHiQo
PebsEUPfSwzvRJEYiw7PWMgpEEwt/aW29W+9KR4C4uhHYUAiGCr/3BHeVUDwsT14NYCU6jsSya2w
37jYz+78CzE/33Ba4eQOWCCtrw7SL4Yb2uBCQYQ1a0Ym16S2Svt5QLyfj2fEd/BaRZD6tckHR6MK
TiaKF7Gt/E0x8DDRxTEWyMEkTqGSmnS/EdsRaecuqStSmw6GBqOn2VVwlFAKFrkLI04BXjDxpquy
fsmDoViVr401Zrs0qExQyM6u8ekWHUXxAjeS7qyevEDEu9BhEVnHIw0z1lDd5YjfQ4/krqUIMhV+
BcDD/d6efCbx+onh+ghue8LGh4LTo1oIzVj3fpmttNJ85KTx3IRAMSjZzDcwJHW7ZDefPEEbmYi5
e2eUup80x/OSjncNpakj5ZWoB1iWE2QWW92MnmxrVB35qT9Q8cmjW2gPAI8ZBmYNBbYOYfaCFTMx
NYMQhv1Rd9Yn9KQrpZ7JeQyxTkP6sBr90EgaeBzHIB/gz1hNBCTNPJcjTwT2eQ2lMtGbi9/Fpgx1
if2C3lc0fZmfdHh2qzEpPgKHu6mt8I7lOSWcw5huaRcEBFBwvNKksWy8n6CMd/ow5mvi4xyOMAHi
ubJhEXP4kei1Auf0wrKZvgU99XuIv5poCJGNxPHQb9ciZDYvEK5TmLkcFMhS0jRnLos8fgpTDoGW
OX439FMvY6YYvQB5UqeU1xVJTCeCojzVoYKbRqXt2PbLlCQgp6y+Peok4NjF8pSLTWPT0rJFcg9U
jD2P1nC9vMmB1t05aOvGOBgZWVKMjU8Sh1Hf21tz4LUnvxDkYKDLWkswLbukNttHGplTLGcOJgMs
51nQPkn89jWL7vIPtypNKyzF4RsInm9jBC8zkj+S7F9GK3UYiE7bJiR2n6TGtpoy+Yxlc2bs5kqI
O6lxAChD3i2spRdyCA+SyeGT3+KOymezKA0n7jrobHWwAjzPFu4Nh4KAdDLEi60ZDdNSehniANCA
N2rqarfhZZAwDMKMZx1sM2aE9fQWDDQnlQzO50NbDAhn9FfAV9acDjpCpX7NDQzyhBvfSj8rq71X
DXGROKefOIT458L7JawIt4ZtAZI7wGrANqRhAdhCQitpsSUBS2rDR8Yz3BwTf/NEZwVmAPEsg7mG
yUe0ZdZxTXC9OQrH8yS4dLD13nyoGigVnCNa/KFTOexZghQgqunCqW/pN8UnXWH+hkeltRZcnQu4
fCUGE8a3hy4kvcpYzjUGbOvkTClEQE00jwRC2lXoZldPMTPWavOiaXPVnQGjBSDUZ6C3951Wib3X
sKMubRCwAF3ODXZhqRvwPoJu5xvmDuOAYgdWvAjNOjdOd1e6eIAr5H2/1k9FGz9aDnzrgZNvm8fA
htr82+n8pyo3rgz01r4TqWWX1m96+6bI2BsNN0OR1OceOg7VaoG1SDSGy1GRVgs2biHl3PEXKXUe
aOXvXmQUu9hM5snnYpqzPxJKw4m9xN+ZZq4zg6cExj2HrU2/r9ZWwSUTFc7LGObvcQ8ZLmROixuW
C6nox2PnOMceoIcR9YekM1jiEOJSGz5dA6bLsvHNZ5O8xHMf/KiBQvKr7JEzwl0Vfhdduc2jxwqI
yZLCtINmcggbUQtniYadufs7h8/LGJ1AfYika9vWJ7H+BLIzpaDjyEDPxodKDfbvwurfDRE/UXcZ
sWHloVA3GGm6TiMmwVGWJLxn1lxXD13S3Qa/O0J3xIdgEx7qm+cuaV5qEbz14IlIaWQbh2ipHehy
rSh8a2CKaBb4V2SDDykM0BQIjFZlWCR03bNWZSuAkTxv/bpbiaDYZjnrSOkaFwlgWetoHWkYGYI0
kDOFCqFv4DG/1lTHrgVTwZIhdrZOZbUV2OVJjjHTNWiftKvg1fgyHY75IY1dLGygENO5dSgiM5uT
sDRsYCgmS23oM9jgipssPEQF5WRL6TP8a8gUj5yvcZdiNUFYqtzpRhkzbFeU18bQ670LeFrEzGtC
ywMe5VanQtQNYKW+eFXxC/iIfW43d0bq9isO2MA0lfsDfe9adkjJms9sL5ktstj4GQdyLa0dBWY6
EvLVN8CeNeF2EjyF2QENa4w+4a6NvGEHd2wl0pAZbMGQpUrDFzdwnu1H5Xqvw2jRIuKB2sz1Y6s3
Bw3D40NmiS2XbbmyCW0uCd+Dj8e+naros/BhVNTmLmD0s9QbtkqTohezjcVGZgZ5TwM1rtCSgyEq
99XqceQoc3ailuTtyNIJXdtjvWiseY4qgZLmNedT6TqbkI05eVOslSE5TBkyrKpMYhRaoB9kU6xl
XdkbSTEeuWWdaiRgeaZ5oTeqX9VRD+pbiqMpk3oTlnSuSDLapAFD7DgFQcSjweOqK4r4keV/PSuK
xmBdY71pn9p6+IYP8sX5v+V5k1z9EYKS71f31FLmIiNNEBjTqisgO7iayy1h2Axq24C9ggUec6qr
reXg7PQj4zHsPKgdfLpppM9GlIdvcTjMV7G9dXn2bt2qrJ4iq11no39opofAofwuJHGwjgMZU8AV
sUOuaM+rRIwK4VQGazXSMhvlz57U0z0QJqtlJOfnTbbVNOjeuZ//xFJuO+atV6MeX/SaCLaOI2Rp
kSLHbONQL+AmIeUxGy+DpDZGGUofJo+DLe6cvjIPfuI8GAN2njoqSBiM1h1MqFU3xjpLMWcYptuR
Lu1Dkds3P5acyKx0o1lpuill9TmhUh99QuzHP/9F1RHPOoOxAiB59vb800itdDmjx0Yglexq7zFD
kUFLm7nnUj+Lo6ZNnUNrsXdD09+5fnA3CiBrg6j0lYamgDUY4BXWWXvdNoqhY+lcQx/NupWW4uEX
bu1gw2GYsYoLEMIqyic7qdNVn8bTHsX0URM2N4Krr0cMF4KuOKat47S12+mIkdei/Xn766///Pt/
/+fn8F/+d37Ok9HPs/rv/83fP/OCbg8/aP7tr3+/v26e/nzF/3zGv37+308fXfNd/j8/Zfudnz7S
7/rfP2n+Qf7n2/IP//MHW300H//yl3UG7298bL+r8fINhaH58yPwK8yf+f/7wb++/3yXJ1Jyf/v1
mbfMBflufphnv/75of3X335J+89L9I9XaP72//zY/PP/7Repz7ALP/79C74/6uZvvzTL+Q94q0Ip
A0gZzhPH+vVX//3nQ7b6D9sUjmXaSgHuFIb+668sr5qAL+NDDvNdtp4g5BzX0flYDYhi/piU/6GE
aSIEoyjYyjDsX//nd/+Xt+//vp1/ZW16zsOsqf/2i7VV/vqr+Mf7PP92tikt3TJ0PsCPqRxXunz8
8+MSZj6fr/8vfoZgEC1pNtdo14qI2oNHwzRp+ZGjaTNL+K7pBw9lGI53OCZXfz7lzx9//v+f/0pU
ee5JyB3+/M2Zv8k/Po2qimUOR/Mf3/jPF5hBX5xUirepjY8NU6DntjCcC0k2LDl68fznDwjBDVIV
bvP8HKvpo0qq8RwNEUwGVT5W9KRYiVbuK5PWClORoQ+qingyUNLEri5WGsuVlRHqaBOtnvcPi+Cm
ZeFIdN51vs0Z85Mp92S2BrdOg7HTK6nmjWKxNXLcXcb4DgHMYpIS+/u6RWuglSO5KzCfhpnb3MFH
WHeZVAirUbnRpmzfwKzidRv55y0UxezYK1nT/2lF5wTGP3wknuXC2I+xCfxXlflWc7N6FQUl979u
bwkj+evOLyJ8RVV85YFXr+Cm4wYCn7SpepshR3VScaDd+6RF7vM8o6rLO0Q1pYaJO1qrLm/MXTFc
Q0D3Kzx82jbEWp4zr/StiXxKoBhdC6of40TcS2zli6gPxXsiTj1TqKb0BxY2nAZQbFxWdRgA1JT6
SxPdbmNI+6x1IL5sJqVONQBcNGgCtblFHxrAEZ1j+Vvejh5CIxYUw1mP4zQs2SacVN4nx9QZX23W
NNTFAjpPnazbGIUz9IJ6WblEJAJpPguqMdlS8sPF/TveKXhqGo+qcgpWleYQRodXUmTVcz0gl0Sw
bpg1i7uMAMmmsT6L1t11VCdl8O25bMdXdhqPWsDOG3zVsnGNoy2xn09ucT9wtsSYpda9TnftyFab
svTt2PVcBt29dPNtgN4m8Q5wIsMWYTFmh3bhcqrNYjlXqE0YVPK9wy4nSIPXJtE2IdIMs73vqqG2
IOn9e9UGdKdOn3pZm7g2mx+DYbMRsJzn6t0aSU3q1J1o00nTOSyGRrnA429knyb908spi2+lvFdF
+o3bE7t9b901VQX9uGbQxUyXAE1t1yeq8A5hRwrJLcj3hCVxHgdMgZPduPxo7O1CLN9OmJEAjPm/
8bTRAmb8La6PzpmKNWirhPk073UbWR9ohMndWCrxWDbltzaxoW7i3+4AVsE2sL36qWXsyEfROmi7
+97Sz6rQwr2ud87O8SlvK1N057Z1DzGlx+QU2i1IzLTW+y1Aw4uLEWnRSOMtmxq1Nfwn7CRs86Ih
WVU+KAW4OPd//gh8aKlZmL+6JT2JTkKlJRzPZc4ZGlRnBHyz+MD4RqzUwsNa99W2rmj1bMCS2qJy
XpxQvqWVY38jETKlV22vVuCdwzvDQ6OltRxKBQ1lKyOl7KVpowWdNQdp6tvaBVigm0BSvMTbMuZf
sKij7+EUgeC7BDDU7foo5mRofCCiHL2+vvYtLjLkvC8OISN4xZoNqVMC+0KNoI76qCKCPMbIY77p
qiOUpmdXhvds7+Aju/iEimDY2SHVU8yMyEaTGAhrDGoNQH+/P1HU/Fqb4edkBB8s35R15PQ2FtyX
pdEB2vRRSjMmUFUyPbaF9SgEdTt0InGcxydoWgK8q9YLTpfJy+wYWhyDpmcZR9lyPNvbV5rLLEtV
d5hkNj3CyCova0pV5464pl04IZbDVGKBbFuSPjVPrAVVwIfWc+utQLPOY1K76TRB9zXbQ5KVBO3n
/6LYFXoB8/i07q6B03irSacUoOq9qwiI41EWhHh9CepOYvwLid/ylb43QgynzPsQj/YdD0+5iif+
Uk/WzueyTg2vOcTzH8VIDXhi9NvQkJSQgMJIqABte7GNbLq3wT0GW4JGnXEdYkfdl41xmRJnbaUK
PU2V0YpZDaEI8jmW7d60QpH0nCNirn4ojYgaC9zUq4ptYtxk/h6PJrbbHPux8uuNnKO5AGMHa+g2
xgScyHb+KJ7RZprxpVnkG8vuTZjNuI0dCnMHCgDSpqOTa+T3VLdKDLjHjYvBMB7kThxTS5I+o40+
4GqiVw9RAmlDLnWfPEo3dpekgFfL6QHEGzaWzlXfFQ/Yp+wev4sHqkuGW+hc77jqgYs51Wro4/nF
qvUVV8IpjstzVeCKtkp0Sy8vz/Cz41VRNM424dVc50n15grcWuRyTmoad1ZlfkGm+t2KcAuJnYA+
CYaxt9FHOvCglVVeQ89+kOh8a1MVbBrCs4EqsHDaLIQ2gUg+OGhOxuQUJPNvjpxeCwxCGwb2x7hG
6CoTTtDlOxM2rFyiPwdlto2kZW90DUgnz6dSZDdJDfJ6CA9IpVQ7mPLEYGTboa7qRenOaU2e4Xwj
Bdlf0vWw0zh7L6qmCYAVonDXLUGmxLxhgaZf2W2eoXa9p5Rf1gSihO8/TNmlKn2LYQVP5EgTPGUR
BNRh0OD8S4VTT6+6lsbV4d6JYyiJEzz4ch4v4G1vk52eNI+2v4XxYDHdRtVu1HqEULJKWvE4ttl7
Z3L20CKeMTJ0YPlk5bPHRBO/U6Ixi2wpsFhK6W37hFqCAW+BgourCEs3krBv7j/pPRNaveXX72uk
WZ2qJ1v4DyQEQjx0WV8/x9L9Sa33JP7fTJ1Xc6TKmkV/ERGQ+FeV9/LuhZC6W3hIEhL362eheydm
Xipk+vRRl6oyP7P32udhQv4VFu0O2XRAEusSUQwnTpplTs7CeKVdmh442//OSf/l5XgFRan+6Yzh
Je/ozQi1bdUJ/RxAMFoZpm2vg5AEqBIajxo/+6B8kcp7wyG/JRUWvWV2I3TqgCaa1bjPQAenFulo
TgFRHHD8MEJ4JdjxZ4pP85KONGQ2IkULd07cjBEDZfuqrPBKmw62kO1uG/yQLPCddziI+7k+20n2
7vTjvKoLNyVwjdWq7b7kPgGJ1adTLGACN/H3wiq3dds0d5IKVZFaSFEDs0JE2UePsyJLUKzFE6Ji
n9EjqoTpmhTVJYOJSKXR0KUDJ+qZdMYOLzVS1PGtsnNE3unkXPpD57+wS5UrQ1ARSDMCW5ecbYO7
zE63sxGcMXVtpGW4a8TyDtqd/kt7MI26iFCOzBBA5WeCMo0r6TfyFM3eGsBSdHdycLUDFW23up15
Wde0u8GpHTV8GMd4qPEJrpwWr50vAhePMyzYqt5mz4LUD+pW46uO24mIHIg9JdCUXhhkecvoeZic
bytoPqbWvjrcTaFrLnsngq4k7ATSs9jPAM8duUD1PioSDDfJtOQhIeshXYJowKLi7oBGyWI+Ehew
Cc16+fFLCGarodPf3VjtKjO7dKH9aYbpmQ7F2LIZ26kcCN7c/vMD6sJ8+rBsByBO/6ChTIF7uSN1
+c1sUlhioHjFIB9m8JvHjI3Y3ba3xquKqdSaytu7U2/saqM4EdF7tgt9Ynz+1eaY7e8xJyPUqV/d
lt1+CLQuUvrRh23IqtghewceY5lxixdvPSehmzSn2sZEOvQQEKDODeaFmNpsb8/xTYnsZ1QRt6gF
Bt82cWWSFYfB4MB9vFO6IddAHeFfIe1+cKYJn2JIPDnKqY0waEpLsdMzw2Xyr47w3p4Ah8Lx0XjS
Tkgtxr3vsGG0e8RlLGoR9yL/HCtQ4CKfFwC+1a+ZMwI61OFB9x6qffEu+W+QgkwfumP6jWJ0pxHs
SGQYFGl086eKYCEQE4O1tSvzOdPhsY36Hfbep8ilcJFMDJLSuGsnhdaavWxhLnFdNfYRp/vTe0jT
IJOj/+2jbTOyiLCoG1yyegDAP5gLbgT/XBSOwZ07Zc+cIo+svvqNXoJjuyUfsbRtxr1QglOqBpa3
aDzIXZ/WRYWBsU/8je1PkIUcpgxJBmfXG64oQhnvp2PzXKQk3ClZldfat+2Tw3/JjhtBt5784tUx
i2krYBMwGn5lLFuAmGGAG7otZky3h/Pbp3+MAZ2bVZ7tsbIQxSh5NKRXY6P2HlrBhLenwWGo0hy9
FweD3TpZZpcayt5G4tNFW8OIEZ4fVcCAi6w2oDeEAD3uuDtfm1QEcLrsR88e9Kouy8fRCmhpbEJi
WsW8NJfFZmwJ2e2XhzwlBnZsUSWj+qlIbou8tRcncKK0asjveXHdAKIxuqimr2FnRhkpI0ywV624
UedR/BTlazEb006R/QsSmpbFJ2SzALZPSJ6/GEx5989Rffx9MKtKHvt8+rJnnBLT/GF7PNWgFDbI
rvSxXB4aXe5yudCXzPnf3Ovv2VDjiuD1muOr34260A8pz3DIDgJ8yTM91Xay0xcBuqoktW52i+rQ
NshtZ4fzJ21ilhpReSwlAsLBWWKOzE+fa+TcltZ5IEJl3SbNX96iaotN54qJ8GVyGlKJp22YG0+8
ghbqcmJfXaPq6ac4s9PC/4eQY9kww5coTRbPfVu/xiO5lbqG9z6kAX5fUJ+M89FU8oq69n668we8
kJQ194RVZRdb2E8aBdOmI7ZvTMH/WEkZr8yeQb3vppA+563qWnnvag7GxkRiHqZRcf9ZDjXKyKlb
PKhECLH3RH+kcsZJ9TZv1HB2ImOnanzMQByKFdcJBp7CKO9tBNj3BprKO2KDsr1Xsvsw24tDx3rI
o3YzpSDjGkF8SaGzgfmeGHdkslcKOGCXhyGEdV89EArXX2rZHsAgsYbKimGfS9RtbHsc5gYI0/Mu
vxCAmtEvkkLx3SdwSUoUUkXc2PfjNIt7YNmojYpFt1eFaOld/reTCcKJ5pJTaY0f0N/kbcdmLYY4
OWbBV80iHf+39RAyUn8IWc9sZzrDVe3GrN9wyOQpsbaV0xGdqd0D4DQM4/60NQoXqJlskk3uT/tI
UvqN6GR2bZX2D/wzsNXOs3+ovJTIZA8ehGyf4T0mp94dv0Bj3LrIe+L6dnaeHN5ZKBnbCuH3gJAD
jpq5m8w5Zg40j0fh+wv8M2btUxPG5v1TAGKE0sVuTCRuUEvumYcSt0MddpchEdjn7EEoNnte0Uo/
OOqvSf78wTI6rMfxFdsFeyE4u6vICPdBPfWXzLpCMmB/EGF4maPgUejRehgaDgEraNM1RSbyHVzx
6/ngZ6o8pKJcGZOmf8rIfknwWUwV8o6h5Taek2sTp8mRu8I+Qq0h0ZvZzFiG7KJJn6NszFdgF00C
AjlEIUGW9Zs1MV3LMuuPr3Jsvv40Hf2K7seVI5Czpn8H94F42+nXukgsMIfxO+iybsuuDvKp8Rza
xNkP7Ej3ZObsayisx98HSDbqaBWfhczHb69nPB77xg5VjXsUym+uZEXw1m3S6S3HjB0VatfRWr/H
PgFAZhmswcmPyJR9ZzHtGU94Hxq7e0nqoPquTXKqye+pH3K4LysgTbwSG+qovJhugLb8A/NlIoIf
m/jBEzp49JPh1fUmd1VzFUZVVp+kH2i82LxfIFiKV53aFBXjnpTKbBM4hYtuf/6ulr+zY+9GHFBI
4ouA/WaalwKw03kksGytDWl9MxyqoK/9KSIXbLlgmda2ylrN3hCvXYJT9kadfOswt879DAbHTFqx
RW3kElwBjY4L/zHvRn/nJ/WSFYsWzmqzaGfmFF3NtTCNdZP13r2gT7zvlOfd5wbGyhSos21fqsaN
H0vT869TVW070sbZZ2SScCfeJwx9GRchpnsMiG59VN6ComziSz2C+tR9oJ9zRZVWGsH9sGDKmBjc
lZb4SMQ43HXlF0yGcSdk/T1PZMp3c8l+udeMRoICL3qU9nJbmNh3vCgTm7kDWY/kou8vcFz6i4wg
UZbTECzO1mzTWRHIMij5F2NGMrG2GlZ7hYQpAWGQtWwTtdtZ1S6x8pm1SkNrWGtOE1ZShUXqVYhA
oPSTSzB1WGXBDaxUT+J4F1Qk0s6PNb+SfaSMlkhY678POvf6g9UG58Ipvu2hd3YYUbvL7wMOAZtK
p34mLfGh79Nin8iwu2TLA+Q4gV2XhNULopqnC97neY/lVV8wHukL71VNFhef/j6UcXFvWt5Z9QlE
9cr/7x/4z0dY8tktxtdh8ugxLRTwMqr3IIDLcy3S+ZaDJb6lI6kZCOH1phjYUNmldq+jvKg8M292
gOBrtvn5fj+dUD3dyuU/snv7mM94KRwR3Cf5OHuMBpRB4tO+84qJCUuNPLWOIQTZPayFeoge06Eh
0HGEdbW1co3AiOzVNaBSm3y0XNwqra0b45F1KnzvkPG+OaGI16eqYu+MAq1cu0OuASl4OJt+P2xZ
553SqUYA43ggZiFnnlJpCOzhud2crMPvVww0VUiTnHrF7d2dwmrqTr8f/d9D6NNbGq2L2ooV26mY
eKWPldxJZ5Ins0oqCQ6fwKJJ5j3xLnAfcS8R1gGFCZqR02A/d9Ad0U5i96hRzJ2KXtcn0oHl6ffT
34c8QZLiWOG4h5qABqND2dIXChquKeBKPGTjiEEH/A7AZAyv2m6es5Du2rtGLBbv0yaHwdLsSPGa
X2pfZc929VWsJDmaL8S+TaizMoxpWcPtX8SPPaUeFMLkyakr48r6sngZSn5wl06dsAHANM2UHoPJ
x287lYCdXdCfYZQhQZlDdfHdTrBG1ygAcyYoXZF8CFNeWufWgSvFFB8tJINE7WY0BIfChmo+a2c6
zQ1PFvHp4VLJqRX+NiQXVvEO/Crfo69dAsTmT6NzzEdnxKiadDfXvhex3qnIbK5pHCWvaJIuCPPt
c9c6R4Si4StgGky46g04rLiiPE+wJWMO00EGxQemem+zN1a8371gG7IYfep5+p5MFB0tt/abZUzX
siLB3fGO2NvYjCZ9eO7M/LGTwSLVc7HPzPgs+UXmXguXRMUHnSyuQTcP8cl4R8KZAJO5036uxXF2
2naTqYYwuFLujWqOtx3LX0Qg/qaOgXYTwcJIHBoqAl6celU5EZfrU6DyPnTLRTJmzSfD5yUUmpFB
XTya4CSfG1yfc45UNHUp6GGjJRCP9iNZI8u5eddMCBrU7E7HpktWgadfgX/gk6hmulfl/SCJfdG6
x341cUi6REczDGLazVAotpAhYu27c8PsoRqYK1SgExvIoCvDqaBTTvBTQjZac29VhzROvwYUpbnv
TyS5EOYp663v0rn5bgW+frDyNblGIpn/Cs/G9GxX+05EYs/74wE3B6ISAgOxFAMHFJhaClS0Gyeq
YI2N0dOsUmdZ9b/Z0XjNaYqTzECPmxHb3fb3ROFCi5mMzzzMKLBiDXeLFb6swi2+JFbJ0LC8muDE
FlbdqkNotgntCExG3MPYlgUxdX3jwCQQRAgQL5sTM4spI4FDEHHOd+2uwvYattJbT7VRneNmfhPK
PalATE8SgkFuThFbL5+rq6uKPZsl3hIE3qrICF4dVkCSKNwYFPK9LrvnYUnJrZe8XDWQnKt+M3QJ
0zXbWX2A8dopRc6uWhJ3C4fsXWr/O29J462XXF5NGUfrEx37JbN3bk8+rzS2kn+EDStvgj9VuOZ4
zpFNI7MW26AZyfsjCrhvaU81AOxb20QXP+ipPaq2OREjnrxOXbQA5bHDcW9Nm99NImnCnG5NxE4/
iOoT6Z2CEEnDRrdXZAdoGPIlbnJ+p2E27NwlwNhWfQoIQ/jrlgK3XiKO0V6OO105DoceEcmC6JaD
iCnnfr/riORRNnayw96BaLQR1UtYD+rCpvTn9zPbqZxbNPvXUiK/r0j82VuRzzg0TgxICMkWW9b0
Ql5ogkMEn/XyWRWpZh960JJgDNHy1uMLKVzxCwXa7ycaOMQ64IjfSPdfPEZnHIrk0tRELvqZ8564
NhK4T5WrhKy+ep+YZFC765IcFVDlBNMqK31NmEyQMG0t+QbuS92RZB0umdYN4dbVctCwpUDkM4ly
31bNo0foyrqnmIRB2/MDimNFXHbuwSkZWVGy+aKOmZdU7dhnxkEE990IQi70ubfqcOXL6oGXSXIi
gbtl74fBEyd2+uAGS5I4McKLMTt9YMMqt13DwMlr83ynC+DwxfKN3++OJLUespR2/ffTsO3psPvw
2kUm1J5oOKfJgJp6DovsPmru6enz7RhBYUHWNYKiQD3UprJHQTd89Di6jwOgp3u1BJYLeLvCYkTC
QqRd/X6dEDuyDLLQPgJ+XVAFT304b4lOCbhT8dzazjmxpHdLu0JtK4KLnYS1nc4KBlVR9ZzVWITI
5chXOsEyPnc7IgRsFKsdd7KVTOcw+hSl3JIxOR91yNFpLqnuPf6gtMb9l19hCp5qvzgaiLbTxR3V
igrgr/0Exw7MXFICryQ53jJwiCxZ8r7rnowviUpz5M0Kn64i2iEmDPI3hb7BRmUus1eFBu5M+78K
Z1Lr209GEuHt90ERa0/Qp7WFrYjLasm871CbgBCpyTy19Nqhw44kIs86DcubKpqHKXOYHYFaJWHe
hHIgu51jwohrZkRToDPlkCTnpmXDEJGFcahLyWy0G5/iISVLLL/hI39ou2pvTMwjKaEpdlX+6po4
aZAwnOE9gEor0R8LbPKawx1709DQ7M1ns20FcKfIv1gcAHcFKzlUuN4JaPQZv+YIRjDaQ9Gc6dKz
Y4NjKob4AprnJiNkdKNMfoIRQS+zY4HADMiS3NRUL/eJGC6zvWeJvQ2s6JU3/Vec84WhY/OpgpIR
r8BRzggS/CEK9vHAuPAFSUKJbjla+0X+19IUZcYTIaGPrmdeg0jwuh23mhcW7RLTEWw0nULlNK8z
rx3YaJebXpXQLO0w3hFdpIbS3yKlfaa9vqLv2tS+9QqWO8UtO756FjkyVubu+EtBw7WEO5dh9Y0j
hLziQd6EP/l/yhaGxQy0oh5RlcYxy/2Rt2dXsOo2SujTCBMPvcTDC02KIXPBHq/5g8IEP1ttBxu3
A2eGWY7kNM1qdGgDou2cx0D0H6HB5g+3KhMsz9xQzb7bUElWfo/ytcuRFINSWMkJgDn0VYxBHOth
Toix1mC4+tn8U87tH1W67QZvLINyglQQaDsE8aI6LskE6d0c+ZWIz8hwv81yQTR684QIBR+hGoqt
o5Z1jP0YlPO7oTOwHpmHGE9vEUJ8FLVXrhBss+y2PMg/tbGpx+LvJNg1kV7CWxDNZKfEe1jYkEUX
CFuaLkvNUPyhuM5JcfiyqoEl4JDd+tRhy+zjb0ZakpAf4ActEnXOrOjDk1D4p8zbD0Ra3OWcaeHQ
3sF+ohhEOb4zAEncEc/HOJuJlnIPSQQZ0pY8Pz0nIfBCLmPCGMZ7RkTNqkqjhylxCS4ivkTMN9fA
BNlnEFjC4e9s8WaMcO3kMcgGysaMxDf/jUnUPk8OvWKu15vjSGahs7Fzsgzs4Jksme04JyEUwuRH
xkBqsuyPBQw2jcD7GdyxC+ImGcyci4gEcEHjYr3NHTLzsOj+dHH5AKPpqbJd7w4UzSFfhr+yROic
FTjzfbLSVxWZwjD+godwQnydZjTrNulG61aAz8AP8J6PZD8q84/JjHeNLupJTeyHEhZNyMYhU7zV
ZfOWm9E7ttWevPi72kxXeZssFJDxw8pZCQQMwfreIUNEoR6q35LeeEiiu0H9sR1c25BIrQWsHZ9G
yEuWMs5EHdzQj6IIrNU7TF+PTA04k+hnlh9glsErHWjpkW4WI6mmzGyfTBKUbKQKI3NXllO000yA
FxV556aPmiqacZu7S8gHgywEAq6J793yztr7nbEdYdyid37xenA2gE+xHto/yu6uTVI88DZc946i
NM1JBKGmXBdqZCeUp4dYGlgJ6xiW6g566oMnMVA3RbeL8pKhAWVHYZcXn767SheJU/IRtrg1gya9
VWOXbyJyXcfuSaD4X2NLJNCNy7pvwZY5kmoUEgQwj2ITWKwhbBybpCkxO1QJim8PfQi2OKHdv6Ye
7jHlb9E3CLAmRUoHWe0nJ4w46wte262g84l5muOLU/GibVsXUhFF2+wrvCzxF3t8AR0G6Qcl6ZD9
WzQ0mtXVVlVEyZuM0MOo2MqKHHqbzhaaWRntvTb4qNVrwuJ8E85hvAK0RWp7767Jj2JpOw7nSVkd
ARPtthtOeD8w5kRhhTJE/ANBDRwS33oKDKkzsNE2xJHgiUZOPK+cqXoqM4h0uSvp5EiY9QznjxN3
9ooNHcfYA+oDYxXUTXrykvTUsfuH1YgxI0ATgY6bYINCI3bCcEReEPa7ZqTUgOlmIADYQBCAwLX4
6wI4YL7dAGuSU0ZulgORkkm9WcbRqSZVkLyL/NN1mQCh3wLuZl3Yp36ZLkeTp8dnkSNnDgaSBh01
2OvKI1/XMqluumUSXrqnwXLEZjS4NIpA5Ccw3+5urC13F6nsktEvcRoEnDhkN+xtK0Cb1FhHA+79
nBjBgWUPcRL19NWZbk99tKfqL46zV1JhJYtgNFZnoI8DZzMdfSxGxMuT5x8znpvGtNjHFT+48/W5
Hu7k0t97UXUyG5DglZ4OLNyTXVGDCITOdIxJMYhsl9l/HT5C0Y2Obs3QEMoaCdnWaCV3FQnC1VAY
x5xb4Pj70e9DOwXRUQtowQhX8VmaCb4zGF/GkZxn40hZaRwHl8l53LUNLnQZn36/YTLVJWKzClaJ
cc5sTqaCzODQhlpQhKVxcoJ/ti/aE779ZDNH4IhmD1oTLhEKlA6xcm0fTYNEHXThsd1ER0RX/33A
DjxsVMgRNPqapT3HEm6crtinQQpZHbhre5wN3R6DgKyd1gnXYlHIOMsDY/n/fmS0dnkIg3YV2vkW
mT2h6gqh8LRsjIbl4fejzM1rgKQluGJTfGdN4R3Zd7gss/JvYZp7y7QJdw+cjYYLdmqXh9+PBrIy
cOuOMAmN5CTiOj2FnmPsDDkdIqMF4OzczwpWMZMzBNtSACQL35MhDnDGxjOP1ZAYW8IW3npBai1B
J+xFf7+Ng1GcXLuwT7MTVHuhvXMGH+//PcBTNU6pcwJqtTAW2hxMfTee/vNgGf/70fK1VIFIroIj
fTBTtd8/EXCyneQo8l1eB0+/X8prNzgmmCiWb6GB+f9/w+/XzIZpZ9h1FuUj0rLIm8ebVlRAvZFF
i4VfbpKo6mj2OvZeodL3damaNZQYpBoNXgosi/Y3JkKeszx/0Kx+maxxqxt2/GO17XtRJMb7OLgo
gnB9P8oAC9MovekyNFh2gPPuA3+sDgO8fSSXUNS4MIzHnmJ6JSuj+GDlAzPY44cU0jlrdoiGfEfn
7WGNIwvod2X6+/C7QWUlnxxZ+kNBoHJWstuXEfEeFQLFCyoEnPG0EN0lMML2otW006Ltjr/fzZRH
P1J4h4nAN4bCy58ggxkaFChFtluDIEG1+TQ8DR5kpD9KqkvvV8kmaDvcbRJWl57NYyDUeyCQDZDS
iVyCHfoFYiFwrTiizPcCNAlkVOlcfpNGFNDKo+YPi1Twj83uxygiidFzt21rj1snsF78AFtDhgLC
yM1in+cIE6RHsYI5EonU0ISHeMDl2JwGBDs18pk08U4ZPLY7b+HHsdY22NqtY8PeFXN3mAk1ZVo/
bny4lxurxd8v/HvmQQTW40KtbcLXul/24TWy0r307J9Y9xSS2oK20MRfAeNRNzKIa8hjkpmo8Ngf
HfIivAga06zJxl1JFNt6dsd34TAfrILoxBRxp5lGos2OiSHrVgPaFq4vNWxIg0Z5I5l3OAXBn8yB
IzwvYdiwJ3HnjSnmP53XGWunxZdr6O5CTTWtCBnp7xT8mjsyJZ1tLzmZSxjEKpefePkEEAJ2BaPz
Q5bzAZHNS6ax23ZhxMvVzx67fL6ZpXXy+o3KUBPWdsg6Jgph9OWPBohfFUFhgAmHLFJ21ScuISZC
iZ2vM6teTmrx49TWdspI6/bxtqqqZGPTPiTxcOga/LyeRtOsxltpwXDO4M97QLXJyRosnIdsNf5W
JeidRVMddYVcjaN5A4e1CYiW2tg9hbsj+25jlr+Ge1zzqumf/OY5EiRYTPaRuOBhXZct8yH2sUtg
B7PLj+UfwE/gwofiuQLyfSuhEQTDtO8LVJAz/vqBxJY5yKHw2DdeHvzLnfy5DM0bcQiPquL27X08
UFwPhwIZG+iY5q0eZ4LZOLILi7jO0cWhTaZjR+UqFRLOjp4aBRKVOWv6UzI6G7+Yb1gtPlCt2X58
npN0Yjoz/6sbDYekBDZgWzZVe02Q+Ox3+5TZWSNc+1hz5pkttv4Qx3XUB/cOKz3OZM1Su7k5sr56
LVjWKplWpMSkRPYFF364nRi866ivZEb4exmLbyNQz9xpFwTNYcW+qdLQQaxqY5vikjTZP6nnF0WN
sk7lcM0A1RBCE64auYyuySmy1EORMuErkuZa+g0ZX2WwbyTbSQ/Uj9scHFxD28YC9+D8aWcJOcdX
SN2if1KZ37XVjYC9p0fGmXjkILRxnuFv8+wj3XVBi6H1zbGaW1t1oJwB8BpmcFE1Ld1ApqJf0esG
1LIsnTCQAj9b89q92gnyD8rPhubHi0HzFUmyEoA/56Q7yDroVr6FOJShnNOhJy0bFJcLpXzorZU5
ZI9MFO9p69aRQ/zKMCp3pT9Sl+oPR9I9OKVNEsKTwzFAY+ltAPtce5LtN0bD6IGxFN3zcIS0ZfxN
5j+5VX4UDGoRNPkf9Wz/xdaEQB+ZyiDqAwZ0rEz8pmOcOlv5lufutneQZ+qeFQCQth9pXrBysO6Y
FYjN3CcMlringxbz+5RASpqKF7IIboCVgq1tIaQnGugZvV6xMSbH36cMwXQcP0sXUKSUkFyWyKE2
IxE1qHwyjPuYKDvLuqVtVq/tvjlyRxfPWrOIpQZn9VJ/pXXrbNK9A1Blnev4uatGhkBtlDD9Ru7Y
RqwBLdP5kqP7Pdj1M5WoWhOs+N254sNy01vdXDjCCpC0NFdxdurj/uYo75yPFvNKli5Fhc21nqzP
tFRrv+tfoyH7YFd61/cd496pJFmR+PQBihq/pcdBZrculmAx/3LgQOrPGJNjvHhTLTJZUn15dgTZ
dYh5qpAogCZj8wSVItT1a0JzAt7E2mBFJMcpdQ4s4z7VFIg7duWQrllLvA2C4V7pmQG44fbvFBGf
4nv1znOrK009rNBFoVIyQZvGJ4Y2a8Kdt3DHvxGVGzvteG8AFM5m1B1IsqShDri6S+fUCg09EN98
F0Xnec4/IutfXtkw5mYs+7hqdmlrU0QsWjX/wJSS/rTyJtrNgFqT5X/DEFob+9IZj4FMaIYz9154
fUVrFV/8rEKblCMkwAzyGPjuD3YK4K7DCHw5TeUVXwHrrRHst68fEaL+a0dsoRqCb+dNIGz5pSb9
8NW3rmCWiuWWhpayquP0zLiALUa4TMWdi6zgfQBldd1309bmnninB2h8901d1ndNSaFdC3AwTv1p
mICXkypjuGCXLqqg9EUxt+NOruvVFfHH2a0z6AmSo9hapGvrOBvdW18yA2WjOkViSQa1TgCRZySr
BE9F2iE4ryCBqfD86I50HbxlYYCoWmryOCbOrbhP9o0Xoc6J1lXRv9XwA+AtN2+TTwFuUZzRdVYm
5XtdO2u2nPw8tg0OiokRXbMctkU7HeLFchm5/jtHDn8mWo1B+ofAd1QnbE2aoXrWvBJgN3UUzNMP
OjYq+jrAi9/1GT/niOY6tFDSx0HyFYJnYuKd3XKmhyKInvKoo/DN0ntkJ3hWYwGGruLWMdvxkle3
zEX+Q4Zga3Y/Zta9zVO9n2oZAv+jhLTClrL1PI167+lJUMlXbxn7BlFln42H0MOQr8Ix96VCcVTU
/ZtXEj8QeWzbGXdQSqMy8Y5xwD9c0e8uZMUhk5DA/HFns5rYdf3Wqc8Sh2ZQDePWjeDsWJF5FX2w
y7AyPkvCojCZ4iTIr3F5HwluhSKR9cUR714zJUfCIW++CfbWDtgntSyOhT9w5aGCN5R/GDFmrjx7
6tazpgNPoTZpo30cWMztKZdG3m12tzOu9sKiz4IY6H7+DVPlSdHKpWzDd2k/L8ezecPFjg3RMwgH
svqt6RY3fBqge3jNsZy9wxwLJFzHais4WfOC88Nw6VDzvg4OTO/ZKM89cmf5SbjjwfRhgoexmx8I
ZQX4gCyU15wmmHxV7uAHmueh4edSDG0md0DVnTGCMuCvTTI66fyfJpv2JJ3kZZZmt9dGYaK0M348
/zZNDVKVWeEdA4aINRbMQ0WRONgJPXzKSq9ttl3uvpXoxpuEJJsik3elrzZBLJl5dOTiWX2+xMBz
vXRmf0pDnyxjV36TReBtVI/M1ESOGXl0+ck4cpzWmbMqR0/tJvnJEvDkFmxJDXhHdobmfyoopwjc
NNBKstWLpPloeObWivMbTDZEpb19C2tbrWPCPKwq+zMvz4VwDWc1Jf0+fGubqKSuB8bOSLCaWTmK
4U14FqsBoc/QGMglxFiwAh91TyzUJol53jNX/rVpTVeMjx/dRBzbkEXpxObmDlNJvoUw9QLA/I1j
0rg0SfDUA/bJ3eKnisilwTFthO7dqPMPuqy3PIDQVwffKMpvEDvYw3qjy469fAbU+zNJLMmhMd5a
kQycvy3WfNhDlYJIHjc+OVzJgNgovvWuPFjIiA9crku4jvQvhR6ZUoerIVLEN45hRWJO+1coBthD
hz89GuYnhbXLm/OATo5yPo2fkfWRcz73Z60vnd0hls7ARCjhnOemkfDwfdyDM6XKMowKZl4BwNGI
gP7xE4NXasKx4DvUlBYkITHWtxomwLrzeG0gsLjzETF2flPeGQ6M+AYrJE8aVsgpeeLiDhh8YNGp
n/t4QmzrV9fY9p90xeytq+SXDOQj6xWk53J4YO6MrD90312CkvNZFmz/SUAslti3pojm08CcEy4B
LngFA60jSw84DNaAgpnLqlHevg2tmHaI34iEUnbXd5LRYkka7UD0QxgQhBe2FaeNmICiYH9A2L/O
FGYfqx6+MkWAiD9lJsqKIqKls54sCjUMNZ9TBE1BdEyCKO87XGhMxiZ8ay0aWVl9UsLQFAhugDpH
tK5LeZahfw7j5qr6GmFcVHxWErllO1rn2j/M5BqazgCEoRrDu0oELwBKzFPqU90VWb73y4u7jEnx
9aSbPLV9CBdr5XGbGLinGV65xIeMxlsyUDEqrxEH6eptYg4n1L3FFf3hKgVEwzgQ6EoYwsVKp1kC
Qgv8naANZMD2tzZAsAo173sXBbJukEFiTwRDwFKKnDR7XWoQVb5hJkfP53eKOJPBjvtSYRiRwxqQ
w78u0M2KgoKQRsWLvwlv0qkfCpCnG5ynz6ZKYbFgl7uDNovjATfUqjXbnbCQlAndHRwzA7wOartP
3JMdT9V20OauxDRwqXiv4UPifxll5ra16Etmdz6msR1/++wHSLMEhExE1Bx4w6p17PugG3N0Jv33
XDMEKciuXgETwWQFCn+Fto1pOgojN2pXmeAeBAzGYGI2v9nywvpL2SxN5oCo39zlRvI34wjFzjo/
iTANabkXfTSSV67PSWCEg7qNhzYkuwYJQnnfj+H/cHReW5EjWxD9Iq0lpUymXilvKKjC86IFNMjb
lP/62ZrHO9M9F6pkTsaJ2AH3roQ0NUXxQyzHZMeldx8Uxl+rvXm3OIyMEZdLG3Z7hcmcT5LrJBno
71Ddd03nAmNXDciU/X2SGgscJ7KJO1rrUcJwGzSXlu3VYFTp6WuWOH3rRs8uqCgqepbpZ56RUfQ3
B71865X0ZXsKDQ9LGpQJslHUd+GtDkKK27zPlg3WmUb0bMXkj6VOEhacYQQd64wSUtN5lM38XTmU
qWPyp/wPX5yD7EQ3cB6ttG8+EwsEXUdn6tMUD6+9BHpt85rkSZH5XCiY98nK8RdzllwecvCA28Wl
+RXVEvVh8k/FApvyUvEMpxIUVCBijEbtPwD8sPFMfibf6m6kCshHy/A1CLziLhudj6yInJXnwsUo
TLVtgpHHzbQE/BrzwxuabJvM7VXCmqYS7hAaab/xJkR7qCKfVHN+KEQx/AJ0ado/mVFSzdS3u8kV
wERoah9Eui3H4is1o03BzgO6k4XVaQIIR/rll3/vbR2f84aZSrGjjwvwIU2OQH8QkYFL7GMyMwSl
TBdWg3/qMg9k/WRf7LF9SaMg/MEPdOin+o8WC2aHCZ209tj7hSk9JLjnSIXpb6AyfE+DzwGCSMxJ
qYRAVVF129Y3GH8wPZGAiy2eMOzRbK8VayeZogcmRIKwCZUs43MjE/uUVTFZTTfbA/xqwBsESyyG
Fzr8Y+cUtN5zPGDIyoz2WkchR9kZutZISftq2PDzHshsNNdERat5GOQFIh2bAmfOt3Eh2dVEnKr6
qsFF1ZbpZiR3j55iAPbHjN8adGO79bdAcE/t1MPaqtYxcLG71JInrzHKbVNipSxoMqpdSoH9dv6Y
5QdHOJLHId7NNO2OZcGa06ibeJsR4lgXDi4QAg7vS/Pt1qaE6sSote1QSTbKYwQdpBo3SlK67C/o
c+2GGRbE+zin5ztvNHVP1tXGTQYPvO/WYfwd+8o+NTEao81Crc3EnVlzcdtkinAJTEAOYXxlIADu
2H6C04v0EXOmZJ7jvzhgLhI+lJ+o5uhXkrpaB7yA1lwrd7MZa87JJl2KhU31jBSvccpkBh9ksaay
eArB6aA27Uc7HAmjimHFum/vhbgpXYfzU5tlWGdtelXQVTGH/GSybcHNjNNdNOMjyQUpJYprEKQa
UexEQgZzRubuhvldtO5NmBlbuCK7BE4NhBsYWNaHyZpAqj5EfnJygYjjIyUpZ3cjJaauuXcMh8HT
Y1MeecZ41Ml0IuMfnVVY7+dOiX1QUNvOp4rqalBXOjgCA5hfTuw5su/JjdKTg9cZxyITgQrvNQ25
1DuM5RaRlVqoajdZ3Tlx2FuGaU1kyUA1DFzv4Ew1FWKNS6hqwXIW7Qx6k2pH0XOETiklogbyHpp4
8UBJ2K4hQ7yn7wEPbiofOTcXq6F/Vo0rr26dwqxhXR+PWAzH4p0+1/40pJyo2TtCMkwqk7JOUAWJ
9nbmaBzh7qdb8AArsxUEb7z4XPhYurqOHacZ21tn7jidchmsJBVLDIJBuuJL/qmT6dXrB7wWId9h
QRW4U7NhCacrRX/dJq2gm3pGEB08sKmuCobNLJVB30D/QS5+m1sH23KHXd3fGuo3SAiwZAyY8ZjA
KMNEKHLJFdvf/Igfds3E45BDMvsrzoZP1YcfhTub1HXsOeXaBkpt3XR/QcnBj8cfRqOYpivYrVlo
eE9Bk7bPpst45HvgDz1DnVRR3celcNZdY1InEqAhF320GoAm7EY3+Ggqk+/DCj+thTcxupAGJOhG
VCFekZ3ExVokDMUgP4WDttj3r97YMcwpzH6lvbNcWGOsLckI9A4ibJQf2haRm3Mwh/GaLGLFldj3
i8muSSioI7LXxOUWYzvyWo2WWoTWUlGIeQHUVK7au7Ag5xEFHDmEPdhb+uTfIt72fBVGufHq9mbV
7BzyJVOOFZ831LNPKQFHcvxMKNDZNna3Dootap58He1mX1Mzw2VZmGCi3D2j5wgUDTWihY9Qh/iK
4C2nq6p134BXkvFOJVxYOiYsF2N9T3PWhtYvpvbQfgVUnpwhSPuBtYcLWZxHoEgOrtbBmauzlhpn
MMVkicNT26Q3beX4770nwlWVEqkdzIS+U68FM+raOOHq/KAz2NgmlbIjTQ0VE3Kv7XDnN5R/D3Up
2GvTixfgZYmz+BsTH23MrMIOQ+09u03/pvLsvck1wMYC9XH0lbOWhOmtLF9xx9KzsQh8seu6a8Io
HbTgobinje804t/eK5a24J/UZzg4HL1ZQG8cHsxFuTZA3oI0wbaKUs8EVOGBNAP9mnTqUPh7LpWG
+s4NjA+9L3NxIl1Hfyu2CI+BZc++pUERLcWJNQ8WWDBG/P4R0kbeRgeY0F86YFAlooirdqH8+cgV
Mx1K4bQfiuE9zAXwxZjekCywNtpV1LuY6CGtKeny9E1Ka7qEouqhe+syy9gDN93YUWqe/b7aZRGM
pj6FfATiXtIiQunyXPo9UbopeRqN6TFvgvNEoOJZDuLLjARznYP30BW+u5M9ybUlt0M6vjfnP1uH
aBEE5lB+qqtFs/AB1CokfKDjn3nk/xgRZgth8dh1i+nRnxhxO3p7Euz8Z3wxTi8fxsH0TvF4UNOw
BseBwJWnz1h30hs7eXMnZPSYRjFYiTzA2mJOGeZlntAMA/f2OEUbjvfBtmJED0zB3ZVgyCF1FHSU
tbljl9yD1v/2bMAdsivNQ2+6GMdwGEeCgcspa5L2tHSAbr6lzElo5VxVI5WbO2Xb/4Be/KNdNjjW
E+/rMQBMAdfsDjjMGZins6NOgTYaHTCrOtX9mNOOAvA6wVCQQBbTjE39eFaPcEbzc21wYMqH3txJ
5X7F1CUAKA/wfdTulmDQjOIbglSDEn/gURpIum09DToBLWRsvQ7XfrDjbKko6mYb1GRsLSAXNI14
9TIUqoAF611bd1+hSYoirtxt1H6HNRl0isYOntM8G0WbrUQUf4WFcZBdH6BoxM+wwZ9z59f0vKPT
jz9ZB7AfbBQX1oCg3hj4T1I/JtqzajKF18fvCl4SwSmfvWOUO8SDy2/KiF90KQ6NmJ7LWl3H/g/q
Q4OegYE0Lx8CTsGEFi5WZ/FUh/G2njjac8lR1lX5K6ckuDNCt+2S8tJmWAfMEIx1UgmHLVYDF9LT
15ao4qBR2+vI/EQodpfNf2LEPYF3f5NylNhXHWM3Nden0XKeKM/A/9zJEyC/aGsGZBuG3OGr+KCM
Ltt3M2taH8oBIhpbhcag3AMoIWB+qIN5tAk0n6mValbxyvoLqUu7I1xPv7Dobnlws3JeTRilwYTS
+LF3fc2G0AjpK0kPOFvYmU2IQ3mYpBdnRNJEEW4dt0Gi5jXeOTyY6WBBmfsONFanOEU7C+L0OwIQ
vi4zHkx8tfVYXIMamKc0qefiUWbwWuwplpPteS4hVnaRZ8PCnn5mizppuyiOyw+dxskVaOaAZRUq
SyU5tLkxAFnTOw7SnnFWuA+GQ21AFrXnoe9f+GP0KoTn2mmrLR98ufG5sl21tWapt0nh/tDfvlZz
QpkCYb67JeCdtZQH25QHbcs5o9g4ZiOkVXjB+/sHHfjMuLkwved/KfPtXRISQ/IT+JNWW98Sfrit
MYpjmkLjtFoUStfU6GIpUKIsY0C2/dc8U+bRDKvPxYvJN7gqE1qmQ3P6ckpq0EfagheuPOUprvyw
fZpsKzXgBQYZTVY32oIEpnAFTgtdKKQIkiE7oGOEq9Tg/ICNEs9gE/4rx37pW5wTdLqbj/Ohy3i+
qLzL1zzZ+lVn4pm2spA7hRXuVSfyLeVIeGfk8OfZ6uLh2Ze1FcHoo8Yh+pFanEZVfk+io1q1crg1
+ZhyYMAkhn4FFj68RQ0dxpyWFScnPpQntkJAEZpqRTrJZek/8ruSJ44i+Tug8o58skMyTszD42/c
Yh60OPu5DLDbafBw+rQeMkzBfiSkxKlwtobg9KuCnLrmOVSrUvPzlsn8iCeL1jiaBGafIEUl2CLH
EV5iGxe7h/6RrtLW44JxBBu/CLkGCsJMM55y86+8eW/c/HOkSKW0UcF7Geq1XyXfXebSQDqyUpko
R9oNRqjJU7Rb1qDvQQipMyzohGizp7R3cHTDyNoXlr8HFUGrEmUs8FoKDLf2h6oUxgze/6GtftOg
Kz9jT34lLqwrnzaLUx/Ml0YBd0lrulQq+z2Lgvsm09zntMzV2QKiFMYzBr7XXr+qkM+IrI8iZNRg
4vfxuPovyWi5+5FUxc5Lu/u57v7pMP2cJwF8JbJYUZqfHltNoFbgxg2eJczzzqpgH57b8Rv4B3YI
bGCCnO6Xgoz1pqIRlfwPlh/zvezf3ZG0CwSjU1NbVFuGu2KwrGO6FDjypMA8W7BqtGjrCkv51ZXi
qZ7Hr4gut6ThdnQNxDebBqd8SJ1jkr4Bozm2E9WIBjmYtsdF6Ay4kaJbAhQob1mcSpk+llWh8TdM
j6kebLyKsNz7POaI37Z7Uacjfv1q4/A2xIbhYnTvmDD94i+og/Iw1/JVM6Lx7NpNdiSPEjk3idOf
tl/WCEx0G1PmH/1IkU18FlWUPsyVvrDZ/5ir9jIWdrBOQ3dLQ1NwlBHc3qglfV17ODpRLol5OVu6
f4BXMlvZ1UeRJculh/yskC2Qlt/waT/xYx2Ubh5j9lVZn2NQw98M+4d6zNK75076NuFT4HCVDC6c
JR2g0Fk0fwQ9d6XtJQ6cgohqr6gif9jHZFDGX928z+ytQr6NO1vF0VZX07vrZc+LV3f23ftR6Wnl
xdn3QO5m5eTPFdYHy06CvatyXjK2Ons8lLXyon0hE0K8+M1Ylv15gidbVrD6XPgeXVhchxlbA/Sq
EkbjVqisP0U5Kj1e3Z2JYov9wnnVC0dYm/5r3Bk0Y48vlcy5ljlLiTxdFn8GVXFqB+MemZjVYUe8
FWVLX5QR8J9qim1U0wriME+s+9p+BVqOubO1GVxq3HzjHJ+5CfmQqRkb8CyGYTdimUTecKN713fr
SwpHA2uoXEUWCdnSsdBUY63uKux7q8ypg10vScV7QUtzo5qf5ij4IqOSbhs/u48r/o2RMUaa7ZFw
V4lQN/6ZVsWeGlwYjE77EA/5Fr4yJ/sqSFgOMAaMJnEPx8O2A7zMF8khS4KzPYVyZ0XRW29BXZmI
4C3PBaDJYsT1kb1jLpCo0zXzcESba6nQ2b1aOyt/oTrkKMx3kwQF0wp5TrkxAZnrlefjzLC9jS7c
fq2SweL5jZWVw9HymSG++m9+F3qrKXA423UlO/loVSWOONZaPHH1vYisW7NZoLt+aswTdwP8I/nl
tEuZEXTEjX5ou4aBOaSi0bU/JrhlK6EOZeoPN0/7l8KgRzb8P/Tcxn8ip8Zwzudj2fACD4TYu6J/
KnluBfG4GEQZTqbe87aZXJQFiVePjj/G9hK7rwXHnF91NGkxG6fkuzc6Zzv609ow6G0pxaQ3YTk/
zmgw68HfhUx+0GY4yXRldlRDE2/g4ijKJkgt0NWLqbpcqhXwiKGRKn812sYLnQn4zTw4wTCyPEAU
d7RAsEKnmRBStLgULm6ZVFUt2rB3KNgOhHjFbNICG0c6rECm+sG1jE85sb6aa06j5PHMlQWMkq8M
81RCD9TWiRr7FJkL5s3nVY1T965HkL2rOYZCoHEOIx4CrSaasboo50gVYUoTIxlZSPMrQpkaf3KP
+bgrQH+JKNzY8GHvSly0W0jN7LqYG/oEji91VtEDFd2tgq1kLLRJ2CDDOgvxlTfgES5C+wo/McWT
PFWwHHetWleLGttgYiod8TNVwPhydXYn/Fp1wKDz/+SSPVgdx6MOPhTEEsxJLhtQ3bXzpsCLuo8x
aZJYMNgnpvoi6ui5qyLjkBDA7TjS9oyao2VtMUNEhzGpAK/YMFXscel/qt55LfDcNtaxmVxSy2Yt
4PivVdm9+l3frEv4QgS4z9S1x6sgiV/GqkChnpy9VW6cWj+AIe3vImztUSVeHaXO6Bc5j6D7wmbU
D3tz30Xsmowu5Wr2I06dBM9YCG1Fb2zSxbhMJxOPWm3S0YV/wOMokgf2u+PThlsV9m1MXNA4QpyN
qvvo3P4nCHHYwSo5p0H0UmYpjF53eC0TJJXU5c7E6fAVJd111pi3na5a9QuMvsvTdWqwG+VSfS0Z
VDYEMl6NKD2HZDxXaVa+J0uw0hJHnlVXYbCRmoRFabwutl6eP2k6gkgrJH2+yxvwvnAT78KxPys2
2cgg0U9hTA9WMOn9THSm7+Wt5OC6sVp1Krz8IS2Hb00MvWsDpAYhN36qKduukH+5QKjCBi6tZp4c
2IEfjC8YHtwyNiYf07Hu0/xrifqlQ3+1KvPJLlvkI7tieZmAyW29eI+KcKEhI1qX3boIUKA9L6e5
DGZvtObPxO54Bk9/6XRztMXeccu/oYaaxM0EjccT1wyLynJUATPO3pYVV7+joAyy29xegqKBBxS/
OWZ9SIb2YoJ/q43fUo4AVpxZ8VXuBzBeAocjU1/J+dkaX2hmvbcbgplQdOyK3wg3S8SeLtCoc1Nd
r2IV/pLfcrahU19LQzwuCy0vZx7P8CUz0cGkGXA1zLBONrlhnooedqbj9Nc5Kee7yrpWvtfeuQSZ
u8Z/9jnAgFD0nifFwBv1kDsx2V2tsv2YcjDwskJB6acg/shxDlMhO3s4rj3xWtUGw+SQHJLZZwE/
A/wPi2JD+uwx1ilZMLvUnzqlctGIxoV7OB+nXl18BFk8FCW75TRhzWqpbxWr+tBNln/tTU1MTKQf
umkDxPgUP/LyR93aXFuCNFAuuvBsoq3QLIiAUGkLCqfh6SenGS99h5iDsW/fA0o7mYTyn/w4PBbj
5LwHqnsxR/dpEvHNE6beh21M2HAMK4gR9j7qXfVcY4M6x7lPIYXdHoeq6vBYQU2ajLS4wAU3bzKJ
n/iTw4fsYLYFbSWoHHGpR5qq4kNZ3wmJyDdB5vTokVRfD9YyghUcxmOraU84pXZZHnk3JM7HbrCL
j2oy8FyBL9mx2Cs/OKSsPSfQl9qP3+tIRFcc1xi9ffkiUK94owgGJQq2cMthsXfa/COeKDnhvVOd
ZOmnbyYSx7T8v1pd7OxFyfE/qquz3bj+TbBsYndIZtiiA76w4QwhQ36FLMyFppq8Ale8HXM1v0Sj
9EGkl4dG4gkjgRm98PaJ9+ZU0Jrz//+cW/eoTCxU///PrCn9+9T2P1qWG8dRpnSYysZ6nB15zFLV
EDg1ppvNs8FRJdEUAJ4gv2eo1fotTmwYWBFJHZ/bqApT+eJnbvIE2H0dNXVxP8Xzn6YFcKmPKozF
N50isg0W8769FI+Bg2QLwH7PhinB2ZEeLFska0B1o9T2DmHqw921dUFDSog1o2SaABtn3VEUf3SM
boIYuUy+QfZBFd0aAMpK901xo0ZPRI16CJsPApLBIp8/zel0H2ZRBjYPh/iAgFiaHfY0+VM7Jckc
jyRkPW0wNeNwyPH/Dr71M2K0Fj4Smj8d0ZBeRIs/tvOyX88aP40xvQRRj9qM0xPMAycFq2cLPmxb
aKd3tYj8Nd6GL7OecO1Jm2nBvorce4vqst+lZJMgSRFbkuHye5jfrTefVWI8hr3xYxhjvC0EMovd
vZnR/FdK53VI8QNZff0WmDDW42rfTeaLRTHPit76dxuT6GrE5NkajsMmbQSQhg3c7xB1qr6heGPC
2in8f51BAzNBvqF24oUHQJunk34ZFhohkzENv8adPab1RtT1AcPau+7Gn8KnjxP3g+VqjzZyyq8t
zMooAJoy3LFYF7Z17FyHVWuvQOMksDWwIXe058QG4cnW2M1t8c83JaxNJ6ASFO9/iQVD8PMGQp2b
Nv6p2LnRzMa5msQUtPMDqiD8NuonY9u7ZixlV+mMO9oeYzRzgDkxkgX+VAvEVO7MWyDZV+XjeJmD
n9n3OF6Qhsmia88om86NXCXDALEXTlVYP9jRp6VQtk3FMmhkwL6Tg7cvGWyEx2xspPmnE9KNwB6k
gGbdr2VOnrS0wQx2KPPYoI2D48BnNe6rRRJfXBYWVJ5ByxXph/08zFShZLXJWSBURPBJuTpwlNvx
i41Wt+kt/2jsKb2K4X8hbZY0OXhoo+ixh1w35wJwYUJyB/xG96gza2UzAHXBI4uRm49eO1T22mwC
9gVlQLtdEl3nFJDcbPyauufdka11V/6EygOrh5m/TQ9iahnHFrv45CEiNdfBZ6IkyvVQR0T3OK08
+cL4JMu8H0H3DkgpA64bX/E7WLa59XV4pU/5uc71g4OGAWHoOY6s+5iMNd2LlNwEufO8fLOOjQfX
drPn3sRSahbgqkyM7AneBtjgdLbxpEMgehqVOKCfvfW+d3F9hbGl+MgwQlFaad7iqD54+UiM3r84
bgF+J3l2IA0LUPs5Pb1Ke1+Y058CqmZr3kaIueYWZNSMk1J/KDVdwFQRGjXEeu54pUIy5l1onSAv
rngmrBI1FxuQSjMdieYGFNAbtAA18/uIC0FYHLZipsZ6Evx2IV4XyzMPSUHsm/qWjsCfYww57Vgg
0fgG71RK0ZqW1pcpY4RUzz0IlWw47mwG0oSUiz2b+ilLy9+87+hhq2wWNdmDGdncd2K69zPvLnR9
KhoqIBSaxCFzjWJcWynX87dq6ioQj1zPnb4y6//lmpYprBvTShvs6IVLh9CQnrj6gZeav24fLbuL
8RDLh06SHwgRCQzi9VE+2Qt0kUdLspISW/8soktIPYUjICJhcFqNABmJpZTCfoxgwHC4j48JDbZW
C59HhwWWFvuQR73Nm7PcWaL9SSEE4axCg0q4+eoCIbQb9yWlSbdcxe/NyKvd4xa6A1Y1cSCi0gE1
HRNysWtLby8nn9hfWXySr9PsxLvzYEOi9XpWYJXQV4ZfymxehI1RrpXzbkz5zob55FoEf3kosNYL
YOwGCcujORhJjdUFpukAc5riyAJYnCgzUTx7PafGScoQVoPpg11TyDCRb0GuOUAGR8G0aKl2bXYa
jGYkYNPupaJLep8AMTGz4mbNFoSsYmmWNbNXwvEnOrzVtwCLOqQR/aeSO2w2it+wafqtosDjEGo2
d3Z8IQlZX6Rs41sv1YMu+wdqAgitJ9YPp+ri2GPC3viADjgMALok6fMYsvwfY29XBURIqsCnuzuH
zOnFa+kbJ8yZkKxUfF4IJMcqz8RxmuS7GbNmNEqkNdNkWdxlYf6gI4o3BzpxiyleFb6b3uw0PBOh
Ye3tsqMikbWLnPjs+nVK+6IbgFF06n1ccAaHoVBdJc6H2MtBAhcYz3K0NxQenJOWTBk/4hn/hqID
2svdnUkFEM7ABaJib4nzyvsij7j3mG7oP8HOBUcMRtZxHI38Ytpo67NH5M4af82gKrC3OhvoGeQZ
HUyxbKVbZ8YUq8Yv6fYcTkLZsyDB1l1XMwgR4BscaWBfRZn7CM5vi0D8PVKbtUvxft53FpaPFLw3
1EL2ItC07sgwsZC0Z8WvEdQ7I7jUpouvYlrPJXlKybtgYFTeBA58Sc6p7ckfWgbqXrDrsJ7cpvJ3
JeUk1APvOt7/G4cOW9p/eHIg+6ykwJAmcz+8K2pZXuo++8cGMN5Crj4YVZLc51nxltu8+NqQzA4n
oZVHmHYdtPm3JKSme57Qeb0WfNzktavHFrb6ysQjsRYJMYXMZbgLRqxKk8eGW03ZL31fBHRGCGqk
7e4l9/ep1T+5RdDain0esQHHamC/K+/bwTiBQU7/GTWZmE5lL4lIu1uSVecyj7JHmTfAhf2Y3tAC
z59tmA9jY5hnklkNIo26imborqOBBWwSdbkfp52pw2HVQn3yc/3PGGBHh7L5U73OH1s5fgNRjR+N
+rNv4N0bbPEX8w1MRTqKzCRbO85SHEDGajPzjwZt/8UZLSteLen0znn4Zqxl8WC88gwrt3hr/saM
w7pnfo8wOxa/GI8r3neFvEv6mWxnFP2GnW8gzDYPY9I8FbOUx65YQFZ++TiXPPEzyl4DaeDQs0N0
/8HauPCGVobRA5ZgN90TA7Xrauk+DW548jfjPHJHBM1bVP0TFsvgRlQ3X0L4qclhkqu4zSlkikKW
1po74jlne5IHfbJp0ArNmCS4YNup2zdsTXjjlkZbvwm85XX6UifzO1hnzF9WtwyaS87JZcxLh4Nt
u2KVVeGL3bvhVWtK5KHm1OhYa8fwoJmyaG0FFfQysARHMWHvy2koCbhhalAjhaFFmw/vWGE3lT/E
L7zis8vUuq9QrdZSQ2st+vCcN2V6q6WqHgMcYBWlXUi27A9lZKY34VbZoW8nLgooebf//2xIsnjp
kA02bXb5/x+by7+zw+qW0Pt9/v8vNl41gGCb1qTxJ16YrtwajQbCMdnWY5UzHFJylhgMoVZrMpc4
2WOHj/7EofECZuSjTyKYRNHg3BVK/QSeoYGd4P4A7mmvgtqstsB5v2SW8wS9xLSaIaNbsMWEpiSY
Th/RED60EE9TX4S7cjQsOrzTbOuig3SeOJpeiZmsD3cWD5NjY/ScECCOTRnc7aJn2RP45ifAOqBM
ffs6lJkJGy8Zt2MpH4rsNpD3loZ/SWn/KUvT5wEZrp3K/M7HH1E+1l1XrUsZ+pxF6gelOm/NIwqG
srEJdYuLIln2TRMiusQeCarX/8nVFWfJJqNL8T3WYA+oyfNHIqrUGdDMxfsraKNjWJXWF3+dRsQB
Fca3O5ouPYHhqjCOFJY6yqZ7CjoQoqTBBIPgXIBR6gaqqzg6ymPvsJRrQ1CSsQQlNrfeDbR88diN
iflql/9q/EK7XAxk3cvujT7r6jwm7R7fMq6Tylw7DaUpdVj7m6o0z41AimCPgaKep+99nuhTm1vT
1bZlxTfM477CZ6ssZiV/qmGTCDYInqxA+5er2YTDwUviewoH3uvqn/AZTf2UrH7ZWF9elrAi402Z
Bm9tVKTA/JrwxbLVjyj0WwUjf9NoyeeZf1HRxXnFXnBI+TpwNUfkoieAmgzv3sQe3q/EHWApMF2z
fa/N/Nr4T1mf5gdHEJfM3Lx5sSsH7Z+/SzXqcYiI/NQihj+VYyYuyZ/dObRALV71lwF7DaQu6J6g
PbddyBNN2WV37uN3Fbt/hphtgny4odi2b2CKnCV0OTiGPYHKeIftg9tBJ+51HvhkllWfURojGL3q
Tlk2meqyeOyLOOIVJZ8rf5K/ubWEOPLsMcdZxhRiPAruM7rNkne7jJ57JjTckwNPKFZpm9Zm12R5
1hEP1ym2vO8Rv9kdnTCcV/rkGRbJe1KxJEnJrd+xPaKX1ORlZVX6NBQEUwyBdk3HS8SNQI7hn+jY
0nAhoeB8YU8bL1ZvfsX4QM6WL+5bj1F9Bs3FQxNojzuTfpZDiPIav9PaUVOSgyEmZpnrz9FCAmOb
74BqWjU5G7RmfqgYz9bGLI2NnagtiAY+V8CjK0sUQLi7eFv39cBsYgWkW5ZWYzJ/TMPyaKX4fAqr
/jT19EcOECN5lG9TzWm9A/9Qi5NJU8vZIjOGpvDnIG0SfGFdqhrnlgIZ4qhCuXGIKnzn+vK7/5mx
9h+c3gbs11eblpIeQnthtQtwvt5FSt+qWus3CSFmHLznYNZPXt37JHjMXQkLfj07lyns+0PjFtGj
Z2LQDskkgqcv/a3biAdMUiVjJd8/+Ah2dnA+ClLHHofYBTrbSc/lo6QF0+ueAtZSJCXbf4bjBdvC
8Eiigp4lOHeSGRO22aSfuIuanaiyM/hERllH8wSyPGKh/j+n9ck6Z3W3RxzPNpPNpEBFldo6duty
mQP9ibHabys3p5bFZzufNOrqJE2z8XSLsZHLMlGUHciGYELX5x4opgyKNN5bpc29kPe1RVi7pBsF
39jToCmPnM30AnrwNY8Rf9nHq5M3DjGt2dFrStwSwUtwxExI1GRjBUwoJ5FKWAbTHw/zxPoG4kmd
S1V5uxjjLktKotQpJwX2XL8iqF1IAR57jhJzHI4kiICO/ZUTrBo91KDWNp/BMdx05DyHRCzxz6h9
Vsk3Nx2xImeoxuMIlLEBj8YfxhAUePre/Hwlc5ttRRBv6WA4WUgXe+HQ0mmByqij9iWIisPcUCrn
9V9+By6SSgmw4134GFK6GCkey8wQlppvQ5/scnS4OhT7uvZOjdXcE66DWUzkLuGYRIWedPN3Za1x
6fo4zPSxhUyzSuLmLzJxcfbL2SOMrq6frXs9QiAssFl4NXAT2IgHJ7AfpojN4tCs3SVJrZMow2Wg
x03fYBlhRw42ehNZ+KdrWdDWETxLV/+4llWvJ7N4dzJdf5VTcJiVSSVYDbQWvGOrcdMVyfDsQRvQ
1dKX8djkuYtZJjw3Vfk12cTQfJIkgT4h2r8rZV5YQh4Ci8qGznc/rJ4Bs3H7E41nNxXIWwdaurG4
cnyz+Wy66Fl66Vfg+FvexZuhG77yJLHPzHg3KNmb4Mv23ddwWuIhw/gBKAlEyxT+2Lpc5t6noASg
NtoQsSDi+V31klfFb2C0pFzI4dpcDsmIudSCMOITbuFsa3/hMUQEy8tNZboGNGKuvBJLQhv5h6Zy
nA0qPifi+j/mzmRHbqXdrq9ieM4fDAab4NCZzD6r72tClEoq9l2w59N7Ude4/zFgGLgeeXAESKVT
ysokg1+z99ot8dBc2/XgyDUiAope354zN70HXN6w+wpfMaImV9azu5Gh2MWcHXX0sg5vDVlBIZva
rRklJ5J9HuRqZ2+5iILGMe4KhmKlP32LdoIO92a2DqL3pmHakDs7oL3EEzu3Et3xVtewL8uiBNtJ
6LyV9kSBci5whf5p9PLSUFKmUXUjUOSSIJweW7y+Uz3eiBk8eXzy6GN4OGK66IonCrjkOFU5riIa
2tSM/V3JunrLInd8sfMY0SlnTo2LKNI9NSEm/Mwtsq0lFRLnAlVwr5EPC4QPVAmRZDGI0EBvNBq+
ZGEI0tfTMc+hHP4dkM1oBTnb2V+TvlkVYXTf63RhqTqhWCOayevZ6/ksClkl8viLJEp0lIXWaSFh
YRcrHtZMUX5sdzkXSje/8zUSis1VUzjtW5XU5SkbyFS1BhbeukCnHNEZ2E70VfhO9+GEMTt0yzee
EUFQG8d1fUjQbm6G1VxAmRMG2h6u4SomoDoi7odLh0KS4WKYxSAIPLw6TVc/OfjedzNK0TuYD/d/
r5yaJy18jx+/ml7zHLsLvBXsHVQQg8kCHD1jem9SpNxGA6obmJvCch9ICmD+ZdTeVVoV1E2oz0mY
PZOC3O7zpmAtSaHDZKpjbDOzrQ+9BNgc6b9WunDb6i66rXOyvyfRHseqJttObnNulC2r3Shg5A29
t3VuY8sUZzN5ZGJDcLAoqwcggtZhNvoESE0FShm1d+B6XXnyF8ayjWd+zJB2/5gKCHnXCDJrwGay
M5SHNLIPNs70NSyN6WeXP7b58BDZr6L0xNs4v3FnXwZngAqpDXEcI+enJI0dkWbQ2iU6N09xaoW/
0ZYDTfT3CHgC079r/OHRItEzsKyB7FfjKaqY4oYLatsCFuYwS/A6xvSaskhmSYRvpQQj5KQUk2Kr
QEFVDU7deOVJdkljrxkct207E0bUZuggBdJ4PRmb0d4nNV6G1rKxAPqcZTXKZwYWrOpJ40XFDVzC
kFO0J1vwC57Ltq3US9xh7e9n+hqBsbXLStw7Skl2E/qhcZk6sRR9svvkvTJJgaL7dY79sFzwmSOn
C5eHMWteAdM9zgoldDrddCHYCGeE2u8n5QyBDHiRlP57sXd6mA7dnH7pClGX0b6wWmYHniBW5yo7
ligrlvh9Fk1+gxQXV4QF3MDwXrv6fukbeXaKmbMO5GaPaXTvpbiWcT/nbdSd/TI1z9nAnRNqkq4T
z7T3KStWqE7i1GYdF1WE0stLF3WM/ClCmsSbKYeE5V8MciTjGdE78Da8knCc0Pi0isYNKD6sreNh
4ecgnyO8GV70SF8+niu3vsfkORRFzxQ6xlY0m88F0vAk5DTAb35b1cO3M7kvPUo54oC7YrtkxAqy
TJ18zDaD+T1jDTQr8VrqbxA9r3ndMPWQ9q52w69ongjIS/gX+17faVRLU569xflhpF2VUXGJPJRN
JMkhbVlFdqlzi0YKD73dv2Zs+RHsYPGWDMxZiupTC16yaaS7NdviBiTxZ+FUl6ivEP0sHZF8iYPF
dcRpI5Bp6bi7jaeBHXBzrUPnsSGJ0DZNtP8t0fJexKIUGiGsW5RnbCcYiXV9fK8W6xBrYkPiJMII
dsV0ch5SBWbbiseTrxdxTrnFEIfr6CybstopNknXvLVpQuupeRIw4NDeZoQ8OP7Bi0Is/hK5C/5e
bBwoNcIiDfAwY8KbTJrX4hLr+Zx0hG+w8xEHa5z5Z/g8ROrfJCKlYsroc8oF06AqTMbEegzYO5CK
U7PJiumHkwqsaK7noDKe5TjBzavyjbtQqUpQrIG3GLvZq+YAmmuD2ajYFhEQ6DBNc8ZkSCssjxqj
X3g/Yt7gTt2HXXbFBereDloceQLGh75N3kYkTdNUX5JFY6NlgeXq4aOKkTsMUrGi9/lxCn3fDDws
x0VdkQNws2YLaaNj/rQoopHi4eMvox1p8LhN+GmQ/10pOXHcDv6mn4jfVEt1dIv8F45VDbcx4uTx
CPvDRnPjM+ZWTa9JwwnFvk3Iv5YWto4ujvhRoSxxjxunMGz11tP9t4pSNIKmj4iO9TiD3LDbTbIG
RsJkkTzK5uxwrzy1FQQ4hkzpjeJdQdyJqIe3uPaqHwS9zNpE+Ja4+dtUYGdDOYhPeKFzWAQmWc2Z
Ey3QM4YSWUYU0VmSwDTyRgejzmBb9EAWPPdlSHp9xCmbnTT83L0d9c6bXw+IKzLz1+ytAz8VTneN
UvU1ayXjFWsxf5lvbkyEaitHJ+hQMp6qJIbb7k+vor4iQZneIIJBwurijnuI32JlIg/UsbP93986
E8MGQN3F1Qpd+zTCqufKROU16C+3G42bf/8Sm+7/+i37aM4H6U6Hf//Zv/+eOxVoc03Gcg4cwGXz
9yvYpYybtuMj7+aPv3/ikJNw0mNC5B7rejdDOuZGDKWMvFEIAsr1ogLNbxFL+I9fUgIH//Hb9at/
/16UWSuPBbAcWgm43RZo1kYelqFbOY428l5oNttGZ/OzPdERAM8fkdILlK7txBzWLr0L53R4Ehk2
+cxGtjOtvPTxXZOBtKKq5ca1kmcd5Y8L1iIwOIKZ/7h2BHX03sq+Ywkif5alBuCUNvN5WXDRIZCa
z3OxBgF646p1U8WN3Wa4MEbGjjXbIEY3oFQwBlDjxbRKRY3rSJMxHRJz4MlbJKV/aif+zqHv0R2X
O0Mbh3kV2s0lWg2lRvgpjJm34dAvN3Gc7PpqFTsnTzw0vL1FHkNXAcHuicow2/5mqmpmohtPvySk
yQe5EbEda/yvsD5q5uqs5xKLtIHuj5lMT9wtT3FRP4+NeCpG/8lcIBPVuLTCMXnHcYLGgyC52KJ8
lqAvkvlXUTOac+o/RQWQt4aqVVcPiUuXOfMtwt5jHRvemhkFQgEBpgV0oFHHUlOrUyfERBkBrawz
3lx7uoFZTBswTl9dKvZGKl9T5V8hYbfHXjnPgnx3ESd42hyS6OA/79yYbNYccYjtIsIYUcBItkBd
7f4ZMiD0RCCgWNyHZuJf1lei2vwXE0pUCT3dp06jbofHHKWMnoEKx/mjGa/+INEcC+orgH5n7A88
GYZPGXN9zKkFrqF24UhgjqpZC4p7AaFHMrUdwvCrTTCL58QY7ICwQBV+H/LliS1VsymUBcDGrXkf
LD/I+vqjwXM9UxQGjc93HuSahRNj7zC0c2ca0wMmCsmVieHBSKb6+vcX6l2ZB2XsHqUyilO1uPW1
WX9RIOrO//X48Nv/93Twf4aD/x9jyP8/jA8X9v8tPvx/0L/o/z0+fP0f/iM+XHj/Eq7lMUB0pTQd
1+Ur/5Ee7v/LwZ9h+q4DZcBnZuH/Z3i47f/LFJhKULi4whPgh/4zO9x2/yU9ZdqmFNKzyBeX/5Xo
8HVV8N//2z+iw+EbMM7i35DSYn3OOl7y9X9Eh6dR0sVqYVcaRljYTLMs9jULkMUomAOExXSZsM8o
582i+ujCGdgPHACMXZdwQOLi4myv8qo5eA1VZOdLNnPtpyxiGgoOv78htGrtAb2239aeYJmSoDCQ
i3Oyo/AuMt3Hrmc3VznWa49MgHk8j2dI3XEMpHoEcE9T0O8ZsjC8TjAEyIRTo3iYlhk8tmWpbcaW
mIbqK1Rdt7VGnBQY+D8VOp9Ni4Z5e1GmcO6LQlDk4stlUkEOBRulbaZLwKzZi4HgGpslmkwm3TnY
mY0e/B9liQ7Md9SduuoOjRaet1LcKh+0TBT6JycJfQRKGkxWDYwV8C6pjl4XHyezYrrln2PRyw2D
6hbwuEoeR1qc0r+Li4ba3nfdjR/HKFCbXex1zQ0BTY+5Od+4bnw7OcVrUVI6AZd5FzH7dNm92+7Y
IHSZAakDKwfxkmA+S0sw8u4+0XjTHPNpIiMccgXqzAx+fBGGv4Q7+Kt04Oqso1Tg0g2FZE9+TMwZ
SS8WdLrTO3ja4dYZyQRwxwUDS4npDbw99pOYzIQO0mNOEilKtPIIwxDkvweWhVD37UBgzxVf1gEs
AUIHsI3bpaOSHNSMBJAQ1UQu0P0BRhTdb5IT6y3inx+iG+eNmFC6UPU4gZ4RLbiysq4EFc/EuNFX
LlH5nSQpYvGM2jckSsvxe4YJIRtQrdEzEAi/AAU4NylPyoEt7clPzBcJKhmbhAJPUImjaFEsk7jF
dB0e/mZwo4UBRWscTeWzuOM7wayyFloze06LjRWfqg6xFAtLOmAEpQGGVeKZgXrcijh9nkL/sei8
Ry/uUOujIoKkt3WGbMDIdowsjEQDy/AahCefgYfGOeKhYhEFQrzwuZIyOragTGCXQNozO98P5lwH
KXZjzFYK0Keb/QmRl51E1DS7NgZgboiKBJCk3nYd4CkaVJxF/PQb3Q3OXtr63pTTuAcRwbQ0y7Ft
K/+zyLGrDn0nXih93mIPi0UfYiX0r/Yq6gdsSzQq2meQZRp8gbDz09wSdudFWK38Tp4JUURCZg0u
SZJcnkiPYa4aVZCNuf/BAxYTbGqjXmND7cO/Zfm8YE8FZL7nxtmWyG8CVDGKIC48FZjD94UJTWZN
ezfULBilAcpoHCJkecjlE4/QOAUGXXothlNMl1b30PdKHURGzyPyNoCH8G1ZWNpndzhiNcmOS4Nr
HgWCK0iTM6gv76vRwE28epCJQWbsnyy7ygxJV+/GcMXb4haz8nZnusyJjKUO2pG0F7Dp074Bu6RQ
Jcxh/YgtKX5zSSJK+fgCt0iygzaTB3qWijtw3R4tJrYU4CN8VrdRZuN39/JNjZv2YKiJ1QCMS/Lj
5SFbejy4WQY0lWPQdSIrmD0UB43ymMgmEi4x3AiEXF+QyfMdHonfeUK0DRQbD5NbMvJRIFWS/jn1
jXZnhSGyBFefmZRF+2kw72bdPA4NswozhoZLWs9Nk75pWR8ynabo+uLf0o0vQ9MBway5XAtC2x2m
N1svIoDW6OG8cjRgc0EkmSj3VuAi3fcwDODVwDHxswTMWPpqV1g2w4jbSCnoCHOWfqGsyc+AFixC
OvpmrG8Ty0FxFhqXapj3/JDjiRb5jgWpDx0xmAwG10L73sbvsD7zWHjLMzB1Q8by1g+haMjpiyBy
lAwW+lVVRW9Ars9iwOnTmvHjBO8ZnUCUXPEfhk6NlYsMVRNg3pCgF+mBcbRD2QQVFAQk+GOJ4RMN
zBTqi6mMDku4z2vXJNPV6b3TjMUBRxp64YRlT84a1Y1j54iTnuAVKW6I75Sb1vbeREX8nl/FRN52
jbV16+K0OAYaw12vRXjMG0JCdCduCsRbJLoMyQ2ZcNpt2GCpEuuIcA9aybNCfHnAlQ5CFWeQhZ/j
NXHfHIxdds7MQZpgAoYuOyTrtK+b8X/OXYK6w+52I0K5XjqP1dD8mE2M6KZjBpHl5nWwSzw4vtgs
k/GLicEcREDb2rQ7iFVPrR3UuSXZKGn/98pC7yOds2VWVLZ6vjMwbwRIxO5cIBdYqo8h3KjIC52n
EQF+RgRplwITmi0gFY4H+KpjQ42FCnFySWvLwQD7DMyHx/Rg30j4qI4Bjc300j2J56L7BCBC7vXs
RSdEDZTyEu3/0qvDFMqfzoZH2xsCyXgyBpJ6HgHYQ6KXnYChwmY8DbeM/w8UPoesibqgw4oYFAtP
bqdlUzMM7xAoSTMe9LiRzG6g8RG6EKaSCAO4DpCT4oCDg1Kkwz+CZazszUtcf4z9dGLgjmnD8A8F
ItK2Vz5udNkH/boS6NiMjnn1YgpsXgzGJfLz5DFmnXaejaHZOyIm4TM5oPhtoWDWI3o5LmtiEwvR
Plg4a41pQf/DMqhZQ9qrQBT9C4FiTJtjGmwv/iUdtBYh4x/g7z1d0gA2wcZcNUfZdJ5t5+r53gtV
Fu7Yt5kE383IJxBTR9SmwBmNp8c0nS+ElFB3w/7La80cRcR1Ul57nGzjODasWhJFvFkHC7H5GmLr
2pZGdY+h8NpV4m3WNEUO+X0kMDILGjrYWsxOVwES+S/9LunEpUw4A8aQNszBYpHNTLG0jUcUuzZB
FRZw6nm6m6weVWYnSK8idpRzkHCqHIgTJNphJHKxGZB2Jquqe/YOuCw0HxCUqwneMVTzQE+CrXKU
q+2In+9kDN6ehxJ43MhNj6GnXs03SNnJcRhHRZpSsWyQH4dLYuJoXpNgxuhVh6LfA/slajacP6hh
oOtAVtrUafIGkAvjGTsRkHfpkXzgivwT9iJ9+WMNw1MUjePekvOLSfDkDi44O8HhPkkhXrCC4MMx
x/dlJEVCZpBG/wYgzuMMyb+InN3fAKCFC2y2uuUcJSyrQY/DPEq5L0e7N6/AN+jARBHdIKq8aPDk
jNVWChyrTWYaI/VG7kEELEtURvZwyN3kNpoK62jbVRwgmyCtieOBJgKeXzsjhFpwMVish+IaxKgV
Sf8R5tDWXsGedhm9dqX50pmvZhFF6PVPPvmRdM1QXnJsVniQ6hNoUszaGNow1ztnsUoz56p+rloq
+For5sjCCPfKRzlEog4OxeFQ1p55MFz/1Y/G38YUXe10GvaxKw4wxYpT7CIYqZdSXlLSidFaqAX5
Ty0QzrR3QEwPJaHoBVOBcL5rw/YuMnB0T01B6izIoDY/tb3+E9UIvau6h48Mtjh1v4qOaHavDZ8Y
m6J4mbOgMt3jzGoMppDzZq6RNHVf3jsYSLZOTR6WJBksGNagduBFTv6GkheWjo9nxtR2FdjmcPCj
ae/5SCztBSBOQTIvRnOZMPpVRKMEsm1sgIzsZVD0oSjwBcdbgcRF2cm8N4m94OEOo31FGHByhAYP
f8G+5czi7qBYKnTUZFKQopzZcL+yVANOTjkeESIatDE4PJSnvzObnARjWcY71qsbXNXDNuVLeH2a
Y97m9SGNL7PJiLjNDCQeruQscauzPSK1TRnQ6DE6jX5/JC4Sk61nc+51vGnxpMiOK4iwGFWKVjFm
U3FyC0W4KapSXJf6J3VWOjwQuhPDIn9nT9aPIwoGPkMFqlBnVwJbyRHsUWIjRUYiyp1dkjIjMxtG
iTe/mwNC41CRutlXd7Dq+0OSLs9RiW3VHwn8SOb03K3vgh8nZ5GE3gWS7QED0X5s5HdnOM+FpeYA
NTgQBcN/s9PuV9bwNByZEzfTeMQf+rPW2UQ9/uSlgdzFtlmjVFYeYCBzELgeIYpCPbKtcu+o9HHp
6vBojQRPrLS02FavVjOibiIuzkN2gRx0oGMTKwWu3BV2S9yELwmC/enL7nNqolNKfwANNzkw2b31
ikszI15UBR6/ITtOK5GB/DioRCVGN3CanbS/DDpkxkWKVGHyeNrRvrOK6BF1MPhcnW+Rjn0pf/lh
IovadFoYreOoIQkLyURFBV5WSEE7/mLDrOiQMEnaTG3BCNEApd/MEITi5TMfjKOwcfjOPfYJSRE+
pg3hvCo8rELwBmy80drZrhtTjEo3QwbRrtQmulhPkvIifKxAzWNL6RNEXX0Xx1IdRys+omXlEayZ
8pkfsoCPXErMmkPCpxx7zp8J8dJRFHhD0VAzIRwBnPrjIih6WLQUDPhPA7un7Vybj73wx4tDWxu1
/bAvPVZ5RbmcJvSrGpg+rglr2E1ebG/EbLwrJ77L056jVNs8ijK+28A2IeoeCNnpj6Gyr1nlwjX2
+jsAGAEyAqzpHBhb9cxp6DPNgpwxLw7lJwwL8hVFjXBCBRA4XtB2E13elu62dDXNm9bwnWe64nQw
s4tmpA3Mcfo9x5ol1mBh+3KyS1F3mPWi4b6lwr9rhmeBZIONifE8ckHtgAuSyiKn795TGFjFfYtl
xbld+m46w7XiY43IYLPwbNMvjI9oYl9UV31Ljco/bjhTeo6zcDga5pLstKOfdM7Nowr1TQQqVUH+
Yiwd503bv1LGkBlkUTk4sYoD15vUBgo5DpbJWx/w6jSmKESNNS+jQrG+LtcVMheDNkNa45El9zG1
BVQls9jrnA+1WJINcNq73jGAtc7jCpzLz9Ik0wEFlb0lmD0lcOTAIJrOqiCmc7bpXQ3EJ5NFMD3+
lvoAKhZwrgfsQEuLjMte4Ub3u23Y4vuopLHTIvsQ0oWcXxNklybPxmhLPHjyyUKSHImCIDU5Eeqe
Z2f8AS3QQyB1Zi1u4unqTYVxG92kXs3LKeFwmzWpCGus5Kg9sU/OCxBEbnT4fwnei25297WicYyI
o+Cgy26aRBOSw2fO9Kg5mb9hOiR7AOmzFVs7wiiOLjmogRTQ3G1nTHfl+qG4iYK0lKv1sKaGV1lB
9PIa8Jdk9TYe6xt2kBfZuXB8G3j2mfeWzSsgyxPIzqt4JoGFFaDtpWKHW29XUnHtY3IdllpebVdd
ZWq9+oQukv8dHnRPLT40Lt1BynQ66k8tn8DeJXNT8d/iQJkgVRL3J+4ZbLP2Zw2LEr9MdO57vHoN
WneHrSTIPlagFh3eYFKU5FMYENptM/+GqjBVZG9MCc61AcMV4+RJ7Q3HPhp+eBO57U9rdDe2mQNC
QpAdRhXhfl5xm88D/NbmlA/TbTGupz40OZqgml4qDd+jhI84CWE3D+wTpWeWJygxl9z1v0gdvFna
ud0203Tuc14ynIyYcSc2df3GsDk0kDgYQEMqVilJBOyCRg9LHUMX3NSHvEa24LPKrR1/uLSCLUla
pWclsmXrlQnskNY60t6/9Mst/eKxVQWZHMDmN+bgPbgJixOOqwByRUHudXM3UgADp6AS9sRk7SAA
sro19L7xiaTwY360kIc51t6BnZN47JTHQC4vf2WZNQVxgoIjy8RT+ZBKLqfKSz/R9e9jw3yoSuUc
fXtgHhGqjyEiqLjnGRfOZInQJLak8pAbr3V+GaEyhJgfAFm4X45zGmX/qXo4FWX/Qh4YGtsIp0wl
Tl5RoJhhGewXEAJb7tiRR3wmXMxssqI7lL8LGil6k2TpyHYhcUCb885MpzMvD08pVt/BVnTF0y/s
YDDvTXfndHCMYq4lGi2EJuTIEkI/7GKMAqC9bwwD4YPtZHdcr35QYDhze3h1BuKQ1kjf5zb+md0O
yZaR/y7C5K03m55tBpJVbJ4G47cpFe+Zn1FErjrz1mhhQwGUC6ZagV/AYbO3++5CivSyKZILhALi
XYbmFg0Xq067HPfKbeMDVA1vk/OANdHGMsnLHj041ZtuYQ2eMS9kS4L1heoYcco+MnK9FQ56EJu1
KfWgufU6YT/2XnRXKjq5GugxsOcMUm5sEk2nSHci3HXAPA53yPxKpzAKuGQYTIRkmsyUf9azh+6A
YAMOAI1qMe5K6i1Skjrs8FuCh9m7OPHJWZKLM/h4wCdxtv3xO7u3yMN4lxRVbvwoGUcFtTZDQOPF
U9/5O+r7DJ8zK62Rk8FS9skosbNGCgmKj7YbZ1QNm4DQNx5nb5FIH1xgAsGoVEU8jnsaY+bNPOhA
6vgD5Sc6hpRQ3XPo+J9AT/fO0n+bTftqsTg6GyykmO01Yr093fi355VPg7H8sntZoITlPSnicx+/
Nu4VRZJ5mBuc86y2Obta58b0sUkgTY8M670eiGRBH8wlD9g16rj21Mg+fDC2/WTsbC4qJPsiMFKO
Oc/LoQqlZO3FNZnuXQ/cDU8HmC6ozj7WXEN98HL0gQ8/gJ18qEIKdUmWNiTZE4zV3z6m8Lg1secK
Zn99gjHfx8DOqvPSRbw+ycZP2GkRmORfYGiqv/Fk9JsEXOgWkAkmu/l3FgGI9hv5KGCcIgntf5qC
anK0gB0knnMYy/mMDLM5oEUG5rqUNgECDt8xLXeTYzzHCxYjL7sQvSwo8fzfMzydQQ35oQG7hbJi
OiYZh4CH7PIh15p4XBTV4GvsVcJd3KK6vnYJggkmOiQp4bsSjAYJiWxIOGuClvx43ufyocjGj0k3
ny4zeuO1ITnPGMdDi6uNFN6KgN37wegSTqrwNg3Tl6hgjJqTSi55EczA3yN8AbGnfnnN/BFBqd4U
WfiSua9D51C+m8mwy4FrF13y0Pay2Q0W6ibE+jclqFeTcS4SDE5jijzu1tH6pes/IbLibdSxKyAv
dJ2cBL0Tk1RUAVEb2TiH+gPgOJJtywwiLJTHVtoZvIqR2N1CPNSd+bthXl/YiDdFmZCZeuiM5ToP
5mOsQ/J5q7fWdpCn9iybF2QWIDaOUUUWObyATVPihGJoa3G9sPHp8HPYvBvPdo7Ur8C5wadzZsb8
nPMq83729m2KQR9M3mcxOfQPHlvwyqezKcR5JEDpAoDszOOUk2GcoKIkCZxUUsVm/TaYpThrn/JW
WMmDUboPTkYiAaQTlPcWFi13umVAsWzVUuSB5RIgAco7k8ajVRQ8KjhOtg7DI5wIu7R3HtQTWX2E
Ik/Gl8IsMor504E9W3DoOFl8cGxOrhKhvO8/jbDxm0Xe52I81hbdP5Wo7O1DxuiGDHZ0pm5z28ZY
7aM/6/mzND95JXYa0wiLCRpS5i4nR+jLqswX0r+rMuuXayzPIzLHYBCrBLDbO1i1duyP0YzcjhXH
Q1YcjHmonrqynfE2RAMxsbd5fBxzomi7iIGHWfzk+Om3zBOuCWnnpL03+TVR/Khjd1R1Yd55iwLf
5KtdNOLMQELSHlOeHxbTlKfSwifLZO1AIje8Gw4hSQ45Gh//NPt3rt2PQZy6sGUqPZOyyXwqorhp
Vm0UQBgmA5eW6An0guujZFEMMuf7lPXf6HfNKTOLlyU0vUdV2o/aifAdWN19w5D8nK9B1H3RlofY
W279IvYYrHsflolsQVfioCEplSXKvEKxEME88TF2O4gpBw6WKCAKSV6KNXHTnAFOD/ItdBiEuEMf
Bi1vRtubR3eMnzANFVufXboHDmVBPnKFBng/tb1LCly769oGo2vhp4fog4l/vGmrkBkiu4Y+m8hV
a34qYa2qqon0t/FNaRRItfyjymHvq5LXj5B8ZXzdRikYAlIVYDJm4rpM3YeHqjobUdrn0fS5KFJt
PJzVhlHfWWlxZKYhmHiytdMEQTNfm4kzwx7TVdNd2zKoKUD01hhadkXqhOvI9HkCD3xfTxwxE0/0
I0Nt0zQRrTHQfQQDzaqmChzT4g7NLggh1wWs6+/6rACcHGtnFydhwG7UhjTAji8i+dKH9zijTJ/q
db0qj6OJT9DQiIaNr5mVh+iLPwZkTDxLx3xChMuK42CaI15QSU1V5+/GSSJm3wG7coJF9cxvB1K5
Gq7XgW3XryfLtb2LkVHLwbE7lzk5DcRhbOoa8cZokMo4qikYDUrKkcdbwMPofkiTnPeskh9pf/X6
aOfEffFQF0jlJUm5ZEx2LJpB7jsqvvFm9zHvDb2DEsODuyMquW/IBM865pLC+AE99eWbs3V0cSXF
eeUzvstAoRbDQEtlv4Rm5zKaSRVepwSmLyiVjXStb9kYwy7JZ+tgRFW8Nb2pvRMwDOSSpISfCoVn
t6dia1vAAmW9G3QNFwP5FK+ydtnQLmMznKSTffnU76LQByH8aTcxlO+H5Gtw3FWN2qxbhvQNmyCA
JIlMS8Gs51zBXBuhnIQ8UqdEerdaVkATnGsDWJIr30FkmlY3Be/iyU7kscPAu9E+PwnPKgNa7jpO
wB2tMvMYV8I+2izq+97bN7gIbzG2nBIVPgtHvTlRcxW6ZgRskRrFJK7vo+Kxc8xbmOXuVU/jmTNf
B0SyOgHj2q/SHZ0riqmbyo7vCj5TvOg6ZZUcvTcdzBnYawimACQ40W0xK4bpRnulvUxO5CawXjWd
jxHx8kb3Fg/krNtgpfzi3vECq+eRMgr5gL7gt101FtdqeRfzsiqu/8SyNKhvRIiue4XDNRAXW3KB
wwoumFJJVgRhkn6XibZ2ZO9yMI3QxxDGP6HTIIXQj7nMepIVWySwE5vSk5PbpxLxG9Hr0yHNH1lX
vPmgooN4YuTmLYj1HKaPQSNc3NCGRbNTMqzFiVFsQ7ZJdMiUSTyl843UKNDYRJt7Dv2jEPJqtVP7
UGBK9R/AZPnR8FyiEt6bWfrJvUBKjZc8kTsFrL0l2WpyHgzHoH/hGpUCHJBp4V9i9fc2KJVg7GMY
GrE9sOPEp3uocjbsrftAGYIRXqx+83fizhhm+pRnM8FGFNXenetb7+wS/V0nTFLeSEh2sBn00J2Z
RSzpuZxxYNZ6vqI5ymlaSZ8zCXGCeNIcFexv7XNOaLZWW4usA5KK4geTCfZ9MlLskdxGUAe30jaJ
f5Jx+exClCSjkp+uVfRX1zMo7qLyC2Gas1tIYwlY6aA26+wWrkUcEOtEulADrQNCTe4P18RAmceG
cgNfQr77XBlIZl/RvrbbxCdNPqk9KGzYkTh/A2DxrOS93iQDhO7AMNlHlwmhkXH0IWHNKUYVbXp2
sREm8DK7OgaAMM/7wmh+lyalWLpKbaWN87IaiMcV8URwOYk8m8yAn13F4dXi2bUMGemWTAZMVtN5
Vcf49NxnH+n8LtP0zuEM2X5ZJqquOdp5mKLslMbTa9y9yj+yzDNPeSPTAxGdT5rA10CX+PXM3t9k
0DePMTOzDZThcEsYzLNMhSBw4HeRu2SwVt866p/LmEqWSoecj5TqxC5JdoDb9NS6VNktTLEBbS8H
BsTROoWjQ6z7HJiOUxA/WumgntiB553xsiBr2zcrvXQGNxGTZ71bmQypgMXT/W5Xc1EPCS8eKazq
BsgKQt0qaDrG7m5oMjdSumNTmZ9gjroHa2KrDpyH8jroUbUhKUme5qaHzpW2B5pBjKlB7ZBUZmoX
HL8dXWbnoceUfNQ645GDv4mU5gWnk18uhyUmwMzye3OfRwREC78959gODpMwCCwo6qMxlt/TBDXO
NWZ/G9k1de//ZO9MeiNXzi79Vz54T4MRZHAA2r3IWcpMKTWVqrQhNHKeZ/76fkL3a6OubVygN41e
9ObCLpVKyiST8Q7nPIfUqm2kWInPOGBT0yc4w0NmY2VaGWEzeYwSmuuiqN79PFabyB5gDWtB0QCz
TGIhEEgWVoSWElytd49EdtugCnNmJ9yfJLG0Dv0cQWerwBbPWhu8qtAj7IAJZmviGcASpZ/kD43X
YrH1fu8tWLgnp3K5K1nxwIRU4gzn/c7vUgpy0iyzIyUwAoLYuY9963MICChqQ3EtCY1dEjKwicLY
LFqH0MFw/gPgQArhB4KeaVegMTYAIBq9Qbpdiqtu7uxd3V91Tetd414nFmFYBhZ0foWCBqBfK8Lb
WRICgAVlO+NI30wR5U3PRzIxmP/nKbtnl3lDj/G20gtyDJiAKId1myNGbOv5zS8F8MpsPhu6KMnG
6bQUxvtSlISiWlReEbqxmQU/XaVxwyWoj+YV2loyRyLe+2UAHZaC0BkEz+RC2Nu2Dl5B0CdlNxKA
uZBWMbCcTfP5LQym58HtBjIt8gOOnn5LLDb8b2n2WzlN8MEyqyenQ0DwaSls2vIOXS9+SHKZF2XH
+ynTmpEBoU6VuFLTJi7xhAelMXYDwIQt26EQJ1L7jCGWCi5I2HJaVnKXn9HPGzZuoIUBcBpOzDmY
L0/cBanLOpwtpkVqMGN452eYs+XEnIIGAI5UomhqqgLlTCiBzEw9PkFk4U2WksLYN6RKh9RVbUbO
gB93ZEEBha8lM+17P2jbh7IGLmicoiU6AY9fthV6srC6nT1QGr3RfzGzqknErpgGWxTaaSJ3CY6b
vLElJ/34lEYVkyIUHzVrkaHC0oVAhBCUdObipLQQUfRTOqrBN8qJL0BomgxpOiW5A4ulO8JR387D
D5EFoNhMCmsPBP8qEbG6Qh9x7e4xFFCOIV6HNe0xIO68+9Zp7i0RH4F72Oues3Vro65hEkgeXLar
I+PQJI1/9ksGlA7aqiis7kZo07tOMOmhU2DCgoPKD4x5J1j3oYtmK2ixhTRKO9wSxpxi7unhtPth
sa0g06GbQCjv4v+F3mQm9wm8YmXa4iwdY+eyL1+jyw+JreEyI/TD3C7vhnhsmGCQeBhH85E80I0o
62OKQDpsrHw995l7rSJFgNyc3ddSwUyol9dYFvM+IoIZsP8pImP6Bo2hDXFyPWbmw9j7JN2XRKFZ
nFCgKet1ZzGNwfd2XqQB6ioshrXLg282qKuDbty2HU4duzuGJeUDigq9pkyGrSewXbX0V24OAKzS
HyGbYIiVoUhACqL4zc9dAj5brASBR91ilEczzB5A1X/NpF8AaAFIkogKknOPioQL6wVyfEGlBTis
ebVr3mSzwCQfpg1bHat8NRF9YYG1tjKsUAaqz9ZKu81UynaNbfKuDYp4DwuCeQIdeJdBEpm+Spsh
KiWvYCxnsEkt63kHo81eTU7NgCPyMexjwlQEsQUZwQiOx8VPykM25/fzAOHMz3bZCJHFbgVnVPxY
tcW1R7265rkxbCxnuK5VRCxNGxzT5MYciBbMnQQepAh2MnHsG8laBTJpLI6jidmubcnwQ+TwouBC
scHFXF4SmzFaDJYDB7mck659nsarssIwCXyfk9epnmRN/17k6qFv+oMbYjFDnMk61hoh2AtkLtiO
rkPiqvyquCH/DI0nLcQ+MtxtK6EOCWzPcAwieUzrkc++Y10n5l0TczVZQTMjqkDrRk57rKWB7I1f
chMAmIMRzF6uAnqJIoKtLlN7shBJU2WZ2+8TZ06PPaffYCOmC7re4j4AfZdMNc8Rkz9b0MKalJAb
ZZv2puxeh1Hc+IoZf1RYB0JNw+3gMNqzR7Ixcjt8Kkrir51rFZTVfhhj9EM9Jt3ZqbYGXKtTUljc
tNOwbTy+C1AQrZ8lb/rE2lSeh9izs345dXat0AAj/XqfTdPYmvm0Nwsb5wHFm0vwVLivne6B0W3x
LAVzZFSWEOhbfGf9A2JHMKhBjrjJeeYOaNdRunz48XRxw/6jdlN2D6YJkRWnBc/dM82ZAdTeHN0D
Khnwv2o8J5XLXR/RJUoWdcJeMETk+fMYO9e8Cjblno0njwYwxn7kNRXObgObqGfdGpL9mgBk1Hos
W7ye4XhWHIIweUsIsGQ0au+LcqY6TwSB2ilELFlBmHL9q3hk8ElMyXooIh/lKH3GumEihM+xhruq
m4U+gaQRsktymqndlg3yZNcj2RfD7Z1EYrZEcw3qvjrMfB4Owpt5fJhkKFk3Q0XrjW5DL7Xc17Qp
qcEW9Aoseemlc/NNEzyMItqYJFWsAfa+MiAd8XvdZ8ydVRs5u27BLcbE7BAK29qSJRdQpoTo/JzE
35v+0ZsjtXJz7+JW8jzXE/e2sEl0M5LtrMicXy41vl1CugVYlYa+WttHt1UYXbeRRfjFMj9lAIy3
AzUaBy6BvjvAEvEmdl+rtOMqYMPBrSL2Fk58mkoJZqRiTwsA4gS9BadM3aYYFddTOP0ayKrLSmPY
K4Hc29B8WWPECsmZntCN7V1h51vEteDj8uCs16xuCUkauciyUHZP+jgrjaJ/rPQ2Uvn4HkXSbCj/
7hTn98ZkBM3qIT4GfmTcFKj2DiByDpA134hhpyR1JkzSPjEuEWXcWtouIBJFqqQNHhlUfLFpqHP8
wjwYzXAHzepLfwGv7XRIh/5zkhMerdIjRk+OP/wFdchCqDOof7xEGQdGBVMB9SK6yZRDwyN2vbQ+
kdIu+2KaEMyAz9d4S+bVxRXbR0R0dtZtHK0K8iL/hvk4qR4jdOoA2FrH6tEhn6JZ9pYTDz9Fgnec
582m5E5dm4E4teUM4CC3yfisO+6CvIXsN8OpALBseSwyimxjmCw+l7klRwK1NJRA80c8Te6qrum/
wqm4smaMmqjtSbaXfFriKjxnmF92owDYF6NwXUKoaK0twYBAGfc6aTFbIA2Wspn6sr2pQgLxUHoE
nPjX6ZTAmnEewsbcFosDVYjlQJAQbO64/VWEuPSA9oMXl8tqV9rwP2rD21M4u6gos49Y7DPZpFcd
HFxb2chrl2nae8Vh9IgTTP3exUJrGjvT1blWg7m3ku7RCSoeFLDRKrSK61gD+YaC3QR1OQ+IeuNH
ZnucRS8Pbq00r46dOQXoKmp8uYnYRRGMCPpz6B4U8RFgYYNuZ6mZa4IzoKwJj2mH4RkN1iGkgVs0
KAIiOXNbApcrlrXvaeHUV7UMf2Rx0dwFvDo1tBuDKTLpIiarPM9/lWThYI4aOARE3l5jz9nOBfvJ
AanFrpM3ZUp8PbfvXaFSKMGR42zU7O/KsZA6RQUrhZO9B2DYtvTiPiRRpz5Tzmq4IAaJEcsr4hG2
Mz7NRueQdhks9obsVfQv3fSeuPf2kL90hMjtVViwyTfueq7gBtnnsqZ5wTC4NqTjHUguRdLQArWG
OLMN/RzKuxOgHCFAG5QIlv8rCFbVDShtzN+BEe1DCxgtv/2OBK+Odiy75xDLcO8O2zmsrpyluo5c
4PBT8rORYkS043GU1TObeUa7pEOZzkZm3Y8upilBGTFzlky7kq1J2SMiq5S8E3aJBQHqIkvv5x7N
lOv3Z2tmhaoLaUbvznOv5QFLczX5/ckeWrLpLRDv7CuglLfmuMUAfiCOgRPOqX/RZ3yYWVVd1S5K
WVM+BWQrw/SZUiQoy8bvSYOheGwJbUSmLWyY6x7pOuuW+AnM7sgHJxNZMQ3kaazYRLG7M66tInUZ
gPoPGMbzdVVf0deBGW/GDwTPCMI0n9djaMpIqGjLnZwl7pZ0PI6WuhAosc1chruzfMSXzs8khPXG
7agMtWGHqookw2DpEC9pic/ogeJAebyW5JiudRQMueGMPZFdhsn40qUNz1ILBRc6X0xhhLdZhn1J
KozWk1RMATCHbfuifTCL/rlR72kE1p0htLErs9fUwy6O+Xxfpe0p9v3mOiabLO/C+Sym8E2Y6Skg
vHNLp/AGH5Dbx+ivnHZK92yIIK/7RHmVKbOaJeXYLBsTD4ZEFZ4KHgW5I3/1A2pZ0ATU+pbiWfJS
RmBPSBFBQVoguO0WEiuxs6Ij3ZSJU28sJv67qpNHuBe9haGE6LqGUfTN2HkkHEBLEKZAsF54n8nY
R3sPCsVqWZDBRBJkSmc0RwihwYYFfLeBZWXMAK1ts4o3ioEh09xFblTWxPSqNnHOU0BwgVUdWA2p
pv1BtSQPPAMDHUbOW4f/BpvfOhCVwSmX0avHpDMjyezF8ih77TeyJlZlo6wIlhzeGWKpbQYEJCO2
hm6seWX/baLmf82WzLkbi/zKGxa8wDGj3b5P3xYDozn7ll9qujMjW14x/MYWw2HLkXLkDqtuGZ7+
cCznp5TyNvbqXzDv04fU8aHv8RnbtylLUfEcjliwgpg2KYBKXhHwEcd+sxsT9OP+zNYjaMfpTOMQ
0bbGsXN2A+LA/Tyv91NMypzi4A5UflUzZdiQCHVIEYlPY8tdnbrFVjGn3HSLHx3oz4qdTzPEVL3g
hqy6GyOnIBPmjBbNq0Oi1qx4X1tTT3/jEmwbso4TQyv5wAOHJYYUn9HIBHlB+o5rZNqDOuSDDbxk
F86WIv+Lh2mZSYR99qh13OiAJ7d1N7TCJaOkNyezna1RAN0aI5ZksMtYoSmzu4IgcY5TJuepDQ1i
rBXN6JRukC0wCKuXj6CxoE7bpEoZvrkXXXZrZ7jcp9hszgvpMNG8cJLi9ZmDbR61ezvQnw+vIRqG
eNLDwkocnnp4xE1KJyF6YIRziTTpTUa9tW/7mGmAakkqSLDkQ4IjfUgANw5K1hMpOqnePZUTzCcr
YYk7BCN7pno/5DT3BGGmjL0a/2oc5x17TT5N05BtQSh/eQZ6xKFX6Qkuc3C0uVVHgK7kVjzX0q22
tVPHuz7UnV3LjZMkyY8gxBvlTPEDZwp/gnq/6w1MqJMGGRYR00xiR7pKrWXb10frViD/XGvjz4ht
99DomZJdPkDzIpBxyT8UNykubUymgmTs6XaeRXbBUE82ENCNXCSQKuOLa46KfsZ/aY3sxvcjoiyk
YlvS/xBOc5kys70OIS5uQrN6t2NMJQSXPQQGkZ5gsrfmaFprfyGwbgoMbBohp7rtIc+dTfVhcnqP
I5OCueZ4sc2cdwzsJiP9MD+7H7aqiFN2JlApbbunHC8XOzhzjJGt118HNiJDIi201wIhr0kUH0Sd
LU0clGtJ/quTNteVH12nglYdmShiYx+mY96P+apW0y/Ly/AS6eSpqETF3s2TOGTK2IDp968L48M0
kK2GA7toNx2gl8Im8fqacj7FHd/5w6W3fPB9c0YwX/KSs3R9NJerJnPvcisCHpU668QYr5KASyz9
couz12b5tLDtR+p46JLR4OgaqBWncj6FA/tAuEImVkXM3g3Q/trsoTaEdX0URrJjscp51YIE6bGY
ARgmvibND4xEOtATDXCrOXgPE2eNXoqlqjV9hLXlAI0AmThaqMUdMp63Y4Oq3nRD8ubK9qZ0F8VS
bBjOjdIJPBlbGzFg5YIKfZZiOlOAP4VNfKkqVLcmU6p1V0OKUG7E+LiHhhjjd+88VAFOQQSHJPe7
fNAgvM3sGEcHqRgmLmqoCVnD1PjRiR6NCjWsgSRWNrgLszxwSNXr/+9nfpyrz3/87b1E1MwO/jMk
hwRDctFhMbz6+MffpPpLQ/PNax6//dnQ/P0dfziapfq7VK6yTInUnmrE/qejWYi/u0znXNP0vp3O
pvNPR7MhnL/7jqUcTmZMxqYQ7j8tzYb0+JqvrdCO6zva7fw//wc28fCTkPdsBu/e/sv//y8e+BcE
1F37j795f/Ize4jELBtHsy1tIYSJjfrPfubQD6KIEdiXOWRnSyu2S4wy4Sva0C2CpxoPU3D1m9v7
v3+D338ir+o3BzU/0VPC832lcGvDqVX6N/rNQT3NY9iwJ/sqKIpYRKd7VrBs4Wf7cV6i/V//LOnh
Cv+rn+bor//205asbMn/wzxcowWadi2uWH/X+DXs/pKx6WNHiYyuuE5Nsa3Ys7YMnjuChZyxXuCm
eMpMmcg2vn2cFhcRuTV2br9Omrafr2zKmWgXYWxUaGoAVqIIU2P4ODD4gGTHtWs5uJzeh5gWMV+m
QBVxacc+vKN+aRY2P5NtpQ9kdbhVfB6wrt0m7lDzW43KSJoz6XBp8tiMBsfYr0iyl2m35NPhyTq2
dC/q1KO/iN1NmGJVzz6ssJBGfR3UZWH/ssn1pfieSTny2Al481uL/DjYz0jP8pU7o8tYgx+voQUm
FU0+APA2Oc95NVlk+FVBsBuswJvfw7Ild7CJBetBcBvOvVMF0zmJBuYLPJ0ggSVJrKptNIRERi/x
hEagNcVYXivp4cfM5rk4UrA3oHdNF8aWGUY4NFhyL4AFFXTKSDDcypJDtJDVvFkSkbKXtIkZRCWR
2R2q0EL9nOvcxCCVDuF05mXAyByLlqCAFoYkXpzOIuazcKz85xyr5VduhCyOVmbdiGQHBG7+JMQc
WvI4lWP6DFetJC0pXOLlRyvIgtygx86tfW20rQITSSbAYvWfbb9Ahokys0GCkE5lPqIfnWyRHzpL
5STGd3FqPxaQnjChidavT8GUuf1dmoMVxazUSH/LI2EZt0wiqlGPSpSLVqiaUR5Bca0xVSxJG5wI
OmWnhLdBWIyrEM+RgJ1Uc6P/rFE9ybTDWNMe2JajWFdmpUkvSAwaSuAOgrhREh+9nXJkfbfE2dnl
YZHAOTYtFFcCrBduOWcLSKS3HprJId2mAYyVnSaJqenGFYKpLMGuqUZeIR5npUp0jIHZtEhxtiqH
kF9msX1ugPcqMOuVvGzvPqryFjP3kPX2lsUY/Q2xxoP4TM26lj/KujWXtTH19nRbuLMoX+ZJAVgB
JcCCgraNTavxRFizTK+AFcwF1GHfNo1j29tyrg9Nl3f222KaLUFmUmFX6npZOhe9nxkfLF9Qd5sg
8oz8ILqa+mAlF9HOcAlDXRkvUTV1LeFhSVpAT7Hi+LOuh45C3hHN9x5wcCxDy8pSC4OrtbRD/cOZ
xwxBnuERvWOPdl5sQ/YlEMayiAU+jr7RT+rbNOfjd29Dc4hO1gjH4ChidmLhqrfSGFOlg7/r1s0Y
HrTo+wN0mS2DB3cwZYacpRb+fYTVGR+WXxP4dWqcEpaEjAbm30kcu4cEzVG9dVJVn33SZ7FJxFaP
uKgVNe1jzVX2fmFPkeqqGhUxVVXMu7AqRwDwkL5UXdGykaLUBQd4KGG46xqeUVvTG7oRQzMZyO21
EVq9cz02ddUegePm4F5jdtnsIzxGycmAWebXpGpA3E5KIfHAyrfD39ST/7brXNbvG7MExXnILaK9
joT6sp0ye2iHuyyJy+ma7iXK3j28spHJg6YKhiu2NlO1ITmontijBobzKLMGEdBY42pHgbXUxV4s
aeaRBjJV+WeXZi1xYbmVuidCtRDLrF2/qGihUHsJcmuthu5nVaiRVTL+tqo1rL1B0Bw4G98jBejN
GBXvF0hgk9lwTk4dmDuLPMUoRn68N3xlofdIY6Jhpe/GzcHEAPVWBUJLivzRMdaJ6S8L1kw1IeBI
GmZrURbgMw7ihoT2qQA1CboGcc1VYwJafjFjC0FrG8aKuRQuiGAf+THzlbyXhfxM0fFnt8rLuxym
3Yiy3bS8/gmqhFNd4xHJkqfKSDr7DlyioWPIQSc+c1pjYS86IhXPmP9F9KRQr8SoJyE2POa179LE
p07I4w1Dnl3vHFI1eGZMbtfd/F+t+v4fhNR44rdSYvPavf53wUc1Ry24gy74+V/Etb8WH+3vtaD+
tj8KO8OhsFOORdHkUMr4FGr/m1VjuH9HHeT7vocNyZMM5ilyirLpon/8zZF/5/nk8kXUs4pVB9/F
HuT7S0J/yXM85RMLw3/t/5PKzuEf+q30UbYStqLE4nf0fMv1v0uj30ofZ7BTxrKZvW7rxVzR96/a
xWGUFHbPRglZ1ZQhUDiIrZbbkUSM+JDULsw7eGnKSpJJEtjADdE4T4qzWGFK3HhFiVxK72KzU5RX
l8pUECSiCUMBykQ2pNsQLw0nWcP6s5p2Nst5wCfmDtHzTRAYVGGfs13dzW36FY0eJicTC4efnw2L
b7Pc+gKbG3MXub6djmlr6Nny2Z1X8TRc1Wb2MsnsOjftZ1qzKzCZq1hwbHu0yK7idPYStFtu9Ksz
GaqAYngRafkiZnbY+l+L53erbc6/3Rb/oZr1zH97l5GxAYp0fBs0EQiiPxeYtoGPN+5LuW7T5Mod
px4hQvHqe/gyFsN6YlEMqgWjN94o9oIHrHPEE01Qe+PCu5TILsngTl5dtqWRj7FbsXpjcoy2H30/
5NzyXt2bkqvBhIGE9eUUuQDkaTdg6ln3RBPgvcYnIMRnx5HFhfEu+m+lLuGlhaWVH2LTx/Ev5Qfv
RCrSpDLbH6tlRsqTk1IBW8jZ99LCGzKhmRenHgoZ7pd+ZVjOJvEIdSNQsCAskRLo0zXE05LJRxnV
GxWb+CY6aqPOY/dlMCWhwYUBzUvCEPWD+pkxY8kmgde38HtR0ZIS4MZX+sdIxJJG337Y+vU2rpih
r08fnlcjPWr1q0eJvPrrSyVMOFD/8omg63AtWKe+FNz7+uu/fSJ42whdiT2xDiv55PO69NvUGQKA
ZYmLw3saI5LWS/FC2WkghQFgravLtJzxvU2P+m/7CxdpsqDj+ll05ev0q0a+cHigCXbl01J3GyXM
T8NNXx3XY/9hE1/PWz7EKE9QzSNmZfkD8+auTetXTE1PUm9bUqymcV28EY/t0piAsitfhQrov4zo
QbnZq+tQggg3f+0s98ps3F8oeCE/13r/GrW6AiBBhLoR5+Kmldz+LlA7rdYkrwk2YcFbKoMZdKeU
Ty3zPmIGLmJUF+nxSr+/Qp14p4r2sljyVCZEyndJiGFnmpEWN/4693nNlGqcaAgKQu5CgqYvU2Ss
Q3TxtWp3CvUeC2j+Wg/ZQMK+wtx18FJ3v7SktDr6FZiJi+5PJ/6FbUpT9NSGxBtlSwzmJ0XDM3Mj
4IR4wxzLAyiRy65G9MmcLwBlEzGItvt+m1bpL4RCfxxxf+qMf+9L6cf/7fawHel7Lk0dT2FX6c71
t9ujgJ6TVV5hrYHmUHj52YkWGOtaxVIhcES68YMKMt6MfjqyHTSuemRTfEEYB2ds+4/6qZb4PCbR
0WBuKotrs5bPGHk0e44LjClSjN6jW9NbNwrLpo5DYNTM1Q6f2hzhjP4+gDywVn3oUHnEmt2qY2Kl
bpsaH8EY8SBXHs+2PKDK1b9lZWTv2fLsBO7jUEdfyRA89rH7JLz9zNiWBXRPQE/3U3bhU1DDXmwW
2qAY4zTSsqdUXXpzRrKWoJqop4pdkZVuihkYmB+2O6HCcSMA1K+IG8eswYIaJZ1x01TTvO5DeRbq
pSnzS54E3BGe9+qjigrTyCeIjhdi5w5a4T4/+kY37yUfDBDx2PB/AFxlS+F7jxSyL2IhWEj/D9SZ
PJmg2yL/S6+syRm1t/G575GHZYlerjmwAlLV7wUlLerT7EV6JnfJCM63LlFd87sjfP01Ku+lL8Nz
KctbEj4uiveGj8inVXiPRU9azFQ+MtrnnbS5MktpQKRM+Y0AWZAapu2wliJdzXtsDUbRC3f4xBu/
G0oXrBUbowiDjz4fRZS/1F60T4zpPWyLi3AS6DPBY1kRI+A0GMV81rIhSeaokKFz2eEXKvps5Tv8
MGKr1jB3ThbwksrmLtMnVNGUuOkIYuAZ6uPF2BTZ+KawX6/m2EdJ5onDYpdfTmvxRphImory0PfW
ExJHPBYpZzqjhdhrnlsLPBSCnb1TIQ1Kg/u8TV9YhXjwzVDQmu6yMvDRrkE0/JxRWvotb60dxl/A
Yk+YojdEhd0PZvTTCBDL5tk6yc0v/QIMki9R6dJwdaH5NTRYZLQK2GRGjMI5/KorJOZW1z9kYJxc
oF3ICOySsUtyzNCgo6qYLmlOTqriNyazkL3QMJ5pBB++7/1B8tZYLIuRh+xmqzp6kXj9fnWTSl/+
+jhw/zz60vWR4o7jMMAs5IEm/pfTgAkwiNuaNERiVyAAx9gDvEs+epdl4Zno9OWbZ3GemYhmAVpp
p/K0+z5kiTe+CvmgVvg9HSmeMg78MjVP31+kHZQgcng4O+VT52G/MN0TQstX/TdR/XEKzPmrgawY
pBFngrT3bCVZnfXZK/CtJ7JNn5CIX6zGvZT0zAR0tBeEETw7Ux6OvcGzXf8CzBSesLadrIgDyW05
sCeSlMCjGTu8E9tp5Cd1wxPaB2qpvOaALrzrnNZcP2IrRoGw36ZDQRtkdvGVC40UD5lZovMmOXF0
r3SEpjty+nWC/wwB/ymIiImRhH4f+oZVMYjuD3C8Lg4FzkyxIyCp/fVF8v/TRXKVELaur11GqH9+
Js+F0fJKGghhzuBtjQCOtCVuOlFcBrd4bd3ytZKcK91ss26ElSogo2OLPKL2CFdcP45xK3vVlZj+
+2IBOtCZxS6vs3pvZXyo4tF7CwoTCxfPOWVSWBV8A57UUxgb12b43JYCzWnPFzmGAZ1xvOlrYATp
r7Ke7vW10gVeSKpEOKl7WNiMKcTJGdpDUKidfnfLmO8qHWSnvnrqdbWEW/eC5B9vN6a0GR9qd46d
5iABktetriH79GAMI4Mp+wlqGd+tbw3+2YLIxGJMnnDmUyBwqhcgqIsUQFaVUaPN7fhZtARE5Rk4
OjWu65KDh5aSyiseXnAMAZ4JhzO652gbzF5JlHdK1CvyP8s96usHJeKiCzS0zSXknGrVe+ZTQ207
4VfEEsu3dHI4ZZ56asKxXN/VAzfgX1912/33o1iR7M5n1Pdt21O66/r9KOYNJN1IoNk3beLHuvLF
rPOXdqkudl5eaFyemoj0tsEoOQPoqJHyO9WTsheSLYpT0FeXOaouzC/PSYLilWcNAL98XdfdUxBf
sfb+qmQOHwO5rui7B550pMbl4bwvsZOj7irN7jWpi5PhZMiaE57b/n1irhaegKUDShaQwFdd8xt4
ZfJFCsCXPSWcvQjdSJfXkCdeFEwl3JxlEvsrF/xg6nnupsMiwAECdyHLgVtZcDr9vnycwYoSmBMD
W0Ta9sfTXFY/0snfy7a6NdzsrgvBTtftrdXRDdlXpZEgIRKe91052gEp1jC/04OJOqK3K1acc/8i
VYlEwd5+n3PYdKDAjA0eaD/dOoo4+VK5GHIYlA0EVm07mgjEf49s2hHi283eTsMnowvfe+N5crBb
gPS3m9LjU0+NOvfsakunIFmWigoYE7YbWUwnkjOc69kfMaO4pJZM+pBxi5NjGk/gcBpVXOgrOLTr
+DFMndP3ORwM1CAIRK7rano3dFKoGZZbGD9reNPVlhSmBpN6SPRDghPd6syVzVFL6VpxWCAfXXW6
ZGLqfTGiYItJ/hHUQUZ0SfRlAZ3bflcjVV4e1OCemCBynBr8xyKxwGDJbi7oJmN50LeNvpNYYHK/
SO457j2vKl6ciZMVLKvOy5kO7By/poXSC6MiesH2EXblddKHZzaJB1LjT3lMSTcnx9JLX5CVvYg8
/+omXbtkeG8J0RD6d57C9mdO2mmfEOY5x+9Gx0afGOyVH9M4xbM4BW3yEg/8IF28fHfaC3paQl4o
FB13P3/5s+GtjLTBNehQEczbuJ1/pcFyNWIuS5r8yyGtjPYbk0SR3FO9ZavvVt6MSIknR3G1IO44
WAYul+9fqYzU49S+OYlRrhFejJuk4ZVIe0QHhEmtBHFjjc5LlucvjeM+2oZ90DVBwPUdOcHm2DgX
8UdNRejwrhl2dkLYsat5SxO8leQpf9Vd8lXqt8cUP5Muf44C7/H7foiXcKcqHVHByNMNl0vv5S8o
ATOc65RC+tJYY/6jlo2F/xg5LCL+Y0eOIRRuPsixOoZ2+AL5+SsuMa71ubofGct3Da951BebPMxV
NoufuhD6vt90wU4Y4sM0p2+N/mu64pstdMoESuVeeQK795K13iNnL9NK3hkioGRxT2jvoTQ8xE/c
JYqJPzCm6J5d4nqKMfAXLu/mokvvrvrBYo8tfA7Zz3TehlZ8WQEZ7AQTrOqcqlc/XVAxgcKmaies
61LMC0g//aKZ9uN0OcJnr7ZFtzOs9Efp+49lkJ4aGoXvR8TipsuuzYqXSb/ACRTw7Do0+Bxqk9U/
xMSjrhjpf8HUR0Qyk1MqKM2/S1ByFx86ZlJcV/8Ryt0LAi5K8oSvW6UiD/G9atsfYigvRmkyA3Kf
y5AMnBYMZ0FzvFxGMEqThzqYYhvAFQmD4Qyd2+CDAszla+SfBsIvVqVc5JaZ7iGBSlUZWO4NRjgr
L8RfMJnGJVHjrVPp/9PxxxmfYT4YX95sQIsHkaVXIIhdPQ3F4wA3HvQMqKZZqD3Q4s789P3ymYOu
3YmzCCoY7gqI5BDlMdjxr3Iaw5PjtTVL9KUnQikANQYit+hxIrSz92nOZzETdFo5KLya5yBZOy9V
XF76pr6o+domkbP18V1bKIWJ/GuBh6BxgFOCipDb0miKixdnXwabgxXTvYObwfhsK34S/wZ3cbqE
FyA7T7r166CuI0LHmFgrjBUGqE+6x0sks9epYsScFkzh5GB8KWe+BZuWbqTF4R8O7Qchm/q3a3W/
5rEowKDFxenk9mPSwLQ+wD3jZd6Ns3DZS4Oa3bIQ+0fuNiPne72we1t7jQldyTqPrQkCCJEVRvQh
8MkEa4pjNyq0SbrX4JIG+iGtb47S2TLoOyeCC6PHgLFIX8ZecGZU9sHXrL0+9h/1PTlzRug7pi1a
EjSWyluNNHnpi3xTYwWaiifF90WWAvIHpoPdX9cMlt5U/7Hv1jv673LeMWneXdt2fSjg/7LpNa0x
pLdN5Fp3Ut/PcuzHhDihX9KNHWOWjwbon+To+B5/DvZ4xo9Ikrp56/XwH3UTNY7sVJzhWLUcrTJm
S6bvy/IZnyAwJZIgU6kOMD/pbgcMOFP6ZfOXrHFCt4i8RF8c/T7k3XQqEdyvWfoeJt9+0ffpX79e
+Z+GWT5uHUsx5ZXMH/9cIgEma4LF7Nji+gE1i5lugElqQsY2Lac1AfO771JlpnEyx/QF3RqSG6fY
qxHIwPdDqMcgXQf9jwaU+ZpwqHj7v8g7r+XGkW1NPxHOAAl/MxFDgl40ctWSbhClqhK893j6+RLq
PVVdvU/vcz83CooEHZjIXPmv3+DVachNsUljEniOXd6cUNRUuykEWv3nL6A7f2UCfP5iwlVN2Ay6
pbqqhFZ/wVsKvc+SAKPEdSaXiST+3of21pCrqslFZ8tpYYEWoAs89Zz3ZjL2pZ6/xV30IVdheQnK
4msOUK64m0E89g7FgSwAKi5g+UtPmo9LDT2atLpRPdyqIHiu2IxLtMVFDdwqqPhSL9B2Cpo2DFLk
irWAxXJBMjdm1Z1RojE1ZT4SU5aGvkbtOfM2rup8MUv1G9mqSIDzO5gODJkQEZlbPWDdcQvRXSeB
4WGVvEtr6pAJ1XiOo2IA4cA1QWDR4KxEb5zj1rxaUzzgFM1iJ4vLouRG/B4YCtVqjrRZou+pZZ76
WLwtD2KinKFFo+LjGsTf6U6eDfm1bEfHF7BO8fJgC1eZCJ6iUUrrCusSBsic5VRoRNawqpN81wWj
4/lNBAVPfxgDWUvUJc6TmAXmLCQiio9RNu3kZb8s3KS7mesGMwPXjsGKiW9GuehBp4Z2SNpdBiF2
uZAwnTDXRthsBuik2C5FHw0g3irEM2IkixGMsmcVnFHop9iDyLUXiAo+tg7WVgQMAbssH+0RpgGU
wlWHpc1ayQIEXSFhPgGu+sBxVkN/Ded5IinKm1xDZXnhwsiYyrNgJgrC/lxk7/IKkHW6KcYbYUTo
VZiAloInC7i45WebUYJ5EoSKgTVWuAUn91ZHqA04eLSL6vQATXOfyqUiSAD7NPlTF3a+jqwMZDQ3
TtVsfsTWvQ/VACCTV3UFY5XKRwASLUCdJcnWaty+0kC+Y6dCWUdBPbnxPRtUiGL54M2VfANZHsi1
Qp1niJiItPyQJF9eEt3SLsC0MwjxhpHV/FKoug+lWZ4wOMITK0A3rZymqHj2Gz5mIeIPBv0lbtby
Wmh8ay9Hb9jzNqjenrMeZ4N/vQ6u1neWVb9ibwARQFbW/Cb6zHjisrHxPgzgmnXjUSv7J3O8g6j6
hBP+02clzaE2JR+j5IXd0SzBqgUi66vylgfpTb6WrGLhCQBameu8sq66XuH4aA09TvWlvyqxX8Mc
gQ66ghkeE6xcU1p2fF0aXos8J44wfAP9uqWK3I9x/uTyFMYlwU9y1XJsFiVMo4xt6uqXFLkULdbx
LHL7W9wSuIavaxgOlAZTjr03EQwq7rbY0HEulmpKUfvtrDvfZdkq31qJOYORPFVdUiFBgWe3ke0k
lbRyKKnTWu6J5EyBqo2lMuxvFvunQF40U9285BC7l0U0Y4Jaqqul0lC27Fs9UYFU9DWLxTI0lvXE
Gut5y4rF6Zu6aF3hnkOvHy8DvnLMWm9U7QVvejiW8Xtvv7tg+E5Q4wGc3+Ge++HLbdE9EBHPSPM7
iQ4mFK/yHA0YV7PreZMrcItVJM4L/FRwjbQ5PadUKWgUPhImrHzK3/MyeywEmv1GfcBajwDUwI/2
Sw9N1l4GA6I4EbOKo7MssLRMvBodwjS5TJaY88wpBElgTFk2QaX4akchdSVnCOVPiBdbv1u+7VxT
6ATyOtWHRzFUPwy/5vLgu8JQeHTzhypiwls2XrmWXmeBX3LtYBQMp2M92eXWXa4GBYtXqVKQW5vl
pzRDatI4Vk/k6xGUGzKRzjg+S/Og+OOf1y8hE0f+VnEYOsgUUyphluZv3LkZWVDu1rSTVJgcaPfx
FGjyrSLUZ6MFl0LNuVLSZjsm9VM13pNo1cHGoVcTDE5NbA9W2ihliZsDPSqQLFYKwb9APNjp3Hw8
2qTTBJY64E1ji7BlHp8kAJRaMVkScJ8bulmU3Qr+Kz4JAhLnmZGCrCkqb/ro7PzuMqvTOcbMj/mE
rGjDAsBZgMccfEeisJXZ3kMAwbQgx8/KKagE6IlpoEpLp0r2uyLB10JxTbItnCtD52cehf6ctNoX
P2EVGLJ6i+P51zkCOSOLcELvyVYRbTW9wepRdcJHeMnhRjTFwRzttxBTBPzLaJw4KDgYOEkE1g+e
NsfdoU/Vj6DUHnEma5Wg3up695HuUohsSPDo705K/TL1AHymJeK1bbtoleTHH1rWL5rVhurcQoyK
VqNiPMv23eT3j4r+RXZFl56qZsZ4EqOoTDjIt3jbBSJ0nHE7m7a7Yo2c1gWOBuDPzqXwG1AZ3CMc
uyA7EGuEJuKrFFX8nJtn0T6kyXiSJwm+xcbMrBt5xL1ZhxTt2fcFYWzNXd/bBx+iKVEFuLsaPTBS
OLbIg136OoG5l7BwS8910rKtxHzlaFBG/TkKtOeoOwdTDkvEf63w4gCTWJelhPK00hOhQnlktS6m
W8M5HcenwtG6DdSV71byVPFDmqL4itZz19j5VSJ6pJMeCuzzmgq7D/4fRueCzzEWZ/RcUxINF4Sv
Ty6l+UeRmX+kJmMPJIfM8dy8uXr9GCJGqnpOeBOnaIFq5BmMFUWii37ErZR0qlVVqs9BUNwRMIjL
muxSWjpKYdn/XKDksX/qx5BZ0uJcY7aKZjD9QQcE4mnOvAHIWiyIroSdI1NDZm/sxoxJh2GHFOIW
kvX9eV3EBjrJalj/83Vt/ruyFAdvx5WXNJ3038rSjL6AGpCVtQ4zlsIwvWkzJUiksac3NYUee/XN
7nAaNGYiqD8sN7sbnyQhAq/pvSWxRmsBA/2nWkG6mnYtlkoVuzoKQMq0Be6QJehS78h7Akc5RMp0
KdEurwy1O1lpd6hye29VRMuxcC8lXuvGd6SkO14knHmfYj/R5tpVrkgKsWu1XV1TQTslcMwnuUou
+1xbfpqswhgs0w9LYb+sRLFuH2Ff3Luu8iNzedN/PoGGxOR/24nBUkMfaggLFcnvbXZMZoa5a1gN
W2E8m/XGLmF54O2M0IXuiu+nL2726pgWc1XMvgts2ZLNakvk+yJENCOJDLJJWgbtFtVzTpDkI5z3
xz6Yn5WavgaEP+ajDt84eakqknEgQXuLlvIynUmkXrZcGBtzmnyXEDwBjNMaVyGZRtrvK42YzzYR
zzTvUdkkSPONEDNXOZwdeJP/YUjpf1spDNOCzu3SbTKRWWtyyP2y05kHsjdspccW0p8kD3AXzeRt
cIHeEdkBVKSxU0yVJz+ZaDf33WNpj/dLGe1LlEmb8j1g252sopgWu7WDBY9ryIAaa6/KUnGKWH2d
chXP9HCrCLlGeqFeWxp1xM+aOH8/1m1/mSMsczq5SYLMZq6xjfQr5MOSXyJGqBc0Yv7DYFgaNH8Z
DIYJw12l16ZB/GZJ/OtX72p5r85igxieOonKyrKnh2bE+B60bkZ0uK4M7VkN95G1ddP6Phj0vT51
WyyAYU0wOhcATm4OZDFTZ/FVKrhHG8Pi+hwWyQepMP9hb639bW8tPzQ/EyfRJW5sGeG//F6om/CL
nUjcdHBh0JTqCc4DwA55iB3GHDmbnd6m9WK6t6Ybd2kfPiQBlaKJxTLuA+E2IB76ny8qzf0b0YjP
JBzupwnlohr4vSXSUQw7XUruPVpVNynultpRIuoOnpb4+2F8TUUmaQsZJfKyfVtw6tEKsNB66Mv2
pYjgL0iYtZisJ32qbhEmsMTq3kmEQIKds7CuhXOH3R77OZ2yulLSnYhKf/O5C06jD60PvSDHh2YO
D+q4NMqXUSqfPpFl1Vnvy+Zq2Z0sdIheEUeQWM8vlSe5J2oBQ1wJOMoZU97hYK0FCaXFsLJhkCzb
MgsGBElp2BUY/lPbAixqTnN2FfuSDUBZYwLumcGU7LbmVLMuSsAmjYevdC4ogRhV8ivJfdQyrUYR
Xj/0CQ2wywVyXbYnXS7nR70Rm+Utl36K3F0hQMUwIPfk1lDVjLe5J6+IK5esLlBpBYMpGxPdhXCA
69ANzdSrbDYEMyjAIjMy43u2Ptdc9oqwgX+N6YEn7Kzo1mmnQKF8Hax9LMKXrlZIF/Fl6vneTBrK
ZhzgI38j8SJL/lALeJmzZZQN8HhKb2GoHoK8WlsSRpsGKvVuxDXM2tMChQyNLDMPI2/BVAWUv87H
ZaCUHQ3aiRLiJY6LUp/I2A89KD5MBFQhe/tWn6+dgj0+fJFl0ISy8UDW2ZcpbE4Szl9coJvkHGCX
mYvhASdfT849Qm4DDDXdYU54KcGoZbtn2blMevLDiIxPsBqjiHXm449ltRknylgPISjEwCSlqPHX
MRe45C57VrkIVhBeySfCAz+otuVMtbwga9ks3joVIH+WmIcmOSbVlEJIPPThn+QZm31+KDsG1dzu
4bD8h3a0of4NZaQlqaKVETriFbHocn6dyUFKU8MAFF/LyTuOzU+0kbeXu28JOsjtvey9mAlgxXA0
aZIIxeK2/pSG+R2GT7eQcYISDk5gjil6/NG1X6vAvYfK/IaQC/oj83yl0f4jOaSWjSPZtJBwsrxW
ZGNKgl+l6l+hetMOlT0mQ7NW9CBJEVMFynb1PvRrdXmhdpPG5Q85cgb6VN38KIFbSw8/ZONUfgKn
EU8wOuUasFy3OOn7XNvy5T4+8TQrfO/qAFsICyvPhe0UYrTh+X3iTSGoNdFxmNhH7dckNuhy0R7y
G0SU7qjhKDnvGRO5SXNcMp16CsPlRkC6kha8TlH9ZoDtrctRIn75mxzFWCBIoAVK+NQcF0hMYhC+
9CLvMK2Qh5QLtkUVlcBscP3qYTCZOJZfXsh1xiofXVrUqyoFa/qC1/pIwSn7BBLHk5e4o5e3hrlz
SqFU4i6fS4bRUMRvcnIKQoxjYWstk5T81bqcjVVkb/TqXFXdk2Zhujen92R+iI1EQRQG4DIibGAf
BvWjhoU1eMCTOpSfZ3WBjJYpcYpKeJVEehVu+maTdRGJ+DFp5Iwl+4KK0x17mf9AESwdORnPySVx
ywM6xAvamKUruUzGGR1NnSykTNZ9VOIgEqgpUmD5R9p1dFroTEjsS2Qx5ryIxrk2CCt7W1qJ0poH
J+f0kQsvpwxGG8CFJ788GisDZ6a1/Cq+jYnCcjzBM1dDZxaTcJztBG+wnnnohN/5VXGZGj+b0RWo
KRdGHkBBI05dnruYfHR6sct5ksvOQjvWJu0aEXf+CRMt425pL0iAKI6VHxp+RaJBL1/JfiDjQl4T
veo/1O6jrLXlh5tb2mc5k2qIrQabzC8O7Rl5iegQmaxR9cpc+1YOfDdJHmhp0pXTXW0EjwthOGky
vGrYra3Snq+Uyu+lcuxQnD6hK7zRvSpIlQf5oVF9Pdd1D2RrvhqO+jaxzMIbYoE0I9pthfEg0UOV
aItM/fazcrOdDrc05dsntmkG9so9y4+funLIS/K0mW40WBbbBU2BAXpH6vw+m8wnqNYLzTohObs1
lN1nx5B+iuy3JE56b9Q4rA4+7jEZOw0KQswNTUhxs6OcqvGUSxB1GVEazXTSys+yMSs7WK1c9ZbO
ZYtXvaaSgVdRcsk2sAS/JDvC70gILvNqIymNC1Zj6e29A6xsHyU4JhcE2SaSx+MU8CG3ITPr7YBa
zcehRtLIYtBuMRo4ucolXUJZcjDL9qLDj5fn/mYByVEiRXRYS6t8k2jjgsVhxf0ml9pc7vWnaDfH
lwQ7pxlvy5XQAKrkldPkj0bWYfMxP1MtEXLYXrWaVmkLyZAXlZWmfOG45k1R9kbM1XLtkp1ra8xb
WPGIjuRcIU+cL4fwgiAt0GKni6MueNbC/RxF+WJVj47xHXT4a14k26B3T99NU3r6yCZdPuv73nY9
kWHnrUkm/RD37+PIC7cG3Aiu7TG3nlCLUHhxAWJsRBQsADhjI13LT0n6jdcPKv4qfLIWAfK6xdXd
kxhjjCAYXRiGOwyXpUVL1Oh3ok3KkpeUK3tDcSTPJSlw2wxJmqY4+6X6lLKM32Wj3wqUZVEA7WNR
kf6/f//3/2chxmzh/te/dLR/k4f8nxxQ4uuvuhAO/1Pva/yXSs8B+MBxVBhrEjX8TDBG74tiV0X6
gW7kz0f+FIUoBjHFgspCtUyVFdrQ2Cb9qQpRNOe/IAL+5Xn/+mC3z53WPwl+DfuvuhBHlVxHVVCh
GnRKTfYSf92RTTmqjCl2trY5pmt6ahgGuPQmUqWA+9Bl4yZmhqMVDJNw4kJLWWM2eU3tWurTCY8z
YnU7HWnUFGanZq6yU9m14PZ4Pix3LX/wYctOdgMSgdGQQip6ihNEnmAV0wxNQsJrE54o7ghUUoaN
TH6kvUGgDTFxUQmb0VW8ysK6KOqOP/9kXRB6ORKMlepE5dEoob3hLFYSt/t5ux/qf91N2CYFJel5
oCT6dKxQrx3RiomNEqXfYnqqR4NNxzF07XMRqTdTAtpDiH0A616FDQNm5GFsVhgN+yANfYv3shpS
c2I3FTo1tM8Zm+CI7MBGWTfnto+JIEyyK2o+jWhHMeGU6ELUgn+IfV2dXSfJYvd19zaNA1YdOnAH
ypx3ESVf2gAv/TovTOxcxpsTql+HLrviNmt6MfhfK75gk0g6cwg1OtKzg1JCCnWRVCYm2VykKyMp
8JlLbCu5U81xWKdD8ebi0bfVuyOKmzSf1nqh2Di/ppcelVhA8Ce+Pi96Pw2bwGkwE75rbfuhKat8
9T7ZGVxCN3xmknhwM+omw4T8qIj84pfksCWyIJ1ASnblZL3nTs8qg55+rVoze4wKm1BkIWObDp7i
4H3kmzZG6h06zFIJ3jN8QlYCQ/AqMQkPNjoyqEdYM7OfbucilGan1b0fWHAMYT8dKjgtFu6eZDq0
m2TWL2GYP7P9OhYJrlvahI2goW1tLfroDQ0ZNPQAkpo509DoWHic7IvRqF+jIXyaleyZVuhLFwTE
kLn8OvSGLEU9uFN868dJNovjFVqEGSPxjI1ek16zILv6WfIjHvOvduWc/VG9Gy3ji2pjBDvwLS2X
jAcfA7qq0+GpjMc+bFxs8esfiqOgbWqUk5IWx6KuoSG4+aZIKp8OJ+5gaXPuzTRcd0Quka4ktnXN
lg0lKoRqB6zEJ/a4BSnGxI7ACfsiajJYVBitWRBhFd2SUWAQ1o2v9Jul2vk9JkcltrJuNbxXVno/
5bO7SWH6erNrowFP3ZNKA2AeSM+jGAhnwclCm7PBbC7G7wZLvfllrvhxJw7Ig5eumBnoOYprURCM
laRZiAfwoYxCb06s8RlNuUNffGURzespxL0QBA0BAerH/AQ1HjOgcK9Mw3zvxyrSIow4Y9sgFhAf
qTwTcIMyW3+PO4pD1RouIGbkBpVdfgrg9pxq1JCrQu3ufeFs+ilUjoiY0rURseMM+uDditOZ8NxI
doGrR9196sK4/cBm9osv1GZjBxk7Vm1bYiGCq5xDXVzjFJOgQjPhfK99A68WHVOZQ6A+akEcQrnq
EprzbyYY9SMSd8+ZUtMzRn+v6iEsuA5h+4CbuGUE7zDEIm9U6KRE0dDv2CQRuNSoO5M25UaPGT9J
nZANplvUgm75h0j5bXpq4m1mRT4Oz+lMDBnQ8TR0JLa7FfxDdTjlRkxxKTAhxOjtomr+o9nhFy2c
K0nEj5oPMWxyAhRuSV1fhzpKqPrnrYr5KIqy9LWt0MmTr/y97OJDrJKm69aQwcnOwvtYRwkfsC98
yYm/daM0Q8urIQ+R9OI8JpmmUvYJ5NHnGWrISc8NBYpdW+5aY6y3DldmxElgIBPj68TYGaEgsp3Z
fAlBSBpIy72O/s6cmHD9aQxPfaF9RHh/rzV1/HCRq3HGya8P8Xm8zWy7VlXcH9vuhj1jhy/8Ho4W
vFPF9C+qV0wwmNIpwQ+5nfSL8qEoU3mxrVNUiq3wNba/dmkfWrLW13WK3h1z3ZcpLeIt6RLjNrCr
GhcJ4OM59asfrngyIel+yybh0ikrlXs7x9s/NpMHTVOUtV3HrFslhg21PT6Qyow3ffPVxVZg02It
ddBGXFVwL4UkawrMm5v6rTEQRyRKkh9roaZfopbMWkV0h7jC4h3Z07BzdDoZhVs2F78uKpQtlfW1
jfszyil9NdcjQW7Ix9a2Mb7OJKbBvS2bbQo+P9OWva+TdhclurjaSkDXvhD1Puna+NFpw+iSiuTi
alXtZZrhez2LzHmUf9iM6ER0+tNG64j1DqpWOQ1sJZOh12lTsWevtHIrIkxpczLc6AaCQnWiu3SG
Xe3tst2VlUmyVGaKbdeQ0h2lMnOJhXMNbC5tIrAj8yMHzY/ZejTS/K2RaaycKgzJGX6JMc2vZoJD
N+GQX6OEtC0+fCGidvdLkfVnLfOrRMv4K/oClYSqCjW0AU0d0xJ3oY3/gssK1uQYA1KCUkOMo8sx
OECAelV9PpoAALUdP9jkzrewGa4d727Uvr4lD4/9fQFisMFEamuW+Rc3ceKTD2yL2ST5PJ2Yvzka
AQKDD7evMeu3Ufd3SR9/6S37GwRtBFBB9MNop+48OF2wxXcYK8lgZAyPNWcGKDjHgRcQh552EN+i
ch53vT6EEEnt8tDHsb5q7Xl6CHRlesBdCaIZDDYMCqpxhyUIP5wGx/mfTxZeMX8VTzh4x9CF0UyA
BqZ52g6/VXqoJXACcfp3N9BZS+b8kAEzNUgFV6wcXJcd1icYCaHyIxWWBUy5n4viKcjSm6JkX/Fy
xOgYyren6zksSoH/HhwQSDae0eEVl8MT6tyGrrAWGhgm9VtCzYOs9TRbS65alB6doSBSqeppCiMO
BRjUd7FZf3Pd9qSbgc7mF0pxUGNm2EfNRk8hcLXxw1QMpVepX5lsRroZ9XMCX3HVzdGjfshsIzi7
9qBTTE3fCtIkd/bYXYYgvI0Ji1Tbje/dOsC9cGVVuCzAcGdFD5VtzWRhCwR3hQjPzqBfZqvSoYWt
dVXUW9Fi52Qr4/cu09Uj7brngiiRFYofPr9hN9uuPimtT93lVPdB3P9R9tQQfjz8mKwIWWABeyhQ
aU2mO1wM6g2Nl4rTG55FR2CA1mBrWsTla9F9qHongwVo9ffJLbddgn0gU0m/AW385pvmdxMnhXVc
as/j4PpHGE4P0N0gI+vfRPFSuB5Wv+Qqwn7GGyW6FBZmlDSWp03v50LzYj2OLg3k7S2KNBPd3liy
P4SWdFn+DJ0YjrbiH8B1qj8f+DymnNs1L5HeLa+AV7eM15Fk7FqZ2l2HfcW4G8d48kSiM3NO6Ka8
Sr6uRd7IfmqK9+UNlg/1+SHkgylerueY9vPPz/F504IUhK5tOizP+nw7gpZw61C0npHAV/t8j1Zj
6qrqGqcX+YI/X3o5Bpch9ZgpxaFY3mD5QJ833dFaV6oVfH6f5blWChu7x5UHb4e0vGDJ+6XVLGVf
VHZxQf5cXJb7P/9tWiRsXXVY/lvuX45Y/s2EcYtcisefx/88DLveC4HuwXG5a/kz45zNNaZBzRJF
fRxs8QqKQT4lMia68QRpE4i6VjP37CswcscOS+ukj340Wo+XBIEOXmqeI/LB1cfAbNSNNudbywdM
QEFEKZ5YB7I3NJalcT+n/UZ1kdT2mXl06Dqi6zb2fc8ApmKGW/FAGEG9cyKhwQOc4nXiiJcM13gK
pEDdur2nNAlFTu5sshK0hWiKpx4gEQbeCcdZ7E4hqu2oQPemxlJOOgmBgogtdkXfSwu6+iv5LPu4
Mgh+U3wDLuRoYyDPC+SIVsqBrHfMkbY4tK8NiNqeWf+Rxj3KHdLGMiW/n5uK6JDuI6uhhdZ/oM1u
t6lxTailN04TjFCf0/mMTu5LKtZqkY03xFgpFnX0NQbgtzQlC8xRCExIw+7W4OYesYdZFZrd7KOx
e29rdqQxiuTUv4WBuFd16VxZwXNSe5yJLUP5sPBgd/FudOlPMssUOq7q2rgRUfY4WlnplYM/b5xh
HAm9KOJVbe5CqWEHBs7unFJOC5myipTs1a7zhPKCXgeinWZr0929KT3aFzpUwixfohB79rkgHK9H
zNuLFxOWGwlM+DRA1a3z4VmxozPGOzXEFuMlyijYbYVgR+zh2ZA1/UbJiuCtqAxOsUjLdZJr8AwU
smX9Xn/XZvci+mCLl42/nXFd2Zj6O9KPax9yQWEP6Bj26MVW+Q4bBi8ngcSxjPN7FvpHi9D4x6h6
9kWTvTbx+ErPY4MNObEdjUkp68MKtutugAQ5wiNF+7ttKGuggCoPVlDmr1YB46WasA+uu95A7d0R
OBM4I0RWPTginJy87NzOcpb025qEPGLa+7qluQkPBm1dV56dkMvEmL4kzcBP5mYfs2jrY935h1qb
N0InQLRta2kt+b3TSfjBYap4KtmJEmSDFyIAtJFNwOntfsia9hVrpl0SKE+2jmOMlVohIUCwtg1t
+lE2o8oFp4+raY5Js8HRyTPNc9lAcErwk7piFg8RDjsN/Hr9Zyyz4oIEpTIfWnxb5xqnzAgNHbVG
MwYP6GnNLarAl9kX10BF1DwnXQnlMcm3NDRo1Xb4PxWV6rVREG90DQJ3pj7jvLTtIA0GnZ4c/ZGl
NCqGG26Yb73m5FcUxDgy2W+2uJYVPehGxO1K1DjYwvg0iyuWzoimbfgN1OmbxPIbSFjID0VwMCDx
UnkO7WpoiGbK8QMfAwfXVhxYkZERldK+s00CowyLYaf6OGbPdUvITmh0W8ItTipdoyLNv4edjxkm
8kmvzrrWiwVoZ2BCk7XH/jtte0qygoBajKmw/+ij44RVxLr0O2ddxeWHUXNuhj0BhuO5pIm6DhTn
K5YEd4DE/R6GjwVWAbUncXvIdAqxckY+eiR/Hunh5EezbovPW8u/jSn0AwRabbD7I6Y+tD0d/SWt
rFeLMMcTcJO/y4bmGNlJTNtIG4ujkKiRUpAVj7MPhImw5Obn48vN5aHlyOXWcvjnkcv/P4/5vHN5
/OfhyfJGP1/j8+nB8F6jkt3ESpUflz8deQjzumii/Ph5M5nmvzy0HKXHTkCLXT7r86h/uBelFgGQ
vx/wP3vuL++TBXp66BpMPLQsPzqRnx1VhtCxawXly/I/YYW80/L4sNy73Px5/Ofjvx/686X++8OX
R5a3+/3V/u3/v7z78ur/7uk/7xsbezuWhKnFjp4fQ/knShN73vjy+/1yU2saLDyXe8mOIQXTmC3n
UFdeqw31cVTC5rjc6ioTmvvyx4zoBS83lzuXhzXcdjViw/7yHApxjvx50PKccrlzufnzhZdbvz/8
y2v+8h7/9o2XO+2pp3gzRg0G3c+Pu9z6/c7Plx5nZV2723HSDl1OdC/YNgb99os95Y1naliH6En9
MLJ98ohEIdenaJlpxR1hYWwnAkc/p32KHy0p2GFpbzCdw7OLbO6ijTe1isy8+Ya5Bs7hBUktQ2Zv
wlp9Rxa5KSxQPm1mO4Q3SLoNurds1p5tQWmJWc02aCt9VWSQZSss+mabxPs5VryQEnqXBrekSKsj
UMArnFrk+UIX7J/nJyc2dlaIwkuPSA1oaVUqDWJXQno+tEY0x04JLyGRWGM7sTdwtS2+rZjhVgOc
PqdfGRh0TS68et03oIwHTJu9BCQ1n+a7XRD7RTygWtlsYSIRbtFuEMSgJ5ugHqnQF1GpBFsazAPX
AfFYbUsfNQ+Gh6Kr/E3sfDNU0p9JOtuFfU2ETWV/9L3+UhTIONkUkqvxlRRFcqADa9qVPjJHtcVI
u4YmsTZSMj8aBC9ORsDQkO8nJ/1j1vITL4uc37OgBg7BvRGZ35N+gNUTj14z6Hx5/UuuzBoIaY13
PS6OKwyBKjILumsm0mmLUTwtcFc5QtUjJNfWfhQqTkK1cgotdGON65Li7f7Q3e5bG/o3HdBOhAEG
BAV9qdAyN1Lpg7M3e12j5S6zJc8EGn7qk4sSawqi5ChG4xb2bxYJFKgJbOPozCxhpopFnJqQk9jS
MkNdVq1NQkSAydeQr42DWqi3lrJphxNkxu6gqfGGcaKjM/b7oRDtqSZRYZew0aB5bZ7yWTVPRIwN
QoU43FQXjtV3dqqzT8Fr2hhCfT26qY+5cucf6ynAtDit9Q3A7kz452Ct6xJvyoYsgZ3Ww/YZSVgz
u6zcpZxGUReCAGDg4qzX9pqLL0t5F3XZXZbDg6VP6a4mB1ctrOCIMsLuFANv0tetTGbUCNiIUyV1
NaUGPAeUQzm5wsqOTgBWJ4UPMq5O20SnFWin9VMStVhI9fqxSf1tmZLdVc8jPjmhs8b8TVpNklc5
TdZmisK32Bje57A7KbFyszMbMbaqEPenkkWP89c2atp7nCFZ59m0r0pR0uxWeXBuu35XMOpJW87u
jS6BfKGe0+8JCYtrXSGYnpireB1k34vC/FHWlr4Pm+AaWObDmASIIVnNoU7gP0jaHOMzCS+p5Zue
hpWyaU6VZ6nEZ5NysI7tGhA1aaE+4CjuXoVtIMIX+HJOSbYhtBHKSs8KlOUk8CiSVWSv9WnejfaA
nGtqr50fi72mWNfUV4drZZK4m52daC7XjkVYp6I2qhwQrz2uGlpnnYoAxIKrs/awhWawUXKv1BJV
Ut/pxjp2A4A4qr2N2Ss4L7cde17y0rEed72+AqWhBBGekToYqMOIGXrYMyOc48AnBbAZNM/Vi5cw
DU+R/tqxO/HY0BfYn2sMDbYUs51SigXDdjai9qBVV0JgYgx1JlSzLvGi6oj5BmzMXSPmiZPMrApZ
n3dtQfMRD/hcor0bw9bJok1bIcvXZ/8w5bQnBJ0YUdbGVlGppBIqX/2dALVuvbxKhjBQ0k6qVTPG
h5AJlOZezPlsCB4jdbyGyE2vwfgjrZGhmcZ95sf+xURmgALVxc2R3BmYs9LmgR8Kqv5RZO60yc1q
2lh2WG9qkiLpP7fovgN9K3TNSwmfWHV4Vm8Jn8ZdiAnKoDT0Bnx6PAwcS/BaMXksqrvYdqb9ZIXg
X2gZDkk43M89VrV9gE9+bHSG19EVXBluw0Q8G+NaO6pqr+7ZybKADiff8uNdqVhMzHn0h6LLOA53
rFfaQxeNsSQN9TD32NchiUGVbQG++VNrHyOCJ3A7tmF1QB/LlD3L2Ns4Bd3NSaPXMWfnWLbkAI8T
GXaAQQi7lPRRTWi7FEZbIfusaBH5BErbgTJC5RO+p+bshHSz7AGq4ve2RBsUZFBss7C4UhD2RzMp
b34y80M6AdQVYb426q2LkIVgqZbtrFY/zsbLPBuPmmodIqpIb4B/thZllb3YxfeYdAndHNIngqkf
KgvXGDJnlS0EIWWlWWG079skPrsZcekDis9EO/dqrm4MlFXYiBRjija0VVk0SP/wM5m4bb7rdgKj
rm2VdYrSqMVwZg4yfYsBcLDLypkMrIRPUTEGfCWgEzwi5csQ9dqigvpAs8Yb7CY+ZZbzHUXStHec
xsS2KvCsSmkOs91g/Fak5bYz8p2RIQWHEE72xjOuDsYRB+s7H03jbpQTPqyhp7wxrL1l4FgE26Zd
qS7NL7MwSMUNw72ImbBKRXyJTBDLsVCOAdFCK6HQVEOWgHpAMx6UKCMHjcTOMI8rz0YAh5VCSepf
O1C+GlQ1of4wqyXhfPQXNLMevS6ryd5F+guh/HFuxjvNLIIdG//X8P8SdV7LcTLrGr4iqsgNpzPD
ZMVRsk4oW7LJoZvQwNXvB61Vex38Klm/ZcszQH/fG/Fq0jWNmd2azjbNpLuK5N+P8Z3iklXA3MU3
gJU7aNj2YOn4D8q50+iWFEAhrjWIIYgknsotEbfxtgv5oT2jeBrS9KHw8L/R1jcUdDR0FiYLNKYb
s479U9rKiI4gbrEq/ioGe++0HvnzElKzwXK1qQ2uMEk02bX2LfTvJ1A4+WC443mux2nbKnoSAWDp
v6DA8zQBqFJf7u2pZP4gFQwrkHcl8zU/G0Q/ocWpKYswrCMvebwvbHXlbwsuhOHcKs3fWPss5zwL
NxUgURfDxabsZnOolosvw2+fW3+q7OaRaog0Gg2T5H1rfcp6lCrNwWuScb4BGLL/T0G5Ux4aXksv
LQFaxYG+9hGoUu8hekeCj1LKM5cu2RZkr+0G/5eGzr42nXxZSHqmJKhATFX/GiFzVC3rnSPjR7O1
Aght4SCZp/Be1A1HOh0z21KFZ4ji7jDj/ouG6WnKi2WLzHHA3GxRK+mgDsrld1GWxmHtDXOzkZm3
J3R6UKAEfeOfKg86OTbwEI5viaL3BTHudEsa+1ksza4eJJarBblZs6rHYpWS5NOWD9loDzuh6U8f
Ba3ii3gThCFvPWovT1zNr4O2YV3WKE1tlfeDrcSGvPVL4Tb9TrRIB1NXZ/xI5ktYzu2OCCl57Fwo
J818ZYnvwCKLJx5Hom6tabgQCq53ji/oF7ODDwvVGrf1MGNULKeIqRTnsKZMUs6PLrgQGDjwVYoY
YwuA22ynCrQjncXRCSmuJazmmCMDVCZ6X9/8DDz+BfUiO8ogqchYG37Dzt3JmjZv+oF8n25MTr88
yZO9Y1pwoXH2bhr3Ig2NY+oaX6UIeuKi2HVWkIStfA4OpqYkVaNL3tKW1h7m6cn1m2zbtf1AMgbF
Jg6h65tY1TucaTfToAxLUG4v0EDQzpv2Ub2f9L4qx8/GKfTVCOyJ0VjtCrzJTBMpAB7hVDMEDmHS
9Ec4dzINOSVbpp+Lk9poH3yXhBCCFe1hPCugpU1ez488juVlWHUExPlSCKqo1pkQ0W9JbRiTgXeL
+qhQK2xm07Tsl1AzzcrpWxfMOcWcsF9YCK47uLfILKtzmHzSDHNzSpFwFQRn3Askwdjm3h+6KHSc
16CeUERMh4Slc4+ElWMDoxzw/a5uKpf+ZUKk4toy9pnVPnDoNId0YRCoW0YNlolN2cqLSzM6xVvj
B860x8nqAQXXB6ju2wcvt5+KAiIOXfPNCLtrPftXqOWWdUkfhsXywDrJQeGIwI+EwDAXdFCglowJ
/sJwlu8LHwOzXxEgRUE8iDVHp9l7G8pa2eR8/GT0wZcBBeszRoXI59+2Da3qWbkZbbnquZvakdi7
pjxLHVV2Qrk0On+KiRGZrDmlDIj/2s59awR8k/3me6MbDX2DzFn5W+2I9zjFr024TTZQ+RzSfW3g
LUwC8TgI8GuEpACSK838i6zLZGc72d9mGe+dzp2wUc75njzyA9GSS1Tq+2Sav6UN3e0J46PwMSx6
3TvjeG0zN64mdHRExL1kMGg7V2/zaSjAssG4eychbYUiszwRtyWk+y0wngzyfPcdkiVlvUNKEBYg
R2cHHH+X0TJIHtJEfVFPBCF9kYxAXDvIXKbZQ4db3tHhlDxlBGyM9UAqrmjsXRKPex9w+qzn/qku
h49hycdN4EniAsvvKXSeBwWIp6wZOigM36ks2NKn6v1D1bRmAG2dljWo7t1Px9Xvwu8jKZkJ1GNf
umHkZiQzSWshlMimnn0cH0y6RjZaOu05wPtYiNHbUIGOm585LQDfRzqK6CIqAlEhC/j57qNWgdgj
Tz4NbsfKVGMYt2bkKYWhur2PlCAKx8MY54SoiflotSd0IlEYh/ocB3Tr6BGzpavLyG/0U93bw9X4
Y9kGVZX4tFSxnHWYuJHsBsptvC+dOcaBTKWB5N4Qy3MJb7AkD05unvsUfRMd1CPt7aemJJp/UnKv
jErS6DJMdOlx9FDNcplEvveqkLarEPeAW3uME3732lOzDRcmTlOQ73VsfnTpBG1nIHLVKETguFBf
xX13l5eg77b3NFcEldOSHnM8c63rZFi1Nu3RHqueR+acHVPLwyo2WIKx9JLEgyQ+llMyd2LBLgft
WWODgHHwdhXz8Dbx1L414k0m3TnqDZOYZU4wklV9Kuf6Y21CiJQdRj4vtV56V5iHZGx+1WmX7YRH
EpxxRzrjN/KgP9hUh81o1M/timGO47QP/D3RU83emtoF9QvT00D7Dx5NJMqM1d6yzKfMX77TVB46
STJ9ZpjtNoaQ3LhcN5upRfhn9ah2FicmR03AnVZNJIM8ZAgf3oGvubIDOrXvbGMFuUWaRoPtGdGQ
WhNpgO4HKWf5Ch38o9fq2Ao8yahO3K2XjWTimWzWfcwGzckyrFYaqKMzRbMu01I50Ka2UNOUnvJ5
MHZj3l8KO6QQR2CyyusTjXBUPWhopoyCK1w4qIf6VefnYFOiW2OMpi6E3m9M6rgSyNYVr6iD5Vdi
5s5x8oiaDCue3/b4uhT1Y90sn6SpWBvZzewB/wCC1XUuwKpcb6WoLWKYB65Yey4oNmxhhjOG0MbE
OiML5+RB5+88sxKH0oPT6rSOj0754jblZVhA0B2hwufE/EiaZ5UbSDkAcZjbnG+BgovVHiiRatvN
Uo1fWcUSM9vpE89MMjGM4Z5BAF+ZPX2qwSl3+Ijei6T9PRXP6NPus7n5WuwBUccoCoZok4qosdgb
lbgp6dsQX8QjjtnY3Cdok/DOseMW1bLnb2vi6eS+TW3x0cVjsJtmMM+FkuFs7mH/s263SEht9duz
tL1z1LjgkGaHadr+qYIHY+LlOnLi3/A9BUuffRPdaZyoYtLtaarKeLeY9zGrI8LP5BnVB4YcVBGj
t6B+qYoHVdM3l8Wy4jcASc6y4AQRIzEUH0vv85ot/bxz64C3Yx3ec+7AGpPQZnTEN2hGBEXBVmh7
Z6GMIwXxRHT2X7k5HA0hTzPZkCSm4Wdtqi2Ey2Fcn+LeEGaHCme6Y8UPAZUMO6odv+DxW9ps/2E8
Js11bK7xzN2sIe/3eSnvuikiZYRKRbd9U12GtkPcpSy8wRh/ZHJNJMkg5noCn1Gi0aig9uxGMm+e
RLy82xRCbRSYjqbv70yZ6kJd8FLbB2V5L9pFceEOGYCo3RzRDOE2WfTWRIS0zfRyMxMMYWpBZiTt
iu/85y5ztjd4KleLgRVt6r6GbH53lIVbbQ1aECWdEnbtowAEhVozxPMZS3mAZbxZQvP882HqmI5/
PgO+M8/pEN6sAAeHk4Qe4MNs6WNuMXhMBukIXYpKk2bEIyDAkQhfeU5TmH0yRVlyG2ginnp8kdcG
tNXXNMPmlR0e44ayKcpzMO7m+hRwU6CIq4Ilyn5A9kTGdOctE6oLKW5yXILtnIf3MITJJjRS6zxk
NaSc9Gl1g4txQggaZXpcga2eYfQM1LV5uBI4P/8LyxuPvKkOLioW6aHxDJoolQ21E69UTmUsEZE2
fF/jWbvYL3iwpwXvazMd/ZVl99O43XfdDFdCaWot4aCJJL/KZk1/5WccoePp4IBKatMj+l5vLO19
2rskTiQE4khtN1Eb15hFGHaZEoikyWR2pEKyQm1CtWFak3VjKr87mcP8mhAh8+iviW79tZ9bn+qI
OV0T887mZK8gHKBo024Nyj55MzHfEQiyQvYmZLPhdlHqOwEntgVNp8tpj3uJ2u+SejaUwD6gGoFr
tjlcGW0h/aYe6FCBIBk5J6iVtb8Se+K2sIIBjYCHtdIqhUQghmyhkRSJF/DmG7+b5bnsfW5eM0ep
XCLbCcItm+hLGYwfWc4xQwvKjuCwfJflfU5YqTnR/4EIIbBIOyfktxYwmtYHZVE7w6bcbk0V8ib7
/PNn/3wIeGD/9+/6+TUThTobWh8S3XmHYeVJfj4ksVTAdu15SpBJ+P9hMAILiKJxv9nI7n++/vNb
u/Wb7DDLSDiGqbXFdEm58hDvWmFUH8eVU0MZUJ+n///s52sV1cpyokstcFuQjQxXIgAnP43s1Dk2
zP9+9vM1r+2dbdZ6YpNRz2iZFJAHpUaXOzmk78b1Lszd311mPk/cFdg8aakchGywqchwa7r0rfTD
H9mk5EckArAZl/cm7L34ENDWQmiHR8O1ru+mIOTRWCINzjvzJkKQ34RsiDGnowio4sKZwlN/wlFs
Z3JPw94fU9l/valNd6q9gNGupc6SdpXCoSg7/eQFJOF9viWpQltaJ+Ag4q+HGyhyG+8tEc1t26SU
+Sz3lXIe9bCAsaRv9tI8WOF465V/dcz6GwUf30wTJ4MwOlt2j7ozd1ZgQxG2R5FQBBsb062wawq3
NXpXrrqwmX6Fix9Go9kNTHDWg5TDtSTPkhsW0tnoCDsJ1WObZPdjkbK5oj9bBu95SLKXtC93tOjt
FoDpqAdNoJUQYM/vIq/2yO6RznNnjgQGQvd240XHkqQ3XrYoISBpm94rTf0laJt7ELX8Zw3OfdBl
Z9Oq211YpXeFVTJCjAuVEXPyrQcs8SM9p4ulPjKopsnIz2ZrHMNJwvaHaEsWn8ldEvgsfnVDjGQl
6czzz4d0zK2T41rPXWk+pMdKrerS2P9qKNm+0k/0t2gDe5s29ktqpF/a8W41+o9tn/fWPhWPiVd8
L9BrUes4R6NiT03qD4soZ7gzQUA/CrStXIK7NJcpxwlN71rtOhR4vSFvZCM8LAUViDSykoXe1eDX
w7BXfgJMPXlbJ6gePJvQE23frf8tTvGqXPttdv9V8M7Htk4PLZprgGZnQd/G2m3PKXMLhYEQ6DyW
Bv3UGVyz2gkpOkD7VQaYruJ+3BU5FeCkjN/xYjGEoSPgIW5GaQsUlLKduYW7x75E3PsUHttZ/ALd
iqkIPuWqNojRpXqVyRjevVaInZZZF4ciGJGYZg+jOU0nMq4S5vEkIZjMjRqXq6US9tWx5mtISWQv
0m1pL8exBWcrOkkEYcl5MrUnCi5zpsFS8ReqEoG7LUYGxNHlQ123559f/udrKOzM6OeLGfEmO0v6
fxNJZand3cyY5uh2YI4UcvxHld8ShVlxrpEWHabBueayIi1v2ZGal2dXE5Nek5wMlA04PfDG9sl5
qdvHRrV91KcM0xLb5aIyPgnkW96iRSm6JSChyzq7KrspSz5XSIU9v9t2GAfwnKRfdPHRkpwooCOi
Gz3wk6I0HzOR3rUjOYYzQ1Raj98tOn50pvjHMLez0ud3iQj/eaEqdqOb3bBykhBkfKPL54fz3Hdi
8nfaHxtMnkzI/iB2FGG7tHMk2THAqueRDrotHPCXJXCtS5hPjEEN4z9qKnEdXInANRAZ9zWmg6zh
zrDreFs12O6McQl39Tj/Mkoxvhq0T1QA6VFZwWLNM2DL/46toK+yQy9t5uZy1ek6vGwDO9i2zuDI
lnE3eKn9NAqFbJacbIDDAQqlJ2N0nP6gX6r3MaEG5zx9QO4JX4JWdN82tKjxnDo4RXnvV/N4mm0q
kFSdUAkLfAcBS47LPU/NEDMF0yepI1EeWzgS4v4xdXPjpB3j5CE7vrPFcqrXSLmkzjEaQcheBwFt
tgT+OZ+ziwfCbzDrnKzizNJjnuyWQB6wp2VXtiExFo7097E1PoHfh4eFShYC/4azyIM2QtjHKeBB
jdZDDmRiQMea1sKRzU5mEvRU9iE2mJZJop+beVN6wd+2DWA+hzLSBQRhRZXdlvXqly9Gkh3x5aTk
Wj6li3tQTuJvHEPKU669P33YvhqBe4QYYmpzSC7WJ2a1a+phpOlofJ7n9tXKmBey1PyevJpxVW76
myrsR/Q356llJ1y46QMTMqKbh4/RZFfWZxQhxIjec2fQ6TIUJ1+0yK4BFZaFmNHlL21cN+XzwJax
g0pEf1fjr6SK//raeEudGbCfGNCxrr5jLzmFtIfR2V19VtG8mE9lEr5VEio0hBlx6992VcD/ajCb
ALdTkf31yawxsxJvpAIgiO/JfDAOAe5dmdbbePUc0VNwHKvpKl0AkhqGijQn55r1zakmaUZJ/jxE
ATbUR9WZBRt5/of24weeFE2+3AhGuIMswW26rj7ij4sAzkyMQ576lzgcLovvXvOxWpMVE1CHDne3
G+ObSb/dxPnTVOaOWKJ+a4wz5ums28vBRx6ZCTIE030rPYftdH6nn4wMe33LQ/3RKB+UadyD/7DC
h0/wMQ3JtPrWeP3DiFLC4d7aUSX3FrrTI0kSe07UKGziJ9MvnlmgFPgK4FIJDU8+1STsnovaCLdz
lTxTrvaigCpC+6qCz3iNH9sNpc2Pja9kAzaFc89mhlVetzWTJw2LFonK63YjhXEI+kgZrNxzHzeR
OxCUv8jzAhuOo6D+k/vlqy/Dq2unN6ghXtY75tOHpSSckn5mF1KzHwkl82sGGYHowq2Wm0M6xMYK
SlR+3aUmtCPznN9VwewyDIRnjUHIN0Jq0wiBEjZhVpas3FWLCm51YUmabVQP1wy5kZn064an0PL3
pJD1xErPeitUcgx8Qktdd4Qh6Bd8YyiACy+XEAwTF6xXf2jv1i3jp8zWnpwm23hVCiGWqz+iMMW2
a5KoMo2/o2OtOfdcUZiNHuug+NMc4vVPJPqFW1dsnNlBH1j7q5BDww00D4QIEHYH5wbQDSvg8c4P
PaVAOedpMhxce/joC/+rnmqfCIE5iGTPvTQpwldCBapVivQ8z86hzHt58LqWUarAVKCxrCcm55qF
8mIOvtoCgljja0Ai+Jm1KC+p0sNVCYw1Nz7C1faaIAvEo2/DpnKqtaAXkZMjuknEv4L+c1IJ92E/
PmSgULJzrHMKOTZnOPpCmoIOhjt9ushozxj9js3kXmpg0w2Wp/zorP3Y8TR9YSN4iPXJjsVtFvX3
YJeQGX310U+QQdzdG2UPOCBTfJMd1jTGrMdwWNQ2oRZHBcvOMgRYq7UcLaZYKj/57pyz3MTBXmA7
wwT1GtqApPPoHxPwtk02odXkPFm4636RzPOxvkmN0vSn2NAP5Ntjl8fhHthXZEGx9cvreLOI5jgZ
1ptwrS8NRaszTH0sZNMG20e9CcqLU1G5aE1ani1qGn8eKyqH+++L+B0UcNgZpvyT1N7fxf7KjeQf
Z/dv37vmIQiyNecPXNVUoHFzl8X4HJSPvo26dS46A5oUD46fnP2EWl3vyaO6D3w7Edv4MVzEcw7H
iybGeCLfgeupnvZxIY+GnT9W3fzgEqK/cRSSCNAdCUsFpwHuhYolj9oxOVq2te+N6iVojUPZGb9F
MJGdGULODv7zRKdAaAebefXgI5w6tMX00SzF50z4MZw6EEF47VpcR3/w5/Zb/21cFw4a4vx70o5g
g0aWwppOUmgOILGQ3LLOgYQ1qPWSSTSZs7s3dXyfe1wtlQurheEINyxY9H7seRLVvdzW5HluNIky
1yBZpzrzaFb5G30h7qWIzQPOPt4eyYNHNPGtSKuHniSILewDiaYBf39goSchynDZBSR+wXnk1s62
vDs/q7zNVBrXwiHYo3/oU05p1ht/worWvhg44rZLxwyoqRuaYEr8NKdkrA2SfabSl9w2Sd9X92RQ
PmHNOKjBZ3ewzhP3SKLw6tDmRxy2rl4WzfEsxuofOMKbJkuJkedvm9pcJu70ezZEpCtew4zRzC8d
eBK64dEItcgzeDJUMz9mSA87Y+x0iefPOfc/M19+6Ep9jroju2rmBSpi7CSpQ+Onip8kKF+ai79l
mub7HsYcvOrTQVmyFqy9UlJPgVh4MGDVKbmlKdfnT0fE8Dzp+1TId6HK/WDAYOXAp2HQn8uG73DM
gRnvOxuneC8qdWlV/tyr8uxOSSQaKKox4Wwd2vZZAsoB8VmsCvVe6FFFcVz/cev+wIjXRbm0H+XA
9ITb7qVhH5eecKMsLl61UR+tcv7kFh2POKnm2XxSdSaZ68KvMIMuEwNOl+WeJCEq7GpqSQ1C3VY1
t0gR++V73yUmKVBRY7SEMzUIIlxsNHuMSker0ygYLBAUL46/LB5+nRl8qSXGsoYLjwxCrMQJbo58
+kcH7yuVmYi27PZhrrI/8A6PVTmck3r+wNYYgTICHYnslSbQGGZb35sANutrlaTOFUXIX+KLEfdf
UgynZHbw0lXFIZwDvbHJ71eTfLULXNtymA8DgsCdt5TfNuQ0OoH26GBrdrvww4nTTypo/3iW9aBb
5q4UlzNRP+gh2N/89LC+lJaab3PSdVEQhydi33e9uxIRc/JKGu+4YQhtwvigJP8agO6Lg4gLxO0N
tp2Ufwc5dtK8ErYBZ4Maj3du34F0EvndE9C6sRLGFdznziieSKY9904PhKa3rbT3JtqAeOqvOfjz
1g3k7ecuHBeudjsH9Tft9x7BZTF0F90MUe9ZHzIsjQeFaFIamied/7Sk6WuXk2JSwv+pEeTIi5uL
CyWHbrYvcHEDlHV1GXkLJMPszf8wf1zmnKxbNjvW/X5CloXRfKrpuTLlp+o8B/5XG1vTu18mZCbd
ZPzyXcrBhZcTh1KYmMbEDOAv5zOq6Pnc5UGHFtL6t9Sq3bI32dulddrLz4esHkBFBlAsVEQpEEEN
221DRPRTgAq/IZSdlF1coLKtt66y75GA0sChu+zij1Z2IY0ru8iqwdfqSxyEFGozc3Hx/Hz6g0Dh
vtowSOMGo2JwS4jK2QFkLDkG61NpS5OKkCy5er1nXBKfz8acScRK2hNDpHHw5jU0zeQ5FcowPDNw
etzdoCYLz+QTGDpWJ4GW5Qcl67m9ob/48PNLOwngfHScRf6QB0gXfRLpjYozWuf1jp7e5px7BR/G
eEJtt8C6r1+zVQn7//Ppz+9xc0fsco+Bjhlka071emENVWSseuifD22FXWUTr0rwn19ndANQknMp
c2e6BKvSJe1Zojoxkc8ZFpcszTk+fj7tq/KZ4xk3oIeKH+0P4v0fFC6JjyPdIY95jNEosIM75kk1
ubvZFg62trF9Dm3q1Saq50Wf/K5EFd//fGj7KSa5wJOHeNZva1A0qYi8VAjKMES7z46CzhiGU92X
zYWblOFWBfXl55fMk9e0K+1T12vjooxk5yRBfh8qYhgWb86jMKdHfbJ89IdSXcWiH9u+/zNDzdvB
0JzxLuW3tC330iaIsuhmcohNhzjLQn1Xg/lmuogGw9+oODukitBHBAMczN4Mz2J9d0vTeJkpfyKx
EluY+z3Uw3qVz/tF2fWv3KkOSG/EZ5i2VBX0wZcTTHQGhQJQyq3w8Td7OUqC8zBotbBtlCfbCTuJ
eLOshYCjhi1eJDEwZdp7UVaT5yM6cR9IZyuTIohmVbv7oeX9taeVMyvN9qyXkFno51PfC9bAjJIM
obg6/u+3WOvvE+h7NpqBnLtz+TLDPtmLiUKbCh8ZTXQIV/SxH1rrrunQMKSDcqKftzkmDniTNTw0
naag+4iL381kcponGN+cjM4NjdA17RQDccjtY5UsCuQE5BgszEeoGBmS10Bg7dnrTqLcz9Q6PxVn
5WTpzSYPApf0hzcO+timxVeSgLXNatzRi8ijx3XX1aPgjO3KCGpN31vzg1OSEhCrETWDyMNzwnhJ
chKLc5494/GM0jKcD35WzFtR14RW4Z+bAImpQWCdMuv830I3k0M607EQwR1vuXmkLHKbtqR3kYjc
7+3J0zva/pYzLlBBDOgdZVnpRiBHxP90ASvTSHdY9LSZdY9lGzM6+vGVxgpufTGoeyJvuaaCyt2N
NpiaxRO8jZfkboEOu4im30i5dOcuIcCKpflkJPZmpjUSCMcXOEmTd1E08buemw/ThshKekoqXctY
jlDj1GC3+CeTXPkHHRySsnFuRY+ErWIAoJTFPwpe7SevQi1gSvloxNOvNn/XlWzOWnohAfX9d9i1
xdlgkmlalk0Eve04NU9WAhYgTbqZ0G6aZw+0wfQBZqupDSPPAOiDilV7KgIw7jndA3DxXYDcgOf4
dFTaQuTsmgjF8GQc6GZ9n7L6qZj8z9WknU2QgE4+IXsv7WdGcmNLhAKFahMh4rr1SW9CUB4mJ6sq
/gzs5qQlmdgW+9V133rtHZm6PBhBAY9LAksYK1Y5uWSf1KI8L7Hn3g29Dk4WodHRXFXi4gqr2g3z
t0hd+T5QHH7qpIrIeAYbS4L+lV3FvhB7OK0YXP9KxmpKXAOZl/anWoMvEC/2z1XI7yZl8qVaP6DL
O9l+EwMWTgQvp2b+ht7s2jSYLhPC5JxAG2eoZoP2LqWx1IXZA5DPI+kt8XPoP7roxy+TgSu91GW2
90jwQBKLyHnufeMANcOjxpn/FAt6VHpy/EPn4q7U7fQR+DFOc64adPjtccI/TEV9AORbme1Xt0xE
xRxUlVr/3K77SKht/wgM39yWgABXUARiBrv+aKwptX6L5EZz4b5UjntPCElwYmk9E7a2aU3H/epz
52uGRsJnMD3mzdJdi2G+ybIILwMbO2pa/1QWFA8uRbLtalsf3DCfn/CHvMtiJFRkbsh6kz4Q1pwU
kacxYlhmkD+HjEg/CQWclSQG400tfLZE0Tkv8WI8NRKmOJmLnscjpE/ck2KaIgUIu9B8gU/8tpH6
cp3gpaToY8wS/cvM0iv2uO5uys7VXDgAn4a6SNTeqvLip9iwlkvn85RYxpc+mOaPpQvvdFvlF54U
m2kJ6ij0yV+YTNk9Wj47g6dcNzLqDO7WVOZbQ6/O0poBznbS9GwLKRn7BygNHaw7xsbsHjEAlRWO
cy2bVUKUpudBjc+ouP4OXa6uTYA7zqjnYmNeMLfnO2LQ8iioA/JzXMLlG2s2blm9PMSCe2u20md2
a/oqYheXqYnznLO02QxTkJ3c1SYRSCWuZsct0RQsWUTAiYse/S+PUuy7EYelQ//VloT14THoKCJE
Av7I/vZptHbxuCSIKQsbzsQxgQjSED2IBMw05tU3XyHzRGsAv96M1zl3HtRE9ENtm/IQtuERlr54
s33xmSsW5Snz7zTcJT/zAOU2usWRqrA8IQdk7L7YNpLIQ464T5P3vFEkH/UZ5E1ZkWS+5Bfc5iAU
Qoz3krfnyH5oHmA6Fk5/3B2Fd1qCJn6rfZ8zNkH46/at/94MkOTS6ZotGllMD0MxPbtZoiIW4Hxn
IAYjy9J4nwcQKvTMsGOOAIYtMyzKyPRT/jm7diCo1GmH64SYq66GeE+0E6ZZVqqHsPGvVYp907CF
jcdqsq+BwsvfB1hXghS/fO8l7qZVKO+NAEKHeF/cPR3/dEwGpOKU3xkpxBfbc5290sM3EWDZveqn
7N4DEEm1YkZN5nsUjv5esFrugUXOFbc58nJHgAZMUCAEVKAF76N88TlTzLuiMZJz4pGA2lpNdSw8
g8QLgi5Gow+uPpLFzVjrKmrNisIjOCd0C9mxb/MwEityp9APbYuc0djReWRl3hB1o7YedX0wrFrt
fj6o2X4wzSbdmyiu6Y4seKrsgq+hHax3P6lZlAJiRbzhq8sp1FmgCvuuT6O5vsMd0ZwWa/C/R7+5
iymVwx5BddT6/tK/0O4w6m+YA1zwWg3OteZrziDmOy5ybiXvDVEPtZO/PEGZRIWnY1vlxntFKfGB
DptD1jiozpOWdP2YOg9kbMWOGcSJRBn/kd0LhROK/jVEJR15Pjtpuf9McByi/mS5Q4TrzJ/t5Owx
+t11o5debTl3UTW03IZmfRwW4svUgPKzKwvmxjbcSQ/iFS2wgYKPjO7CJlWrhUBRgAHascUN+8st
rS1SgTwdHmqR5zx48W4M9vheW439KgDL8Ye4mjSi3c8x4oYu5x698luweVzGk9M+I4BCXagK72wO
aDdJnrMjLU1r76Wtc2iyPt1mpEtujVL7+yWbUeLW+qWIMYsrR3sfYV4+VSL39rmuHQoMGnnMFMwo
NRJF7vm/4TCHSGXBzieJonVsY+ew/M/YcHeiydSRmvOBxuKbXWJCGXLffxm4c8HwUZZWFsWDCxxU
OCCgm5zlQKmugsK1HkKS085GoQ/z+vbZeUcOwTDDBbLZDv6a7i9+wxbdarK8kuW3C9MSyTDvjy7/
IAB0YrXjnrpLmIYdbm7n7BLhtuUO7M40pYWPHg+DIfC7S2qOn7rInsY+6MhzUNV16bGaGYCzOFoM
dKGdm2yoQjL3Tvze54R2ZyYbZj6Hj+Ycn2CvyRpFSnB0YxOiTlvqGCCQxVyOlpWgE2wvGJLoVAcY
K9Y/SqPHnwJxhhHsDl1gX/ohaJGbVs+LnnK8Pcg8Yu2i+Fb0vSvs5HkfJ8/T0iJWy+MtflSADtCJ
Y4iZP+OwQXUhk/9j7zya41bSbftXOnr80IEEkInE4A5eeUcrkTzUBEFRFLz3+PV3gee8kOvWiZ6/
UERFia6qYNJ8395rP/u+RTvQWlneNMHXovDutpS03cYDTBSXx5C6Gqtrk6i1HhEvQA+umgSBE2Co
DTmg9UZG7XikZ23cJQ6kHgMURSM+F6VZfrWsknzI6gnBt/FhqJyPIUKxN3vIdpnTtqRIjt4VSQyv
nh+rx8TEuC+zqbtO4wgkFAdthX9c7AU1nftQzyzWmyL6otK7oEq6t37GuT8sc3LTePdGw3plqGp9
NuNS7WpKVGt++ys3bX3xbJLicbNjLx/xis9FHB6TPL7FLbazO9e9tVv9rCgyYa+UNtyRILmV9IXj
dPLJsSqsM0sIeQVSathkqAFYHQ/Ora1uYyal56HKEzrNVChZvdKQ8ByUtqwee+GVdGQR1cYJsZgc
/F0/cBZYBTq3kqYvfaRGcL1Yb4rm36btEV6wc7bXbYmKh9y6U2GET3MPOqyoW+/QtMR8UCGHL2HM
m8omnyqqCIRCSzGyiOrgUgy+/MMUzDeB51BSdovpXOvya5I0cluQjbPRdP/oRVm3oSbsAG/Xrplq
a/s+65ZjsjW0+KriltFHnyhSPKPkSTCSR6hYWuPEAh5igJU/ZSBTGfGxkeVVRjLsNNzWU+6ehE2k
Gs1JwTpsvI+xJG3eB2RVEHrXyGgHnRWtHizEDTJKVko5Q1tZvM1pbWwK6FgRA27fjv1pNnHklFV3
4/sMPmXAZBHO8SMbov5Se9iuckyjUEBs+OHtR6uE+IdajmpOgkiHsgGKV4n01xpnCA1hjKG131E2
w/yaRyjvHGRZpu+KozTtC1sq/eh7n5KOTQVrW0DzlqRMxrXSNG1MV5RpIvLSaA9eJ78K7/VAqw6b
Tn0svIdGZv6RKsKwMedC3PuhjM7TIu2H6l1ctS/ZAADDj721lLazwi4BMEgOH5tMsvA0ivqhKMOz
NgsXGSyaYYLWHKpVIr8N1hmGUeTzzEqOt1fJ4N76xXxjTLTQiKjaxnWXfoimXtP9DO8jr26XqMWH
fOyBXVrdPb2rAW8EUpkgMeY9LrAnnRj5LUdmHbgLKnJq+5XrpvzXoj1BO+HYNVIRtXlEA17g0yux
fbVIi3zcecsRXRuBktciEN2GWTsml4s+VAufl1qFcj6ooVksXdE+FvgZSumN6y701SkpEh9agyJe
jjrlqh/hqw0NPG5j8rFcj+cptElL4y8kmD4RGoXiGBTGcXambuuVVvNcyXsfFtFdlNPeaMb6izvk
wbnJ2ZxRHAgr5uXSslAn6Lo8iHzYWanJQrJLXgmT9s9+FFLBiVk45xmywwbZ3xruG/SaLhvwhJpf
q9g075N2oCmBl84x9CUrJs4Jvl8YEhnm3+J+7qq3uOWKwMORveVlQI2yJKzLmWwudoojWTIjPzcF
wnW8jjvkvyfTtoq9Zda0eorr0nCme6D7ydaKx0NMcRLy5oeioK8WuHV0yRNEBFKU99paNOZthtmf
Tj32ZLpaTXKd2+JrV81q69t9v6HxgcMk5z4qR/RcfTiaRxmbb9gFu6vRG+4GlGd+U/o7O5sA+wYw
Pz2m4dId3YOJGHilalHftRo9ciGqfD0Hc7muLDaQg4m5HlWTQz+MvIIuJq7UgM/FTvdkxn50DwHs
Q2k6RAwlKDHnHhxMMho7WJH7pnUgj+WsaX3ajgMeCahAJe5xBG+bqVPpmp2dzy9Rr8/cKGeIWOV4
f25oM+A5RZyO5jk6F8ypR1XeJVUp9tweqCvIZzjruXlLKcptHFu0WwJq+yBydkVEEGVlOVdFLAEV
kaezVvTMKrSE6FLXoTngUmegLVog5gnHysbngjMLxEpnvXrjWKKUnB9tI0Vw7lEl7AwUAbgaKlqg
jtzQHkTrHVqQ/0ikLRpuOd84KhDXZtZI6lbuvhTHFu6SPbjlNjCQHhfzpctm565v6t2UhOz93WkD
my+8BNL/0I5WdfS69HqEo7weZoz/RavDI/UWHA84zFfdVMHcLwOJ0jda8gKRebEwWxdkP/hLMj1V
uhYZinIA3xsd3bDEvFA5sLatFmrlROOp7GF9y5wO2KS0tRO2rddpmeBAM6iDOGSJ2faY7cL6E7uZ
aksqxDBMl6HEh5rVlKYqhP1sADKWCadx2ccxbQ+NT+RH1ZvbFgWk6BqBl9D+VI1GcSafeKaI4uij
I/IXRxb9Fd7s7iopC3tNmwtPm+n0lwgJzoUormt7rKfD+/+8Yp8jfDv7Lht+mHG4nChoNXSsOzTA
Y9schznWnC086V7jT7s2qerlV/2tq3wCgUEHbqbSocLqhfBKQbdeMh3dWgCodo6eab+DQ722oyDY
hMFUH8C+3YSWfiI8ML3qLO8au1J5UeDUqCkJZ2sph91XlV5Z4cvAzXLXDs4H9Do34zg9AFyLrwvw
ZX4bLxWTxzKbk495YoS3Rj5ulZUmlzJsPsxpOt71y2yahOdkercUxiDRFPvbcfK2Te45904/nHWN
lnuK52OVgxbwaSkfAOOyEQmjrd0wZSa4sIy2xpcyVJ8KQtfOqnZbGLSuw+jnJZckdvGrV+IYJyXR
giIELWymGzIGk0Nio/HpWmM7TexOLKFea5PaNx6ueGczQa8B72e71Ebj6anJPquJxG5z1Ge7u+Sh
gAOGlCaMMJyL0ESEptiUpyF+wL5hF5pMyMzK+o3+J8jgonG3oo8a3JY2XU9fEj5SYB6twc7RqSzb
kqoW+/++Ak1Rlhi+o0GLu9CgwczZvPL6coe3HyRofZ+mwz4hWxJD2zaz83KvCIDY5i5qoVZA8evS
ifAZOnXloMrdKMv7thrEzlJE1HYMxehAzSOR9FddBPlzauOZKIT03i3mbdhj/ZOx/zmczebarjso
B2l/Fffsx+IouIrs4o+AagWvG9Xb3o4HmKsWvlRwVpG0hl0yEwDZYtVAzO1Gt2QJmleGS1tkNuHK
0uqRQPjaMN1BgmrWnT9MZ3bpFRsbB31TT1c3pZ25TXP3Qt/Z3BOrhQ08H/FRoVO+S00cn6M/0E0C
LQYxkWYyoDLwyi9hJfZ21lZn4tTZPEhlbByPhVChbZBYuOW2LT3RVWG35ZmS+zVcAHMvDKy4oU8o
lq+x3KfRIsJmg3IuJnCs5EOf6gHlnpqhg05RjABJ4Zyvu2MNFOtSRf10mVn90dtaGvAW6mUrU+up
1tmOyc35I76PiCTYGg4brawl0iEIWFcWE5vZkGoRcik6BjlH/TRRCUmKIVm0+eyj0ZKytsIL2AiM
mg2EybVgWtqwI34oE3j1ELS8XRQ/jLptbhqxxMsEIIL7jsY59G6KoxQ86uQhJ98TLRm+c7TTm3q0
kZDnabOdpTvgFM7N/TyljwTUvILHoxeLQ0cL2iuZpG1tgu/PW0a7sBb2sUOAjHIoSu86s36cRfuc
2mx66I7oODuNsTo2evCfCasjnCKuo2uvzFZeGYgbCyUYojvpfFIZPmO34BvgUzLaQJO9AKZvQhoR
Nw6qflK16ztL+xA9syra5s7UMtmIdj67y0MSVfFRWhrTd/OcMIkf9JyY1zAs52uXBpXVB/4+QiVV
rpqZyWCcZwbyyAgvKsseevx7IEWLiIQgOz338o6uIpje5YF+iPPnM3qiAfqFhVUxmG5HAGbElFz6
cA90d9Auc17Yow/OFFrlsHK7Q5RWd14W8MnakqA4spkKSqwALQDBhoTOrO0GEgqBMeMVxuYNXdvi
o1nSQinSr2S/TZB1a40bJuMyY/3IDVQB3ILDih7KIDWBDLv9WI9HL2nEreVCxFv+lJ/tKPumZ+b9
TyqqXusp8ndVLViS+r7eEkRhGcZV37mEjJPzume3vul9ozllM2gWgkmDvRTzE4iU4JLN+XVGufEw
N5gxxPLgIn3e0Hkq1k0o4/P7g2t6X4YqMOlt+MOJBv18qDlCge7HE2/jmE/zJnBY1IUZqoGkfCoj
H9yjEe2BOjm7coxcsCb0wQYCvPIsQAJb3yfTjR49ejw+NSa/AWEREFRIc0+eU3I9uCybveqKz7EZ
f0IVQu2DYl4fyXEzFv6w0oPezIrKZ0QPK8wrUplGSVdcbtLWrnfGDOAFdjTJmZReAwPbLsqH1bKI
U47zEoLcHNL0sRwcb2Nq1JrOgDG9QulkKjy7Yyup3zH8QNK3MUC2w1DtpLMlXO81bmrsS8W+CvCL
yi57pPiOaqRABpDBK1/VHgoqc0aoY1z81AWDAT5wXQb7cgSTwt7iYAmXlmOgTg3ZcEmZcHQK8zUl
eSKKB5JQ3Jb9ZHdxQ0SgJT6YmfZnaKKQ9Ef3U02iKvYbA5/ps5GY2b4z1a6ydc0Ygqgtsr2C69+6
LqP+qvFtSMHpo2PX3NfW8Fxp3LElMU4EqrUsYuNmxYj8edLI3JOUOgKvNATOc4V2fIXmrVzNnvhQ
o5GB4uqe2kk8cxXJLW9vLxP9FjU1DVBVffJ7xLuMA3ClSzKhw3KbOq8yiB7SWI9b91goiuZZzwkJ
1UdnyMH6OsCZfKlYfPiHonA/+Z6DS7kMSbEyP1J3wiLdQM8IUKJ0lXtvwOdkFvfx9oyArG9mREZs
V8CeLPpPuQ2paSBRus4Xc1Hr1rAmCCic6oEVJkNclAIMcjrNJianobtkWUcYygBGrSuE+dqX6JVg
ZPiavmMWDOc2vE3Aq3be0+RhYAqwEa86xapzNO5jaOj3Dvva9exgYwnmBGyQ++jNBmCI6BG5OvFQ
k3MLyOwWC8ke2M0f3pSfyVsMyQhuH6rS/QSSfl21hl5rl0a1rdmXdehvBVbIBvduHGF0BkFCmw7H
McrqF2F0DAPzsBmSakYEg38+EneBWaPkAV41ahPFoRduY+sLhjHUgBEkIDoRF8anmzT1uSTMYZ2L
pF4rp92TsfVQZ6wy8/NsRQ72PJsZfgG4B/W+mso7KRFWFFl5NDqUVPAIVjPMYJA/LcwwKs9Wg8Ke
dc7HXB0gbryMYsSv01Kp1tVzVwhURYjg7Y6gnKJGr2Za6cfW8J9UWj5ZfvRc5/G9b2LTx5ZHVzIA
BdDSUY1lukmBUbAvAXRg/DGk1tdFjSLSVzdtzd0wuOsyDq4mgJOHFkm6PToAZ5tgWzTqylJJcYgL
8zQOwWua2C9NhjkoCUjwbOPrfFAfMMSiSMmGJ0QzBxrGj30wfUjg02o8/zphPeWWLluqCq6HDh/0
CExkqDH6WUvvVEEVip/HVsebpsGfPLLtrHPfXI2Ls47N9lPTugEABnGqEv1AeComSvwiYm6ILUXr
GiJ4341z9Uz3/L4uxn2SeJgJNaK8wJWEBbCQdRZ5uofpogGIRAMbjWn1tS6Ll8kb9qpiRzAJ88ml
woK2zFzi1prKPwQMi2mIdiQUwbolDfqcQeZxvK9uSwJ3LEDxdyM6qJE2QRQ3F7sKd1KCqgkcfYvN
LViLDCZ2CzfFD+sATUvykNSNXtch3ZM5bS6TZJfj2RY5q/FNHltXYUTjPomsg47Bn5FXjf6fxuTW
C/CTRBiNEBOWn1o1HqrGGjdFWt9kAOG8IqLvQoFs698Hqp0OWRl9zGE7sfNHSehVEycChDJ2PElF
3U1ANrj1UO8Nid4ho+68bSUB16GkkrYmfaB0XfoWMZyrWbL5c+90hlY97bA+Z4BM2FGyO5PxNi9R
/gUWo6gxvQ0jMSGq20HC6zeZ12R7XWWbPkJ212ua1hQJWJd627GI3TssuduxtYiB6JP04vgLlm4u
PjYps8QYvjWTMZ6chonfDPEG4qvFSs/BCLyWD5reBGTCHbKesZkYgh1C2G2ZZR8sW1d3jRlRC6nb
rQ5pmhv5SytvzcIYngQXTyqpN2I3fOtgz8UDlYrOXpYUb33FnVCBgSVKkBEYHUtDUxjoZ8WIu28E
iaJmpVBN2t3ZDqyPqfDuoYVxQigNgk6TF99s9E6UU0p29HaEMWyOxfG9XymEeIybEBMdPWwaBpYA
OapaQdqGL96AutOFLqalJbyi9Eoubt0lHwcT7fRQ64dS3urSeaZc52+zmWMZWKz+Z4IKxJTcjC6W
5MnAHz8LmNMxhcQlc3Hmik9yhDwmQ6xwrpEwV904rpgpXpOK80S97DrJk4qNfh6DM972igUX9YgH
02OBH2f+Y0G2B8LK+k771j3OGcTdCh6LHG5oRz4ndTrBiQcNVgVf+oCCo564WFs8CVX3NhNAXUFk
Mhpz3kq6oARLlGR4obAu++wzUiRuilHcxYS4FH15DGYcTpTLnFOzPLw/m1H84Og0nmPHlVt3cTTG
i92SNW99KqoEIdv7U0CAPP32rfdn+t0F+f7AKmwsF11HDAfUX2Cg78/yQfz17P1rP/333/3It6+9
/zAai/z07dd++hrpPzB05lys5ezjaVjEa98eosD6/r/v33j/WvLjN779XBLVi2N4+TPZ+9Nv3/r9
n/3p5X/6tf/yz76/ve9+59sbj10Z/vX+vr3in1/86SW//c63D/sff+TPv/D+g//xZ376/N/+6vs3
dCSbbRo2X7CnvY3e6G8nGW0HJKGHOhvpBmbw30kBWcd2/aTTuth101SvW0tZm8ncvl9i7w+yBk5A
cFu8mbIv1MTGQ5s1h8EuhlObvnB7FdgzQa1YiTee/A7vcSWqbTXajyk71FPehPZu6Ix7iBxvpZ7D
XVOwSOpmqkYj/fB11CBD9Oqcwc+D4xeVxenbQ5T2JEDrEMOBmexLNFuHhvIMq90C4S3kE1L89qlN
hKgJvQX8oc8Sy72ureQDEezTTg41c02Wq31X184+/WMk8/ogQ3MT9la6R7t/1UdddRqG5M7DjQ6C
A5Wds9jYzTzLD1EGKGAUfzAFZLs8JjvcawIAlu9jnVqKqSBA6oyGBkbMk4P16EgdiI0rbnZjeSBQ
uKNJqTIqtH578ue7wAhtQG7o88xP7zfPLOVfNyicJmoupoFvqQYuxVIB7+O8WCFRdhCS9f7UFlAM
JC5o3bWfyfXFIuyaqAZDj2kotnqyjLA5TqQV0c5/pB1MsTNBdgGOxSvZYukSTZkJpX7IgLmMz5Hd
InFK4p2fy3oVUb0qxTasjMcZY8iaYv1t18HeakvcEX28h2vD2euyhcrEUhY4C1NiT17scAoZddkf
EL5izPFLhbJm2YVcIvZyW2EQiFlfDV3X7fu0zTD2HBPTP/hEG63aaHYuAyG1EZYQL2B/lJ0HgKsn
sipLqA0VgajI4UUr2J8xB+cZUlVAYbRPw/FjmxVoBw1rWBNJcSWe/T54kfiQkefrVzcgMdQpiWkk
Y2hT+pJETivMUFr2N1yM/cYBl5vUg7w4onsMxsXkSZ36qO3x64ibioPzVSNSpo0Yn3wZs3kwws9p
7zyIMf5EyfcTPhY23XQakqGlGA9NdDWZFSMu3BkaDNE6aFEMEaZ+a5NdsgSPlmZ/r8T0NKvxS2gW
TzFYz7hncl2WJSBCHyso3VY6E6OqEXXm/VOSxZc4ya+LufpI3d2+ADG4CkgoRXUVbzKL7r4Z56iU
0BQDkAEyQuEqPjbnNA/CrcKtus7J6ImlR4Mzl6/WAJyr12yN2cGd3XyHqmsCDzDSm5KDPg1Jwh4r
mIqtrb1rH1DmqirYesXWkzL8dJMgCVkb9oiGu79jY4FVxSqPZmI9DIZAqdLktxJfZBW6bz7Fx6RM
p1WJP4q4y+Ewx9BhkVuCb8nkh5o8h31pMaoMxpYMxLt6YO3ad3idaMEfcLvh5vTbrVHbLwZwPSpu
9yqub8TQhx/iN4J0niwjxg3YN+Q7gjr1E7Q0mNYSlgC9fpBTRE57570VNpSr6gExzykxxVNhsf7F
dfICjpUEhKp/jk1ub4XgE9wDonQPMyAxMIjxIX+5IJKoMl3HLFuW/pDaKrAVa1MHj1NrmdvGDPeN
RBkLkkixegx3VtPQRCOsFpuHc6KQc0na4ovNaiOkwiudjcVaBM/MqTUlVcqOwRnj616WnHFsqjO0
+XVEWFzRRwDcgluVtIBmpnNQvpLVi93AmcozzbVTNqJyD6LxWkWU5DVrKnLViXSpx5Ai+UgM7WiT
vAAmbJqv4pIVtQuqqBx5J4FdrFNcIFBRkueJU0Jed4F7x7wWpXcp62xXkHUyeexQuCmCvWU0aD6T
m0ZNas0e59qTuQFEoXfWPqI7OjQDbZf+s6md9Ch69ymZwrswfFEquqEAQ/x7R12DWYiEHxHmwHXG
Y9E5Rz+y7mI/tFk46Js0J20grJ312JQ3rLZOHv5tttr5QzWNn0Y4uOi6nVOCCB+yFpGFInoKDH/t
tBSAzaa5but4W5jtax3SOWm5QFj1AZJuRAptRrcXexqfmipTp9YDZ0KPNwWYSOUVfBGWzcx6mWc/
P2SoA1fW4v52UvFm5lCzWW/Pd0XmPc/LcrdnK78hhujihSg4UiCspr7U1hff8Z5KUHY3llleJYhH
VmYo9h5pcZzydI395AALNTnOU/jYRgCzxvJZS1xXA7lczBzZbibyF12jAehnumLEzjoWrJiSzp1n
P0fzPK9B3Tb9cxkQRMg0jgQpeO0sEHPsrp66SCEI2fctsQYOFO2Vzme6OtdTgoQYTB+TonPrhu1L
s9TT6yl7pZXyWRf2V1OV2HeX+mWYEDTdtYcwV09VPz16jbyoRVldNhgHCqt8nWcCcGp8A3gUDqLI
u10/VZA4UrFK1TJcFgQu5FQO4iAi3EK5Gf6HeYsAgk1eld+NBCqgMz9n0n5SPkI94VR08qsnUbRk
TJgVSBvfP0v92MXOR3tyQqCD3b2kGQs8W33xnAUWjIHXGxJ2LyJ+AS+aHejo0fM3r8gz2owVimwx
Ozb+RxYHZXBCDnJJGm4mps27qPbOh6Yv87tQs8dqRyrG/Uz3Jk9JMpnjGxy4AWYG92T3wXWrk33Q
RZu2pKtfe2BR1XSTmSFhEJUTIeP5moQhPi8uuTH3ISgsQUWUyarMB4Ak83SRWd0HsrWAx7Etserw
VKETxlqd7uvGB8vaQXXEXA8zcnBXTuC+FSGBEBZWFTK2p31TvTYRmyMmy+tCuyke4HAXZuMDBnxw
qymIjtj/2o2OPNCePFR1dHZ6/RWqrD50oj8S67ub6AfRL3qvRtvZ6j2u6v9HzP7ztejytp7u35BR
599nxloWKa//OWT2AejQ25d//N/65fM/tmxPXtq35pdf/zN0ViryY3F2uu4SiqbQvf2/0Fkp/iVt
W0jXdrSyLdLT/vmPv0JnLfUv09UkT/KbJLo6iqTavzJnLetfisI8WaqecCg/edY//4vIWSFJlP0z
mfb45X/+6dqu1NpSyjUZuiVdCuvHxFlF/690Y+ztOo5tKlDVVbyItw1P3iE86A/zFOgdDpLV2GdP
wNiokwy6uQ+IRl2nPUKh0Kru0hKI8HfH89/kyQnxb96YI6XiI5pKA7j/8Y2BRchk4XvFRtqkceIu
QCeiEv9WpPNN1ROWJPWT6djnMq7Di01uoFEFzvn3b4Kj/MvBgbNnedJyiAY2f3oP0KdIoyl0uSG0
yynb7ExTCjt0hMmhjj7PYLJwOMQUAyzihP77l4bJL1EY245l6uW8vb7cR3nQ/M8/xf/paiRCQyZ4
6QqywdQFA3sTVOBTLZlMpzNWKgMOXHfnelX0Nx97ufB++twEaztUIaj+eQqfx48vXldG2bixhYK0
h1YyVc8jaEKEksFO1ZmxE7ovKVUAWW94ixRA/OHiRT3qowDoFLqU3x8KsVyDP16jHhsM2+WOWG6I
n0+DO9ugZSeQsYMpGPJC51qW8XT0qkZcRXkBBqclGtWmHwd3BFwWzk/mtfXApvRvrspfLwjPcUzb
lgDgWHOaDBLfn5XeT5JBSnYPaUP1XdEIxNtRV9czKXu5Spj7gRJtCJJ7sJT/1zD8Q9D39xGLy9X2
02FwNNkSmn/g4NzlrH13SRSu10+uBmdcOyRjTLX9mSRJYnIDEztWVnTXvz/sPwY6LiMDHknHdSV3
obC4FH98OT+wdJmbiBiLwOlXwVBAuZAlyxHz0aLDDQm0Ov3+FZck7Z8/oXI1L+p52iXdbzn8333C
sB/cOBv7biPsaTrMlpbUlpcAHRuwQYNZI7BBLi5pHkNgXQob6wSo9z1JC+TyllC4DK+/+f17sv7N
Udeamru5yPN4Uz/dC2kR2nDXiSnwXOnu287AgVtZPGSswCpCWg9xSZFeBgxSVXKn9GgfE908oh+K
7gERwUBkxLwtB2hE0iOYV6eGeR4nh2q7Efp4pR2T/q7G1Hofp3JGauLmAhNpA8mCH//9x7F/ubVR
1JmmraXEzKUBG/94iGuwyqqqaMKUHiWawUXwEqrkhMW0WOVS25tajC8ZO4unMJw/eeUzWzO0nDoN
j1GrDik7KdNX1mMqJ2oKInvRMDt2rYuVzencm0pZ1pWBN+ckmG3ww8r6aJny0fMSWAWpiTe+AIeN
2TNa9/SMt2GB/cL2B3qzZG3//sM6v0xuimuIkUOZHpOb8n76sNS9hONMaOpw6LE8CnK0wiFWljk3
Iha7Mv80Ls/mqt1K5Ijnz7WM6tNozQBvxvDDmEfFtlGWu6Dcge6k+qNt2fDsiZgN/rBGtCXeHN5j
lQoOJhuWoArJBQYuhuq0u677qCQ9VgF892AvqcHZh0IFOxGguRLRBM6UyJNdmA8dZmwVb0PK7zsJ
nJ4Kqxc/4EX/MkfNCftg8UdHEyBLZ+dvLocfU0i5x5Vpm56ylb0E35vvB/C7Gw4vXzRnCY3WmWQG
GvEu7JHl07i+lWwFVS/61rwf7Y3B39xX9i/DCy9tO4wyBOSJ5fHHC9FJ24CptyaSVALIjafwDVv6
jY3p41z6xtWQ9yHavEDtISwh/p0MDCUJ+aZhQ0pkQClk08oU8AJhOZu+VFDJlDufZVgCx5/H+ToI
GUcsK6s3RaYPmaKZVbGoa/UEUEMMD0rSDmPDwk7AQNuaFyWhvhgIjqQwH7FAJOdSM5vQnqY+qKlp
tFbl/M0F+uvMpljbCS25I23JxLacn++Ov2Lei5Se0IoKG0FV90G4JR4Cp3J2ScNifvboULgS1Y7S
XbPLAbIBfV3yG0In2fz+bhG/nhGbZaAHr1V5DjLenwb8RrtDXCUkDMAYa/ZOlN77aV7dwrVonrJl
hTeHCciqLutXZWG8+QjJQTsHn3qL9l+kyJgEs7+zJDzO3u3130y9v4zDyrEswYKElSrXq/wpMHcC
7Vr1qdduErLQFP7ywyy4SJOwDje9B8fh90dD/zpQciCo2i1rINth6fHjqfHTtBjR03Ubb7Jvysg4
euPs3gWd0d3lJsU/bOGg3CIwdLGmEEXCUIf0rcHXKMgosaktSUhch167j5GJgSOjhjPZoroiNwIz
/FVoWOVVlfvHkFLMFa14e8+67o+8LXxY5rGD21LZcHMlLlSyMhGnYWN2qYMO5DVCQe2upUM5l0vo
bojGo092+qNdOJfaIaqR/ET/ZrDUfYvt7diLWiEJRbvB9DI/4AAeKDN4dMUi2PtDFl1amP/PeUOx
HYm6IbLgONoeuQjMFntnCq4rdO+rCs7BoYEd8ez21tpDGXoLpOcSsdP+4GArGgmj2NvJYjASudz6
OKjUOGy0a3UfmPar1Ryb/QdChtKFQ9NdTBdIYO0E2TG0JcGlXn3H1LVtAyQiM0o29OnkRf7+tFoW
p+2HRRRrGkfY7JtswQrj5xEvU5ZBdAPmh7JOjJ0qBzq6oxVvE8NN6TBawY7S38klJHyfCsrmtW+p
dYfRv5kNa9eHor1KLBeySYTS0HCR2/lJkd+20glf7fEU5wulByj67TCChfmbN//rcE1UtMWQ4bAA
ZUW2fLjvhgtnieCORDRsJthyNyWxBBhg71uAdxfRBZiqTF0fUQp8MQTMYdm74qHJPttlSr2EJTSA
Z9IQurYKTiOdnKBEhp1mAXGPJZodjMLJsZ5MMmLDL/mkjQvCPQPZVEdgEaaTLRQla58U5CX8zcf6
N7eag2XIo/O/7Hfcnz5WOrYVmo9h2IBLvBGVri9arQjbIojGcr/AaEIbltpH3Ub1AzqbS+omb0Xm
mze1mx3djBR1CrT92nDg0RggpeBWbnXlVVdR733yOit9wmP9eaFErH//zoVr/3pKGL2VZjPuMoo7
1rKN/e6UZJVPirfPbJT2TXysozbHchabt3rxLeJDlI/jiBZGaWcGeY7pWE4oXvPQibbGKlQNEAR2
gCtlNIuoelwHjv1Mqbo+CFAYZK4p9LqYe4tyScvCSrXOO/9DHntYjB3jM0KWCGtZAU9sCm7ygqlx
GKeN1063sIfPA27uVWQmJWcxXZfR9BYo4+QayEYsggiq5KseY5uAW/+pt6tHZ0AWqqX/5qTe5xnS
HKga6wudMlpIAwkjk1d91YSZLgYtlnt++xYDzXYFAOIaj/fK88H4ZMXaAV66piR6Z8/NTViB2y6g
lVFUPELnkFoQjeVofZB9/qQzGgiJQndtAjZGZOFduZ15Tij7YmqbMFNMenHP3MFQAp7l4HcITbkZ
6OmgVIi+BlAft1kqcWsMHMUhvfKb8CPEymiHbvDSdAgrVdkKQGRL3pSEsKwQl6W4aYL8ugs+Vvjw
r0E6JG1r3PTEWqwgtEFErhl64I1hiB6reTuVnrGdG9tbZbp4BmZebVu8YOslJF2ROgX1btzHU5oc
QLIgHNiqsWlOOTaynTVRbsa+urNsOIdSUDnFRf0lHJaTnbQnF/fkpl0QSrJC1gVSjJBdYue5EWEW
CgKBYrPZ5/M8HdK425KFW556qzv8L2Vntts4t23nVwlyHW6wb4CcXEgi1VqN5aZcN4RddrHvFxeb
p89H/yepf28EGzk3hssl0xIlLs415xjfIN6Zupn4Tyuy253da9vW7FlGzVhdS3xJSYNJERzQcEIX
QALPE3cQMwjpL27RWuw7LL3rsoZ8MOBzwN/9yHHO7kzcMNIGgtGzN2eXWOVnkbo6A5tFCWhmB08i
L9fL4YHtvxmkEbECCVqzjj6rXhirjMYVKkfkvxZlI4zTyDcLQHF1g7JETZAJkgAT1HpzMqKCac40
kVadrkPo7psEr+MYAsPBKBv6GGwBDFG92ZnNHJh8+yHxHYnRYmgfPWNEZ6XL38o0YpaURzPNK6wx
7qMbLwksctCp22e8s2m4s/PspbSSG0y0yY/Dtt8QxrCnyX9rVQUBdZJ42F2KwxJ8J6nHVia2k20f
yp/D5M0r2j9MHbBx41irdhouVZJ0j1XaYkSZSCvxUntnTGmxVhQDUldXbc04JVY3rkMUMDW8DZUd
e+nIdYUMFOgvJlIxYnmQ1cqMSxy/KISUqq75MDEvylP9nkUt6d8oLM3lIOXUxLsW5DRT3mHeeWT/
beCHbDujzU6iEAzFly+IeO6TVH/AnNF8Z9BJjkRMazGLA8RPb1n7yEESq9L+jd3UWfc1s5cCk2YE
RRLdV7YrWu4QbTVTwdCvZuXFzGURudwTMJQ6UFM7NowgkEEL6ZW3lo7LbLL09qh0CYSmMEUAmvbG
b+xFr0qjcJv0sCuSZDxCFkKZmyDwxP5k6bfSKYK2E9sYF8uOKRfIG7ICNi32S6YU9Ws/g8bhEwQp
MkTAnO2IDKbCcpEaeXa9R7FADAGXSUP/nqWU8+f12n5uEyDbjqcEKiFjAp403nbeJRsZKSXFivxj
5mEzs6g2POgdd3qMjYyuZfI+Wt7zUCMCzoGTcAmWOpGKWrTTEc4HVYyysQ9B4lQjUWwM50+NLV6U
Uv90iu5JTPSdltgBnNsNcjG8sJQMyOxNjUCnwSC0zj1MCmgKOzvrixwc2Wy3ouG/d02G9RIBsnAQ
lVoeDYWS2WJnElpTN4QOeOEMWvFax3GLmSLiYmqOrYcRJW/li9IbvZ8zfV/nHqeAISbRdEV6qNBv
4vhA7JFywIGVWkbaiwC+M6jkRzolE08QgskmnxxIaNWbQBeKMySYdOvI9qhYTTWCVqzzq17m7I6t
8tWqakJBa+8GxfacLnrK0ChRezGxMkBvrmJuEU1Xw6CK3jpXUpdUEC50kiNja/yJYg7HG6GrNnhP
ZujZmUWv3OrdfC/m8CcSwmxjd0DsQmZ7jkQ5JjOsC/bo57p4aLI5WysCFKIG/y9F5lxmvNQ8nI+V
Xf8GBIQtJnqNmM2CKdEyhip2uRGz9sCEmkU8HslRQWf9HfsksNmQSE05nTt+xuSVyV+zSsL0S+/D
z9ruRCDbGy6KCSwdUDey3SbMPUt63dohzxr4EOM+y0N9XaK+BtNS+g5RAsJ5weqF85XizW/Rjawa
QfMG7LPcjJbCOUXVO0Q0A7LxZ47I0E3Kn1FBX6CymOFXkTBWTVe126iQFMWOS2Tr7DyQgAfbGGH7
MIcDBXZ1TkX+E0ausUnn8bEfbMJ7rQHdzEBWeWePWwOVI/atl6q4GcL4qMPqwYW6rDrpwsYkXx0N
ZJaUw0aBIzqOxe++R2sJmp+4ry7fGDUwGtXF9NM47S4ry7Ptqi9Tg3LcfMVqApRA3EcE+5ukwLWY
FD86egV8/gFnKl1y8nob/waxxWh73cDUEQ1F2pebEpQHxuzJQZ0MmvlaE8OKlN/0JxxyEKR46xQ3
v4AWcTYhrnsyEHxTzQ6ZGHcjHxyNwVmXGqjdIc8q82L6BZBRGvwdw/vK2dePDqnxBYAVqVfcQF2W
HIQKKyy05XpcUhJV9AZe2LB2mrypZa1cWIsJhmWSqEXGisyXhPwv8oBa60X3wh+TY10YNL4sj8h0
eB4p3d517KlvlpZQVh8kL8EZifRRZrS5oVVtq2Ei5VPYcpNXxEpGmuVHy/2oHe5D7yF3RwWi9+kF
lOfJ0O5ON+rcNTXc91X6VnSzB+EUWBXu8H1mJsQAiJeRsFsnH2GEl/MvwmcGyAz9a3jwemWfWebH
iKt9LQtoa12m4YfAKgjDaR1m5rR2i/ChNn/zIfnpeWiM41QXKJ2HYDJNBX54yjmuiL6xOsJ3w5Bc
1/FmCnMXcvFFcFfWM9Ae8Br2LwdrEZ4r1JeS+47XPTtlx5610NH9qBDlB88+6+SVH7+/CNd97kyt
2H7/C50oEHszonNT2/MB45sKLAs5p5Y5IBii7ED/Zz6wOFsq+cdNFGD7BqFl59pJzN0T0xnlVCZE
gkUTrWCxlIKV9PH8W9uogkpvlTu9t6z9aOvh2jFTFj7HflI5T+ue4Ol16u1QNYyXZqUO1gBPsqPM
iX5QDf3WtC7Z20VT7Iy4J9mtw7gdc6lspmjCrRTrII2aMfdDSvCHUDhvRDdynbKP9cH0hauqNeaz
pcgte0no6pLiJyYGOcjYKiYKK1XVG8Uhdhw/HcI2KFDnBE58iZTk3XMzB+ad0bAWO18igsZgVDM5
dQ2kCyAI6eKzEn5GguSoZGstRb1XIsM/zG7ukJXo3IEYyJP7MmKzebCL5N4BDro3aF78SEPny930
p1Xg5nHEzkw142rEJbpZLd+4TZ2snaKO8XMRJAi3qpjt4pSChX5QugIUTMvmu7HhlUhXnElCGbaV
SSQnfsCjgcE+kmqNKKrfmxl/LWM+utKjqNxXAjtCnxcuudhkJ7BliHbVQNyCbe+VmDIqUwYaqmDn
rqXRXMyYD3crFdJ6nAE0Sa8h549ukTd+deMA3N6bxye961HLO1NQNkAbKowwJ3iQVNQRP1cX0k1Z
qRguuSUf9Si9sY2ABFPk3U0U4Ymh3lMtPKDjvRie2g5QZjQM7zbad3VQSPYz3Q+zFbjkE2K9wsx9
nYjUGyNrCW9QK9hgcXj2pl0Zz/Iw9K7rz2mrrR1UJ0kBXFNr5tKnj2ETABKLkx5MntQP/VSZ/mhq
S1INBQjMkAp6E4Hk6J2grLc/SVpTScgrnvWKjQ5R4G+RZhw97Fqruk7fUg2zTGcjvcwsFl6gCOF6
yiEwpaL2M1jh5A8kpm938961cceNPbYRY4CtGcm3sMuPbsqtSGTc/VSQDmWLdSJXm9+ZRfQYMjRf
4WL2ieuYKGGHfYyIYIttN3pR2SdkGuA8dV+MCoYYY8nKqaezHs7IuxCB7EE9+amoaJtGRefeJB1K
YBIMD4wis27MYHvuIeF7Z4fupWvteVFM9vtI19nG6ZazVrWzUvVkg/dQ4ooJ1Xw+euLUtlmyhw6y
HcM4OjSxljNw5Q6iNcq0cdQIz800Gwc+8jdzsLV9Z5jZdhJZ96TEIJRoHvWfVuMGugaAIW4EJUYs
WRlZpx5TKuLAjpGwZ2VkHSH7YeGwZ5VpUhJf7dpI/LQP7UdHwMgbMiLTQbmWR1ut643SO8im2pYo
PUND3pQWQdOwDWwBqvLSEu2pqcpt7RCLrVkdiZxFNjyWwNE31P2HuqkIXZaR9xPrTDwX83vuRbdW
VxqwzjkOwToTbx0Mytb15Cu08q4qxKHoW4d6SRNP7D2RyLvKobCii8WUHPm7rZwatPxchJRD0tMf
JhgMRS/rE70tuDXOUYIZWavI4W4zVAY/Fw4QliR5tk1sHoOVnRS7pU87qqD3Z+uhgYC/6WqyILMR
miHG4yjovY5EdjLMOlIIpvZkQmVTO2nvRQewP23ynm2vzE7wNKAN29Zwq6b0gTyj3CdKag7GTOgP
s8KNFoGMc2IURiSsIQoC/FrrOs/dvZ/YKSUhepYZBy0jDkw7WaswZOLdNMsMBnn2yPmLb2lchIC7
5z4gYgR78qh+Ik2KHyfitKB+eMlz1afJs5b377VN8uSCCTpQDe6EmMJ7IcdflMz1Y4k+IxgcrfJ8
V4VMaBUOeFMzeyA/In/AZFn5msyw8uXSOmCI6/2pwubfFAC/QrcLeguPoUiy4pdVhg/kCBfbkkTB
bRkpUxDFLAGg3DBiqSmVhVsbvgeHNMByl14AkFKS193esRTvSrz2aYoFlUJbGs9KnIIzja2N0sIA
H+QEyjyh9HbL4tqR/rR0HdJgOZYfMQHd6KNmXvIZ+JlqAUZtRJKekWyfdcXRD4Ue4npMsnSfNe2h
8cweqXDObDRetsfWmO84rE3P1TG2LndT4itE7w/J8ChMtjudoSinKSp+oUh5TK1UXqZNOOj45WNT
HNjkflQVbZ5+6Lx7bS9OYU45i8xguu/hpBfXcjarICuyfDehV8j6PiaK1TV2qK6boNTzZq3jowxM
JddYH108/Ys+1C61x6pxnecsMeqtQWhlgL3skjeWfegbLz7NxnsVzVVQTTlTMulagWHCiNFU6qtW
ajtl1HXic8z2SrVFuG1KA8eNSKE2kUPjUCNGGQ39uNaXdFGWC0oRUTKrNKVgJY24nVbWLXYwSA8F
2rpCzxDIyaohRNLAYGXW1p6I7/nYIEX2+7ixNip3mK3taB/sy1ve6dgOXDHmQd0zSkLHTN1PCEvR
gQrO+6eOEIgGHav1Y6KHGHje/JzYOvBQTYgjVJ9pX1tyPAkH0gEW+uSZ7vWuqfiIdL0RXaBgU59S
pweGwJ8iKyN/w3nz2coCR5nCuqQDab5C7xuuCfbm45CmT16CB2VSH50GtR/hb1jILWTFbdkPiF5d
7+rp4jFsc25fI0JUZG3xuq4G1uuxMbeSCpCAhuuMLlPoUONwQMVa/ZE6ffbgAK6s2UeHytycGA0G
OMbSc1NnRWAlS3RZkeLzHVW5t7EGXJxo6pDYEuyXhcMYaBhpS5rvp8ZQs9P3d5U53YSN2ChCjP9g
lyZcQGi77PiRAc6WNwdDS58ev1VylE64MZZrQFhD91C+Nm62JmsMFZ5rlXvMS8YuGlM8g9Rta0tF
f294ZEsCcwismviamg85d/Jk3ydzDfRuAM/9Sjf81JJVcZm7uKN9oLcBvMBlN+8ppKGxmiewf47t
PLunagmBMiwoZCi9fQsZNZvEjJEpoJ8100uogRPaYES0lV9Z8Qf4leyU0MsAWEumgFVmb1LRD5Fd
2sRdT1ud6mROy3gv3cXe1Lr6Q6Owc3TFU0XZPaY9Ou+GiBZ9cjvCEgW81iwBCwAS82ok9m1y3eQ0
a2nHR5gcl9AjwJPzX1rxNhpt79JYAvp8XVd7mMq0Q3RzpJVOEEQqKY3NgbWpdpr2UY3wT09x/GTK
p4ir/2qDnbpNHe6DoU3TZwWBhT0bn64J4pvxULsaoIbd0Nqz1WResYEOYgelSJqXaSS4JRoO5Py4
26oG28E97ylG09H3Uie7iS2KmgFit1QPxoruMGDorHs/GHgXmvjkuGQhgdo0rjJhACoV/NxmqgT1
QDAKPLohcExeoj5BdA1nqisPVsdjKZ9HRcSntBfPNnvlZ6UhPQdn5bC3wccq/CwQWATYtTc3Jjmf
bKpzcAgmaW2WGXRm+FoagCMzc6T7NkSAOpYRn1QjwjY0YNjUiCKhqqgIj902M0SGJccZzOtTpVp0
EboSf36e0cTTnPgoZ5GggiWHO4GD4WSd+dqyC8Rr/+LgPNxD4ZwvZWPOFzOShIGO1rHDyObmo7zi
dRaB3SPJNWECHeVo5scxbi5q4pUHhNXjee5cILCdeMwyY4sNTfM18BhQHEYZpAbhf9oyrJ0gWu3g
roQbWjV2UKvotJFOib1M4hevtLINeYkqnw4CMJWpVy7TKBVMdb1xo7J9MfXupGf0gIDadKBCwmsf
sbHl8BGXDfYo2mjKvp0RIOFJjh/QjAtxn+LxXUyFslVdYe3NBp/OYNk2st0O/91ih8vi2t1amvI+
hHO2UaQ1XBUJVDJ1M/Lb8+6q9yafylFXLwzhD+xSowv29F9x3udHqsfpxo2+vOn0mWRzTRL7h50s
wfWtSQ8feMVgeeG+jNU3OVAj4BLR2RjyXhqmZ+3qihF3rBTi0pR0qsxK2kFP0UCnt0CNE8Hh1M0W
xkQqD8ykcdoWRbxV0sRc4HSEJSdiY2ISXKn4eJZNb5wCkWsVFTk/SlDeIwa9mk5HYu4P+lG6Ubyn
35XiyTK0x2lEhY2bGuFdeTWqz0FAYmbT2m+jVrsohLke5zZ+7xZEnbDcBTZK5oPEJL2BsYEUA8rG
Vbj2e2WN1c71CNW2KBp92WYvw3KjUGYay1Sg4Tm27qHz0Luxd5AWc+zYnh++vyz9nyCtreZQuiaE
QNXbj82Q7j1h4L1acPmN6daH7y+yy6HsE8ZBArUpt4worl0/yd8qtQijk+SXaB191TvlcLe1iOTn
yPaOcVN6R2SkDSWbI+8hs26mG1nyy+I0tE0y/C7H6IrIvHojMNFmlKWJK4G9Ob0HuD4kog/nsQTE
6tim81KVysc8JfxNZjmuY9Hvob/aMwl5tggO9q2pUx9m4LaHKkzpgAkhbuFMWFFNK+ZnMkGpWJ5x
Z8dbNm3muz64BKiMQ/8oM/DD3KzS45hE5mlKJlhGFoMos4xJ5DHN7rNlePf964YRPrOniH+4xlTB
uKrkBTSXs8u1yN3Bs+4v3//x/RDCO16gafI3iT1SBIxuutwQcJp2xsmfm75r1iYbbv6w4UovgIMo
Hr+f1vcTJC97+32Wpg5sG3aWn05BmtLgmuL2/RKLpGsO3y87rgaSEgdopVECMbS0O/OrzfzvZ7yc
N285gZOJKdhq8vGMImra52lR7Gy1Edfvk585U/W2vK9l9sJW3qa/Ho2nv77QxjqxwJAyzZZ/PI3L
F2caPwuwzpCwln3A9wO//+PPr3x/5zYmxv7RRCa2HPD7AH8d6/vRfw74139zt5gn9/jnSN/f/e1v
fD/MMEc4c3OH8OP7aX3/MFme5vd3fz0cMzEtiNa5/znYn4f868tJHXcX9k63/38+q+UF//Ub9DEB
NCLNY0j0f05F7aWcmj/H/j5E1uFv05Ta/5ef/+0J/u1ZL2Ey4Ftx+f/zWf7bo41R1fy6Men9/fM7
87fH/Hmli2YpzxpKjuWAf37+L88GV6HG8o2V9M/L+dvJ/vN7WD0pUpih//nR93f/+n4KFC6b/5Ga
dm6WCvQ8FfrTIUPPeW4Yw7H4+wW8Wtgej4V0qk3HfHyXtXRFhDKkjJT4ZzwrBO2Ow27ofoPGokCm
YY4Hu4R7zs57VcDAv+SdBOUf02StpBf/JQ/5LzkdHu7B0/9cfuNXVU/MjGLxra//86/zuxRfzb99
yParOr8XX92/PuifDtv9r+//jr6qzbt4/6d/+MtdZLr1X4s3oevzv57Cfz7y//c//9vX91Gepvrr
P/6N08H+t06Hn0nx8f4xfP2Tu2H5lb/cDYbxD/aZhuo6Jq4E9g3oH4avTvzHf9etfyDZRl6IBBMR
Juvy/3U3KJr1D1vFd8A+hi+aqiH2+k97g4K/AT2gY1AsupqN9t/4r/gbgPItsrU/ih9cFcycNUT8
SO0s9Ev/qrGrvMo0mFYzpIPohWWSwVtLBX1Wye+ka76byrA4jmVGUeBAIuxGuF8T4oGdEjI4wbK3
Cr2s8d1WAFjVHdokatdc9KquAsQTJOD1WMnKrHsVsm1AE3P7JfyP/nkajGT9MpShgRkWTPvT/BVh
lrliyJL4VkpNT2m2B0BA2s58kTGoSFdqDACLOX/Ia+OmzgCQgFmm+ygZ9HVqJsMaGpRtdAAu8p64
VJefSOtzGur0WWQIgsYSqgN2Y+U0lAsLzYnrSzYXJxMrMsUxo3jbmPc9idP+pNevJZLc+5i1v3pD
XxBi9b4H8rgtUvjVFrsSrjlMY2EBL8jRZl8XLdMUgDA9VqqeVswD+zIAKGwdaP2t52Qc39IueXbC
d7f4zQDinf5d+pO0UhvKE8BrjUH+gRzqaVt3nTyYNO8jnNmI+ns6QW7xHGYKHJAyM4/T6Pwe7Kj6
qWvAampbdvQAQ+/IJtVdqdLSUadM/d4qKfFGBCiTdbeQUW9qqaWPposuBLF2taZOMANqGurXsW2O
Vqn6Sauq2x5BwUOGcWdt9+oXLKvpACX5K6pSnNpV0e90Ly9OPdPFnQCXtlXV7Lkh1GXbCAf8uUtu
PJafEjRr/VXpg7pndJ775eCm+7Dhk1W0ityw943unibzDVJp685I8dQ1cKYSuzeeBmfs16GonWdn
FHu8Xh9M+ppXEgsnFCD55KtNCHGmN6DuOCkT45npGynSqjm9OjaiIApqsoIIhaT4e2L38SMmX8HP
PGiDOHVfLRXUWbmEK3fVFDjJG5RYjXirBMZ81BEFSRXr6zKz98aAZtDLb5HZHlG/qL7kqtkQDO8X
Q4RMo09+Vq1qbruyOAAfdTZj3p4TdSTXiGoXrlf60541MM5gnti5Mhlh97238mnc6vk4reaeQU01
qeRQTdWp0GsasAkxXu4w1ExFtqJOCjyxvGWjh7+lU6yvUZ8sOONV9ZK67EDV0PwsZ+iQ4wjml55i
0IucyULhXk3+tVJsunOUkupm1qCkCtG45DB056qIbzYt7zPXT/wE0ecWD+bPMenI8yyGFBKWGW3Z
rGxaG98ienGg8k72lM5zStdKPfASinObX0okUsBNmPKjX6RHCDuT0AZ6teg2ITCFhMzp1WmiqtpV
dblLk1q94XXdxIgVGK6LLQO4QyOEdeqj7s5FF67DkIXBXJi4khucB88zwvuxhjrhkZklfg+qTSsU
rlGhEgvmWg94S5lbI0kB7PDoJbHcAg9tt0PjHsnJliu0vddJgY1WV7IJ0MW9jww2a4BTilr0wZRC
u7FGtjcNtLcSucFGmW0iZrWYXadHqg1t/WM5x+mraReXYvH8OIljBKTItRtVCY11OMCKJYxzxbTO
fJOoEZq83SZOaT7Z0FVD1pgZ8Q56bDfa22Imnq4956b8iJrwAyQKaRhJ98h29Ektkv5MWNYltbVf
Zk/Xri3U5tTQbh9x285eSJRdVjdbdYIK6BiAgyJYejuZALKTYNrWoam/1nSKZoBO7P83Ku5gdtnt
Iy7NJ4EPZ50L1BNomoNOnSawREa2dZx9mva0m7fx5B0KNXqqSGyE4ugUGLTxP3sxzmLUDFctZSzq
ljlGX7KQs4hkCboasCV+NXbJuWy/wiS7p85VWir4itKj08mGcFRQs1R983tSGevrfMg32ojhIdfJ
5usAyK3cAr+00lRB0tTPTDJvCSMUbjMZvImCAYnwCKpIUjCQWWTuNK3egsE16PNFd3AQ0Ua32FHE
xdbLnFusoTqrdagM5d6b0GXjSt7oOixuImyqnedk4RmiPaSFis50VZWbbMrBV8nsSLv8ji5kgPCr
0Gb1yCEk4+8SsUSRXQWakylpGr3MEKwjmVWb0aw2bBmaK0PuzSA6P1Q1On8qycdx8kYaJvE+dMv2
CMVJ84S1sQBmjyQTnWeXprSQGQ5zRNxbpcBj7zRKEFf7vuXqMcPsnVQrv6IpXfLBHQfXfq6b9JZ4
U1BwJBIPQ6w2OhHEKAUiXuTwFk/Ze1EquPVjPGDREibhXQZVjYMMaAUvkwgipzE2femSmmDaJ7dm
gFpE4wuxhKhmE+3gcflPTW1u5nr4gmwFjsBu7zF17dYY+gLKBA6E7+88g2hWOp9oxeQLzbtoDY6E
0LbU/c0075yW6NlqUe90lqr11IlL7OLrTizTW0FVCRnN2STsJqEkIhhMJPr9T6lYCFJSQ1mFPZaa
JARJUEjtYA8cvBi1NajyJbH6qDOsynKl8rPB5S6oeiBQFDcovIrkMlLpgsgqoC276UeqjYdSuxto
+VZTUX1ZdN+bRYpjkE3sJi4D9Aozc1o/q4O95ZzVb6aCUHUxLmldDUdlZlxA5Af4jaPTi73TSONH
DETUM5lXhQ2wgQLrimfNs28KqHsoklbYRwmigM7ARx34FQFuK/oxaIi7vr0wv2k3MMXyDUYdsZkM
U1m7IbatzJbHOWS1JlD7MhQSOWWlX9tRawPxMYeRIHMRKGQ7Ol+OQ+c+wsxEU2NCKVXd6zEe9oz4
AkepH3QWnJ1jtz9MZyslTUmX8RzCr/SgDjI9IG47xknr7mMAGbqsNqLpzozFNRSthzjhrZ4IK/ZC
xrS6yHZh+ilhqZFUlf8Ark7waD/xThrlm+Zl3BG6QXnIP82RTPU+J7u30t9JODJ8DWa/GcuGEa+X
n1WUAqUDdi1Ro20szxaUqsdJxA+OR1uhYh697XoW9xDaZNZl4mopzSfKl9Jogaq6kIHR1h2TjPoN
k/20C8sUDAzsFCpRM/cLm4SLkqA0N9WzTeMBeJ62qlEQUpVhN3MbEqcSEtFByMIhTLg3SaP84t0h
y4GGYumyYCTPTJWjh1LfqFoCpacGkNksd2PNU9ZZqBs+OSkEkyUFjUTmnamC0tRhouEnvU3Yqotx
QWXVn1UuG4cSApovSPZ7Xqv9upiH6adTyl/cii2MEneSGBqfSIX3WrD8L8EYQ1afGEXCoxxvdmLe
lNb+nMlS3YbNV3lV2pDo1pzw8tmUm6gGlhmRy1RZd0dY3kZXDZrPFrcE13tPYeesPL32yYD5dCP5
GT5PqUnZba1L1YPKqYS32PpVz/Biej02Hop3dLqbhq6cTUc7GpJ+V83aFQStX/ZdRgQ2XCrF7AKu
/9yXZIj6ekQgKcwUbIDlxhmJGQprHWmC2vta6FwqDWzJQ4nBz2092tvokRiOkKA2QjeBGedL2MZr
QBcXJTUFdyr3V2EpvhVaH3UhqyU7TQSNe8qUnjFDZKJMrFpo+AtYl469x8RrAziIYSryV20IwQGm
aRKo7oZ+JnHuRG/Q8sy3DYPY1WhDvwtzxouRXGvsKUjITtEelMPK1vuPTEGQBA/yTeU9lnNCBZoA
3xES184knYAAxGJl08KMXALSnZj4rlg7J3PlbVx0Tuhv7IPBUO4OWBNTtGLCWEfkmiESNojj441N
7p5s+zWuSdPvoM2gm38eUyvcmUvPfgYU5Bva1YyhuYh2+DWXNCIaavGGJjFeew3xIlm0JOFda7t5
EJr6olTKm54zk5qUmgFtlzEzp/DXwottvbKXmIOwKC5RwgAvhDG5jXR7a89cPUTEckm6xiOoifxo
68MGyK5+CvX8p1V1n12L2tgg89kPC5SRrT3snYzEQI38es9SX6NmaX27iggig7yzabiqFoD0Mn0Z
d5M+6yytHDKOeiT0DbnyOXiizvtKpHIuHcTblnJvYvyFURFXa5ebMWmL3VkDZrcqQ5s/FNXaLrJn
cHOKsRN9e7Wm4suwGaCHeRdtlKg/K6hOVmoLd3y282ckbcxraVZudYp5xnB8ePUm/lxI4ptBq6LN
vNxNEmbWEGreoUyBJ64Vun+hZcFdQSmYx+4OCN20deLqsVZ58wSf+r10ihdgXniM2uJjhOGUSsaF
s8KnodfTtZJYv2Ny3oLSImynpLPdS8PYDKwPhhdpd4TZ544RKkIl7q9RVqKzi370iu3snQUI2GTK
FjokkmgLJpLso/dce25bm8gNgpDCnhSXufAeiZaFNODkYKFaPuupkB3C/vnuARXaxkskl4dhkbTi
2Ap0VaOCc8glJrZ6RYWToFd3tHUUKeZK63Jlr+TWpp5DeTPsQTz1Urw2jboZqp5n7yrEcOdg/JO+
2BE+tS4q4qLzwXEx9JBUZDtE82m2+BFLFIqF2/9QXWbV3B/XFFqHslHyoza+jLbANmg1tW9OqHbT
1HkXTnJDzzusRG9cakkfMCcUQRYiWkMreavQiW4KBTp9bhSbqq04g7rzPvTmh+maH8bo7mZjHAPL
iwfK5GFGCziiO3xUWkk4lcImcPTK+Vjn4UsHdn6KKOswv96rZNiNjcEwOUTnk2OR3ISpoTPBn5IH
ORJtH1WIm6TdsPEyUNpkNQCxEMSWM3LG3Kr7pfbGoWwpge0wvIqSRog+mXBH8QisjZYcKwhluWLL
Uzk0hxx+hV9UqPuzWKJvqHYozde1JnQEVHgKsBjyStpq7Ywq9Wuk3nNG8p5WmnsRsf3yzJH1S9+b
JvNJg6nvEV/xLwgU2i5VunRtYg4FU7pEysb9LoxB7zou3cCQPDgMCFMVyc3gGh0I9eewD2PG6QjE
U5LlkrR7o/rTdrRB3moXKEuOr2qrttH87HZQRWviXbZUDxSDRv8g8oWHpOUn3R5fZ9ndS32M8Q+o
i5xrIGojzI5uxHxhnTnWb+Z0v6yQAjgx7iLqnVtaQsKYUnakU39siyWDkuD3c2ktU0qpwEFVsWd1
NA6slJQJrf7lVH6uDfCYeCO36htFe7dLXVBfpVxM35159pqe5bgwYIir7rbEVH1IEQUVZnONQjn5
LcbYg7CLO9maapCRYXEg4VsQbUsLjPucDWVJ4Qwf/vqiGrlPNuhXK4EYO6Quk/bd+CaueZR3j2XM
DNsVJaBaY5x9DD5o9kZNBIoFYjatUSy6dmOtk7zF2T6Ze9tFbxZ26V1R5S9vKL1VNplf4dAeyw6H
N1cotUcwuhYCupasusl7kZgtfa3HhjbPlKV1dW3z/upExW+qOgwrSFvW/cxi1qdPsT7h4e3Na/+/
mTuP5cbVNcu+S89RAW8GXQPC04mUYUqaIGThvcfT12KeiugbN7oHHT3pwdHJTKWRSAD/Z/ZeW5/O
G85YGiOUstPE7nLM491UcEwyulj1/FGyrnOSkwZIw7jD03JMWwMOAKSpSdYDolb2MhdVucTZk0Wz
mBIZoCLcQ7hc47WR0oLjj95NuEtukP71+wQ2s9sM1Xsq9CRXGtxzUt0SDbfKX6zCCq8s72A6ZbJX
MQGmXgVFw9Y2ysiH1SDu7poOkQk9+3RiwT3tUmDMLPIK3Rl13SKWBXWIpIhnqDD1fuxJIZRTkWsH
InQ1gKKq8yS3iWkmUwWa8IRjiKcU467PuskBCNS9gE6bKo+AuYwDF9IqR3gzTN9tqhNgQR+bDxt4
wxYRyXi7z0bDMSIKem44Djf6z6zOF79YGiKkRz2DjaVgDMBR0eBaIR5IrKj1NtWWZyCAfZmgf5/R
HiHY/rXK8ixKzRqWYygIRPZQIB8UdfsFTOsJoJEmnSXqJoGAGze3KoGLFdw/3iI/WDOh1+VQffZ1
7jXK8p6N+rdOMFKuWQxZ4DBa2bx53ZL90Iqv17WuZ7dAyIiMfa0rsh37+XmirjvMigG2gG27Kmbk
6LIYg/yAE6sX7zmFFrWANsf7lTUE2kY6IHAdBJq321cMMY86HV30UGB7Gqd88Jv5NsRpd0x1wIFm
vzoVgmdWC5SHtHJOU5JsRfyVk/bKN5vm4SAxEVA3d+zWQy9FhHllM5K6Epjj3w/VRhbLtGApzVVz
J0/NDehz7w1pQlL4/UMn1WxX//6QwDeeofc/H7eN6db5z6ATaThqkAoqtLD7qGuPgrbCsiToAILs
QND1ShHUl4atNfo3Y+fYpsA5IVxIb3mk2q04F4cmJffXAhPJMpDMVpFzCH7pzhTuoFCBILd0THy4
h+TgmATGTdxrpIQz5O70YOoMBDpJ/dSaBd/wKL9Ed/NAxLzd49GQuaJlnWspoTdhKtNlG/xoxE0E
28CbT2fQgRpS0D1qbExQtZuuphTOmAEpy9io6/XzliJEYydwB8G1OVARfFxtJIvhXL4VPBVcLV5U
mwAlmB9WbtqVth07qYq9rZxApls1YwUkyg6H2yElhWxMp3rfGGJ1kDNpvw642CBKqCDXMcORBGgc
R53d0eTqVktNDszHF4WRTZJWw3XGFTEq4cDFinZ69LutOTbrQEAZuTn5pCmHqiyxFY2qZxDvh/57
sMl4vKlyKp/i1tT8inXDDk0cNTB+7ao1XSHpk0tLWe5BbMbE2lSUINkW211Tijsh0kc/urQaQaDj
Kvr9DHRQ7Hsb4tziaMwgeGdhQPbmnyIbYhehtsycUK1cBQXKfqjqr57JtrMIDLxiUkUctakmzlyV
9GzyKFtj8bWYZK86ShHcrQ9LIk7IAhCxjdMBYs2ycjp37UaTYhumFBjZpNkKQjNLBIut6Ag2BWUm
9k8VJ/S6wstWjc9ZRbYiFl0V8dRxZ2CoQT67xOeaaGhnGiMNf8QAGxjUdjKbwqlcGBeUo+4lRfWE
lBn268qwNiUk3BUaYt5jSe8ITAExUktuUco4T1WZMOOa5AIixIkobYPcgskgRPKBq+WWLgr2wUSP
3sXRgmM6Pmjtqj8Q5IDZepGIGKDj2MmoJ7wtpwgdS7jytamchwm3Jvx3e2R4KaBbYvWIb0kSApkZ
/64D6omlrL8oi9zaBcY+3Hb5T94Lb0luirs1zj1xayitMzJYxkG8YaN5lQV2Ljoj/mmS9EBHnhlt
vIRd2dD65nReiC+v3ab0R9zAl3TqH8YFsXNNllmQSCsWUfLoKM1+0LGvTIOSG4hEL1f7MLs3FWNS
fpSrcS1SgIoZ54/aYvVWevKLNt7BDJMVmeNEjTgGsnSXfMqf2SiskMBIRBpsT8xFE/mram33st2H
sHrDtY8Ict9rxEBNs3isJY5ROUkjjIQI/GdYGqYy2gURL1kHgRVq2UasdUqq3vdCkK5DJNcb3nPO
c/2e0KQ18DIY6CT9TZf7Nmii9YPp9HOq4OKrwFkUaU2gRDuvtoCwk8Va/zVU1Rf0BH23zJq3bczW
xsJ4oGjWd8jaS0yhpx4Kqi1TGCAlg/3NO4RIiKFxmhNim8+5X6KrQfaO4e68Kfccdi03gmqN6OTM
UI+F+dyI0WPeV4vfjkSqlhgkN0T1QiKyti94OkcRSTHqGr114knXt/x1RvJ1sNhos0wwiAup2M50
OrcQg7sKln/O24mrDvdoJ+2bSninaeN+b0jGO4FWCf5+Mr3/jlHoOvIXwn9+w99fR67prEshn//+
rEvW7Cqo9ZWxh16PpZfi3idEJ0V8ev9g1TcKxkBqpeQ16qeMqmjUHms5a4lEYzjex3q016KazJZ6
Sa+50d/d4EUVRspMzqtUfItL3x+LxHiZeBZjvdDerFUFhd6nEFits0myIg+R/p6oACue5HHNFk6y
JZbP1SYnD7mokhJbl8+JztpFFOezGjHyxjmd45wKTcRUmBSIkihjvtNJCyTDgoYjDeNzsuTMr2Rf
3AQESQVWWr3uf7RfLsD5ueyrS6EBZkHG2YWlwbZwAZVxFBSiXYxMGz7QBoVopn/aDnUU3psQASK6
loU6M5Y44ucmbX2zNr6mVt8e6kz0yZCUHyaR1WuJGxoduBCdKjNNHmYYDqD313FvIc50NzXykiVD
bVeNx7ZJAkIWetvoaIwArkOkX1UuqTssAHsfaZN1pDqdrHhMOvX9lrcCfrO1JY/RqHyAHvqu24bC
X4SSsLfpKVkhnnUq/mrMszJbXGwS0Jxq0Qg2I+5f9Mo6N/h/iKIpHhl2u0gsOMElRvVjqbzSj+Hx
U63PWKXnr0ZJ2mt1ygIC5MYgcxpMjPi+Bs2TOmt+lwvYyGK8uOorW7DB1ouxxrdemJc8ItlIrPnH
0YkngcokSmJ7LMmJbRaTce5qklLlJU1ZcGzEPjDYlBqippU19TpDbB+Van2R1Wg9Uw5J9ijG34Uw
cHLhTfTB96QM1IUHUePPdlL2CU5i9nRh2vySVv08iD1ybgHjoJnPkyMV2IvoDojOnXS+41THA9j+
9CplXNNG34iaKF9lEyiIsA0+xImC4X3HGowACiJWiAVUsKdU8VDsR6TbTPzQem8dMIB2YogZdbPd
m8rDFp3bTbkie1xcS4uYp22yHA4SCzIiuT9otpSDsKyeJTUcYZwUhIMtzoUgtPLUj/gMje7HvMNs
xInaPR7qd6E2YlZPhMbUlOMssuAgKpyLujLVrpjnJwJPoJDmxrDX4+1X9IauCVnKu8JacQX8jQYd
frMY42dD2KWTsKZZOb0apKuCDkmtR/1Sr0zUMeDQg8gETjdyaDSMM6OswiKBgwlQRzeFDDEuXYvb
HD4xxluh2SscoRpm292SRiB52gofFJ1LosKZUwVjcVDwIXj/gCYkBVsBZKWf8dvX0Q9f4cb6Qc8d
lLF2VN1dDVvM3gZPb4WAOCNThMDVAWuwloQbUr4dWZXNJnzURv9YaQ0o27YzfEPT9n1RNeyfYgu0
NvGXTdO44jRjjpTl9zX5MnM9xyQof8mifKHTDqbCbB7iRvil0TR3VAyOVhNjijDksq7JN/GDiytK
7bkkF8IkPlmAYeFNBFU58kDYUoeEthP1Y44j1gYY9Was4430Lru0yj/CgF+8r5dneYZTOOA1HaMV
VK5yz2LJsK5Hw8DcjRGpbQy5G2/Vr8EV7zBW1HCShRKVQsRcf6dJ7U9cFQ1fW3nta3VxEXt+5Tga
HtY5cQoKLUA8FiMDzLN9P7Z7uNmOgbL8PJe9P5OW4ZXC+zAicYiVo5gkBrsWRtgxcycbCfNxIEYO
2qePZ+doqtAjCtWo7TbLLKJssN2qeFCoLRNqk3jlb0f13sBZUFYQFaT+9hOJv2XxpQ11Sq5TehzZ
/kSzJPs105iddGc2bUgFuoZ6SN1ODSs+R9SmYZf0o2f0v1EZb66hwIiYuDihFD22JZyQvstHeh52
qQ0ZmJxo8URSWT3ilzObG0OgOFRL80ee/hhIdRz6O5nYMVZnwwATx6j+7vQleQ6Mdn7ETAV8MSNf
KBKAyrPQShsnkoQEXAgPtW1iL1VVChX4Btdo47E273uRfVeptbQQwjhTwcWUMAWXYpwtodzFmGVA
cEwVuQKswwmTJhvX7q1jnE6EYTHurNNMDogcbnaTlJ6gOP2KA6SwVEwzjKoVMKE1ufSRhAw2f61m
45F/DEE2DPK1B+o9q2PtbLEJyl35JH6EW3+8jgyDvRYQxKz+LBYNi5npG2+RoIF2Rro5Y2XCEVYN
uPQUba/REe46ST7JM1wDqTXOI2GqXoZef1cxtiTNlOWxSfaIaiShnMleK+tcpqMm7zv52qXikYy1
J72XZk9IzBfERtSzJgh4dZRDof0jpgLr8ZZV8sqQw4QyTigwqzcrJ6jIhMkkq5j817YfbOQmPzzn
VV5yHIbNvQ+3FmpcFmkncYDmbUoUH4sJ0r2q2MYnDbbZmMmA+qhZ2ruZx5S6fiRXNVtdQm7LKVkO
OEB2UBuJ5NJlxhhCUIs92vmUuYwyMwrdxlthkV/HXt76GhCkeuLAo3OWs8zNSpZ/jVIxqlZND2Z/
45gdfFnYLyhFVOAvkzIcGzg2jkTSnW2teLGgz1iDSUpss/DlmXY0rsYr3i5pd/ePDyRn8S1j+CIY
OdUXTj5U+UHDgbUrrfvIN56PtdnlnmlI8uNoGMdiiexawcjNENakM2OdbFikTpvp8yJW/WWE/JG0
yo7Rp+i0A6EIkzYQDSRFXwZWansWYpXZ0fTNU/xu2ttuSOc1d6njd6LSSRhaJM1Gtl2E8KGwhC0S
0SgIMUjnsyPSkbCh14idADcw1tYPeNJYmnU2K+30TS+QmgwmOonIOPS9eoOXvWb2yI/mJY4YTaH6
LrKqdFqZMF4QOIyxNp7RXb70r7Dr7lgnIXEIYluD1lyB1Wz94gzwtzHJ9st1K1eANzqnS2QUbnEf
yHVA6htN8GnNpR20L6Tl0EUU4GqLyl5sbYcJJnqr7XTtQbRYJ1Ztovug7FWPJEsK8lorwlLJCEPd
kBbLBdGn+VjtlCVnoYhIJ49qV0fyhSt0/daW/MyF7QxrJj4Tu/pRZR1POPpnyBOMfnsJb9vGFbPm
2+IPifJnUbji245euRTc6W7krCNceEr5id7bdIjKeRpHxmI0K5i/GXWKJRp+0QTpTtQEJWU3ekrH
pMwUy2tpyQc4RhKLa+kmFTy6BjU6jmJRQxfKwTrm4xJoOalTeo9tpkLH1DB7wZ+uE6E+93uu/Rm5
ucHtsPFezqM2saeC+9CygFgIcWZsK9qNWf+CdmSBF40m00dvTvXPnsWBP2oArEp9+a1XdhQDiKPY
FD7appw9a7ijmyz8Sj2vWEQycm880Ruhudq0+tyzp95e2suaLbSfTOhRe3TvvY7oj7UuazNCO31V
VhzmdFqwlDVKsemRqQpPAs5nICLzVaYXw3MNOh8vg9sVKvyfoUwckAb6fSxwjhfTIGWdyeEo5l91
mQXoUUenaUbqBL18FBQeqMaIzrwHQMtJT1FOx/ZcGtu231rpUeCZFmzWY7TIBzPNJRaCADvG+sph
w0nXxM+lVOv+qhKnva7zYQH3cJLugQQQ6oaTUXMGLNt+htroFURAGt2Sk1sC8wQhWxNtwmEdn5II
rURyJzKWQzo6omIih8aGo4h1fqKPzuHpc8HKYvIHNkLumtPFWkkgBsoCEB4oQNWZV739E/fVuzFQ
scxDxy0FToP+GtyAURNFzEALj8ifuVJzr2KYCtOfoC4WXQxQup7F85I+SEuU7rtOKAP0J9+aRZbs
nL5SrLZPxTh4qAB6z2CGFk7Co1kpD7H6yUYZnV0ivvYVui8KLIcMZa4YbTqjTfNWiUlU1Mk3kaeo
UHQnbRFVDzkgaRSSI0blu1IT5cCi/mLU9dXidkgqCoBJXosH3UxwPPRRqANg3BJC7qJ7zRFFHTwx
LNWGeBQL/aomQCNp1wRH0TOSSkUF1+PagXfLNVY1Urr4pg2SHCADC8tRNwRvzoVvKeO42LS03ccS
adZq+2dETOtMCnYoiUT2PU+elMmPu4xae9RrFutmX/wUBEEy7h39uvg7ssD+PzWvVoqkT17tbS4Y
XCryc7ViOC8j8DqFmXzOmb7aycgaouXQ97R48HW5PKTEFtpacSlhNXjCBEeH9yva37lhm8i2YRlH
xoPiT1bCoWVylOD4EjtkdhgaAI4YK4sswFa69Yc0oWO81EIgJD+ZQBpur5RcYvojI6qr1puQRiWv
zCKWqEuKJI4KFLAcewJ62NNarrdmOQAG7FB11joihHsAZaPYSU7qyRoZ56oLW9Ycu9WKFggkPEyK
/HOhGEnEL9UYjFDs5qAiVdYFwwlI8z5Wr4WBMZKxkHu5/KxKothNI/B0XjdeoThxxhXyyCJsgVAU
e2Mly7KqmMiqPVoTjIg5aRAmWuRY35lbKdjkozNZYrCnDzuzwXXT5crK2KSbPCn+rWThbWi604hl
zemL5mOw7hu5gflg30C4kvqVwOQhZLBL5WaqipOKj3VjmadZ295qGUiUQXhFGinU1mCVSLFghRep
AhxwCTkWnKyaHnWdEG1IVRWYaj2/oJFBjllkPAbZNypYG6eh2w4WxMHemLkgpgRM0jIfaKb208jY
XVG5uKXI5FPRcIjN0ZuziAxgs08dTQY7ps7ddRUiDY8sfh1Bm3xxSN4yg7F+rOLvhgv1lSiIGZaU
LJ2c6OxcVqCk7AF+Gr65SKSljNAeU+a8esqMqI19JVbQRMHuqd5WDpkwNVEGlFu4ImNDPKGP+4aM
PptVYQBn5EseZ8Q5VfWNMR05qdXaogBaI9PG2C9M6zxK8ohnMYW8V5SvUGa1nagIh0iLe0dioNyP
xF9VHMbu95yxbRTE7g0I0Emc1vWhKrbWU9hkgatCL7QVMpAt0BvFSjwgUJZ9Wec3jKS5OyrTTycm
rCjL+tT0/Reb9cdOVTCiMnuriorecGWjM93TpuX+oTQMO+uXZw73JlStZ6uA+RXVSepPmVQiF0nO
KwsWDwUu0uG+2aeGnyZQTLvos9pidAnK/NVH6RWt6EmqDO7cjHl5sjD9R2s9RUtiJ5kBOMK4lQUT
VnR9bdxVodI3ZwFFijMy+7BTBn8ibVlGziQh31cYLqTZyJVXNSWST3nh9ipb1lIIX1o9/15XUjGM
GXMbfK8dKewjA5X6TzEgSuQi+dM0w8DxjvNyMyJvSlkxjkXyEfeda+kTepetDXsFHjBTw7fapBYp
VN3AD549g3sgH1VBxLPFXx2PRk3fYj+tCxFicwE+qhIe7w5pv28gUOmR8Er05c28AxBJKenCKm8+
JWE9SUbM7J7OqU8nlVr7oFjGgZnXslObgvjIhUk+teHLJC6iK+G4qqwOUeqcatzj4qGiaQ57eXsr
RPZbltlGhGVbPiSpOqiz+cXqlJAbkAMOrzGji9lCQI8LbhkJ2GzXdi/F1FS6ivyuzRQuvXVhD60g
uKlX/ZoMi8JChX5pQkvjLNN64jHv8jpxgY8zWTOdy9DI7VvkJZZmPDEg7u1OhrWzRIbH4wBC0LwE
xCM+p9PF0Fc5EKot3RtLj3ji7qSbqQOUWQgIBwK5U7JcTXvrUe7zJ4FG4e9/Taw8SKucOUpGclp+
TugJHJX5QqDKyV5OJcsXk97ppfaWC0oEapbaMpbduUys2zbnFyG75Zuse9AYIWIhX4n6K70h4TVt
8dooQhTQwmFxXAPSFH2tpVst5OoJ2tDzLieVHYcu5PWkD9njP8tSRccyZ78U/a9bMz51Jo/hfmhf
5ntOTbe+5Bp3/T1z0mqzGqGeEKQmfiVZnNBlgZnkmCzALXB3UkI9G1F51LNmvi95HgEEyQDy9zPG
SEohA5HNSgFVSVxaKRpAKZGfawNeHEuT301lEN+2KidHWlOKJBvBWsA3FFrag2FMDNJy9s2tOX4v
hQ5X3NAPqhxCBGLplJHDGiHr2lDeD2AYA3oK8nGnjDy4q86aLujUXqUvZ5SrsqoBc/cjxGzcuzJ3
KK8JhkLYAEaqRT9kQAHS01vHNts2ShNHjFQ/DqXJC1UAQMPkCFiBCJtlmF7iuryocErBWYjHre4/
1UXmPYvLS6OOSSgNbwa5infDwg0EKARXNIBerg1BVAjs7qP1IbMqQsmr89JYrV+yi55j/Nixkgi7
TJ2V83Svje+TZjHPsIurDJUGv5yyN7Td5chyYp3lF7Xjk0ssw3OP0kBj9+FrUfUzMisyc4Y9SSRA
Ys55Ndn5+WwBvUYXLujWmOit3yPI6XAq6ktFSVGwBQwzCS+2Tbbu9NQpTL+UeDgY2nyblmlxBwnL
8ShugBlUaz4NQsu+dxnM+/QCIS7PppLD3qGVRCbbIl/JlRoklDa+djHIrWrKfou4hyTaMRrYSqKy
hNrT6VGVxksMLL76ML5k+vwIUkx2WY2UDtlRNvMlADmxhfZADbHefLUWWuClYpVMHoWHvA/Yxmww
/M33hYDXvIg8tpHuqOZkffM+enVuObqMiLGpLONU1S+VnBxgU1ngK4cGo3t0D6Lv7DG+16UbCMY6
jpnPPyNM6/0oy66zUvZOiUYmwguTFuQBtqyc8oGhxEZir6Lz1iljE1JkJeECFZvvcQgW/oE5O3aN
mLuaQK2j3CO/ImvYgmLSg1LUmHCJmJnrXEBsGCfBmvewlarGN5aYvEbTqrgI+ztmZTsbOVDRiQFx
id2M2CrmFrJouHD5yQRmsJYjahk4w3Ybz9iyaH9aI0XMYbYXS7Kik/XUq4XySI+8F1DNtI3F+Dwd
IlwKWFO4NB1dUaPA2vDaZjkAq2FMO1+TiyNVDYmI6XhRVEauEf4st5qIAR6lZGHUcFX6cvSLgWC3
ykC+gd+5RQDaqfAURA8OgLfpCW0Cmp6IOdEiDk9Wi4BERWjMHoL/TEhsaASJ5GCfUW9paPR7iySG
k9QKNHf6O7YoFPyG8bIk2WpnG6niJdd7pi3wkYU6IJMH30HL5HAGCrCzwFIhQwSbCuRPVAiN7yfD
UUvGx336xzS53wqTmh5sfl9MBwsQ9zYNMwaP/HuaI7ubZ4ujpt0DfmnR/VorG+KLLJH6HCsscsxe
qt2Z8f7u74cclgF9DV9UWmwvWQxGrVaFhEu0vCGgYL65yAU6eyqa2YIDttw7RHYr+whq+k6lHnVK
CTiHgtYRrxJ5jzi3jla3AIO1gNWSs53tJBxapO09dQJ1bTSsB0JBMTSIVJU54WQR9zbNQnOOh/TO
9T7K2Si59bR9pCYoF/x9g5NNbxOCWCpo1u5qKp4Hod7rpsbQsY2uqyjHPIdmbxghvGJjV3or2tdb
/wpvyYHv4adCPAe1zOgmL5jhkMdM+Fr/VILJd3sBuBW435r+SRJyRHAYKrylGkMk/BzIAF7MtUdS
KYl+PUkMO6MZgOIgNDifpMoFldWi89ploxEFDZfcDj6DFCbrfIvQF9Oq8mpTtCNWEnRe7R5iIGmG
0cDgFyT+nVNxTyc2bRbqqz1JRemRUIZ6oAXtban9YVU75K+4O0YaDFWtNgAG2lVUGFqb2fiAE7Nw
EYiSqWJFlh3L0YkYOV+FMabMhksaE2od404g0KtlD9wgqLtiObDuJSg8n1xg4alLKkGoxutNNggL
NsWZJPmhQx0bI5ViOA0X7p5vghwdFUvb2T1539ATJPLkHmcBre6YCd+KxfwdfbxdNsWZapG1kljP
jmgWpy2tFcfUSN6rteEqGITTo3YzC9YRs1UCjyPSktPCbj+QtOYhngL8KF0PmZILpCyJAF2KihdB
NmwV4w9tuIpCraNpHQ0Ijs1xje4T3HUKhwG2T5QDqVdmnn35tU8Ye/QqCNmtPk2x8jqPvRWiz7kk
ZdcEceI1MzGgc5y+s27x5rmlVm8rNliaYFsMEO015W4jMBP/EwK7Ylw/GJMC9hx6erOZBjS+5GBK
9zF44l1BqOciZeNjuT1WLHXjgYeHMZWkYI41qAjDVuQJXNjmy2st+qIOjL4rzTCv9Q/qHehvPY3q
2BrvWkdmVVEwPYkbbARrX8iXvx/IZnxcu0GwB4SJO93VDLwpxYCHB+FphZwMNxWgANM0kh3qbbTn
BQyVWEQpVntQz8YTfSXHroVWUxERUMFWhqZBiMCiYPjIGyOIZmblFMROiSXdaQyDnYbOVW/W/2RX
3O3SmJ4v/9h58Uv/qyv73376n/8Ptux//Wv/83/n//7/0LdtEZjyfw6o89PP7qMYPrp/9W3f/8g/
tm1B+w+F8Je7/VqWgRWJBo7uf3zb90/pOl5BhuOyZMmKCa7/v2PpFP0/JI0AAtHSTFmj7OBTfT0O
yf/8H/dPYelWTSTWBvZtVf2/sW2b1p35/79c28S+kQ0jyqRvSPe0K8P8t3iYSRX5Mpr6t8VA8CR/
0AW4I+G+7IW/muOIItI2PyginPJUXiUPDMdT9oob+VwG6p7LnEK1CNEaPMKE1n1icG0Ug75sb8fx
Vp/NK3fD+c4dsYUg8rswKe3Fi3zF49cDI2iezD027OvsGx7PgpD7dq995m72JrvqfryZ++qBI5To
mIf4UFzuykOMBPgB2I2S15Ls1l/jIHdMDu3qmTJFOZp7JYDl5q2uhbcrhDr3tLqyLdi1vx3QK77o
H0W4vq+zi99I+FR/hmcMYsvrfFOv0VU5qjfkLnrY+xA1qeIuw2Tn7+LHvTI/Kq/K6xLyicchlF3G
WI/jrT3HwXpDTaR5abA4mye72TMzWFfz5tMWioQPTA/6rfWlQDvo++5tKh/4bstLu+x0W9zHj/Ne
3vcuqCsnD5rnLoRu6UvO4vBcPrX2xnczuilfeuEN4faZYGx8m/3m0gWZVz2kp+RpCqU/chhd4gNO
DAbB2uBueNbYW5W7+qq05LccN05/eoSTcWV5A2F7gYL+sAgcZAjwHPMHrCKEyKkP0juGZ4dcDDxR
9QKZd+Bh7ERCaJB9iWWOOdS+P6OC0H/v2SwYZ5+W63oWvrBwBfNB8uKreNmeJ0/wqiMcQD/xRl/e
L6/bYXGIJnalQ+LpTu2P5/6Ke6L4JkBjvZVXdsnan/kx+477Xf3Y4s98WHgt2v0SxGCirlMY7TMP
nv5z+sIBJgPmir1lPUiDi5gu/5Cv1lFw5pBVpUtzy0os/mSXoTwbT+sv3kBIUYB58QIg//OkaS8n
12FkKeI0XryPAvQT7r1PQ6iNwWlXON1T9qVqDO08kZ0nAw8B2K9DzGo37XFSIAKeAYI/6y7iEUBj
O9nlC30xRJun/svw0H0zbWWArHWnhP3Be/vOe4LO565yxpvjj25vD4FyLjWbWhEH2KqT9Gd3F7i3
5ou+T/eYaa7Cq/w7hEvYfQt/gNrzfY39AxhDI3nTkQXgq2VzdIyG5/ZiPrXywtCZIg3vTv8HhnK1
IKXbtU/KLX5eEgAHRLv/iK8rJVN5wKtYQWClFrwv4GZbZ2KJotxeno2B04mZ71FzrQTolL3d4q/+
QSy8e3tdfk+cib8Et+6Mb3YoRXZmxGthoHUK8ZeEF6zWcFsf5vd6PaEmxEHnlq2TEHeeXc2frj5R
rft47eHsS9oemPN64hS1pcLHGguQmXwGl7WKAwJbtt7W9XMYHNl4rlzzDzQGw+WOONCPBeYPTW3Y
zrZgoOlzTEfwWZqiwq0CGv83tlI1+CDmcufMt972I9xgxB82Hc4u28eM7l8Y79lc38vvdXRVy8u9
N9pngrCX39/NKx/qp+paXA1/CYajkNllCPv9VZ/c5MzePXuGGZc88DeQ9lMietjjxnmKzV22+sIb
scKGz6/m8oEp0W5UL+yTdoPh9TxIKuY/PCiTcV9zp7ZkulFQbUEr3gA1NuKtyVJf0UONpGTWMuwh
orCtr0N9lSedNCAaD1aMTIqvCVav5YKtVE6vQ+tEPxIUJu5yvLFcF8wEf9Q/PYDmHTvNChFCZcuh
svLmUKWTw4Y2SfKE5y79UiG7btGtjI8ZOjEJ+xdUenfJviVhp1yEOcSUgx7G3kBq+Cu16m5j7BO5
OBt37LsFboFfOBI5xrkIcuZWkPxwhS9ajR94jB8WKcFRgYSGAtidI3c4ERjyQStvr3s0+90OwvCi
fonD5iySE6nBggZZ47nH/2SJacDauhlp9KIfMePGhdu+4MaTf7pDdCgvkMoFvExUbaarT16S7k36
k5tVKPz7drU+a08ouXGnfQzDe78dV7+1jpMRmsUzeT67TLq2EdllGm01jzPZupaxH4OTMpEOULJL
W5DMp5YfsWO2VERMQQtcS81og+VgeZmP6KCkMg/T5bAJE/sBs36OjunRBN36mkf5JzuGgi7ooYze
IoWIBZCZOwpB4Rv+daNDY93RDwQpxR8b5j/Ti2b3D4O6Sx+q64t+AMmww43zqB6yl8Jmpewrbv+p
oAuhVLc/ZVe8cgUM81Vs960zOjqApTXI64/mcSg+BU+7wBwO+sMcZC9z0Pg8Exw5iNztZw67U+Sq
PuqMHSt6m3rU/y/mzmw5jiTJsr8yP+Atvi+Pg1iBAEAwmMnMwksIwcr0iPB9X75+znVWTZEgBOx+
GZmWZiUBAuFuZmq6Xr1arrv9eROuxj+dp/wh/as7nJ/tPbU582B99QH53ZwO1uf+rn/p78CtJcNT
9WI/1L/b4c1pT09tRZUZyvOP6YP3RGmqeaEnSDwFf3UfrM8Eg9EDCBUQH6G9NoigLivvM0zh9/3v
YLjP+zMN9PSTr8a/+kfSuPawhSiYDMz5eI5vaSaxaNMevwKgpw/12xDO/1eO7f+Hfqtlvss3tIc6
+n8d9D+f/vfxe+d1+b1v3itT4P4LRLgDf5CJoxjaDGX65rxalvNfoQPHj0s3nsnUkP+QDsEr5Hli
NmXSlEeEF/zHd+WfcGtB6/oBTi+e5f+IcujVRCjgW/AXuaYHnsszLRiQ8Gy/fvm/k3tzWOSoqLXm
4Uz2LQkx3flLEnurwn+xGpLk1jfOqh9Cn+/Hwr4a2/fT89je758HUJZJI+VgwvqNuxe6+/iabRio
I14OKKpfvgsj/hVo/fJpvoXzHTBBLTK1+u9WN5tXKxkyRjSZZyhh8+IGuhOMMhfWhdQQG/7+4xY/
/z9xANAK7WZgeSZgHTcwl/nV3z2vGQKvzzx206H3sDbxTrO/4eGkMi46JJhY4F+joXKiwAbP2KYH
QNkaBL3GPhFgysU4Ts7aZUCKFecQnuRMrcbXAlmQVfdF80zDx42+8vBXunvLPCbSpz6jw2Ck4Y8Z
kcC/UL3DeHce9te3D40PjYHqkTdUojcnl/wFTTsM46WhxcOYPzclaFRIoOCZuPGbXadxHUzrSO9n
XnPK8V2NY808wCFdpbTBBIFLLdGCjfvbp6TTsx5piBA6f05wPfiQoHyeHWMTO0eLTsHk9GwXyz81
JPX1eKFk3t/7V8OOf9p6TWT8buuvvgcgJ5Ag88zI39ZA5HzEOToOISlAKHsY7/qLZ1qWArufDxzG
Q9dn7i53+cenRjk9Y6VHScwiJKB9HUuIM8wUj141wuK5oU7S4dqaQIrh1anHe3j71zYcNhSRdMYR
53EFCnKis8DlEEx8a5cTjpLHK45BCmdx3+4mGGZ7NL5jZuswzgGXAsKoQJr7KdCneKuLmwObH09A
R3Cfi7O9ag0G9IAdm3Fcyul47e21/urmW4ZlkqWiOqfo7kwvlA/gvkAIeK5+k9GktOu5N2csdecx
JobTpjpBQGMe5pnzxTPT76ZGszMCDzmCY8cnU44YJPAVAZGez+2OHhFGreDBAhqg4mlhtHiPJH1u
iVai/jhPOHglPbo1PO4dIs6cHMaW70l23dQWwG76DZYrwddzYmyKmhlTgMG0ESf7WXLq4JqrLQXy
4Ke4O2+RZtM8aj8pKA/GvU9u6YRgvi9qr8cS/0vW/nPqr6d7XvL8VFDbZtpNeKv10bSyOTFPQ6fZ
xTiKWgpSwGuG5Ma4ENS2VhfuW50BFyWtn6Xripi5M0vizOwP22acmJXuK+BRbmpsbIi6vf5Zux9P
9a4NDZq5T/sWcZJqGfJ68/6a3r4+/1nSK00Z104aXWLTPGSUvcMRtD1EqSoiX9HLEBisa4p9Kbj1
9x/7I93dvxUmRtD0fQj43FePbUAsR3HnmocegNX5XICgijaX0f3FLEryOT/fU1p+LKysJfa/Vwma
yjZOnZeU1uFUIoncVZ1aMR3ptO0oehnDszedKPpEGxMaNdwmqTMYUG+ORngsy91MM7BPWFhSpM+a
agMNxLYk5tQ1x7yuIi7lhavPSfsagES8EHf5KmHoIWx9CKGUMhwBTCuFOMWjqdJeeSJa090g99o/
02fwi711NM3xe+XEiEqPpdLmaJtuQMLrR+WUtBSX68weaVXPJIpMzFSfmK7fmEFcltAOyDbAipD4
BxEkwOxxw/qvQF5lDJgTQR/cs8yAzEXLfZQayKBLqQkdaXNyuJoGcEojZdo9Lc09cLrrr+ZWvhbN
ZRmha5H4sy3mRkiGvtPsOWOlYCKax0MCOORMq9X5RPQ5Hh1mWsRQxEBFMP3Cb7BeuynLM+F6tCGD
jGzXfjUoM3euLXduGg85Iw0vl3zlAlqKgUtV1ydwAxWzE1Isne44kwgZsoPmxtD5/nNJgOZH6V6n
+/5d8c1XU4VDvRVj0AE3RyQcLfPVxPmpMuHZn8yBGIksYsgxjiS8rNMmAJQ6IaL6nmyzLFEF6k3O
BiSQoFyZ0MPQrYHcjPSH9DOoZk6NNLl07aJXkYAAUH/fYBpQrFJmBcMnxPxAnzgcgdnyQdnM9UCe
HVIfp+SuZUS5QUcb6NR9G+/0abQ3bTwXc2Rby+PGGT58/B9pdrRaHwa3uh0+PDgyFszswyd5TuL7
VslQxMzPQHOxDphlNrXxbNmfcmIgGQy9+GRVR300jPNUzHEmrp2EEsg7fGU5T0zX8fisn464bsXJ
3MaNvZJXBRpuCqCYaUE98/JobJOf0mmOivBdOg7IX6k9JsJanmtaK7gVMxBGVPekTnWqoJ3ogbBX
OBojOZMcko0Z6ntiZhpr1nqpgZZhPY5Rgnsov7YGzT3MDHl04Efrwk8ejFlwca6XE2vx2vyW4YnY
Udg7GdS31UnJztojJN7/2jamZ6QM6zxPHlBG7m59f4qpMJkrazQ2eejdAvpe493SwHHX2CcuNw2H
kWY1WlunrHcgKPDeGKYzpOs8AyubIr0e0IZo+CO48t/mPuDEZhCAhmpzxnHiLSQ76CZtVkN2W+lt
3ndxZXFR6dqW44GbtXi0cl9aaos1Pt4JbEIKCoTxc5P5rAOSxmGizVaL99Azs390INh0QOCWtFtX
1IFbSu6S4IiUjeMYq6m+KRk32hvIXffM51zidG84dOPinMgVjod/zPQL5KR8fCZVxnW1MeLThhHJ
6yt3NmKYiIWfErakmIwbD2G68r5Mx9jjAtFJwRagreIxXcOe0A6P09/ngODerI/QXq6a+RmlaU8U
7rlaCJjXwCGDJ1ZB56CFe8FRx3aO4MJg5/0OXoIrJb/yOS8B2jbP1O5ryq/nFuoK2K3CwqS2fjxT
CA7ZRtyuvcQXOq+t5CsBzyXzpH3U3dRRuSHLwgHAq6HrEu1nUPXkcsG6R3YF/OnKjC1yysuN3elT
IwZpMTivqJjxIx8tEbLPXePDS9dP2Sdd5THApyAYCTyglXgk2swIkgaXq3MZv119LUdWMKQBqPKr
o2s6DzP0C95g/pHQgXM2T/uJfolq4DNiuuKM5sbHq+yZlnYrlflcOR/l7yukkdIh1bPynUev+4s2
/i20RrSxOVs6JmWb5OhNZXyrpSTU4G1Gq13hdJTcyusZYe3Schsb9i5khHFuq2S479rnAikuAgOw
OL853Mv1kkkPggf6WqSNpEhAW5ntEw2EDLr8LMdUziZdFHKyTtWZjB6wdPRagLcmCZUO1O8uVpGN
wQm/4Vk2MY22UeKx3FAwPvpa1pIIDV9BB9nxvgMebz84dxIybcbAs/JTvSnQFhIWpz7tocqlt5Vh
wtx1ORi3RmZBgcaNsvZ1/bfukRxnaPv3JbClnJ7NIXmmM+xIsyw8bdGHDpUdZfbdhDa0G+/Raeyt
okbob1eKRHROUl+yCbrxMt8z8wV03nrnq20xGoFrgCsjtUecspE2tBldVIfGpuT+6oXScV2K1LK2
/sDFpp0cFXfd68T1m/QUrUtTjIb0IZwY1qi4yxo/TbQAnC16LIbgg4un7F3rHXTjG+gqaHkj7oCh
6+xbB2coj2EdfCi5VwYTRbQfoceMNYji+/l4ypniyTgf+iYYjMBMahYkv0v+SDDbawWkLU63STIZ
STI7NBzUT/BbMrtrpwDWBo7CBy22ohLfBV0gHDhztPZ1lzI4tdy0oUk0dbkx7OcZAAs85xyQghwF
zqeZX0CCo9hZp4aN4WHhBZLFYePMSx1RYN9pdyf+69fMVqm92xgWuvb0R8JBjIi33l2f4tKAGyLC
CvX0J6bpOSy/mbLS+b1tqQJ5EX3r1MEYT08v36aLsIcOTbfEdvK5aFnZwGlCfzWqGo0nqSrxVs/F
XpYrx+TNoIHE3yDH7Uy+k5udc0tSesuLFruH5MrOFCisHqpROm4YVHM4MVNgLB/1bOab0DiKtBJD
apvhbVjr1mQOFoUwrG6BkWBlEhqbZuKRC/xUOf9WzFj1K8RogIWu6JLL1OxIDHiM9qN6gA9hdcVn
DFaaxpsORdC51vbi3acTBH7sxDlh+Akn3ZXcxM7kn+KttIc2d3E3Wa5NGCxve9l4DPf7ftYSdLz2
myOHnFzgk5bz7FduVjb0AbxvznBQICmHU/bPtO/cQMYQVQwT+0ZaWqpU0Sic3Os0+SITV/ZoaEaQ
8a/SHxFQPyN8ZnT2jQKMIrmXjk7dZznU+LDaYPlgFy7i2B7tgOxuf6RLmM5XthZFNd5Q277Rqep6
1JhJ/ZDkSDsi+wPGbj033S92wVLm751dcF6FTJ2bBk6WeQMwcJL6JoTgn2ByXdXmC7OhKHjyUuPL
QNiWNDDEQdMIaOP9g/gpuxKZrhtSpieFSmEdA/Sj5x+Xfk5fc4jnj7WVPpMsnolOZJu0OV4Frzb3
oUt+FXRY9k/L59mRFTJdLPQD238lBPFpKs4TPDQHxfNyhUcHV2FarA4gOVBczw5qRZfZoP8LNtxf
rN596w0i8kqKQQhdvVe5pW7Ma5eJDZD3hOw37iQTSO6d88EMvywRyflAhtY9gyyjYTE8cilWCtxl
hPDighJyrqRdE2neBNPL0IJpGl+C5qWtXyzKqK710kL2eLl6K74TkY3t+ZGRpOTpWEZ3/HOBj5s0
tz3pswsCqdm004Q39vX9U1YU+qOcuZ5pe6FnguRw/NehFjOcrTZJ/PlgD3QJuUdhB4uepAPMGikR
n8W333/iz2EUT3R9l5SDGX1LyH8fUJK7z1oGAcxQ4nn7mFIdWxawAQYoovefFLxxhkyFcj0/ogHF
JAPxowQzStAsaeCaDh17nUcvRkCe77QxneY2OzM8FroBTqUcGVpPlcakOWiCAcpL6RahhNdXDEUK
cxBvvJxH4AureZxlG9vlbDtvN1XQ6Jy9/dkBLYK5Dp3yqRyzpwbjaukRO22gn8NSQe5bqRV93Rnt
GljcE6v2YXDTPs88NM3Sp3s7t2+jEZHgdenYB9pIzxMN5fq7j0SNDCtXHrVpHq7XbK1/Wl5SmQIS
RU777bzQbITlBctKYOTPR56Se6Chvds88m/jHol9f6O914kkVIVnhZwqVxZF8XqjQ+tUjHE/0v97
MWjdx9ItmwTAuvRf8sS8IXbRPdIW5hF4YEOE7cadWcTwZdaf/JJrUuHdlV9pJ1lxzVSYaOjodM7p
E7P0mFfWrnVQnFcygCMIffr1aT0od6cBlqPS9G9T1FThvPQo7Aoan0vPUPecVBrUYRcmstLxow9E
1+0amvoNelOdqVsHnMXlQpdw5u/CSyBmysdz7H6EYhwHpwp30BL84s79nFJxPdultIReIwpYxPa7
lEpvnpyCAU3TIT3dDWdWbr1U05/Z5bNkw+i8VU8H6vsn9IY90TM5npBEWeC5r67ClEJQGoTZdFCy
S64thlO+Kb24CgaVe0oodiiUiHNKB4AnreZXVQLnrQtpS8+QrXe5/K/ewvXPA2C/80Q8/jUPYCFr
wy0gwxt5UNKqZ9Mji/ztRpS1D+433nJv0wH+GGYvBo19I/M3Xt19C0mpRVtss5w9ENRN2h1jK7hF
fbawG5UPLXPrcdNWDhhgLz2+v6Hem0sJHEqARIEUuV4tJbEYSMvw1fFg2GQaEb2+hqXRR2Vwm/WS
en+kVZrDj2D/4zLMaJPhzCTOrqNB8pgFEOUut5+6FB1O49FzIdWaIdY5esPX2vrCX3ogqWO6qBFS
bm6W4uqRZ1ASx0GD0GNsMZsK3uDiRUVEt/rKpNQb49Ytm23K9S8uKVM74WkaSbOcUqYswcsAvvn9
7bBfp3ilAezvtkPb9Z1Mn+rIg47ihLMgCDejgtz2nhSNNoZIXlFtGKZrWuVvFClKzBQpXAjA9fea
iE4eBSDzxbnCY+2SD1AEUskyLp/ef9e3nAvP860QiDSFV/O1h1nMrdvPFajwhPBoZLIKYb+YZVSB
UfRD2YS9tUmw0Qrzi436ObXpUj0OfCwc5i987VSd/fREnew0HCoy+oMJFWy3lrRM8CvlRfH0/lLd
t4zt9497dSy2cOHnUzgc5ArDjK4YXdlF5YAq71k5IOqYKlhm5MVpzl6iK9WEyvG6XMsUP7cnGlDO
0auhrML3XbamuXfjo6JB6osK0+bhk2Vsy/H31PxAXB8PKJIDSf6pJ7An4FK2VCnIM13piIFjPXt0
9Om7/LQFru39pTtvSSTXEzioiUmiLe9HiTRhHk3tqhoPE0zGSgjkZQhaRymCpv0K8k15MZVRVX0t
7i9zteq4I0ouFAHpIiIF13rWD/QdSS+2hIqinE27JcN2TZfIN8UEe1QmtJ9dtTtv3LlfK4OWMOny
/QUFb4oO0qP8s4Nr/CoTP9VdNQX2MB7soFuKRKYi/fJTGrkrD1K8AL1d1eg6/k64oAsvYyJ10F+G
dTfTQMtvyv6a8D567ouMrNSWkg50bg6cxdyBq+ndXWHibljuzjkBtfOPBnFYgy/LlQalTu3R30qZ
MW1hM+CQSDnXGFd9dt1RqiLVKMdH3k1x/TpB7U5bOo0K33SR/F1umFV+nqNHdJz0lBK5cnY9EGLT
3C6JXemtvgR3zwrlLCW4y7ooIa0FcYNbzvfxwmmPgvzXowOfxfPrefMrB+etWMhzTTrdqYNguZea
5HfqDWLPPKUlYzq4raNNiKiIgtWQMk9VsmOKEL37+M3vn7n7usIttepZgUUkYuOnL5W1755rRm1m
R0ZNFFLf03CkSU5LkVh5O0lyNf9egFiS7cxAPAZk7lV5UFZRAqxUycSrIrnMwKFxEGAwSUL9Fw6Q
w1SGTKToSKB/Dht41E/PUngGnIEfQWMtyWqDZJ9KAajGJdSjWCAgg0q77y/Vflst434RG7j4Ka8t
agn1W2vEMXjYyd5eAzLJPKyhK0qqJ5m9O6X99SJUK+r6/kzdnOlhN0VPdrGi6sLX84mEjlWszIwZ
xqSe6ARcz+FNV9MCR4ioopFR1uziJ6WjpRR0v7e58Q+Y9FbKai6VNzJIVkCIL+NluDQmg9qARIi+
25UhNHVBCtjYLJnnkYI8mUG9lsrFkuIA9KmMXemhcstPNRla5YKlXKRI+zDZq9SpnKNKM8uLWf6t
DqUn2vVVlyFhpeKHUAShTU4rTNZ+ShWagrUdWvdpWm+U0FUWVLZVj5JXp7eGzuquLsJbernWAd93
7W+5eeXBKS8aJVQWpP7S7FsmfykzkjzSBsC3vrL2+ZNnJDdV/Xtyd9ohHuukep7y+y6Fx5p8acDu
6Lktfo/qQIrOKxpPbfcjRFp7pVwji4QmFU9WLriJUm8O6EubUoUAGDgGxo65vfDQMHy+dZnyxAVu
dajKmwm9IBWKWVBuUMlGARSU7SY745I67D2SYneRvCpq4nmOn1X/QxUTFXqVFoJ5eg3On04zu7IP
tmGTgXdvjBSMAHaw5SSU3q3TJ3r0F2iEyng+5yaYxNw9K7OGggrYYoE9VFmV5mfC0bf61IUqG4Vb
aX8nRVA5NqU0EdwFADJRIJRIyjpqbYLlAM0YwIdwjyXG9BClp6NexLGY2gCLGnNNhDNh/uHim0v2
ZBtrkKiqpY0eJ10w0uFS/aJQbb1lVzwGzFDfBFYAUO5HQ5kwOymKr4qSoflrchKu1B10srhwFFl0
+9AfV2PRJkq+VMzRDgusS/ai4Mpgit37usCJ5D2/TksQplCEJaxE873yro008+F4I/tinP9VkTPc
e5UJpPSUSYYffmMyfUXlo04tdZTTKREwcWxxMBfgVH2vGp6y8EQ4ygn+O+ghhoSZTHgcxT0SaJ+K
j2oXSUsOAMWhssvi1Hv1BrWoLyXn/7rSeKUMFd6qTAQ5yEYug26Z3ku3mWLjzcTYFzZOhQclG5O0
3UkJCMWgCmZMGk15VOlS1SylP5b6ZQh7O6m2PnTvGFExBhhnNJQEhZkuEN0dfEaqpWBP8xT6P9wp
yaXKuTYZ87o5Lkp68G+HlsUh0DGgfItyFSKkTP2JpgM9V9KJGlXy0ieL5zcQPqNzVGdXTnogM6y6
VSqnECi0F3LLUlhsYnhSLeIKit5caqmBAjGGob3/HTuu0ovQdhld23HU0iMidYzNoUShtL/KvTig
5snewnS6VWFPxyKZbiuS/AScOgi5o1AP3hh4FNrTAbKXY1a4/APc0/Zzy3VEIpfiDipbAUU7cT2w
U1Zi7JWedNHJyu5H1A7ItGQT66QULJfPgqtEL5IFHMXvM3nFvN9p4fwcox72qjJJTztYiLNvroLp
xKwf+M5QtxC2lX6675Ppk8Wnz2yyXlyBtEqMNVXBdiQxyqK0kNOZ/5ZfpBak3aXVGTl1u6ja4BiX
zUY7qdQ0KQGaFb1bE+rQ9kJnbpnsLTvdE7uuvQtpQYqq5cDHoFLd8bpXWcgh3mXgO15Ubtt0Ptvr
tA5+q0mphJl3q5IKm1RZ1AKAnOQhngHvIJaszMX97o5TYd9nTKpWobaAWDADUNZml1s6hvdVzAna
30pTVFRVgGPsGNOF0JxAJ+VX0LOQ5d2y1kIqt3wOkKLEjF/OOdB0FLjKvItaPGPlLjRrXG5p2twb
c7SHG36T1Q9RB5FaXjMgnQIlv1HwZsIYpGSQFCvoCAuqGpNHdTR2oBBin527tk/2F5pTJnvYq9yz
KHMchXO3kwHOyJXmNV9yJMLsSferetwVxcrBoeliWIqBF2T9aaN/ZxTgVgWPCrbw0xQsW1c29oNU
vwEG3xgelOLGIKT4WB3FyZlAyeKPJHh/8ua7NIdUOGh3KW70dqxt+O6Zl0j2QlZSuA9ZpaWgwVU9
DdRqLGqm2CDV/ARRyqhZCyHA1PDCCzDoTF/Y2zHTmfCVfaSzpFdpZPjCjNJThUa3WIWhf0cgtWzS
UO+oY6RIu9af4SUI2CSUh3ZYtliCY4BZZDAXvtTmWgBKxSNaKsWYZ90XMkTyo+QdSTXZ48MlrDge
DNMMSQpqUAZCBU2bTEQ5343po32YGRzvBsfZ+s0sIEpjELmsO3SKW+bprMtLcDtCEpZP0wNUj++b
i+CtKBdTQa0IKGgQLsmv77zkk9P3F6fsJ/qWkc90a4H9FS5CqyH7ICWvSFcVbYGxFABfybWrpk+m
QeE/Lr0bPOcWhXWce3wESZ+8qcA6CpyCbgA9Wadf5EVJsffJFwYLao8oPcm1k3aXvlNKowogPixo
EwMARKVicVYZPIoYSCsolJyIYEquBfSkckp1U1RNLChlqaxWPZmhz+QsmO2oJbvILoeiVyee5o0V
g+tSqwYr9a2QGhmPx3/CY3ljwY0b1Vv5MEw2+YW3sCQKX1tmxjAJNe8KG/+qMBUYQ2abF2s+eO7L
PKUbZb8dG4p9QpBxUp7avplJSCv9FcPjGnt/lDRos4Fuld+YESnHVqAbIhB+SmUTDMfMt/2ab/OB
CvrgiWDW3wKF952/uk5N6gFFZRLvIt/ApXJhpItgxlJKXDh5xYBasdJb70vXT3jTJQaL1AsQ0ehq
LnH5d9J1HsbJdBhNutTBCFGBrDwjJcJMuc+4AvLyYvLPEeAh2W4Bi2WPBE3AJWEwEK1+JBZQ3TKa
KpTDB7po5Yp6pQ5T3p0st0x0lkAGhnGXFOp7F1oA31/RW/ln6CloOAiAKOJl/ejwXU3PspsaXH6b
DOvT38oAuOURrDYkO2DOqEWRQn//kdabz6SJ2AWez/+9nqx8vkwXnEzbPHSm95GELE3g68XH9ShJ
c8/yuIZ7DD2FvUIg5KfIwxZCWSYEVjnPb9ZOmN6PEA6+/3Luz8VWakQBZQtakQOfOsaPG3KBg8ic
25ENIW7SESoqlONydYizAAgtwj3CR+/X6yhY8mJNhn7hiP4N8hBYB6iqsphSA1ZAIp2CukItoTSU
W2lTwGg9tmb424a/Be9MHuRU4yShVRa3D9tCIKTVC9MqhR1lVNwRkRJo+KnMfrH0t8p/gUMuklOB
R/D1bS7mLO0ZbDwLt6+7eYUdQsVKIfYndWpYL+/v9a8e+MqxjzOX+w275GGE/S2Pv/L/uraqk5JB
URXr/ee9Fdx8v0D7x6N1bL/wWzi+lzIuqSgXVa30k3JEBSrq/actOYqftON3+ylJ+05XxMPknayL
N6tsH5fTUirv4O2qK3tbgi6XIwWoVy4qsbgMk+xFlPwdRw8qpwNv0H2X6VQ6QW76L97wzQ3xXZp7
AnIt/PnxDSnNpNCZhPOho0ii2oXqFaXzUjRfG1LSUt81nJhSznHMpBsEgWG3w8gk1CtdrIW3V0LR
Hf1tDNFNEvx5gT9aZZYIh1A5x7jau6g8KnHvv7n1BgCX1BvXE6Ie0nA/AXDnJvOdvOYsZfPm9s6A
eExxwpLW8T7QiWOe94q3dZVUhJRXo6sryJdCQRNKUNlq5UAw58AaqWje4G7JYZ/pyZNfK9WtKBNE
Galx+W31lK31a1LofFeWV+GnvlQgoRBFcSPeNt6C9IAQ2QlxUA7eRgAGnbosv4A99C1tBbtksATU
6gKEpXvBGHgf4Yogl92f+mypRUh36Opfp80QEzIe1beDP0NamjSC9IawXq1NlRQ7obSdfGU9VClq
/aa+p39zwC8otWH6eDMqw7gLyJePnInFlvREQjxBrYxf0peniB3GEdfyFSIRtWH1pKaKs4dWfrZZ
wuXi/EIdLUn5n+4P3VueT0dP5L6mcrhGfR5nA96FXDfZCCWCbIcsnjJOnIzQ8cI6Ke53qNAs54K1
9OG64VTrkj7dLGPLaAlBi+pAFR3BqI8m5WM4Lwy3AGDCZCnsJs2k78YhW0dwoDCxyyB8/4xKdC7t
7n0pflP/fbfAV9cvHrvesy/ufEjrFKwXshl/vZRqEaUkSCXvl5b3zcpcaEY25V8THIv9ytpbKSOP
uoYL71UTXERwNToFEDcyomG79nwDZNx5pcS9Uv192Gk6n4svpiQ7YJeWdH9+cXdyy4RN0CQz1Rvx
IW6krpWrf3+LrLf2KLRsJMAJoB2JXinRNKfS6BrRfGi9oyyxInFh2pTnMfGURsJuZbuVEZS15Lro
BAUC0o1X3lpyK0z2+2/21l4SZ0CC4rq+Z/7kOXGnT1NVjKBlSnN9/WQwyLeGKXBrJdFNf+AoXS7j
6MEehda5kq5TYbsOk40q0hPzeIXeiM/2bq/KTJVSq7jSZt1/ff893ypX+CYNFDLsXgBF7I9KHvb+
sJgnqFPlYklPLSHLfJRGidAZahdJCf25yO8/WU2zrxN3PhAemnykovEwf3zyaYKR2sowgNyeK81m
HhEVZem0SzcGpP4zbOEXCzZ5S19TlKLiI1NzjT56J0jfsT5dTEoXTSiBK/r4sBTziZbl5SvR9UuX
5K1K4Q/vLHn8zmjnfpFfILFZQpppjLc1WY6RfL8sZOkg5mCiSOTrthLGKHTxJn/ljh1A0pWgLCqF
CcRz5Qeba06byn09QPRvvui7JDJ334Kxjgj5JehfzIHwZvpWui9e/htuyBtlI5+GW8y8G9FVrP7l
71dUTSWTOUqXlC5LcFx/1bvuDoLzDRXnsgtvZdVjyPGEqAnBW+iua5+vAAO091WhIhz7TU+Yhy5w
EOv3BYXrLNfrla73TVrPItdxXNuLXiumpE/8S5DNhz5qtqNXwwMCUqn9ehn+GRoomKzd1kaztZku
OV1eErAFBu5QVdbbBDrEroFF6492oPB1heWjZGohsyrr6TM0fYxWG3ZTWG2Dvtum/oeQLOGAAomc
ZuvHHxvV3OPTzTlg0JzLoK9LA/Ug6cwIHlnbJO9NX82l2FIo8xgLrgQrM31tMuRWkT9wy+102NVX
A6PTHW7rtNkmQ7uFpu83rSKxv6G6rjYElW64Ug1Uf0ySJ/SqruYSN8qGnMvp1tChrpvCeuqbWs5w
y8RnXxSAZ6Z+85JNG8GG02w7/mswWtawSBbRdFUVvwXRsJNOtIGS6EeuzlMyWPzht+Nm49fNRivW
b53IM7puD/V8uznxdTT/kVoBs7qxOPxIDxMkdPfgpZgc0dVkNmBI5BPHfNgte0oO1PUudyf5pH3K
VAx8Parcgr/ZFjMrar0YL0xsa81/xNPvE/lgdqdiYy7RU3Sp183pIwmKvUX5OTszInmOaFOmq3Fs
NjE4jAniaf3dNgYyaNe7nm0JnHHXGWxbcb0bEVFGHa/gid0EVfZw8qqbyOl/01HPjrcvp3Gnv4d5
8pB3w29MkT14HsfCUTBn8QgPFQkEiHvswwIKgh9bH10bTLd0T4DTmq0xfMzDaeWwUL8T1U6znQvm
CLMpVJ33dP7sGQfZgR8M2RsXPu7Cng41v3nKzCePxQxfktnZXJknps8eUlh5ncvd2XYehSmGnuYa
1tvLtd3mSfjnNMxPDikoY2aAHgNiLajMM6aSwNZ8p1+ThE1Ayk/lcCzScefSvFA9gTQgWYjsNdNO
r9CYp5vRjag61kQbzTZvybixz0XmPYJV3rol3i2S4PAHk7rXHhSM9mNwdRW02zDuthYTXiXzTmE+
VUS7PX8nZUgb51a/SXPPjZ7mI24Wona95g+SIZ2Y/ltUPtQa89OMLichFBv+n7kNbH8cwQQcdcmI
CsAGHXxukWcxcZ5kdvCbVzOsIt6DvX5gXsdjVaV/1zVi1gWPEsmz6+7P2Z9p8purN2d/9C+JP+wk
cNcTq+KWnDiIGs6udqSuEQw7nd0E93MEcp9JxeZfNTnVa2dsGdbwKSIh6eXpXajT8pO7iqGO0jf+
9KcDx2FZ7Rg+M5rMeRgiVo3yDiAEn9ptf0WKoZLxJrifOWb7Oh0yKJUubfqglWtH7IFbxaYmx7yc
P+qiuPWLU6Z3BhBXvVZ3ZzfXnQGeWVXKwh1YBH/3br1yWyf0hSEGwfh0svGxYJrRvun+S/0JiJHn
rHR80UXux+ROeouhLRjVp9xK7ibrSitCvdSrHCUSGRC+/MYMExlvfe2eSo/e8cB5NFENI5IZZTXU
2DBb9TUZ6mGnH+8QDheR1CItcvy6UD2e16LooCJK5l3rPMWfPX9a9KI9Wk/6vdP4MYAPKIgJ4L2d
tCF5jpVBBlKyRPS9PqeQ/fHJCxqEerKWZjDXQSIMB+5BFyCjtTfhLl4uJpXR5CFth53JW9gDozu4
xtLN0poZoh6ixpvTTBraZECrakE9ZDbwtVhQZpbTE/kn+BG+Omm5mZjjKDkdXQcNsaxZb6FPOVXd
8mbOhGijmLRtmR08Xk20wtY0m72Xtxvp2RhSbiFnpBh0hWwfOtes27poc+lfqaMw6xcVlTQ+ZJfD
7gNjmQFAEavGH3XeIypNas31/oymZKWPLNka4YeLEdVTrx3Kj7IB13HnuNeDZ6warkQPPRrUD7lP
QpdYlRyJrqI3MPqG3c0Jc/zM20vNTyhJ6W8G0QOA7JghjPFAKN1oOjgeUw45mZBzHweEavYedSIX
qJ5i4MzmmSqR/WLCm8Zw4m1anneJD00TJjVJmGRwRWDB4ZzY+C4eDxVy2czVtvO8/XC9IGUmGEde
q8p29CoM5PS87G/t+5z9NQN6Pp/x4HFCqyc/5XKc6B1smHtirjLkd7EEyKpZM5ijY6oL80cbntCO
1T7r7vRglp3bcPdgp7nHizIya65Es5F8jU671X2SUpAtv+SXL17UHuEEvy/TTzP3o+RItOCcyqTE
BAj6Si6EjlO6TMYsCf3Hy5w8yDDrndJgeKop1cSQjBojXl2fMIoEHYQY9rD2OvP1brkoVyBfYMti
82Exex3w8RbubeyhNrB26+1EUfDkfIEIc32t2ntnWVSAOKXxsIsGJeuH42x2v8X1/FRN3r0ZEpNx
5iZ2qO07egKZAeY6B8ffudYtZJtbXenKTh98uJFn72EMuKIGEwpu0sld1V78d1CEj8w8/7PvZjQN
NQHIGeHkR0iwzW3AVcFy+gj9yR6fhjzeowDI/kIDd4YXxsBKI73OeWY0RruVmdS2y8iPc786rYa7
7AzQK/TW3m+6nNrh2PEeR9yu5af55DRD3dCkjGVIuqeqTB9yk2AJxZga/TpnfP0EVhBvS/tEeuc2
jf/Uqrth3Fm8hU6h4KQkPrLl0qyyxNF8eZAqk/jqZ+T1uFwJifsJLtGSI7hW8Ko3W0n9GfUtYZM+
yS/pne6iFijlcE3SOxm2dO53tvqr5hez/FoOJa4AAzoZDLi/4uBodWMRPUrNZCi9BZFs3A0WWt18
HKlsWuXlbyuLHr0MdztOvjJ+5gF9GcweqB1uYJk82PjfTv9JX07TdJAtc5GhCurbYQTbwiLn6Te/
ZAJt8dlpxl2v+8XW8Dma6aGHyoWFI/1JBlEmyD+fEETzEPvTIbpcbhugdMqd0OYKtfX1IZzx0AgE
pHBk73XT8cg2Jt6fBLgc+sO5Dh578x/1MG3lAkiFx831QffmioHIEoaUXxlBwd1x8nkbXT7UWB4U
to+LrnPRWegGVSPjNfjg5ULij1jXE2T67WaM3P1gdTsjcmAiu97J/FyH/MEH727C/10N80HGsYAn
KKu6bZNDdsuB6TPJ4myy8u9r491LJCags8uvX5z9h1NsPbVM+NJtbK/Qe6LWHXRRWKFDjfQBmznZ
05MuvD6qRawkGkXJx/cN4ya7xWOfDYSba+TULYPLmImJXbmIlfn6e3NCxfDjYDNuyuGfRQ7vwfO5
OB28NrhlKh8qIb2kX7RIvZlFrNJD3JzKVcEqyXgP6GVZqh5HZ6QeZ16+VEO4Nyp3zzzkRy+yPqSP
M+osGN1HLY0BgEjuuJO3XzKAsrKuDwlGSZp32RFEQE6769t7ihqPCp9ScjnynOR8yRvJTzN4ky+K
bvRupQuNoTxtmTB10puUwiNEs0bvGKH3j4GVD3bz6DCC/IJZKghu+3ZuVt1QrM8ewxaZbr8bUyjm
IGVs++zgi+bMY0KyUTsVg0IYwx2cGTIXW0Zw03qAsiLDurtUIbUPa85uosb6e2g+nBI+y7fNdZj4
cAowLPN6hToHfvX5prl2B4MhxkNHPyTk5gxgu2v8iaDMBShs1muPDB+QOfKY8UH3XmZ7Rn5kIpSZ
xrl/kGkLWZm0/Tn7P6ydWW/dSLee/8rBuecHzkUGyc0eyD1KW7PsG8K27OI8z78+T6kbSLfzpU8C
5MawZVviJotVa73rHerAqX4slMjq5vh2dpLW9Nj6A6PcLigcCnOtBxJdXg0fCJagl9j2zn7PHNjF
yJtjqq3gj4zvMWfEqNGndVBTauvdb5x3XU6PQw/jnQM34nm5msR8L9GDpWELKG0/37revM/K8txD
nOOZzK/qij+/s6n15yaiOXN/pC4mgYWMX7q1CMGwXMc+pEp9z+JSZZF6m2xK1oGNXNc3brbc1Jmv
2onYT0+qAkn75dWf7Pds5aggHcFKupv6NrVzy2LrVZvhDfjZGb9mwsjKTa+nv8wCVhKH5qBW+Bwv
+yWjGwC4kXP82OnHqrDJqL1XHW1LraW2XbmwYenz4+wx19X9Xby8LkO6MOJN7geVN0474ioEgQPD
YV9CqXxyWdT5nF0TiAB9wVolPIq6fSwGmL1f1e6ldmf1ryvdPpDPGqpdSu1Y6jupF9qn6s04YtWh
EttwXQtj0wlg+BI2rjY8G1isWIX+qs/DNz/2NmpnNKrpGfeKjerZC8c9qN1vHp07pO94eu3zPvrs
9FYxkylL88whMDhLOLNZLAkCYKJbCccFvfuwtOzcDcuPXqpzwgxXLdDT5fGzuxxu2PzXUo2vm03n
uO+6AiU4KVQhq/avIYt/qbdZVRtZI95NS79NVb1PbWzXi67Yz8YaqOq36uLL0L4TdgezXD6xhx4M
y1QhlzR7xGZBHP3RrCQ/pW+qcFb11iCGx8pGta2TJkAQQ5WSK1NcVf1Tdum3ulxv6onCJw+lE6ju
2TuONn6z5fJq8W0zkudm8zUbXQJV58deaqEsJXdU7j3RvMWLfksbAP5l3HbDSOYrC5enpM6f0YCG
mQyBQmimSCpFLRUdZ7T6S3UoyTj/ZbVjaEmSqVct+9zUi0IcVCOlui61jTEJPZvL8tr7jvm6zjJU
fUzsUQ8BLnzWVVpIIzidVb1CbNAYqo6buA7MxVkU/bMfF6eaLwssM4GGedi08nRtLe2Fuh3ufFOF
q7o7ah0p9kBcD6jkmrCR1kFVAaoyr4YldFb9NS689zVdb35WXheabHVyF0q1hnuaAwNsuRmjcW66
9KQe6TxEpOay4OtugagGSJjQ4PbrtrfdO4VXNJZ7cAQGzXhfqGWrar+C6scdcABQi65v9HNEfMt3
deqpMAd1UzyNwpGGsKV4l+gQB7pPVUUxnz6rvWAklOSfgbh/o7fGpcgDy3ZhDqMs+A0rnJVARowx
e4tdUpNBRmEwoqgyE5ynuAVixy1JGYQYbsv5z3BMUWB4kXS3D5XtnSI3KA6eYlcKlIpqSqWIMUp2
rahuanQzGi+1sffeXSf+5K8rFbWSExsukmJFw+HcUmNyxYVTVABd858/yWatEUB4UfxHKONHWDAe
DZ/6CUrOaEDV++e7Yf5b5NTC6NyCqoDu9zf8enVFM44RO61pIUljtIm+AE8g5BEEagPvKqg3l58S
xWpEM490R41ulGnjysTe4H8p4JS4hK2iqfzXA+3PK/gdNjVgzOIaqSZkylf9r9iuTUhiNps9+tkI
Ad2n3uN7TIraiFeSGt3TQyqLpjnWtuWjku9ylitLQXX02CT/MPT753umcNr/7YKwyzQN9F+O7v42
bDAL3bDcWfyhlFaCXtF9MneUAPOff5Jh/5sfhZ0kZvI8HKgrv0HGQ+GQYAAA8ekomdFyLyV9hOt+
8ohWRC0a4THKK039nl2qRVuok5/pnj4v5P+31epbkiX1z4/k23//m7nq37MJ/m2IwI/5v/2oMDJI
ZNyrtIJj+av6/Zv87XuScPDn1e++9d/+9od9SXmxPAw/2+XxZ0cg5+fPJytB/cv/27/8j5+f3+V5
qX/+j//8UQ1lr76bhHL+V+NVNe75PwcNBESMfis/fv8Pfxi1Wsa/HI+hhcdEAOcH12ey9KdRq/8v
+GacjabuWw7Lnqf+Z8iA0P+FE6tSk9sCtxwmHv/5H3+GDDj+vzwDpQ72AQIrV8dw/19CBj69Q/+y
yJmk4R7LLNJFjIMpwu/8pXTAxTm1YUxC0Mey2/FutrMCcmYasmJneeuN2tu1+JpqevOSEgWPCVNV
B40kkyQZuhLrz3lA/O1ax7/cwtsfl/BXk1VT7Uh/vzLh4pdhOZZh8wr+Pusb5pz401mL95EODkiP
82DF031BcFXXEYDpC+c8Wymdf/86OH4FHy3ZpRHti8aH0GNfO+GkEEzNfGVnSQ5VHv0SSJSvlSUy
xuvkw05tQ9waM+QdR1AdmFZ70QVEew6u+fbPn8b6bfbLfRaC7YLZoSOwJPydAODO2jC2OtHlRFKe
jM4eLmPk7QtHe9Gden2zREUF3MW3tTOyZdM2EfP+MdeeiiQirx7DsRo90LlVv5S+9YOgSy/U6l7c
G7asHly/fYz6qH31ySraaVFd0UiHhW6NwRh3P7S0dl+m5VLaHpFoGvjTNE5AYn5tHl1P0VoHiZY9
XmMwpr4MjbomuCgDdP7nu/C7FOrzLhCngUba8Zji/r7HJ7W0y9H1scqOpuIQt8tlSgY/LI3WOROi
QpSSXvjhbDXOeRIdCdGu9oDGMrlbKlqe/+JiFCXhtwWGf6/g5WPDtaAR8Pd/GY96SZUMWZVmdJEL
wINaUI50yhu96j6d4uhsl8V8ZZ49R7F9TOPKD8Efze0/X8bv1BDuiceLbrL1K4UYN+XvlxE58WzN
hPXtbUiB5IwRLTUwKEOWGAPXjpiYa/pytJp07861FZAGdNCm8rkWyy0f2+xxsbX0UYOcFYzWB7GZ
CSnDPlbg2ogTVz4D+tZ7Eh4horKdbiKH19Ud+6+xq33rxezu2nzA7NwXaDu8SoR62v7wEiCybE3x
ryjLXVXo64sdmTcn1Z/++cP/XpZ8fng2OT63x0nLdvj3D2/VOsyCWX34biCwwo+mk7DLoz4WxRMi
dLQvpIy/tt4U6AVUrUhIkKPKeppnfTwNfkvMSBwR3zkNPvm2tKemCetZFN3FlF561zd+G/7zJXuq
Dvn7smFnVpafmIsIPDB/e15F1aRzsVrxng0dD8DFJ1d0rEnO0Gv3WFXjTzebyVLWslfmBiCwkPJE
DqywZhfoC0S7CiRjOXnXinz2Zi6rd++SGp0vRQY8upLHZmrGc1fk72QbF4G/+OZJN1BpcFHrRmho
BKx0UvrFCJP2xiuXu2LN13PJKMCCuLCxpsomv16ut/k0Yk13Sy2iUSoPl7ucim8W05YSIzrmzQDK
Z/3Mu9E5j8PgnMWcpNuMOet9zpaPEk5fgqIT47acIlQvaCN9e6xDgs/cXV670z7tMsTtTvfQq5+z
4i5JazfWZ2NNw5yaJajUqzVKEnOVsW5eSPuXNrZnsisr03XerRbezpREYR6VzYXE0X3GfQpJwHYu
blQhM8KmR7iTyitL+ciV7/OmVut8sTU4pP/8ZEn4Uc/ur88WtR7MSYgFDO91B7vuvy/HKsu7rNXp
II3FdgM3chzEY0tybCxJXHg3VJwuTVFdGuGVf/xSVu6TjiyRiXDpnbI+PSFWccLPP0n1pc/fTTL9
bq1RelqzBmHwND6Nelef7WgdT5F3pxtp95C41Z09Nf7ZGYb+NnT1m+iT5fT5pc8digSDr6PFBIRt
X38R2TxuBti/t1EdY7GtpqlLo1EhmzZ1cqYtE+MhUUSbId52TdvdtxqAFxBEi1EIfzTcKEL7Gblh
rw8MTV39sffcbD+Y/QiFWoI/ke2YdJYk+YwBtRA5nBss4yZ7lltsMNK7xE8apKY0SPbipQevtgA7
p69lN9UR+YHDnVdK93klBNdoPCP0dQINMalDA6uPNSI4A7hY5ej9eaFe5J2lXXzVyGoLJ6R6KB3w
nYPkYx7LQTAlbeXmj2cxmVV1bEmGO9U2KSDtaF2jVHdOTWaEWpLZd5q5pLuuo4ONs7LdOIVm3caZ
JB3bEP2zVYH35gxiV10uB3fqk5emiwhhmNv+MTbS3UwL+7BKrbo6+UK0uZDPvePPwZTHBphvBQWv
EjLUHfER29byFX9C789Ly/Cix7YqB1zqJoJWbU5UW/TpvS4bCDOG/gg9DP8M6ewLEpZ9vXiGsK6k
nEa7M5zeIhI1S94cp39qtMIhJ9F5ZV9AOLQkr+ZQRzuzLhZS72KSCCknXkYc4aYuflxm27hmXaSD
ZEXurh67YS+mp8TW4ydtXWeMOXbC7uGlZMWpb5vq2qQyuURLS8xJb1tvgiKgcLtHsfbxzsomJ5BJ
nAa+LxcIohFQlS+vkVcnpNtig2i5YwyUJdy9bpBWLqAngH5o8cNSWUE8LxQy2AaSYT1ANW9dxgvz
TAgnGsjxSRAu3LpGca+PsryXY73L88lPtqJTHMKkfOsHplEJ1B0TdLV3mU950eLt4Na5e5tbfP78
pZm08PPlGLBjCA3dQPoDFEdSaHGNBa53tn4RY7MEbWxmeJuV8bWxpwdHt3Rii9FJyQYvotlyz8nS
JIGwplevrL9Mfn7W/aV/yMvy7rNMzPJlC9mqP5mN0Z7jJq+QrGZSI4vuxSAIETFUaly6QVshXwKd
2MY0E5zXv8IQ2qd5573WUS9h69hakFUR9Y16a73PF0JCYN/31kgmlmlCI3AhTQh79PAkr/0w7ecs
IA4GhduMDATAtTJL46AnrkT6ONUna17FLW41QoUL6e+lqBgnMGA7rKQrgl8VhMU068Gd1/dRlVc+
gAWZ7g8xFPLDojXpQeQ24bCrKRRXgzzDRIqtLLo4gAZIVAsOrgvEDkw1Y/NOq3AMTNTvJtc2d5NI
yVqKTXJT7EpcAS7rcFQvfLzE1Z3skujkZdplKucVCDCu9obh/pjLeL4W67Vb2WANTXevY+S3DzWo
WtqP+vdSJzrRinyxT2Tyq3CNBJ6ylxwTU5fDUZblelewzu8q2S6nwpjgSXFS7PW13pSGs/P9OoGr
3Y7HOB0Stg+2g6iI3l02XrR1BWNPt3ROfiRHTsNufM4nZuj1avWXJblf29y+R5L7VUyEf3cre3Vp
1eRaltFOFn6NIPu6VGl+B16kXZvxYmZNRdASOEru3RHzTsrp0j7MkyyPsTD17zBWvF2ZeiOIN3wI
o2ry1wF3+1NXONHDrDs6z7bkeJm9edP0MCnzLKz9cf2IPFr+GePyRy1OwyWpk33nFN1ZytrmvIcM
PUdec6gJMg3ceHw22Y2zaI3On7/kHYE2cL7a0PaSEaiVeVfREz6W+0sRGusMMjr7Tw6WxO78XJm4
Eui65+387Gsel/pP001/2iIi08r3xwMbeHuBuBV6FnDp5+4B46K6ZkubbZ18ZMCjs93haR5O1mrd
Vsh6aD54/2oxCmSUk3PuR5tDfI1059x4wKdr5z5B2ewuVZEcPjcXRYVHLUSp3boNGnlYQWwMBq6g
iFx2mga5pjTpDQj8hA2hBxP53ccJZsks7H1R5vlxJqT3bSAvFR/htGuT715UkAzWlTfaqejmWOpC
JdyBznT7vVs1I8NzTTCrW8Ih8bduzPVo/qhBJkCeKDS5mY0q+qnVL5/VR5XoYzA3CclLS2Iw/rLL
sI1HeW17iPbLPBj7XKT7wcUO2ZLVuMkNfrbU4/K25pp3WEEdJ7dinj319BrqtkSjEWQisu4M0InA
JHL48xbllk2QW4suy2I6u64iWCxXg6vH+kncaDxq3tTe1665T7zneU0DVnXzaMnFeeptbVuTVKfe
M2tK5cbyB3msF/2QVnF0mZos231+n86LggSLxbUyv7cDed6ZiZkAMbjYF5XWCdBg2ggz1g+2H2cb
16hZoYm0t2YbSyaDK44N3Vajez21MiERday3poLTXSak9lKfzD4jwUFCg0O+mLSQ1SlN+pwgQkEG
m3YqUXRbcqvZR2r3vrnW7bMYPEQD/s4Bsq3d+9g19k38Af0W8eVzPP+Iv+sJ9rhhy8vQBlqz21H7
T+ipWgK8LO+n+2CVX9ijAF42HpygOsMoo5x16oPW3ClBFKSdr6MHa1408oPDMb7XF2LD/Nx9ds2x
2iVOUgeaaVwkxnZvfQqp1HLk965Jv2Te+g2NPQwvGdSNFxoRe4sEv2dLPsXRDuZGuuK62WSWt19r
WAZQJO7aWZ9wQOzTcLXrfuuUUU1YayTCouYMd0WZ7rGf005ey4xQ3GFKLzjnj3Mf4zjrp+92l981
WGkx1GmR2Y4A+52kX0uYq8zeAuNoXKptm+XzZozWPuzEDpB9vcfC5QYdGtmxXN7KaLHC2Q8XDfWm
XKkPIlLVu+WVDLCLE9dwPfpg5npStwynorwsECIJrMu2ZgZNFAbFFPZzqr/OZvGidcZrn48BfGlS
owktIy3Lx9EldJJlPjQxxyBPXSr+Wk24OaTTfHXPKaAEc6gbGzLxf4S+Krr0jNrFMJYeeqoXtI57
iwvIvN1oPLvtevU68ctxx8uk10e+9ktvlLEBqHnaHmuzfQCjeik6c90tSXKTzvzgmwxWXYeRZN2P
QeUvH80qOZ38aQxMUGXCBpuT5hd3KmMXVtXF+syJbvTnrAfkBjfCkbjqi3trIjNa5r63ixj7bl0y
6ylHg0Qryb8VdtB16RMy4+cqFS+fCyXR6hEMJyXMuNfRwTW1d/LdaEAQS7qf1+SHWIZGlWKRWB3S
sgpa5u2r88t3pmd/Fg+t/O4M0Tk3moCz9J5s2nuzgQVULDgXwbbG/iiaoJ/a4O/OsNEr4pfpk/Hg
Z6p+z2O3UwNxdOYImI9yRQLMbbHMD9+H/8EWZeCT63/PkvX7Os3XahkeJ918EWYKbNQ6zzpj+SEa
jtCXjeuU6NW5I60sRc4mO2tvIygR4t3pfXyCq0XuncZzH7R+0MLGoGscU1g2Ros382gaMtm2bfKm
ZTpTMdKaMRrep7pFa4mY6d6ufpUoI73yu5s5p2TQTl0cf51htOyFaV99shLFoAJMvENijge7+bkQ
xKYvDzacHOwyWn+5pdO41cxfTP6hNVZ+HlpMo1eTiOMyzx5di4Peg2k3d/YXbhfB5UONxUKfbwqz
FkeHmda6NtchQra/mN5b3sbOvsUFP/bz5Zg7St2qOinCnQmRXrfDWn34XbPzjGFrja8S/sTF9e+k
jrl2tzOtioWuOHs64DxQ6pDsGHcGNXU5r+fG9t/7rPBfpbEEvlbML0WfamfZoKzWi2L6YkbLspnk
olNSIO9oxv5mxd1zWmf9l2wU6z7RaOvdvCtOyMSyLbDNJUPMRsSB057qdYH+4tgPcwcICIUTy0fx
6giyHQcbzwA7HEBzIifajogWMskoFsSkfW/0cuekbG2Y4rQRvuKzu58wBCaqOJ+CBrOLp2Xg4zrE
jhuQMN5c1+iICTCx+LHLNEjldD/ExaWDUruYcflM4dkfI4GCJGraHagOTk7cRE6IMsQ/85iicj9G
HfmAixQp74+HTybMiqgjjUDIfOP0h7ldH/q254BZhuKkcfNK139NouqOEbi1H538Y5mcez0noNNs
uOXTHDjiEFXJTi7lgRFSUCLHsBtYmz7ZfA0FUf+RVibGACANAxnm4wT6O6jCL/CsZ6P+ok8FWQIv
xDvlj0mDZG1oL6MOFirEvZfYHyPE0LEZDt/TUsO0ovwWRZDIoiINi7W1HxLoTl3u6i++DvlvNtw9
BJWsAI2Gd10WhF4TQUojunEoBDYOvvunsdbPmiXXsNHTn81Ay70e6sp5LrMmug6o6/nU+NV05riJ
R3ii7RMLxt15LGRxX2mLG8wEwx3LnuwG+joyM72y3NtJecld8l9T024f+mg96MPKYpM0ixh+iKD3
XpibYazBdoOVS+wCBJn1cOzHxLs4FavDoaYFZIEIh4PFhOV4uxV50ZCRYWb3mlc85Gnxva8zfCAq
idTGqrQHVEyXRq/i87B30gtjRtUEQkyJr91gEhDlUReUz+ngblJxRZW3IsvKe/boKt5YjacmkAFL
YNezBjX2uFrC1F7lTk/XLW0BziInD4heeDMWb3mQpr1GDT2JTWPkzVZWajLpoUGorCE9mDMm7UkM
32TlWC80PXBSsw7SkvqXVbv370HvyE5Yu8exSl58kT8Ac5ehNrQL9i9WdyC3BSZzYmZn20u3XZ3Y
Xw2DNc+dBZiNPPS8fB2tGch0LK8Jya0ZvU0nk+W1nMf2qEXyZ+ea80afsxoFNLSPaViv0mG75gB6
bGP0ANmb/mucfhneQ8LeLufveSpxCUi3A0I5h+SrPMLRhfjK7qqDez4vGbtrjCqneC2GHxXZwEwA
I15PJ85PdNBkOzabysmoATEKKkWKxgyFuUT+VnZjE2QWFPC4d8uNiFrCg7Jhb0d59ioqh8kp+Eh0
zXUlnhptJIheh7GO+DaV8abArLJJmzloW8J4rmt0TX33bA3gmFV3P7VAQlZ5GN0qv5Sp9eDMhOQW
tQwYYS6GFqrL8mYL2gWw15tVTxn85HrGTcJxHigFwlKPm7O+UPVPqeUFhdV1CMnG59LSte04zx9u
m33XvZHGop8Ps0kJ6ZFrvwV3NEXD6whftbtLs/eyI+qshTAyxWjM0cdSILlGs4n9Y0EMMnSPPmbb
G1968dSkr2n5kRbvVmwLKgIz2RfQJm6pFr82K7PmpZTDaYVD+DZO6RWZbTj00XzXuKn5lNWA0bzz
iG7RyGk1BF/PvHqpO9Bu1hTOnm6+NXF/s7VLZ+bnEn6L68mvbWdaINzxSyI2kvZ+A+9f7KoEylkW
Ee1ZQgYTokhZnOuh6zggIiuHVVccsQ8wC6JobXJbp2WXA9fLndX7nIn7WTtlVCgwMKcdIjNJOPVc
UAW61jnhGOI6IDPgUgx7eisfGlNuDYr7uBPZDspkYJoSPnDmn2BcB74J351QrfbFTVJMX+tBfGju
j5q38pdXWc90hXTG5hvWhRi2nm2bpnPLwTnNICsndzxW6Tkn3FbYXMH4UyQB+TJReZcYp9mC23WE
pyWMp97yEak+6fkvqVH6GxuD0gU0QgWDnEstYHedRIbuKTTmu7R9n6LbaAGrcHKZ60GaoRadGI0s
w4tVPaNCTppXDL5yDTbyHj9IIXcG54bUD3lcQFMh5ZgMctn9sEbsNnCWj9qfAo7eyMlj3C9oVgAV
S+cbtCRtQK8VImu0+uMk8Gh/l+cV/NSH4g91hezvqXuNAPNJNO62on0DmEAJlVTnuvqS5E8TWy6W
ttxu39DuVzfeCb3f+z6bv25pFE42xMYBGa7MnrNKkobACbmXy7AtvNJ7r535Wia1vYfw5O6rHPZp
TqDkUISZ6HleFR1XabLVGGyO3UPaGka4uB5ooU9KT1qYr3a/fhBRQffs4P+6yqLGaz2IfK36mffq
/uWQDC0vO/Zx7h+pdTASWuzpfqZTCZsGghgW37a+4MowK1eeWwcU5bqXmRdq3PilRk4Dp4H5vRnb
NOjrnvFYawfIypNLAQfnBBnNCa05tu/XuVt2VQYyOQxPbWRj2Jn44urrzPtGjUuI2XCgYUbVY2Qz
x7XxitnOtXdmYt3Aw6mvCAeOukmZnMOKBDfoy35bYuO5DHpYVuN+FRiw5u+zm5M6AigN7mPtDZRx
qzImqAwIjQu9wjMk0U2Uv+m4iHPFe3DhbU63g5xcWMdivEZw9rSlDIZq2JujvuG/w7ptD5ldH6o0
Cpo4P1Os5GwvXfrA5HUmTLfVD30KUUsMt2o+5CnmgPMlrY7No46we2VPIK5ykBuWOOdey2S6ofde
Q5P3pUeZv9ov7OteKjYj1hTQkHHkaS6tDsbHCHrvwHQMcBKmYa9p3+fcM04lBlnYcgx0A2XgYuIe
kbDEs8fbN7u2fncssRAQc3/KGqCH2ds3VlkBEnB+QYI3x8CaitCKq13dladpdK6JmA+T+VRFURgP
drhE2i5TbWwa7wZObXWfmUcQL4FXFwlWOvCUzxE/qGfi1ztvZelTg6WFPJczzmnogoswAQ80iVHu
ypdi2jjmo2G2W8a3ECuRCVsGaR5e0EcFDX8Zmi1GLRZdwpzCUmV9ousvtRXNhwkdn5fYu/QVrSSU
ttJINx0DsLl8ALPdm0l9mVFQx3SBPV4jcN9q+8RJtZdTumVyBWBNVM81Kb4my1OFZD6Kh61Rrrtp
0EEkngrmoEVHWXn2cQIeBnQT40T4kmQEZW+9qcZ+pz9wxDKlMMKpKgIzTi4UDYCH9a42wBoOUffV
TTmjaY4YzvGWdqFX6jtneqV25ySywzrNLsVwPw+5PGVJ2T7AU6VpLcVbH50jphNBFpUQ1QFqh3KA
BApzvPYkKOk3oA6/HNl5Eu2VWc5BRul61XzC4Ydoge2JFeg0RSfdgciZW1utXDYpLgG1IBKAvzP5
RLklNnmKJrGtwbjh8aGGSJlh+d10QDW5cx1tZ676vvA/iD1fmQSto9yVMRDu5OOVklIlY+RNIRZH
JMsLKxhYI7H8YiXPGQPpNrZxV6BIKAkFVylltHA2x1s/dBsdlkW26HvftfakDuyH/j6Ov3Tlo+Mn
ezr3bSlmAsOf1WQ61SswZIjKZg77DrV78Z1NKXFvrANxdKUdB5gV7Z1E83a65lxKq20Z/K7ZfsFs
LeYir+qoLyifkXuZP7SJr2i8OFuLLLV9n7Kt4V3lbxaY/XdI5LqzWefsnfwpH1aDKcPodXeVMzlh
A5KGpL2x+XH4bLquz1hAbPTxS0aM3i416nLXOYN5lG17HPOmvRZZInbTivmYDmYVzsK6uouUP5lO
3RaBN4GBJX4UDQ40zrmYGRw1/WEpebbDKJ6SKrvjrQ/rJrTQL6TtsI288m60iGZq45MHdjZ0yaUC
opxXsm6kB+I8Zs9RSzNTzX4HCdWkkxJ9zdsm6vuu6V7ciSkMXkjnubGXu2EZ3oVRGc+j/yz3VoSA
+6l9c4byXsv6c7vad0L250j7mPw4sKwixC4qzP3urMGq1+MfVkK3F5f7tfL2VlbvS91HOe0F5WQE
EkVQ3s8X0H72m6c2dfflMO5a6jIwKiY490vzIVMC7c1HTWbHpqSynx6U4llWbKlzdKKL2aNQBNd6
AIuhNzgqLz9stlnMYOHVZvimZ8QhbChHx27nI6Ua1lUJ6hEbzMl9F0WvzQAr2qKZ2ftz56PjA0MD
Fjg1dv3uibQ72mPB8LxoPdwYHWppb3lIhup7MWj6fsxlde/CM7wvRFPdp3YBV9g2sKZVX6sre4Yd
5a1bZy6P0A3sUxf1yV3NjEwyPj1j3NTqlHTdzV9IKTI1u711FdPZFvIFR1v+VjWE7rq9Xz92zTAc
YLBTCnx4DcxPtI/G3o/5f1qHxK5J268xA4P7keHCq1nd8lm4L/zQ4tzV+a3yeNvcsUvufbEi5qg7
/NYj+8oaJu5gvUPgWeMwXZW3oUIVnS8NZk1m/uItPqVQ9kKcwHJeh7JTjbPcj0WfBB0SwL21GoGD
4/j7XHkvMibynkCN2PwyAtlfI7urgHUi4xpNeQNd+ew5cYvYm/i3vKjKwJA56Kzv9afYt6IdY1z3
XHr5r8nLlnNtivn8+bt+XY1w0LWbezPwgnRbzn4brRdZxs2MtsSlQYI7MYh97mSE1M+ODXx5P+hp
fbWBv2tGe+dS1Cu3wLRpjRzQsiZ0k1AvMSfcNln1rUxLSvDEodFTv2hrHEbGMG7s1KJWy/LyEutD
eQGCpSF3rWCpJlTBvREfstlFv9h3/YMutFtv5cabZvfDcdAONXOzx0FrtV2EtB8vdEQhZQxfPxsQ
DU1z+i0WVs9gc7RCtwQjl4XUgYXaLrTdS1xDodN6aBzMWeh7Z3yhhD9sYqOj8CpBqlaeBEI7G8lC
U0/9QZ/rWxo4YKpx3I2bxlzfxXCXaz2fuH2e6FOvc+YcLTms93VTVpc18194weerFwNtTMlbbRQP
7oDThBt7w6GzaEcbL2Zq3+kuKoo0J1KsOlq1QfU4uBCBGkATZGfqPiEmidIKGhQDIRyVsrc1b244
/Swjcpr+Z1yv2V2cSn/X1HK55kOsbybQqIunoJ3ZtV9djuMdMM1VGuLsTsu3BHiIqrHqA7fPEUaa
zUdTFdFJajkxNMkM4LfgzNynASbrFuiHFfUn+BCQ9uKARBEXg+bl15RG7n5c8nOluR7VKaLiajJA
iZKoOH3+7n/9YiUkJOb/k63zWm4UaNPwFVFFDqfKkhWcw5xQ4wnk0HRDA1e/D/p3a7a29mBUlix5
bAma/t7Y5Jih2clkcSBuQImDh2WfjZBn5fXVideZc6rbIHriPMjXzATxpg/Gb9ssqqtRuNXOHWqL
M7VnfJjdkmqVzvhIbCZ3Qx28LpoPYQdhBEJ3S4llXEkrZEVu2L04bKxSw38v8UO1hXy1YvMdrMje
dsPo8DlH1nXAdFGayBvn2M2x09nqiqSLdECVP07dd5KGLHx9MBxon8AqX9T7wAshVEqzPd2/8q0l
MXdGYH8XjAjfyTfVSOObgWWQaJv5WGonOsjJCt+0Oco12aXtDiXH3iP2tkoubtusU9tfUTK07qcf
TXnUOcLJ99ZYQqKijUGpBh+kBDLyudjnRLU2SuxmzgzKTfL+qRkzh2t2kB65NCafLVyAG47dD9bD
aXexRKKPQZke50i1T0HxuXSBOLHzGlh1tHM64V/AJmc0rg90JKqzjz4d25DfbAcsRsxvuG2K0iGt
aqSltZXRvO3ssMWyXz8gRRlOduj8CXSi6RBL8VYKg9WE9zNsjAiC3kmxYhXvVifdh6kOrojrqqcq
xryUsm4xczfxBwhyk4btewSk8FBwvRE9HebaR2DxXJVR9Vp1fbMCW432pUWAtSX9bzcP4ZNKEpyw
dh2zYDcPXvYwVqGzC22EH8l804m9QHxv2rJ+JAfLzgLAVMwago8U+NE/DlM7vwsCbXUVke1tUcqT
9lck0/ZFN/BsaR1175nVPruJ+WS7REKNSs7kfk/BWjjIcMaWIaSUGtw78wXATDC9RNqyr8u+M0vw
jxjeYx5n5RdL676PB1DIKGDJaVKmiukQspPYDUuVKlicWbbXRgTNlXaDfjtEZofkP8gBApcH+d+9
YzQ4NyUJpOjKX9OQXkvIPrtzwIuWF99vpIlCQtYDWyEX2Yg6D79I7HqvFSct6NBaxFsrTT5dCkzb
wMD7mL9WLP2xU+FsQlqwddloDYEudnNYbnunDkh0wcCIVgKxwyA+piR8G7EoHDwtyh1XcdJNg6jZ
2Mia1tQHlPTTOmkKcbcFoDRX2Wx0G/SP17QShFSUyZ+pjCkC4jrexi82u8HGLveUTyT7wb9pWDVe
yliv7JRgjuSPIbqDU4iNXYIZJHlDmwDnW5xRtgv3b08rz0MQNxuAf34dWyB2c4fmiTzWdgK8Sy1M
NGjy9Ia0imRj9MBHXgDFF13afqbfB2s1dopfqMJuVWeZbw4bjpa8lCZuuqeM/XiHRc3qzH1rFN7G
b9OBKIWCDuLxl+sv85QJCi28bRyWiIzQHro5Va4NZRnM/eTHNes2ybHudMmaE2HVFM2Tk1FYwfRE
tCg4bxmhRmiD/DzWRNHneofoN26Nd7ORMFwVRlInJg29iCDi3RaQJFdRtrFcEI6mst6dvGrX+Zye
JifY6QHKqKyuVRQ8tnVmv3LJgZTtY1jJrDv7BNEdh7xhsZH1JzyZBTcO3Ye6a9fO6Uz8KRMAiqpD
EQ7xrR36r5Ep3Cmdv1VduU+ROW/HwcHjPcarMNiKqTJ2HUFY753oIKNhTQw+xhnunRGnsc2txUeQ
WJ/xZHJJ+uXCD/jOZx9JrHj2VjqE9k/txncfg+I1ZZZNy4vpfJiAGwmp7wFEeC4DUHMIcSPdjbaX
njzIiy7O/qiGz8UsjfeM3P8HLIfJtXgis8NfZXpRIqgfffWdjbOF37bc+zFVejc/kznkUew/shDc
sOGVb0k9nHKNHd6uqYspYH5Obh40+0gY52mO/F3mujOI4ywBnbDVFX1sHavGD1ZdK5KPysT8GerZ
O4qO4bnx0GN1FIcftZEbuB2KRyDrYPhTy/kLiGcN4sgL090EvekC6sQEaOUO54X5WInnmlDhqv2e
qmljVLTn5nz2Nt+gYWV49+PFzfwr4M1IidDLzefJizYyuE+Cc+0iuaBnHhA/ow4uJtFqhKso0/5p
gJgqkMF5XAWoUUDv95y2JdiMwca4NbKFbmSlwm1Qk5QljGNDv5JdPCLy3fQch9hWFRhCsNgvyw9i
DVbKpwnmGlkOQ9RPGTqHIcSROidMhC1uvaNT4qHLBjMgqGeMLtU+cLnoRGlS/Ow4pkI8jdmYYj3u
aQyTTaSIM3TSn0mMh9APoze/tPvjXJBilatgUzUpLeFhv1IueonUKw5tgYohdVcG00iKPrVaYnRA
dJICovMxLj7CvR6eDYHZk1whb0NL0dbxbzAHw/TelcGrm5NA3VXKYUQx/xasrySTkousN0QbfCHw
O4rkb430rQv7tcgBjC0SIrbG9HuGqSbpkJTiDcfZZsjqrclFs+riXRO37saORrIuOqWOyAJQJyYq
IPV8NNazL+SzEb+WRIM+2YC+F0O1sKp5vsvw6kNuhUG8q3rzRZnZ2+DUJRDZsIRiD/LbnelN6RzY
BhK728cEFcJqQFl97H2rPSm8IkBG2fg1TOGf1DPdx1aJ+GYXUFj3x7MUAbmGuyaw4MXQ4jIsRChS
fzKlTf2l0Mzsc9EjJFjucvKfUI3ifR1859w5k/jP0yYfFUmPVS+12ug8Fcn0WMWU0lAAhawjcpGI
Fs5TkY5Pdp8RexXhpUd9/ORp7OG9kdPaVHdynZO3nMju2kUFJEcLpf/OnLzquL4BzbvoRRXMSzPS
hBOQvumXO3oGN6h9KDrwnHSdB+nKRM49q2kdJq+Tzw4tIfbkPZzegjzGQ8cCzL+OEHibw2dcpnV0
9+goXNfc8JGsa5PqCdI2TFzQuOrI1LTzjwEQzQypT4s0e32Gg1ZvvYadYYOgEHlWdO5g5AzoYosR
ZFBAE8Rc1BqzSLQZu3HnpMj3BJ3028D7HUvJFRXeTIE0ttMmaQFgIMkSQKHFckuKVZP8dZxxo6h9
BoHvQ71NEKJa0NGku8UAScisCV2f19mfiY4CqzLIuwGW6SEnypJ+SXMze7e0TtZi5uwwSMuvLyr4
Rqi1EVNyquNhE/Ckh44tRpdxTf1klcytK9z+ShrvHrhXyHZryUMgPHnVwTb03YtTAggAOUhFw6P8
23CW5OJTNT/7yICkUviWz5bM0WGGK+nfECjtlmB0qp3WMYH1NrRD6yCMtcNV5v/nEkgV3cridJL0
TI8zAlS1d5jbUbtyxOWbnkV+4Ru5TGw8iDkm0o2kMhObNQqWGv6+kD0IvLOarCejAUBWXyC7UNYN
YBtVzMjlBYj6mC0g/MoVGZ0Sz+7Yrnr3w/NxWhwNsiTjojpECbqS5CXwX5NiWGkTRES88E6uBD/L
agm66luyQqBwQo56Vk0zTklY/oHenI+wX+XYdKZ524SbhTiditPAsW31J6tx6D9HKi+we5jPrrOL
0dQP/JFFHsGMSsqYLcz1f2PlbxqDCgaOMgTamyD6nfKnkwCzLpfzCaJOE6zww0l+ka8/ZlS2v/UK
mtW4huWRKHQg3WWb8DdgtubnSB/fkIMktXtEMU/A7k9Rn7yQlHoUR2xG8SzOG5sNdRd+56YghIp3
s/3d0ciAJANbPBEL1p/WIeMUendM3waDrNPZJxYVW2pl8G7iNxD8J1gRZDoiO8GIEH3H/mcYtiQr
Q0J1zo4grRl7tl9yxGcaJdmfzvpbjFAYpPUMZcNO3N6a4D5sckinWoLAUWHg0s8hOR1SQvkf+CUz
sgqwLW5wwK0yp2ajkW6i8HnyNWgmBF6DQlcQ8VG7ECoV6qtdUefpoQ7TaufV0bU2lXyzLfQkfYBb
Jcji8Ctu32FpHcTwz15cocwWA8OQ/ceeo+MM7fKKy0C/zhnBIkIf0cGPb/ZsO9sKlGFviTT6iEfr
R8xhiCHf7V5Dx9v2Xv4dSjd5NEQ8nLoRcrH3+0tHstgw58aRxfiq0qh4NovCha6VD6YYi+dcVOZT
FG0QNYu98pfgA0WePnIn1YIXBMFe6yx/RkyY0Vomj3aSoOsrCSYV7pw+t7NtXg0z3VtZkz7fbwZ2
YL6Cw0gKaV58mbUPtm80UKNj9Got8aaai/IfNsDsMf34u9RDuebcYxdKosHBAvg5eKMdPqah3fLR
Kf1NYyLqGl/sMn3o6Bk4ebXzd1YYD4O+yyDLPNwC2m0vpjUDXMOddFnmvYlsvOXFFP9Wfn7TPQcq
LH25T7TpX/7dtGaMzDglNM0U/3n4/si/J7gJ63VTN+P63ze4tqN2ARgHEXbci15u5rE8JJp6iPtD
uewzjpzlG6TlgOvaxef9af1cL5j+r1h3DURmYl6cwNPUxcbh5ziJ+pBpe77cvyFmYV6arP4WaSzW
naUrpG/9EXll/NkUo7n33aDbWV5qfLZ99ipb51c2JsWD5YF1RWEM6GRppE2dn38ZvvY2TVAEaw/+
hu68of2aCb/iNKPegEVbSXGa0uEvv8KXJ4zgo74N45+qjf8kQ9quuIASV3Ezpnl+tGr51w2k+lLD
vEfsUK3q2s6+bK7+uuue3d79bqY23o6TFrsxNHh7J3B2WzxVTvysXaS14GnylBuAFAQ4tLfCB/b0
DWtf+8CXRWy5P6UvT4FvGashBXGe86g5mLVR7JEE6k87In6vbk6yQV2RDy3ESytvqMqDvTBmeBwU
JmZUiJ+56W5TM2WHOErnUhg9W5uCHDcKt+GaIw8oVR1I5PgzEvrwjHvKWcsUwRB5QPMZRcR8ThMQ
9ZUch+TQHkJbPxsEO6zMEB1AbRN6LvzmpAsb5MyJsvY04BbZF858sAxn3fUt9mxf7Mu6Y77imfkc
bLHwpKQxlNnKpbDzNBPEdvWDbVcRlEoFkedc3H4wDlYbu3vVyvByvxmSDkTDFnKtkeze4aD7jRFn
oDPhfAYrxa4Ve5I1tytIcFBYOe0FNkriQYWruSDTpyhND/0/yNL9xV4JCkK+y3mOStbq+8+ia02v
h8BqIX54XpPOyD7r3Nh3teEDIrjEnhtFyKqRkUIJaLwpLgFVMo+oijnYmt5m22s8uE1nPQUWoSoV
422ghscGn8TS1GcR/1ERM9OiWbDC32PHe2cP8VK6lx8nNfytfYjxTgUXw8ueijwod6GFJjsbm+o1
NJaL/Vz/TZZ794cS9RypPZih82xn5fjq5+2fBir5LHWF5LES4wFjTLaZVF0fyix1XruySfeRosHl
ftcv0Nh2ARTv/W7GcXmbqAtsWw/jUIvxMgVRfVnyZ7qQa7zu3lU9hA+2B/gfZnP1NVmCjMYmSk9W
qB48jMg3irLU2mz11ahRKU7MmyqoUB5mAWqWKfhIqtnAmLIqiYh5mHqJzmwMdugzDeZVM7g4g62g
Ft3q0SczeTvZFOim1hCuFeLttz5qEEuEeviUuQswRFbOT5+wEXyZmgtS8icP/c0UTwBOTelcAldG
E1sp3FCdr4ZjONhXudy7fzebXYQRQ8+RF+kanXPZ5Zv/9br7l/cXc2A/ukLXx/tD/27uP8sIHOOE
kHn3/750IHFom8i2Xf/7j+9P7Ozp1iZlum9Usg8D90dToMxd+24abLUhQWYgo4Rt4ibnzYO41+K2
SLxus3SvHWvX6X6vCfpF32IbBzgI6yH32qckjfxHtz5nRJs8NbFVHrwWWCB1OufZ70OoeTHlh155
z0QVlT+GyLE2gpVs1TkpO1nKIp4GS19Mr/4zl1F0TUWkkHFx+g8GG5Z8lCerBFEih0+uRFs4uzb6
IV1jIrqINJY0Xc2JQxmbi0KDhR4Nrih/LTF5WDvsfWDP154d4MlSAG+tJQnuLPoO3wuohW27G2sB
NQA5NQ2BLsIn2pmsoXCoFox/+XmxqAKUOEuRETY1t8O2w6pHzivoizeJZOMB9ezCHq+snzifaCkN
CqKCMxrdX23hxXssIiHuOfVmxyV44eDRy8fO0ImXgEfPPoaWUg9Z2rUHuxOXuOi6W7ZYQMn1namS
cMf11AHxj6N3G92mvTR2d4iRhe2TFlVYlkjE6jaqnbb5VCzRuyBqz1XQ7meY06/QQcfoFHl6zDmj
2m444zRwz66si6W9AFWJO3KxyeQ16SqiYYr8MW84m/sBeX7bUGg1e0nHZscjHZe0gaaJM0SLiyJB
q3yTSsUOLkDbygXMQPqTjqw3BSWGIXOdVGx+u/CXM6IP8XzAb2jtE0KqqITusGSABj6LHsoZ0Wg9
Emcjmu/JNwSgpKG3sZbNoS6D4zAwZNSlQJSavAiUEdRkRX/t2nlF6Fvv6pH9PDKxVY3/g2Su4RjM
zj43puQgPGGdZMcPtOPhnPZmefVwJQjFh6W6ju2xk+3pHJJHmZmQycra9E4ucFkiTsAYOJ0lfVqr
3Ijjzf2uP8bAAMs3VKDY8P+7P7uxudEvdpXPm9Scva3pDm86Qo7ETmtJtUSrYwz5T6Hsec0qTXJp
0nqb3K6jTYVUcCxb49JO2CU7rd2b3bvbKJDAh7jzxsmvn0ZG7KslIY7apyFKx5sDPAUcajyYcyJW
bNpsyiYSUHfW+dcaOzeyIKxWeVroi1XM36MyiToaoAtHv1uyhaCHMTeXSPnGXWl4xaNpdD9byPyj
a/1FEi3ORRupi42DsA/T6STioj9XABdHlGlYZetX2/V4Y0YoL1liO9B9wVDb9Lc5cvaurMxzrs1P
qpJxNjvptUrY9dcdvVhcv0YD3YEe3OahZia20xGEIruVbvpiDlF50FkCN1vnh9EXKyuZuxu2ayPg
7+kgBvh1GaxdD8+Kr1/chOTUpHlul0g/tgIkTXb9oYxFcetGKDj6B/D8mfFj4nr5NjUkI3OI6UVI
OSPhDqZzTrIig0InDtkgjSsxkIdBOoiNY/WesRtdTRGqA59LHD1ni/SzWa4E3UM4MkMQUXQg8Q1E
SYtqi3zZYFzVqpMPX6KkzUIYnMd5WxfbIs5HtpeAs/6I6WnEjtKBogcq+OvHlXlBHt/AvltF/wcO
vYIpmhMy7OqE0JlhNhRGBvd3pXPSz9DspoWLXgztT9Mj5CK+KKP9S2YbO2nEWjENhXGPC47igh6p
FSISsNSsP9eT/xwLJ1wVbBCXObVBU5auvQFfzlg3yXpUkbWbUR73wrL349Aydecp4cVWgd6IqSQB
nDEtF6luNfEuCo+5ec52eDZIBamTIwKfC+UQHFQVdTSlg3U+owCWVb3/GLTeWoJVPA1eqsk+jjHL
Os7Ho/o5DpN5kZPzzI63/ijR0KyaSorr/W5tfQZNOFxlXhHTpJxt2chLNUbqiQYo71L4iLRm53Vo
tPeuO+KsyVk39jRnnWDZQONwZm4yAhVsnJJrGSVfCIjwVofTp7NEUlUENm3sgU/cTPXODt7CdiaQ
qisvIuw5oe3xlhidi7EELEMhkms1B7OZR4qJ2TxXST1tlc3JCYcLRJ9RIhamS0xVVT1WXiPX0Ri+
15oBG6LV3WqggipN14S7YM7gSPeYBSlXoUrGdvo9hh6cl6n/WiRBBeigv6ekfvP6lijZ+ueQd9Dp
gLMrNITrMuuoTHQjIPEi4dhJ499OVdK0sbDRZfhCSIGkz+/Ye/20SZF1o3+PQVQaZuT6OmZh/zAO
0VMSkcBLoBFL4LluPUpayGxZ1YW+TrVvYYQdb750/MfaCbZhjsEqd0FBBg3wMioaIlkYRovoLWVe
LVxIlEScg7zAax5GR6z7N51Z5V536Yvlz99ZaiGGjcgmRreU5/Z04Hw+qEyOR3Rsz1b3O2cTcWwz
YArRAYdVpMJtNFm35piSDUtuqmoEaX1THxKtAXUxcQyB8Y3WVoJY3Kwu/MAkH564oownacxvRpQg
w8V03GOpn71owMs6XS1R4cE0a7TTnfmZ6rk42sYPt6IYjGi62my+/DoKHtJ8erU7QIPJBS/KhEVY
Stv/dW2y8IhTXZUjSFDR6VNRqXbndnAELbKQw9AXS+L7zLkTORd7yoIninMuthE/NJWYj+AAwWOR
i/CxFePfMBPxMVvu3R+fMQNXyCW6QZyDKC+RZrMwlwowUuX/fdMuX/m42wY8JSDF+VILglMLOdBy
k6fJf9/cH7vf9QmGOdpWCRE9VieZm8F60hapgZF8NTKr3452+TNqy/DJYTyJfL+8KQNFhSOno+WT
yRoO7fBQWEsscVQAq2vrIAo+jNgfswNntpn71yI1ywfyu1gn719WcctpDvmJVH5xhWRhsI49JOFe
CRSRahhdLxXVpeldPFBEXQKQscf1k+S5HlW2r4a+eegCkDKp85FdhyEvjbLk5f5VKJZrq+JQDB31
ifEg/2DdPzhmgNc6B89BNtBsNJ0L7xZnjcv55ED+/qn4/dkExN8Dvhs1PswhWWNVTpTHFJ3s2o0p
oBwkctvlcQzH83+eYZKrfDJzJorlCoPKvrj5FsUjCLFAZMvbv4ebSDyWXihP/+dxWwLmCoOEi/ur
pzEoLwaci1v09oe7iDbz7gPX40Jzgo7dH/YxLO9jJ+l2ZWz5a+JF0y0Tn3m630RGiksjNk0QWD5T
gIL77f3hQtZYAgSZ6OMcp9d/N9Vc5GB3XJOqKKrN1dARgrZCuFQcu1m/3J8YexUfnawJZuqs89x3
rLrLGx+WffJQCWNzf+h+k3vC2bcFCjHMLdSL+6E8tFxoU5DzfEQBPEbMBUa7b2of+QZSEJSn7luV
t8a597ke14Hlf/q6iNeTMyeUN5jjp/rGpYuHNoKsTKbXODbkO7tPIoCN+NsuBv2AEKYhm86aPkI3
GKGBIn/fLneJ3MPgEjTBNSZw5F1jF5rqCRmydi4T5ecYXZZnYZZDWwXH0/aPoZ0WMLdiRkzvcKFq
MWI5esIFJNz02Nv4ucdGrQfDh1qa4nKfz4n1hgOVjTmbapcJIWFfdSNWdMkXTecviY5kPfoVfqMh
8N5SP9ndH5/BefZ0QyItxz/2ZTVqW0DYvAbNh4nb6hxm3f++UYqkhCz10HPkhAjdv2tN5v88pWlw
vVeODRnPsMSozIvvP6Zr6pursDgo1JG9cgMgjyJ8dGIPS3bQ6A39YvW5Ih0VRzJS8bhO91NQTU96
uYnB/1DSF7vBp2AsjpT3FGl8I4Evn3wPPt+0oqM26+coXNxF89CvGjU221JEYOXAbRuvmCSfpjv8
SuRHJvr4Z16Nt0GXt16I7ImAZGSSJfW+1Yf0u+ZhamIipycLGWlotk8AIeDFHoqNfMRoYEToSO43
DDHdPjRwLIVLz0O83Pz7Ljn5tKLkGhv5/7zgP1/1JGKmMYvYv2+QizRco3IT1Fn6zDKQPs+qfPaM
QJ/75R5oR/eoSglsz737s3KTq7ZCFgXkMny4BbKlcuhfvHhsQGwwV/jWJLZRHxW4FNpik+Ng3KBM
FMc06nd3AdH9BuhL4gsdRxrGAvMIr73WwU42lbo5nvcWCrJGPfKi10E+9CgsyEiYI+/MX70EvNpq
75fsX8NukfmDQhjDUG/TgXJn30XCLbr0WBOGvSXSS2yGAOZnjihYJ5OC0nij1jvdEZ+sSOPcl1kO
hR0N77NpLxrGRyMKNqku1NkuOXURkwaXIX8cjT8MluYelUa5jgr9XSrnRwfesDNmA0oYUQZBVrX/
ECE58XKOATUxj1rpLaKb5KQlVkiBeCkcFYZg0hEuiUwOZVKGJ7fgLGvN+on4LVqiczbsEKontOtP
yiBSovFHzpBuXMiwpenY5UJX0IP80JkEaruKw6HSoBkh8/OKZIHshKv3i5T5Br07cAd5SpjZwFVb
9QeWvzi42a0oBmwbjOhbEQakUfPhrkNTepsCUO6cRB+J9s1Dyn7CX0YS8JOf5oSLcbKdZJOSUs9B
421tJ7aehxS6ohfF70wmw2sIZZT76VLZg2HOnJR9dvGG0eMVEIIfTodm+hZBfozNqDvlw4twnObB
t7GAKStg+1wW6yWflV4lxFIy3JMO3e6aNgRaI7bqZOXVS8BMvOUD1wfmN21570w2FZPxQB9M2DR/
x1RC5c8WJIpQHyajbkboJ0psqm3VQHAn8zqErFO7p2ZRPGOXf3CcAHCjJjZCj275YCUoDHoiw7gA
LewDIpYTGYZrPYpTIL1wP/WsmolO1b7uQMmG6pnFQeyThqu7YfXeW+PKY5+Ib0JoaOpqy4gW7IIr
A4fn2rWLX2pJD65p5Vj5GmFbkb8Uvm2fbJ2hAGOFRFiHCW2acDTIOdnFOQsFeYXlagiiHYkTPGtE
jFqxoNMeOO21SyJWU8IahtlhKpFhKSd+mHx/OFCd07GNGj/RbhRw4Y65ay2N/7CYDuBe7aqaF2G0
mJoN20Fm782IDirI9y1JJZfGdAmuwAKSg2hM6B133gTqFJsyuBGMRTpKYOVb0wrxrLKBW6MP8q4y
xR/Tk5KzxTnXPbqOj2gVO/vOIxgLlyy/Jk4X9zpp2Ci0ecR9xcUu1vVpZmdujjEp7csVLQ9A4+qa
GELV91sUiWLN7yIOji7PjHjlehhMYzeQ/DtmvThJ9iagRIVDJlYquSJ5dl2jS42fSHLziGwQb3M/
4aSyZ5e3FcXspIA+g0vl1+ajnIrvrtTNupfoQ2rkqpxr+2Is021Z4jljEjqkThRcfN9PKDkQ3gaQ
w74GBbOZF0BtGLjRjNabz0ZBr0Pds69x0A8aObkhAFnoB1UZro1OTVcJI54Hs8GCEEUHxq/DrGOE
sqlE7QgK/kjVVr3ubNXs+zRkfp+sl9aHWWa8iIEf8yWADxF+QQHq6DrEApnGhRKe8RwNjAKZxn2M
8vLRmEIPha9VrXqLlQepD9lBMM5oN55G+kldEX01atbb9q2yEMd7OEBWPhkRbvSatrj/iiIKL3mt
PpqadJggzapLEiQ/dWZ/urJo9jbGicvM4moxIz0HevEqSRRrdVcz5JVl9ABaUh1zszwLTxLzZSZ7
rowryR74azKzH7iN3hhhs4u73DTstSmECNeWB5bm2ES6zIAWXUtWekGQNtElxc6m8OqYDrhNPIoO
wg5iv06wZ2h+IklxB7fEotuYSXVzSR4wlRmdoiS4JgV10e4U/PaE+SfPowRuL1t7UfFheKJ5DDXZ
Hmk6Xu35YwxRHCmbHCQQ/OcoOWDBbE/sJJnsw1asAsTXBymAwWRjNKhb50fY2F8WGUGAQuY5m4h7
oOzX3bZz8phOS3C5L/nNewkeEUvjmFbfY3BWqSWuiS/xF5MpFOmvwRJITOlNSmLmlK7O9w0OCK9r
cuwPH4E9kUWfJouiDDFVk0icjjFy2cixd+lcWYdKhZRnT/6pnQ611YxMiwudD6Tret6wpUMRolG8
FmGBTB5FqEQWpqkLoiKg6Bd9iVWglyTHhc8Tr4JpgDlIjleTTJmDWTQb4cP5JfBeq86VKWtgeyEZ
dGR0Uc5aRdiC67TTWJaBnpfMi6xkyx53EJVVVZ9w9Een1mEjbBr7ETD1GkN+E4AfX1s8VFZ9HkVs
HycPQUidpPnG0K794A+/0sppL8KUZM1LXWxcLmYb7EtU7aXBJU1Qdqs4tQ8kAKbI48V27uG5QrP+
iP0O6fM0ffVagsik+F4HgnhwSLXo9ol5C/oCJUKZ/UbPNNA/5HBytEULEz9VW5PpFJAqH5d4gpQo
bbVvpU8ubJj+Vbat0P/SZtBluIJTgzy9IpQrarn/Vkke7oix/8FkII8L5q2t0tn4fg89VRpPDdao
fa9wPA1DRMEDoU4baWVPyjN/uBj8EI+1ryX28LPW9R6dyq/MHH+Sl7E3GoS+U9rbmw4/OwrrYzkF
S+vU0DJ0g1YEwZZ8jeYoSzBRC/X5tk4tby/nxlm6ifV6rtH1tSN/U4RmFdrR+GkYqXMwMt/7aM3g
pfVyvCyNQXDGYKmja/rzfli4bYWyaVclYXyzHGLYcfKyGZys6SDV/N52xaOFNHhIXNpJdME6r9SO
BBtiH1tUHSDQ0P2AuhvV0uo+5JssbbcjBqYnoeSLr7U+HpiwCWzQxWtUWkSFBXzeXBH2hEYVW6QN
pjn8EiXy/wQUm+HpdT3IxH0ISklmn7Ul9y64ekb4O6xmd9UqwhSF0Ma6MMP3WKAByFojAGcpNxqQ
5XmozZDu3a9i0sN1xA0NPDevcZVYD+zuwh16tI1vuEBVdvdqYgYiW2XCtTg9WlVOt4iu8G5jkwzH
j6jOxaYqLOgnokMC6J9VZ88/dZJMq1h+zDmyOL8oSLloeN8G78eEQ2kn86hbu9rG61/8F2VnsmM3
smXZf6lxEjAaO+OgJrdv/V5v5C5pQqgL9n3Pr69FegGpkB6kzAeEQ6GnkNN5STM75+y9tgTo0xvb
KWifJsZ0DNjsdj3W80C2N4yV5Zb/RJiMoLsXP4olJrlBXlx9MQwm58jdCXUsVEdbj8cwMpuLlkfd
yrALRHJh4BwN8pB045YRQfXAdPErksRp23ASNOI2uHiROspB46CXKqxcGgfB5YvpO8nd9cWPQk72
qapo2BbFa64NP2BtaGszj4adquVeEjnG+kFHvJUaqtI8PHgWy7KRhgwzog47g/Ua9jU/DAcw1MU5
iYo/Qrtpr4OhcQgVXKEV85kiad0naHVl2mnnhIkK1CMCqiYW7+S72Xv7vNA5RgXZF7jrXziFhNsI
gzqjsaw/dzmzmTb8ZPVTd6uoMIRDOoOpmfXZbcMLkGwdcRwnqs7vAZLmD/04BLu4sroXWpxMiv1x
5yy4fIgYryKx0B3X7T8yaolbMK9ZVXZXTUNtT73QrlCyjjapSZjWpw0qqgiLgvLWSEU2epIq1CjW
t4jtgf4YDB/FvTNK2j76QLiULKDRRBkMsebou6AYkYKOG+HXBE6VyD+1HN9hVnFHfEpyXLYbr8bE
45Y6SSuB3DKQP/SlT5g8vtzKiLSr57C9A0FjjsXgyg6/uqk+MZDnkOhYNICBamKTqikTWOJXjiqf
2QvgKJJhwsA8f4Z8r0jnST26isz1eeVzaik0qpSigomqAjKXgbUhWhOzZ+3pzA67AwUjw4OUfiwM
amQIHGrrfoQXa7tvheyaXa5NCYQv4xi0GCsQ/gybMfjqhf20sZvS2bhaj1mtGZunXrpq64zd3k2J
JUOZ2l5LN52jfb2LkzXM9+cvjDU/2zKx9n3EkzrTJ1i+xXOcIw0PJharGExcrqmSP1mz1tZVjOuA
/n48EFhaWbD3MHvgm53xf6Zy3X3hFGpvGXj1WucJtLh4XsBodTfz4mKLya3pZ7uAc9Te7nX0dyNd
bzOIv9sTYEiy7I65z8Q3mVXNeW/qp94pn8bEGDcLZlFCUt90ZW/sTFTlsUFurIujzjftkNQrrD9j
p0OOQOndun20saNBuzkJO2RcGMmrX34b9MF69lUNlcgDXgdccU5n4+yObcBeZalhb0Lhqkc/oRHS
zWRHnTp33zjI+mRf36SFcacL9mYOX8/OGNIMVpDeQC/jJDZQtESMSII6C+6Gaj9D67t13PZTT20+
i84WwqXTiHxjYF65Qcb90VQuyW5e/Vz6Sca7UNfPy5+ygmnYoS8CE47pt3I1ysk4jg7JQGgkpOjb
gn0blfawUAptQ5505hHINrXqutx07qjauLJGwDeDE90y1yAswd3NgjlKpS3eVGuIvRvCcfEK75E1
tmfW42+zxEDB5GjnKo5DyAUMfMqCma5dlA9N7dvXObVd6+EgcOS0bwsamFbN2tRgRJSWR+yULMo1
aDXUJy2C8PkEauNOtfjp1qyclMdNEFwry0QSX5pnrQhvfm9Np5rKsy0SrE9GFF2pVvOjh1UiMlvS
kQAYJ9ty0MShLxx457qH1ySsrXfisgFp2Kw0xlFuyPgr9F71vJguE2olgqbUW0UE0Sm0bNp/MVmz
tHqHd0Zl74buHnshnTh23cvyKy/A/VHZRfo4NM7Wl073wh9fHiJv7GfXHKe45UvLQpHl0aqEUnST
tXqKM1c/uXQf5uwod1VgtOcBDgh6C51i40Hjbxsy33XOLI86ZiMGNbZ4xgyC3UwnT75IKT5TOvGk
TuonR6A6nXCdHqfKBfqEbUqxmmLZeSpdQ7ya03gksX3VzNjNUOPSfCYEI1aEle9x6IVUOO5Egwok
leieG4S7CLCDEeJvFrk3LWohOsYzYMsZ9d1gYq0vXT/FyMquEg5pfPMFUmo/+vbO85TGa5Wp/rp8
CWOXBGYySI8CDZEuXGwkphkRXaw0tneO3aoLP+HIvmmGhmyNd/A6/9vQRj6CaGa7YzQCGEXOWA6V
9VyP6sXNOHXUnBNxcVrnAvMQQ+Zi07a0SjDHDhSII+onDXOHmUKJESQe31Hxb3gSkG/MNP1o4j+3
jCj8WoTJVhXWTvdQyqRa5Lx/4kEYuBRCalsJ9gk3irMHv/DE18FPWEIQ6q2nPgAnYbr//Desn3Dw
dTjqTEiTGpFnqcN7HAO/2026adGRydMNIDV1UJhFXjnx0CYdDM4nWWFk6FujkRy+bNqHRf/S1uI0
krp11wyUm0Mv/F3E7PZKMVAdQlEem7p9K5i4/gCltiZMNp5K0DCBb635hNUVEdW4lWLgHByN5WNH
ifdadA2915khvnwRxjisUofG9eDCNkpE+MCZlcP16D+xk0Bv9SaDDdNNju/Xr/nJqzCfSkYjnC0R
aLlELVjwXzdBg0kWjQCfYk0mQRpEyWGAnm+G6PLQWyc72ArkFvYjy0iloairmoOdTd5jD6yJ2DD+
Glf/wrrBUGAyxv2krB9tY2gfaOoDAZrvF1RmUtXmZ1jKZzfMnce4I9M48Y/SgMuAmaxE3o2f3Q3M
LRGyCI2Y2T8w17/PO/ix8UFjNS5aBk1iPvc0i+Nr8aN0TdzlPMYkTXG7nbyrD8vrjleYoePcyrHY
yQvmQ1tPMnZGGuHQ7ycwSqAeLZT6MLnP3tgGG71X9VOdA0V6Z7bT8XI3Ta05+/e9zUPAkq9xZd+p
roMDCt4Jh6rpkK4mzV1s4aQpGGxRW9vlQeP/PiA7BlwCy2rdFqia48nauwm+yJWuRd+xPKc7QCyb
gVJ8Qk5bqYReQltP+xRV8UsK5Pg49mZ1AZELrkuITYe5CU1+ehczV3RJYlh2AE323PhlkcaGZZx6
VexSz5cP1bxruxU+tsGRBAaVlr3RS+9gVI220UJSAids0Tdy8X7w3aGtch8ETR6AC97g25tpzPUX
wA50kyuje4zz/OT3+hvBKf2j1iIKyfX+y9AHwSmls9A4b++QZHM+W01h5l77ZrTOGHJdPMDIEySd
nR1wY+deNYjYIy1FU6kxmHRtjdgCDPG9TdIq85oYcfXbNNLHxrrhVbOQCgzrvHpXEgFn2aQfciYl
zQxHn3CzMlLn6Iz7uVoFhkWQ31SG+SWOpvGb0rRVO8oIefJXHwzaLWvR+LWD71yIzENd3c6cMK++
xI7NtNzwUWTCg4JzC+0KjWOp+EbRB5nDC+E/G8UuxD1yyAOGzT5ltdHWw+OyduILYsoQRaAFDQ0j
z8Q4FuDCPZu3ZEnu9iYLrW3cuePnIQQIFWSkokVzPoBscV2npvnZnsnMRWtAu0kbfCgNM9DJGjGI
aW5/GDL5uQ37aAvzYrjnaXvCU8chg8BDiMqGeQoM9B/FaODH0+gsRWH4nRttvAlTpzwjqkOHqFPQ
8zlq0moPQmSY6WMTrH3C5ApzYiY9+ZhlPp4BWeWP3SETScXZP522DuVYCHyGrM+GHoNhZTgMhHbw
OirlvNeQtsy5CIUF1KqueS8GU3Sb3gAP4nTVGhHD8GCr8lx3+2SQza1vtGhdhqECXc1JKcUvs9yt
ZSmkISq+JqaMNu68Mnh6igXBttpTPMyk4yjdFjOXgr5Kh751kt98A1hrv1nYxXzsPHXSDVDzDsFD
oyTksQ7/7HLbYlxlW8c4EHdQ3JSg+m59Y5tFtX5wlpWqIkGzZGK9KyXeHDUzZbvCgYNs+eQHKPcg
qmzigP51bMJwk0b6p+W76tJy96ae0ISfl2tEv+1VlnKbeLy1ha5Xx7SNp101qm9+Y74YrWqf7I7X
IPQCZryInTmND8RTTtUMzageZDceZZERtztY8dexRuQYZjH+1J4cM79NivuYITgKRWs9tJ33SYOp
+XWAS4yWQfR7nYdh1VdDugN4D1xmfnkGSiaMAXhJo9JfB3mfPMVFHq9HVFqZVVePdccEUE/tJ6WT
mcz2psCxY3ZVmX8h/DN/gEb+VRNueywAlNHkBgHeFpBNRifYTAAOLzGBMnTQOHobHZt2z2GR5OrZ
mkNAxH25NYwoUWBN/rWaJ/G5EO2B1JP47McchSLf1AjBjnLsDBy4XEqBs2bl16CEnjrU9S0Dfw0E
jIt1EoqiQV0xM2xauI5rKzLKY6qDPK0iOPbJDGqecPfiu4CWmTj8FXGKwsWcRHj0JaSMLktwx86v
YKk7XwBFOs+NxaIgs2CeV4Jgt2udhQVaDHntgY1BojRR4RUu42zYvaObmUBWkI4tSRt9bU8rpcrw
0qS49aSevlpjPXxZVgCGV8V5wPG7bUvejNEk2k10CKAbyfJfR4PaEMTBf+/YyUORBh1HataupK+Q
jxvGdAKkxJosUewZyaehQ1thI1LAoE64Ob7M9BI24QRjY0TJ6vf3YjbxZbjTNroq+CtcDWpTX2Zb
FeNHCvJquEb/NCymdvzJqcb2wQ0zklVjKz2A28cgzba6crEOP5lWeXURBBB+oz+Y6L/WGb6eHZeo
H+hbExvYbwOHsna541Vg5lj78b4Xfh9f0GLYuykTnEqn3r7S28SwJ9AcKvoz26KqimNejd/p2vjr
XO+q/TR8hw6MlrEjbcAC8VMpzd16DrorpvMlRqkMK79fs1t42kqg7vzYVL3YD0PY4emcgk8CRhdC
Ax6o/mkqPfdJYDrb5Z0c7u93K+sGwq3nN8IoW6wyQAIQCr2XsIBjzw6LLyzxA63/gTMBtJPCzA4w
FPxzrEyOQnMKkmCh3ZBBjrpi3o/xT/GX4KwUhxY5K68etaWFLLv5EgiatMF8HBdWg8m11hCOFjYW
y6FdDSOPZpNYz2FpobsaLa5dR0c9r3kAvytByLLXXasSTbkLC2CJJJhMSuupKABbARVZgflh8kKx
YMr8RofM3VQuplKNP7E19D4ALz1TuoR38QsnuOVNfzAb7RHMa8T0ixhDI0T8gmuItiqA20JLzWci
pzpMR6QfNkHarpeCswuimwra+uLXJTI9BFnHpUjNawPxqh8+9+NtedYzhWu37wu4P9Fwo0vqnJcS
FSg1UjBbXtwydW+8afqGJjHJ8zOYv3c0NsTZKaahkQU1iX1SazAnuHhpbnkfbJrBeTF4jZ7MLrSu
mAGeKqG3x87QL/Rqi3WL4O40QYBDv6jV59byX0s/2xbWiMU7a82Lktan3Bl4IuaPzOhY3/tJP0Nr
qM7kRmY1jjPfpBsJYoTKRwTwTrvhlNXqTvZXvDYTck+x8/FpddoF9GJ4he1HIwHxP3o5C7OLxEMa
Vrr5gBi+QyUaa0fCW8yxtS5BUpab9w4BQzAHDNpD1Oiv4ZgCReyS+iFjvnutPLs5DZ/op+Rsaa52
CyYTM4UxvcoO7ToKDhC7dovYrPQbbKR3v8Kwr3Al+IncdArGAgov79yjUEVNnsyfbKRRLPMTk+tw
b/JebbHNmAixeqLny4tVJdo9kSYfi7LddThY9duytE9N8zqk6XGKYv02IPRbpzqu0mLKj41lGU9F
C2fK9jj2TLRwTsLXvqlcvE2hCL5aipFv1gLqQV3zgjagbJDf2LCwb6IsP1BYDRcz7cq9R7gDVD/a
RGMExEUXXX+Utbkaa1zYYwqx8/2Aq+XhJ4139C0r1bQK49q+0gMFHToWn0qR9A9T1TpIlAPk88YH
pwP034xpcMeo6GxlQm+snRz/Xp7Ty7J99ApSzvviH9uTtzfm0Zxq6uS6/KpucZl2ODIPXtCZd63K
31ohw481GlJn6G+xiXzTxblY5QDzuWiN76s2Yz5YdP7g1/dU+zv+xM7iwDhrbcMz/sIDvaH80MLZ
OZOPGZypfgh4QOXS6cdhqsInaoHoNZ6oWkvx6qT2IQT7RsZgM60k3VU/R4I8xvpw6a0RecPgD+jX
mpda6ZBa+vIZQwpzBLym0Cz8/pUWDBbnqj9GHsCZ5TmRPjb2ZtjYZZwRppAAAu8IQo1j/9tSSplh
9TXMPi3fCe2S/pyZLIl9+xxEk3RZ4obois56T3NJ3xCswMRAY+CQ+ZDBliA22mbDewOByS4QDh62
VVpwHNa78p9SZxTnyyZ6GMNiKXsoPJQOgc8ZYD2y/j13SJe2Sax1O32Yuqf3hTkgMczAWbw8XBp8
0gTFfl/i4Effa/hHveH0gKgpfcE6bXLAnYui0Z3kmiOJf83aD8zWVn7vUdsm+uegAX1uDcV3e34N
Y0RMe5IJDHbaNniGgbEaisq7cMICwtWxZQflcbBw5aWl9Zb4nvY6Kg4WAZ8m2oPYvTkcReHHSf/b
FL1KYni+Tw1LiGji7EmNMWXpFMSHZXEUvfLeRiN7tfMheSyId3sEOPZY5339MSoZs2MB83c6VouP
oRoQkmkiBCfVUzciIpv3cHTJ1wgQ1rgUaPOXHMDJiGbjuJSBQpJflGRGf9WCEZSTW74qvCDLNjNF
8K5Ns620VZwTQ/Ae96FM8VYCjEvJZdy6SYh+bEzynVUzFKKA3C6hF0lTWad8qJ+lv/gfhI7HC8Nd
V5Tn//5SpCQWCAZdZ5SgN1Qpkj5FEF9GI9f3sZ2xOI8AZ4GIbpTH4HLZGKtRkw+cxqtDarhynTLL
+0F8F8CysQI3Xk8A/gPYiYqx+kXkZshgOaj2kctHhg+mP0kx11c1qtrcDZno0+OifDLztTNFqCLo
TDtn2GDu3miaUxeEGiTKOW2YM8R2EhljqwJzQiiKeJ+Z9CDynMO/N7dVo97KaU+190TZct+5/G02
KrqVtIvmTnsrv4mq5fIGP/ycTZDJtA4dIk1m1hujeYqq6lr103QD1g2YN8E3HqKSOjHNNF/Yd7yN
ayA5bl2LvgpHhqX0safm4JsTOBYx1gcbmgkNEawiuW8Ph7rH8lEkXXNuJxVsZjsnptoB8nRGXgK6
uK9VrrXrzqZNyrMWf2iTk7vEF2HlBNoTOVCEChOzDeRZv9OmY5H3xfsOr2VIYRu7xikq9R/Lw1Tb
EOCijvfPEl31mHXRt4QSdWPQhGNBMN5iL4BrxK1lZ91Ehgg+jsCmyKv/yHp2CKwqWvuxsJ4Nf3pJ
wBCcaN9Vz2hIvdPy8KU2WKuySF5jaUno6mj1dM219lWEzAqlcCvFdztODjAhMDQO17lV+D6RwDML
5zH3g2NdmfrG6zgJh/HUPBhR/aiMPD7qfuewxyv/airwN4BuSfadHfkKLz4mC8AbRr1Kozq9msSl
skDm17DP/ePyMVQagm9r0C9M0JhLK4PTQdVDm6FrF+qmtxd96q2XiLYi5IBGC+EFPpRDTGYckOJo
4faicnRMRxwEvpAgaNKnemJOFebi0bcz+7uwq4fWAJXS0IDbcO5cU6nJe6zQd+U5h9yIOtcfYu2l
YEi/ygbEFbBTr3Gh7qXR0WIMaYEtvVQYh0F2N+sh2BJK/B2I1YzRbIhhCnBEIaPqkVsTzZYm3WOf
U7UD/4uRmQn5wUu8aMcPSRrJ/Hcose4Nb1t7nfGBGuR7nNJFRgI/gdugMBehRmfXbf3LUs+9dxbK
zzmJbk+VSVbQbGMnkfy8NF0NDsBz89Pprdnrk/1DY5NsWs9wr2NPfsDykC2nomV11EwfvJlEu7X8
XuyUdFwS+3Eqnbdh7uSbiV8eVYxdEgTwjmLglWG04iYazgNtOPAYFZTw5V9lqIieSYWYmYifYniE
by1FKW7K8YR074wBN7vbRMfcdTb75ftNCiRvGJnlxstEf7eFRaJhS6ABYHOabC0pPHY0hk9hVtxt
GWAqTF0+rXpW5Yp6I+yw2fpjl+9RX/QrQiM+IpXHzTSyzy9vtFVa19IgO0ybHnS9tb97XvqI+bpl
06cJXNjnwumMt3zKnrAAw7rtnY4ZCTiwKG7QsUdZebTG6Gvc5OlRhyfz0HhonNg9jvhOQdsKuh/E
C258q/lH0JF7UrgNV3Vs6CTU0IlaPsLle1kdkQWE0WJ4c0R3WX5l2rjq3jueNnpu7DJETNoj+ixJ
+7fM9BfYKkTzcrRjXWLksPwJCwlenMDNUD6Vf0j+G6IrnKJhM+21Dj060PLwwefF3ZMAgGJqXtDs
JP4yocNa4qQm4hfKOia7D4nwRwfd0pzpQQ0ps/qwXHLKAOjQ2ydhhtPu/fX0Zw5+BX+1SLt4vSzv
KJqKizH65Tnx5n40EkyTuMoflROoTwIP8a5AKC+JlAEtFO/6SEanLh2e03p4NTlSLmVMlozTQ6eh
LK92fltSg4rBuARdPlHG8OtUMi+N3xKwzFdEQV97A83p+zGlcAt4m27Y3zPB+2I32UdSQtGyhdSN
WgSbcDm+Yup1ORI43a5Jng2NcIpyxngtb1xGOYwvnjb9WD12DATOozl+CzFt37ExOfeU5Nhjbepw
j+PhSyGSK6gV5go6cRo8qjodTr5YOMkf8nag7nVXsrPlh0mJ+/tubyp5MWDJdBS7D3VmVo82T8pa
KqI0lqa5maAd79kow1SdWw45dG5ge/h6Zt/+HOVp/J7t69rSVkLH4MNwTvwS5FmWovVxRJJc2eHM
Mmhk7OKGQ/dI22OIcf5YvZZfCmxL49jAH0B25njhBn1tc8srLB+wuvM9BfHW7jg+NzKtP1Ro7KN6
+IwOv1i5shzWiVLyMafLKgvwuAK38FpU5A/4HEv/AXCaSBfaoF6cq9b6/Jef8NeoUiFd2xI6Wk1d
xzRj/JJOT+JGOwkfF8b7E0k3rtnoELvuErwAmuTI7CyGt0yge7fqtklUlBusWEDWGiD0CRYNTUHa
HagAnGJ0NktpZhhQxVDh01WJjOelczo1xDiRj2NsYpGQ2DSPylQoH60UjVbQpS8uJOrbMjKIY206
WBwY9oxnB2yTGktk2rz8+Sc358/u55DW+Sd3HNd1jPkf2yAb/efcZsTmOLPsiDzkxIHN5rHuh5HL
cL0moQdE3R2wqqSG8dqtgO/p5o80A24Zjoet1tUXIyK0ZhKILBb9AdfrnngOh7VPzbVKBbT4tHG3
rAtM+nqN8BADRYkO7XwzShBA3txkqDGDqFQ+N6r5OraOdlAadUAc4EqEghvn9M4tU6Q7mwY3Qgwb
TLlHNRThBzrY89OWyKJBVkhonQbm6M93SP8tbNxm+mvpNK4E2e5yCX3/9oXdw6//7//R/8sGQKnS
Yda69dRp3TyYI5bzn/+/ltjZEWvc+NmHd2J20cgUIVzTrCg+2Y3Y0cwVx2niCDIvu6BNEiUuQ9f0
JAvOS9+fL1X+lqZMk9ERpu3aJgddV80v8k+XmqVRXoaVsDaYWoyjcnq0Blio+c2PsAzzVZeThF7X
erNR87Esd9DsCddhXLnAGAlgUkR9hchBZUtMINq9NTu5dbFAzmlYR9FTuLs6Gx8DlFl/ie6W8vcn
0bEsXkNTACH6bZUJjHTIo7CCqe0ibxXKIUiA3MNd2DCec1K2zAw50tbhh/HpeM82426HDhRxMpFV
cV0FZPJiT+ij6D4hwFLyQy6zLW2mYke3OzrHWhid67Tb/uWu/6cLRwNg03gxSApynX/fdaHX3pDq
BdLRwuF0NvAAxL6L8Y+UWhJ1tA0G+O/SnZjrYPIl+KzUJZl+8EFXqQa0lff+Qy3VU1KlHJqmm5YG
9h6Nu5xfoufkOsjM/8uSbv72pHCdpuNInTfPlZb+y2uvDXTaiRuIt1Z9klEKarH72ChaOtgjmdf7
8EKSjCRiKuvpudCZ2dVHRAYOp3pkUd6QvNjV9DEyQ++pCZwfg5TiUAYjEZ7TRNq0+6NTvX9r5i+m
d8gHXJaD+5wp8CNTkW76hHhQkRXFoTKJbC4zZGIgk5Cg8YTuEXVtUSfhawAwR1rAeAlScrplZV8c
e+68kRKuqjK6/OWD/G0XMITBu67bShko54T77w8SfY2VGpPCBR9meLvT2NgKVPj0tHU4qco7p83r
0ttFqa12ikMQsXW0dedDYRJc+6S/9b1TY9rPpp3ZDxBhpUiPdkFHL9K27fxSlm3H5wqsOg2yH8v0
988/hD5f5L8WdFs37dkYZ5m8TMqdP/mf1gDZ9dKsDSCnsW4z05zIg3Yy8jVBfB3Djo7G3PmZsBlx
TFI6ODRqloNb4pgFabNaRp8Rwo4WEIsu02EnJHwrvUnV8c8X+ltaPX5ASdaTa+oWhxnDmV+rny40
GxxJBk/gbvhjCN+ScrYCZLP1pSPheqLZwAz5qcAReOQgRLCEZRwbN2YUjdajwZObwout2o2dZmpf
uzF+RT8M6ZTqB1AdIwjy6PrnS/79raEjarDV2A4jMkPKX9ZXt87HevRQ+snBcEAq5iCUaK1e/LB9
Gg2+JaK6zdKGz1AjbzDEyauLmaqvYvidzbVAwngkxNBZI1RwDhy2tD2Th4RoPit6Qcb43Reez3hF
o53V1M2p5+VaAc7mB7Ts8LkVzt63wCgyLDA2UeXQhtVM9BsasZUEhJVbqrJP2Wh8R/BAPUmuRTVT
q+C1BaN5kHkJg8f+pzRxLzr9X3Yf8/cnT9isJ6YpTcRcujlvpD99oKGQCYOfljCrspSEXNC+SuhX
2dUYYwPvQVFpgNzp3Brw4jDkLl96YX5ZasZizMdjNWe/QvzLWCpjc5c6qBEShyDZrIbf5nXxeRp1
eSyTYW0Munnr44nE2ZQH16eHtIE7B8bDxGDVqQq7uYnRIrO16hBE9TmOMEJotbefnY6cv3LCzMcT
ES41nGhK7aVQNl1xzZxMu4aIOOyeS53ykcDGpHvhLOreFamyCOPD8C+biPH7KYMbhvALu828catf
TqA69Yzo8hGZ8vKh9c1QYqBBW8KCdeg59wmlHYK2IZtLg5uau8Mb2Oli7wfZcGjMW2a34141SfAJ
1N3B0fT6pcJ4fw27xqLE4fdNGWjrposjZmf1LgugMQ9mbV3Cwf6iRbZL6WN/iNuS9B+HFJ1woDdS
MV3bVdOgVt6g4mdfk6eMNW29aA6zOLR3f37D9N/2JVu3HJczqakcS7CK/fsZArTFx63Fs4wWFe/o
fsP+EW4dMIvrsIV64wPuJTgOKCMLYPYcRbRHcEudlWY/LOvr//56XFuxRbIxcPQzf3nj+26wcL/Q
RH/vzqEKRywYeAoRW8UgxAWnbZoeUT11xSljcIvjNAeNGRGuaC9E6ExBLfZ/uaj5Jvx7iZemK6mK
HcNyTcP5pR4zc+EEjSchyKcGY55yjvDFi0J1HU7njCD1dUpsxREau/NcZt7ZCuV1cssNuEH11W+Y
friBlu7a2YHZ4Tn9y7Ms/8P12SzupmNSSXGZv9w0H9P12A7kmUvB/NaWaf4QhMMXGav2gEBsm5bF
29Id0MCTrCwVaZuiQtmTWEnznDoCPEc9kkg6jweSJPicR/5VOYzXF3XIJz9txgurZrPJTRdjRex9
lnpZPAnf/Mvj+Ft1xB5l6JxIpeXwP9v+ZUmzNSQwmBsIj5/3bpBw+4bhzplkzPhAs/xx6SsGMNrx
r4R7pWsv7jzXS82GOUmause2br/HWfCiBiB69FzUBjbVtHHme1IM5ZZgmOCK3NK8DEG/hylWrGHW
+bvGHZ1ro2DTtaSKlolmHGsdQ6Dva1uUAOS78PLsiCTemGlpP9cWKxWoNpS7+DVLiR27tz0Uxn5g
XmsTUJPuoiExh/D852dR/npmmndxJWwlleFycLd/OTP5UoMENAuxu4w4SmS/yT4vUT5RpGNLcj8M
JRNcKihtaxi1OliqAYQuusNSDmvoQyw6Fk8YNkncBr22KRISgYkYfYuzwT7LDHV9PN2jwkN1Xcv8
GsFboIJ28r/sXsuJ9+eXavlBdEenBtYti1X43ytPY/RTXpXYWpf+RaxoQ2H1+WJM4nV5wwSjiL4z
qpsEen7NnZS9OmBIGulsU/Z2ikrtNaBjuFEuHY+/3OX5jfn54oRtUNHRybRsHkjD/uWN59DY+WoC
VADPkttjvgprMOmOJ9GzNjwHFYwshpE6nhJAwBE1/XbIahJ/cqYeojX49AFahS7xxtR0LiQn2hBd
6rsves5YJbX7bzBV/3rV8y375arRUghhUYziltB/KYwG+GxRGEeoLit8yOSOEb5rmsUGkwl8tJSg
py7uCZGO2ulDrWsk9k7aRx3dwRVm3Q+Slms0nLFzCTScl9Ji2FfbXcHsA0qv62j0VgP/FPb+Acbx
+Pa/vuWScx5HU8N2Hd1aHvyfTjN9kIy6wWEasHNDjgDCwVs0QBK2BVkn7SyTjXL8h8upoYjMS+yi
lsXIAUnI46etZZMd/Toe94FGynA8ZsHViIk3DsviXM7ybadFRxlMf1myjN8aOrbUKY4Vt91y6NbN
L+xP1z2mpMyROMl1R2j4bYWMBpt0eVkOWaLGH1g7Aktu0+Z3K11Rcw1Fl/Pk5PjtWZ/yfiApx9Pi
U17rp8LLrLMWlQZnTOM0WXaPO5tgvpCn0Gd7wzrdnGSBf32pZSYnzrYadSWyKZ6/oW/0feA6d6+1
IO8DYdxSlD79+ZP6Dw0aQ5ku505T6Cbmk18qntlJMurF5GyKbFRHjQSCI+iWY2xRiKPYhAqlJEfm
IKxOHJI+6aNl32mJrKq4cFaugH65yqM82o0u+OEUHfXHgQHS/6hBI/7D1kjZMFcRLto4Pp9/fzoa
AkNqWVsQ6LpqEBY8WRGx9HEDIh4zh7mORDx9jhLjIwfb6QkX6Lvi0uZwD5wqCB8GpLbObNzQrDl+
tJxiRqrueGM4n1ErLN4SHamo7cKNsjJhfIja2UWZ8cMXduLRjJSbesgKxO3pTC2ifIjHKXntw9bd
s4ssngRsn1+h+I3HDvn6mrQXgmxpw64KMCgQBPry6ENBfxkK/j4PqZrP5PwB6QCGjUWlzNvMYzdr
y2xPgbpxE3IcI1ZYvEIpnHLGFeWObmJ1qYP6MwnqDkAWOnyjJ5ytOUwhCxNamDgzmMW6YPiLVHpH
FYT1RWE8dG0aKo02fEJehWVDmmqPQRHpipmSZpmV+X7sJ4blZYXDc+wvjbLvE1F9GdUa+O5wL8v4
akBIf9BQ2u6GlgRNMA8A3hyKpr7ZjQVG0KqBioPd4aCXrDpFUPSQtAMxoy2vTYz5sihb8BazuURz
PGfX8vtL4zdL2nT9/zg7kyW3mSxLv0pZ7pGFwR0OlFXmgnOQDMaokEIbmKYf8zzj6fsDqM6UQmlS
W29ojEEhEgQc1+895zspVPlBtPrZizXSnsWl7NiHOT4RsnVonoRZvDcr4+rksEobCd0s767qhmn+
8rR0OgB384TZB/dLYwaYWGoovEKkTNuqe0UiTrRSFbsHFwT5TVZNn69TISlFSS5SUkNyxr/aF7CR
JEn0Z8pK9yBDUsVC5BTPBNPITUJzWY8/ZiNyETf2TaDA6InNgfSKySY2vK3HcG+V/Q4/dwbOxSLf
uYM9sDSpoQHXq5YL7XNbTS8GpdsyKrT7AIShO9V3LRZMYrQQ1dIq2VgiLN4PoQdvh4kMp8N7w4AJ
XQOexiU4GAjS2vS5lZN+F3JPyOsA+U9oGqeggWXnIK4/qrYhy7kaXpyGqb1ZdtVRWhCexlZgcydd
B9/jDFZPv9l9Pjw2UROfQgCvhM08ij70jiRIbStICMsUNYGJRUK0Z637uHNONoSHtTGY7/qGwUNo
tf05E+a1Vq09673uw0pGJOCel2dN1/zVC0Vz9w8r2ttdkEkPB3GWS3vOtHSoNT+vEl1olcyufX2L
/AvshN81W1yNxmacEfla4W/tIPva07g/TSp/52jmB2IDzHXJlGIdOji6fv96zLebU17PXHsIYTiO
a7v6m4Ie/e9oFnqjb0O0aque39iGaJ0n9870w35HJ4fqQpYJ4MKsIHtVjVeRDt1qygwjOuXd8Dk0
lX3Ag2PemHN/oBVhcJPi0xpGJkBloecw4kKUFtlnOmtE6XZyeCShxdvbOnQTB5Xi+vdvS71djOe3
RR9EmLqQujLEmz03BgxuVQ20v36sj0Nrz0y6/bLwDEGBbc6MN/FY4Dkaam1DndDdoH8e7mPXJKmx
3Xqt5n4aI4D2S1OwHRFa0TMrJ3KbLag72SVLAZQc0zwmTw7tI+hj3N8iy9/5EiJVIckGRoTcA8Os
kCQysNUeO+p33c3JhkgJHdN0zB8oRXaLGLtW4KbHKfDZkkvronPYV7aTNysYBNRzs5UGyf1fyxqU
lDVBLhp8kawnK8DD7YxPaauMnMCBWbatAmyUM0nX7Ix27Zg+E1QmxjtnGJKTVMUBoml/qifxakBT
WhVhhGIvxp1iD1+NJMx5cxkxzaTHLia3HHk54grk3HoKCAuCW8Pcusp3JgNJIvxkcfz9pyfn6vHn
6pItsGPxEdrsPGgS/nyRYGJIHDJejI2Fn5SbI/suq/AhvXcSF5ANKdznLmdqgXZafjh2SJHj3nl1
ZXUYdQTahny8dltqWeoHmUr3ODIaXkY8vj1+IdwLmqTs60NRcLPV47J5Xg6u/06IBtVzZ4vTENsO
4UCEP7c6oLpsVPEOP6x3w3giOzuWwgMmMR9uaD7LHTg3XIO1B80+GsTnKR2Jo/Xls07Y6MHxhifO
QmftNqP+mrkkccjRfPEZGtvkIJz8qhsZ+ZJlaZkjzifhQeX0zHPSVuO2UAiwfn+Il9HWm0NsWQY7
Di5/iDhvO3ogLSKhMVff+BWyu3nPmpIN13KyJcSGnOHDQZpCacKdQvuQ17QuXUr+PUUmGTKae3Qs
TdtZI1HGv39hy1Ty5xc2b9OYYLAxtxnNvblyxzzPWhRb8GrmqmVRNsEl8tlZJMaZPj6Thn6NU314
5n7KBNHDZIXF8QL9YbV8gp6dPHmZq5+rTg82eHr6HcfAfO76dOsw9vygdP+oBzb7a02250X25URO
dAmMyr8IcSu6elp3ceDuunkvENTA/DzXxGxH6vGJgFPy6/GnGkbi/aG9ov7DZhDvDqe+yWeDLunN
ljtLMswCteTNz2I0RmHd1oA3yeXnDeSwBWW68jQ/2OWBmyNKxnLiW6CEK8PX97os3lF8tc0KnCuI
9lkrhDTf2YE7gg1h6BjFQIdspeG9BiZu6XyMurNTah030HliKSEdLUXqLk4JDUmm5jMjXPOQGsPT
ImcUWBsBQHbk5tAG2vT9+Moqfsq9OWE3H3OKsOI1mn3cRoSfnXiraDfn7l2giNwty1zO1m5VJd6H
xADcrxc+sWx6Gq3Tnuhveg36BkikuOjj8DntxB2bAnnyGqLO6MKU/ckRsYMKC5vV4JbhmrGdfjaz
xnkJCnBBhnWWRp8eJ7/yQCI5E+c2SUJm3/1hfVp2tz+eo1w1rMCm6XCSsv1d1q8fNmLk4dnWOPrV
1ux96j4malkAZ9Gh5l1Mf5h6FHCzr6LKVklqg9OwuvzEJgfnAcDRYy3kK9q0bpVZjbYl2uXl9xfR
L/um+QUyz8aiLFymGuab80gD2s4KHaB5Gd1xrZc9axZxGGjHNaA0LQ6zwZLPMHPLI4Hr8V3IONAn
VVJ7LhtSddjlfmT9/TjWLR0Q4d/GJnix37/GZRH/8SDq3KDpZLkGTWFbsKf9eZHH32op5HxiE4tx
I1GirDGhfJ5qOzsVCeInZHl0j+Zupycb0ltwd20rGLLBbK1P4EnjLpYnfYhmY7h/cNIkPExxpe0k
DEoERfozsbSffv+if2klzS/aENycGG85NBDe9D0yMQQK6pDYePS3RjgBj5OWHzAiv4SoC9epA8W5
mEj8coQNlsT+SxT6MNOQ1wXrq5fSYo7DYX674eUPL+1tJTe/NFYNDqfrLsPOn49n03lIXQyAGsuO
0ko+ZHQHTw4GPaKsZP/hcXQCZ1U4tvWQxp5Jxe5axz5COYpzUAOMkRJK48TGJfRq51gAz744ND9+
/yr/w6dusSeno0jHnfJsqUd/uHQi5viVzcR/M/ER573XHsY2OkeZhG/ggPLJPGK5vKiBRY3Ib5X1
6d6caJEuoFy0UBNB7ZBwalPDGkQ4q+Y3+zCC+plNGChIimd8jAnp/+dVW2zuleThl9kF3t9Wb4qO
V415bTvZkOdy166RhjY5qVPVdBMBKgEO3V/q2t/3dl2cOUseewem4zjCPWkbYEaub70r7WMddPaW
RDksL+3t0jAK66T5w73EMH8pohAACOi5wtBp2L8dJegqaiOtMuxNmdakWVSz0xC/5K6qJBnYVqcu
4az/sbomoUp21KFJY3fbJUF8kxdp+ofLXf6nl2Py2dPhlABi5ZtWThw6xRAnjthgCXPOXj6Vj8je
ngQdCIz17O8F9NARTXSBN+tdrkazXRdzcxw/56egdmFKzP/QaQlUr0idAtbFUEDNNbI2jZg8U/A6
Bis2Mo3uxfIr58yq45xNJiNIEh10lSY4tjBszO2IrwhywGxojrwPMFDc3QIc8P3o3vOiR88v60Ma
SueM04L+NzJ8UEbaO4K5se1gD8GwxXTd+6Kspj6ZyqxPXmJ8cxA+H6aRJqLZdkxHQyc9Ex0ibn5/
Nv7HT5Y5rKVcXQjrl/4lvueolG1pgxlnARpMte/0ONz7E7wUPRXVEbmdvR0n2THNU+6hMPUPNuED
R5eL/A8vZqnHfl7G52GVqUvTpnTRlxf7wwVdN6A2aUPZG2GUf9VDaR0x4yTkyOItaA373EcztEcD
wmD1stvkSVhu69b9kJbpky09tvZMrA2UQ6cQ+EwZDahl7QDwSxS/aJMkG7ZBK0zkKVzhilJe6/R9
y0eJppZwtlCLzqEn8ptlNC8jU/5hCmL8h5JMUB+jo6GIl8iXfl5W5Tji6GaX+Z2Q07ch2yOm0pFm
4mkI8w0NZuuGRD9mPCp71HUoTcqOHn7/mS937B8PMyJNNIwGt0p0SAQpv7l8qox+Qp2AiSWNib2s
40OMy2i4Xzv87B4OZREdl6sJ78q5jsqLQPD+Li24vtqKI5Rn/kMx6v0dMgqwekFxnmMBEuT5e9eq
hoNmPcCyLF4xzRsrV/hM7uade5LoZ4NRyL4qSnWzNCOWt/bfX4b/8b+RkZiMfp7V//xfvv6SF2TD
kc/85st/Xj51zbfyf+d/86/f+flf/HP/Lb98Sr/Vv/2l26fd89tf+OmP8h9/f2GbT82nn77YZk3Y
jA/tt2p8/Fa3SbO8AN7C/Jv/rz/8r2/LX3kei2//+NuXvMVrxl/zwzz72/cf3XxFWqioG/77x7//
/YfzO/zH3y551X8af/kH3z7VzT/+Zhl/ZyZn2UypDMUNfx4Y9d/mn4i/U46iYtABKFqGuVyKGSLc
4B9/U8bfDf4BaCWdpBxbd/lHdd7OP5Lq766iX40NgrNrvjf/7f++sJ8+u39/lv+Vtek9MWvNLJJ8
01CCPqHb/Ee6tFmdEBi+HfMrpP+plxfmJnW7j2CnKkqePZXgyipqQGez3Hmoquhu8p2Vipt0pZSf
4n6g/xvAVrkZ7AlLT4b1YbQZTYCtPJFyal6/nJKh3mbErxyLHnl2DQ17h/km2UxC3lszl8G1s4sw
yRlioaYXGgAkAszywYxrcZxSa92GoXEODDYyomoAYdbEJ/RZ2d4s/9rRZ0FKigfQos/biQxjHugR
4iJCVCZkGJMURRh7mFbPiKkxeJi1frjKRdM0SLY6G58HfFXHKMxHMkisYRcKnawUdEGmW1AGkLf+
xH1hXMs49giJ9ghRjab0S6W1e68r2veJ9amYqvTWqYzonOsDTsHoczgGdGUisP+mY8OVnffrrTs9
DpVPiz4V556O05NItbNjTNeO0rLf0lr/eDVZjjuBjuRdD7esQaPLRB7J5W4hXiwDafYtNDxIsXCH
4lUE9bpsnOxS+YG/9YMC+EXUrRcdu1B09NHKdAsQpgL1cnE9tz3p+fRXNoefGCr3iI3ic45oXFpd
FW8JNAqe/DK7dRDtr4uuzW7hfU77pH2kzFaHqYh6OrdMWAlKSDfsvLR7DP/6LupL89zShIRP7AQ3
udb4f+g3GG90KfMJix5QR1tMNwSRjv6m4aBPujt0I3yqQgMh3JYErXhNUJ+i1M7fJ457DLD4GI4o
iPebMWuBneg7z5wGoN9OuUHMZJyWh6kOzJMRm+a20sfx4I7VS1sRG56kYXQWdibecW8bm28Dc5h+
1dUZWlzTr3eREQa3nuPZ6yaAJLeeHLIsXALbVh0mDGJMYvSJhgfbop6BI92XIqmN8yJbUEH1YAST
e88NscSuDWLOIIjiZvmSjJoB9xEh5b6ftyhKKu+7YDn0Z7LpDIHwUPJzpaTlKzJc7VwQ+HRoSfw4
FF5l4WLLK8g5fn2X58BpDWvqN64LcLGFnbs15qs0RGoFbg+sQcFJVcWM+JfPnsxocivbCqU4FZiF
8t+KdosyYKxBcDdCP9fzAzpgf1N0CQQBw7rE8eC/DBXYn5gJHrrvKnghJu/idygiYDozxcnjDZoE
Ytys89WRWbT4B8VIxK8/2nOGgUSSQjys1VqHOdH6OTPdO8I3w6vF6DpHKZrMPxmY4J49ibEmjR65
3lZlCO0n8MDctpCyDxaUzW4c5I0n9KcfFvTv6+aP6+TSX/v3/dx20RPrUs2dd+YQ2BPelBWRU9KV
dliQkEe4bAlcbsWzU3aZJi/Plods5FcirQVn0fRnf8ZGLC685cHyUPUqr662I3Duc2+DvHW17M6d
HXfTUGGOZWS6h6ZI5jheykLa1vflAIzMYz/b+co+36S1ULeuEd4ZXihOzYjBL3ND78DMfr8MjuPO
jl8WrMjiYDGc+MEYwvIVCSOJIAlgMvy1Ci+ZKR5a22wuduXulq9G20j/IHB+U3Euh86gv6HrpoOf
gwbxzxWZ31l4yilp1lNEkkIgW0n61Eh+NAQrdq3efZcTNNaE5d6OtZpVVbH4zSMzV/Q7r3EbUHx6
ezVykBbvHzWif271khAXw0My6KUmnuQ6vfD5H8Mkss42jWdWMtcmvHAXzg0ulCBnhD/OTYnm5w9L
0q/nhjQsQ1Gk072Zdb7zVuqHkhoB2NgmIgQknkfZOpw/dKytyUjuE5+YC/F0L33/SwD6dj1OoqTb
oMkbslyzfdYFILkRr3YJGHTaQ+3Rn4EKMYFpSr2TTlDe1h5DQzfBMj+w/p/i2FGvTVJsclhTt6FD
/hAwwV3v5+NHFTCfGsYIiVLjA5lOA3bchcFgDe//TQyXA34vlPqFVwe/HESX4chDpvrkvk2qr4Ml
Vh21OjID7xnBNUEFo5Zcv+TImvvfX1X2z4MDTg2KHASGlD54yOaZy89HzspSZN641jelRZrRJgBd
QT7lhBGtEt3j8qANJMVVfmseli8B+E/3mfnSTzfLnXpxoBV9HKNlam4JSsvIaHFWTa3DMpofcAkR
jxDohGhZWnnOB11fOcRnb3swmbfXB+lyAk5TthlmdPl1RlB0Hlbfec1VMknXVVy2O6PGQAPGrD/Z
MVlrcWg1qxz1PoiWsfoY6yVptwPeCFFfqnmub+QXpU/piw1vcCTXvM3m9we5ez+VhNEB8yembR69
D8A9T6ZdAGetTDqrM6ONiBMakVNVHJYhUSjJP2RzSkx8XZ8bsHz3ElWO0eR/2CEuB/2npY4zWFqC
rT8TRjYxb5R2fuP6UJPg7SzNUTNWHdgqwyRIyv9St+MzDDP3dqnx0hcRoc8whk4+TMo8OIWt3wex
KdbJoB853MGLIEXvRmgAcKB+1Hu9gqLRIjNcNyoiqUWp/tEP+v6xVFCxvc65X76KRie96fRq21jB
S8RQGDNDLm6XZ9Kn9TjEnPZ94JTnfrrVG0IOJ1aXnZzhWLVRGdtF/z30Ap3MKjKIVIxmV20XVukJ
yySXQpA/Zn5B4NRg3tft8Ek6MNHg6pi3loPJ2zewN89N/SEpaEXgF12YeQNh40QhGicYaepWjY5N
l6j5BDihflTNx04fvc0wkXXn5+JLFsnsdFWrxiMKDycOj31nxndtob8sf05aCSSCkl6Ai7Z+7Mzy
iqv7/WVmvtmNUjMZsy4QjQtNR5oQv7RBwbFpKs8gP8Xiy1LT2w7HxJ6CbOcXROr2htRgg7TRPY2x
O3OuFEaDSZPVpIRg5STPXitxkELOgf/l3MzFwFKcx2Eu9rD5AA/MGhcm0Rmwh+flBJEJca8rUiUy
VcoH1vjmkekAGtmlXWQxWVpDCKgeLBgK28iVXDHEq1luW+7LKD0RThkeQlEX6Dvy5tHGOLFJByc4
5xXE8BSX8K3yiZxMteGeEPce2hEuJS520EXa9MjC6a5xsT50tWm9Q9MhnZU5F4aqMG0qlhLH/9zi
a+IgvM2S21EBsyI/qjnTXDceGdReIomePXCSL4HWP00DupPrS88l8Ox+FNtECrA8SxU+1GVBh/Ev
n1S/l2lQJMUuBahGxBRs6rY6jr0MjvDQd0Udrhe6SG2n1Ua5frFla/UdrkXaoCAnvPNOC25TRSR7
1rIwD4LGEJR9WLdGiCG+xROJMeZ9lRQXRZUvbiYZ+jdL/TcmSTfTUh7DIRwerSo4LEql5aFM+8PV
CDf/reVPaKGWbVOboMa4yi6dA+gDJfbWs6CPap2l2/toGIy9LiZk7p1CeJONpD3axnMcQ6F16OFu
HKkhJ5oBrYPUQdSgHE97kg6XXUgbQHzMDJJD4okdG/lkEoGUfyrNftiNVZdsDOzRJKYydzHCl4V/
SvFsba+ijmCcGMXOQ8KFkJw4s6dGmcelFCfBx8QllxJOWJX5rS0ITgex09fbfOjDjR+l+wAJ2Vdj
6j/riDjKpms/kKkTrZj6m/cF9dwuDhHwx+5ITRxL/zntw54LU5uwtZm0Iq15XVEhAiJnulQhND8W
7JHxBY54YXcQB4GGyEIRtDnTU6pouIE++3C9jnoBtz/qEQ/1EXT/QRFAPREWCClC7WWBmPq6UVlO
In9gWWzRQ1grxkBfmeM5u1FDHUi+s/Xe8qN4P43bPGE/FxYFw0Nls/nTiEc/0NCrdmTn9QcLlc02
4GrbLnNAQ5fjKo8VNZFK9lAmswBBf/UeUB8hoPMVYI3GS8tqdjFlY70DAPUSGwWyikGiccuMBtff
TH5aHnTab8y/x/wPxYB4WwywSClU6o6N5sHl3vOmjBJmOwaVwLxpp9giWyvPd2rUo92ykmhZ+P3L
5aASxn4hz+eQ+7DXNUSCu2QoP3mOKgilnL83cHRqMhSt8BxMMQ22NB0RUOkQiItihnu35akhpA7j
EqVUM39pT320ThrC13z7c5kl4a3hdWyp1FZX/vixHaZTGlfW3VgGx2KomkenS951BWlOlrLUpqp7
d21WiZ7tvNHNVppKTdRrM7PQCZK9rqr84k2t8Ye5ARsQiqQf79ccN1diVcEWS69IvNV9O4E9MI7p
sDqT9LglKUvdhqWmb9UAcziwZXnLQLx1ejaxtjRfbaB1hzQmEsSmV47gqzsXpulx1beEnfVWtCkr
hxPLyxt7BVbf2eANAM2Gz1rvwqxama73TXWC7WakZfoTWgWY77YwnoA2qX0xso+bdDgvZu7epyI9
Q7Ex7/tggMWIpbys1MeBzs9NHjbFHchg+IRGXW86BDCrZmjrO9EoefStGVQ8N5IMPzjp2uTdLx/8
/JWoXRc73c0QdPG91Ir6hJ7yMSL/+n55MAr1Ncq6HIywgNZMoNvrcm1ZASWY6zi3Q97Ntk58BANr
5GZ5+8sRWR4Cp7tLQxopjFvDqwy0tT9ksitOhk0qy3KEjfkwa7ntH/vKOfVW+aGkZ/Vgo9jDAUJ0
revXzdMUf4zz4J6DrT8uD6mchrUXpXLfkbT56HEf0NuKgF53fAAYb54Gp+VOPNbksXODkPsiYYNU
Z+JzWxTRrotA7eGQcqE961A5Msl+WOZPrpMUTxbutFXlJv5p+R6ZxuEReeq0Wn7aUmCjKAXpTHrD
S9YCUbluZfUigvnqQMiZIzjdtWZor77PJHwBqetxg0t2qc6NwGh3bUpoZYNRxYwrIswXJAjzU06u
y9KR68qwvbNy96K7U/essnoTI4kkfAthnz+V2v2iSryWFURaTnelItq+t2R435KJcXCn/K4vTFJy
u+mhmk+HAD3g3cLiCFHHbzGnNVtH4UkKAiu4d8Pg+0NMG68sJ2yHI+pNGcUDvsO0fiCqNF1R162W
8ycgbHnD3CA/LCcXSKBPlabdznPVR7qB0Uo1OcHkOJbrViIuQ0q+gt/TnjTQw+vSZi5S5056rxkv
S/OwUU62zntu4IsdxebQExWBMWV5tnyvUR2le2i8v/6wto7DDFPCzYkaa96cjijAbzTiIlbhZIjH
RH7pyyB71r0qOeYzQChwvcPkQlVPuWoL+7PjafCa6dzfBTY0QajxUXckTzzdTTWcf8ncaEeDhRBd
o4WZkVLL+n0ImdQjVKkSdvA0Wu+LrFv15Us+dep2+egix8fFhXJ5uVvCEk8EvipPflVFo250y/68
dCBYzcja6uDpsg2H8780ntwk+FSApF5FZpyxz8E7rvT+Gwpntpj0I9uwzZ7rRN86QWE9hEl+H7Xh
+EGRnLJLHTVtKnwVl2oOxvX88YiqWByx1vKt+ftCJHJH1Ht0auxeHpopo+RCItjL2rxvhiG9UWhN
N4VkFk1Bkj73ZTHe6JVEE6X12c21pVoXwUjpUVcPY9f6gF5JvU4Q7zwX5BQmHjVk21TkHUm/fghM
t90o1T0skiIC3FIKFDeEKqNHR1JaUejN1OLlWeYEhKtlXMp1GVBYNnbTrXUnIohqwju7rypaqpM+
DVtWRDXiZk78d46vPRT5F2vuRvpu+/3BJAvl2DZko86N6eW10os0zLGf14DqwQugpeqq3sV2TGp9
kX6dn+T0aw8BUUvdKmK8QDMXRMQw50YPTducdJk/0AkkqAzT0d7IeiS2uUPAgZvBUiu6mj7mpsIz
ep6jM04O3MWdD1F+wyVUMIMOR1bNyjzHGhPfSelnPGGcqraIDk4kHxcY4aTIRgLsU66gQ0xHTIL2
zfzSPDKToQwCBPj3QyBp4dlaUe2W73UxxoQ0P1uDVR9s2xu29B/HD4lvk7Hm19FdZWCrMu3hpmOT
eBntAdOH3dJjee0tHeVXEsZHhHuMS6vS2Jux4d1L53MUvlJ3hwh4pvbl+ow42XCM02chJ287llFD
CFZT3zTZNK2Xqnl5aNW0L0jYNZM6uzYAQD3AD13QEcuEe2mLyimx2DZZ9r0kqBsHWvDkBgi3QbpD
S+2y4qaZHEV/nk8lAZdxr2yiQcwgFReRJ0cxhf6uNxPzLmbBpRUcBSvdLh6ivhOPBqfXCKBmjaWY
NLWCAJDJ4ybnenB6eJYjzl9fdx5933PXVlp2SUP6p6xPp9rBfFYrOQK0CSayBAQU/y5+yiNN7RBH
BRsRGtzHAXrPMUi0HaciIxRwdNW70oJT1VI6kgxkd9u6LWgMVlBnq3oknDGUiM8HuJzL2Z9a/VOj
ehHfYie2jk1m7JsJOM9g8eccvwqJXa66I4q+56WFYWZsSq7H0QWqsI2C0dhnRQcspHWM+8LIkz29
UEh9evHwL/yT8vxnMZ++y0PKOTv6dXcmncN76DrGPsRGdrvKhaob0Ui4TktkO/Bn5j26Od+o+5JB
xBTCrFMkbkMlbgOUnVQYBJRfsjb/LMq+x5yrF/Z3iWicwKa7tsIr7Iibq6otFfAwAFkbZ8OnpZEU
UKuK62bGJ0FU85HnC+ckp8Z8V7TlX8EninLtIMY8wCvrGx43XxjaYWE89bHIj3ZjgS2dQXEW4374
W9mG0j2/zccKEXLsVgeVka2aLvaM1ItOBoRDYH3oQ/rP2mTR3ZsflA4rbxYuFACvVoujURgTnzCC
rnMbfwzd0H8Nm15xWyTPiPmKfWDMnz1YYfVBMxq21oAucFj4c8xMqG9+33+wZ2nYjxXqPOCEZ6Pw
8nGt4Nr/uc2n3KaUMSOI9byCOKo7usbXrAoSbY0TA5OkDmWC1b5mPoaCckhpUw6h9n1QJ+ZE4y70
7y17+LZwXToTCbNwamA2OkEoo9c+pZCQzrhB8rumH2/IUNXWHSKAvV9o4imNAai3CZq6uTVrIvW4
cvJxwVn7qi3883f5CtmFy6RjeTCbmEQJCFnE3EWv/ZKUAz74jBD0fUcFt7aqMuMuPOAOnR/qKie7
Mxu+MvertoHZnHCJNoyisiYCyNzDbkuy6ZJMw3QJLWu/fPZTWD5WTkMgzOTQAE1aswWYinRbgnna
2fM85vefhWHOk4ofPwyJhFhaOp5uhYvgl/aeFuSULF0bbDFKj8e0HZpHIqTzm8A279uWlAiopLRO
ivSQEptFRHM3Ma5Nq1Nt6PENn151WiwXNPtuQ8tM14GsO4sA59C5TPPDSTdCdX0qUnCs1+pRRvJl
CEJvbxLouy3n3ezslzeL/FVP/f7SDH6JmCcs6aia48fUfJjGaVzHkZEfSjKQn03o+HsLfcSmjUxt
b0kw6df6sy3NDeEF6dolIWyVTUO5W/pFOUiam0lJPA12/iWvLHEjKmBfAyQn1ytIvJ93655WQH0Y
MnFDtK58CGX7F0FmxWaICTCBgki3tg8JV7dlc0+rYXjoUenV0jtFTUKcGvfp2pzSy5z3QPIV+EHW
EjCYDI+XS7IbW2+H/0Zs3NxI3l0vUxgRQVloK+RCAJfnJnNIDJcwqBuvQ7LaR1++yDss59J3hr+O
JDjrZRldHuAW1Ghxo0ffjs1dn6j2GOkVUSRR0yC5q1Aft7CQ2pF3n/sFna42CJ/8+gA0YPwYsP+R
vUmko2vTx6ZPefQTNyfmsbyrCuJciTweQrd4zc0we9Gyxn/04nfgtmpA0V6tkrtrQk0R/8n8K3/W
78ytShNBBJIEaSik9Mv494dhitAShWFCxjS6wuOgxdUcplDmRyyqy1C3pmw5IXv+POnOcBqZp9/K
OviQwa29mGyCCYq9apeXw9pb/Vp0KTq0AmwoEyBjJWbE9/IQFOC9x5JBJ8qBiQlAmZ7oQaQnFKE2
3JX5ae6Z8X6cyziI/pScyH26NeEo3Xak/7Q0BoqgdzeB8tqjywe1Bafm7bSW2QpQdZqS+lYKcipw
Bqrb1kzBB4LkJ/aQCKoKeIUZj4pbk1P9QQj1y1SKA0n1QRfMdaWj9MVy88OBbAS4KN3Pk+1IggCU
1YSISze+dednYd1+Swywt8u3lh9KF5R41Itg9e9Wz/KsdktqOelRETB12GSeRzGANa4NvMsS3bE8
yJRdGQbOdQtS6gjZRru1qtDa1wZ0U4N5nSaLXU0GE/varBL0il32r/08B2u5LY6zlYLZntyWdVID
KbNvKKv1h2QE9A+9yX2Ii0xs6ESlj1mL8KBXTffYz64A+DTGHxbJX07CmR6FCpvl0UG1wzTk5xtW
XGoSqRvWNGrsEgM3Y7xGYvEBIeargCQMMh6gb1nFXS+LcRNF1bs+0j1i4md+U967zPxjOgVQKAgK
1emLZqbU2YQRURD63XHJ9ilIMdzEloh2Lh3X7Sz4gcti9x9CAKgy06ZtRL9pXyeS0bkKxXmaH4wC
zQbdZN64VYDnbsarzmMakoROinhart/cY+ma/f5Saf8SQjQGulw7IRIU4/RGEzrRZv0T8FV+ba5B
yrD/k2r812ESAlza/QiwbYNG1Vs5nl2k5LvTiiMBvAmfipSoBLMOsjtAfNopUsZnLRm1HWCjeNW3
Dix7qJGClNPD0KkPldUUJzWq/ARVrlkrazAPZZ25FxUlK3aB9b2LwKNzxvG0jCJwhjMycu5sYmju
Crih+zzRKJe9gKXEtagowPkgjo+7XdCHNGTL+D4AqzpD3NMvjQnFMfe0j7kVfBGV7x+4XspT7gze
1lDJX77y8mOikL9YRniJh958NhOvXGtOcrCavHiwvfgpGdJ2K7omoBlv97cmaoQs78QnolY/Zv3Y
3Km0wN+Vpj2b/9CWaxrp0akrcpt8cfKkDC+zVoL+2CnX3c8jpweDgljbwjpz2K57PqyKnKnm/Mwc
w2zLeQX8cvaNm6V3PwpcmBOxr5uoG0lqo7tgpeUfxBDyZ+k6Y1tpzFJWnFAI25DivJkQWjXb2GjK
OW4mYSnXduEIBXPD+rHtVaFvTLsU74FOyjUdjXZL9HR3klojCVMcmbwY4X0/5wJkSQOBI+nYLzeZ
iwi1CnfIncE3dBaJv6TkHklCYWVw+lfHGYe75Ye1f2SeEL1EgmR6fPsoH7Q8h1KIxxFYTU70xjoJ
9A9J+m1RRbUNLaO8bvWtYeLudl3bW1cijDZYExhDiABcT6QVpz632lWk2HMJd1AfZGqcHFTYFfO0
OzZXII2cS25R+dGwsT5m0PjDIWq/5er/EHZeu3EjWxd+IgLM4bbZOSjLln1D2B6bsZjz0/8fiz7/
zMjACDgg1PLBSOomq3btvda3ZnDDzYf98Pd9XY8VxULmZCPDQHryvh+uEJDgGFFZ/5acMGOpIBXQ
Cgrm5hKl36w2J0NwuYBr09E/VbCIMKZt0COd57iOz5GgaZRlynjvakO8aTXLIOGiz2CpeiwADe82
jT6KXos0g6wVmLBdvFTt5GwA6d0krLZtC3GLDO+ENmPcjYGtvno1h9UE1O6hpxe2IxaWniaqOA4Q
8ydnNrq7oJjuSnxM33NaIn7eTkhP5nlrNJYHkyHETB1G2tUKP5PCFj4wD/5If4tQ/X2ZywKugY4z
FhSKgyrj30t4oyHjd9vI3UWiOUjDnKUxa7NU0pClLkcxe/aZCGXXRLYteoNHKe2n3sVfmAvVJ044
3vVN0D4WGKyAur/N+Kv9ojOJETaLec9RfWJfJ4qacWlPQfdQxvkdCE+beS5519qS00EB9bOqkvSE
gIBDdtf/lqXJPVSdwmxrVhmShFqji4VFdl+mE7rL2nqKTWBH62jISMbfw21WSmplLTh0k0dOglmJ
Q8BWda6dY19jXKQia7fBWP5oG9s8rwNIG5WUWbX0o4xo7o8pIfJGJo6IGWuCAHoav4nNgIgm5n3e
muLRfKTYWqv2QQzFW1mKcjMtjUazUZD5a6EgXiA0KCtC+1czVOKHSmsNxtrWqV1/igvjtUy0bI/I
INqKrE1RkPTNYxoL/ZiPOpDp0IaC4cIddIMrOEtyQZL42cnHFKDrNlrUkxP9iF00JNbm71EzkOBH
oJMk4k7I3grlMi/qxzIncUWY7v7vhvWKNgAvcRNmH2KSGCYmfgv3jwoohNHuh20Z3UKPdFRc0bui
wkdd2Bz5C4Z7e01rrJ0j2uGWsa9MVILesXD7/DyCnvSreVS3qtD1B3kxQmsjXNfFbfu/b0U6hj63
N9Jj20bG+n9zExiZZpWofsJRF2Rt/5PSfby5FXFj0ZhjXVaJIiaunADdKNqbZTm9dW1+qQsjeLGs
uTkqltfxn5i2SjzHzxrRRZC4su5EfJicb0TWhNdRSz14Fp144cnlOHOT3SrZdddR4/zuRbAzpFtE
/mwktrnGZWJy7Ld1DWJtzBAUeqNukqExA5uHMLWranCyQcKnr2jDQVfQqNmJUeDFHpgfTQHZFEPK
ODgGu1xm9rFS8+RYYYs8BkX80xHjeFMnhjHzspnmrXEOlmlu3Cf9vnEETavR+ZWHlsva3XATLF2u
oLCbY29iGMjs+DKbX6OFth5MOvmF7fRNKt2I0+sOclYuL8ZUp0fkqA8aoXvqwBi2awN+ZUbohzzO
GJ6IUak3iWC1RisSfsfK/krHjkRjSh8E0tMXUK03Jcd2FxazvZE/Tf5cedEBf5PnEh7WLtPQ5wqZ
RcnJWJgHZVyKO3D1pBFlBBpD8q6+2ESdEr1M8FoIIfvskCZyX9gko6evVWs3N7tXk4mOzZxfDA61
rLzjm6N3P7FNDD6MCOPUjcG5oEiyKJkVz087TPJlA35KH8tr4wXA95XlcAm/ELhY9rr8RX3g9M+B
F35TwzT+Xic9yRblcOad/Y5mxt5LHIjiTdkGLpQHyqLJH9RZ7/ZVxqNkDRpiQJCNAgTnNc8ifctD
G53XpklrZPY5X0yGhsDcubbWc6ttgEaRSuOgAz23ncYHZ0afZYBFmAryaUrxMto4uLckBO8nMLY7
TaX/0LQ1UNK4iDdB3XcnNizHPGoD5XDuoBFoWoqJaDDwxNGy9AEHkA5khEhy1L6cLqX1PeaBQXwK
8i0EupiMYE0JGh+uxhzsc4K7PyVeP+7UGWviRBzW/7cEVwFP750SMlrPyBffNOTpOxMq8jXR7Sek
YNNzn3f2RhF1c0QHnn9wQjMkYuZfrRjsqBZQI6h1Olym916coo2KYmQOsfsts3HCr70c/TNm3qBx
qfaVUZK0bg6as0kST72o/XAlWo/oyzRMt+agdOfOzuN7Pe0ooTKybHGHBaFNReqqAD5GBPvDPJIi
AblAnmPkRcpsFM2qD1nrbdzYQ+IQTpTAIoZN49qfkyFOdgVRzwz95pW0zFtrPK7bUago8WdrJjLV
9ohjp+1RfKGNJNjavyyh3/yay6CYMx33afu7TaP27aEnZeGaVumrnUF/tJaGtsx0ZqsrdkaVnQw1
8ls3vBhDynZjJ+euh3pkL24DkUTFJVBRI0aEI2zQSlY7MgJtHweDswYazJAodwOoLV9nWMHgGtr3
YYRUPOcdUiH1m7xvsfOFt8wJX5UuuFcy0VyKoYte0qR5CJT56/pZzJwLX8NR7Ao21axV/Igj8E80
c69EFat3bumwOJAIiZmt7V9tcCoHJ4UlkMMrIbQMkgZQivbHumGio6j9cekgTgkhzP1o0KR3xdfR
TWCpVJ5HJG+rXc1J631TaOrW4sZlzo4yY0xepjoY7qzB/MuwJuU41xVwNwVdxIjCd0OepvK9GFGl
gcm8syZr3DIc+UYwmPtopgSp2I4z4+WwtSPurj7ywYzN3NIDioRA2Y+F8zoMhv1beqRl+vS8qGsT
B2/dBkMY0UCWRkxrR6osPdBdaGGuQ3FwL+VLq4jN83aVqwUoR/WcdFt631Kwq4wlEPwMmbJJwi5F
bnZAEvEQ09mnG9AEuxJH+nkdY1ReQ0Faz9qV4+tfejKKlywsil3IDbYpRDvf8Uu+EWKUXWxryC7y
BwRAdI+OcGEyjGOKCxkXBvx4FPjN+JKZ4bWF9/uNyE5yH93GuLhx8qkSoXGXGd5n+e7KV3wIbyUi
tgsqPqDxypyeSIh0fMZc5VlJBLNZYNib3PSWkVL81Sk42S+nEntQMLqTmrnH3qd8wpZi+mQpfGrE
NO9KJ3Mnn77fJQfGIPFDcnAQ53wbpZV7oGManCqQbVvqSvULy8cbgd9k/dKLaiy9vWrd0NzMB1Ez
yS1mS9t7UmLF4fCvtWHddfOXXPT9dwiynQ36p3GpdlqzYsxC2PtuHVqUtT1dR8cwHgqtpgYqmeTI
l64J3KTnEHmoY3FGVmD/lY7RZ0djYmY4JZZElJW0QBasjjs6V/J3ijs1dY2N0uQNsfVLmQYHno6S
H6EPuRQNSRJK97+v5PechCA0uCZ0tw3BMN2OwXPrdkACOHqCp/VfrNwRR1kRiDmCYCApHWarIfNP
e6Alhb4FTBzhOLz93Uxr2jn+vXImsXJJ3c6XtaiOhreNMcAFlkvCD8AlWftK/6jMVlqdpBVDKiVd
vMmqbu30bm4OhhOWnwPe301iGKgwuPq53HudPL2tb0RrWU/laNGVZOPfaAbhLxJXY3wNyYW5dFF9
NqzSCS5TR/SUtBDDPXe3TGHVg4yPQWHpbRHRqgdXV9oHvVuiEOmVVRuPbv4xEONa0dB6shEyuPkP
l1vSgsW8k6MdeaaluMwP6+Y7TxGL5kDc4tDlT/TGcQmIDtm4bp493dWWjPCQFXHyRZXOsBs09aRP
OR0U6VSxJm7IKsZXhcAXo8ZC1TeG9qusrW06XdvQtMKNHItDpHuTpeR/DyXkAOjdRogr1QXFhpIJ
d+Y7d0U6Tl0R91P+O/Sh96pHKzSGjVd5xufU605jMmm7sYqQiizSiHji04GJccnnurmat6EMPw+9
xQMwB2+OlVR7Coz2tLzi5Jv7S37eZlYzTidVi9M1zGyLqO2ATbYrFsQ+h8KyKwPqBzhbpk6ehwoB
hnCi6DthfU9GxIYM3vlN6YlBGIoZ3EZtExDJeZuuf/GBe/SP/iNlgessh34HnB4+9neHV9R/jZ5X
Yb+jtGMW3Nneuj+HhNl2Dk4O6PrqDkiDcjbtjDl2wtyMzv9C5orgpzhVdk9qQnaPXje7ZwVkNxID
aQ/LS/k9DT4PsVj4tSuQPFu5MeL4VhEP1Bdh/EpZjDduE6W3yCIVPhmh+zC+6XehVrUb6R8IaInu
1hPmEPed3876ku3oJfu6GLP9+hCLRuA2MRgji4ZjRKyQMMmo1doJJTx2tQYfYgIoFi+ykaosxHqS
+eD2+qOTQhMA4hnnKhfzzlqH/aMV7vba6GV5ZfvD0P5g4hU8m2jI4FQ4DOjRyj2HrbHgbnkqVbv2
0WiPm5ykYR9BtXE2p8A9kJJQbOqiaR6dWqsfcTzXO5zcpxrc71NdxNretgoQEqQXkhRV1SCH0TWb
HBbWMQ62XNYAVFU0w5vPWmMfpGTArSJx9NA5+Smwp8JXcvfM5p8fC2b3MLzM+cz2ZJ8WqXEJ4gct
NCKzsSpodOW4xSyixvzKGwpSuQLWpNb4K2UpefjvN/DfdC76fbx/CKNVxoaqTizEu/mtXkFuEraD
1l0zxHYmdHkz5YhgKzFZvvB+/PdP+8OSKn8cyRKcb6yFjPHu7keHqZNbjEFp1Z92WfEjlvCv1LT2
gWHO90ty6qTYL44XP3LiCrdBUkO7tTVlD/O/gvm0aWImdH0C16EQP10PsYq8aZ3GfZmHZlpf6UCq
8NiQBhIZ48O8SF1Qlje7rHK6D1xC+jIz+OcaRzuPKp/ZOkpNl8nCO34KKYPGpHQUgmkVobVfStq6
qXMk+dNE487FRzmEzn4anekUNykHOFHTXFU77QDaMzsIez6pGmTTAaAsTTcD3hWhcKTukggpUvHY
NYg9+qC/95ZmnygM/SNkyR/PEb8+NmG6UCzSfDbv+r5Aa9n9Ynx9cm+wnGHY1J1a3CEkJns+y4NP
7UAUWUDFcD+r47CrVG7vcGymay1UB6F+zE7XkibH/VYdXaWywDJX2k3z8n7nGscPbqQ/dAf8vi5U
KlrVoMOd979vnTBYngn5BsJd6gQ+j/a95t2GUVfu5ItxEPZ9PbXIW3JukraadmoD6Rn3HccMr+BY
IQwog0FKNz8KzvLiwis7R1T+UthuxYKDQD/ZOyUmujmbCDZhEqR9dPe8H4t6/Cke1B6OHVi1YY7/
u53pBUbp0G1r/Cw1Hp2oCzbVopIyev2blYb3blyegfJTCZZBuUk1dXgNNZRdCer3H9jemA+L7yAl
+i3ZjD0yNk87JS0GucadcMnZ0OmrIP3gl5bb9j9veUu34e7QxsZywvn2/baeZVbqJgHRWatcuHaj
/tSm7Ghd53kM+OzvMkwGC5t2ajvMIDVTkdorEDcxzycEGm2SapkD3tw4RmQ7/bRKfKxO7N7XBZg+
PvN+56VJNG5QZ3bHobSfh4kzYGYn7Ys9DH7KCu+x22TO0F+cWGy7RfWrLSiSNfbl70C3qgpUNPSx
dS67Gf0SEePwDmcTf8lY6vdiEoecguua6ZbzwbwRls67xYF3igPrQjkGXcGG/+7Jsi2tsBnIScUV
fpJE4ceK7luYgdzXFNu8lxfVyax7jHRv2kC/N1a/RL22JJaTpHhUg/jZzYrmNDdLqeSKlsTqLt7o
KgENeZR/SVxz2lumE50aIn4JS+weI619Zrgef09zAGJ4GI+rEDQw7T00HzwIeZs/5ebge+SYH6Wd
ucaccLEVgOsZvpzAcJpHPfOgvqaeuSVYSbtViRYR7zDDPSf0nWBFfPPLycFMR4R7k/pUCJxtaETP
Us0DfhU+uUDwKS9NZJlnJdK/BlY1nURTjr5SqS1Zjq1xMJiqS0uDxwyOMPAh39aK92MgnexOH+ry
oS6TahPaf62VMeMZPzP67qmmqVSAJtiH9DbPBYffKmkSv8tOo1t718YKNQBHytzcWbGbkoyNuUke
2YjiXCQBFTORvD5NbcxN4BELODD8DmYV9/wiA5WXVPBGJwMDycJpnevYhcVtvTfjZvjctikcetXu
9gig0lcXj7ob0JwJlNi76bkuLraapxfXS8h2cwhKplhGQiit/3WWputbGLbFJm4V+0oylHFU54jg
dUVHNy+M6rmCKnO0a7s6lpFLeq6R69vIHabNrCvWIdCDkBEr5ywh0bse56Vt3BQxsvxDFBvlP05W
8GX9tNT0O/5WC/6YPq9oPVVscKYnT9R42abGAXP2kEIcYDqRljikN4Ua/y1CNu3W2LJcjmp06Gli
yJeVWf713+u7dDa8W19gvEgigGfy7LxDOE/VNPVTj/LPUTv8UABpr7aTfxkhauzNRVmb1ZSbfSR6
SMm8jBhN+qORhduidJfGWmnb12YaGEYsvvrZoeehhZ1yl9cGvi/HIMA9DTu/0NqDaZXFAzVs6dse
oqeCsOPjuKg+B9RC9P7ZD7oSOKeITwYBEFZNDwDGV3aY4/nVS2v7JpXJTU2HdcU/j1a/kQ1fo63A
ucDAU/kPy9u7V4phq7g6I1zHZMpdzjfZVxkc+1JZU3fpPb1G4Cw+SaP44GX0l1XjFcqBjW0JIGQ6
Ku5n7Rz3tLH0BENsUE0XsrdtH3stEeBgeTatUkb+1M8PrW58CM5V39c7FsIT/JvGYuVRvT+WtHYC
G82BArMS2BBm8IicpN4qXfjrahPPOzyHpEpIBKJnBBUh3jqILcYa1apBCQVy9ZgbF3Q1PZTIbvJ0
X0PVPaSx6VztDrNbNIeHmqgiznq5v9jMKdzNl0wI9SKRI0TjzgdUqFig6ynepkyettkisEvjCGXH
AtBxi9m96OpcotlvPqducYZJcJVDvWxqn6swuKMxZ+wN5Kt+VHXmg+yedIPXXWdwlo41b+S20mhM
q7oKbbm5+MUMtBaHMB1riByLjZAmNXaOhY3mjOzDuIcJS8/EXncqnMb81b483jdwQqTSSXWufCO5
Z5CasZZWj84ikZSXekRolgWfK9tID1KaWJtRcVZgcgtAJt0c2XBuI6Cxjg6wJBTwAnWmM44X9JtJ
HZWr0joKD4vqQcoCVbRzAr08dHb1pAQ0jro2S19ivGAbHVfYN7JHT0Il7Sttj6ozmy8x+QzM9JLx
aaABuZVf5a6+/+/n231fv3HeoG6wyfpDDobQ4F1bwGHdqIXCfG5tozbUKMxuwHwE2mM5mcmnODWo
IGedgXKs1I/46ukLEEy1MV0yPEaj1laj6izUgt8SPaH8np1Shsv33iI69YbJvme0UNR0pIFdlHWV
XorE8L7rau1i/tL6PZ0YZYutojsKJUHuPQhxVdJg0T5qW3NJQR9a0dzbI9BzhNNXuqxsJR0UbTf9
50WZOaq1XemcFM7dJxwwk7btozecFNwwcvfg/v1hC/GzXuAh7XJR8GkxM0rvJ7TD6uKJSup0s568
XX02DiLthmcoLRsAmhf+/PiiMXQ9TEm9c+NYWcAuwSNc3BHqHjBg3Wm6G6bTNdEXt1zJHSO0Y123
pxarD1p9o35o5mk/o9TY9ubMib9wOJ3CGH1UczKw2rb5qFp03n/anrlk1Lga50uHc/r7EjcsGtdD
YjH4IkPziWYIecHcv2pKqDxZoeozU0i3ho6HQTpvknoeTr2DfpGZAUGF4oXNLnhU7GDjzJo/KBrQ
opZ6PyBludfS9izqJc18+UpezDrQDjLUxc0bjUiZWdzkpbS931/FNsQKcgC0lzA5JFl0SjKnvFpt
YZ5AnETlZhTVg0ZQwcl2IvNI44AJpxe7x6kiIbaBhrHiWFqVlIBWhGBV6nTf6qDaQzP6ZC1cIPnQ
K+lm4QOFPS1n1GAs2GRXn0WDU9eZg4Pmxd/ScsRz6dZ1dVinMP1IeOGI731nhfHo686g7lWr6/yM
KLwdmZ6K37kNPS53Uu6LbnpkYOed4yAtPyhf/7SXw0ZhrQBWBQsXBsa759QL7WBuTRs3wVRPG3DP
qVla3Q6EznM/ZfUF7XV6WyW2GhRtrOe/hBIY16S2+pccVO82KKN+U2E7ww2f3OUzox617wiPb1B+
3Vo137IY2DsnBkFklN+EFilvkTbdNF1hUMJC9TpZHpDHTv8gj/ZdghJ6VIMQPxcrurZ0X/8AYDqY
JsjncqyVRjM4M/SSRQ84gRyC9YSD6eccPwHmMH9Zpvg0Ym+KkvJgyUZNYgxXyx0fDM4cDG+eqP2Z
ATXG0a7S4T6xnfHc2vP3ackipcoDqoSFZUPhnX/wEb0jFZObYluOisHWWTAAtHLefUSpNZZtMSjJ
fjU5O1mqEqIi8k0yUiw1fVggFvnfJWgJjCqCb6U2BFerN50XgjXxMaFv3MKQd95MzBMbrTOSg4O4
B+yn+jr2Rn9WFfTBg4k/ESapuusTxk6K7uVH9JITyhg3gTVCgqldTtPdEGjxeaprjhORd+MhG4+z
q9zJd07u3ZXWbHGYaic9MkFOlvrobAPBBx6SmXDSS5f4t/RoInK979N+wGzbzIchzxC/6PW8V0Yb
52jc6ec623rLi6RzPZ/S2VxAHzciPUgPWOr3ISihKgWZvXUGAFCtcK7rI1ZAGtyrqlazNes/9GnM
8dW5sV/rgQkcoRHpBy0W970JGqMsFGADvYhnYYN237XaSIbLa63Uo71udgVZimqxaNUim7qCpEgn
ob3lquQoTAK+jCOs/sYzUvUkdZa2sfe0JDtLZRHzDAJ6GXS9oHv0hyotn7Sx8l6SwHmzSzW4yX8j
i/AuIBgn40324rn92tBn9ycCHS+j06WbstVTXzr1OrKAQ3gAu2KuOZouioFhRO77N60nUZoGeAsf
+6qcLyrTfkbwfHWnPjqnZtqd1mFPZAfRHTR/ioumUw7S2DapiC/TMHl0c7W7rFvbOm8x+x6f/4x2
yowS/eY4qXnyNEX4VkmjRov7U57AchwCFV+XfR7m8i9tML2L4RZXGSxhxXdG8AAOJyZ1Ub1g/lL3
Fua1LzDQrEVigGznVTxLYw5shv5hsrC8JoxjpMZd06L8UJoFRlY1/PXfBQ7NqHfnfofm6lLdsHoC
EKJb8u+2jgvNFV2CXe7XPzbBh76P1B9GqRYHr6Lpq3X2o5cZiS+pHeHI8NeBt7LFftRQA5WueTJq
R92XBtEBWg3MTK5ObgUFL13SUFV2zb1Ux1Yu+vb151TKADjL6VzeDjI6PCXAc4TIGk0MZchymdBz
FWoO0sgr79RGn25lq6A8BETQiY0as3JUIKX2Egr293lZflUGzbFxHI8LzsKM7JI909+RwsrFV15m
2bCBhGCvkCfVLeq7XP/mToHYw50ZEdY3/UvazSFGWkZxfe3Ne0oCCMiLlSvmcH0rZsBXoiRmsnla
5/WhwhaTu073gMiJIBqLgY0n5mz5ENun0eHJVTPgfN24lIh2AdcAV0dxlMctvdpW6ClunEzGWzfX
R1l/F8izHlZ7qzVzyJbuQLA/SEdp4qKGRH6jugdH6rs5wlN3D2q8sQvcGnLUK9+M2BI3sre+iLpz
HgOF9Q201+dKEwdbS4MbJ+fAlE38cmcWeFKCoVEOYz7R3hgGbs+y0X6uhaH9BTGofXMHhJ7RYOq/
B491gkh8HTm2NYHXy99QL2K1SQnWP4/G93hC/PMrm+rqVga/6MNBP5gICsY1gX3MjYxVKB5NTcMZ
ZSZkN0gmP8yNtX5WlFLfzZo1YuubYj/yuLGgFOGDkxep0JOVNeJfEPjSy+TgZz+XWOJUN963nZVe
EZzeFRjVpWpA85DsVsPCqxfJdgwT5076XUstU30kLe4+PlXHQb4Hs4X1Fkfqt8mjmTtAR/LrZBCn
cNE3T5XyLapGvM+LGBCT5bjlhL98+oWyG3Hn+SET090Up4cQzCPMeVM/aDN5pPq0/e/nWRY6/2xI
OI4OyB3iNJjfJRTgXUPCFTXYFEz0u77EBnesOgxW1Rg99+YrLEToTlUOO46WKMjCrnwdsiLy8TE6
n3MVDBxZgsCGtAuR9tqlS1oNH/CT0KG6VTGRH5jdbD8RK9MjwTZy4fCBucixJ3L9riN27YvqLjmz
fcS4E7ugceiWaS5kUPbM2ol/L8BdqDcoVDEdK6XDYTsL6XmNKrx2zoO4xLNJP8qaqqFhbuRMq8uS
ilW2iqd4xpEBhH5ftCrxil7Cgyb/JRBoD4gIRqAVz5/aHjOnm0OzONazgaRSaX6KRTUmkS3yK6No
McRmJPYBtv/+35+E9oe2avkoDMp+0stNF6T2e7QYXoaCSUawI2eE4Kqij+6C3oru3OXiGOF9ntv6
SX4/MpL4LoM46jugkamQ6hT1XwaQadbSi2EF6VECPdG9/opoXh7DcBy2kZoT2yqftsmjQLBTdo08
S0NWPPKCplR7DEYCIGwxuV/lub8xv65qAqz3GLRJkNpzA9RnmpbWXhXDr75VxYWcle7OCJkwe2nG
4QPuZtTX7iedvPgFKtZpRKGE1uDRUVAusmE7w2Rwrcm5syNr1zDp3aaKAetunpTDCjyiCOMc8NbX
XQiUMQiw8pbF2WT7jZCDe23Xa8fctrez4fpq/1dvDdPVAyhqdFl/J/eRtRUp2i/5XHpbsnKWpdyy
f8p/BMA27KVoU16SMRcn2VvpxJRee0ttdp7dLm3LFPfUQhfNU4HxTBnvTIZmF1isEcNLstQqW9h7
Nw4KoN+YnHNTs/cQ4UBSczAFJbukhjkDfSEOoN5Oa4PmHGrm7EeNqLCu6+wqRppQPSGdnAXihaa0
waenHDsETY1bgy1C5qpFUxtuyKxyjiTODTuN2JGmUQdf9tm0JKj366rruf3RK4lSiaopeM57DLbg
wg59DTKPU2x4ZtUBwszqdJWOM8ULU1RgU0e/AdUQh1ftbS0mm1lH6jNOpK66YXU/Oc5wTipS1aSL
TB+RX0rORjM5T4hsM7Bpo8mkOdVI3mqUH1lBEnpN3i6HrIJfhyD3KK2HPUqJv1Z+hwp0Y/ffD5Iu
2WD/WtNc2yU/1mCM4zosX+/WtK7PAiie7bSPAmLUFhGbMMzchwgPxD8y3jBY26cgm4GGZtgBlTjx
81L5jWsJaCJoFjA3a5leI9gZb73Bg8YoyP6m/wpEumUMbP6aC+1Wq0X8deYW3cykS1uFl5ygSVnP
oYZXnJx38ypQIt0lJO0SbzRYB/lSgbq1KWzOvu6iKDbbcDiv9ypSiJG0giVLqiws7vuanFbOaAmc
UvIY5fy9Y6s6reiEJnLHwwwCal90nb4RDZr4IAy1J6skYWrWcvWiGY55MaJk11ZtdOmlIdBNbVgn
xjbCi42IgXlm3DxoRsPtrPYHG7D3vlwmdeYwfNeytH1QvRpJywydZtE8qKNF095SX+xZ9C905hJf
Y7jBmMzuXqoO/Xyi5t1dVMQwJFIIPhBV6EB1B0lzVXqIUmnFIUU+bX0KNubv0kPNrRXKoqQ2q8zS
SkI1G54Xe9FDWUNmExAhj2KEkqLPk/uAwWlXCrPgkMZKTe8nIoGbr9pKKffAQyc2InTS64PR0mmQ
I9A6q3mHdRX/wkhXjLyNZ8ArycadzV8echGcpiq+wKordjNbHec2BctErT8gpNslOjToyMvtWxB/
a+aofCGy76lzxoG7CY521k9fgzJp/YmMlDWTrw+pz7u68Hh8Z3KcliJA8kLjEqHc+tnbPX2ueMjc
fT965LYvOFHVwwa7/u6WjTCgC7oHTeEgai7NIzPJH8DVXJNYEwynyuJ37dGkhnvEE81bR4xmjfPn
ineNgYjBTF6+O9qQkJLgggdG4YK7PivY7SXgzkwKxC8B8aPDbA+PrtGaG8R1yV8JiyenlV3W9Rug
I0G6Y5NINr0Tmsekn5zzWtRiJiMLwbCTn6FZftfLMt/Yt1B4wAREyERbmolHRGKBK7Sr5KPpmkls
VjX1Ky6NyUV/yob4RCziIQ67m2wfsqUrt65mENhYl3YJTcriybyWZbqkJiJWXBR/VlyfrFY9mBOJ
0bfE6B9Qh7aHpAdayVL6+0JjlDbY7IbL3JbcH+7ixiceXDxUDbDKBOl0IFWLjRE9qpAa8PPFJwHm
7GJFg7Kt7PFpXfbMUb8H8pidpf9dRMVHWSZ/gLKAm0MzBZPFYct2CLb492FL42xfBFrCYckanJOk
8axC5XE2i01Tgo1cET0J4e+JGQCWlsvapFw9bULZuASbyRQzaiyVqKX1O00xq5cwPZG/bT+rZhRu
0WTuO9PjLcHzK3HdqdLx/6GBl7C6VPVd1E4TqQBLseaqVXKiN3tsRndAUD8M6V1RqjmpKrTk1S6x
dp4ZVZuBIfvnoTbqa2Rb3U1OHMao3mhCC7ENmt33AB9RrsF7GI2ZOiCvhg8QbX+YqmjRLmIglGk8
Ezar3b/fwU6YI3wvEwNqYpjwFjz6ddEvNTaJxSsdrGBpEl6IQh/8ek6DjZejRjHGiTHnlBKB3dct
pKlxekP9InYILNyjfEkcyj5C+bCz2oHoOEe/RWa8l/YpiTZhheHgoVoXiTMOib19mZMs3oPPvM65
5+IMdXo2w2mv11X7ECU28Gi7AWwQkn9rYM36oJ1m/tGr1ijvaQ1yHzEd0d7fSkh98hTvxuzPCGC2
NMGcs7xY//+VfGkiB8/hR4hgH4zmQ9AHw0IIGR8QA82bGI/aHpo5UGs1e1mHgoXrbebGBseQKBl3
TEyMPWeDRiuHixR+yks93+KBjsm6mkVBrj71Ist8Pj53t36z0I3y2FeAuEdw0fuagoS9D6drgJG0
0czXnP7yooOOVP01yoB5z5Xz2Qgy8cGhSMZ1/7OA8PCI8j/KcDDJKh62f980M/3duRGkrAhyDs7S
t6Hwl9PgxcEBD0rdgqWz1gaHm20hzHsPWEJhlHN7b2lpBIspqD+wOVByLi8LrRqOIrNpJC4hioo9
TofZBCIuX2KrbzdVWSlwtuHgg6LEl6IsK+Ro6r/irmouSsY036E/7VcDQ3gmpt66lutzSQ6Agatn
VSwXB3kXDopxqceaMrOyXy3kIzQwBucxUhi8mmFEJ+7/R3Np+G1d/D3eW6vImBS3tEllk2Co4s8a
bbhjaH/XZjVVDxIzqBQ/onRWD7WlVHuJV1yHoG6u2b6WojJoFj5ht1xwV1QX+VJ+NTUfSP007Q+R
19LqXka2HugAZz1Y/UMsyZjeU9MuCbhVpuEyD2YNgMphlNhmvkjKT70CS7M1jbODNh6628LMTAbV
8amHijvptORWjn2j8pQNS8FjbbOxbBPv5khooBV/JYeQLQxvrXNlh9zYXfBUws4/rthNaqZDQN//
Kj/NPDNHPw+jlPqub44jyD10qbHabSaNScNso9rRJxR1amZN7E7/gwAOpDLghNGxcdI0lf1kA60I
wyWk95kxv9gjKjVjufubYXyJnZRUC3JVNnDLhsP/8XVezW0zWxb9RahCDq/MOUhUsF9QkmwjhwYa
8dfPAvTd8Z07U/MCEyBESyTY6D5n77WFkfSLecY0V31UeLBrtMbZhvJjzJXTsCBpepWo8Y5CnUGY
bWT6j2+2kZK0D6D+BddqkOw66TA9adN8+S2Izbueqej0a/aSNk/TDsY2mnbNHoTQ96VT2fJXPhF1
x4pp5TzJSqfdRDOuoJ7sfZja9WSyWM36gVoLJLdqBN2zXASn4srOVUVfWFjjSdlloRKY6n4uA8wX
amtYxWqeMWpOg2UQtBqIKA3/qpYCAWmtczjmr7OdsvELYzNDBL5nBXhIjH0LusjzTYyjBBGT0+qH
n5GTvjXjIA9zzTU23v7/ZQiDvT6Vvv/HOMJ9m4gplwg/ksX/l6BAzwa7S/gSLL+vuZY6OOjPAO+/
3y00EmIWuj5Gb6Ed7zKiQ/DDhxTipouyTb2X2Fi6FgiCLBEstt0I5bRA8x52trKbdQmxl/bLb0k8
n94PzQ128xWdSe+ztPL4bpo08OqxLh99wyzJL5JkX1vxb7X35S5BwL7pmuIrBydx9fPkyyiQQZHw
gMwxjO9W1V7GSA0/ncwMqdwlByxbDwfe0WpGmMtVTW9tw5cpvOtFoyz7UC/f6L9OAZ9MIK1qypvA
RgujQMnCZVYHJDla6bG2M+9mCsZCFHDU19qPxFGtF7iR3a111EfjBHetLcqX0hT6Ig5zeUh9h7II
wO0uyqzviBfLZbbTeVm+xgX6MmsfsE8nS7cCDo2ZccYEwV8zr3xHISxDLLKLpDxBNHCfzDR4A3Bd
PgMbugUkcW+yqEDXMNmiiw4FG3roZUq3dQ3QIX9klqYcRQnxwYfXuGwKP2MtBb1eMWnQew4lGNuv
6o0mQveQ6zrLaW9K2x1QQ68axnu1x+FlZhIIsEyt595RQtri4EPzycsb8MbdUA5o61IJxdZNuC+S
nqavCEu1HihdrEUUecVP33afR92u/xjFFXOtNlTOp8ZftkzR2k3EKbFD0lCjxKY5681uxEF3b0y+
qaKn+W32JuQm4kKWUrjsdArpBdHk+KAAd+5EgkKPGt5aKJlBpo2jXntqVThGwoVwoB+VUdafrJHZ
e29+iZELfxGaAMMmN7jKp3Aq0I/sRtngQarxsQAWsUvnomGVQdSm1gdtpqNOu7zJx1RJsXRNb/l8
Rif9lSOV6OA5QjznUf2AmTP+dNDwr8o6949O7YhlrJEPbfaDtmOIR1I61cqr2O0WYer+9qbp7jzn
nTc0jz8gGx47nWF4Rn0nKV+gwsFdmmvJ2Ykkf7UztROKGnze9KvYpcm4ycoRzQ1L97+bRAkfTIbr
le9C5/xWpEF1dk+eSlXmmz9bAeD/HnTy2GVYMrthbaa1zXQYqmHOcn5dyi5+cgbvGCdd+RYptr5G
gOdewxG6fojTK55okK6WLga/7fxNUEfWamZTKKWxjHLHuJoFUitvSuCwZNVuTbOM8YVbyid9G0bU
1kTQF+vV60jv8D73BTy3567u5z6RgWO05DsEhLawrzNlvM+Mmyf9I51MlnjCC59DBRWi0RQ6aoro
2efO+ab1HVA4m2LU9Oq2WgXXWVtJaw3htlMMO03EChLCKbtds7KbmdfxDn0xMsYOAlU91MmVuSHE
ydF8VrAsv9qiuc7BRCIzaFUMo8FCVPY3TC72xXK4G8lRAHyLg3bhN2XxmqnlKkkT8SMWTUi+mFKD
ZgWYGVIZ/IfPniZDuMWuRd5jPyKhRTWFveGXksTGsw88gdVciKtm2I+u1XxZhvILr5TzDks8WLIc
UI5YlDPu8LGyTXukXaRLJU9JKYLj4MmHmAjnf5dUKfYH0LYNLK62Se7aDwjV1eJ7Hcw8i8UUN+95
RkCqn3edHyUUSiwHYApc/2Hj6FwWWRv3/sZKBEKYoGsvemGFC9bmawW/+M/KiDWgD3SVmkDQ85Cd
8urzZFc73iEfPeRomtBYVxvqSfji+dsGGSPk2KPBPA4T7WtIEQBFrS0p7ijRUbrZjyJOmoNoEmPR
GbJ5YWb+ZVQeNoLID/6xyYEhBqx5RvDRnQa3AUISBpTfKWwEZb3Jg7wj/pRrElg82Z7MQVZmlQS/
MPYIgh7dEV9MCrE3BcfcxIG2JJIWhOxYE143+VG4BJp1ouKFntFCCV8ds9PKtVFlPztT8ZcqZYcz
84rm2svBX5ROdnDG2nmoZfSnH1wQZX1TrmeaYG7H3aa1A7igvjDeWLTki2lWevLR9iek5LB+iDcy
UF60b+saMr6vFr/SMckFg2tpESbW6y6ypOASMznZKR1AbzQU1TqqCAxyY+O3mSR4AXMGroBM+2Vp
Dv0NX0uwm51AMJJKbt3Ki+26yHlEFp5TI40PCkh+3bDie0YTvqRRePzmWiAE/aImD69sep2Oj+iI
g5NepSeDixqMhNn77t6uyfh1+/atj3W+OZBHRuq594g2qC0mJGSDz+WgpF1wCLrs7duTBPyShTq1
rrkFkFI0B7iomwF1tiT7GpmHqr6Hpsr0nrUZpa4UpwxjcV6P3Rk5k7xUuvfUslKd//uIUpMidEq6
ckpWgGtymQefxBgCHIbmch5iulD7Q7IqMnSTAgBTWz522jLaEpDCq6825iP2/ljKCNmOeO2zEtG7
kbhalm45hCfUQEWyyTBpTkNrTsKMb167DqorpPyNQCgZukayTItHbkv36LrBMhvLk1ro/Yam/hez
fHw0+njRoA3sfExhDvKcvaaHCy2unLVJc2dVulN7p2LWz/ycAhq+/vpPk9DLG5XqR5eKReLFJpVZ
lb6oKwciaMbfSE8XYjTxm1qEzEhVp5ZNlm1eU+BVCV9Ik5CErj4/CS/FmKk52nrIJkNDB6pmMEA3
6CxQqQWQ3toJLSSzmntL0BbkR6H6i6wznNJt2XQx7CaWg2EdgqjogmArNLsDXFIcY5qQMqJ/Y5nK
3redpWH6r2MrugWMVG+h/KoSCo1M0MNNH7ULHHAfaVZcCbb9rTS4KquPwA5ueUQPsel3HoxtpTSv
8AWEIj5ssGdq2f0unRzrRXLTCCD3nC0qxn1DpJ7nd8fGDh+mO1jrbpSfY0JKTzYy0dJl+sjycenn
Woq8EHFyLvqzopF6XyN1Z3w7pB7PiCcbT65nb4EIn4gW/8wJf8YkgQWC5nHekGpQ9A63g+7Sa6Q1
OBWA9So1F739y8dhsJSej/92ovK640SeKFI6qxBy1HTYDA7+nJxocbO2DqC6gpXT44JzTQPKlonY
PMvVZ7I+s8YM1jr23C2+/V99re8BrqDfIsH0KU3HuzbSZrbDEyvIH0ouIOwG25jIHJwULQFQEI0S
OTL6NreQGD2lV1/7trj2QIABY++91lulssRRVAjQIs0pSoaHIZN9oGoHO3F+DIYAnMbf7/uUDYbJ
hcTEDU6W95swhiVjFUK7hntTbBCwVuW8lEx/mqoyfZoK/ac6AZHDO+aPOt7rZRVSdxPC3LVd/tbz
Zw6Kd3JU8WsECu4h+Fzgvlfx34WvQivExjST3Yg3e2kMdUBh2uFjAcitpk23lE4JFn64E8fyFhvy
IuLAfVhh9lHRGlwNEhO8R5d1Qb+KrnV7Z026xmAI+krf1WT5qEW+6iaNso1kuTLGgNICawmXCliZ
0ojNzORU3gyzfHZ8ML8Nt5Mx9B5m0VaLfW9BhnXNSwxW9JxJTExGmlZYZsFLg5jZSt0MsRKWU4tS
+3BJcpNmJ1ah7jcLVMbBEiwjw23n/WkbG0Buw9XXafc2138RF/iWNgfPetJRlCK5YxpdAgZnKUuP
kxYQWD+FBiqe6npKISjPXZvpi5YVNaAPqPm6WiZrLarKXR3IU6gow7ZQ1J/trA7zcBRil2c0g/ZS
Xlh981UqX0mjvDd5/KVrlo6HvC4X8XBMFAD5DApw9sKiXwjmLH3TvpR1kC4t3f6MYxUouXqkFiwA
GxkH7ERdBiRkpI4UN7yhWZkBtSmvjtnw+Q9wadE53QA9PQWe/oMIumQxxtbZ14hYHxTyH2uUV35z
qVPQ0+h5o42aOMvcRobQ+f3Rd3SsLF6vbrwwGtZaN1KMaLsX8kZUrCTR7yhUaNfYC63097SO95LK
ExbkRNIbLl/teADXbMHuDxKbApeGzBGvbTmcul4NF5UldFxp8SnEVj9dC1W2dJ3wkg3rHPF3WUHE
0EXy6Yj4rS2zjQb0aqlhPFinRXxL0iHcNXb5MJIIVHH/rPHnrodm8tRHCvxrolMU1eAPDsnQtJRd
JeI/Vui9g76gnAisjxbjykP0t0pNDOQ21KICdSIwhD8SVcwygNlAR1l4Wy8un/l33CZjEU7Nm8cI
6j61kOvS/FiOIaAgHMunzEoF1IGNcFN3lTJjYRZB59wnIGnU5dLHbo0vvTi4hdYsfMOn2+Z6/SZI
n1VqLaFehQfJuaqVDgzojoskYji1JNuBZcORZAziYlnuujRagNUGLlIRli/FWKwLwumRtGAd96wv
3Uz0tRWR14j8RDloX4K83IW0nHjva5azbFjGLwwfa7wpcC4alfVQVI/pOAuoXeGnq1w5qDYxiMgq
8AQhIC/8LuMCjozzaERv9oAojRlovmvtqNk2QutXVHnDQ/VIrPQBhTV/sZXhEYeMLOBpIyKt+A+l
1W658e8tLfmqvW44p0P327P5kkrw98tI48Q2s1YmUiAuldxed5ZNYrkH9U+LaT7Jdlwi1m2wIuH5
YamyjGMcAW7IYsGxaUDzrhcLV4+QaGoR8sjc555jiKXuJQP/f4kWhz+GVGoGB2pNC9tDewYfa63E
YFNN8YfQwQwqfAoAuUGNyEe1hO3oLAq/NQ+AfehrxMWujxQHSLW29HAJTKt24JSqRETSphinmxLm
qW/uaN2D7gK+QQKmuqXVnR4BEaw8Lal3mQ2jzAcC4NZJeaYZAuta/QxVMHNpUSwpFf2xrOBr9JTl
YDaPTqgnS8mOTtyzkgtfhtRZunn/lNX6AzQhg58ZbiGAgKrQsye8IykdILRPnWnsWZ0Ny7hL9Q89
VI6uHisvnc0gDPftoLt+fqh1SPK2DTZyzK2f0SCzdQiBcKMnwb3uzeANlTC1EDCXnk1v0C7Ez4xf
ZuNbxicl0HXFr0/r3ywXGeVrWx9wZoZkow+foSSkJ+mfGx9qbFv25SofWr5w/TvLxuIk8pB3HhEn
spkLswpnNWRw70sN5pipKUuaos3KSEpWwvl7N+buU9u28aHSzJiSSNjTEdDjiz5tEhBQq1HlW8Ho
6J290g0PrQhRLbA3YmBt46jbN2Hs7FQu24DlN1AZZiN2Tvib37Wg7nhPPYcBiPXOmkZ7vleiKD2S
vjNk4JFcpz7nvk1oE0M9KTPqCjkfITyl9tlGrlg1TrrVOrKMZAOsuQntn9JKP6XXEZJWomsKnQ1G
eF0UX2OcBNAwumRhelMGizLhKJCw9Im6G4Ju12V5tMKgtzO9nLwAi7WQllnRRqh1fa7C+mFN9DSk
59E2zxV9Y0y741iuySJZhn5pvbD0086mDFmXGbH90shBoJqjaz0/W1k19YAApaNt69ZLQqQtqz3D
OASu3WM7rawPW/cPgd+KVwXc947OLSFuRKK+VxXZdr1tfeArZliDHHjyRjW898x7FtX0RG4Ff/I0
G57MBDNiZObJej4+NjfqgT0aXExBNn0ULL79bxc8+7HzFUmNzDaXVgr+NbWhixsk13JD9L1+FduF
C5uPSR619hdYR/XNFvUrqJv2TUZlvk88NEHhWLZvplsB0Obusi+mZ7NaPFed4txQNJiPusbOPx0e
CSs46Q73rPmHiBZocC0wtx9o95JX0YX3dsyqS6wqKxT+4R2Tb3ifj4/xh6KPlED/+whkk6srm+Tk
6X5CZcDVGAbKjHQSen6L0AjG+7yxZfqHrnoPPbj+55Cui6szhuPp+4TpeARm1x1T5/L3kAJjIZLF
UcFpxiy4+UHmg7EkxbfY6WMq97bqVPz6A/lwIJ1Z3WuoHdX8U7eB0kCiis6t6+bXIZ7ojgxen7kT
nFIza15VCTgubaWJq8cfXzUgofMJSt8kS5mVa91IlHMmVHXn6/i52latb2GrjEtFD5yfhWdtiftq
tkORqawCIDA23WidRzx4b5IyHrNApKA1EqvaxDfvpeqbU/fNliKPB/tI7SFBabBwLR+68ijLDasY
yfoxzQ9WnrlQIxP58GrbuAVqum18tTtzhZPVZwzH0PPUn4yGBvW+yj4ABdUeukdrdTquF1QYxrhP
j3mnZQ9PKldeumaRDhs38+ts2ZfR+GOMq0ddBBFFaG8TQwENiKgZ+JIHyUcwtObCLF1JUGiRrJHc
A1Zyu5ZsqRZVFLP8brK9GQp1m5gxkjJGJs/YuZSN4hAQ5FppsImbuEMHgrgFNku1Tyi4nsy85LrO
RvGrju3FqBvKH106F6Hqw0mqECf8jkqLTP2K2g0e71ST3rNV2c1KE4jkSqj3W8cjCy2qFMqSalPu
Ba31fVdYzikN+35TaG50t5ReXzR2pV/70GsugdGIBfbo/L1P6WQX7WBtC1kW740mni29/lk1za50
Gu0xqiSSpmJIDmY9vacyJ2urcrLN/GyUuRsT8j/lCRSAodc2K7cNvWdu8f0ycKPy1VKRgYzkn+zq
YfSWPl6Ard1QNW9EuRkgEL+xuhOO/Kxq4UxDqHGMmEve0LUhS5qegOVEwrNmvbBes1Z5MN50uvbb
VmvdlzapbjyvfSZK1y4UEVX3iiL1gYJOv84rS/7MNZpc0xkUw5xlQrjtucNiTnzGOG6SVz+Q2X0Y
7Jp0CMQYJoUuSIks/SDaJ3oQ3AuIKTcF7vU5G7EO1JpyqxPpw7QoXs3eNq5yM8RZFbKmjMvdaFYP
vcu84dJYQbopgdEhF3GVbWYxVGE+O4GFUpgquBp/Cbu+GhJO003JbQo0hW2ejO/zEzlev2EwiNYi
5vCkTBtTWspx3kguunqRu+40t8zalTLIcAd0+6Wb3I65k/+zQYWL+TECCrjABJYcDGSq8ymzK/Lv
efOxRmZH4OjZa4USn4ySETi6/1EjYKerjKRRH0yq3RFOr7ygN+SpYo+PWP8ljfypzVXx6Y7FL8W1
qssAln6V+MOqMkuFmQRlDq7a9tRtWfBB+poeR4Xdch+bHpZxGoAiDgbC2HIQU/NBwzCoK9MmbWOn
XAedasPmKcH0zA8r8Men0PxpCQCMYdPRt3DEzUk7cXPl5PzTqz9iOjR6FiqxMjGeBlcPj/MZ87mw
O5MtEvpwCQdKKdeFZFkKbunSxtJdcCHpqwK91KZBQH0ouaNe+qLOV6VWhT8Brex0Jiu/jQJ4oBN0
r5RV6H0Auz6lKhQhs9UVFlFe9K5443U+FYjAJS9T+T42XOd2ZFVnOsLOyjAwMbcW1cIM88R7zksn
3JC+epL6UC543hPrDcK9JLHjdR8HjzKgSzafQnbJKXUi440McXdNX5C+bNaq16Gs6uX0QqjZ/FeC
oY9q7ZgvbV7D5YUit5Gxk3+UJ9cy5EdqhdHGh1K/rzuquW2YnwnUkB99nhtLY3QJClXwR1o19bsY
hiptE94V4riGpWPKfp3gzl0PdcEbPG0aCsEJ7dsrpg7jKRJOvws+fDVqybLkoslrpXhQmy4e0iDv
x7Oe552+xmFBHuJPt9TEfkDrgFszjrDGFOjm54fzxo7r6IhefGH1Nr2ZQEvJNGYjXf+fR/MuuKOt
mXvJIS1tvZvAPdzXDPoYMUTpRWfm7QuLCG9ZBAIIe57kS+IgDOYYChw8ptA/+NoUi2BwjasyrXUA
VNzpKvQLynbkKlI8OahawRK2k+nNEWsWqnxBJO1UpD9pvQ/qWrvNmy72YetqPYm8XqL7C5r44SkX
1M1aYLem5X2MmaUe5g2dUyo+08aweqwn80HpuP3GksHz31PmR/N580/gU/jXyfP+fzw9786bhjri
utQJ/WnJF76xfBbnQEabovaLm9/1scc6Fu+NCHCZk71W3OZnhEfnQrOa07w3H59/HmX2sLD1KER3
w8vFRPbd7IaiVRpVL/Ohvz+QxmBQhIQLPR9TjP45K8G2cxfkDVer21hQeM5CY60CTd3jgQHBFrQv
WUTxv+3bX03iiHezMTHvkK1seN5LKcHolsx80KEOl0CoxgrW30CapfGramss7+6AxDKZGI2WWEbC
/OzGKmVk9/VjmqT+c9/VxqbopuTWCZKVmi239BpPO0sZT0bVsxC6eGb10VAu62l5TLvR6D95GCs2
ZTVZYPy8fbZr1Fg+TVAcYtoqMVGhV41yIgzzVxfoR90v4i+PJugit9C7EnpX7GoILdjho2oH4ip+
KkciZTrWzy/4BX9EiHKcvvLfTUi5W+n7zTYqxuxHH+XYPJL0QyJUXEPSDRZtqrJuy/TwxS+6i0pX
+sPRERzDb2WxB1b7puSj4NccP8iO156TWn+S1cB8VZIVK5OfWizsn5GvFWSsQS4sC0RHyqC0D6sP
s41qwAia42hGYfmHCmPU5PpRV1XKzbOd3BZqOv5CV1se571EJd3RouxuTwqh+RAm33FTF+IqWioG
VMuKezfY+Z0sP23jovBbhpOZK/eyvRpRho4MICSyCKdm4PSQOhvMF1Ng3vLcX82QB1+NU75X9Lgf
KWum3aA5zhbPUfriZePLfII7oUqjriieB74nexxlwXYoCTF0M+/c93rwFVd2vaBs5N4DHVJxWw1E
Q4cF8x+DCtL0n9iJ4PK2NqA0xbJKLfs21DoMAwP5g9L5xR3eY7qs0zh5cQSoN1TKx3kT6gYqcJn+
yPueOJp+WsxU1PhwhaQKWEcLw4wjJhupDmy1joYX7mvJs5fWAHC8cqnlA6Fk+iNWmm76fuZ8/Ydm
b4TTsJ9wW6p7obwMYcfVEAfRr4YogUEfSX9wkRaEmr4lsjt76Qp8aB4lsoT4GepRrBsN74vsHm5T
NZSE2rSPuFt8pgwZlL1R/gjtcGSYDNVN5Bn1j0RTDiMCp4d0y/Rc2CPX7nScFemzhxoBu0h5zUgV
/9705DssonTwNgi2CTqTSgP9Ug7XeSMC6jA14Mo199h9jXLvKcbU8SSKW808ABZF+rMVlnfvHIOg
mcz5k+jSu88bGuTdBl1pvPp7jOyyA0yLB1ZrOkCFTZvf7pu9T2AxGYcs8HSUCk6SOxuPTr+i99kt
lB5XVKk8KExsK9WE7mqYYsmqdNhZVfNe1Wp4CVNiG2EDMQ8wsuTcSlb9bfjFLaOmnDrUl/mRNj2K
OiwVlttrq6BXngJH9hdPxv3Fp2VxmXejtqkoVxRvKWbOBVC57mrRE7jWGZmrNrzh1dC2KZ8Hu/Ox
vlL+aJ6dHSJKWlaO/mkGGjh9bZ2JyzjUlvDvmVHZezqr5pLLEAy84jbnghg+3G2VNyEwyn0wkpA5
YKXArsE9X3G6+KQ2DT0suKqUqkO4+yXrVEWPDWZ6Y3wv88Jadab88pIgu1RD/zuN4+iF4hhroFyi
uB3Fpwb0fInBuKwa7VL61jMzbZdXL0afWr9lIoILiEoNAaSv0KHnS9U3zVXaN4i6UmUHyyI/N2X3
75tKjD9b4I5C00DaKaZwYJPiYKqHAHFaalji/P1wGH33RM5m2ag8AXz8Gba5deSXP9aZwqfVWv2T
mnRkGqnuH4JV8gwclo/gpq3GbR6aBWU8AjIlBT4pCppCFIHIJWSjAMY5gPztFibN9tX8xHxMshDl
XZ6enk+UgYomfd73jZQ4NEoPd0Q4/a4Mcv2sE0JHH9Loue57/Twfs7HD/vNoOtaltYcF1zTWmJVM
xpfp4N9zCtZyaqWph78v8P0q02lAaPuDltGM+fuj87PzJhnIWvZayDb/8bN/X4DGbbfw+6iBY81v
9X+dpxPqXPmIt79/ajpNRV1NOBfGfaJdhu+/BU1WtwCm1C8tUXsbsxbmWZJ5sWV2c7UCpTtktEuI
CVM64+j4iK0Clr47zfDtdd43HXELptxXOsV82liwhEY7OfRBTQJSXQDBSQmqHie8Z8FY4ysO/I6k
emVR5YQF9c0R5nIp7ghsPxtPeWvNCClDnAIY6svY31RN214cotlMrY8Oo6/5GnJypLG6lUVbvgwD
i2hrWGf+7xYn9lUlyuE+b0w8YFI04mQLi+ZOuBr0oH2iAZefQt17rVy1efIc2Z0NT2Jz7b6sPv6p
YGja4Q3TbklFGJeJBVPLDPvoNGa37RHWYq06MdZF701Tugc9M+OVOyRibXpjNKkRV+QpIKXorUNd
F9Wa0c5YanqdXicsWlVicitk6/D/tfeqEmIJxVVnFt7YlyxvHj4Ry02jma/p2PI5VVJ7c+KXmGwB
uHyIkxJ5KI1k3LOw3+r1QDSVRonUVIeVHINig3pr6fTIp+Dv1gun5vtrgsbPSPrJjKF9sgd48iKl
TpLorvJw6sDbpo1ZrzxRBlD3CvOArsZmrcyzZVWAsxD5ezTtVQlo4tQL1vNzTeQiz8P/Qx2hL9JF
bYy/dcPABzzv6vM2YeQ9zJt/24fwwGA/PdMiZz783bWd2CHLdHrGN/tsZQDaW7YkMD3Bjw6fSpLo
KbbUt2zaS8e0P7G8/X5uPgu99eiSuuujd/veBL7erPwmBNHx38fmR3BHulNedf923GuwIDrzRvEl
7Vu9ogXxr1eK+iBjZmYRAanTKfTLQNyDFuVJ1OUaPHS1OOZvBlz49XzltUJEd8JNr3DVrmiU/I+w
fhsNs2UeQvl8NBxrZfU0t+FWF2tqILQwIS4h3i6fIqqi+6GPfxsOkDuiPO8+yNl73Ad4P+x04zPJ
WgT1MNxp7Q3ULZtwiyk5WWTdsK3dMoftw3cSWtIUTd26t2yI3HNZksrRVNlRFPl1xKJ4cqKKPMi4
h8poAIpxikKmq/mgOqj/PG2nMXJ0JQytfS19CCb8yN/N/DIAjWIIfA+VmCL48GRQcMfbDnoTbd0y
HH8gOGA96lDLsMFaVUHoovPgeBzT9FV8uEOGGaFAhEFyikkDGgPtJSOSY4tHhHsYOU1ST5NFIOj+
6t3QLtQyxTbY0pjwcjEeHJp8xNrcGj3X14NGJbsItOGtpxi3GGVn0ITKBzIvt1ME/avuwMUc4N2Q
K8hZ8NnsLdlluBqn3QgHMJr1tiOz3f/UEr3eeL5Svyo9xUeJHUvm/bn+7A21f8emEhytDoxS5mj2
u7SNAPBjidvGUM0XyAQrPLpyR8Wk3CLO9Xa+F/eLAn5oSC/LrXdd4aAwSdrJEoeMOpcaDYhpk4lg
jXGLJPRK+eeQ22nA5fOTZ2WluuhGGBRi7J4lqo99g6ES6Zfn5fT+jZj0KNbWCDQ45+8mFUm1Tia7
c2kJ7eD4Kjg8b96qeHkZ36fD84Jz3lgaU0xCyWmkG0GFS7MjHTZp9LdAx7EYRaQtmXpcvdHhmg8T
fsecAYZ9NIGbI1uxN6AW0VNNu0g0k+tMb7boltKGqG//cTzPTJvQnH87PUFxQrm0OuRxOh7R5Y7H
+ZE3hCRMNylapyE7+tAuv493sdEfwaaUkfJJORJpvRH8JhjxE34YapssebVbIIZh6RrrOI59bhzx
Tneb+K1Ou/e4hn3glqM8Mw5KQnZ44+dHql301JV7SgqzdayX0ZYECxpzhnKQeoRnqSHKAYsT0KWO
gd9kfkSNDwubiFw6sYHHsbAI0S3zycWhmh61TCWheX44xvYFgFXGcLEbmHpQ2iyAzuCOIKKKkbwt
26NqM4gx1O9rZXJK23Z61auOLxGrHTKYP/xIa9apVz/6ThuI7jbp7lMWP2R2tmFCp+2jMOhPrVr2
p/nRvOmn3e9jRUf2qA9G26p6ikKFjL0Ta/t/NkYqvVOKH5tWaroRrTilWZpD01/Utu/gVhI4L0Gb
7QvR/4mnvfl4noGF04iv82NurQPBAJlnnFVn9NZNg7mqEIW/Y+ZLMkhGZ0DFCnwA3w9UpV8Yej7e
8rL5M7uEe5M32ahGjzzm4SGGzD2SWPiDqaCJhZ61/gc2gmQfW/o7bIX0ZFkSX7g+cDl57T5DXS9U
Rd1XabRNCv1Fo4R+KDTbPZSm/wbxkxRE19DWUe3Se+7sAlhmQwPekzAsMGZoSNkXU3ZmbtKsrKoc
nUcET0MBmL8PnV+xFjyHldrvM4VKX6wPO0dfFHFUr+JQi5ZWo392bfzcxS44vQioV63sjRpnpVmq
J66LXVXol8zl3pZd4CBNkh4uxVatkOQQMLoZbYxpGsFEozFehaZMeNX+omQxflLf05eDrWtI9j4L
5oEEBN5lTkw1uKIihinU4UgjVzZc6QkThNzdD0lVr/ri0ZVw9ke7hlRmBb+TqpD7OA7rBbG09UIG
UBBwti4a0IOL2M0/vEqsBlT4A9+nOHCyRRjaj/9i68yWG9W2bftFRMCkfpVQXViSq0y/EGmnk7qa
1Hz9aeB9Yp8bcV9YKXu5EjAZc4zeW1eDwd60Qb9rMUF7qSCTKevdQ9jz1FYI3lkHFMRjQu+5Z4ji
DM5bahb1Ws2yG1AqGPVRba31KI68muoIjgPZQFBJz1OMEdZ1Yh6JvnsCk0mLTyOAmB7FU1WQNOtG
+aWOdXMlijeyivqtgN2Q5TRf44wMaqvEs56UjN4lmJzICtYEbzwKdMoeB/5GUz8OQ4ejbwysDZ4b
8y1PXh117oGj4r5gTm3vQ9ASNmpsEh1WoYMpBdvWL6du8veSqSOVWpYw2udlM+qPBm38JfwLOk0c
0CaRY2McMDY8D3AnYIBsospt3+MakjNjz3WWIYrMbHVgXqxeTDcPDiVp9zpJrtZEw2DIBaWyDJp9
ENrWKq4pXaFFtTHDdHeqsVaqjmCwgMI1pTUz5hDoXRs/XdbCdsIDs057g1iAHKkrhOlHGrVnNab7
38nMayq29Y7S39umftWDolpXyQBZMmEWwMQLLSujiBOGzPVIKlEW1emxCo2/dpC0qLygpmMNUtjT
NTv8xCJpv2mBHwaQNcGgXvLC/6cypFkVjP93jTVsao2uDkzGNQGoySYC14mcL9HWiKUHtUb4Dri3
whnQ07PoUX2XBTJ81RhfmkGXJ9pXKwNqtEUxC5muJF8c+BNFcP8mQ1fBBBTvYZ8r11in82au5jSP
yh4hkwMTbx0eyJECKcXolBh5cXCXjqtsdeSDwHd5IrV6t9ebhnGYQxwxsobiwe8Ruc/F6FrrsupG
r4vYD9kOmrC43otgkk+jBTuSdLCBMcNB61x8X0b4TJuM2a+xLUKkMBiMTqPCFBJCabqKjeajpb7T
h/hqTZZ5UkAg94j2znlugqvp0aWUKAJ9E4KYQuvMrxXfoxB8Yft79c0Rf23ftudWrcajH7nrusjZ
gcdOdca6AgY1dg9EA/8hbRir1DBTkhE5xhE7fWLaRpQtbb5NVbvbmYb2mTNcubg9f9BEWtE2wdv1
QmUbqci43G3NoGcVVrVyAkJ4nViMnyLGgH66clu6qY2SFvc0lvkTU8A16aCbnEHEU1rgzdHkpFzw
uq/ysnFpobSm5zRUeLIRE+G78R/Ghc3FrIZ6ayizGywcXxuLro6exZM3POtcFrNgczxHWTGdhzgE
pfDf18u/uilRvIS2688negX9cqPHFSjkRvNkpJIfN9UHTY92tZQTPjIN/nWtrTSEt1efpeLsEBZl
0eo6Kq2FRco1dhotnEOGWADd7SobEjztCuNQEWgvIzrlsnWiFWs8zjuD5gMm1Cy1D36iMp7nWb8Z
eRitNLfCGsVgFTzvtojceUBjIVbCuFDbW6fr3aMBJmtxFOTS+apqMPRW5IQrv0zWFvJGLy19hTXA
94FWjYgw+rk/lpANXkiYFD4ZRDKPcyBRUt5ckeqeP5MhFcA4pP6ltwKRE3KKur5O2vQkI2muggES
TK4oxlk4JL8pAW1eCT87Yg1ULTf6zfK+0yeJjUfjVterX53K/cGcCmF6y6QMHffOCJs99vHyknbE
iJI4g1ELWVadcSdXM5PBtzX55Mf1ZeT/2ieztiNLI/Al+PhK1v2JPjjS9BqUMN4srU5dlsiAxRdl
ZGoQokgkMFHx5q8a7SDamrYgUBiZT8sE4adXM0xdt5EVewRI2tXZxFRwFqr/hWkKnYQesFcLjZfQ
TIcdoyQUoDxNmetZLCasIQnybYU6aEIE1GRHZdCuScL62aFHz5T8ixRqdatPFsiWAB0ofXKEvsTY
B/p4LNyPklHjlg4Fb1kq0NmyXTq2SvnX9zObPYnbMN1y3etk5t+t1l9GGvt3uvWIOGfiQ0s8ipf5
Q/rRNObDqcZ4b7YOp0aX+oNFTa5zX0v3IVzGu86+LXCtW2SWdyOUMJR8ocCyQMaDsZF+uwrcfaxJ
6ptfWbKvnpoBxiTsinYlAyjFnVKjCw9t1EsV2bK2DbGnCdgOpeGuEuNTW6T6ZTlI2ekXRZblutXc
bIN16D+fsBi1MROY/8fRKLe+TZW7/M///drlX3pFIzXWgS///740BO2AcD0vvLY1deyYSMZ/vuny
vexOXCsLtMPyxf/nR3L3i2PkWF5dBd9RnvcbCoZNQFDUHxkbyUog0PjVuLAzashFdCs6Zz2I3nhg
cIw2WmhkN9GJZttOKv2VAPQU/vRZllW/IokfTqq6AgKLn2e03/vIdljvMno6o7ryc2Z9+CSu6IEo
PrRQPoXcBo2hhsfKyMh9TdPsd5bD6jHRIJ5EFdPA6mwGBhBiwul5VFO6M01vHqtSPeGCc5/KXhUv
DGlVhLJSOS4vS4h6Hg7IcLe8rCwFornE1YZ2YNirs+AzwDx6tmT2zXy+f6ELLx5mtivCx5g46Us/
H0or+efUSndePlTrarMhNCHd2mZwrwDMZVad0eLr/kF7ObRQ+9dpFaTwEP8C/GSkVs6+gignba7p
VU9pm1td9faRKIq1XkjtrpBunUIj3YBjS1dWVWe3+ALFMPccNxp25Gc69zDAl1/lyhyghUUqBJUx
pfln0GNDSOKy2xUdxVkndwSzboJKfPSaLNinc9v0jXFNy2ab2qAVVVAHqyArd1AnYNEenNr642AX
XFl28Gb71JTEtSFn9BlPo5WsSiJjM9v8Ta7FOpTOXhdh+5QGTf86U3ZbmyEm+v5wl9rTfmoTAheK
XnhViXlA9pT+PkXvO4GpN0OZ2XYCGXpxyY3swaToKWvlbpgq9s3dPm4rL8ahVCTTsdHCd6v2PzSN
CkgrlENRuOu+7q9kW0MURcM8JvVK4g0B77PF1XuLJZwQU72DkXyt3OImg8dE87QGlbyeUuD9dlSs
uLqfnCC9C3FsuZ1BJ/2D63Pg9H22FMiZ1OWqcFlLaoudYb3P6QClvY654YZtd6uWyjGVOKCnh5ZP
HtOog+17eIbBcQ24z0aG44mPUirs7ihHqAdo1TecxEmclQeKVxR7eE+SjKjQuk/P+sjWQL1EGUyU
win3sbD+VBAggLM/F30JWMbGdOF0FvkD+ZbQ9Ctgg1tFR9JNp4+g8c/TV9aX7BbM36b+sIZ8b0UC
kXthcctpbKy0tTGgI7IbWImWXGWd+6VOF+TqhyoVr0iN39uIdGbMLdsiQzzXpr8D07hp3XBkvP1m
sGDOmxNEPucomud21ZaMh02FrdZR6huBG1YNzcd99M0qaPNzqdh3y3ZvtlAO9FJmijr9SRMajnvo
yrGgjzwwhbOaJ3wezlDec3jhbj88RwYtCnXEm+dTylckoyi3nqXfUHf0pfFG2hPOhfTYR+VrT83l
S39zwuz/Dbb1yE1+hDOwAbH+pMZMqUKCQHA+MaiOsl8FhTPiqucurSi5Onb6jsajplcPTkIroFbM
j8pgtGDA10crBrSq4vHCuHKWPoe0y+xKfbNzRsbN3Ayc3y+6QPUq5bZaFarxF8MzuTt/8ixH95Ij
erNYfRgsb5ScDcLQoMinzO0bsHppVP8ZVfeQadHGpALsI9+Dq0jg2mCh1qKyiVkTE6s+llhtM/bt
QQp12qUcdsWth/Bv2uMBFC6YkAT3SeAfnY9+sA4MARRrekxu9lkbwxtwgAMquHUCJXMYjQuGxU3J
CDxoGX0R6MzJ9Fyz3SHf3UajxWTCYO4jPUz8+2zEwdyrED6Hu2rTXe9DWiY6Nu72hYcIaXc+VMkP
JrQTYXjsWiMBQjOZ9k4Xf2IB3CQGmOqaz9qliWCFxiuWJ5bzyStCayPb9InbnGAtFq6UcVpEcFYe
X1I1uttcLrZF3F1LZEvg/uoGWOMR29e8uO1bdWXq8jDo3bmtjIOmKftCxGfbubB7Oph9U6ztBC3Q
2PzJrUw/aeJvqXyYKAX3pcbaKDvNE0Ih1v2rEdpn5STsnfBWTukWhejDNGuCBEZMl113cq30N9MK
RJZ6gHA/vAyW+kKdvbU08Ip1HLNDRvEfKcPvqcXbJdAa0TT+hfAI3kSXfyJHP5QWN20l0V7azMZ1
BNHkP85CQ0ygK9t8swVKjSDMuQqml9YpPlGGaXhUoIpx6pvfZFofJZawwi1O5hc2om1Q9leNBxPO
rywNcVJwXw5Kg/LoXOQDIwXFM5oCTGLS/xqrCU1osdNz94qP5maWwITY6SE5iXdiiACEoB/IpmMQ
bLN+ulq+EWElSzgR4TFvzLNa4UawAx4SYA8iABrd8EKkNDtPppW98xVO4bsexNfJpfM6/MuplAB2
rRv5jqyiPeVB8C18f5sMM4dMCwDUDlcT0hEhVvlgoY3gemtobXRVi0GguhhsXx1Fw8ifbaZr2aEK
t1BJIA8mVZhbxaRBYSYNFurAOWld/4ctC0ITrdk0k194TRjfjEI59jr5f6Ba56eNmvi/NKXxnAxr
jK2+jQaOI5vOnZVChePZsrOY1gYiwQanyF9dDefNfkGudVcHzQWw95R05qdOELTZAUtouGLLMMH3
IX8XqX+PLUoIRBwbvQbA5CL6nwQ6JiOrP0i5v5Yo4vD1pxuBR1rhaVe6w4rGwSEnQW/S/xi++dfq
JXbK2n4UNFy0AeWd2kS/RDqMMJGggOQNjSvDvA1G/xsxAN1CWmehqB+jof0y8zObYGeFpTvAfZLt
9YmrqaMpEjHstovkaljmDWHEpsj7E8I17OsNaVx0ekVBY5DYsM94B1thJ6lsqavKD8VJft1hthNJ
omhsu5Af2p1qeLXBg8tx0j8J/k56ZVfsqW8yz/9NfnRzAOSt2GRQCejWqyGxOeettqpqQ65seA55
dI1UpoYd+0RZuBs5DNq+cANvJL95Z6bOjm2K77mNuIrcAAVpJvQak+88rF9VG0iYHtKpoaDCSXNV
Iz3CSTHtLEv9o5bBJk/FBrXhOsIuY1KMB0wr/GRlKcILqD+b3ybxMyYKRb2nkZIgjYawMHbVRiNz
vuu7NYYEHQQnpHtCqdVNPYS7Oqq3bcywFWNUYgebOEq2SIeNdJvwbWO+0aRMG12GXlinm1Yk20TG
BzJ/vcygJT6u6xA1v8YwnLiZmrF7YtpMPOSurjNU4A1SlnxHtzqZSHQzeMDWpYf6jwR7zcPCu9MN
Ak/TZt/a+qYmybNOgFqLHVrXrVb4u9D+zNk7RWigLWTRQ9EfRK6eG33ahtErP/uc1PzScbdVlRGs
UXBnZTyOsFlGEENBb+18Td8R6MWKKbZ1P24HB7FtZG/LuNgSG7QpibARPM5qx9OLcZMUwwH26j7F
udvRxshi7d7y0zXd2IboA3CyeensXpfKvjaR79QvOb3ckceHjzadpvAhSDrG/DR3GqjaPMEL3d70
CRveIdozS9iohYFgNNoE5bVjCuL38aFRwVFN2sGfGw14BwLcG2zztilcduQG6C1UNOCcQMaNAd+B
qBeNQJ3c6reRiA4l2Wy9VSIR63aa3XhGPG6VyFrnsETCHIYtF/hII0rSNbCrJ2JzdkMFPNpWN9ib
tiPaC5O9Mrgnr65tmsJwsYi5HeSwB5+xlQJBReHsClJYFd/ZxNm6NKeZNr4xCAqKabHY8TXK6s0E
KKUQFipje6+05C7Ggv9iTIYZmSORoj2NoXnaGCobsBTwcBBRq0ebru7Re6jPDiSh+fOFrXgPJSJj
Il9jzTmkCobndPRKJb0kvn1gA0eqIbmU5vQStN5s5db0k9ro+9mEO6umOm/+feww3jNU3BvI/cLW
2CVlcTCAmiQNwnwSCwKyudigHzs7BWAfkR64znWxb4BTFl3BjqE+BUZ2TjrjVJTRPsC5Avv5q2Bv
pXHxhuq4a01zZ6WDR804JxuNcIdrZ5MoqhcF4bWmVwvdgaRkde9Aw6yUQ9bZnmp+JcnoJSWBrIp5
TEgCGCLnwP3r9eq+VuRxppMnvDvOQFnnrBL97zBrWtJ2m1N1Fr3lJRh1AWm910V9xt0cVB8DRNec
86ar2iablA0SdBxTCpEFJufUlbvZsEGPfDJrTnqLzxuyKNP/+YCLcq8UKYOuDt3snMYTN1l4KNl1
kZ0TBjtmXB9zlgS8iVLdQIqxL5ZRgPFjhnppkOQ5SJ1IV/QRE8f2RZrjo6+73wyNcNgUcrgsRPHl
IDVzu0A4GmUKzylOEQIDyl99v5ctXf4Utf9CJ22Y1JwmE51HW6Y2AF+owyGOKvwBOa1VrVLY647y
bmBRW0W+1I5Sz6frkJ9E9gfdHqayAvpqN/rJ0UynT8yF4wfNeuXJCd3C01QgCGR04TehB3DIQoWN
TtN/FkAx4mBYMbK9hjNVPZ4Po+CvwmuC9dWFpw3PuWK9d9WzCmDgbHTBe9WX+qtJWxuhsuNpIiCK
3GjV84I7X+ijy0sDKeNcKH41taKtFlBVqo0vpjFJxlapmm+t5sIolMCI5V1YUpnpvk4Ard2/S1Bz
MFgJ15AboXtiWcPQkJ2NKFSPEH9dHhctHZks3FFsDluFVcpbsDSElYR7FqjNQtrLc0B3IB0owIso
X7P6wKvWoBcsTFAbTgmt/TmFB8ESjxwgffMfu+DiaPCvazslLGym+tShmqBV9ZMdW/CnUmF/gxuh
3WFGNFgqGOL7tOx/vlcqQIJmbrVmi4/xoBl8agcOOI7RYXcM41mqU0A2oBSh5StA2f/3kPftiKU4
HZL3tGcTXzTZYs5OnoMMhszY7psADpyhd+n8sKsZVpMb6Sl+66xTJaRYmVmnC3UsV3nq//xCY0cp
HjZHXxu/w6w0rzHGy87B2jT3bMJDYwAKmyO6FiD88q/l0FQNFhyrHuBB2BqNh46YLHKUD8KV7dPP
GzNI59u0X52WZIbRUGIqGQ7GnV19dxFpsIdG4p+WwzBW/im3oz9DBLm10Wb6UTR/VlxVmnlX00J8
shwag2WC2ctxeVXNAqYyt64GntP9guBcyDEluk5YccGfJhWV7t1/yBfhqP2uXLvgeQ3BVptUhWFY
YrB34ifJ5Yf+91f6ee20akKg1RBsl88svxOkxDsJoRH9DMY8t26k6gjK2tmGcTNeMdR+d44t92Ov
z5NSFbW8XpsoJF1V2Vhzss+CD6uq9CGHsDssr6zA+AqrqsfR1wwYBvXKkzMTqzOMV8mbs4+i0T13
VvU3I6J7t7xaDqZGFJS3/BNLeeWphVy3zog1IC7199HoiCIbxM4xg+5uiHsvB3F1TUatwIi6Myp9
NhSirHBaBlCNaeMvH+d3P6g+VsGBtrU2xuNT2EkkqP8PmYdrk12sQIiIuwEbryXkdvRJAcLvbqAg
mg+9ETCjaGITpRcyGFzDfuOFldDJl8G1sByqHquCQF3qZTEREJqmswb4Fb3wbGpizwLwAvNKmpQz
dfQokuAlycMXpQnh8gmx7+iF75Df4r8sZ6bPvPjIBPGV3dGHIwqbGxVg9n7+3ih0uoPvdgx+3GFP
iyF6lSTLs3jUtx/OZmJOEusO7aGWN+fGVDTeGpC/VnL+4yMfLb0Tf0bzmZ60iJQU1tgrhu1dWWjZ
I58QDZRdoOBuIBlE96GnOy2Q47mXK4bYuDC90S+GOvydHfj0zfqXsMGIalGq79sejoAUNo3lcrkq
X63UF1sGRLTw4dmNtd7vSqX1G7I9WDDwURFaGb75oeEgfI8fmuiOrTaNx0jPuOyrPEM/H7tHv0ue
IjbsZBpj+NXnQ18FbLPjSkwrE3a9R44GltO5snHVHFZBget7mPghehJiU58jHRp6tuc+M5j2IyaC
23sSS4hjvkaWEw47zSVWlKCHNZI6+/RDyLJESqCIbNlzyJy+mtr7L3VrNZh4xwExcQT7bYbhtmNn
7Zsoe3cRKKszD08XjGE7I07f9NC50mGS1hRdsElXl5yL/FJjuzolDdKUulCLCz0X3TNoqK4ytzxX
Ibg88MLqbtbRnct2m0SNoLWC5NQOuVUNXTb0iMQQbvAbuNgr0oxTjvzvaFWKM+/xq6/aa3X0D/bC
AHISBP+ONP5VI/gU8jDip7gJQE/JyX5K24E/PeNt26m5kZ/KunRfW2dGVZK0Y7NFCnSo38LW1X2D
ANLrXWBRZN4nnuxSHa2p5exUTWvW+YBXFdiy+ol348bbFdN7QxmsJLcIwuEU1E+uUd8D1WyPSLY6
pEQGern5Zc4j+iJokdlUQGp5G/vBPsy/cVxuwlGGiNHgH4jKoC+px888blDb1Y1SMHOq7Z3jFaKw
D+QPOj9hKvocq5JRm6GIdvC6p01wTKDy9KAuTgQjezrbo7mzxVWSOn8cu/gea7feLeejTdNi38HL
orUZhwcQi+0+rjkFAnlL7aNMXs5iqEmGMHNzaow/tb6hjp+/XRADQ9TLsLtwNRIyRwLKUai4PRA8
pOefk0Xcb36s/AAQrt9vhz45BonjH8wl+4Ioo24zAoVYWcM8u54q5M6YfE/Lv2q3YSzIwFGIrl+p
tULepEyy6lg0+nEpV5ZDOY/pyEh8N9r5ynYjdye65rlAYoZzP6cBWjnWPcp8fWVmbbPPEX75zGVg
/OXjwVaZIi7lipG6uDEZaaQUg+sF26l1msFIddzZqR2jLSMvVKusBMMkkMrStr5jXIpY2sBpmUwQ
5xqht3znaPQBmLDx4Zfa+zjI+EktSelyRrCpgU4maxOMZGEF3X4BXjmFrX0Q3bG66rqoCJmww23Z
0EkiyfDYtgJ1lU3GAZZeFIyOgP0T+tGjMagrmVGg38ZdNyV7MPKIX7PbclhCWmbJwnyNuiL6SjUN
LQFpujusn+O1SiHnL4vwz4KqgkJdayl6kWU9HYD1KaJHVtfL8ed67k03I+3JxfMt+v8g24ETfisN
jimlVvWLOx8QIOZnu1O6W08Mw25ZGn44bKWFsAy1iX4bs4g/p4AbUonCuC0fy7JRHJKAoaVT3Rbs
QY18CZbRvAwqJUlZGinJtUyumjT19RRhWYKZbD1cwwZSEJn5URKG9vB9xAGscTdYvzSanCrda2km
rgHWKfy0rv4ejC35XMGvipvjuQMkkZHvuk1TpP4m855NGwPnSOiyehMyvp02JkTSFu1hieZJmEvv
IdqO7ieasOBZzfvobsUF8kPg0JDGglWbNToUYkKQL4ACrdPYozGZKQ12T4sS8QDk61hxL8vHXCCD
lyFO9X0Rmi9L+RZKaBw6cLQeUME+ZhmBTj9el9MmoxQtukVbkG19IY9ZUvtXS9ftK3a9mZUaOuJX
5qhE1M0lTACiR/Vj8htoUT2plJVbI5aIs42uDzfmlNdYwBlQdIRC/u8HJR0eAdM2AQCyrFzm/BGp
EJNqYuy4L2nJsG8tzwyRZjESRLqSFoH3U3nPtObBd7STbb0sS9ByaCPLXQ8VA7Bo1ADGQUw4NJaw
j1LRQgIrJc04m0aKnUmkI3g2X6T5haOn2XTTrM7IY/cJop966ZJkvSRzQoxNVvrUGxtzNkYdlh+z
fCaDgoCc8dgKbFmrCjoeD9rKP2oRo7ehJF7EVdRnteyKk4hi42Y32ncYMULY98ZMzmeLcUNDjEN/
uCx8NkobcIyOX+/MRjx6bfB3xoigfglLgdPUHthqWI7XZ7HK/LAwDvSF7kvxEZlYqTrStzdhZR4D
fHEfSaG0TL/6/J7R8NhOI0B+dQ6iRZ7LVGJevpq+l9sAbRCev6pFtgSfZxoR8jhuMHpWklZeRgFE
66lK39oB53BVFvZNmGjNxOCSqu20FrATeCykd8OkDWG2mJ/RGBbXhtHCAZvoE0Lg6LosD0YZfi0n
L5S0fpvQCLYUou5NSX7JpGDwaVEMN2lzYir/BsyGHURQ3UyhGDcBkXsCpDKzTEda8mY6M/GXXzgX
qXaqAIaACKQPZ/U5Xa7ubaHs2bF2GkWf4uGK5ClX/Rd9freB+65LLlsrCrSbNZWfAbvNs6W66VYP
Ue5ycUDMmZ9ry6Fo4Oc3dRz9xG2QyHsHMt7uloAMmD5bUWg3O8ZJ+3N+BolAOrPknSxOQuS0ENar
0gLkjwDiiQbtaG4Tl0Fw5YqqPH0jKzt67atpIumme5OWH79oas//Tia76LER5Enh4SZR7kH4Fc6/
KvlQ2TGMyxMOCPVqTKniaaFGWt9EaaoTMp3+EG8LnFVacCm6OmbcYTpvQdLfUbBMjzA2vSwgL5RF
oy3U52UTTMKRQ5cnU9dmiUYRtdH4YalaSmMuyk91O6diG4lnG336FhjkCxVvVLfabx0DFSYVJmWK
3LtWYtLLd+R5sOSrqrsFyPhx3OMIe9er7F2PXK+diZEKAsxVHE/k8wXM1Ou5nlwetE6l8fTU63s0
r23LAocbQ24auglriPvaJSANdD/0A01vRaReRikM0jPbgq/f1xp3AVnSoYeG/Mgjz+wxinQfEzqE
vdCIewXvitKPLLvlVd7K8KhjvU1hEFyduKFVZtq3wW1sHnE+Fv7CVz+z0MD90Wfnmrr3uXnp0oE4
hazKb3YZr5MGUo14XsLca9qKl65jCV6+sM5suK7zsphZIUAHwamowkm9+hVRuanTodGD/OAFQvmt
qB3UkuBXqGqccA1fTgaOZx8i/z9Ypa8dQsfK+WtJlV8OWs5ULh/ToAQtYKPa95PnLDfNB+oZ61EX
RM3HA9iIfH5+oWg9+g5hVjB2vooqil4dN3FuZUwA2fwq1vq5qqNE4yHIbC8038BzzsNy8/fyKndK
HRqoU6+Xl6YGvb0q6bW5Ro77BdFRQGDg/1lpVYzwGJWHwxL+5MrpswXtlerfadg+ihbV0VB+GTP/
mroDhg7DlHM3Qa9h64o1DDP3vhwBG9Ono49P1RyO2MiWaJKJcRDhooeKfAOkhW3smV3TbgMzVB4u
d+tS7zSB/HBHV3/UgDE2LjO2zfIyFXkN95QpH0Andxe52XuqOrcqq8YL94X5MkzuZzwm8tImZbgZ
IU/vLOlw8nBSnEbUwnujick26gL9aHbjC5KSjKk1OyO8rzNGKGIAHqTnOhrqjRXk2GWmrtjJ7lUO
aXkGX3CCJyN3ydwOGs0vlgSePSmOpyxQ0ms0pxgPSneVmrs3zUzb8/Rm6GfSfDej8MWPzeyepPov
sy99lLx2cFAVe3x3QuZODlNnX4xybc7tSN9oxBkRMLhVpdsbsS5Wkz+ihjNHvijeS9FsmMmg0w93
fd+lpPHU3/zCzh0DZbarwqTYRCaS12UBD2yhfjKhteFSW9Ch6QojBVZBd6ciqw4szjQZxyw5T9iE
dnrcoFauSbuPNVFsBf23fSaUgv50XaMWQTULEDg6shhWgCKy6EgpNNAyeIpN8utiF1tqi2LHkpH+
jt4YN+pcKHZOZD3JGh0wY5fvouz2ad10tynJABq3zFPYVtlrqaTVQfQxk51Uv7ZheNInauzlutAs
sMRLFg6Q242cTPOk0c5G6Bw+gvA7tmKxK1Q/3wnePPx74GkgVEfrTJj/6mIsTuWUy/3kkzQi8vHN
aPT0noOJ2WrQecDvGKch6DpqN6qeQPB48MFJtn6GukU37nppJ+ihoNtFuvGHwkKeiQyoz8u/FCvu
GDSoYm2T8OrFhPXt3NlWjugWP7T6xNdOGrs+UrbKdVhO09VozobyDmVv40yluCyFsGV3WPDo0Ip5
06bP21FnSGJIwPSDVDufXmtBefazdBgmb2oAfY7ZSfDu0EVY5YFglpap30vD0qqrfYu/l35yxbyx
aZynngqn6RG6+BanpDaVXT/AhZD9FHtlBAhoiJWiox9bO0csPG3qVu9AW/UjfK6b3gA3X8Df/QwJ
zzQhUbUPzpo60V05SIiuPSD1Tadm/jo3a9A0RUv2WhO26559Tb3txRzkNbd2dALHt1Nrxigp+/ik
tHnMdpvJIp3Rn4jSIUm6DffIdzu6XwsJXq+BjGUqheRkk+rkvxWOARdfteOdxIYWgfreqMSDAhkc
whNCk/8corlHRZf8M88TSJXQ3m45fhW8CF0CO5L6IMroYecMjDyzQmW71MZsYug3lKDwYdHvkx4X
o0suLjOQjidckz6i0AIdDGJ/ed4OmfyLVL8jEEdDI10b/q4NILybskVbLWEXxK2AhkdkWuv1ShF6
LsOotch1+ZSCBmGQQUih454RoPKcE2Uc1xunQLkQOXpNBcOCLeui2wftcG4U88wIgbJb7x5BZb9I
ROPw8ZxztwSbsD02kXNae6P6SgwbSKZb4All1dSQw5NQMWTsZVXLhEPQiQGkxz3sB+Z0srtT+70v
PQML3+3e6LtnBzFQz9m96aXTPxKh7CbbVd8o4muvSXv2rC5hk8sBo6wDeZBIWMvRd0Yaay8m3amj
MZdvMi/25CMXm2rCvKGJ6FlQsx+qBhcqNqXm5x7g6mFtV3VrvXxHPSH30hnF90+7QAzFrzTqqKOH
fADsO+UAFZHZiMbq3/IqvJUMdo+iSGBBVlje/VhlklFGeAun4pTa6Z/OngGXVTZPMlv/EJk10Cwh
H3HTRLdAYn6at6AlsXj7hg7DSuklbFoHO3ClKExRLTbivhJER/oN2l1rVD5WygvhVOoR1tx6KfS6
wmkOFpR/OUjzGW8vis1IXw1tPocY1Z9uTn6AxH5Rd4QSxoArGKCW/aXWHdpDtmHuoXUybsjkhtmI
/wHE8jOk8tE0RiRuULyz2fxOedSuxmnSj2M06NcgJmWkiepjosXOpjLYGcB4Q5zL+3Cbqv/h6ryW
21a2LfpFqEJqhFfmKCpasl5QjshAI4evvwNNn6Nb54VF0N7eEkl091przjG7C61i660KNOchyZ5Q
HHcrgr60x2ymX1NrCHENiZWnkBNYRIJ0HxzCLj1HvLUqd8TPihcjN9NN5PbxR+pSZAMM9E5ei9N3
AgEaubJc35tJUY4WXHg0q8yamNqAsL+DniXh0feZZ0d9t7g4cGXMg/GL4Wr+amhaee1C4e3DqhiO
5Cxt25R430iPikegOEhFYlzTrYFr2mZfDVDteUb5aRZ5/Hz/fyLE2+qlDwcVvu85gjVx4/ydvi2o
RLMsruqkbKQZuMixSDd9tolHxAuajpVTVTdlUbdbzdI9pjf0Mt1YQ41HWbZRl01n39Iu/e3kgDo9
V3Ou7dy0T0gp//rHaqP1bckJO2u/mYr8DaEIe4P9DlgaFMLyBBQ0gRPzpU0t7WqUlj8jj2As1EYO
5DkqxvCnu9Tk6nYI8yqDv7A05qyywGaR+u5bkeuf2GGd3+hfoEQJ79WdGrFDNjk93KvJhH52DQYb
pqQ7rO6JNB0Y3Pe50ImiBVnxnGfjsQs5nYlg+FDfTiNKmTIRIrxXa3baNjVH20neL+GO0qeU4LHJ
p4Rhj2GHd+fVSoKt3WFST73hnX8zIeuypt/PenmK4uRHq8XtmrALYxcttTmRQ/6Ng3+7Er4o9/A2
5+bBtmNqatIR/CK61tSkt8qK6aA54+9EmuKMNDR6SX05nNjKac5oz3EX1b9ghz1r/VD/mngykMK5
bmIAJ4UkFRi6L2NPp935zkzXYpxXlmitNwa36OUcnde0dgTcNGyMjroMSZZqV4iWym/Gd7/2htk4
Gzb9CfWMt5DUlrj4WbEK0AFBEfI1Mx7SQmLBggCkV2LcTCLH8l+TixGFCu0XkTWulYQggJSvU5RY
RYpDdmnBqe5bMqLKWTX2PGJ7IR1SwoaAado4Bw3M63lq9QLMvaD5PNE5LzX7hdimfFtjR0XkqlU0
vIZnlccjRUXyGqLyQzJJLJaGDhYhda2zHYz5YcIuAEmd2axD+a5uTSnrYtGq+PjoRH+BGQWPjC14
uEjI4IbjnBvLxLqmGyRE/efbpQYlhJfdaunFoCKXkG0UNnzNYY2v8YGR1y0l0YdxMv4ZHFYeVT1z
VvRW1FbVvksNYrqx+Gwi/wWglvUrfkWwJH57mKViUgyEmTh7LxX2iwPf42zKFm70UhFDIS53qMh9
PG6YubFrIFVVMzhwTEcjkX+wftavum6smSV5T+qK7WYG2gAcT10SCR3tAFjpW0RwPfBtmj/AiJon
rCPiIBza0qFIerJ3bEJpY7+zAFKRx/jfvU09Y8aOHUAtiCOxt6ozpXpUnCjbSzfI+0vq9RQR1brt
evIYHM09fz04qUQh31TvHKsjfmGu1B92+g8xf1cHF70IwaP7WoJTyA5OqkLFHx2fa5SgqlQFiYdH
lnP6xoTCfCkCcsPTPi1eZNnTjOeLQHa8EfdrNfL6eojTZpNFgP+FznkNCu+q0834Q1YgDxodU3ra
mvZtbEyBfyH+hdfPIONZgIqyrH3QeqRAahgMqUyWzxpocwTbIzK3kaPfUnCO7/rgNUcAihvk2hO6
aQ/aVTvWj0k0trc+fvx6Rb08D1ilypGNkc5+v7Fi5mi1QcnBRARRs0XQtjN0+s6Wvn3w0WZtUtGC
iHARBFj4eDZwfqA8lglEuW4w8pvxxCy14WfhuF0vz2q3ym/OS1rY7pVsTGx8pbkpMB6jeEF5TJPM
vkYacJvEcebP0uF8HIomOFlaYEBPRi+gFBLkzaRsCVle0b9x2+pgUHkf/Nitn3BIF7sxD5MNXzVE
LEnY7ufMoy/ShZwbogCs0vK1rsvI3jiRY+3oEoqXxuY7U9nhT/9N3So2USTGjkU8RKdOorVW5OWT
J+S6FBDR1Y7Zekx4Sxe8HDEj+DKH5KoNfvtkaGX1LVsAHvTBxoZOgC0s8SIF3TwgPUC+HF0wiC9H
yfiw9y5mmnvAGMnk+bqMJfRY4gKMNewlQnXULd6SVXNUqoOK3/oEQ+oBlFl9aZJRXhD5zwOJuwkI
yZJ4GJonAx96ROIg/dSuuanCzfXH/odb6hzlW/9htDqc4cti0y2LT+eghu0byfgscECuVg5eVVG6
jDBF8oyHC4JoS9racuVUATjP8KyWqkb9E8tDRgsQLxucSfUHE5MTzLN69Ge0WJ7oLbSbtiwS/llg
tpsCUySrNnd67wUY3kWBfcxrv3lmlzM7wbZVl9YzTGAaQcmMHnwJcCVlcV84c3dJBU2fzGU6N9O1
4mjBwNLoKfObpkseSmaXuDvxBsMG4tgFaCK6mUFOyRc1ULDRfX61wbN4/l623yubd7Begj70SX6i
UhrPWSLaa9AFtOFSpGQ0B8jWqvUl7LD9Fka0ksL+IRnL/FU3dYQQMaRyqj24/8K4xbGePFcoRfx8
euqSKTsQ/sT4OzZRtVF2XUu3SU5G6FRbP2zMm23279GQ4HjJe3nt8vTFca0ZDeBzsgxy6CNWt+KG
ONrnV6YHgML7fNdMLcekEu71ZXa/tyZiLtGS+RSpVVRY1Q8Xx3sdEdqN38t8GxPk8ZbZ4DSX5dvS
TizdcHxlPNivp8b4iUIEvYhaqEYkQiOidWKbuHeJDe9eOF/BapztY9IHf9IpiO8VZkCYDhA7VPkh
m4tSfIVkhy6EHfs6tz3gt5RxgjZ5mMjQPxUO8gWvTeK9PVchP4r98u/AxdwsbxZEx/LX2G7bXVEz
PQfBOV7vC35huOnTmMzyaJY0ZIKsJMR7YRionrXEZL3OizReq9fM5VeeZsaegyG8nergazmGskib
OEMv8d4+S2zdOvo+qbt7GJ0qPDnr59impLb1dcRxA3r/ZyOkKQGOBWKHC9q9MvOfWalByO9odgXo
RPsl5neeQ2iGedxu7aVqmpvIPKtnWdbNTKsKfVMxXbn0tC1iqz20xP2RJiBi49AjjS4yeQuW+Yzq
sfA3PabwCaFU0EADZuVm+pCX8kV970zA7KswHLpVtkR/UVgeuBMGKiyugqgj2kMCQVUikDDwyn0a
z990ty4fdKvB3VNKiZg8zcCRpQw0DMYWCRjYVaD0LC52TPVMWviFA8vfkxzi4C6V9sErdE6NvXgo
K3d+RpOwleZ0hWxMJqUdy/caf/8usHPE8kEOOMEtJgL5kGuoh9gxDOh2s7X5ei3Cieza00ZNKQj6
dVli9RmevBHo5BhnDJiaWaPDEdQJQWxxgv2bP1CXfkCThDORUvD5kItZB/Bw9OKEoxP20PLgMUq6
P1OXjpV/B6Hg779eDyInXSezlu2nFhM7juVgz+nuxFk8ONkApc5wn6kCSCe4Gn0m15NIP/XGax/U
nbVcCQLzzq7V3adO06LEcqTPiq8BsNXGKIULjwAMO1R4gAb52k6iiDZBhGCZ8PNV3KPLdxiUXRjT
VGe1bDdEzKwNUIR4YZY1sDeHN24peQgZoiK95P+4H7DZ75TwsKm40/egXqptVdj102icmiC21+qf
ClKmz2GTIkB0w5s7EjHC5xlPWfcNU4A8e4V3UNWH673YSS+J3xMvUIets3Cz8NFpu+iC5NleSWn3
0ISCBP8agWXSQnjQ1B2MmjT93ScglAHcCBiwMJ6XMUgcYlEB3jEcO9rqZ2ngf41gm68mQcgstMyC
DiQPRekbp552eu6Nz2oZAUTznKB5juF1Xr0qYPIXWinkhrgMd/fA19qLiRAyUbNKqpeWrlr7Gqd+
fFGH1nACo5D4xlpFcWo+PhjJ92JCkXqVVr8PI+mBcb6GZu2/qlwoO9X/dsuN3JKUcgzqHrG2XbSH
xLHTvTBj77l1Bzu9zjZH2XGU8mramgRzYbifowzfoT7f1JdYa/0bkqF0NQ7XIEqnD68ozGMyYwId
Qlf/zk/1Df3O7zr2cLj7IQJFvhtfD1niDPgvbKLVIhrJXTx9THH2R32UTlXSV83s5qDHgXPThJ7B
/Ku8E+hvsaZxMJ2ZweBG3ICgKJ+Ksl44RAZeyqEjCo1zDZEd1U8zmIsf/fBKd9D4iUme4jl1UnpE
yfwg8ggILeXYA9kqwUHdW7qFdcBrSMJSl2I5uUMWe5oCE4gMiSgr2xii25iTwLnqSZE5Z2zZpAS7
+wiW+ApCFjtmJn8vTxoQE4+sJvHK7dLq0IzkBpAtNOPAI3qvjONjo4faH++XZyfoXQbtz/KaQHmz
cmwRv6BlPqTsEU82IE0WfbnEGpDSENTcgOqj7CxiGhLb/ssJrwDX8icEE7QqHoOI3vg6i0eOJKAN
NqUT/SKpVnwPioI9DkQA5Ix+f48Pa0R+qxwD93LLO+3JjvmRl+7iKoUHY+GoMiLW/IFvJjhjDFHa
cDWDRYIUDrAEmdSc0PHFQD1GGjZ5hJJeK8UpGdzuJP0K9xJgGd/kh6xEcoqKqvoWEAGve3hJmYWk
14b77iZkEDAWt/6wLnSHuHSxeC1jwMw0XCzhEbcTmblUUt4DZjp9I7S0eO5xMXaL3kBtrqqvISEY
bQ3wQ3z8Wn2c7eFJI/Onu1czEJ2qLNE/A9PSbo1m3TQj9bemVzOTozLLyqn/IfOpMOmHtMWPIRdL
5o8uymfWB/N+CneBRlwMR5AhF/wOZfItxJlyiix6hBzB2idkiMVy888/yEgqVrnN6C2Og78RJuaX
YFxmFA5bspLxUFcogfSMD+6qayMWvIbsswm1Hy1v650g72k7OLDq5kVHzXkZDwi7jy3KNckSzmtA
1/vxXi7ZfTI9esyZQyRQk72CT+rs55DRrBdZ1pZMMBahMkBwVMJYbA3ssqFkhKQZpn/r5nXiU1pV
rGGrweun974N5R7SKt74djTXahsiUfXfhvS1SbnIyPSouWoVLVqti4adocEOW5le6J/vSziMofgu
DIYnjG9uAqOfVuF1GmOy4kKSZVS7AoAYonELK8nSvFBTM8Sgn34qxf6uMnby8uhrQICNCCwLE8B0
78RxhGbB/t1PXXvKSThd+YDxJOMY8kbsWOyCkkMNTevuEe4QVlMGZQ/3rzMIg3g/pyibisQT3+oB
rZ2rR9NBFT05q/6q7LBpF6RolKTRfsOBka6jOLWeUo2cHCS4JASRi2UsJ46qBebmoPZeMm+pSKE4
bYoqMdaJ13RHygZn5Xs6xOzCx9IZPt3LBH4k8vXo+D+ibwkfox9qZU3qVJ5oqCBARGHyOMxRsMkW
slmfz+4J+RoLH/Hna6fHj1YrRVeVA3eeC5xzuk/L3nVE84yP1LsFJG5YaKb6JSaUMehMuq1kRuAB
GIGhlFhvpCA8RlS78CNckk3yYcFPuaDjkHjRcVIfB0Zne18SUnKXgpMJv9X0st3Vc6M/J8uvy1w7
r9EnMwclktusNpWH8xR7xlm0VXrRIWABbA0OwrB+tXNUYckb8XbTAegvekSN9uxF6aOMjZqwiQhT
LEk5liy9SzJ12TWIW50aPJWfMYkZmVeQRRoNn+rXXIz8NxJ0dmlbTev7Z8s4xJYzMuuopxW89Hfb
idrbk6RVBLH34bd2/pHoxcG1yYuqgk7f3N+hu/rb9jPwY56GUdHukPlp9KJGpcsxi3qthknmMlFS
z/7n0m/5yQks/QQQCerHEwm2CtMqtmqGl0XkJ7k23aovhbS2hOSSNXkM+6G6jpSN5PmZFfAOT+Nr
wGeqxZG4mQ6xzsuB30mJI+v9CatLEchtDnRjI5YQe3d5kEn33lQV9nCLcGv8CsWJIc2aNiI+AXwc
9yPa/2zIowRUse1avd65Rtbt+yIWx/s7ct8lxoazxPI+clZ46kSdnfGiXzVtTF/DKX4Gdj29D4P8
lTMN9qP+pVxGEtUQLO5cwmZsLHhKHgRW3X0MZvzLkGpIC14kQ6EdhBhJs+9K4PHl/mCKne4r4tiK
pKvvp8V5cWgNloNwyHpUkmId+Qn8Hkw4g591azkLG63xsyqAE786uAJ2BuyJWwrm/ma3wl8XRBgw
hqiezCBJLuTvEYscy5I4GoANjY1FRR37DIvEWoD3AKOUN0YzMSRLr/5pplUJBrVjMmf7zaac05nD
WOfy9dI8lBX1cZizfN8LHFyuB4Y4M5EZLwMo00Fg6licXpPS0nC9AdEBTUw4WGk/Q0luH6aO3kDD
2a0gIi5Jc4zCegpkd1n/7616GXpbofec3wjtu0yiITNC/tBkkD8Hti4uw8ImH5jn/uudxTVDoE7O
IFCqmAhc1q610mjbeeDuWZes4zjysc1uIV6wdfibPLOG3VrzRjKcR5H/SsjGrkGXtmWjP1g4ykHK
hXTMtLpqN6ovCbtgG7ArMaxG9L1Sjcl+vnqoA9IrXUZUU5WPTn/IKN8X5SeDuDWd8m3Rs/8alXwu
K8u8Vk72nVgb+Z05GooeB/Vf06AfTTMOr67XPlP+6p/+fEXrvsi2AN+qfdRJuuaZRS7Nhl9lgG83
LDr5no8Nd7VR+Ie0MILzfeVCsPgRp/Ojo3H0ot0BVsrUzm0HUxr4Acq0Md+PHDSdkzWQHUKdqmw8
fY8ZZ5zMfN2nrOC7xmLCbpe6SWQqngEGt39drbv6op2eSBwl1G+K3qJhMk7o29NroS2+D6MGtbm0
2Kvesakvxu92MeI/90vacDm65dUM0Rx9mgCZ7aTNdsAStXaWm1pzxmk/013BNM1l2uQXwMi40MHT
XEYM82ubWSWDZaaRDqjNRz2AIEBkN//mUnl0y5764dYzsaiuB+OmIiizm+NfzCgBiPz3JVBN5wG+
Jiq3OicfJBjoX1VEppK7dbzXHxEkoaRnCpy5UJbVTCGZ0SAwaStsWuuy9xHEMQBuIJAUYPYw/kmt
9i5NFP/1WeBf54BMtRoccYna/bVMsxNHhvCk7v5kWKghPZECRu2+NmiLT/cbBFEPSnvKLjCAp7nM
3FfVEIFJQTBb/DJErJUGyS5E2jV0z4UOA3+Mh/3c2vGj5urB7T61Hu1EHJRFYubMB8TQtgni0ZlL
Fnq4c7Q6ubcHvKVH8D+NAsqQp3u/MrJc74gM4WbPQ/CkHvj77r4iBArM8IA9Tc3Ver73K2Xp496J
Vzngm5Of/1WD5KZne66xh1c935ehaE9A4JkujUO9rZblM42Nl0gv04OXJAXcUWJpi3Y6quOGjScB
zi5KzCAhJqfwWQcKyuyMUxR4uaG+b8mqpa8e+KZV5EdzKFTHDUHKGTclk7Z7Z3vUhsc+hNqFJVkM
ixFBR6WOQ3/cKtvduqf0Y/zS/SQc+ptO4vNsp/0lG/OG/NFhD1lxdZf+OAU7cY9Hf5KEYEIx+MaU
Dq/TMjbEq2YBJCuZ7CwTn3B221Wj4/nCBfZRRE5/HSpkt1pJ6rDdaBxBAGsDHBinEdl4HG315TNT
D03KWZNeOmSc5fseaFb8CJw2ohPG1ApAFGOnwEpW2VJ5Gr0mL1pwZIlyTxhB3ZN6ph58Y/x3afga
TPLlT9VrsiTQ15WNvynqKMPyDsP6dO9VuT1oX1svSMlabixkZJi7CzzNxHM6p0RG51na+D0G5p1J
i2DHmlxj3xheAjkbhdV9BiTyDGm9a0DZSfRfeA/vRYKWZdVDkbUXtbZl7gYxHMkpJsmoRcvxrw+g
D8YpuuX70zahqGhhzWz6SDuIDpDQ1wN0Ggp0HWuKlfcV24uLP5FKZLS8T3j8LAehEX8iMOmOTZsR
7RsIYwNXZyz3hXsU5qtv9tNPVsckTNgJ6MhRchmkxPl6uivdNrm6JJNsOLxOP61h4zTjj5Ct9aAU
FV9jrdlFGhL7yP2DFnCz7nNfo9Xq3xsiNWZ0a88Nx86XOsoJmE38w/386ZAzhGm+D69KE2uVzUsZ
sqeniycvB8BwLzAIOsJ1sIho/dDVtlUHd2Mwu6faHPDH6VQ0fokiNqBZuJp7K9lLYPZqJNvbfCJd
SmrXXCa0ZulZb2fTDM+xjXlLPRuXy4l26iHyrYN6He9/QFwnmz8Z5ZaxRyk10ASB/iJLs7moI3yZ
08N2imZzP9sm5VwRqoMxnv/CxYPn/8cSvLS3jfyo5f1WenmKlJN+mhJ1FzYDh2TG3senw9kdOisY
EjTOSel83u+OzMdOSk6CurnUbZbYFhnOWcyohLf8wCGd5jadnHWRDtaFE/I1j52aKelIJ44cP3F1
kg8DCQfmbbTDITxYD0D0Vw1mgoLMAtEf46n+g7lh2imTLVYHwA7L4aG3ymSt5u8yFv4tJs+DYbaZ
rnUpXiDMxzhq0Zqq2JIW2s6FnPkHelxdCPAG7DbiVO2gUzZv0x55kEkOOKY9ahC6ReTIgWtSPTvH
y35it5JHmznInngnZqhq0tK4BBdawbgas2H6YE1+9z0mmpk2kwWXkWKj97mzmd2I39pY1FH3fQD9
9Is6aqptB28oh24OJI5F8q6aMKp5YzCJnnCNemCsDgvdqY36ScbmN4zk6bGZK/M4jBjWwrApbqol
g1Cs4vQ+XS1wcp+WjcpKK7zopWeKuEtq0YNAWLQd+YjR1W3619wHDO/bVIF9Uz2GgqhKPpvmGngR
CTlpBUMpdcstiqBmLbS+JMIcMCeBsAj0sJxA1eu8cfpIyOdcPpkVyzOjws4jOLOJCPc0+mOT9dNn
aEa//MTPL1aR3tvGX51h0fY01ZygIooVzxYF9wz7+xVh2KEa++gKwwrZPxPcdT0W8h2IJ+BKXD/7
0YXUiyMKVZdu4wOBz+Q1M2nqacJ+X3rHUKvkY2qP8LELPPl+3c6offBb/St/aQTsNN3o97NAA8fp
g8mgV6+KPGlfi9zcGIkhT/g88scyozy/n+GmfOZDZLRZWH61dyZbboIm/VESeAsHUMsfbcfiU4tb
DoqeRr5ww2ncBS3wLOBJcCChVaFuJDspq81oFcSkYYB4bfOGgHQGM2A8aGGE1fC7ssBBqF6g1J2P
KqEKQiEwFzt0g2sNesGlMZDxhmbX74SD0kNdlq1hI4ZKVm3M0V4NZeesdJ+WPHpVh6PzwSxpGg9q
n59TOM4MTdEtULkbBEVki062jfJxw6oLcQzpCOER/a6tOkgOlSCRugmTi73o+XK76Q7GzEhvY4Qb
JaobKtHhFyitSzONCAPsaXyMTUkUUPGp+Vp5qJZVB8age1VC4GhZjrQOBiL+zh/qdf8Cb6iGcYtu
0MEysLj+qQWydeGJk5WjTFJvKEliDR7l+mAjx/l3wp7CFzMEjR1l+DmraNKuU9wiRGpJC7267ujC
ZWqoHODtbyXJahc1P1fj9Kqc2rVLrQFmk1Fl4wGdRsrYH01pY0AUmQDTZYDkWn50NR5UK2nqNu96
4b46Udxc9LyLGG6UGM39sd2VjjM+l5MuyRUL5fdRWP+e3V8b7WgXmaYAtDtP54JDlZv4OMwQjDBR
+uSmDzdAL93zMCKeCfXw436wG8uiWbLfxk3EVnEhC6HfxhHzh2YZS3hktOwTFrv1CPmTbps301Px
c2utOhZeH84caqIQFV7wTk5U9tajyXft3PvAZgOARYBBHurGugpS/1ZGlYcvixwampz8Ac8nujEm
0b+F+IbRQppIHMfq1UsTPOoSKAwNxnPrM6YDlL0KSsK9/EVg0Ed1cOLz22s06a8aTQjAGC2IFolo
8b8PMvb+XYboc3ZIHsyNTl+ZEDUikXoXBp7aUIwuGLc0DIu1j/1sW6WQsvCbz+7BDdFKKsOMB4iT
RcAFt1s7z/hl61x/UXOLJMR0j3pk0xmQYZfMxGtTdq6+oce9hJHbGL2sLnqZzdBf3U3xjYmGcpxo
riUWgNrce0H4O9B1jTlQ5T62xqF2uyvU8tFNrL2WkbqWFf0yCoDht6/wCK2nRWg2VL5/53aUdf2C
4Z6wNVlRZC/MAWqP9DkfERshcfDnASwnrS310Czm4cl0sAssblz6tRVu3Dbc3ltDnGFPYM05CI+J
wLFiIbNVl55opsM3K0apqeTqSNJWlQ2q415LuNFQ7z3KVj6loTxXXfHpV85VbcF97/9EPC6OLWUR
1s50x/uKrnCMBtQGxBypg5E6D6lnbs6+Poxev7KadtWa3z06+58+raztpHXi2Ok5eS4xaEESV+od
Nw29HhK+NjM+RwS7EE+m4V1tuOqL7EZuviVDJl6lhEgy0zTtH9KjKE3mp8Eyz1Qb+aucZvci3PyX
U7fRlZl4tK08ATPSansA0Nma0VFISGTPolQuKJuAMNoahZRgkLzc54VsfmqaR8tquaq9CkV8lnS7
DpQndv6AwmVxj7OWbUspjkr5wLwk/mbRrFqHGtzuxkNXSQVxnkmIuXeGMq6w25qw/A53WAgdQIfs
DtJ8vJoklqXtmjqe99B2f1SPUD2UIrwmJK6hKZT5sdRjeU76uQaR0f9Qh0bfsZqzHMSvgJtwfT+C
sv4ypMaZsiaQ2Xmg/b8lGXHxkYYl2ApuMPXs68HELk4yEtYmrZisxxZ62JpMQG8XL8LgxmBgjwN3
pNn1n2OlmFvzzZqpgse/Q1BMTxrcmEPs6aQuNcW73vewQ6mPL5YAADPnRnluY/dtqHvzlOVEtwcm
1Q3S3++YjqgydeN3FNERjxvGFBZBZEeX6PhnHFVHzYHOiX2bFI4qpgUHhGEVpjMfyDJtCXVasMq1
47gg1pgW6M/9VJaPnm+v1VVOp+kSGKY8qHXHKWiD2xVAJXzJD7zh+7mS5lE1oUar/kcLUJfd6f7d
MNC4KbtoRcDCpp3oQI0Tt/K297tsE3oC42gcVWQwa/I74Q72xmdnPPY5kcShj3nnvs+ghv/2VesT
8VNWq9iufvdIzfa1hSEtN8M/1eJsVQ9RMuonNYDEao80CYJmUmtvY9ZHu84EBtuKcTsYjfekIwqm
KyKzf8LlUtdWmu/436Ud0+qJZfB9cPWjUTbg8Jr4UkOLf+vGH/fpnY4IoZyd9m8DfFz3aVtrUmpX
InmQKxuTc2vib+ogB2k8OrhkMq2qwfFx7KeH2kawWtG6gmEByy3P16pzx+pJg2oJ1aZG9wfW5k4n
SbDIQ1AKCbtY3mVbfUBDuRBMxFJlKJLKPMINnG2wB22K1jC0UyQJ6m6rvK1t+N/jdJBwegdjO471
uB/Qnl3DIPevRE0zqQT35FZmheGmDs8ZQhCKcvQooZkPR+XWYNEk48Si8WBxBPGH/KMepPXmVvKo
habzHrvuJQws8Rs786VoOnKZTHfTh0m9GfN3qNMbGx/ZVV9+psgFsSJSj6HTcpnq/aJ52qihpN+2
SPmwV148bW7hTmTTkf67qJzyrbaY8DVD92iSSIZvzPHuTZk2RXUUG3TVkK1C0fnPfFp1x9WQip7w
Nor0I7FcEpS4AUZA8+X+XkM4Jt+0mHT1Q2WaFuq3xZZNybNSJlfiLUyiVHhn8whh/L/BBG0L/HNp
8djbfr2NBFmb9698Wc57lKNwfBYRWiys4sGpmUtPPjGLS/uXPZhft8S0NNQ3CIKgdIiDe8h02R7c
RVGcn0PLha+8CIudVGMHjTHKBIs6RJAtT2rJREc7GzxzC4yUI2dtor/tK+Y3swWBNfKB3JGwVPWU
w9ANRgDFtlk7F6NuTwbtp4OSK3+pl9NKpy/j2TGbpJWEvNeBt7m/NdowILJ2EzLlo6E7+7I1dvdj
kDOBSWEqlR1KsQQkjVOBi85vtReOMs36/81ySc4mjY8mC7ri8GyOhn1TD5WYUHwbMNvVZY+3K3cc
eZkUiYRTHnkaifsezBK7c4t49FDYj1I37f1XQ0I9k1jkVsaEpkx1etXMQKcCqkb+f0qOOVLbbO8n
Ps3Rk/XX38tSWBeBmx/VdyVK+dEbgwiYGoxOEyD7tq00fa00Z9PGnDEbNnlodzTHdTpx7+pZ2vY1
nkICjIbFED7pBkpH17Ie1YPVg2rNiiAQH7GRhRstczKmh/IdnzqoG9tIoksft9FlSO2/GUgsY9Nl
en3W8TWsfc5bT2RYWq9q7OFV6HNYSs6Vl5W7UhTmOWmXiAb6cbRKzHcRRe1bmsaULGNsvqbN+Not
GkTaUP02DQfKGELoo7WnAeMrm7A6e1Xke+s89SCQewhvDRk+L37wB8Z/+WtSPBcN6PXCDPqPwUIp
OkHeuj9Tr9Gp7VfD8tr9mZ5uBgN8MWzXhPTYy32KiqiVqE06ZBTRSUAZYvYE38fBte6FvSK3jAxz
Lewuzei9NpB+jq0ZGZDGw/LaLMc29UwQ1MqxEqCsSfpSGHX9S0M46qOIq/uVYxXVmkppmpC5sNch
/kjBk6rOYd1gG59MJDiqBKpa7htGKMFGfU/tqeTYufydS2mMhZYhU9ce/KQCh9miEEI4/kdv3eJb
g6qaGqmbmIZOf4yigru1WMi7ACZHO3Oyr3qMj/A8ElpBs9zIdH6fffTsCOTksx4hj4gSYkpduh1M
XVFKMxUOd/WIus21QuZnyxLhNtZnq74e7Prg4mZIxau4DRucCJzaalIIrIaBoJIAJiGCJbWPN5Zd
nArQ/ZB55zI/YLzDSssWbAPIOVp27rh3LAqWL9golvnRDkIyO1/o3JAo+YsTxxmWpIPpjdbp/raE
HZMCTsDTLq9gExptZe7m0K68VSJs8VDLX/iBYiYxTfwol2eNT7CEk69EaJg7NcKZgMSsFh3cxTIC
a9MmCC7+VnWP/FFUxKcuhS16R8JodL3gVp5hXSduv89y8mObGCT/F1Wu1kYXvwVOQ/I2mXqEx37J
Ga6nJD0XyFZpHHf8VM38k7krHaU6Gj9SohGiMTneV4A7mcHEQc6hFuqZgc17F3cAMJnyvbGFTZtS
ttpDPxpin7relm1y4W2hlFUPeYJfpIHjfrTrj6ak4rOXZpcXOuQHqxKRcw6VSSQJ4S6nz4XDVxNJ
uM4mL9+Y/500RGlUruc0cveyMjHGVsKG3F2NTG66t8gyvmuJOz46g/ObNWzFH48vlIUM5yJCYRqi
W0ItHF/0cLZPhFM8S/oW597tn9QwtlrypNSztNozG8AZhd2893REfpF2VrPqeBLROiGt6N7NIIf1
UCaDgIcCjGkoGg4cwwxPPa2ghjEzXtRZptW1V3Xlky2INnpRMWH6tNaDXxSwwVyOr0vFV7Qe4RXh
tGMu+zhMrvwe26FDdhLBScJmnVSa59DoYSIRM5fmKeklatjiub5/MS3vAgym/HR0m2yeEPR0ZZvg
1ulvHsMFjuno9bvpYKO+UxYT7VN17hp6+mCttLU6aJuTSB7Ljn7D0D0UXdT8lmbzoDNg+zA8BLpe
slaTSqmn8lAx1WOfpR88Jsa4CRa1fuLG9soorGtlhbRmbDuRgGjN5mbl3mH0BCVfmPy+K0/AcMEc
SJrTXW7vV7860jcf/o+r81puW+m67ROhCjncMmdKlGRbukFZkjdyznj6M7rh/3PVudgskt4OIoHu
1WvNOeZYHyNFCS//WGtgcYYLt5C39+bxhTq3IZqPUPXCKhguNRo+Oz0IKE4h1UyaQ944b/17P9Ev
U+RVO5pF49bSibhVaJtvXCSU32WrJkcmvMNBi9OfRTDbj4ikoa3epUi/qB98bjdK20b33Xd6rnB3
+8h9x8eL/KumPJ3ilyYZ5r3WAtfVGW4DmXGPxYziQIvVM8N8UPPd2D5kJziGA8b8aR0x37nOLiiB
yKH4VWy+hDKlNnQ0AY93xh95CPlGIFE6reyZ58IBxeAQ4D5r55eeL/kp1OwtoQ3zS+jzVilEQMGM
+RwwUM12W0eXgPX88P89G0ZSBIZSkMbaUGXciKeqw4x+jkPCilObRluj9s5FlOhNZXf/Me3d00ok
BQ6r4c4cHTyVoPx+qjrSmwoPxNfguTsjjpQPJ48niDhczd5EP7krOFRNHWAWW7PN04CVaYXSqbp3
lmqtq6EgfV2OlWfVxIgolDqtRgco9BPrIFsG4ei8lqj31r1ed8fZsoerA0huaN1PI6evx31nBp6/
SWBmn8MaDm2p4MCrfBT2avaDpIVfzeDc3H78kueHriDfOssnISek6EVkIRjcNcNVbr9bOsEj/9+y
1dlcXKRVVGtXIxmjjf3ypan7Zh0r6NcV5Opy8Ic/IjsOzqeFrZbIEt08BRVdYEfPLeCftgFuBhSF
HF5m7PIMXM4YyB8uBdciSYGSZaHZbvu9EsKcKr1S3QTDUL2b1CwMJd5UN63PcslEoxQTq+b22/C3
56Djlk38BITKtgwRw+IzYlZiKlfC4P1kPdEc2PVxW20MBPwPzTRadOuF9pZPHVJxpMfw48pAJz08
Hs27WdO0znsrWSVDiumA/jMGDZpYdfrCJWEd8QY3T9OGhBkPeAM46xS3P/NSbw8sfOE2BgFcBe7U
X/WUGJi0I6xJbKvI7PofgzEbT25nQNMoEuw7/J6l6iVljpRCfjT5snOr/oTk7KyYkY8R3n6Xy6ds
WxgiJamq9jOQbwx40Dr9inOCYerlriVycGWa9jGZSoIoNI8e4P/8RZbD6bCjmSTnZZmmfY9eYe06
371JBXFUTL8wejjPYYQ3V8AV+qnl/BFOy3zeHhtENln71iWB6G9H2vLZ97X2twiNevjGQTb+LC7y
ugCkfi9dJ9842LJfdaV+hEH/J4ktAZGkFqMYasE8ZF+0grvxY84GkMD/ZYO/a+3OYS0vbnVIQhAd
npXXJOAYOq2CBC8W1c6zXwa9eLZkHQZhgRilUKz6sF+i3L8xnY3wFBgYZSIn2aemcnBfZidRALOP
zfdYDVhaWo2ZbZEYCcgo5c3qu9co1f2j23bAwKwYZrasM8yEMzVnDf/MiQz/Xqxd5YPWNT5d4JTw
0CSYv0v+vKuZOsMx7ILvqZssEuw4fhvBlH2BPrfqjLiDiAmKhiMDGGmAANnN8kNt6H8QM3W3f+/L
l5h733IlASYipFPywUzmH1NhKstbvt0a67IlnyoY8pRE6zzdmUFLl3xQrGgPDADVPx3P0CmAuFNw
yBFb+JvY+1MWufSyZOVHVW9dzMSiUQqZMSh+GSSA7UW/bbCtFpS5KbhyPBvAQRwpPjFbYz4jEAON
TN32uFojyBR596lnCZdNoQUHfZp+LedeuWkXplFsgmD6WehO9UnGoyx6tNIkPmKeYKCLQ30TAtew
G4BeZIfoOy6/djHp/zu8xbHj75omv1bzWJ7t3DljUD/2HRBITaFJBC+AKVqvEL04sMxjuaPHUVdp
sfHK8IG6v76qovFuotnSEhonvRsYLDM6+QC5/d0m4zt7B3YZD7auvOlUK5qvGrkuUJjRwImihqj2
c4Imj69eaN89wE2J91/D+E1MddqHB/kERXp4MNxYESEz8atSRU9qWI/Y2hqkA6oyXXpSO1ey4uh7
tLeg4uhQdVS9+MOyI+O2Yk23W9vluqZubI/201xRe6iTYu1jJ5suSLE2NtyEGwqSH5w0EcsGIiiT
wy/CKWwdB0ht1Vq1KYu7xno3q2EQyzyREo5K+1w6GNVBb2+Fiom91UgPZ2F7QSDOWKzM6FIKrIKL
9XnF8f4XalGM+P19IvuJODIwsuDw3C0BOuNL0XvLYA2jwjEmoPOI9zzaQLWzhaKlgC6CUnY2FQzX
ExMRywtuPa3Do1HV7K2Dox3wlQeHRe5L0+rQTeTqyS0qmjkFakBZDyksXZipSfro8vnZ6HSMfimm
vjjX7zrd8TOjYnwpFoliiWZ/NpEe4aBj55KDuMFX9XNrpuehNreLomko6eD0kTXecq22N76NOrYk
nkMWeFHtrit7bH/4aXrSw9LZe0M5bWSBzvlzPRhY0Lm+vl1tvOa5MX/T9i0+m8D4r2XwdpZTDCQd
xqkc7WKlEA22aqLhy+sE40Yvnyva9VcpOPTBNiOnaMenWCPJXQ4AxhwwkYZgcmMasFXDtjj4XHzS
/OJi/DjBJoDeYdgDeO7Y2AXiWa5yD0vJeIrGdt15jncYrTR6zm06WeLQhLL7VbKSasYXuZWnZ/By
1kpNIpNgJys9RrVZHtLSIfanJkp1adBQZqwLzSQAp1CzndxzpxjFNh4eE0JAoLIgxfZGbfCeuhHC
gSADlkl49RMHkRB/ttqfpB8LlSM6swiKvOk6ezjG4WcfqzOq96HZT37P4u/o3R/WhLtTFojFwjzf
Zgokzn+LANJTZC/z7G8KzDxbl2SMQ2RAiseSMH1M9N5MC88R2gx9m3C1XnOvLldWT8ub6zQ+qr3R
rnzEbQcdexEzJYHBHRCXVxTP1OYhpwoAQ1I+V9hBc16EsBOa+a4lfIzmkfloOIJwQmw/5ok1Ya36
SM9rCP97rlbONEpI4wPlziUVAYAhuXEXu0qZYIxkdYlXhg+rynZIt8dM9FQYTfg5tb27wkrWnrxi
vi7O9CD7AHSBn5ZMo7/S7DrR71lNFuHoTCc9IQTOkIIpZRirFyU2dNR4dfe0oHVl70JDVF7jZd4b
fdbR1NfSF+zcz0Wukb1U6y+d2VIMCevEAGQ5Fjwbzisqd27BzyJfigf5rANTtY0UNHZhriXPSm64
K36C+DtrP/WmCs9sHggqyppOTuonF6fuauwbQtFFPM4PC73wNjLUYPl4jTxYL59u5fnjLfBvVc94
Ii7KAXA4QhWtH1ErFvFbHqrgMiDeaEGPpkSMIyRxEs0hxWdAFpEw7Nch4+eoHJ1FC8ksuDj1eftL
fpeaVokwaISPK4f7/xCwO+N5EHRDd7aHTYzgm8sNJzT74np5z0SPWCNFudtANCQgPj3SZvV3fVmG
r0NqZKvJj/+QkRe99p1K91lFuL+tgvBjOf4R4etv+bMOZpFo+I+YEffBgKNHnq4U+4K1BcTmQCyP
03Onr2O12pctaXuNpftn2jD5K9BVotV9LIh5FF/CjgwzHesuw5RqOhPDcEdPNTOFAof911XdEdE6
l55xol2Bx9ikve+2yV8dcaIle9kkC3CqbSziv9ayXbb0zKBzAQBhjKzjIeyUIFu1ddwSNMiDEmf+
BRHfwRZaM/nWHM/fQBE0pFnJXW5nTFvjJ/kqhSS7jN1Q+QzLXLMMAgbPIgJDGj2qgmlonk4FtwHW
Qaujmxo3vvqQ4yTVDv4YoRIdar+wb2kW6Bi++EEzu3/xHMTmev/DTQzvJrWxLAnePe2Hn2WJ2xaT
r7da9Gx0j6xLo1x8v5wXQfXflrw3d+cCtQQ9yjn9akttz+grvSqj31363nqMpKv8MaHk+G3/yh2O
TKLq3yEX5ft5gNAVJvleqUc2Bb7dlT7oyfNU2hNZWvZBbq/yYYhiFDUlrs+k+D21Wr2SZQSCI1SX
Uk8dc5VJUaqaYocnb9cd1nWL9k7KHfgOmZ9S+q3CSIMiJpqc8kF+iZpGD7BUtYq8OPzUfaQBnJEc
hbRDEyeBuvJBHz3s6HHxPpgJzFUhrXEQURBqMVEQYL5Q1AyrUxzB/VeiaDfmdIekYRdKHTkn8iju
qHG1oUcXJdNpmbTRIiYuBpl1ARFoEYKEbYp3GNA8pyqB3hZYcvngEG8FxZx2YF+2/wWC9BOHsUJC
2zTtPEH6Keb2KzQ2VmE1ODsQ71sAjbcOeyHINTfcuhUdoawF5wEzkX9o7TmXyCJ7ri1zjvJBEn3O
zfxW7YOkSX8XXfPFEKL8PfvlrfP+SG3J0Ebp2cwiARr0tEvsBJxnFA8T8SLwKad8Y+BROQdKZl2V
NylRkA9S0kLgKeJWh+i7ArzuJp4C95lmPVZjcr6xhLG3o4p+IapyZqeYuN0L71yMaUTKtXohW8X8
UaXB12AHdyNy24tKG/sYzeO3lJvL81pIXNpKR8twlKKRxihsTDVdv6lh1Uv9EoIFfx8DVVpFThB/
BgTNIukVEBs4Y1WKNMLqNolNkqWhzJchToynoFdnjDjZF0pF61wE2VW6OubsIRvICWM91f/J4jrt
m9ZUL5rDrlgaWb70MTWfpJrEoicu+wMemhnkA7ReqVRBUbH2NpB+NrLaN5JS3Rd72vnTi6474NAi
59Fl/aErveChVZp/Growg4ZURFvDm2ouLiJAsoFTXDANvxH7g5lRqt9jEpzjoQKtICb2xWRpxEFS
4cuiKadbu0JF3yKeIi5q0ZXppfuQcxnTxHgDIYjhrFWuNNTel6CbU7zgQpHT4KzIE9O8lHRK9m5c
4VSRg5RAbc9629PjBZNBRlQaHfKhste0jDTiykbrNM7kkWF2ADaQsWxVE8J7FHQiCGiKn2eGbDi9
G+fYiKCNysPcvpJPAxE0k/UmnZyMeKKVmsWfbCz0eogtqn1ShVgalB+m2XF0H+gtypeRyyfsEKVo
i1qcigHt+EX+gAidvlN/irc9aq/FemcKutzSESW7ut8MFjFXjjrdfd8UP1EY+4QhAx2TtUWqAaee
KrR9UMjcTLsESgMCUg+NHRreZCvr0ZaoVB900cqjvX6Ql2Mx0mxZ/pbZqbWtS16u6FDHSuI/azMS
aNu2vzIyJJ5DZW6EdcPbkLTnbfsmmfncDfR+VXmf0gKrjDkfIsRfh8ZTC7B+BF4FOoozr8dFKB9c
dLHLs3/vOeJXkwFTRglJavPvF8BXHchpPLfjVOAVsB+D1A5EKXWAeCnXY6CYBkG0Nosj1vkb0L7C
xU/OUl+7xu/eyJWHBjdqlWsqw0Yre4IsBQI0o1ZRbItadcR/XIjMnzxWEWJE1dsszq+IlVSBH0Wo
L15qHBZqN67p5lYTHWVCd6CHroOONAV9Lr8ox4ddkDXJD5RyCVDEBOhAoSsMtkCKT7vhYE919Z0I
jYuGjmaFfnMHKc76levwE+WU0umyejeniFTKyURRS2VxCNt2fktx0371bUsrxfewtmJ0ikOtecx9
xFAZNPpJRxm/DnXG6h4ZCBiybBSRFFfXajzJTiFwav1SZPYP2c70m+a78B1HpFExPSt7/6lw2cr6
mpOFOdbOMZsyQozo34VuAORhtsYnyJDVqYmSdKUYUOhpxTwnGR8v+Juj1uorhmr9u6WCzPanukc5
C+BOriAUjMbFRyv03MFTXNVd63KQZgwql6a2YFSVJuHj34ynHNhyBiUZd4GdjFcrRPHT68kiaBIJ
KncVCqnZjh2yZW/cz53zVrlKt19sf3jcrz0C3vtglue0rP0X+QBe54H0OLzJVwosAXCTgJBaL1Ze
KnArf1Wddhx3K611nOcS67uSeuV7hsfm771YgA1tiOuq2KaCAe0jl45CXpLYd2oGkLELiksDmLdJ
8fZ9jBXIxpZQ66xzdlIP/g+3ULcIMRfxGFiFjxi816tOEHBjqtPfVSkj5fWfnkE+oxNQFd7FsohZ
UWPI9UEX1S+NBmOvnhDl1JVevcQeVuTSU15V13QfGSxJoYerKjIcTUw0S1sYwWez66lONwSQCaJs
q+3nKD7Mje59BApYRI7b+arU6wHgp3B01lE07+oKTQJxhdir1crByK1qhyzPO05Mfs5AOw/3XueN
N5cGJerviDpLeMXmXERtkYOVmkM7ryLuxZVRN+k+DxHcZtTGCISE3YjW3YDWIpxWoKHLO1IWakrg
xhJ4PDpMgbsGxxdK0yJfT19mWU+P1B8fBNe8LEK2jjTgshoeAByISBsYUZPI/LBpdD0rLb2rpTef
mC0p077VntUg/6ErLp0Vy8nX2YDezckCcxtyXnyGjRxAIlMIYXXbjAwt/r5L6NS/ranO9/KV6ql0
cLKUDqx83ROcuOmgZa7p0U0X+csmtnJLyOKnizM71j5ithln2aGMzEM/H4mIBC+tebq7m/062ciy
uWuUTZhbO9DecLX0KdiE4GWPiUfU02TcnZ6xByfetDp3eN7k6VhOu/89yPcG6AigueuHfL8Qk4Km
nJWT3nDuSjtGLJXbJ9vGZBKwCjsbW78H7XR5ncXD19gk//k5aW1LRcS/8tV2Ov0UFnZ9yqsqvJDs
wXmmK00c4ka0aYzuB8ud/mLZyUeN/2yVYZu7SEG+YaCsj/+POGiFdLHsGYCtsMTqlvtd6DMJ3Qwx
NqFvQNilSHxditO+5CqdfXuv2hnAb1zZJ8M3mluKOWQDlCgknkntyFgMrM2MrPUcdSnBuwlZqEvj
I1BqDux6Yq/Yyr86r3+fqjTZWobvAaxtbwFRXi/OHLn7QSVjgBDgU6Bp9k+CPI6xmRnXARzLPyOL
qsCVHrPHILI8ZkZ6/FfeGDniQ5E1hR9jZXUxTFnC6OkpoEh1DTmG1BUFhNGNkbE205KQLtf5yZap
LEzBf/ocxMdsE92cIWMQd43TkbZiBvBdbaf6hgZH+WMqs76WwKLl/2lBGmImK7dDBRKbgYLx03BC
fBaBs2tdw7in1QXqwwqGe0xxTLJau+qNsrssT1WYlCvtGLicuBYFgG5nPt+rmPSquMHlvNXvFedE
OwZELA1Ex1C8nefSyZEhKR40vUOTRPby0haZKbBscXxj1d06Wfyetmgj9wYknoOERiJopacuc1ys
ynhxlUm5jNAaHvAfPmtpfBCp5tgZjs7YrxcRKjkJM/G+iPAYM6B+ItCt3MUq5yFGq1Qp7RiupclM
NwI8Q/JpXCqbjnCv29SDHgdvDsRUiov9j6VhVddEicD8uftjD0DHDIoH0rbiRs/wKF/N4q044GoL
/OJcWP2fkD24NWn5iZNd6ZTpqtJGnX+OzbSyJAsl60MLyhZ+DUJN5IPvYh0nxsra/nuPnnRCOgXe
kN61ik2HQOzQ0CPYLuewKmCqOFhINSsN9FSRfEhH31Cl9rpxwHfnCIWueTbjaEBS/JYj/ojt8GnU
7ssuik5kn+jJeJvHjql7laW3JAY4z8d00qbW3eXznJ0s1H5Hg8Rn6aNFFkE+I4B5aCdibZ5iJdoT
kM2k1PTcu2cgwAy9gAtT+FnzFP6IZ/nmyZwtlmm1oQkg9K5hoMwbKyEAjivj2/TJIpFXEdKfc9o1
9rbwR3JohWdYK0QGt512uJ0TZL+57p10jQOaWXsNma2JuhV4VFpjGrok8ayYzUucldo2LaFm0JvW
nxD/giUE1riamM2+R3n2lDnjXt5XRTTpKJGFuk71OSkg82C7hAsTK8OrYWfqcxTQe+JSnrXkg0BK
ZxNONhh641sKqhFx7boKE15pBAZ8NEFYGM3hKXawnEggt+dh1I2VS9rgfF7uUb6MbiUrfZ8Y6rM9
kYVdjRnJ2fRieyuKPuOxRQWa7MiluAdAQPaLPL9OMZXlw210a+/KIL+4Aaq9Af4snhQa3tt/z5Sh
RUBvQrBaZC2ezpzW6ypCwEtD3Y822aJS1FXp6HiXBSpNRQa9HVoXt3PgXHqGfZo4NT1Z6NKYyFiP
2CvaJ1rC7ZMPzeqYstatHIo9qehwgHcd0Ns427xox6XYo6EJRnj2ImJeVCJ6LesbfBw7ztD5T51R
vCpxZXGgz6ZDoc6/ABtUuwqhFgm6ebB1fZYURQNCIU1hfpMhjPMgp5RZvgtSHPFk9t28Of4ZDJHy
jLE524elOt0MDdowFoJPB9vrCoEzFytODfySLGc9FuYpfFKr5JuNCqGCNVmvINeHNc3fFIa2Yr0O
K+O3XeRvcihvqW67Z630923VsFLCFz9kTJF2S4cHGTqzm9Q7wNsc37XIfGnsskzIVUWfUkU0BtG/
J/lMnpI2Klsoh+MZaDVcn7m5Z8EHzZh6LycKnv6CXww6ms65Q7Z3HRJjWrNnqlb3xrWmXiHHldvz
rCMHqP4ebQIn+C93s+xeYPSzB42AQwxeeKbNIVpMIi63qFcHu6zzrGsLGuG5NKFNwgD+sSwnUUDC
ibBRyIt6qBANMLSqDpVLQCGKVYPfHg5nYkuydSIyDAaOV2QpT4/SUJiViAmkxmT81PIZEibDaZwh
RLr37CbBD+O152iokDf0Dq30GUYTF0C8H6A9ogMlVjkUgfYcrEKFPOiufgoi5d0VipucwdjOmYPy
kMQZJ+th7s/yCFZ9lmDI1p5YiVl3rBclQbai1aZH7klFlvOsM6+0u3qtpxhmmmLuMPumeI7ddmiu
jJobKEU5rQPjKF/ItzkNaruqB/LniL6HHNlrmoL8FpuwfCsyqudxxuA0kh5xbH0oEbZ1znPYk3aJ
cnYQCsB/DzqgshWjt2xvmkLOA7XiKFt2GViwXVMNxjogVGKFNIz8Mr/075Rl3SVssx1jcY1sUt3a
WD6JoapogCUif6IFp4pwFZRAPxNySiLWblEbmxoiqMn9UO1oOCy7Nbk9mHP9uxWqkA45J2/k305M
DloDeVfJFpFioXqTGINcJ9inaicNFmjxWnTVEPD5ktgsfaF/jRF1HKw1ezYp9wMgrh4Ro5wxcGj1
hmr/H5bGBAOBA0bHzG695gXLrLy4aG0JsjDCRmKTpjWrdPpsju6DboXyKmpLStJVKRg2xImW9FP5
2ZV+LO/yWTUjPDKHfZto9eLtkQafFnIHbO3q14J9pSiPKfrL6ZeeoCmj5bEDMag9BRAuVvzO6SvE
iLn06flSqjF8KedO2ZGEucIaPisG9y8znZcg6Cmnxwvmh/G5DTQfa/XMNV+I0GzikORH5rlk3kkY
BzNpMh3hosD57IP9KLygDp6WI6sC5dLkZyvBmzipFO992ii3pdoYaS+O+Cz6lqBPKcaTDxp8+h08
LNwwjWqfOkUDBTDZ4XtVl4gBKu+vyDxrwvqepeq0QS/pbGkVH9EMw+jrgB8AB0g5uigEnoi3HC/q
mDeIYZwyGv1TkXFzoMCNjiCHoI/QZi9DkpPpY11l5z20gB8sl1ek2JMAFeebeVRtUlihGNCqArPg
0dq+kupsKM2DIr8+2Xb/39IL0xTT26UXaDXqCuQpnFe/i/9Yea2v2tY1b7ggzZvhl8S2jcQiSpOj
Y6afidbG6D4Hn6P/8KlBBn7kRKQEK6w4ExJZ+sd5RRaDFs0wbgoE91qHH0m62Ayl/2sIZoQG/8rw
/vKn/J7tBQjUWnZvCUalGkNau5dMuMm2PdpzeUEvlhUbfHCE0KzP93JWTr0F1FLeMQp10/InJCLu
qa8Y2rh4lDm76O6TpoBflOodyb+F8fgWiu69Sg7Kwk7JaqSBo0vIWt1Pr5XhCEJi4pIKJ88JQqM7
zQaqKDnVn2jb3+KZ8m2AAFwU7l3OT+wayWlkxwghxEwlcvpHzuHrrLWuvq88U1/xdrSJKdeTXUzG
7zrztFejsvxra3TZK+GKgMe94dHDS8NtwgxfyrhmjlmkBs1PTdxSXDbZePDVKb4FifmQy6Hu4qqg
SwLuRtQ4naKSWUre7sbngH4lNbDjnnum9nN2YWlr5xSHzpkuAWYV+enhUTroIkbJ49DAAqFBQS31
s6tU5QrJYC2i7Zj0F8PvsSEQntvlSbaIG8DAuDIB0FTKNhmtAqtBXZ0iraeuJp6BgKQeVKDbGI8x
SAekX/3VCXH6+qaOqXrIMLAsKlOvGO9EBSiB5jzpPsKJjlD3UxQX0ML79KY68Htq3ZiZQY/FRlH+
UxB+EQNnfS4rRgslSXzrya7tyuDCefMwBWZwHCwGYTJFg0DxflFwJUKlwidsLvHLvvLVMdt/q2vn
iuy5ew7cWX2rvB8+faTj8v0T9e3vl7ZuP6QHue5qgDrPRCOHm9px7I1ce2XAd18OZ9kIsvGtrvrh
vdDTcOdFdnOa1QAOCbi+tULT/wH5CBRKljsb+dIbSWdnZF7xWcYArMV3KY+NcEmmfUZRdE3XJf7Z
d/TC0bFEg7O1fCN7UecZjI6nE+BhuRs5aMAIfERBjd24zOE2QYZf28KZXc/meJSMM21WAfkk9Ws3
2lA1RoZ4kVv/nCvNuE5UQUhBbxY6kD0k5XElX8oHxQS+FyOG0NNpOjrgrvZh5U47MLwgNKopWxWl
Fn/bHAeDqR3eVdKPmGLc84kY6VEUqr14cOx4POll/zMSBeych/6lx79h/c8wJf1TphMxq0TUGJV5
+szw4rds92lzK8Dt3oUmoX3I1cE5RIwJd3lB7nc94SyJnPnhGCX7DFgS6TCyS+ceaZxxZ49jsOyt
q+ZIdKfc99qEHqc9wf1sK3YJKB+r4J0+q2ev7FCNRP4KrD+UlT+zEVxZBTl7p0cI8gkFDUzbvBX0
M3YNHWuhZC7XUa1cCvrj311XvIyhB2SsjKD/m0TcZDocqgjPQeTn5a0NA1pahmtfPF33HxAwHyRH
ZV/aXPyMNsssn9AYHJnFu4d0/hnlnnHTI3talSL3bVatfg0m5yMOpmojp/Sugn2+NYJH23Dhpdr8
G1NhuRlDl6DWMdU3y5asa5G/lZPJpCehoovQdYk5pTcZ4x167KomiWddCUcd+eDZsZUvg/GnEdIl
nsT6lAJAxgLbKfvAjGFee/VRWn8TfL6rKvPmmzKXWzKQ37MClyhpQR8zyueojR5q198B1ujI/Cg8
bMa2IoQquGYN00YSt5udDFbojYRU8iADNuURTMOsRDuHXVweHLM493agH80KH6ygflUpkCdSWfST
Nc0r2zaN/5K4fpYaWTghcC1zxzvmjg3KK9XVO8ZscuawkSastQcZ9ZLXAM/bMFd3yIu1lUEg6kqT
2gGS28t94QRkIpYV2/00b+umt3dDZGxknVyZNKhBlluol+iUgcN986BtrGwlq5judFQmARIsgFVw
xQJrIisvofVv8b5FF9Outfp5aCDpNFYMQQd89oasq/ZoUKnHSYI2JKMZXFi02j0le/YMhdQuw2X0
q4akNDpk3elCWz32PbHv4uXk+wkBYBQ7tB7q+ljHRbGxIhuBvPtaRyldRA1NnkhuVToX3UTphwxM
nPDTJtCj9IEBdy0dc+kWtogSWhd4/4UT1DD94kEOKNr5AMClRgjbz5Ri+qD69I8QggU/7ZBKUjA6
gwbuaD6RmTXaYErhxsaHxLTw80CMVNZ90WnsU5yZy6g9iqu/iBOmPpOh3VKlJqwuwBgfB4O3g6Tc
7ial/B408+b3JB/B08AK5EO+XGkO2TC5gykh60dKrw5KW/1SN627WWaNC3ARh1WKnHvMTyBspp3p
lA9lMCP+RXNM7zls18lE3ofNP3hjYgzZ9tU4cxeiGvEIld0s242j5eWbW/uX3GJeZKczVAoBbMVs
Hq7MOVHew6zYxbPpvAIXGo/+iAiuM7kGNFcnZjcWbcj4pe4c44h/a98Ifa9r+qAsCyPcVCrnAxo4
5EMh6rmGeHdPQZD9krihMef/qJ2cLFQhC6kmi27AyELGMnRRawgiPUXHQkNOnTbZ5Z43PqFIQ743
vPmWKWZtXXXHcpJ9JOAv5Ig2NONpJ0mGKgMxYGbI8m2vpBWvR7hLtLJbezZ/vuDiYHVbzWSheDl0
Mjmfbqq6P2WpKQ4wY30q+jLe5dVMb7/IkPCik7aRez3Rzk4vnLJ+S+ISulFzZUc1tWhuDMRJDp9h
nO3nOXavNaCYc19wCU3q0D3MCuYRNED/0ETkVfZp4K/kXWaFgbFurahcqYX9E1+g/U0pd1SU+TeT
etQWBJQf68pwt7kASCtJsrHq+VpaKmFB7qgfQ0TK68rJ/vRmr78hPsGuUjMR7QNi5Ow6pXgUAvUs
Z4nHkP+xKBn7joMU2RH3ph2vy9ATjWi39Udv02R+eMqjqVsjptjJ1TNL9U9nDm/F0FivMNXyfQuw
eSNfxt0A1hb80Kp1mb94scvnIbAkcuSJfzMAbm5ymLOieK+PDBCLOjCBwYTtmYYi6UAkuj4HRnbO
BwUpiXgVlW3BD0xKJeg6Q1dFvKDAuLj+cLMLB+GXZ71MRqA+S1taonDajeI5+1KQfvcAPUh+v8pI
WnC785XZObZybg037Zo3+awZzfkpnFm7TGfqVkreKuvI/oqNOdjb9lSSkiVm9lNOwrssZJmpy+iq
FoTPAXgb4W+o7bd60pCmbOo0Uhpn2AZJ6xw8LZ5fEMg+jHAYb4Oe4lHJzJPDcPxaqq5GYSRmeSOO
+8MS08x8IypWXK0o3kjN2+gjRHmfS2Uf0scZ4pAwKXHhIp8sabERAKtYGBHEnCVvCIYL+i45oyXA
6a1bF0f17gHGlqcgnismbAbMbgu6iLxKY7Iutpzl3yryBE5pikaYHOLm6qjGK/ckY5N2+CThT3uU
IVp/5LI2cclgAOA7RnwHY62qbyAOuq3ULsAvCXZGmw+bqCjdq0/9DAGpj88O+VpxwyBc7gul4p+s
GehrMGCidggcW+ep8WTAQ//VOWc1HOBOAFM5+VH1mQlK4oDa0upPzOV6KHw31xk45xq6ztU9KxuH
Nu1ukSzWdcPG2MfHpIGMLZ4EasHYZBqeqONMKmiTBMXOuSUjvO228m4FrsKNEo4U2yUjvjNOOwYM
HAhWjaQWKW5Fy3IeN0VKZo90IUEfawHfuBeApCL2GK+S1AhWNTMG2f9TtCw7mbYarhxFnd+0JiUU
Urmq3d21++JU0eW4FRPSeyAZ61jPhzf5DMUZEpkRIFGiadFlqMfnRSejxGp2ybMQg43qxndFyfdB
a/Ssr3lyF3MedRYkn8mxq12KCWjdKxmqynJTW/nw5RYhwR++YKE3IzecOz7HM+Yl3wjsNW26ZB9V
k/8CHGC7jCp9FOd9f00qrXtnKVX2jHFS2L/ujVUWVfeQlwfIG4wtg+AoS9hGpVHks9fvo8k7g/3V
mRgypjJyGoMUjgplbY1DYCDsXfpQR+Cm1C/6wgyDiv3S663QP/8/xs5sOW4ky7a/Uqbni2pMDgfa
OushEPPAWSSlFxhFUZhHx/z1dyGUdTuVVZZ1H1ImJSUyIgC4+zln77WNOzPlAL/kwekQM9GpeH1L
2Q7gr+pIMu1k/EjjMN3YJaaqrq0eifG2fmj0vvivIEItY8CspfadRsr4ynTt6ksVyWzjwi4+XJv8
bD6QTAQEHNlyFLVFfe8QMbzOr5MZloCRkje8C5zweVzoYFCSG78BDzuAlTkohwwirTaNVYWE6oow
m5YIMct2FNoBc62mJlhXfYG8vZMPP08sJWA5jZyQFCnyxXW/dAnfsm+mGE4lXcm5A8zAhhqv4pzq
SuIcfJw4R3Kkm9/oDAk8RSR6LE3Xc+DJeKW0fDrWi+V/ORMcdTW9icrBPUe6xbU1MLRS3WaKgqdX
NtT55STsJmVxA6N4DRGMXrSIzZMm5wpBJmrshARGnsX5sXXs5rZgJLYmCHfe1D0dtLL6IgTapdw0
7HXcttmdUE8YNcF61GrCDcZQwjObzxpjt11DEk7q9kjA++IsJz04RqSgrUzbbbgzgIxfDRuFm6mf
f0zmh4RMk7uf6Ioi9DZdkCAsUsamW+D3y7IQ9SWH2Mn9Ek+uQlRrDGutz0P03s2JzoR2yYqufSgl
SjqnD8/4T/RdP0/faanoGZaBZSr00zSxHPjStsiPY2oFt0PTHF3LZ9aUpysEnqprzbc6rp+7hYBV
98NJCUM+1kGFWtnZD1PFMH4Z02dGtgtwFPrK6utz6jbViYmpuyXeQN+00HiQJ4zqHHRD6/eLHdWA
Cw2ua21MRfJiOMazx/jpvRs9JBzgA4tMnOOlixMuv7gTiY1aYa7LCA1t5Sr7ton4qXMafoVK5Ox+
rnaY7dtdPUAuoA2RLRTG5IEDQN4pfZ+jT8BTTnNX5rH12Q7ofqAYP/cLfU9WNBqvd560XmZZ3Adu
VkM+X/oYmC3pqOcVBIPFIRY2ujjGUrtJjc+0MeTdFTQx6FhUVM55aNQataObiJzuOibXc6jXfeGT
0ZLu0kWTknxInOLbsccS/PNHODGRWuNc0EJdEoX7wu72adC8XgFjPQ1haKzFuKkGq0ak2QMlcyqk
bwujro4jHa6StUcf2NxrsGk3WqUmNEBAd3/yqsoMmXqdnbDWd/uwAUji2c0LcnQkdRjvQW52dBrq
gU3LttO9Et5z2OUfV9uZYVokM7iloAHl0eIPEZFG5kMdEK0sNRTqTKo6oKLo4FxBmkZQpcUlM9wX
U3O+XdWVTe5ua9R/NWK4Q80khFaz8G6v6wRq2XaNQi1nslLQPkYzwlpaPFk2SdRJzXB6KR5nxBk/
uYqZE1b02+BFtRruC/QjVyvsMCyRczmCoqZt32D1kfxH2v1P3BGqE0YOWFhza2QKuZSgyy+GFvkO
z+JzYMtVdgmVId+kxg7apQ0yQDztKxNHqrXKQhYu3YQHW0fW9Nq0xsvMqys0jGjGFhfNfPnZipbC
DR+4RfLfGefMy90Fk2N/05GbUswshlRTST8k4vBiNjWTXKs767Gxq3H6tEgTzZgxl/L8iNPiOL0a
YrRWn/72X//4n/fxv8OPEnrfFJbF34oOkF9ctOq3T6796W/Vz/99+P7bJ2TaAsWE1G1Teq7JxTP5
+vvbQ1yE/G3j/6ScdGndAzH/uTE7qBf9vNbScxAlvOWlxKxtyuIImiFSoKi+s9UUMOkF4TVnxRHi
4n28PPDpvGND8+DZ8SR9EbYc9mVj2FDl4fMR65X4ce3Gt+ZsdRehSSTG1FJR1oTPM1HePt1NdpPl
d+SROWwbitnrMhawMboS13eY4e7foctgXFPp3s5US4BtFTN9wXrSZ/hHprKtt1EXxFuVVJtwKlCc
txT+Tn7fx1J/UExHA9NwbkigWGcakrUweCB3oLooN2JrhXpIKIPYRkkIf9rLn4g+F37RclpYnixh
kg1QOb22rss+OMHL4HyDINUt68vV9hkE2jfIHuMhJfdqda3DtCHvoA7k96PF8Btwc7C/1hvNUCzY
YKckL2MtjeBrXIfuDYAMd/3X19fS/3x9XdeUjsfmagrDc40/X18jtizZU+MmTvNxPZ2JxHzMS3c+
1xkupkbgq5BVMJxE82RL2mxptnUscipLh9u6T/X51C//r6mafGtGY3afh0Q0JEO4xUJHEFwc7YFv
dreeETtHyVSRc2Iqn/t4vLcDOhdVuDPp6UfgDsJm9x/envg3b094ktsJ45lhG9avt2+m1ZMRUTiu
Pfb8ZSSBQRh3kmlP++ub1bP5O1HR9iFvxVEUATGEsTbvOiwdaAbHfiXtoLiJRfLtZ2EcKyz4Lmkt
XOQ2AvYZkETOUkegyvV5HYFkDjm+LLLkrfVV6ptLTJ+9++yFiFOnaF58nv+kzbAbN3cBTKnpP1xX
2/2XN+4R8IfInEA3Xep/vq7xTHRLPeQtZ1aCZ8IoG+/rMPx8Hbm5Agr+zH0czbuqMtIX3cZdRW7R
vVNkD811Nm7mJ7tHFEB0Bd5+Mz7lVp35tdl8+V8KpNeTbulZzfoabJTF9hNjGbYMjBnXG54BRXy0
OGpaepP+DhcmHhvGC51paJXxeGElebxa40Bb9GWbvLRduJFtNb94TXCpM8JbqgZucrDUDtUSGDlU
xH9pNhrJ663yX78sdeq69L2X1YTXN2r/9Md/7D7Km7f8Q/3P8q/+39/69d/84/K4ffrLv3Dz1rcf
9Z//yi/fkh/8+wtbv7Vvv/xhA+0SXH33gQzyQ3VZ+8/Vevmb/79f/NvH9buwAn389ukdeXO7fLcw
LotPv39pWd0N6fzhcVq+/+9fXD6E3z7dfLTRR5O9Fd/Vv/yrjzfV/vZJ/h0HgWcRlSCkYbqezvcb
PpavWH+3WFCETkahaUjXEzyYxEG10W+fhPV3sXyFf2gLCuHlmQSTdv2S/neypT3TMyzXcC3h2Z/+
+e5/36t+XrF/v3cJ+cszQE6XZ9sO+BHX5Nl3Ld379eGnk0XJnDbequutcWvoBfG5mf6gdWmyqb3s
Uhidty8mjl5kSRQrp0zQaTkzkyQdW1ZIFyjvSqb/C2/WRRvEudbywejuwkJ5uzAjqasMq2AzSQ23
akNwhCJ1gjw9I+mbw9BgblN2K7DqZncG0GL0rZe078oTGrwasyHcQRJLEJ1gb9MS7ePK5LF1HK0h
7IWglDXYuHg6oudqz8i5PVpQOp2JoNwBFkO/0prNkyMGlPHA/xMAhMcRkgL0d9iaZWjTAwHVlohF
cDH3mz/cC//mZGD8m09XcI1YXV3Holew7Cx/OBno9uTSSWtwvYXVXZYbGqoiWDxjWdPtWDRWHm2k
ut60gOF8u01eTTqU60m1ASVF2eyJEHvzjOxiYpcbJcfVv359zq9L//XqC9fVTUcIk66Wvpxs/vD6
JrtmdD4Q1zJ4L6JuoISK8DbgyIFcIDzSeSqQwcSg25PWZsxDbz5NK3s3O+Fj5xJ/6g5qrcI+OMpE
lSfxqsVAqO3QPHNiofWCZyb1arLTQkiJcrneMZ49ZEVfnUr1myB1KI64A/J+Ps817OKuHQEum9UX
2OSHUVZM+ds6P84dogdY1lU278chmreaxFjYN0TUY6tdqdzsaQ5b1qrMe1pTToZIl0N4RMBZJSaG
b/bM3J5kAFwmGt2YBQGcWBfcAjhVB52UZSTaodfvjWAJeJ+xSNF9n7diaIPj9Qa5ahD/+sOXy7Hh
f4+N1w/fQfxsWmy9HBrt5eL84cMvQvAgMq0DGomkE4rgsUrd7OCEBkYisvp6A7WqpRxvb+jzFl2a
tg3r6SlP5LMlcnvrVdCtFHprv3eQ+tClRkeQjxIkVPHiSYRbqoyRCc+HiJDSm8H1EmdlubCaC0kc
g4UILG20ZtP0ab/RkWWsnbn9HkoDtAJZTGSgD+RmxbFkrp5CeA3+yRtwDw7E9QMhyFhcbW86BAGq
eIzTM5bmUu1iNH+kKGAHu/r/mtCsd14DyHSMkwuW4/hCzfMFLZKz08r2PSTbcfezs7i0FzkHJ4hd
xxiiHD3uJjRglc7hwevIzWqUEW5Jr0MYmcnPtKq9veON5g7+MjnORohtutDjn7veL5veH8/3XJB/
uVKO65BKtvRrWMUFS/gfr9Rg2RyO28JCgEW0Q0hFLlWZbIl7vesYNSwiwzu77188VJY6dCOmYMib
QQxeXJOk3CmP5lWncCboAz5CGyMy5+SqdKqbYBH1YUBqNuXcOL6WVNEm1CwwU4lcpG0ZvssMjUTF
6kSZSnBcb5kG9ABmoTiStFd8NCfErBZnDFhHUgTVwY2TYReDsT8Fqfbk2qrgN+roDA2Hk7rBTOVl
zT4m8DLpZiSOJBdtRzgLmzQlqcEtn2Ld3NsGg5Yo2FxtkbMYNkWe4kcHRo5+buOAbtnlZXpTyvQ1
9UZITXrX7EGl71vb/aFV3bCq0JkjGRrHVZA78RYz9/ukN1AXZf+tFNRtzRLpprvgsOGhKPhya/gX
75boaDU2Q+9fASfeFN4HpUnYls78j5JnyEj+6lArbVJF5HWIcxF/VWdsDNEOK4JtPCIrtXaVO9m4
V8swq9IYmilT4e/qEqJOF4zBnF64ycetaMI9s1/7YW6tB6bP38JIe0ojvhKiNpK2I7f8hGg1TXm2
T1UE3VAnENRLCKjsddod0Zh+iZVF0U5rzFPY0lItpiQAsenHIT+zMBt1FIH5JTWDwK/j8aNuUGdJ
jWhmnNeOSOb19WV6NbOhNP8yo+YgB9X90KsUR2Ijd10V1Eeznu2VZI6z6o1X3FbA/RZyIB1ZIIb1
qhWDfpmiRh6tDtyZ1m2ycXh0lHYbWfG+693iEcnqFjEjtpYvmF4QHBbaKiN0EJ8gzImqC1kwAIjC
gvN13Kp0J1rKZtQqp1rXnsoWXXRJYPo2Q12wDuNeR3Au8YsFOnAl41gbYtrg8KtJZYdOIF1oDGUc
fM86GkJwrHZuXe7T1iKKroVoGqWvnm7c2HReQMnS9C7pUvcHDj3mYycghCgM1D66rbdksu7cLCM3
BsEFwN3GjxyzO1EHmraSt1X/ZHRRC8cyeJ2d/t0OzHgLPHIsemc3jiKkT3qgYe3QMgMgsrh/QA2v
usECvTanp8Aro/0UtHedV1DO2nQEtUk/EMlRnOIfeWlUh97znqmetnbmpvuxyICgeS+EMG9CjwGe
sI7F9IaWo/QDz33SVHOTWUSp/PV2cd0O/rhdGDoLk2MBLUXH7dHY/3URqiAojxweABfWWUyl6fq9
Z83HSka5D5aFMX3rPXULBrFNIRw008AjIr2LVhCx0lUO+yrRhnUQo0CydSzBlTpF6AbJRDtPsB6K
YN5xPupPadcBdg8qk3Za6p4yK/wqsOfcJJy9mMZaxsVKcunTpzZ9J7QBmWbkulbEScdNbj6A5Sap
INuWtj5g+eraTb/s8e1Y7z1W7VXknseu/ejE0G3/+iMylsPqnz4ix3KAZ4BAc2z9uo7/cUd1ewtf
A1j1IGLF9bjeVtU2K4JC2w2Gu9YXTEnxSpjj3stXQ8S4GIHsvA15nLegkJOx+9aa4m2G7IR5KvBj
W9BbyM3Lf3ihxr95obawXNoJHmC1P5+7RksrOWWYeDnug0aiXjIL7ckw2WEYAF01EcPZhkuiNHJa
hnwoN8iC//o1LNXFnz4sTqVScq2p+SUEhF/vJ91ACaJ1A/aoBgnwmPZIsEhS9CZ1yg1yvmAyBWn6
ueixhJ1+nh5qFhhS0sKU3n048XRj9nACAUPftJ0V0gWx7hu7g3bPBZ8Qje0NK7wtglCBwUcEiSbD
25WFR9s7irQjLjnteP0dd7zaCQb3WC3147T80reDDphmpqTokQDCRCEcNBnhByw2rwg+u830weJE
yfylboliXV+VS4toCelIchQwXHDNE4U3xt5uCPtbpx7XV4n63FZ+N2nuf+ikGK7+Lx+qwWmf474j
TN3z9KV4/ONJoRnIKwM+wocxO9/ytid0kpbPPBBYJ8viwSpgc/dUIy3dhbZj6JQ5IC5q+gs1Fh7u
W6lDAL3I4TjPTrHogeQGnMwZQoq7c8fofgyy/Zj0zxK1ui+r6A35aLSa3adA+NKIvc9wltwVo3Wk
z5kb+a18mF2vQKMx4CofsmGDCS3DB+lqlTw06XCbzraxcjrxBmmFQ1cfusDTzPdKIkauJYVR2SfH
aaA5ZGUhYH4OzwzhjFW7EF+0GKrcLhl7xN8oBRxVz743OIy2VbpvdVutHQhjqusTtCjRM7jM2zGP
j31uvVpV4ldmtjG1clvbyRtdboDdXUFueaxWgTNKaKDNe9R31s5Oayy6zZIlB2vNMdGaJcDjZq7A
xpFsH6XHum0p85HB+G4KxTFMh2JVDmyTrq3zmdO5OebarpG6dnI99UM5Xb9KurjjNatzTt42KiKg
eY2RpH6QDVweIXD90akl3LiPdp0evY6DRwlRrIqKaZkgdmZl6gT66B6OIieltmtKNikSXmaUL9Sl
zKybovAjgcojr/KbkgF/5ASwSMARb7r0tZ3d75mh3m0han+spX0s24GJ1bOTaCPWh95ch8Gdaet+
bk7OrmFOueuMeZWX5RdepPSFjR/be1cCvGwh9DvJcStKwyWWl8sXxGO8cWr2fynTo4NQDBSbp4TY
SGGugADco77L1lFs3WdIxXwjA9sEz+SAyMC5i5+1yfrahZm91+wRTc34dcDPxl7a3rCLPHAZvrEr
ZRgnPDyMdnLHpGTys6wgmIF4cyLx0Bz0teE7jGRWXl5ixCcrqUTgva1GPsc5D4a1gf87kAybbTw0
DjGQylMHkiIFyZN5dfGm9pJpRNKbeaWxq+mnODfIKMnD27kTB0gUivIZlQzetEeIxE9lxiSma+YX
wg38WQgHuLgbPpGQc0BH0m1i0sZ8XYNokprkbmS5y5ydSJmoUQKFio/vozyW3QMccGcLEBZk9Zhj
+z7X0RhccJih3B088dF7gHotN/Y2du9+bek/LGQzQkaR+kBeOGQjlvgJVyBBvc+CQnDVZvTu2tHa
CMGTWfB4+HOjyTU378kihga5qrqEGrEvNaedoLP5ZoNBytTQN2vTuatm3X2wAwc4jzQ3A1qih9A1
b2ZKubUZf7fqIDvhysL9DmrV54AIEmdlMrRa4fZikI+VxQpdtXZRaG31eDiLYl7DDcInZDASp7s9
kFGc0QHqa33bDZKxbCxvh4GENJRKT0VlkTZFo3ql0zxJeQp9x0Y1VxlknRvmOk20heqZbYa8+qFr
dAu8ebG3ghy4d0h+yFKB5wwGE6nb/VPFESnL5SvRAE+ET3snhXCa+5y6tDaPc63VWwHdZ2278XEe
1GOUcBLOqpM2zNXW8oZvReViKbRZJpv5Wz+72krn/Lrq0uw+yr9G07hDwhfi1CHcJgmByhN7sa4K
u/RZildJqN5q+G+7ilo7D4dXQ5vqMzNW+AAd3qPaWBEyvgzFKfBstiBfZC3pP4NerFJlhWsSG0pc
F9V4MvMYkiwx51DkxLjFZW6vQ6Sek0k6STZqjj9QIEZm92wRy5nrw3YGPXXpWnEJprDl7I2PhU4f
oTt5CuHCidUavQHYaklrApLW3r4ZtzBba99OfMxoKPjMOtlPzVyycvPIq36b5gy5KOhjTl/urSZJ
hOfQzUe9ACg0eBTLVfXpU96zJKVrNc5vtidObBT8szKijGgA1HDNM183Uri6eQOcDsl4mYXzsSf6
Z4wpqwqNXFmSH9GD4yfkMNZSFnknV68uwuu+ju7Au1XeI2qWfBWF3rMxIYNianF+oirDMu8+SUVI
EHvQyuxMsYkJS13FY0g8OeAUMVLQSBHuvVEjwrMS29TUz4KuUMjntzFKKHgqcalBCNUclXhCh/4O
4I9lXkzWtgm1jSvh+iQ43Q7uWG5aFbq+l4XlOq/06BjP6Q9nkDNNdYbxIXq53XAcvDp8cA3mHVat
URnkjB8Sugpz3jPibHMDPGE+rfqmPLh9jvymO4VKf2WzXwuVoCwzxkejdh57w8A+MlfUT1q4E6Ib
6YAM9YbANCqCqKWKrx5Ts7epG9hXEyfM96lTPus1lSDQctN4ESSQEvpJpd30b21/zCI8azR+Cg48
YEgMztLGDSaqTZBojJIoEOOBPminVeHCgNI48OrvDPU9XHLOk2Hp9MRM173Rui0kgxKBEdydJqVp
NhRog+a4/mLkLL7eYN5bo/d52BCJwgSYrg60gjPgY4TXDSGCQ0j2wtAwYohHM1mrnUzkiayXGKfQ
LA9YDo4y0m4d0CCUArM6wt1w9zWiscmVQMBMMgeRRdyTHPPdiPkxJDAfohFUmgeJCPbHtOlUNPtF
VH3Ndcf2HUvdDVqW7DrX/NLQSgnT7CaobLLFJ/pzaThlhNkbMCwa99Jj59i3ZSRXjJ9fvfexdz9Y
ADqmrdOHdH+Ys+nuMcf7SevhpXNTbzvHzrgC3U1ba/ZOkAzeZcYmnMGVihJzPRBlsRv7ptmAUDNw
Ljrf0M/GpMjk7hrSkw0Gwir2SVMuFXD6lsfdex/U7cXFIkQoz53nlKSa1AXbeF4caOlaZ6bZECXE
jubARxn0+kZz2nyPLLEHyEXaQQL6ZDYne8OKe/LymO6l4Q7HPuhSvBzNbVSKk2xJf+G4RJFtaPdu
M53r0d7gnrvWYkRDBcmzqz+PXWZd9Ia1DmMnmDom80jzjCWq2j3hI+CzGyFup9umaNu9tchMV6XC
5DTrw+NIe48tAy5GVcZ05Vmgi5aWqRuqbSn1eVXQRdcNUZ1zuyBEURVAAl3SyyapD581VfT7eprU
3umZcsvpsW4CVJItseEczredQ7fVpXXgR+Z4MVR+SWgC3EdW/dKhV75FjuN26g7j9jcjUntzVmoT
K1gVvZGf6DniuEVXPSZVyZN4dI3BRmeblT4MR0A1W06mXggzSNVS+ogdffy29joyDQ/nnrOF+TGu
zZDZgovSdxEiO75rgmbMM4POXPhs0R5ayQIevjaVPxIzaYgm2rGu6/wLkg9KbVU5M6CQyr2tZUSN
XboQGUYykqOZPleGhRyM8gmX8qo0Im1dKpIWkya8i4ahOvaxs0+ySazNGk+f5nrPoomQ989MwpG3
n8Za8VTyJ126wXnUonyFjJDz1Vj2J2WP8brQKtPf6kHjbsox5zOdmMOIcXhgK/lmOI2xApHucciv
4n1ZWRMtvObrOMjkVDKyPQxKTUeL0QiH9+qcKMVnoi18TBAJU23gr2T09OSBbNzD7plpA69TPcSl
5yQhnShpX2JUM1Ii2BPeKyQ1gYZvi1jTOyRTtkVE8pWAh/7JgfaejvehtB4NpR1oOJEyqbnpKqqV
uLMRtxPOu0rBkyxCwnFntq5YMaz64qR4ZGyrAuiiMt8w7Cc9Lb6j/UNZziTOcqIWxQ0delohccKW
UuIQQhY+Al0dY3DlpbgnsAeRKSeygTyqHcMGCpuR7C5dYA9ANBv75qOxJCAgZj6M+CDANPkGM5KD
hxtuE8lw0xceaeSCZl+skHgGOuKDK8CuHOlyso9+2MlN42rIfnVOUG02qsuSDTC34kVHE3VERXlf
hU5x58ouwL9bHa8vAZ/2c0sc2MGmTcVMBrE9nhhjiG7TgltmtGLoUJO9bz364J1d2r7RPYfdxCSk
jE/DZG9Hw/iheeVnD7nqCo4/ZwAAgmeRqjRc5Wb2jWl6ek4V+Ik4sB0MQuTsGo26sC+Hm0RYyTpp
R+dWi2giE4DIZEc92JVj3hRD8ODYPTEb0dzvf35DcP4hLlrZMRKiRwAOe9t1tbenzdacnF7Hp4eZ
GL9ecyid5imdl7jSsJansGDdlHzqO44hxd3UXaosy24A965VhCE7zKZqB//MOkxJ+RIAKvcrvXuH
5Pomsg8kf1+LgPxIdAP7tAnCY7CQwonohc3N3j4Z4a1akkQmneB6DIU6hDnNOV1/SU1s9ZMe1z9R
HqLVPmcV8vyoyJ6ujLwrLS+nuga8Rlrwz4QtSJQrKtt6NY7w/on6KB6irnoJphz60chsk7et7TJt
+ibKoTgiRDXudGym7EfWOqiIyjI9p7sLWkU7NgiMXQBM86bTexuPOFbeImGtkRy1dvQrmY5ZOsIw
KFFre2wPHOPqJ7OdfI7it7ZHyb1oCq/o/7GqtqU20Xq2gWTEEaWboeV4epCjZqGGfSpnYmY6D0Ua
PaXo9DdFzCbVCPr9OJ5E522sAYdXNmtqx0r5Q5+nc2tiZOngidwOkhNoRwvRZJdXDmfLOR52ilSO
NnW6pybsgQCAXcXa2J0UPSu0VvGanGMsXondnJoQX5XVVhYQC41Ittw2nkt8rP6Mj+OYJgkJfbHq
bnCwP3vWkN1lyJ+fx3k/91b+sryJwkR51kORJnVIPs09BoSpGhHEMR/IBNhXS8xsy1JgNHJc89xE
7bnuaZ4gcwrh0mCcypOogy7GooVZ7EO3nodIjufQ5xJMa5qi3ubaYzdVy3igHDzk1ka1HiL+uGio
xrm9Schc9dM4oo3fRo1voa/azVNB/YKGf+PmM1VSkO0kFsH1bAT7KrWhYtuiol8sN9Kt3HXcOfpG
mesGAwbPGZSFMtLIXJsqdH4txf9QGBdFR3B9dRGwRTeWOx5JYF61le6cm3I4UuwVF8pZIEosq56Z
bqq2GJ8mhQ6BhMWznSF3I4+KB4gYp1VVeMOhk/VFCs27I5hZkbQp1DbhhIIKRb8kLpkRXuiSoibr
7hJ5JvV0B0G7a1tOiYP2Utswh5MgYzhH13RqkxydsZ3dBixeNKtIoUgt+5iXNIZ6ux/QS09qOzN5
AGUEqOsG0f+PKwTBacntHILoR2TiMewD88bIPJbwMDD8ULbYOwq4EHrTj+s+t6szbnbwT1NyIDrQ
+gyt6GxNNd7mme9fZgRDeNQHiVjEkH1cPnhyIYNbJm0008i3WiT35FUGO0RV4eOUsPhlolzptj29
tYVBDRhyVxP9cIMrgpoNj9ozTegOJz9ZpoyqDgRHdKDwHG+XJeQi1bbdEPeM9qqdx5esQVXeDk5M
AleV74sqSzH7KkqkfgQ0TwiOwn4AZnR8snpqEdHZm5pYCZjgpjork7gD3Gp2Aw9Ar8n7xCT1RZ9s
a4OM8qgXTOD6igBwKxzQm9bPTLDw/fLxspjLb1o8HEmHiwkipa8H50VfVU0b75CpfwnDAF8wWS3r
CsLQvpcLVNcbcLqxyPtNVDLLnorPmLvag67zI2TINE43SaFkHnUOyr48zfrnimSnUAzY7UvjJQ/1
h5Q34EWwuJoU/FAs5AEzseaPo+f5UkKot5FsaWVRHbB6okbIy82cMjkkGZ2k78EDeMNUnf24AV9X
jJHjt1F91NvueL3jWw8EaYTRxS9MsXS8+xdkY/0ZoR96YNHTMgXyiCmNCWtDDiTuePpcmIIAqsOB
dvtBbFpaAK3o492AHmQ76KSTtCWojqys+xsSvG+H2h1OtV2/43lRUeodAG8RtCKbZn99CMfJGVZc
kwg1MS9rnLcoMJzVlMrXYXkfjl7oh/moz82Dwo7ns7T1d6BIvnWT9zmsGHoOkZkt3wGDV6bRgF2a
nzXebQtrwBKXScU4w9o+k4KK5MymgWTpq7Er33tJFYX6PjrBsR+AhO5gag9rNxFrO9fOpGpx0heG
TgD3nK1E196byI9X1cTHBvuf9LocIDooTagESNKYNJ3dDMaMsIhpCNsg/jluHF3GtCHM+mu0p7UA
sqOCoKsgH4+FmTHvqVS1txVdWVrUGfyp5RNDumhayAkC7ALbAPQ44T1cbVcL9waNIhqPHVEbzg8k
iEQkF0a+YDibsy25OlXxWnW6cas8Eh5LDMmTow5aiacsHDV33XX0Soit6zG6XTSjIlPeMr7QiQvY
2hF0+DVBRX7ZRZiOB2jnDCJrHxS5nyx33yxfCWhpblsZ1hur+FyYsbUqSrI6J54gQoE2BU2n07C3
DASMg6BSmpb56TB8hRhVnhoNZWJewKC0nNGvpXcXWuZIsjZzYSTT4wNnS/x+xpLaG17YkalvZ5Mh
R2GOB1LXL8k8Etjd4QnS695G0InapLHvNTI5mPY3e9fq4l03Eq8n3Gne2TpDy47OR+M9JDovILZA
GjqlcUzr1GAY0Id+b2Lcdbv40g62uZOR9Z0WAw7/tj1ODXXwHJOAAyACu1Xt0giiuWBpFxpPJc8q
FK040r6CauTRtMlViALIjqBu/GrEoUTsp1i3KRTcmbQN4oiYiba6d+yGxuP2iujdo2Ze4TT93pUI
sXKsjaltkrLbg3jRAhaPIGvRA1Xeu42u8YSyt3UrE7qM9t4WDiqC9vNUhs6DowefkSjV6P8JGB0J
lYOkZVMcNQhnzBoJMEWWP2UJTRegbPctnthV4qLWaVhwtcDZ9tFIMLyMPius6rSwkEZ0k/EKR3rn
uXV6CFLLPeFQM4l/rD9z3HBCwBslrZiNGL9YaiI5k58DYYaeHw6sUnfvSFyj/zQ0FmugPWwt7IuX
6y+hrhNUpgYyovuEGydxTigEXhWDuEtzoOV2SoL01gC4vW1MdEPDFLwaQ9r5jgvx207E+0z7YlVi
Cms7k0MEI7vVhBhh72lazYyK8yFaBw4zpN2T2/nVJi5q6tR80SLrMQ4ccz/FrMMx71QOO8IzqK2E
hTWI1HOHPjD1v+Re4cFAemOW01YfJXC+4RH8Ny5zs3MPxmAt3L36zVbJBA7QcOlVEK65EED+L3vn
0WSrkl7RPyQ6gIQkmR7g+PK+JkSZe/He8+u16FYopNBAobl60NHmvXrnnoLMz+y9dlp1IC5oR+0a
blq/xMUlHOGD2b1560SSf8KaWF5OPmNQrjpc2q72wJeu77BtHtrQuanLor3ogPbunbD9Y7Vd/IEr
ow2EaN0jyqAfOxILfW76berVKUUvEcRr795myCRyGPtu23xkWv5KT6p2YQYIZnA81yjKc63cSwLH
33cnK8TBgVCkSd1uPxWxgk/Tdu9CcLZbQnsr7PV5yTPiyewZ/OTGgoVudUJFZzw/TXVU++HcnUSL
Ej6dtdIv160gTsZzy/T0pujpJ0lwK6pRee0ou8Mc/g3btHhZTcIvqgT0iMGYQgHY8yKolB0uEGVa
RyMbeS4RliKhQa0pAtJqcQKWpByNA06tUrnCN9zfxVUIPaiE/L6e05uITCNYYc1zs/ZUiJbk2bGn
N6MqnH2xQSPWNPbHpCAKXQufFqSIN8JgqF7Nrf1k4X7ex6gSfcKSOPnk0xon730kIhi6JeGtfO/+
ha+s9OlHhj38gDVUJCfF2VFl3IHt3JHMo8+EoXYvbRmOhxhF+mUVT62kXiBImiiFpSbCs6o8Tjje
NZOl7bYuC5pEmLsa8eR906uFXnN+G2wTNv3yGnXk/yhK37h/Hczktl9txoOktTpTRlggnNTWyktv
ZRy3U8fUIQhAkcHkjdNXWVMqNAb3iJyQZfblY80kyx8nN2el6BaeNbuM4bPys0/AtYQdTZslGMc4
W3y2an4Y/HlGad+FNdWMQ3ZOaH+XPBze9mFSijs3x2NsiYJPWSvC192nAldf20vixdqdmNNqpwaB
ZHoo34rcuZthdxyQl87eELv10YQ66ZlJuOyaSn9ZLCCzhP/dDmgO7a3K7W6ILoCAIesWgSggR1z2
UWBxOiKtQjiF8+1v3ow5KNdZ27chFKw5vtLDhbdR2wNcYYQ/TVF2Nvr1B6YxT07PgBEv5+0I4gUB
nXHfRt1nNTEorOVFz5wvwjjfiQeFF6cO8Yzyom/G5aaR+m3WDiwuTGc9dctPJNk2pEX1gt+USM5y
fHAnjJG5Gm8RNvsmNcc+AW7gu2AxV8jOvbm1J+MrCAPKK0q+CVFOOztPRRu+y85UfCyXvfqU/Gh9
9OQwHNo1ZKbue1jvO2e9r3SL5ewg8p2oBDUWY6O5S3PPxu7OJn+J91230RGwWmOy5VysiEl7YH7r
Qam+1xruAqpJZyNc7jpYHrBsKuWxo6UGoeldTCYx/AFDxfRGIyRV7RqHDI4qusSo3v6N/1BNdDFA
GYqSIO0S00wMG0GywqyMw2TPp5FX1+1uuyK56R7xj05onZb7spzPcRSHu/w8k26C79mkpV7H5Quk
z1sC3t7KY79WA9wD86Svf624I1YhfRZr9gyRcvL+TbeYkDbFRiaJHBZ5zIzrWj65ojpPefqcsig0
c/uW9Nby/xX2y/+msN805//pt/ofCvvjUEZf7fLf1PXb3/Evdb1p/kO5Eom8qdvcxJaDdPNf6npD
/gNdj9r+ZcPt1C3+n/9Q11vqH7aype3qJs50lPn8uP9Q11v2P5gtSkMXUCUUAnz1f1HXi38JPv6r
JMmkgbCxiKHyZxUq/ulB+S+SpCjt0hSICouFEYjrUgtII7n9jtXopqiJ+OZKPOUsdwa1sKvtSb+c
m2qfJ8NFq4CFJzXIKSqTM5paNOEggvxxQNLWKHUPXLfdZzrYOh2EnUEjQnRbuS2dNwklSZXcGDIl
bCgKQRXqTaBQcuysxW6pSPucNHN09w1/Ab69V8PKmMs5hOGZ7G0ncBSB3QNjcnNmTmnupH4D8WbX
F2xtFUqyU8Rc0Kts40iLQYDSwkpCLMxkqC6JIQ3xEQdg0LTXurOYaTh7LYmbAG/bJ7P88RgKssjH
KVF+YVCPg6wm0TlbRi/RxqdkfiEAzdejiDGscF90lFsY2APWklCQEV3Oc0NR6HAcQII7cx2xE4Ht
dMiypgcftw2Go+QzmZwrycvTBWyDt3TfNPrGWYaIEnptOpKG4JwrXGbHeZg+1PrQaiQXTEqQqecO
OyazcRA6BcdPVn7kIHhUnP3J++mZWRp14DJ8AfhBY8743ReUzsX8RzkQgMj7i7n7vooQLC9rvr+h
Ud3yGJIZWi0n1+LMZaV50NMYKzQoPw/LFcpXW/9Y5U8u0jAIi/ggQrs8b9vsFdSNv5RwXVEytUaC
s3BmMJ3Dt627oIY2tXMXNI3cWYDeuuGhZoPFdHpmnB3bXoVJE8uGc5oV/fyUjF5TtdxwaiB3GS3S
WhBbRM0x7ObYeRADW1lQFm9CQuFmanaNpK2TNETuQhThuTWrNdyRREIINBiZfmEJ34q/lk3ettHG
L31uvhvhx0DGl6HlsC24E3kz+qBWCl6fiQBvp3StOLv9wbTreS8HrffJstuqhpylrY5Cc5Kvrja9
JIyz+jp7TgnH8xY4lWwl8XTM4jPXhtmLkZzu8PsHpqTyZieOnrhvzWDI06uLl2UHbZ25kblc5nbE
fTC/JSUzs3IEwNPGf5Qy8IbcjRUbm3AsTDgFavbAOxEbhbqVzfJLbWWwn8Zm3aENzO7NAZ5t+xt3
EHnQv6NLiFj7OAxfdKzHNMewDKwPUycJm83CuaZVI79FI6GD6QWDlokJYLebqYOJmjbeQFyUAZZw
+I+qd/ZEmRUeXodjMhJiOU/fSuX3Jst0QJGlP/YuUyCzhIoBasvWft2wWS9YLlYaBx1vWdS8lqzO
94XBHGV2Vg2XIQTAZtb9akyAic3UbYa5lEeHtDmDlI9d19cUCgUo1HpVf/JMOzY9+IbFbbqdcAFe
RvY6QYCEP71E1HWrK79tN3sK01rtpa6nh7wBo6UWomo7bneqvM39S92su74pxKuFzODUc61zEqNW
6UA0lpCI+7nE3bF1IVPCo4QXlZBCHoytGKS8foUMZgR1WX7lWv4xRdBCYodRFTGzXxmrgyGN3wjA
QRA52PzKHesutKd0Fw/FnozuhhE/yCA7YUJRx3zL2+M9kz9vIs3Zo6ZvPGO+dTqNVK9F046sQlb2
b3sjpQ9XuT+OZbUrp4w2rqFFGxjI7AzSWTCae+VKZPU4NXI3LtOJ2vGT9EPLEzWANEORwmUi5VkG
8lPaKQfQmXUtoW3yZVPzZ4PpzaPGDj802DwqRs+ECSo9eV/KxN6hNwUVXqhDaEYwpjkoPLBOlOqq
vuCIuc46zXlFixmMy33vMKzIxhdY5MO+0XrbM9T3Cvh8l3Qu9Maq+U2Qw0Meu7f1/IOt/Mk1MqQt
jXWKxwUwXJfzPaHogNfLi2spEREAH78MVsPq3w2d/dJnefAwmCkt6uzyPGSG5lUjaL5xfgbdTuLx
BKeqxu/MuOWBJc4tgX84exMT/ZaWvJBYhwGMrl4l7eytpfZmgPApeUmjySdT+X00r8IYJEE5oJNm
5ydUTPx6KsLSOWq93PTs2HIczDm7tFJ/XDYBk2n/Dlp3k/RjQw/d3a7DWTOhv6DIpNvQ4eJr423d
D6Q3h1WLRIbN1pKAyjVwYOLNO7Q2RG52tA+ZwCieKI/X5V1JcoO0iLd6ifL7yuRcEDZABNc23zOE
zail1qBUKG20CR+MsUWx9NWpAfgTDAJJRaHHLBfl04Lxadeo6GyQd849+W6VkFK74XcOC92f1Eeu
YTBTBgYosybZJIXq2wM+atk0+CS4souaGTmWTqIz/XkPY+NJpYjyxwnZTVd2PI4y2Y6T3AedCvGO
kpsEdrG9wjkjtDXjG+M44Imdi1cl8fLYjC5cpxi5K38Wo029MFyz3bCYSBZCpiYduNypQZENgHMa
Zg5r7nSi4ykXOgrvWrOPTc1w00Kwb81oPSTcHsPlByIY/zV0FfS1bDF6g6PmGc68NOdwtMP3aE1w
vUTnpM4eTH6VG+biCkjmZUxSF1QYUt54ac9tH4qjljs2aTfV3jSYkDZqPHM74YKpZIi8HBJnQcRR
wS1rSwZrphECe3EnZrPlio4ABKxiHaRE8qSt4o/rpMSfInoJ25uobd8thWhQN3kSM7d/bDS+N732
bbu9Q8cFhZpezo0RWgBjEshk/WnF55RbN3Jb/C46DvOsqw04p58tUoFdlKOhghH8nQj3zoH47a/z
LGA1jqcxW4IkRARABN3WIsOTqVN2iWX7wXHgTWMSFCTRdNiePDDu7Y6B/GMXNcvOQtsA2JyZ6kgq
KQMiJZxXhz3aroJDXMUmBuVlRbbbJmwH6pZV3eOInnkfTwYpFMZ8Ape5EO/VNPT0A6+Odq/1cE9b
IGjpQDqq6VpnPYEzx/i7IIDrsVhcNDfdTVNSYriCCJUyDggcadBejehYOZAdySyUSNWnZh34ucL6
pyLxIqY5yELtVKrK3G3foz11b9D10BKB2+7U9LBg16zX1Kce1v26b68AWx4Xp9/HfWx6yWD/VDMN
OBaMLEy3tBJ1A9SA3r74NPP0Do7RDOLUvmpRBeGBLbzPwmhf2R0Hoq2Rm1KgapbZWVkIn8OsAlH6
SAvXeM461pujDLWZ2REYAA9GK7QbdzVPjLRALSzvpV4jXlxMzbe2b2Laogfn8OqAp2Jp3eFAWXJm
8ibKkZTAPFbaOsK3TJEmSRoeWA+gBJbx3MhE3ZRhdcTmMd2t2qfFSeWpKHpVA16tRq4UHEPhu4QM
oCa9zrT+YtB25rj84m/j+e0eyQIvzZgywg7/MHmIdjZniIuyxdbwXYQfCJnaYKk1ZBokwVmjjCl7
HdN3jfopnBK/Tr/KoqK1FivSTsqaVKa3ZQyyHKxGWkNFXCiLVwO9UATzDWdU/xd8TiAjRI1apnsa
ykW7l9+UYFStcXeOJiMKTDhcVqzmYDJdUqefZZ7irLOyr1WkuMTMY+csb7rOGDoGN8ghiYG1bbtd
kzvwou3yufpyc/FniesVTIDTE+/CjVMU7CPsfRrKJ4fFkxf2gLzLSh0TvFbbxqNHJ5QecZhce+bD
x1gn5DnrAN+UGdpt3vuoSn9cE6ZwHn9mdScY0mBadvKSqc9CMMXQPYuq+ED0Enr42/b0O6Y/CCew
15ogSoFRtZDv+gjadwyznV6PWNpM5ycrtzuzhiwHJWvsjC/Gz09xD4AMfPBv+gGUN/EQ/h50h7Ox
qZmmAM/rmaAPMaS97kbMcCw68vDYqSDVisB/mhkT0B7xeGj/mYtiviJaF6du4lqEjSUlNX9uY/vL
ORq06oc0ql+bnjKI03raFyGSObhlcgnROyZkTnRJfquyEgvdVBIwICBCFnEeGPJbKoLoS5oOx9KG
Q2bh/KqLhluIELpgpJY1lxjA6ZrjxiG2JcOHjhO5S30372NP+IuRIM7WiiRg7XatXHgjmOJA3898
TYNFFgzCx0s8X0JnFAem55fIXly+VpupWlqfJ/M5rVCTp0ZIMGw3Vng2nQzF7vpF7jnVdUO9WJdM
p8FrN5N6I+T+zU4ihH12UNTshEz5AGfvb1G0T5pGIgzJGOTjFvQDvKN2oYldm+Z3Hb+Fnbn925QX
iIZYQtdq+g01i1FjERIMmKVwJvjyUF2dkEbmfgVvxcKMwGTfCooys71mDnlq+uuCrwf3t4lkzV3Y
QyZYIGku4yR9SKv8acw5C0SVFr7TO0/Kmu/jpnjJJtfYG+t0gjcC2wJw/upauzlCKzZm3TEvxmvi
1lezIA/Qsm/SWnvunPKuWpNPsgLdXcgyB6SWERfavqjJu4IIiS2Cd4OgjCvbT7mzf4sEaosji9+O
WgIQ/PoEEy1IO2ef0iK2ktSiGXJrnlXPKzasvczCb0So37OaJWNV5wW5G3vuqqdtI+IEnSsCAuYB
Qxhlx9yMNeiiF7vprpMNWclVvPeJhZHRySTn5WbAi9fNfk4AKt2peVxR5pZIRAHicuXXthz3KC4K
Kt0c8dYoAnNhjNgW5BfG4grxw9lbXYUCAp3kXI/3fdTetm1te0R22kT3KM6ZwvWQonnhtutNbN30
md48GJnLRdC1K4DrQzly8WhxjXiFBEVWpuhhzLT3qjT6HLCwBeU00VRMqR93IOedZfwwS/c7ehNi
YjfYMOaswuadmELuIzk9oKEhXYdhugtb+zSbNBPltDJ51kXhwYC/AMSHtM6Ye8fiDF1EyRNRpuOD
uTIAXePHJOfOQOuQcFevpvTa9J0H/kZPolem10eVDHfdMh5xzgkyDeIsv2krFL28HvGjGea4IGnJ
y4Lfd+/PrXXge/c4/x7Fcucy9BQEaNNiMHbXBwH70D22s328OVmZAjtKVPiyhqfO0O4b4NXrMD4Q
QRh28smcUTHH6GLt4a8cApVEjzlqGzR0MtpJI4H2E+/b6qx0Bjqyqk81awNfApBrIxcb+bR359jv
BPdqUcXv+lx9hyaz1SrTt+UD6aP0QllqAuXT3O9mUOJghCe8c3dTSTsMml1H4IpkX4/ygA3IBSP2
J259Aqvd5WEgnzSPnAuLtr8uta0F2a2Zh8usiodyyM5anZ/HaTxlXIeCmhCTwH2Lam8JH2tHe28G
cQd0/g9V4C0BZpfIUfcyZPbUZsWrxCaeTDeuGE9A/ehwWefr2kNTXwT3oEPiKmccq/Pa5u7T1zvb
mVrG6uGP5cIPWCns6vaSgYtsuPh9hHt7OBCWPlzGoiDBoblA7h0R7kdfReW8GVb8UC3GMyA9b02n
Yw1Dz7cqNkaL0tiz0CMz4Y5XEOZldMkpErL2Ehtkb2DpCCt1KMTAOsGiPMJTCNGP+681pdjFmi6p
OgpcLcTXVVZp7cOkkAEiAB90U8nYnrYzzdOLEU7psZqzx+KGI7+FwbhcrelRoBsqHBpwpyKSWzov
aWSQP99XNAZcW/jzknCHcYx8wkL71hPtdyJQnBKSuUHPkbfC2u7EFYMzcgVgwSO0x3YorhNQuEaP
BMLY6KO2gEOH5ufMl18BtxY1OvwlX/Zx7rDn7f84ozpBsbqMvQWin91EHH5DlPy76gxwHHNEDM9H
tjfMucVa9pFU7pSfHD5Rql1q4hP4WoxXmV30RcTBbKgbXMt8V1RQBN6HhwLx1KglD3nm/BRLe2uU
2onGbR9KNe4QHHzoRnlC5Ma6zStk8ULmYlDk2bBzNCgHJbqFeL03lHEEWszSC0Vu2r1FdkRXBPNe
UzW9DythzRI3mfZnzd9V/JgJGYym8wY3ZQqScvS1FX0vHA1Mt0nCEaSrJ7NmMjmKh5h0qJvGJElA
Da+zBI8u74uxvkYxJX8i8+yc26S4FZy+qnhdQ1ItRVUCDaApTMvCL0LlxUaLUpsuS0cTqUSzY9/x
YGba69j59nhgjXevCgi+XSXMI+Imzm39rztIzuLGfsMW5gQFcTEVlBt6FAZBbcgURs3vA92woTq6
8nxOd3j3yiBausKLXdooG8TmYLjtPlqpP+kT92QKWWjgotfOcNnrUV9XUBo6njWp8HY2MNdktdqn
dTZOJsUBW1/HUwj5AlM0t1oNarWmn0NF/yYb+zhTEqB/nh7rYthXBuMitGPjZxZ+VbKPkEs6D51I
EFZj9ipH+pMupxpjrJP3KZoj6PWiYtNiln46fpGWMO9CN2s4QL1E5MM+wZazS1uXiXfEn0nM5ktX
uLflQPMZ2n8ZoVz0Agx63/U/reQ1i9YIgzfVJOwFYJJzMQTcYzD4W6waoWb3frXlv4UzO1+YFhvU
m7E6IVOrza+foEM+WkVCIxnsv0bWfuIXTkk6tIOhZR/vcsTf51oXkXiWfqX4F6SkB8jEc93YdKGY
pvzChZzRpM5bVC7A37npGjbduySy77qqLS/0ehbybsY5XhYntxK1Cxd64o1DPd3YCjE2Gd01blqz
OGJYi7Zfx20xZ7cAMJSn5eQa63Ho25FD2ihySjTvdgaw3FjuwEm7x06ffxNmctHaoLDquIlbu/8W
EzPUMbEZJXX1T97huExC4eMYOHcU2/f1yMs75Pqn2SbfMFZCbyT5A8qg+1ugwGiIPNEJWJEtZ4Ym
aeoUc6IpD9tbzaJ6LtA9pCZ1bZd2v4tuPHcdJ1co5bkqVebr0DR3eUZqNQEzHtHZ2PYKGox8y+a2
OyCZueRLxbstgzzhAMNQ7PWVaPysFO6uQWobpGWAQP2GCu1vOm4tdAb/JCoZ5IXhtPppsTheUrep
L/KwCJhX8zuirc0YUKBYlTgtsMRqetL6dcXQZMqY/s8khuBREHmAUAw7o6LIFeNLlcXof3jA67W5
WEt0i1C03v7sbE0zHdIE5uJSMhjSmMocJsEd0dTjQes18BtIaGh30AfBI9jnkfyKbJCFbrjs87r+
Mh3miTr/rHUR4y5JrD+DJHoP/MnKYR6z+Kjw0fQQU1HFPlcAPY/sq1HFjiN53KYeVAujBpRrvuh4
Iod8CKws+mnSWA8EEYpuQyPbhc7qk0xEsz5/y4w1vhllQ1AOOttXS3jkZFa054w+ZMpR2ljRnSqS
g16n5p7Xi4dzYUZmt53yMm1ZiPVhHWrI5deFaEP1Jk9EIho04nSFGfJ6Rsu3MQsABh4tAeAZ2toy
TXI/Sv0yHn7x8mMgiJHuUWhOA1nd3L5XwhfOHSw/vsS+8fMtoQ1Aym2HON13GfEFg1RXEqmuKtXv
spDCr2uzW3zjpNU6O+zksGc7XmpGPwe+INNYQcIiDMnCPa4yPkbPF0AQT7jvm/xeNNNtVaNmbdES
KU54Olkt9McYftHQsDWv35JmOOM69xc9wvULV+FYGw/hnZ6o4Z6t2QBJgyBtx62fZaGg2tWYhykg
r5Wd/USDUsfJPZRJjv7CfUiabiRoNvkgkNqvEsSWYZGQ69V600oOtJ2s57BvGi8Z5QCg0RjRgqIV
zzTM9GTFPRJ2l9CewQFnmGScOid56F1r8nhgdl2ECV/FnwRl3FbatFwr48JWX6HSZUTt8ur3C7sU
BgutZyzKtwHU7VyzusUJ3O9cUhYDcytVlUr9JCTukrGr8BwiFFqjbQ4DgYweCSP818g0PHtgczRK
P+zzJxThbMIWVALMSmumqrs4udnSiD1h2QEoouxGcXtl6PUvC+9eM9FGJw1Tb4fhP6aX4c7ePIXM
zu7Rbl47C7N6lexVtMmts4Ne4jxna7cRBZuZcPk19kADxOSuaQ+24F0dSxOIkdT2o9tmnj2yTI0z
+ws4Bt7vdRz4A31Fgik806L5WOiIZ0199EgGYss385FE8e6SzqGJxfLHFRuHyrxiE1PWJlpjTbAo
4CHeNXN+V9S9yRVlkkltfq10cltr8CfrMZXpGq69hH2FLvGDL+5wn2+m8XwiYWltmJDOa/ar4vml
TraTnCIwc1YQvdy/CINqD7nBscV45Nk9GGFd0xgZACyWiYshYIh3TodFpQSc7aXZtO8RYd6MA8HP
NkuSPPGj+Yw6qdlZmfWetQJf4Yr3aSV0AsYjWtS0vXMrtg9JF/9mItFQ1FoPbZH+acwyPIftyWjg
+64LCA8B1XRHyKmLhlu7TRELeixX68Ok4pfIqRkAjkKhOdSDZbEeF9ljqW+LzXto7slRpDlLHcXS
UH1mRkdzBwjSq5aNCu5kV7Lc8PhMdNtNezNoJNxbVkFHSsdOeEBMUBCUGEYJqMZR3kQhljWkRX40
kmiFecFbJxXUzLqisX43JLdB3DH3FTSRQ69357Ttf1DfJHtSmlAl1d1LskVJAZCqdqiCWoB3RHXF
FFpsjNlTjhJySsSGoujyYCl7YzP42zsR0wrwzHrQvnkWarqbiMG83T4Qz8iko/lwp7x/bbXhWcUb
6SAs9kDOsDklluYLcuR3M2/vMRzCM08d8CWCEbhdwdGHnAZDzUpCz7vDKKm83AK3gCs1Y89Omt2B
Tq+a5Sh7zDF+ajXtjJBU3ui19adOYvDHDh5h8LXnNCmfMOfJY2OqzzFnMqvssQSZHeGzbLeADpkx
VHI+OgrYCcLTmId3Nhnyu0m9mClLSmt5ca3hbimzRyd2Kev2hTlBMFZDoENuZRXFwU9OHDHwJNSE
je/W8jFyvhdlE3mNM3ojhT1mFJxFw/iEVQrnxXQPGCAhQtGLtcIGAQjGrEI2iSHqp+qck5ZUL5lS
r1rJoJwN8Evdj5cBJI+R949jQWImkC3XjY9NV96YoCKipPipCWWruvZ3MZoPxtO7Xq5PJlN7YBHM
tCy5Nn7DyJWcHwjEgtFgbVvI9RCnpxPcTJjqNG50GdQE/a5B77MzWKHFucXcsE30g8jT1zQsHzC9
YVIhrV5ll6lFXQbtH/Gv8ZgChmcQDAEiX9w/eLvOJvbBUbDSIAXWX4oGLHhzy1j1aTAXINmSGnye
NZPbWZBF0QiMbL2cWLS0rOOLLftKZsfEGa7kAKiT52ZlxUxmAracSucUCwQFZi7MINZHrN7oHZ+7
xjz8E5AiCmI1hMPyvNhIuEbJshdfn0KRT75mF6sdAQHgGjoqTbm06mjVWG6FkyUB7M/3NEvl1cmt
ZxzdxRFTyWbnrbV9vyTubYQaj//J19DL3G6KvqLv8aewlTz0w/Kcr5Z9ywFxEDItT0NUQJt2Q3LY
3W0Dp4Y5KIq1O6UZbv1StxjUUoo7oliuadKuBztGMRxNurxx9JcRD5OxHOQyvzkLdVLnhJbPPPeR
LdG611doG+FqgbiodxSl3d4tKC5WkirmYbzkSd3s8KU+ZjF9/ORMj04C16O025Cnsg3WVOqQ3qE5
DMOhC1kEMr5nT4X6LFhwVCBeoSmnd5h5nJJBbBpm7St1JFtaEX+YFEdkVIOfErw9PXtCfJ6+qmUN
kcQS/jhToQo05gGrJQugS8q+CKFLYFrdWxtq2KYtxntJRshk2OZkX6vh3c0oArfdlNEneOOqPROk
8mnQk1PTgek3dJxGMzTOixtvNog5wRmR84WBLCo9Z7Ddgwx7n90plsg9ic/RcxT1b65hRod0soiN
VeNDlawRw6L5maUMYxgWCAqte0EUFCSXyj7KnPiHRi+PqpTLxWxmxVS7huUfFa9V9EeT83oekpwi
Y20OBrRlgMUWMoJ6GmmhMQej+wxG5gNeg5CdfpbsH8nPg+k2NEe1kCXQgg/nxj6pyIRgOOCX17D9
qt4mSbfGHxAChEfT6aF0fKzzGiKw018niKU7sFbIFhBwMU5HVSQdB9pWxmavnZu7MC2MHQ7B9VYM
eIJcOOiXHhMRAk2jOEXSIMNp3vJEo6uKpt90Yp+mEd4WV4chM/Hol5wL7LSZurQMZyuUmhcMvM+E
O2OeYfx2zkNAKVhYuf1yJmc4lrUpRuYex+k+X0+ZENqpLl/tcH4hUuBFbKwOl0PdiIT7GMFz8GwT
584keyZam/NJWtrNQO2Qpx2NiYMwOKJKPmYyuWWMPR7mGFCMsdI7p6CSPIC+9R4YgAeighgrM71g
eULhDGDiaLFlvaajs16jLS7PErrG5jED0lBx+yfWfMV2agFmGhhLdWzMnZKQEH0qVJDr03sxMH9M
057EqPF+3spZo+s2nffyMrUsIMKmRxX7R0IJ4PuMK4AxUXrswiHflc7i55b2mmkOa+SWuSJZCx9Z
kcMJxPG3B2j9KiOqZCyE+jWHfCCxzU3Ma49YtJOj8aY56rWLZIpusyUieJtQIzImOwjAeTcbjDCY
+izsnrUUHX3L60/hLw91TKIQyltkRpN9b0flHvMGXkyI5wxR/DAElENoNWr94o4DIuUv44NrIeZi
vWE83WwZYADoPUgdEyspg4xNUDDrQFCiJDdq7J1gJQ20H7jhWFFTWaiFgbKGWE+v7p1GJ/uz/JqN
LhCLPEHqOZHYegRt0B0rdRVUhIivuq+13vQGsfiKDG7mZtQCo1Hn2aTg3irDVEvfHPtNug5TKvs6
R9l8FviXorEp9mlEBepushPT7nTfduJvM6aBLGGU6MXwYtFR1szBRRXdK21eAwPcIRkyD0AVgSAh
dagnZDR5B8f7YBnx4C2TSVSLjZc04nKOwbewD2zLPRXCS5fWMKrQ4spBQIQYlOvnbPH1SnMPbKeO
44B+3XlPORmaBOcf4xxEeKlfrXrsQ8UuTi4d1Kqh/TMTG+L8iJtbKvL0nPjdhVhGFgdbCbuf8Y+n
DmOsXh7iZTqESNy8ONEAL1VLAHTkwYRSQCzw5Pea8UHVX3tTKP7qeakOkZPdxTMDHqIQSfeBVB7Y
zF0YxZVGusfcjIO/Nw8odrAtlTyhesJYb62RhkE88WYdu7ABvDKBJrAb0oX1aZYOwKGugDjtpzDD
rUYkPa0XRUx6h/Am8ttKvxM6EhxQX+cMNiIosixow+6eNRHFYm3bLKX6g5axSrfdxV9m7TtngYH0
hw8wLNeFWDLqNlxUllH+7YX9OJbRlviLEA7hhN8t0TXOSWYb+uxgwog4iRz1isXxEMs3w86711hn
RgpZAN3mbFFOmGcJOAJPH4VomSs/VrcQk5ObnE2vP+JTIrYF8zfg4GOzYc9A1ymCwq3c9OKBREa9
wrDfWg5gWJ4CG4YfnA9tZ8exDZMxPmcJC2NZKiQpdV0cOH7udeTaWA5oHRQClJxyopCmeXZbo/Qr
xqiUp12D4KlN9kOiIYNhNaLG8lLU1Zm/C9tKfDVERme+aA8xFYUnx39n7kyWI0ei7PpFaIM7HNM2
5plkkEwOGxiZzMQMOObh63WQMrWpzaRFa6UNyyqrikVGBAB/79577njyQCnmy7m1SxSTZNp/+T6n
pi5Fm8PFB+UpevNahHyzJiswGE2MHaKvcLDtRCPIrLv9ccA5aHHXO1fsSzh46Fs3JgwdNPymmL7T
5MvLEuwKCYMu3vUAjS35lftpfHDbkY8ZtwAzV+Yu8pxbAF8KQxzrFqkoajac8IVzsV7nVoNI3GIE
qNp5pZzoXMnox9RujIeQtif5i4LTq4jo3kDYsnA/VPepNx8y7qg7tOmTxVpqnfpGs3XNU9A5VI2a
fr+eTY9TFbLbho/WT5si5DLhf5VB+l7HxGA4LHYICxyV4sYVG2Vx0DN8uU1mLGQ+KqxfS4KXPg9x
X0/1Pgsw6A/M1fg1buA6FkMDu1wN35DgCWY2M3xyiFPu6SpuqNWJX0UVhG+xV9xNIiX8UuuuH8BB
tVZJ0Tmdlybq9cwkvrVHbk1eVATn2UH1bCy6djNn+EjrilDhktfnzScdENnDZuJEuO5LrrIyJQQe
+f02/8czKudLILmvWLjgmCnPHFVgs/ayIw0E4jXTUC2Cda6xpOlpurYq7UEWsZueApNTOQtuEYLx
JF7aTCS4GA7MtKPgJOBa0wKZugwim54mB8GGepeVNfOkGLR9y90u2xQWhC/TypAyxiUHHOlN1pqs
yBNwTxiNGyxTjt0RRQ+uJAUaAqfhg08vzXpyODQSvoV4nYz2RqjyqzCCaQ2PZpsLUW7z2kNq4vYH
7e4O05aiKtt6Bn9AnnMUNLKkvXMw8vIsaNQqcu60AYkPJ44+Jso9NmMwfGZzTPYhxWQ6QoKswR9x
M3hSIYAfpI1i9J96h6NtNsDli02s27UV4nzzYemFLRHQX0WUVxc3ZkNi9dlD2pXmOhaIa2xM4lQ9
6tb7LlN1RX3HGCApunVqPLhTih0qAYaHNJ/uJ9KmMMMk+wdrS6XtS82OHRcTidOYz9Iq60wsD1P4
0pFE3YJdWNA8xCwdUQOLFI+qG9Ecwik+0zeQ3ENHP2kL9zCEEVgJSbsCua1vpdlK1AXWEnFYfNou
B4nY9zH9uOwOjGIlwmvfJsT+p3fy3l8Ny/7V6EUnVmhfTTXBxavjF/56zMtq/Ciiv36FjQGc6IdF
6AlMNnF3z29IvBTdy4zrUSwA0lTuW3PUnNiBORUO/mReeNyZK9oTjHVYsQpOLXPDwotPH+9Qj+EO
VIa9L5xo543zOooKqsQWQ1Nt/JUWbNucA4/Mrn4FiBeIH08/73OyoYMFJSUk40+7pM6GgUnU8v5y
fP2g9QgDHftuwn68rjN6mEdZFVUrlnHP8K5wIwjKdZUMuHgGtKi6Qp3JkJHy4LkouH8nhtzgv/gx
+nynQjZcJsX16TLWC62ONV2p1ki4agI/tGKnAuyQxF4piQuUGKVLZRmnKS7eIxX1cPTDrR11r0Y2
Y1cTSYY3AvYXOVDnKUOJNMZF53DbB/rI3QjmGxo8XVlZyBw8a7wOOAwc0babHDwQd3ZOGXkLB5HK
EEyZnuz3g6QsFkYuzGkQgh1LaarQsl3Q5VcFoRarrfHqZNWuc+Ciochv5gEfKNsPia2lWJe+hKU4
cifkJRI1NhlL6oZ4BJZBQqHxIbSrC6WyfyGOgXcCEmAY5s6jVBiqfvNj5O0udQfK3YT7OZdfhrZ/
wKwb/JpoOoM5H2AOsPmN6sfc6T/L2iZajAfZ7cs78GbeX5/CgcUhAjZvXWdUF7LebGEKHrr8te1N
HuMgudoQvwKv7MpOcNY2U/c7rG2StPRI7Sv1JxvJZUd4t/kDcIw8YdTM8s+vBk6YNuf5nDEoLRPY
2wwKnf4bO8ENrt8E7QjCT5N2jyouAZh1LtaDUP9aNj7AOzd5RG1WNR+GCN9r0KfPzWxotDfrM+A7
Qpl7HTxJJj9B+PCLZloVgqdkSvKWMvV4q9yRl8yxjylzBL8qhxxvBB2a1Fv4OlcoMy8DLWkbAfZv
NVnuIWMCMtWRT67GGjfTpe3UX1OJ5jPDLLEEfn3kxv6Qi/DTGEhD4AFA6LK+g3TBAEnMu9pc26l1
Tqr6h3QxUX9eOuQfcQZg9YrZwN17OnuNDFhttjGe8ADQPWShfhMRRrrMppOy5zcqdcIdiJBDXZv2
zRuno5MZDHdhfPfs7pePL2uTGj67gj7W+7Tp9vWAU5Fi63SXpqioULmdNVizB9oovyz6yXAxsqJO
R1KYPld7FTlPMivNvUtjwQG0trsKIom/XuFc1FFONyMXdLmUzOExNcEJIOn5JSy8JvlwpbhpdjUr
lTvfqhWMHjr+ozzwGVZs75t8oSUNFTPE/BILL7riEWXXqNW1dwmQGi95iVQdULsBhWBrUf8TJhxg
dEiopmFsha60SITnutEVIi87od7ch1IfW1ygU4/lfNJYt9vpEOS3sSxextb7rSWAVocPS8mf23lo
H5Abl3HbPLcNS2VpfQ7kmQjo+28USCY78kA8zNCd7Ni48Q5gSbfmPafzCpFk+nJV/5iP46fPqggP
D35Q2wZwZzuX0MBOHeXul5z6kzJceTJHL1lVhj+CpzO/tSo5RU5+uIsme68MP7m0waeM7HkX+PNb
PMWs6tKKWF84Hemk2dDGM7MJGwIuXM+KmPaG+RTpxNwVxlK/hwy0C+rqsbTd+79s2X+r4eb/3E3z
X9pu/p9LcP4/bLiR1CL93+N3qz9F/F8KcZZ//c+/ZhvrPzxbEG2jw0BwgqDL5n9l78z/cF21pN4o
zrKJv2D1/c/wnZD/oYCEK19ygrIlYOj/DN85/8GdShAI4h60tDLZ8r8TvpM0G0Fb/t/CdzyoFE9V
bkN4fmyXn/O/0pi5yqK6NFh32eF0thNw+2OskHR4lt1U0HwkFqWhDcHfG6xXeeMxx7nIO/Qq8Y/K
lS9V2s3HQpSuhXWC7EhZ+NxAR/Xq0BN1pTi3O9dYF1yDh9toNuoSjBDPQ//67wvtsAAynexSYMa4
js4M9QAUA/XM4S0P5j9p6peIM617spljIAbbF65p++IN/XtIsH+5wu3Lvz9PlyxFC8l4a3d1esZy
9+GTagU2J5yzGox0w2vwPnjDbeAmzXIuOflEvklTBQ0Ao9xpcGqNr9GcZhBHVLOKSigkgT9CEE7r
a0wNAjmHet70WetCQohp9uq9alXHXsmBG+pq19JKGs2cA8YkPrt9+BGgJu4DVlPXyGTki0S6B0SV
XIcAsuZoOsmeH53K7RLCk60d0t+AK4j7YTkF7fI0u/jkOW9lW+AhBLTSrwnN9GTl7kn3cjr1x7Ld
xdDpNwBIxksizZOByNQCiyKF2GHYtOn70e1O9emjPY05k2vkEz5y38o6io5hPFLBYQTBS0XMAWQf
2i2iNS8ZR4UAHJZX70TGGavMkj82eitmBKrtIcwYVv/bxg/feAG2MN5BtipDvba1/936krMCp29u
7BGNtslfPYVsgBTjp8MDfyIxF/NuGOCAVrpvHggQDR/zlGw5eP2klfO3LHHIF5Cs0uI3/sdkm1Sy
XmdMZ9ga4mLbefC2vJG7oahYRprk+7xR+UeQ+kdn5rHuzExHwKT21Ejm56oDGdWjmDW5hasgqLD2
TJpgTBR9mHJ6qZd2Jg5G2RGl9aiq4CfQ2WMKdAEFJ2ogJtWLsewa6YgKGe8ptgp5jg1jg37y7E5h
tatppMPNDVU7i64N7kHbWSi97X6EGrPKIk899ClURxNIRCi29tC2u9Jt5bnpszPmFuMge8L1Q29f
/30xfP9DTiM2yrA1STYu08UZHCBDYJg/dGGBzCY9kpIASJpU7KQbvstoSM5UNoMwnMd7U/bdzq7b
8qSJS2xGu0Ee6AFYzlXxy4EIhZci/LGRNPmg5AAEWHDi9Ie5Q/C1mijYC00aIzsVbXWptwnrjz61
/uIv9ightULAZQeYIVghSequ8sQa1m4REskyprUJMGkOsQ1V9muRJCymtNqJonqlVmzYkA2sjgwU
UxKaZ0BsjFnUcuAfAJpm2NF1LGwkJ9M8FdRxXxj2iIlZGrNd4eVni9jTUsbSbCKnHsDHOj9zoN2t
aaM3xeGAqLKnP5yLSXLqrrX6BRjynZ96ickM/MmoYCrXJtIwbqrYnfe9AAbD4EUNqwi2Om4AFOPM
g5pR2mxcsqd5LBzO2RKpHr9cK+IJimYAaA4I8DD0FNHnKEvx2HerBGPUZX7poLHR/BXCz+26B9XV
YuMaQ7oGOba13QZoevFC48mpq6TcVSbcQ/vDjItTF85Q70y9d/zpYDZ1DCo5XLJVTD5BQ3rQNXBZ
aRrGIp930tTQXWM9PhoxHGPBsE80rvgYlLjDgitIjJWf1A0ANmYDYCY46GTekNcwaK9MkhwDUcat
QEcYzlqGCm/ChJskPjOdh7gE0AmXFJBnlSMvBCggcxMfywYdO2IaWmVtiJVDS/j3RB+JaeBzzbLg
kArn76hwEjuK/2Nfuu8V7ZZ7b4piPrMsIEJ+CUthVe46AyOUYe8oBN8VNpt0kNE563T4cDHxKxVV
KEWpvPAW0SgiKoiXwROYsqsgu8dMqd9zamm2pmIiGcQjOVXGw2AfpNG4pJytdd4FKWMbHjWH7s5O
See0KybMQmM1EzW18ud+odF3VyvSWPTi/hkXAD+OectCFi6pcnxA0eHajJN4zfaEPUdPJmhgi9hL
HxAe6/kuR/4HqfSeWi6WmDKs1rZN3iMfH+o0W9yqGIjR62JmZoIxrOeLHYPquk/Tz7C2WuzkAlMG
408kYOcA2vtOMbp0wRBtcH6BMa+zQ5soDvPcFVn0xf3fLpvPLK828dIXEafjZmhN+OUA84+lZT17
E+GNiLXcaGvEFJBJSDAXdlS/YHJxq0QMBpOxbCDzguI4MnSNcPauh27ljZj1x8XmzWtt7Lzu28MO
uTLs+F4qdH1MFvdpofpQA7WeiDCbpn74h/uiJ/2exzykUiiYqQtLt8ZN4Sy04sILtlEW3hKzPITU
/QG2LWGdDsMapwZPNv1qVYKptvfYkcEeo7eJ5fEibjJxr6xuHE5YfrmFG8kO3c7aOQ0ebbBdAE1i
dunTox7wQfAJAb+JzxX9j7Zvcv4RCfo1u0Lzoip2sVo1e1gr4bEhYDANVb3NU7jgZVo9JG71UzKh
bKxBQ9n5TfbMQl5revxI9sXtTD4zM8aMfhqvNtTrQWbONYFvVY0aSRVpPsnG4lD0VbLp9QRt3xle
cFhhl5IuaOEkzd5w0+4zFjLgan9MjLtb1EyMWkno077cQ1uUFdZ2kuwEL/k0eghxiXTajYv4FqmR
hDGZ0kpbx9YU7l60hAyQwX71bix34Ai1HMMzbXK30OBTP/sVUko6pw9JRrajnr2n6HdetsUuNzsC
FJlX7OeBktGmSS6haNPDjEDIe/a7wka5yQfMdD39cSwoWZl7S2kPAZhsWTJE0z1ntFn7v/Mxt3ax
qX7HoXaOBPtecH5eSKt+uZJO+B6H35n+Lh15XxSiEPiQA7iAGf6w0wNDGjvWL4rlLgCfnaRNCdcO
5kbQ2U9G0k271q1eu7R9jNocWlbiuYAc5Kt2eWf7dHxjs45fbQa7wv1Sc5F2EPOSP5aMH+scjx6a
BkVNPOtgedd/fE05nkAiZsHs3UqSopSkZBBa54RgD11AUiwqaRb+1hO7FmIN2T7rcV95kZkBl3ng
9GNfFPURVuMnT3OyxDmpUtpNnrcn7o3zBjfGVlkBHSC4vLid5O8UzK2HDq9MEoDYs2Xx0qYdVyvd
Y57Hdpu6LkU995KVh84Aod+f69cxJ7HIxfwRZbCn1YBzVBklHbeWd02Y7ajKMH8hxz7ngRnu80Dh
NhUk3iHpqDYatm7ODq3HrpXIUh7ppTvVoxfuFfvIJtMsPpg8qP/Kz3yiDwawtVXtVU9VJJ6ohn4j
0G+yVvjUDc//MqKH3GXhXikYFqn+XMrPoH4bmHnZgA+st5nKbyxM292cmifVxs9jR9LYKcM9jXc+
dujBIElEcxKVH8wGffQStd6t8lgaKxPHzayT+eiXYPUxPFykLEbOoWG+NqpZ7qmzOTZ19y3mmrMx
BUUuCyRgVeGTSLBEx1S1XF0LHhLLrMC08SLosF5zc9/xu13KuYsPacahgfBCwg9dIh2jNPDssfrr
MDK3QEt7pQO9fSJA+4jr/JF7j3wIuhZg8pBhDiL+Y7GsYib3j9pa/K+Joo7I69YDmy0MP2qF3vhS
+Uvemw/AhlOU82TBP1oZHs+Qtguv8JM3MfD15XSxsVPvTiTnukTQ5hLEMXA2Ycgn2PEnAnrTTgcI
Q179q7Ay8cQ2vxVB++R1wQ+UI0Rc+iSmqfuOrBpmT3RsktI6+Z0uqWeIiORU1Sv237NM84vB2IR1
21Vkl+O7SrFoeL1Xb1OcH1sFyBaIQ3CoIwO+V88/jDyDx8EYe9saHQAxcR+YFWeKovg9d4N3BLfR
rouUlxfW27InLThVbrjQ/zSDehx0DdCBB5tfawIf/DB7Oka+c6PNTgTZWNdNJz/CX8dotJYsmTYE
puFCoDqycSeMAW7vJoMx2bozFA4s22tL08nV5v55HH97HUvVIdYMcXm351SAOgM2Tgo4rzXDQWG0
73g803VU8gub+j6WKaFU14Hk0AODJcqtt3l07F3EqLHJiRc22aWa50dy/HSkFnd0DnGNmsHe5NwN
u17Xz34xv7a2Mf2EzmO3VDNJI/md+IFcwfnon5vS3Pgm8Ctp4OfqJvMfaLFZu0sTueeBFyGMeUWy
rl+DiJXzJIvmswrxgGsQt/Ei3PQmJdE1Q+ttYry6wAjDmpj91U1Oq10wOLeod50bPga+tFhGs8Dh
WGNNHySNstu/L1MkgHIYCF4Mu9MtKma5UzmZcIpTTIM6SANDCKb35AkPwsHr5Z03mmisQDnrQxcn
YF5A4UuqS+EMbyFcFa2pr20GVv1trh9G+7MugwT0F8Wi0KM59VGQXk9kZoMk/TsaNlOZM3x3pYbK
Zu37WrwksXfJUpzfQL1ZX7Zk+tgE1lWLw7bAUGhLZM2kBLuq3XcH9eFg2kQdlDpnenbOXkChEBch
4e1hMXfM+6YHW8HHAN/6OweMa5dF+c4Zgpc4pc9BDkG6xRCxl+5WtNp+ignGcFcD+2Kn8sjvny56
DY85TCMDHpJ6mgFhliSPJXyVVBAcZGEoSAqDnjt1xXQFgop8I42jU/e4xe2kPMgMMmhB9BTvNvoE
VmheZXyPuXPx1DRuuGB0Sr9oKoTagM0+EBO2sSvS6Nd06r3KpgcXU4dW5nC0Zf06tFBSYUJurEj9
YuMj72bRoSxkzcmDqSgrQIDdRE5Dt+O0bqnvoqEEe4nZsork6b6bpqrbeVSXMPgCTWib35rHNSaf
AFgD6rEdfngFl49pE1IzbBCCwZMTkxzSZ4wdu9wj8DUCrGn6oURlIC8aYVJo7MACIkt3FX0yNHji
hm3D+IydqlkVVvNZpw/0ZLERBV8R0+qwaQxFHxWUkGjyxzPBpa3n4+CKxOLMmfAn+BSaCei1vLi4
rsbCuCRsmjF5Aj3Ft4BGiV6xTqza2JtE79assL8LuxSXKiBFJjKyHkNF00Qa+kSzoWoce8f8mYop
341lHZ4nh3lEcyWiAv40wnafyMtvDDXsldNrjAss58Px1mM+WRHkdeAcmWcU2I1fpa+c4yOuHESL
Jhwxt/TujbhPfgT7mBG1EcNWsYoiWuyj8uld7WKinft7nw3DE23DA9Mus1ZQ2QI5hORyrvjmt64i
U8gxNC/ZSkTRJfeSV4AOgJHDlBQ9upJd84J0bfowlSaJ7LI9IlVjJG0YbaKi2fETAbvwQ07yBJFR
A9yz27if4JinQwwMex1MsNYaelm+7Jh/tdLccFEJNlPfFCuKfk2CwiLfeEruDJbtuZ1+JmKYdynA
cVy4PNdq+TcR0efs8cwuv5t4OVqIetgk3zrp+efS5ZabBa8icC5pUr5kYvqwRXDB53eXoHIjAweL
r2FuJZ46zNNvr+3OWQp0O+XbC8UeMO5IH812zMKexPG6CH1NtsK7DEF1TnNVsXfnnQ8jcel7f9yk
BDXWrp1ep6xzjoaPXdszMdsYvLL0aMwfxVi3nBtChkZYnWzhe/cpneNHJ792VjLv6I8t13PACiie
OCpQZ80prbHB7Xrcocfql7Zw7hqELBezwLasSLhNVncasH2s1pNM7kNjnTmY5rjF8B1xOsF4NByr
1HzlE2LIr3JS5sa12teixhYvcX325IZjkIvpnNCp4GEVC/BV2WbxPAUB6xVSbLl6JnHKInCdJQto
MkGo7lRGg6RFocPAWo0URFcnT2NZXZZPZ1Dmv7ia/tikhPsICzTnMDR4a212XDlW0p+XH6Hv29+J
u6m1p1eBEvRDGEOLrZFU4zz/dZV+SELvMfam+6Q66oDCt8pmHVN19q0vFjmB7o4IM9Bk1d9YBp8J
TW+7cXr0iRZGFhQ2xIZV6NKGYwy4+4ZxPMfMcZUnbhw/qg2WDlf2+Taq/ljasjZWUFt4mMw/wQCx
qHMHwpCsUMFD4eRuCkgQibVjaMA2bjbXtmpOTuTuzX44JMXvqbZ/8UjYK3yth8Gq7wOsB7QU800P
NAEAW30IVVM/BAYN6cjWzq2sn1gqDgdI9CtbhE/m5D6ypLgKdpjrXBnVUY2YqupYPIZlCZAy5N0u
C5VvGLxhx6j25k45orAW1qtj9+S7VbnqkfxuU2y8KROHkmN25s6p+nBXAm1nRuXNTLK3mW9KOUG/
ILSK/hqkxAsG+Ro4iN0RIbm1BcT7kLFrNtt0OmQ8Vfzwo8NdktGGdZ78v2nEUzEpFQUzv+kntsh1
0N8Uj18z5cwHtw7uM0cXfH+nOspujU9oEYeRJcW5RkTjlEU4j8D1HV/nprLqxW3T30fWuUaqOeEs
uyE6BmGpGS91NvxFyENhNzajFp9Sc1sN/fjFKNkuF81bb3XHYMEzsfMXVNKJM65KMrLiLlpJSgYb
rpzSq+vbjJDjSZpk7rpzV5Kxsgof97jlPXczR+Wa5Zhdso8ZIzBx9L0f/Lr9yL1jpUChAaK95wlh
t5QcSjpgpaUVecvH4YDEMO0oUr+SbgXVFj75Sx9Mk1G+Szb+msnZWGqzofB0B9GzeG8wv7uwNFeY
/M6SSwLGG9iGmVk78eznblLcuoz5cx4f3aGjrE3x5OnPkHlZ2v0J0/7UoAIK9dF18GkiwX/XlvJO
bI9t7brT7XPIvgr6G6mKWnjkPrOd3ZBTmMa42DOf/5j2XVeVZMiYH4x6wVa3BNoBB2ZrV0wWkZaC
MF3ymrbWb8czD2jWt3kQfy2jOeWDfGYhuw15QxJJkpmH+Cf2ktfcHM1VQbwF4P+JouQlKyT77Siv
DO0kcUaiLLRJr+VQ/XjilbmYo67zldTTviF3GdvOc2DioUUdxQBdUsxmSMkMsJM+YxU4Xs4E3d6t
wjfDV+8FkXQPmEDiWs9qBqdGZNbLvmNFdMHJzbNjj1f3RBGAlf5SlYcH3InumN0QWLLyOknurSl3
SPgyebUx4umbTjRCTQSg7B9SYmcRMqwkCqQSb8elATzXaHZIdHbcXJJbIT6mFSLyvTGDR9BjvJmm
sQlT8Up7wPdQv3ZiGM6UzXOGTMotfXGBGxAQVv6PF3vvk5ccKPF+DSpq6+H99mmC+YEnXRsQkEjq
c9gWPHGmlivSMp7rYPo08prK5Awoc0fpxkz/xORKpigKkDCTry121yLzOJU72b3AAZOHqb/3TexF
E/0GGGIu0JCJ3MHRySZJWbCZ0xNVvok54jBRBw91FR4a1hUrL+PWQHXUrcfWms7NT236j32SH8Vo
vZF+vSSG/zR13oghSvKMUPIlSw5hz1okNrxy54/Ub+dqk5LrPwQADdZjyO5PlRQBRRaCi/zsugkO
R4q73Cu5Vxp8iNIHCY2LuYxQwugU8PH644yusYQjqVeSi/MtbJ8G2yAr6z+LAJUIxves2LbOTF15
DOnPsMdX+m62ZgW5MW4B6cq0pbl6GI59Y5ysPjwOtVNsiXpglO+4YFUOFIM7d87yKMXkPqTc9A2n
vCcZ6Z+qxmjaus+ZgYVpduznGpNugo9v1VmY9bsuPNejeUgMa5PbwAikCzTGp4dtPdTZMwut+xxR
N00tDeFlnv5L8rDvzWcoYj9USYRQuomWpN17ofCX84IB7hpTvEb0GaguE6T3TPM45vXWLcju4/k1
VyUGpCQpPh2PMx4I/RU2/oc85YLQYfSJmS4CHokPCyMAgMnxIORXKyy8XEYLocHxfhOmIb5mMFvQ
mzWr0V+ZU9pv++Zt6JZFe+RcctHtW3ArDZ5WYiwFsBi5Jp7A3l0jGNjj/DM7xcEnWQ0Es8vpUE4z
8dD38pU9ZDvQ6JGYTvs441N1mqlmXmY74A9xyDOEWoXYESz2xg6HRZKfB9olVkYojn5htk+gEiJl
waLPKc0RI4gKvCErCKFYFA3ZF2yl3eAsO6542C5/5RCbO3DMa68exbUTxdcMpXLbM2husy45KnyG
XCaqvkcieC+KoHoboi0HbhYuCT9AHQqIdX3+WWeWOmRFQQVERhupX8iZazT7yPyh3VGxRMoX+YH+
IXS/ejw1j8KHN95P5rxW2UQiVNQMMggDGC8gpZFJb3kCs0fuLPSTIVfeSueQDHvjCUOUs1JV8Ups
Nrl0pHMB8dicVVUDdya5WHBGoTZCwgkMNDjIXgy1E72dCXMl3+7E222umspPKMzLoddx+mbhbhHV
RGK4JwtrzMIp/Ry2+V8Qc3cHDzSF7OqxpddgCbFiyA1Qc9yibBhUrXY/B9Gua+zx244XNxa5wlti
G1zExvIjt95eMrKwxAgf0M75QRQ7zjyHYUhNL5SS5IBOqbd2z1as8fWZx/xZ9DOhkRKorPAw/uu+
rQ8m/IEdRZ9003rd2+BN+akZkbwojHqtTTacGEUhr3ChkuoZ3EPnjMn73KRXE6PQfSI1/CQMboiN
opVxUtVZOCzjsg5RnFyXt1HDj5iIpeMylgRQ+c4QZcYztulj1jc0HhVsgm3J6ZB65HMiKAiQOfhP
350AZw0/kfTxKdrt3pybZF/K6hHQvo0+ypcyNxmvIenJEPxjF/UhBxF2/zLz7JObQeZSvnttINKd
Iki8m4wD9Uo683htXFCWZUwh4OyVjLdZf4KPQf6Ws8G6MSARUei1gg0rdiWKca97g7dMF7vKb7tN
ZPigvlLrWWvYkp0/N5R9vBYGS6WZiIDNop8M27TFsXcmqKO4hyLG8MT/9HRuY1os/SUpEV0DwyBY
DpMULto4ML4YW5bwGbuLmA3A+OhgUKeIYAIeEmYvVNNRajS2V+UXpGGz6WYVYU0aky1TanTMzuSM
L9idvwcb7IKfB7u5sOetHmJvpSiOoKCLxtJ+LN86XX1PGR/PsYdxYVFZsNYlEzANVnRZgRpnCWoN
Bzv0WJxz4tHz2Fx0rbiXyomdsNmtcE3qX+EITD7Vw1eerlWdRdT6cOd1te2yd7WvsfOAut0BJhif
p95AqLWfBGFbxiH2obY7gX8TaE2ZNHYVYLSqYjE7DBaWK9qH1ExmiIz60WMGQbNis1inaNW122xz
rAXcn+u0PWmB+6FwXY7YLctASHp7oubALsWAdR6v9uiU9laa6Vk10MOLBAprjNViX5bqIZvi5Fw5
7hOJUUpiZzJAjsyebfwYJ51OFZEyphY7pVuR1hQUeeTTKG6wJ79ORpScOgwqx4xofRsgKaWA0FFo
34IgClgNT9/13NSXMntputBA2xi3cNeXiFx/Fp310WcZRyfM//ZcGTsNFGBTZECJ8vAWDSGQUkOG
W5fBDrIe+otPzbXp/o0bIloR2W9+V7WrfWc6JQWWMJnikizGTRXDeh1YAa0sVzPAlU55YrnaQ+Yq
CS/ROjVvoNFZh577PrwMuFViFqi1dC94rBY2RtPCei7t+sRIOGyZnL7DGIHv35c6zuRBQMmpvRKk
K65fLhoRnam1Yi8001SZaKgpDshAthO3Nmq8078vsu0RzsjKTKJ51wXbztZGbaGzbtePZnImIJyc
3VizK/j393lHtrZLTgC6UTtHofYt55FVEiv7LAZMGolGfx7ckRiDWWCQsXhs1Fxu8EZGzs5x5REU
B84XjPbB6gxogUhaDsf+ikZgYkcbvCBkz4rxsZ3H18wW1U5n5UccXKVxTclps28CuwV6oaGEl6oT
Lp8RGy4NKKfKHA8kutVeNOB3reVLKVX3P784JnZaKgTMHnegJUALAC8r++JkLt0cGex0aHgTxXms
3/dsTxlvHZYBJ6zr1knxidlmgvIwpwr8A/6SfWGzXVKx84s69udsci5gpvj/EQ2qnRaTjx4XSwHA
H4vdqAaQApdJXBxCKFtf4KSu42Az5uajBlCRLtFuDC35JUKNMuvpsVbxbsbLXbR4DuaQ+E4Z1U+a
ZdEqzpqXQeFZmT3nlwu+kfNOzIsPr5jFOGL+VJ6waOOuxXtuIKk46T2sOYwT2mA2HnnO+9Vjbtff
cxuOcA3GO2rMQRjTs7B4CuHupzxjgdWNZCzVFN917e3nsaq4lTlfJuZIwuEauEOfWb+y0nmtWmPH
zfQPKxVy7V1IWbD64xtM9EhZehWTOSZt+uOVyDhDNgNsTx4FkBUrslgfoThMefnQoe1wU5ggARi/
CfeSumqJs0r/I0BPQKuO2104mVfXs348A0HJNtPXsfPegDYwIn4PDWzgxLf3VUl6h8olqJcnYfwP
9s5jN5Ily7a/0qi5FVyauQ9qElozIiiTEwczmXSttX99L2eh8e69DdzCm/fEAZIpgq7s2Dl7rx1/
AM3YxwPnU4XRl0nVm8bujarxGdIXOjcf/2jSfrdovH2uihcvJAOtYT6FPBn1sDtdhV48gFM2Fipo
70kWbCOHOaLN5IQW1EDKOGyefNf6hNg0MZVv4nnoPfWHwZ3eqHa1Wv0aYtQzFcP8WWhQLS2TknCc
rgiKkc8kzyn+6jS+mVRJC7OWL5rAS5sBsBkynoYpqg5Oj95aS7vjkAGvbvu3Rpcvvas9ws1j8uWu
muCLTLJdxZNDC26fYT6OXfcMOBQTHjMHWzjH8oSS56V2SlLsIn4DSta14bJ7CdQbABtyMs1cAniI
f16mojjGMVotSVC6kbMoATI0Xbbk0WivbT+AesLvLDBPIiXJ05Cs23CdQV5jcwt9bTTTVTHEw3p0
5pI4QaY1JPuoNV9UGGyZY5uLEkfYum9HpOHn0OmbpfdIRuQX+H78DzxlzkyNqDgjdcBEorToedIC
evfgRC4M4Vlbb7xKQoGXOrH2UYcuscqDux1isa9ccVSWuTeZ/HDaZ6YyF0cnSxlYD4+YqWHgLGm8
5PAwy4JH///ks/8pvsI1/04/e80r5qAfyZ/yK+a/8m8NrSClwjEkGRZSKsvRkN38j4hWmPo/DaUT
GUH4s2Ep7Q8BFsY/dfS180+kMYts0eTWedsE//qHqf1TMzXX4Ce2ZbjS+f8KsND5P/6goLUldYlD
EIZhuC6hAbqm/VlBy8qGzV+LkMu5Ubhvi8/BBBpBS/ehNhpwTJYL9qIWa9XWFzfNi5sHl33fpjE2
8uKJB9I96DLf8zDNs29cP384l9d/S3n/K2vTax5mTf2vf1hIjP/8+dASE9OBZ4GoDsPQObHFH+I1
mImHWWDqEtS+xFlPb2SDYxItybFpmV9nXeJsAhdJLzaZhR3m0Y0NHaJUeHKMAo2DmoK9TOFQlMaw
rPQ576sEM2W47VPsGOjlnLR8sLP9hCD3ONXpw3dULL33j5K3OlGSfrBPK4ydnT82Gy2nrwE0Godp
GX5oI6x5Rt3+S5lEN9RBeEuDGCCaqX/4yA72rjn51643URlkoN29/m6GLGv/4RTNp+DfZ27/+a9/
cAnR4limzi2mK9vSdfTWfzxFpRxzGjFYPSIuNm6B2Dl+HxLZ8GYESrO34ckuZF3hV7S85FWTPhBC
+nDwGKC350XoQEuMtr6vD8dg1AW+lsRnkkBseRiKWzGIt9pOxply790QQz8wU0+ecuYHfiGsbT0Q
It8XhXfG406utgNDt2IcfNLDBtZysFV46V57PsWylSby46RXr3OM8NQG4WE0HQzz2D1XAsfEHduF
XP79GVLzGfjLGYLdRtAjonTbMO35IfjDTTRnlaMwYKHCMBMMQ7uPk3q2NPU9bR7Tu3SNSdqaHR3n
gHfYRlMAs4aoNNSHGaUiU7ujazbnprMv4Fzijc64Y40Dxj8nlXwYDSs+S/gT5yA13pMIidX3t5ow
prOG9W+dEy5+QzeAoM8SxYbcDe02zAeaRmqh94CKJreYZilVfHNJEjYiX36NSX21s664VZN26ie/
OBaDmf/7YOssY99fSq9g/69bRw9H4KVC6HXRojzc9ey246DIz7Fy8rMAyLyMfdNlvfCXLPPxu52w
bSJ1htm1Oae8aMVAPx+VgRPW+27+6vtbYeDDG2hJNAxUsqaV0R7JwWyODU1Pht1kzEUjjkPfuhRA
uEkfpaP195fvW8X/p8snDSwGYEd0w3aVkn+5wUXsEmhgDMQ7OgIzHzD0SxCoK6dlXLgtrS1fyyH7
acwpaWXMkPIyeUprDc8PsgbPHvxNNSeyJX1zyJrGuZcTkSNWOF6SzIxOBVqNSx2P3LiXpOuYs8GF
x94s8zMAb5Bw/pRuUfD258Lqo+3f/3LOny0MPL3ShM7uaKbFC59f8S8vuG6KYvx2EeSrvv9puWig
hiwYzh716Z4kWLT3EIhBKD8GvffDGrOXGrXiTUjvVxBS72jCC27f35qQ2MIWAu33/b3vQypVv5Id
eXbeqOHWNMMXDwHProvgKjheHL2IOpcb4Ybr2GqtpdXZw/37oLpxX4iuu/TpMN7bvJOH0pjQPc1/
IqhoxpgUjeDbfXeLaVVKt76m/qRdJUSUVcP4ZvX95fdBVZFCM+74R2R54uL1DEgQg8gPlJjXeHSC
ZwNsDfERDLzwaWBvd8Ifzhj/gIta3jS9za+6WeygiQBylSJaD1gTVtwyLv8J0pgpy4mqTMBL+qaB
n0OTez1JGGtoU0rJ71ChslptNNXeZWZYDzRw/RdfGgeSlvJbG5X+SxHk64JountvFZ9/f4n/4lL5
vsS8pKXB7cv1VXK+Bf7w+nFcWtMajXCA1BAym0rd/NSKn/KRYnuq3/xM2T/8aSnqAE9Vnyv61fOB
vGRIK/4lNmxM75jXjx0J4xvIEAEo/OBmo4g6fR9QTMGoSKx8l1buPWwcv2QPY7x3o9tsXSL8TmlX
ZQcY/UfiOqgXQ7Pcy9rU34LpoWhd40RDMlkRkGAfNQvEgK/al9n39xaMzs80t63PON8jK93BWcoA
EkcdaLYCnnmtMUnfi0ivDnHiooen0PcOgVn+z0GV8j+8DnT9f9UEUhlEgtnYYVAiKSqgP53PQRB0
UxGhucQAGEj2wRGaTkzy8z41tT3JVo+gKrhKchGBx2Rnw8GBSmmY2g09ko/4qKS1qJzj/zuUTJ9J
WO3mzhBNa4qa5zLut3B1IJqXGfOZtB/3GaU7AfZ0BJO82/LyPHQpWmd6zb7N5s9x8+me6oFaCdMT
aNEmddat4pRbhnWrQA0uM5sYIjrNoHx4RIQ7i/8i6COl+TlKJXeUUAPpf1Z1q+eDbXT9sqWjuipt
Z102TnZBKOXvnam6aS4qJfivjJB0D4usRA9ViMJdkdD5YgB1F3otrxEZ6A9StYew1O3j92GaPPuY
iOCd7BfCSryaqVtsinM90RyGNIDszbsCfAtvaI22o95o53m44dSjThhqaVzVfCjrQSfRyIwxJE4N
kQbkOhKbSJiuW7Q3TUOV4hYivViVIPbCj4iLhibALCJ5sGGxLwq7SU55Z/XHSRF5wsA0f2cS8AYx
rboPfpERZa6VCCKs7L1ImqfUyPtTzXDx9n3Ip3GrhXAz0Adn0FyVfexH0z73kfjl4Kr59fcPsfm/
3tNKVwyJXWWYjqEM7S8PsZqg1I4t5sSgwpHSFfe0Ax5WFXQdEKKos90a2TFxowHyMmoemKjMr/x4
341IlswhqXdpk31VdsqUNMjdZheH6tXLXJb2Ck5fCO0mEBYijFuOVgjyaR1v6kIHPTD2yARqYxuG
uI++D2lJhrYXEoKhB7J7Rr6wrPpwev37X5m7/6+7A0XhTeXF28u2DZdC889PGu1nBtDWSANpXuvH
/On7kDA3iwJp3HvalWd/cH58xx34TYDpRzoMCkPqTbuLwxfcMRn5IC5qim4IX5wMs1HfQaX9/qn0
ZLdPLIWgERDXy0AfE7HV0iZqZoOwIXnGygXrol63XunfO43BuTCRs/sNk/zvL+syNYghx5aMHNHG
vGFa54FWGbwK54q2BIhJVltrJxu3mdegMWX8qTOK3sN2fQFp81RGaMT1sPyMPCbkflC+5/EFI1z4
6cQ9uBD66lPsvns2MBiSwmq7+TGa7ltNRbtsfzfC+co6YwFxFBeWwBgfxOP7YLKgmYxwkpwVM53Q
o2Mv+oCHCQUCCoeSfrwcTATpk7S2bu6TmoI+i4gNEDukKDw4e+lN77RXexr/4UUvxRqXyzWquh9R
Bc9FxR9OCSmkpLsLdJk2RRnP/PyJd7iZ6puudy6VkzZb2xNoMsob9lpiw7IgPIvUjRaRIi5EQEAs
8vhRt4tNC1Bz69veSxRGb5V4krJ87EZl7SNrDuHKmvemShEhILIUOIps0WJChHVLEpF4iBzdW7b4
JxmmDs+RJdAXy01Y91ujmx7J5AOL9By4PrPszD17Y3GLwTOsBywFGoCDBdXAisWYxK8Qu0Y55MSc
VSWTOd3b4vl4Lc3aXBmIbRnxGIzgbVRkiYX+XXNrLBKs70voLuhIwm2pmxsdmzjouBZLHoRqLArM
r1q33JiF/wsaiBDK+aT9vid5PtoYYYC9q0m9vX/3XKveWIkYLnZHqy+xW22t078D8b+qEaOpyCGe
HOodIoLWsuH3tJm9T2D8DSJstzpSlVVFLiUKYW02xZmLjhRfuxMny/ODQ8YEwUBouugDZjyK7g7K
mm07tAvDUzkOSmBmomBsMAu9G4tYAc9Aj19igGIODQtr1B60Qv8KRKEdOwNHQBDEpGBN2b1qtadI
bNsOHjTZYztpFCtYn5zLbtobhX1Ahgc7bZBXBwYLjbgZgVciEoig3tkj5nYjnl6mCqQkug1yRGYa
Hgui2kjeejvbgDOD+mRtsdlFyGHjYeiWIsxe3MYBoe/2q3Dn5eYZX4sDfUfDOzhU1RMws6+kIrzd
toIHpPX7saLA6C0uZwkU2A8SfCpGIK769Fja2U+4YdtopgZOvEJqaG+e71q7Eed6CznLMvRzMbhX
Usvydd1C/ghAMsFbXUJDeBGa9oFqkrXIJ3ovIO9G23V43eOnMNCxQTalu2hz9dAM4QMmgvHQvLbI
/4ixcH8g0N+SHSEWE/kJ2PyXjTmTv38F6ocuaqiyBEICE9EP3fA7bmnap3zwfmCURQS9uqUH36y0
B8ZvDq4C7EtGycM82vndiN0PUpb0XdWXLjDkGcHk54wMBESXBI0lrVuhnztt+MpyJt3akI3PsIx2
tc+0o3JZCM22hkzQa1juKx+phxl/FvCpD33G6GxKkdL2nlTrfixvLvExK+xFu9CKfgKTyJAJDEeT
HF8HdNZ6Gjt2eT4hV4mbvZvhWO6iInmZCnlND96hd3gCqx5sbsmTlkHyXet0LBDAue6u9GEQxr8d
se4Ts9x0UwOOm7C/rS3vxK1U2AKJsx9HOe4mUJlgihmNGIciw317S2Oms741wbpKvffWyvdt4hGE
3ktjQ/H3QulBiBOUhPOggBZ2CmU9bGQ3dBeoa6yD55RvnqockJ/jhQv+FSV8rroIBbMVMa1GfNuN
aG/oSBaNtEu6ydW2GJG2KYaoC0zWXAS33dktDdJObVsawgeZbDs1Mk6N+WdSRaIZeoV9NJYb0lvA
YASkiGFdxadRNs+1F8ldbKCl8Q250szidxueXf0ejhIRou1vQpKZ134Fb0IvGeDpXnquimnaWN74
2hQoayej11eFhxCAxJJyrXD1LHFOIJAMG3NT996nbqa/mTwmb+TArmG+whMOp/SamVe7zp6JoL9X
BvIkhlxV3d6YGZS9+ZTlRrjyivBRNRahL92miBggdMZUb+04+d3UsLuQIfYrWI/+g6cGqH619dtL
ZEs5hx/CRfzm9OOOcbQzz97De8ZgI7GZgLfGcCwbOCFuhEoWPFi9hLbEXbkxknkObep34VDuEXaO
uh3nbKk7D6X1pCNsWEUdU+3JTW4ROPh9iONUxPEZ8VG7TGI9Q85C5FuukMZAZDVEQMLap+FM5T5I
eCH2Uzh7meHAtB4MmYHIGbeKYGgOK3LmfkHlAFTVJWpbDNpPNBTVQwMJF6graKB+eik7iPtup8xz
FYqz3ePcKDTv1hmqv1hZmK7bKP5dBAEgKqL1erzSSzgD4ypilMmobHh22HJtUjP/ZbaQ8fChPpu9
cfPMx8gjWF7m9Yttlkw9HbUq7Ho6t4ZYc6lxCoqsBUKSofmGeQZCaGUyAVvaFurXgHlEBOtwwQxW
HGtRvAEwwXxauz+1sgUInY6o0QCg9nn9C53gqaPTgYTQGcGDdgo2Lg2sgqQtXF3eBrITAa5RZK76
LnZXPQiRXb7EM7FGyzKeSRtGaZdY/Y4chnjVWn2wt9HHaDbazCF7wr211bnHEH3KdQltZhH71UM+
CGfJiPpnNMlrFQm1c0fQj/gXMWBn1tGtSSV1048kNRAqReiL8wEwZ0wq/fdBH1uWJha/IlXJSapq
ugZmzA6UzJGyeKQLSdBL3KXHLLHSI/sKG/GS86U0lnUX7pFlOxuFmXrRBArlqqNaBm0QNlm06lWB
l7xCd2HIdut9GCRxUWLStCEareFu7N6iZHxTCYJBJ1XgdiF3tk3/7lkMbaDK77HYUh6RDLoOhY2N
ArDPJkwYDTUjukkKRVdvlrjN3tDIccrNAx5QeaRJSP3wiYIAerjdTLsuaxE7WBExY22hHaocdq1b
3mQ+k4RcQhKaeeGTrPUqbNYVGouUj0zGWa8WdTT9pNsnVxYg4Q35xMhfY4/cwIyBZBx7Hlh2tLmG
F7+ab9YUwySvmXgbStuW0urXUiDClYg7XK/or0WEQ6PDuFS3sA+ZGiJfDX6Q/nEpaTxWBNZsuiI9
ayDDx8p/DwgTiXoPuyiEcbiRZs8fGHvqmNFWR1cL9gEwIsg6n6EP2Ky26A7nTz2Z6XEzoPWDPeSO
PQi+ngjJ1ln3EmJWM/krqMhrBb2ZwT6KRFV06zgs5w78CdEsUcTfcSb+wXCjaacPzS9vcBgHBxYR
qO3boDnVfpwODXBF3q71Mqk7KLgjY9Cke8ZfVbiz7gmlfWGZzSYp25HLDrq7m+WHpE5NkwvOSKyF
h1QNvWZPiBHCV4uwmDLE7FtPxNaQkXNslcEj2UzZWn6R0LDnDbXAtBPNuItv5oWflru+tdV+rI0l
gMt8U2rQ2L1Cj5eUT0Vktms64Mnsn1kET8ZQ9bs4g2AzDS35KzN3HpzXxtVdb9FNHg74XIaESU4w
0SqU6zp/tfa6CNelTXDYSJUKeq8fkckN3IMdQgLMbARpxxF5F1P5GnrdqScuKsKzxMgWRmBrMu+s
wX8K1+wpk6YHRLKvBB7ldVvt7C54QCK+xS9QM+kHMORrtAraqEOrbvvrWpPoHOekNPR9vJHL996Z
UwcLCnkTgNCytKwWmAQcTgsccczdzjSyoqcT/AIQcU9ybK59g8vFKvIP9qa8cMJyAK9GQWv4ujxo
cbaZUAlvJjQirGLVpxnk2N74dIv42MiuP3mReZl0Re5RjFDAGErjPEmqgaxSC9xMbACSGdSmlWzf
VhkfkjI+Z7DJc7ywdMIG+iDQV/E03CI7m3A51A84RHuCHMO1R6oZ/ihJXWijhRqnj1RHoaH77bm0
1bp2a4moJ8DTXCve+SV7m2CaDlIrnK2uWT8wJyK4cE9uKm8dKbi0ZoA55iiRVmkbiqVrd80J78Me
n8pzgflXAEnbxD52/aLSWUSgUtex9q5jOTiIKjVxvJfvdQbez9eg/6UGPqTUJdJ4/KFy7M2lKBfE
HOADZF8g9ekj0TR/XYFWIBHkFBpDeEwiliKj4HlrgktFnOhSTuQ2Dw6saj9V0xpqsBlWnyRWL4ZU
uhvNDPx1MSgH5FywZOgSvqTajrr+IbZN/0qi3bPFS6UYMtjNs6jPUXTRvBsEc0y9AUb4pR2N5h3O
FqpMGVj4kGOQ6hU7YNhZ/d0mn6lzabXHNdwJ48Pwu71uk2sVADTQwW8h1s+wmfTTrtLDjr1s0yyJ
DF/pCGU6TwkeIPtWieAHFfiqcKx3j6HP0jbt59iwdsC87JUooY4Mr+gDUfe+AZZGlRRHqJYkDNjJ
mvsJkL0JbznFsdC3uSef27S4+rYxfSZEEGdSwLsQBv5rPkYW+OeiqLrD6MkdUgvNaANOqhj3CpA+
v9yQpEtjIhymhn6+7xpvK1NEc+FUrFnmXurC+uAJC1ety242QceCRSaF4zEFH4mfU5r3MEUWHqZs
6lJgKQnQeDvxKDWJCMt0XSwCvyHXNXiLi2RX9PwDomX/3cxIe8wZK8NMmiWB3J9oN998ExmN6ttT
G0WQcD02QlLXV8B2HmE7A8HAhOd4yVPMzAxS7xE/yYgDv45nc6Kz8vzpdczNpwFOokGIDwvyQch4
H86OxIk84A30Zi5Q17O6aj/00r4w3fWWDsEMy6lNf/uUpFDHbd9Lt03f/cqtIYOeUe39XtuEcdZc
jKsD+mBBB7neMNiYGMO0vCQZme4F5DEsfSb5MEgwWxANS43Ubfqj13LS1g5INz4w9lKoZZASpLNu
kdGWHVus3MfVF5sZFjD0NmFXyV3TqRNFzaMHeZSpWreue9WBXbC/dIP3IgMb4CmbvvcevekSjIL2
AFiFY9EneJqqcsVENHqIq/6z63H+iiE+ENkaLGO06ux98YrUlGdJ+0Wu7XM5lN2xcsINsUpfQTaQ
VCh4k3vajzoPj4AHkaHPryKwNqicMKIT4gXcprDdZo0mquuDI/crHQGRiJURniOPmj8JzQ9zzOAU
ZgwaIK64iufMhcYwMYtm2EG88RzIWVlXOVhiaREkv5QwffgV8EsQNJs6yGiN3L9rLV5PcPDP2KdI
UQkICYlhq1C8dLiFY9TCIRXDWMBtxJiMb1arWbWu1MHMsCxlr2YSyoJcuI0Fmm3+g/x3XXyvRLxu
Wn3TG+mPyjoolao5XmsiMMtbwx6lNvMHtZby2RaBOLYjHWotJ3k1dECFtm2+KdwMQ3+V8hXxPSH/
zpTT/pYAAzVB/Vr1+OfZ1873iTgRkS73PEMxr3qsY6LcuoI4TL+MDQgr9bFg4LYsuwmVFcUA2sKL
ryCtBOFw9bMQxSOxP50GQJtwp0XBKAohTPo1UEt38k3I5AhqOMJGd2iAY5hO8tbHGbhG4V8bcK8b
u9J/E0N6jSZwzPHYPmp1QGR7gMzMS5P3WgykD/TcOrTquNbxexA8NH3RfXNz27rsty7pMTwKL7EF
zWHyO7CZiXkasISAsqIY1aeww0nrssVDJosd6SfTm2qhg545EZ5Hwi8uH9iw13vRadmhaIs77noM
4Vl8xONwTn5i6iCs2eVhs/ddMiIClagCZRU5G8wtWBGf8kp/Esi0CGJJ8Tul9DT4IvsI3RKJVINT
10Bf3Mesfnl9KErEi4QfPkwxMI4Mj69ps5v9/ioemCDXSpyzVm4Ns8YF0rEiIeksDpluvGSEfhFI
2ByNFItd7ocvBZhadm7Rk6/MelkgMGFz0o04WapmjTXMzLGJmc24kZ3xeyDv69B707bHCwM4u9wK
G4lJR8bqiiLZHOYchxjEFnJ9mDOLwKC0ls0Aw5MQiT7/CHvaQnwufCsDcuckddmRlqvIlh9mwAS4
MElxMRJ/CZXAuPl9TQVOb4OZGHCgjOlgRGUzYHCzZPWaD3QLdFxapA7Csv1ONs2038ResQhY/gST
A7mrjsuABFGSdfv2ORvxzE+dfIhNe+t2+cZmY77z/U1T3yoNCkYVl+66CYi2gWm/0Dr5YxvW+Rv5
Ij+lkxEEJZJrqwbF7R6My9QzbiR2fCUGBHA4Um9e466jJL3qTYmCuI9LLOEdAbK+PLV1/RnrX6VC
swdW90OYxoujIGw4CTJJ0fGKQErP7T2uLY2tUIFSrWqb9NYgRRvc0NtZWAZ8aI2js7drpCsd1up4
MMh3m6p34LTB6qRpFj18zIM8/xX4NnBaQ41wO7Ces7SE0tuqgCws6VysgfBxV5fshAivXsSHkumi
k18tBiEQN7eGLQiJGighw+Rc9Oy9qoj+QCtI4cD0C0biESbFKcWBRdia+8JCylsqiF9UHyV7YRY0
AjVqbI8WvyIFQoy8xTKIfqz9VK3I5nH25MMx1akFtdhCzj2XOBiDoRLUH1Gvacd+3gxGjb2Vg77y
6bgsFOMFbDnnAV/IZrIca0a925usAi879CYqAboTJrpFPjHdAD2+iMib+Ug45l3mDjsVlr/ypKZF
XJfwvXc4VR7NqcLEUun7KsE9UCbIFJOkopyNdzqL1yInCZw32vSb2Lx2gS5lRyOgWMe9Ve0jUIuL
VBSz2Wn4CINuH9EoX0JIYJTsPySGsWvHhvekFb8S6gu+O/EfNWvY93hD9giSIaxo5Y9eeMO+eTQr
qzzDxqVftpQWPkynJxINRsUl0PUrgSHEsGv+b1xxLhcjxovH1pciB8XWb4YYGKTSU8vjxXKB/cpI
nHrruqz7IMypaz54l/EfM5iflHEYU+eBSOkD/MDHkIpkgIy1sj3enH3DA5hUSIcqHVRH5ua7KSPM
Jo1xznfh0agcc18O9g8xX/OJuejOnmCm1tVPlgM8TOiIwIPihqidU5W37pZh4Vcjpt8FPcAVW68P
mNwF+O6IYPP6OqKXOdRE2iQutVJmA+xj99rwDJNiS2bbOcGUsEma7k1Bdydb/Dy5vQFebT9FbLzg
m6G7e6F1TYsjt49GRI+ur9THoNgth65PsUrKEqx1iIUu7ctmRP/ZuX4Ns5HVGL4R2lRGDJBnok0M
bSr3NPVgNMgwdQBUiVgXDCwePbLBZuZZ6Q3pHSRKBJjlCmG+UpRCKkSGqyo/Q0VFfET9O65tzl1C
K4sTue2c+tZE02w0bdDAD+I5FSGhvB5hwmZbfjGBgCcTYAYA6nTtnQnvn6W+UuCtlaM/wGoh6rgq
AIpLymVGm+h+SpKGelpamBsLOoHeKwW/t/aoVwhTTs6qCH/hJLEIUfHo38ybFYFvi98CbXSFBq8x
9aceo+IT7t+tQcUMfn5gvAQ0hKa2laNd0carApcCPsm/s3w0e6b13AMWZhKvHgTBsJp3sSlcLo42
TWs/mxBkF+DW/dE9IiBpLiYmNGye+SnUFQGTTh9sY0TrhXjJ+uLLj1iB9NxugILhC8nxRm5HKreN
stzfdkCOSulUpyiFodGi6xn0IrgWZZLRp8Sfb9NUX/tm9xP7/5FUnGxvBCHtulivLlkK8kIvGnzp
2B+IcQJqn4HhZTa6IX5PP1egLmkZZdWqcrT+3JdtendVtiqpCu9Fvk1xhd8ZFK67KcdvRQ4YY+ko
j1YG38/0B1k1IURf2T2Edtw/OA222MahZm2jjzZt7CtM4OgempN9nOzgzalFeP8+REiRMcWxaTdd
dx9I8uI9CuY7+wNkD5bXkQzjMZEO7ZoeUJZtshCEjacX4613CvPaJmwl9B8dqoZDkHsh2AGQKlAu
Zz4G5ur5hwSvWwchaqYxXVesgIExNi0scaXX1a/tNparoQyIJOprfGNuXN/d+VDVmOZQLV202K7u
bj4SJpCTQdNglPexfUA/M5xHT/3yoWU+MyQnlYTl7KTP5rLKtMqT1NeCqCZmD152NtRw1iaje0yT
59Epyjt76v4x0Exyt4op3H5/SVzUnD4SppvRVZ85DO1mqa2S3smesDtUTxZsgBgv4ckp6+rJyWAP
0eh1N98/9JuSt7Y/PY1mdNfKwH3tjRnOlJXpzp0688numad2mAo9hxJUI6N0W5tkuwgyHR4Nn0vI
XoS3sl9nj8pAKG6OwroA7WJJIib0DTJL/mWQBrVA2JieA8iVC20SciXBul3cgHThoA6uE2kEDNDV
h9lZ8r1iwrUsie/CcuTcMoshx9DJT8Kl1vOiY/HQfAxJ8O6D7nquzFBHG6BukSP0lQ6GAv1UC9ak
qrPt3D89BXYZHaxZq5di8y4iZPhdZbRfVWU8KSG1uyOORkj/ovP7HwVOLLCU5cky6ZRboj9MkfMU
+ASeCWGjHWp5rIfqoiLGymRcADmx5LjtmzUdoOqZ+LfyMWanpGO/DMfuNde9HCXlBQR5wnKQAujx
iYrQSwO+C3WTJLLiFKIcI4TzyYlIlFW4WAOzjnZSqLsr4vxiC69mYIZTE9aJcRYJYA78p3tOCv6B
Pm1eUqAlpZrIeFF+uO4kYykrJ47HK7xXm3LroNk5KWn2VxFZ+Gwxyt7jqHqC/2UczMqJabplw7ox
CwAnRnHrI4LVPG0wYJ8Nxhm5rb6qIiRxjMlHuhdJjgQr21Z2JBd4lcptXwr7Nsoke6ABvRnKxn3E
SnHP4kIdO8s9kM+XwCCkNndnkYfR+qfWBOWfjs29Gr8HKQZjDwdohjnhLizJrqsCO0FAmi59zXLA
1zH3yIyu2xDiiP3KtDKUytM7719vp2Il9m0YddTKcusLN73rY5MTZsAMM5dvZg1AwS5mxFczWDwJ
4QWR6FtEuQB7YqYLZSnmF/b827our3GDQMWvgq++1p3L9yEbJPiZlBAkJIJrz/lNUguLacTEvVQ/
Y9oIhHvgM8wcRrGDYZ2AQq1c0VaXmHil0XD9wyjD2bIwkxRoVGG6brcODJxVIZRaQWYBbeNjHAFN
GbryGotsgAZkkBXPLrEguXE1+iLdeZjiT9MQAQO1ZgdyV4xHOH1kcZGYSe99lvJ6ZLxnPMf7MFVb
vyjNX2lmrgosGAQoaa/QX8YT80FEENEQP9o56H4zco7fhzxEJy3816pLs5tKfeueGT6W9PbNR8iy
0RijHGbTGUyk+l3L8WhjGf20DOoIxx/lzUFRucjdubEz0aitsdpnRroaphqpY0eAUQx0wsXNgyGD
0NkpzrKrBByyVHYD/DhhwM9mq/ow3ObTJf+1n6mM3trqEyqunMBKS4eXMZLXiYalIhpoTNV3mNRe
ZtVjmv7O/Gw3xtOIg14Wz14vPgnb3GgiGi/hwKbCieN9ERrBKbFjmI52dNYE8PnOtF/GJrNPpVM7
F+JWeUTH4jwF4bPZMOHrY1+/EXjKKG7CgS1MB4LT4OvbLC3ccwYR4L/ZO5PlxpU0S79KWe2RhhmO
RW04z6Sm0LCBKUIhzIADjvnp6wPDujJvdlum9b42vCJvhEIiMbif/5zvcMVr0aLJwoN5cHycEfIB
K8z0QDeI/diJ4Qid29yb8wYlJUJ4Ljw7PHs4EwXNxS7cYECmYXCShVmg4YF1cyK9J13q6lvfGkf4
tfY+mqR3CQfS6NAAmlOSOKw7s36TzK8PVlHjg1hAErZvWckg0VfWhDZPUykdB1yikhZ0w0ihjcGm
8iWUs7ae2P1pLGzvONSmwWimAx6hqPsCPjr9yGx9q0Vm/LlsYDufjWCkTTmkP8XQiQixtOOkbMd0
35dZcbw/0CWH2ECMSqgeAyz1iHtfJD9FAAUi9+gk8xiXcz2311llBY9FHPisOBCa6GDfdHnoPytX
+c9l9W4yZbvak3icoGhviqnNSCvSOUhOyaU0SHcOiRVe2M2zN6yq+EHtJub5YWYZD+hi2tkgVdq2
hnWAjmIx0q9/TEy5iQfzmVueyNd5TIdaVhX5SegUjGPvWY5T/pyHRnEskMhWAfCinWvb5RUujLw6
bSKvoZHvTPUc5UN9VGmAf1YPX/vGGaFjhg8dYZBvOjU8MNyrolADe0vHWf19nVP2zp4p+v2e4Atp
fuhteygYqa/cgHyyywLrIEWIwVhvt3w32rdccDFtLeSL1+vdetL8djVYub2sTOKpzBZA6uhSv3Ef
IoJICvXZH1ik1F5CnlaD/9ygNnJepaumqgaSsG2wzTMi3qU9qg1/ITzGEWC9pGm8Z5JWW0wNOXYb
J/kR0jDhKvdAXux35o/bfIjKRyMiospODmTA4EEZU2CAqc0ZV7XnkieVGRSdYQ0X9Mln2FiUgCIs
Hz2qDuNPcuGogGFRQwTD9NLqV1sa4Y7811NuuOGpZ4G0rN9qL3Y20muN54DmM5hvGhrsFEOTL6js
IjWxiDsP5U5Hy15ChKN0BekIV0VNvWeOVhckyRKUR7lBy2fSYOCI86uEuYgIKm+ZTdK8+nQQLqYm
snZ2Hna7QEKJqDotvWF7Y9ZfN5f7MzOowHj5utiqokgOJaXKttO12M/oezN7MDZ9NJVbzIHWEn1V
Pla+lI9294U3tLj6rBvOGX3knvo/vPuQMdNyMmSIoyTsbiZGo5tIRXMUlnML7fZR92rj4gdZ/9wn
z2akmy/3J4X1JH3NvGah+eywPj5LiPxLM5n899Gb2yWBuFCsnW2VUwUPyhnzh3/tgLyb7/8xeeAJ
Hbung3cbtc+wdOOv/ke7oHEojnWOjdH+zLT4Y3DtfZeTSqwmYoupoR3g4E1ZvWaC0c9R4E87E82y
a1q1+zc/y91h+pcfxrE827TQK4RjEhv7p7KDKo061QWYmUCHWjh5lP7gJq6/8Kx4WNuJbI7+HMyI
jYJOF1rTVjTicEJH0Jf9XAC40tsNtzeAGlXhoPBOPZIe/pnI+pEnYYZAYnjLsQYWrkoJBnooA6TO
2joijs/mkQ0ZAPCQ46OXNmf2SuUNKM+V/FR3vj9oVBqsigFrz/2pDootxjQAJKI7BqFYqU6pHaBk
94hBKNrXMelefw4zjtQDH3L1ARCN8VrlYnvUQWZu7KR5y8mVNYnIAdDwEKm5gMECGhkzAMNWE6WU
WNNWRRggwzvtFi8Z+IajADNLPLfDZBu4P4YWjEteUrMqJljBLH9gueClZQPf4Ypkb8H3sd8tOt+J
9c7jQP2IndBYlCIRgHTL5rUYurn5LCsu4Jo7BMJyWFLuXj62qNUrkQ0erAbOAiu+Ca/RzlU4vM1A
0B+Mh8iSDFl4aKzXAZPP4/0BXnUwp3zMTXksoyy7lEFTnVKamhpA6U+yoZ7mXx8//5eB2XNxgNue
55rCdFzT/adjuYIYX+rdrNUMHpPNOobMTix2/bNLJ+29dRtnCX0Pr4jOn6E+FMqIz4XWNFHMJJEf
PrBk46WDJKOROOdIwOfmAhffRg9wpBWR505tOEKaBdS3zQa2SZg4ogAznjTefOKNq6LhXqpyBYGQ
0uDAKJHJK6b1hmHdIjIM+3/9K9vzr/SXM4Z0pC9AVpK78DmL/+lX1iFENbJq6kXZlh2Krgt1G3ir
1ZXmOjAcm3A3hktlstU3AlM/eQU4fRXEV/jwyTXWMeGVet0cYrx50nfV6xCX2qGs9HQVstZ5b8N5
/NJd8jbFnD8CzRIlfy+MYJ/Wn50efEyFbC6GWTMTrRSW1nK4WixiXyO7pTSwyl9Fqh9gq2tH8jDB
0chxkzJBS47oE6/szvKnf/2WzNeIv7wjXNBMT/i2x7tCZPCf0kahNM0o6TiW6cBIF4hav91c+6Yn
LF9WFKDzSeBU6JyQ2YBlxP/mEPx//eMIFKbuGr7gSKQz5h9zMFx6tKQMmTiD+v8aVM3KPt6nXUQd
m9Ye3QjqjmdP7Q6M8f/Glsd/E1uGHvwPh8bqs/n8j99Fg5np8pn//q//fJKf8V9rf+Y//yezbP8N
FJ+w6f0hFfzXyLIh/oY3Y34RWgbiscEpVZCAJphsW5QCebpDvmn+D3Hd/8ksm97fXN3WMWw5RIxJ
E7r/P70/tunOh+lfDmPLtgCuchTPRzP36L8eSQT0VAwt7Duuim5jmMQG4h5u4j0SABeg7cP+ifUU
u5vixWQ+OEdpVNw4JHUwZUkiVJfUYVdDjWL+S7nBeBghCe9bhztLNEblJdL1awFuH9xfrrYwiZpl
LI1VyUAJxLLDnVM0zV7znGKddY679DUmtV5k2Zs2Rotu64FESBdXLwaAIIfg3WuLDsqtekhXKZ63
VRpn+if7tYWio+A96zRtoyAaok5Z65q8Nh4NoM9d4hC0rkV1NiAh4cUl5sSsJn1GcjLWk/1rqKvx
xjjDoNr2AodruHVN/iMVQh0anFHXKkQ97zPZgweACsDKnzRUOCHsyjplD3AQZYMxqPfQQ5Do142X
sHO1Pap72qCxsGW9e2QfHjpgeaxxnaBmAhh8dfP3dgELXaO4/6W3Xr9nZMTANu4aJKc+xgKCbNT4
XrIvPJJVncJPq5VGx56jS7ag6KGQzH9fFOUXgOl2f/9xZcLlOKoHIkhC7HQrl0TSmxRxEXNyqMVX
OWkMNrhv4kwMKHMfW38uAirTTSLpVa09T+O2NWqY9/hKzg9/f80CA7Uoapgzk6bB+lFs5aQoxouL
wfDSWGKEeOk6zGDBnIBIoR6kRRkhy4Cu9YYpNdsm+WRt277QH9nIWk0OSF+fRusWBr7zNMZtsxza
qtk5Vhs95Vo/nHPHv2VJY2xVKznewPvUO22yg+P9AWupsxrxOGf9g14gpztsnF9F0jdbcrTa2hT4
+nP3JEuoEIlnvvXxu41bZKzzX40xwFm6/5iW37KJpyVO093ypNujvyEaEK+dwI+WhV+5hLgS9WDG
JNuc2GTzkKcmbsKYkpP5k7T8Qlz//DbCBzSeGaq4NbXHnmYGprdxbJzU/OABAPGrVtulwRQc7w+4
EI3Nnx+D5AIaB+axQzLQszxWXUuccl+45UajyA/CC+FnLF3GzyrN91ZkKrqf7XNKZOQQ2K6+Sx16
VQstg/+Pmk9agvomwIGVwUQxoSeQ/tEVYIQAECqdKU51zsbI/qoV+JdmOGLRTF5czKy8U4NFmwop
rGTKfyHbSXL7C732iPjP6ovvUXHcdDbsTRgLEeJWbpzuMp3x5ehVfAqtlimKctvDn3cFWy/xfb9+
mMrK24CSnDkg6XvvZOIHd2mCAJ34hSwiLn+e2YmxEz0GMujF2soO3PBcoFMvvdh4MfuijFaKkeg6
7BKUZ7OOV7oz6U9933tL2/vzxJ9f7nQjXml5a5xitRCVz+CldJ5bA8tSaSIicxWX76J1P4amKB9w
j3/jyJ55bTxjAJSutSQlPHb/TQWcAohMA3ZV6d28eoSKQ3NxgVPvgV3/l4/fd5lLG6xf7NUPGWvQ
xYxu0qwdumVxKxUTgakDOarVfrIdJlZv9z+pARdDIQnHlZlW5aUL3LWb2cvR85rfoviOQkdRaGVH
l6jq+o+xR0JUrhE8xgWnrZsN1qk35CufTrb1gzZY6a4sf3JlIfv+MwMMtaLKvUbTxEpl1oX1ojXe
V5SY1TqWOCOMzjVfCBR8ublBghOY+c2DC2dqtn8h7VgeR4qMUaac/hU7MNnj6ObGRnke5kx1Gvbf
zODjRY/Meiyz1F93xuRdHZaV63A2fJnkiwlOMZWQPX6t+zvZdH58Utw2lt5QRzNREqNlVNy8vr7w
rk1HrpM/NIJHT1oICbocjEOt9BJtZYoYaNfuUxlkb0Oa0jqOZ+k8FkI737+6P+BGhPLruLs5nZMU
WDIBdo9vQGrHRUx3/c6Zzxy6lMAZFfpRNmF9yNLmW5/P8doRGkr1fAHvi1Dt7GHc2X2e39oqKp7j
BM4XEPR8xJI4tmO8sefVKK4GXBGWrnamY6+MeYB2fzDdQMAQfS10HOTuZVQhvbcWif9DicGL68ee
Mnd1JfSirq47m3+Rxjet2w7nVM7ZpZSu5i4cykvfMgYfcFIse1I+T3ktX9jRdwc5ENP2GkwZ95+e
iRQ1Q81oL4k0lRc5P2RWT3sShXIFnJAlrCW1EkUdnalqWzA7Ka/3g1AU66nkqmyE6mfatq8IdvJg
A4PGyRv3mLYsmLi+jXU705pHq9ePAsYhF0aujGT9y/wjyYqza5f2d9vUK9/9RacnyS4zFiupPKot
asCgKWWha0sM8ON6ab1IUfMLCX3ZJnF9YzjK5VXQcIzM9Ozp5ojjI+3PEalWqqU6qqM4eakd9A6q
qtUVgNbIdDR8H+RDqRst9dV8rgOctAUh5hqx18NsWA7DA25m7m0M24FPT1p2Gq1x20yN9WOI4k+D
KOObbndHSVs1ZpMhOTCDMI7pTHIRlKWvwqkan/pIR5gfJ/woCb7cOVAUlezPzNzcqtShT5tOQTWu
e8+KXh32MUfKFdnkCoIhGsLDSWQyWHlU0O7KCVRT4ObVO4gQ84S886uMZf75ly/CEAaX15j11nc0
smhjszJr4tV+VObL8n6N7zg0ToZJnfpIS7IbMYtIrKg91QOxBkYK/Sf2n8LIj2HPRMMfNFZAprIe
zYQ/GWew9K26s1eFRwKStWzEmg7bENGa6t3x+Vdw5zLCDbR9FSfWi5Ex84bDtR8p3dia0CIe7w/z
S8koqr0m6we/LkjthO6bgDkgZ2izFXfPbd51z7UAL+gH/iUIUhS7DKWgACTHbr95wm3eXCkUQpyM
6/jgRRVjjUhS0EFmtGNV/mgW9ifnlO8eQqi2+9IsjB1LVp/ljq3DeiUQmbKS2KigN5cdxTirqPe8
sx93Nvk5+Rya3DTu17qoDstVlIbb+1UZRzS36v2k2nMS5QXtCtgKIRlOD6AT4y0yuD3L/5FvepBx
1dHWgvqTagIcQJZunqhbwJJtKtKYpdqxXiLLM1nTLda1j6mLsBTQ0vtVM4LULVzvVj/kZ6Bu7rls
mOSyppGvwkjeO8q5sBpbxmYgQvWeDPoxFtI5ujmY1TCXvyuvs15jtN2t0QfG2nQr+1VZjrbQfZqk
leOsS7cWax2aPqkiZTzKJln1FmM6KyYnGrcYTYaxZ5HMJG4V23r0NPWtcY40alYSefHSxPkhSkj2
1ewVtuqgAfVAPJSK8PQzQGQi0bXrsX1/DgPZh9AmWNyb9cYmIzg0mfHV8XLZdtFDHyTkYqY6PdBs
hsY35OohDqpg24SknbANWLHPyIov9Dgaz3YgxYYnzv3VDq/bfCvxWjNH8p9c0h/UTRkFKOJQ1sxa
PNHTF0AYNinUhGObmBpb4fKQlsraDqCDNpUY3v9+S6BnKKZOsDzd7w1a57onT6YuIzeOoLRtMBMk
foW4ZhL+Sypzn/kYo9Edxl1u+9O28P3hNvgV/KE8AE7mucBtuh6TSoqGtxt90Z7Z0PDLUyr6QE12
tSKCVZKd4VZRkWk7NgiyywaR5RBN7uG+Vr4/gCDzFt5Yk/13unU2V7y0RD25Cfj6xmkK+wL3Sm4a
Q3DRKcNGbjDnMcgbg6/5C8iB6s3FMlbb1o8gStw9bCJ1tZKkXMa1rlZeVjQsOJL01DDRSIGkfE2q
AT4vm2fSMKQ3IoI6OD3cszDBWmb/89X8wfaTwI87v/73PwHeyK6F2NeW0T5SS8bYDgXowjoPZV/H
3MiFEu10pDXeoPyNZHy7u9+XTLjDuA5507zCgvcgI6iT7YhtpUPSXhk9RHAVq5MTlYc/a4SqC8sP
1hiLVKvGX7RuLf+sJJ3Jd1b4PF5MoBURKMLi24CPGKHCskLwlI8dbeqe2cJ0zyYhLd3NzJtNtKWh
0OWksT24FKiS674QpPeiRR834MmdJtX3TePKXZzmb5E0IPFxzB16rd57blWep3mfGNvuqVNGesqo
al46A58cFT6hwRgzidZ634JGpV90GLsuWsc5tk/0Gp3pxQTJ0B7CA/Eh6xwo3TpXU2mf708jTp51
VWK8Nn1z69NTt8PrEz4z5PpF4ByjGf/QJq6jj9Jg41rLZl7YpPEW91/+6tvWoQor46culMdwIfgk
3RpfCVKptYoIQrdB0T2NQESv1M7sWF62TTw7X8f8MQ+LzZ8F4fzMY/QhFJUMpUTJdNq2ubVwx091
Pp58uF+3+0v3B5xd6zGSePc6eaz9AiAzU5KHjqZUaLUPadARZxYOHg98cZd0cNZFwVuyLOrmz9O7
ipDnQbnFV+9iamDEY7VW+BiG+Uc3NB98Qv1Ja+L6KQAtiDBtNsvJK1u5FE27TNqYuoI0Lh9pIOTd
V+BYBz/1lwKH5UPjZeynPOP5Pg1qIewT/yMNiOuHtFyvtlWm5Y/R7GodWV8uJ3+Q716WjtdKTe6m
Dy2S4J52zLoi2OhDXL3nlrUPNNN9ohuUO7GTluFNKzOa3TxqStnAdjWrLLzajen8CjKPQz31mhdQ
2Fy8te/E98c3ejBIhPoWNuxoIH1Q/CgnPTy2RsuxqxrwxX4no3UU58WbrZUXWzdXxeyqtIsRuNy8
PLbwwrP3MCg4mxfUUeVS0NEyvS+CrtrikNEPo6n9HsMw2+rYJ2ChKjbDLdYfDKLXpGvEoR6CfEFL
1LhizDtswmFQSyvp2cipyG8A51D61VpUC82IczdUD9AAuqvGqJqqI6Qb0KZyfCzc7tM1k4d4Yhqa
G6xAfSRxXWY0iRpPAgFehcYLCzjMSqyPF843vX2rdHYMiuwpT5IXOxU/564hy1XZapqqE0GPbAkG
80G31WNog182CWAyYk4QyldCT7k9148QfqyF248gnteJBq82xuEqOj1a23SYyeqgGqi/dYJs1ItV
bJGAyCfxkXQ456EP6KXzKGodfjryRRDUz/iUzKMWTKfAy+idhDm59BBPS+nXiDuEJnHrzEVJyVbD
QEgFUtUe/Q67P36x98zljlFM3xnEfKZDdNjWxvgzyF1zlSuMI5gyvDN52jV5EG/RNpG5tMIuPmfV
L3wRBAtBYIz2+EE/rHVy9Ulf9sDMI6Zlk7z4Joa/AsQmm3kTKxqSk0wB8PaD+WAN3iVm5MblJhhX
st2AercO2O+WmjX0V18mlBeHbrISblzssDdd3MSpFoj99s6sxmwXt5IglzvBpYJkTqjnNcoi9vKG
avbUGmlPyk4/YoY6iHnTD/rOuLQU6YboUXhohRbu9IIMXKAzrJRQ6zX9Uzl5T4mRu2lTOgKCsec2
UCbtWYTaNq3CbarK6ORzxzhVyGhDZch9zwkoC3qW8xSiC8LX2v6VaSWTcBXzw3I7a4hiWu6zwm5z
bOmyKD29eBmo6p5a/8HPlf+lymtGPQiGSfda5JxElTVOJ3dwcXy124G+vj09IoegBn+fGK0A8Tc8
ZHgAVklDFro3oMDbK42ECHwjbBBFBwYQgM7edtg2ssrLV5boD51fkdcvfVK+GUGAuBMPWQxgQhQp
zpHc2Tjx9Fim6I85c+RVVe8dD8yNqWEuqAbz1c9z55mUr7OxayrUK98ulzS74HNFpjuTF/NjCRER
8vMkLWPtE6daODWOGTQp1hlW8aCNwzcbiG+IBPF6omZvaUo4d8LuBZQHuoT6dsP4WB4j4kFVgmsp
DtZWaGE1Z47BJFuyzRjLCxOaQyexcGQBm1UZbFnvxg9ZelCFX+x1nSSsQldYRugbGFhIvlRNb29r
GseXTanT/GGc9I7Po8rldBAG78hEaVUAU46im35Xmw4vtTQXKR+G85jQ9toF9VYX3rcVogjGiZFs
PUO31+YQvUnRfNOcM5W3mmnRo6AbJnOAxZGqXRSM+FYY6Wgo+dH2NZm8mloALuWHwaEKzCWIqjwk
PBM2toLfB53u6DfaKqPCemnhvkDOjtCJC+NpiLVV4MfqiSThRxlF2d5X+Eo8/t9rXYc7OCgHMyzN
c9vJqx7qt3hyvjIgLFqVX8aR5jgrJSxSFDmpvrjdtAzqD1NYk5kAOrZCTEMa9pCnrLwj/9NfQtBM
KZ2J1FiJreWaBBPCaDslmBRD0f3iFqXwzptXZ1BPoo+NIxjutR15za7wPuKGwmXeE2P5GJfjQTci
7SPvFe8vZvAhAgxvKpLf5DQ9ID79Gyp9Bg2jwBvuEd1yyJFYGbYrYFSVXdmsGsuUb35Qk4l1bXqj
UuyFeM/3/B6sfC99Hc3xu9KtCN6flwJNb67hSDa5HjE6zcw6iWp17giHOOwtEDi0uJz7YAv/Irko
kyAsVgiY2Z7B6d4qq5rP3ja3k9VzQ4el9mjfRsU0IY5ltJUNeAp/dK78IuR9HR0wS47/ywsouXan
0VnSxiGU6R+GSD3VUk6byP8RGSZoRjYCuRctB8N7dqzkK2DGTtKPZjqTw6BWRr3K6HfmhMUMNZAX
wSTFrUnFrAlLfelG5ms0ja91Q+2dV2CWtqCSgQ34nlpbgAhGbW4qLBG2OfXrNm0ZSFQdhvFRBOjL
GYPLXu6mPCBh0Y/fxnxdYTG1Hr3illnaJRkDYzsMsC5py9UZmWB6A8U3dXTGVZPc9JUu1mYgP7AQ
KraiGNoThUgbmFjUM7afvaCEu6zGt5EmosjGuIYBiQFfRfX4FMsbDJZxOxX2qetdqNhaezCcvVlj
5DNbgypkVZNOqwhBU0n0hQ5P7oyW4o2cBEsmy5W3uOgurHF/5kzgWZnZRPavGNBIQWkZZlDVhdQF
9sNmCjo5O1rJrAPWmXQg927tL4gi2xAuafczcw9jat8RR6u0a+eRcpewLTPzhW/3WuDwBmEF5ZuG
ZQMjv04ltnTR8lkxL80Gbg5NSf4q9oqfXFI+qxE3KJnNlaCNDVcAoL9GdL8nu/rdexzsFhHItEk8
juFmayqz/Kgm/4QrZ23io75eszplbYmRIUurjh6U5mHKGCHkNc2vvfhgskYOLbZ/h5S50wZAL550
8c2A6obVYL673MQQbpTJX8XXqeXiNSl9a1vJl0qWzg9dNr8tRK9NTfbKsuv2Sozb3vCe/a4wONNE
9abjP9xzkry4Bt1/+KzZrbiVWrK6pj2ZuVXq5sGhAsxktST1yB/CXqD1nB55Bd1iSo2N32wCl3PN
M2APWKbzJSqEb8v87TrGr9YEOohbx15Tev2SSPMQllya8ZJRqqK694jackiOJBfMvj6P7O+wbV39
nMB/FWTjamzTDy5NX8Jjs9K66aMCOrKeFiOBJ9Ba3rCpx9ZaUa0+vagQ+pB0H/rCY6OTgyEJXZiu
QQcwKV9GibEom75et0QWDo7AAcU9A2mylfFewxuj+WX3GEe/cZsOk00BiY25MSbaOAXivYuQBuSA
ksdlOWMRRyqQ6ulVULjRfiKXuy+49XdNRw9AZ16NtPf3goZrMuftFtmA0XrRuKyB6avkpwputqe2
NtiwLYOslR+5rOwC6O+9dZNxgkkOw9MOfBHDsSSA0qmSZWh0yxFe24ftEnGIQ4sSPWzn1NNc8KoG
PRRkWyUwO5gVLgydolO6Lj9cFp44sPpk5eEIJbKqY7UkWrCRwwAdwdBpWKbWPPImNico2jbQUYhj
15Eh1NLrJKQdmm3WzHYRhCz/NO8gnBJTJX2I2n5qf6de7a7KqCzWXeucIpi+C8L+Pci/4kR1+mnI
s707j4fYLp8TN/hpJaiTWUhWTY+zQ+SQCpImpvKQ8lgag2ZEBeVpgcPchhz6+0R4a10aEiGXGoAF
8ZBPb+ZakrTgAKUNtzPw3ztZxCU0j9ZZjUsXAk9zwP1dIbn777iZumvkDie/roAyYPJ3YmdLaqY6
uEMANLbM97QC+fvRS1K6K25B2OG+1IHDO0N1Ad+90oLM4tT2RxLD5H+K5EskeKfjQW4o7xBoAfSn
5FqSQdQYyXVz6wg0+pZCPV23BRpaxpLHC2DgDFrzoEUCsTJ3y2Wi6nQV1L7J33Nw3Dga/8Pz24Xs
URmafnyb10q5iuSSjkT2kHZ1K0RYHj1/bBYT5d/86sbS5bPcVqG/9k1UNylGAhuGvffYWNfdKHZh
+jNyp3rDWAA5Ng1WeQwr2GYspQ0OMfUCInPrJu/W5KWULnHGskWk53S2OQMMC4huHWzTR8bPk4NJ
PmAhTArnHPLD/BB6sp3gYa5G97XWre8sYXZOqLnLSrAjQXKJ4Cy1MbqEpJyo6QximkZJUx3P9Gza
G7V81VggAXpI7NXeNbTvaBxIgquOa6HAGGU66ssYK4UyEcQHHfyV5evjiRkxqswQmMfB6oZTbxL8
17gxkjJgk1SMYX8kfbCbCIXsSy1/rScIyRDD7H06dS9x51s3i0LgjRMI9h8Fs9z7a6XYutLNiNo5
LBY0HVMZHvVhCfN7rtr0zszvWatMEXtWnkla3FZ8U8qySwfhm3D3u17aYquHpPFKUXHgtrb+mLu2
OrgVlJ/7U88c6EpgbgX67jZlwnx1gWGuES+QpnRSiKEg7p6KyF0Q5WdIXsRMk3P2UmXaAsZif53L
DgFO40pjQxJmXtCDvJ165j8R8FiatVGZOjmkJ2Aj7V4aoMui2TUqncTgqdi0CbQGw4nUkhCfpFOl
pGMu8l0c4jg2/3wrv8ElkA5xvR6noXv1xkUTJgyPjcjGo4Axz07pxfLJpy5FL8KzEXYeqeyBW3Pw
Gwd+cYtmBQBSwIeZjyClfIe+JZ8NBUxf+Y6GrbHRsfqzpfJ1Edrhe9HHj2nudwDM6f2qfCd5RLN8
cOvaOsHiTB/F1HCN8nrY23aXjLesbt/lUDtP/hRVj2bwe7ZauI0XX2U/1g+htsMsaWy4jwcbr5fV
ez2Oe6f02m0Y3ac47bTsGS7thtEMbyyk1z0bv7OE+HQeNf/o2lBJJPu0+0PUiuPMaLtDWoGCkbG1
PBCMYwNILMx/9nQX6ZlpvwRNC4xDBLMnYxEPhb3/o4eS0eY2pcI17j+wYULrsmMVyl01kB8xJwoR
RerYT9rsvegJ8kpq2xuC+NSxGVWyTPoYndbuCTcSfaYArWO/E3IAXjCtwHqboMz2Hes3h+jFohmd
IqLCCBBywNIk2Jg+NLsQrjKEy1ZWx6jjwR5aQIdVRDkg1g8PugX+V3CKlGgZmBDQVRh7l2lS7HLG
i5eiGYLLWAFEq9hekVfHEUCrM84Gt/0isQJ9iBVtzCaSgE0ZsYYatrkzcomOnKHZtU0TrxDcQTjP
3+3+oKFmQkmrWUZVRhYw5yM542t5ysGRHAcIXbnpnO3GbDelm0NckyJbRcKon5KYBrg/373xyVs6
iiqtNDCewiBg5697k02AjCPGlX5wvP+svg556Y92lNnwP+r7O6w27RzOiWwqwnTFqnt2ckBo2bqe
Phzu+QVW/tyUsmDTj0V1lQpgoO0Vs6qcqhVjkXgNXSEex/6pKoyD9PvqGvhGt0iApG+ace7fUh00
zbzvf/kJw+lRdzkfQ+XzESDpki/vDgx5foVtLXeOmZeXIZ/V3mp0N4Wj6oc2CPHOFc5ZZfSD//m1
s1gGy4gd/VHq7tv9mE8bJ143DMGXod8aRyu1Da6FfCWjYdy0PiArTXnRObV/3f8Vm73yOfT2WtcA
7Sm7+vHPJbDR5yidhjc0JC6RlAb2xBEmfQ50YhOE+CuHNizPqkZo/vNVEloHWLnr+7t9Pyjub3mJ
qYG4jzsawBTYjxE3WRTpfLzNBne/EwS5i1hs7mdV45Dglcj+5rWO8u8/xxCxxAAwWILtP3AezMjs
d9BpWpo2UZom03oVvU0K2Grtcw7oztSdYYuMHxNxzD2mbqlGEywVQkTd0uUUu9oWMXZ8K+riJMjp
P3WKMgLCYi7GBIBB2Qw5wdGyvR8GKHKM3g8JW5A2U+41axDzGkYuYZ9CYml0d2dI8gZFkm+58hSf
hScU+0H8xjhGclpgx3SDJY16bU3b/RFfWVKemp5Byv0yWkKGPfz5H6IGNqlFtHXlIUU+TYa/yIYv
65f2TXHTcBj2dzOCGDObz9mXwlgs8/ZEUh84ZZXoO+qfzLXg0Fv4Xk7gqeNAlVjR4AOC+WcZxTg5
Llp/qRyaSRslt5odixc8EY94F/JfcirXfy5W1CK89YbNNsrSh/8m7EyaG0e2M/pXHF4bERgTwMIb
zqREiZqHDUI1YR4TQAL49T5JOcKv33O83rBLquoqiQISmfd+95yjvIYgvh8M0m3jk9WGDH24tsu4
D8NMoUcSrCM+BlP3icR2f2CoHim4adVHs+aE3I8QisZr5RhPdPMxec28CVyRPNRHyKzD2Zjn7jZs
0/k7Y3bNKDXjhG0RpMuoSHFZ/ThyDfiYT1XOEkur8HfsTMbb9w0d4P9JsuyXiuv50xQVDbGII8Z3
CyYEWIT2TZGEGR3nQqz+1uSHmBW58WZfI10iqX6RBN95vlk8MshG5oSPYsWWOhs98jB0xF6imMkj
ESILN5eJEvh09pg92WGQhDXmWZvRHe0XJZgK1088siW76//WlNm0NycKepVveWrTlhROoXgh/ZpU
unEnx/4MIXouDLJ/v8fAU0x2vC5qUUuR/AmMdgBClOidccNDYSFSuxkHVvxeZ7QmosW3rdnsFyux
Xia7fIzzZvwJn/yRKaoDU9sVfSp3PVg9DtQeXsJ1TVnC0uB4yDVhSZXvI7dWq+teaZbUq3sQQ4y+
YyiQNCBgvEOvzfDAdG73qvxkn+Y07nQZnqjzhVWIauwSdfjD0uJ8fbAnsVAHe5i/vlcmy5uPPODA
s+loZl9ALBlceqJu5ICGaIoPbIkPyzyonxxvQQwN08s12sPEJnpFzBrlzy6lvR/kFHf4CYzzsZzL
8Kgk/hFVR38sxkVfPd9gc8Fo7tHrZqJ/I7v1IMSVnSk6XIRDrK1HoO9WEOa4DWUJsSQY55PlcJCd
WiN9Th217znkbq3gVNE9vh36asFp1z1dM3EkLKxb6GjcRyAnd72LQkst54zHTGYkO793upNhZRyR
J45YbVfkt62nSB3F7Q7jmfOSavBb5odHq4RiPCROeOpdVe+jnGhKGy8Gs+oeiUYvqO5znNDruoyW
XdCaJs7kI5Xx+se1/TOoaNx4sbEloF7cEvLmgZpLXoKsOQRj7j91DkxYo2NSt8ArOXXOTukAlKea
rzwV2l84PtkFU8+eOXYP+ZwAeHaNblca/XvbF+qA6q+hm/Reqh7qPtfOgdH/9L1I1NNMxQS+Andy
LsR7Pov8pgrEx7Xz7FpBc3bGmaZ3nX7VU/jAzHPyyHwH9KIs+rq2VwX7683YBOz+qf9cVKeY2BYU
B9LWb+l3wtKkx0CfILawv5MBID0DWYVbzyei4NWevJfTIO8tuoiUoCDYlzPDJ4Q+Bq6sowM4M667
6RyMC/q83gx3iycUP6fhhzBiiB4Qx49d6wTbxnExlToxTa0onuvt9YEP3mBiGAV4a98mksQGYDQ/
vPteJBMit6p4ppJA9UvvNOtqkbTVeTfwUyc7hWLwLvrBV22dZpmMIHhIIDKCSOyIDs0+03ORWHBJ
z7kMtxh+Et+L2v1pUbF4o9bhHjsVGJTLg9NgCIfIy/yq3ODRWobsl1HGLw3Cg9eyqhjuCaBemRbo
TZQjBzMDOPJ9U7p2313M+S1iyvmd2RD8PnRS8VUYKzXbR390deFKuTuqfiT/zCTcQIFiB6wsg5RD
cXdt2F1fUv0+8tefugh8n1UXF9EPQJn6iLU+nV8SoIRfJqGY1WCYLspxyNsUDatHMahnuZjNh9UU
d5Ip3E2gqKJbOtE3DTkN7dyDwpSmT2600HdM+nhPDXG5AcEn14HvN5dOfVyPCwSShwseD/MSxAs2
O/YiA6QK86e65t7QVHEUtdlV273tn1uGltdiAOszD8N4mvyh2A7TfdVxdnUiGuFseSeqJDqkGGfj
SgLPiJjy8+foTxw7xAyMwL4MQMCVWcarru7pZJCFicwSb6WfvEoXFhnHYWq44fDg6PaSTz9ddgYz
rsX4m964YbbV3Rg3HCEiz4RoyOSzX1y8+FFYTG4XGvYdqIslhuVpgrymddMOMJGaOed7ieg0JdWy
UxTYtqUEQhFTLsnSWu6l5pIEtB6VJpWYmlnCnHC6KQS8PRWFXySUp9UUipuyLIKDSOK3aDlj4Q05
Ox3nECaKa+TnKjWBz0zv7DXMXR6EZ64wZx9rokqp2SoE3VgRRX1wQQKdwuRSpHBYpoBEFWfLL2Y9
o03i2r/hPP5pNb3FzKLbeIo3BpG3daIJL1T6f4gFrMno+4dMQkdPk+BjYFN6nNL8xgbhXhHeXJFa
bQ7IrrdJ7FNB7Jt43TcDrkBB8IJG1yYFPgNJ6cSe+B4F+mkkEGhqSs3SfUlNrSHCvEeFLvdwhAgG
UymGZVneFmzDSOH9BkEVkFZfxJqJrXHbbvnefgeakxNb1qUHnOMrzuyeZukoTdWJCa7B2JFPrm1P
2Ffrj9aDweSOXXYMGnUcRs94bAzAwDJ9K73MuPUaRBlVH98jlEw124cezNGPhq9yojSuMRzsKlV3
7Ei+U5oO9BJN1aJZfscFaEBTE4QsUEJSM4U6TRdCMMZmA94Qw5PrKLae5gOL+biGkBZBTpI/uzGL
D5lmFkWaXjSCMao1z8jRPfiGLJWCdETscoBFA/1o8g13S7CHPkubcj8L4IPcBbOyNwMihb1LGGSk
vnIzDtPX0prrVJOWONvLNaAbMgPBfJNOvruNC8hMWUOZjvWT6iCrcKb5TRNDvtvIAT+3dAU/GoYS
NPknW3iLkrZmirO9nZPwScC6WFcgojjrECJKls8eaMak0ECACHmywUo5bHInv73M5p66kyZPNT2N
wbggFBnSdbjjbJEcSs2qit0X8CThupT8W+gyiQ07tAAgrZzfm5ELKMuHT5Im0VoyFrAKO+a9DBEc
qyg5qbUVtNHBa1I6Xm75wDEb4D3TkHh2520SUkKGt5WrnKiLIIO+pN5rOjNmE+l0AW3RHlpXAbWL
xkJE+huQl9kzfZ/C9gphfE2wvnIN/SKu/od48kNf0eiL44HmNIQwHvGsPVX2o/Xa9xt4Yx8Zv5ME
ab1y/Czc2lU63wzywfW2vYSz3nTVLoNINkMmKzWiDLrCy7gALTOJTlgL613Y5gsVRtBm6Ap+K3ZO
DKYUj57vxXsFAnityuGt99yXAQMSKiceFxqaNsWiPRD5ZE6cM9qApd5SJPKZyyV/DHUtgL5GaYbu
iKVWlgOYLdGItrH+UhDbpgASShfHNA00zq2C65YBpThEFoN3qwzi3YbKLVDZoEA5EYMgrKx933UG
rAPv9wI03db4OBadJQEnh5UZlreXOtuaNAEt7eI5pJ63dZv8deBC2rY6becVaKAN99VtWJ7yuvT5
gyb3g+tDJ8juCo24M7xo2vkJqfbOBDCqPyIXfd9qNB5kB8JNzL+1Ltg830MG3MljNcsv06Q3VzGs
SYORGROwo87zIp9FTMOpaoMdleRex1xr5ujFkfHgcAfJcvlQcX9mzC1HUN4Dt+8ea436Y6cL9o+2
81MDB7ABP3PLNqZb0Sr+YTLFmmlo4KwYAiSGAAddIwW7wL11Kk7KAXoNqMv2azJ7m2GZFOEwXNke
mr44uTdk/kkrmYtdwwu7K8Ww+CSJytKpAYcZpMN00chD2IcuDMSmi/NdGKYXru986zf1e5IQv6Ml
eCJfwOOJ09yHJpS30BW5dma4etoiwRRL7XHiqZ3sxP16qa1SoLS7B5E2blMOYSu6mAtdof4GnYVN
WR+KCgMDfNK9XTT2keeBAEuMF0MjIeHYj2tkyVArqcPNGhxJg+6Db6tEOEvnpQ6rpzky652wtSgm
9EH62dOKYrtxI6pXMpP+tmW7q+dp0Rgz0Vxlvb+tEiwZ5YccSFRCuGTe8XHSyEvHpjwjoWCi7qG+
7ALG9CMwW/1dRpx1JUiqEsOICG87HhAnA4dEAmAz06jNVkM3hcZvciO9kBzI2ALFj4VGdDaBifuA
JUKglaxbqahhoXf3KYL7ED6bkLoboa1h3SzkRqSxKUPCdjQeH/y4+JpG88tRnbWJ3FuvBT9ikgE+
+qFxYh3FIddvjQDYKIx9kHmS/GmqUaRdQ1LBtuKbbNREYc7FBPj2En5pC16C+X4NNFV0Nf/0Hr3L
CaoEfzQgFg4ENYKGyilTrvN0+eU3cX4v645HKSIXS0NU+zBlki26q+34uSmnfDeV4s60Dz30VakQ
1c0gyRFelWS37Cc5+rc6gHYoOVtmGuJaxeBcGw127TXhVaNeAw19daC/+hoD2wBBM9zLovGwvQbF
MisMRKNntgBVPWPq4GRpO+kcFYhZswnkziavubIYFgZCa4zmroJKW7ngaaUaSd/Y5R5mqVvaO8fO
fueBFixQ916z9t9htPuoghH4XEgqBnzGbobgve767Mj232DzBKGlfyRk/xyZ6q0vmdIzuYPxTpPk
7xV/wmVYfkmeWw3gLX1JUMR+oj8DmhfSKp2weiXUcGvYIOmMuXxnMO1XCW567RPmGjTql9IRkX5O
J2uUEmQkANPUHY05slmlQw/G8oN9CTu41xBh8MNs59kJ8FVOY3nqyVH0QwJ2OKu4GTWKOAYRsbFt
66v2ylc0Pc12JpTVZeE+8Cb/WOK92YQ9xPI6mVekmqUzHwkbJ7u5PYvJO/BzJvDRRLeEdxf2sNZl
kWDjmnTcKFktvyKOKsQ2X3LhsEjL2zpDYAcaQ5GL4zIRkIh2hg5cV68yIh+W5W9x594HmutB9fsg
YDobGu7MdNrnCO1ZQn22oD8zKmmsG69ZD0OyQUzfc7OAiq7g/B4CnxFEROVwxQjFLbhKYSYdk8z8
YmHv0JG/oLIlrT+pR1Fz/uOqmUGHM5inaBWurLJ0Hml/5LPxYE0R7V+cpawQGnVda+i1A/3akNML
0JX4EgjnHlZDP3nJK/MtqNnsAKp5QA6HLv1uhryZyfrXYN+qzFqopvLbaQvDCPPsvHYX48xQWsCK
5O1YlNIbE263hN9dapC3oYaviBp75wPASFtg3wLqdzh/oMqD8whfT9kmsA5ifHsok/Ay2fiZGh7e
QRGn4zBs4LyusxjAeKRR4zQLttMoX9ADHQMPGHkxsKJVDYBy8oGCd5PKTAC9vIBiPtFT7nL/g8n/
YB9rznkL8Ny7os81BL0LwaGnttg2tTxHAXkKYagvu0wgpwssBE0AYZxoIg0ddcyc9t6JjfmUz+OD
MumGEnhu1xnljVWkl6LSBdXeNhofcGk0wt3LgbkrqCUrD54v7G/7nGrk+2wBf69BpjVVqW47OrQ8
lJYkyzeTX//CjCOwbXsSrDrF5RwUSzkCWiTRN8GR9+u1A3seBqbkbaPzF8Oln+DTRxpUz4q+sFW0
SkpAx8YlArd4KT9Txl5XysBaVo/1Z2i1kAg0Bt9skarLhflXl0k/F9RVYMcIIdyGrrwOMy/GXaXB
+nNLWtN+m+HtM5ekVq5G8Kcaxl9oLH8Kn3+E05/AqUqX9q2rSaiVOkyokf6zrvHQcbs4c3ADwy8k
ruLcB1OT7cQ4Exr1/0zhCIGYN229KBjcCSNWCNbweC2Y0ioTdRGZDNhmrFeH8EEiKqOOCqUOLOaW
GwDYQk6joktWdow5raVFGSfc/i4HtnASyY2hXxT7pJ6dqgcJ/Fe6gCQa+As3SAFuiHe4sPRm1uyS
3DsxF+J7mBQESQMyJiFdv3DD3pKt5wzvv2fl0x6GmmzELkXNUGtHA2gHF2VDkSEOHWCFGbR4pbY6
TMtJmVgeQhuilvY+YNgB3qh+lk63HEznmPUVfI6FzjYTmbcBE3eCs8BoMVCG+RRph29so9aNGTIM
Ned5qybu1AbSUGIR03XsaTP36bOHriJCW0Gp8VCgseAEtgrQWkzoLSbtubAVxguDbr1DciFFhRGj
xJhQYyycmAdUGW3CH8AhzeRJS9IoeudBoN0PXblKjOZk1e56EtF4mfuGnTBwlYY5hC3X856SVbGp
7UAcuteBM04AWZ2GD0aPQrs9WmLE2yqyWI2osNCuHQQTG+pHNtCct5dZrJwm2mICR1dbObBMjSff
Yp53nhJkp8bF4Iy5WqzYPOF0ZgxRQmmwtY1EWOxn/S8EdqhDta8EtFLg1Cz2mXjvtNEENI7+Wld0
YcD2hs1udhhJ5+SAMKdiJYzT4lgKIphMtH9ix30B/61re6rbjUhVoqZ/91MwS8yJLMzbYV0xvkYb
B8tS0Qbz11quvMlmAu7tyAR2Q21y585ci64Zh7vIIfuM3YWg4x+bjQN1cMwviXbATNoG0zVPiT6c
9wyFt3a8XCxUibfKNA62dskMWi1zfWkQzRAQIgZR2vY6Kr8i7aLh9AjFEztNpD01Y1IFhxx1DcMX
P2IHQUKB1KbTdpvSLPATwL3Iu2kPQ/05sILH0F3OlFsx42hHjqVtOX2AN2fWBh32NNtqPWqvzjhi
2Jm1a6fW1h0f/U6d4uExEgqLWFJ5uDCcp89/+HqkpNIpf4ba5NNqp4+0xwM5+5+j3kt3aH+iEP9P
qk1AcagVJLiBbG0JatAFjdobRAdzbUk5UJ7CKdQjF6LCuZxHdEOu9g55CIhSbSIKMRLN7oNEUOTP
gQ8dt/zp57iLlnl6GaH0rsYeSpXrlWC6u2Jt9WLY2V3y27lakGySnqQMHmhLFVRRQ+qjvnOm0YLt
AY1Sqn1KEhot9Cp5X4XTj1w7l4JaG8nQMNHtnIKg2g1Dam5dCwpCbNUkcnA34Y4dVsz94HNKf1lQ
2XrteSq18UlUh5wnw7aW5GAcwM7nBFC5tkTN6KJS7Y0ytUFKdM+yb4P70Jl4CnGiCbsRXKP1aNEA
JxCwK2nT5mBz14H2UzXaVNXb040XxVyb3BWM34NPBaG1si2X83LznE8dXVTtvurpDQLizxEr4MUq
SD2yhcOV5SLNGrQ9q756tBBqCcRaIYItvdOG32c9A8ts5fBgZHe0vls2qu1jmBcvmbygEC4vzcDP
lKtka1hV/u4ZlJZcn911yeREOKdr8F0dIb4CZUvE2sKj26IfjggYzeebMctl55XAs0fmkGjzLATL
MYul2Ft2CbIxL3nq07NplL9d29vkRLuYewiQpiXdyxIXpr5LeQRnolizGdyx2+6PkQzemY/miUKU
cyWi3WCp7pSZ+z4DPTv31kAyqPpy4Cqy7w+Hc2PXe6k9arEPkAJv8QPnlLQFcCFb/prKYvsXedWf
pWCcGgfDrT3W7yAoCIzGBqk+/vBCMTQc3IOHuPAcUEU+q9h6bTi87nB9LOseCVyHDM5wFm5S7Yer
qJtHT6Oq7JNyaGo769ab58OUJGItWtbMcHiMIjDynVdVWytj+85TgbGi36nYLp3FVDQU2RWADXs7
uES0RgbfsWLV2+FYnOZGXNKmePUdrz3k6O+KIaFPFBrmwdduPH+Id4z43ACKY14MfZ4j4aNpn169
0GbVhr25bBk/Zc3b1tq/ZyLiW7SRr1KM0toD9wRd0O6Rvn2MWjw7LBMuv1Jb/Qb0fiLF85dr458R
4f5DO+2y5+EYB7cuxGSAI9BCFjjRpGN7QlVVewQLbRQ0bNyCxSnSpsFROwcLEjyZthAO02+jsU6J
thOaBp7C2P9Ip+GndD6xFgOonTaRthoORrB3PPHRa99h8qK0/XDqGQIvw/up1fsR6RJJeM0GRTsb
RyCNOLDfb/4y3y2V81VAFOm1Z1HS6AocByYeg2+0ci5gZM60QVeCmC52e47LCxWCuSRJiMWxoyhE
gPHHVD1Z0o4u5AV10ZcARwObE6yalhA7R5rWyX1jBzeR5/7hmmyfk7rv920hUZmM1pmWqjZMJr73
1Xn5a9atO7VMW0e7KOHGbwu+mlU7D9Whhba4y3OSS7Klfmh2nCt5a185wFnMPqO01M5LVxJmw3Y+
r+goX3qb+R7bcU6iqpbjMIUr4TGHh0STDjN/kb9vkWsuU/HIOtwyXSOSXejE5g0txz8TIU/bJx7Q
0fY2tK0zQV27UtIQ28xJOUFXUF+BKTJXoR/qy7gfSdC37Gev2ZvS02Ij3KAuklAOwHtbMNczSIMO
M2TGJsVkE3p+v09mvp3UIDykvaMFAtISEamMbP+F/H5E8HGTRHfcuIjyKCusdIDzjgA8CeJLYsCM
thvh7HBWZ7u2W47ZJANmTxAXhz+kZPYzoJdFUcA+zAlfm1f6XBSjvWtd5vQ6+NTejLzRY3zBKyTe
1TibD76YEWak0UzJhh+n0RZvxCz3HGGMVZqRRXVDyfYcjhVtJDCnIcXA0On3pkGd0UACmyKDLRL2
E0PxYs42mHgsoNm4d1GcM/q2dpDJ2nNdaIAAc/VgSlRCVWEUXIkEbhmiGd6ajtidY7efUPFTBjJ9
9+iJ9qk1ngElvBtu9AqrgekNj7UQ1W3RQjY0WrDp2oKrtA830WZccjwPLqrcCnUVdJfgznaw6CJb
LzaVNusyjcaEubbt+q2zl036NUYOrDhJcrm4JFW0tdrkLtC+Xg9xr39skPg22uZLuIvCnTb8zqh+
lXb+GnaQranR7ls2U2u/H7+GmBiXVyvGYLQ1WKEPjtEIK4LBXKN8puc4JlEN97+7kvP95CAgbrsP
RpdLh/1/tYhPcr3bIKQM0fHEPVRIDGLeFcJ1KxRdv0QIfcWrm2cmXF/pCFG+oGzLRTlh/VH7SM4u
Z7eAn1xDTOI61+lTiKqy0D3+36jn9fPtMCWHPPNfzSnvb9xmljfEO/NDosTJ6n15E3cRPtErKsjg
eVzWSb4tGeVlqmKmG3d96ehMhIykHWpSYyvGEcRN6w3GK6X0M6t99kDEjVMCae+S9A5F1pKwt9/V
IBJCDyQm1hhOkE+el/HYmPI7x3M8Hh7KBATNVJ5S1FJrxVYjTtz82I9tsL5iJa8fYr/SNZLceIoz
b4W7kXEHaZRnqzanG1m6+c737Ji1W6uPyWof6UpyC5IIL53G/awXByWsbY1n+sDxPosYqVts+bj0
rOmiaignBZG98RjVpgrjk5tEXaYbTignhvlhkukPAnPpBUtFt4bC7N9OkUn3PgA13c2nANbC/Xf7
2G0yAMJLepM6PF6yRc2fg93fSafa5T760cRlUkSvX+21Yd17/It5k5Lj6WamEnULGi/LK7gkItpL
cu8kBPJYl5otaxqgFihvaeXtpF3ctsU4f9YuqFknzejFp9At26XkQyf/Q52vfL7uU+tG2oClkoBj
hTceTMiNG1Eu7i6YKSGJ8qcd0RowY1p+YXVuh8A76jeJq7w7XqFFyQnUHOA5PftdRe2G5yCj8PpX
Rr3c+pOk8FumH0ybqhPtJ8K++XIfYR3/jAh2bYT644nSu/VIkx6TYSpxSsT+2Qcbt6UeMW7slmzq
EmSsTbUlh+M3CYW9rbkRDo0hKwnT+1YPT40Zp9zFAOE4j9wcHeEz7GvsDd0smKGzn0bdbadw7o3Z
cLYCg46fjo0OFpey3xDp+f67DU6W1BWRFdifwziLS4gB5hQlvUWVl2/gHyBtl2/E2X9UQ3mp06qX
//2ftvh/yGee63meYILW8oU2tv/8ekwJbf/3f1r/1dYugAgn/G2FLivlLE6kuGjhVniVM1ccx6X4
yIBoNXbiPGdkeLYeUSqoHzHbk+8kzjWOUzKoztjgdJsFtNJ86WRHLAbJA3f8agZfstHz0FWvtoGo
/E06eOXfsBntf2Ezcv4KbUd4CGNMPwAJ95dvJBAjD+l6ISPXCmgBHRrYsn1M8GU2IOa2lLPao47a
A2F8DoCjazTXn8ljCz2nkFjYGHLgJPRQeWyVo5ENP/gAHm/CvjdS42ZKYuNv8IW++8/vvYBG6pmB
GbrkDXzzn6hzilHkOGnTioTmWNK0Kd1yn7dltZcFtf2c8Z2PrrePwWw4TILn8bGCm32ulaRmujQ2
87GUbva1aCZikkV0in1G6ivPepJ+dipdd34n6kcCMrBvQp2ivr40TQInOW7xgEVYmhNmoEj8UyGF
7rjKfeoDWYvYEuOXQFGePyXoE7ahK3KmB0ijuBl9GDOE/9O75q3UL9dfCRzXDgQKgDhIQyZQXqjh
2WXIvp72cwRxqmIDvVCrvtBdZaIh8F0M8QtZBtcP3qtB8SsjuW99o3vTa1Aim/qpl4Asi9S9G0XG
QJBZ4LhkiPsuTxBLTxN72qYhIAYFnDvRfqXCbdwQ2skeR2H3F6QeDIs63d/cM+G/3DOBHzhcbK7D
f1zwhH+91Ng5JlTADIAfPOrTuj32zRI/zeg3zmnD2Lzl0tw0RLm3jSZdOx3Hncak4XaFusFw8J7i
IKK2jXCIQdlmrzRKqffQJ5OMxY6jPxxEw2RfowEMZv/YDkV+NBKDoRbtBmlTFKLg24K9G3Q8GlxL
4YqlBsxJcsW5InmS3fIkZj/HWOyRaF04y2psElqv5uiENPTSEFC7EBWNPAJC1+V69qdxIxaruHHh
06zoWqY3nuvGoH1Dqr+BLG8IaBzywvRfA2h2hy4ouGzLkZmepDCo8BaAiQCQgDa4fuy1zm3Wokac
GVl76kTaHpYxeJvK8OGaP72+ECB+AIdGcseN/G1UDuY2Ytf4Uhtk1h1hTi99Z12i1uEIP5UkOFyb
+swc5TkjYzQ+kBGBDMoWb5NUXvNJZ2fTVKH3M9DJPaSb2VqMjJCNwuCRwFQ5gw9FeEZY+IOtdX74
38/VsTj/+5VV/MuCFPpcGl4IMpYOOOCJv14lRiI4GFkQZJgrDXeSFPXtXAi5MzwFMMVNzEO/EOCJ
fZOSg5LhOXTy4cmZWYxmrjBnRdQNdOLYMDkbEP7zU9wchvMyDmn/MBhzcr947z5jjY9tRoEujlJ2
YR3Hn8x6MGWPN881ij9o//6EzYKRi1vJGzjSTh3dkWZRxhEDrdw2CbnqKyllkUQ7leXss3Qstiou
5vuAMaC0C+qn60s9DGA+IHQ92w17lnmaMD5QxcWkpSOdei24JhjzJSuPyrN+p0UqP/A2ksqGeRwD
3YOfAI+9ysziFVzjjInZdPf//o13Nfb1LzDPkOU/ND3QsDzSeO//+sY7zjx4TEXh/ApCpkZE02i8
bl0efGdrluozM/MFwF2CMha0+i2CD/AXlfzq3Ly760zSXRkhO8JcNS0cchfUO/34LD3/EufZ9Jhl
yAvckvOtq7UdmuLH4uqf/Gj6uIaury/RgDwkteIfwWwz9SPG0H4B04MguTPXphymdQSxkaJG2ZFM
Sqxb5arl1uK0y16Y2gzM0Ngxy82/f28sR69N//jmEDziUvR4UNqe6dqm+dc3B7rigl6nzVfMj7n7
KzSyrUdIwTU99rSRAf0BX93U3kCR2q376isf3Z9xnXyOntc9JAz0MwffA5AqqeE7Pck3bv1p33Xm
cDP1o39awBkemp6ouNW7D0r0OVKlNr5NWqeknk5GdhmCmh7Jx/UzPvfpDanZenX9EFt4d49twPwR
5sNG5RD4pduo23SyrFPgpdbemT2pnz5U1S1GWgMhwn2m+uOQJNVPqcSj2/h3rLkLkjCygKPpszJl
IXC7FnVrGI0AUQ0AdzkgaaocJ1oKzY/UpWSRUA95ZQ61XqXmck9CPrp1x/D5e2gBidvtwLgAGAB8
NOuQkXD4ZlU+bxQFy5NZtdUToOIfyeAnPxaYKek87Wn/zO8U3qutIy1xoGOzKaRPHy0xlb0t+I11
MvQmDdUZbt0kUSz3LeOCBdAomjxGcPe9xqY12bzWt9r7kNyfHpBS5HvWcwvsgpkFeX+9gZUc5A1b
Xg3NmC5UneV6KQYQsvrDUcNcc699cAJsSTqv6egXc1ODXzs7VRPyDroMDGGcvC+lnDcMFNavoWfR
lwGCyBwnYQ0hDVTSHBxkK9ZzYcyQhYrNmE28o/hv1z0L9VtGiZKEWRjtARFy8Q+ZKfd0U3DSSbV8
FMV0Lxzl/gFptLZYpf5mX2WZ/7wCBJbj0VALwHTbroAN/deLXMJFbKI2B+LiJ8nemGPzAA6JM2XS
HK7Ms4CBVkF9idq2v/Yq03lhAZM5G6vvTXhjteuIZtNT6aSK46LX3SzDFN06vnrzREw3EQiZdXPl
Uw69+E21wAKXK092ackXozL708Q03cr042Mmo3lr5TVyg1iVu5rMLu2S9J0RvQTWmD1sqKmXZ1sF
NIzcujynAz6PbqEBFM5hcpSJNhtVyDYMNuGvHLJD0GXRZjJzdUYUiue3DcUDjXbiYywbbBVsxmvU
6vtqXcZo2eCMSjfXC6XwQKIyA8N8QgUYK28sSv2jZa71TtgBIHefLjWS9aJVO0t/eP1cQKPzYGCD
9PX0UNxmQIg9sWyHPuR2mNwfpivoTtd1vJosJCwxLJOonaz5phUGo6BBok5zRg3E64X73DndHUsN
6NbB/yR89Qd5R/MAOgoQa072/UrHNSA0EN9gcFcsF0Z988dGD+0R8v0FGjS9uX4UN/hi/maJdPUS
+Ncl0vV5Nrtm6LNXFd4/be+WeKLu11qcArI8BwTYFpuMf+11grCJgG2OfwGcYTh58OGLw2+kry6Z
s7bbB1tY95NtZS/DDPLdru8bMztUSwJAhIYtJehYOPucbu6qh5sAoBmASJRnBCU9sKl0L5Zk6xem
fdMj32gXkxE/3x8hwKQpO00aF5ktvcvo+cNLU9crqXF5hRV6516xaDkkhbLquaFN++hPKDf0gtsn
U3/5Pi10obGOU8W0s+m4p6F1kidhpaRWqu5kqZ75F5Fm5W314fdJcr6+XMGYXs8uiQXZpHq2XUi7
r5JqaN5mauu70mcFcv24ect78SxCBr4SF5jeSEgDwxk2+FHRfG77oLrj62o2nmMwi6LT8tcXFXs+
W6Dc+f5cTEqVuDwxPM+dhxMdnGJjtk54lkxHrzon0L7lhpE2PVQQUtFd9d0IQ8ej/6rRvH7PjPhc
jf6dkc70juB/0Zt9+C5PWPN4Lo2vyfXmg2fmAal+O7rvSuGvi6BNbhpSbOvasop9AD8SRkEm7zs9
BuBXT+mgTNBJTr1X7LbZy9LckLr9zbXandisu48OZC1CavaL7fjxXScIw+Xd9/QmMbr3YJqKmygC
bmbO5kcK5+1u1NnPdLbAkFYqHA5BmXM2E9zMZKvp83ntfojsxdrbFPFHUu7k7e4Ihxt/owKxIan/
wxXvA9C36U8KV28MTBfYzF/Xy0Shs3LziJQR0yCF7R38nARCvTwm3I4ID+h2USOmysmo6xQcLbfO
Dn18cRw6oVHympCizkS7nZH++GpwniO8FmEcbL9XEYvslSUhK0wmcSl67tm6Yc85UMs9ir7a/fv7
96oc+L/bl2+Gu1Z47G6cUHi8Wfqb/YeKxkKHlTKSzFZhaiz7nBzKm9vQJLuOgtgND9tYg7xSp12g
TAx7V6FruB6azKYl4CjVCUdTwZQBJ2y0DOQTrsRBZm3T4/I/lJ1Xk+NIlqX/ytq+oweAO9TY7DxQ
y2CQofMFlhJaa/z6/YCo7e6IWsvctbGBkVlZ1REk4H793nO+A3EWueHw0hIou4iJoiBJ6QeOBSbR
YfHl/W+abU2ivaEgVNOaTay5JfQQcvNqWtLr2XEw9Dw5DYVIMEmfAlxWooiRh81WRgvl47E0tK2h
OiGcbLC4uYuiSw8APHpMPh/pqFjruo/IYesf4oGhTogf11Rq4wFLS3fWZtB1Ef/Cl4nBq0syEAFE
E6541FlVh/GAoia7U7ptSxIRNmW4E5q3qnQnOg8VOgHOm/U67Qx97Uva47X7w49chsR51+4Ux9iP
oLiXfZiLFweM3BJld3roEvIqpqU7fPIMt9v1NlPWGVxexOp3kGnOsSULAwRpdC9cyIylTuc8LD1j
N7/NYZ/94ca2P57ULR2AhNBsW2NYLNBEialQ+Ld7wfBNePVm/SOboJXDOLnY9fmzycWEgGZ5WeSq
p9yHE9nJtfWzhV36JmONxO+2pX6YHn9loIs7EdNSq0cS3mDa6IXikteL00H4UK67hvkS/cBNmFKI
Ylhwl3FYtujj5bCAt9HeD02BYJXplEZpvmcnBI3jNuKQRVK+3xI1RvXJi1tNlpkyjb1tO+Bh0G2Z
v02iPYM1Tu/Ubs0DNh50J6GjzR9C2Ie2qlomogldLyYj0mkkIJ6jPsjyvK+2cZ9U13CEbhyNBfDh
2Q5t5heTMTNw0QJSc9AByQlJSOziqzsMS8K+VFKI6NWg2x9OBLA/drhgDkqbMfucXnmdKVcmWe23
0WbLSU+6WdmgmTyoLd54rKfQniAvTrH2yyeFlkNBSDMexZfjfg3i8vH3z7z4mAQyf8+2ypHGgnas
Gbb96VQDJs2KjSz+0evPnbDa9yKPw3e+Yk9td0Hsl5dkpOZqIv/Z0v0dqMbhi0YCFkLR+/dbogvw
mYR1y8ljoC1FJCWxnaJ4K1zaBElc4pchJeoNmSS892uZWPFXtDjfR9OOHsiTjA55b4g1fIulxyL1
jSTCfhkJikZOdvmyTVfKKLzzfLGnDRYa+O8/BWrTT+s4rS1w9ZpAZKzBu7M+9UBp+QUcjelfdmWC
gk7j3BG2+vjViMGku96XNFXHTRLGL0PJd4MhTG4sHfcrAOd8h3Iygz9A6aIKFGJkuBRfi5RwPu0s
7Kp8M3x2pziWUEP9/DX32ZCHJBju54uNKvQg/RGolvuqJRnmQF6oFae32vRepzfj//lTzgoVVumX
Li0jNDYgqnBUFmRiUpAEU31iSuWRIV12B2YkYVI3IuCiX7gZPW/LE2UzygNSnCKtRPkDCMsPG9SL
IH+zr0OC2AQ/ZHn2TGchpzFO3QavTW9EmEDy712RNhdLkN3ppNGJcKnXdiTGI+b7PctAabZEPOdo
2lJyeCaLdEBoJhl14ofQRwAl5E/6KCvpxYfZDguufClcAeXOxL1UliX4ebcxnlpfAu0LQZXjOt3p
5gsNhx/l9Fznos7ZQ4hE74ISHhJKw0MrMIrwkDv5cu6TtbWQ2/mxl0Ot7wipz/cIAN7/koEP/OA1
k0EsTO/r4S92MZEPiJhgbu60HiFJ37k/+zrB74NLtSzBZuCIro5iunBwqY64cYxOjY60XvXd+/lW
dzNrS8Tw8BSYycoNSQkNJwOuV0bdbfZ2jr1B5Ju4c4MoPbel555J96APOQVOvv83ot66qElYAqt/
ydG9v6CdOSMdVDaITfM1NAz/G9SK3KloMg8F6igvpQBrHnX6tU+J72Opb+xdLjEuOyJt7/PMJI2Z
m+6Qm2az12XHnIXTb6aOhFc2RNcppfWYZkN2FSKuNxlz+l2S6Q/JkClXo7YQHhX1eZpRgeaNnIMi
VCY3vajvMgt54jg29RqMqFwZA1xVCD3xqi4bCx14kB003acgNC0PPib0HMVQ1HOeFurzCBZjZ7RW
/N1MkZPPkzFX/d4AxoRvGNW7pBh3ujCGszsO7p3Xwe6Uhie2aSXHg1QVPNZt9r1m2cKkMDxL6uO7
Ci7ZDunLNvUGjEiFI15iQOProiqYa5qwMAZOFVr/MgxuCR2R+kO0SghOkA4U8WK/SBkl6ymVpAQI
CYsx26A1/eaN4R0c2xqor1pvI7y7G7fxul1lhPWuHVQ0QEW198yoP3foetVai28COh9oLetWSqtb
zbDV0EiGwzuKWNoqC4PdnVNXvXlh4PyFItaNeImlNHvMXFiRURevvc4Znys6+7SjYRJqHJhwt7hx
D+8rTZMHtZX1dV4E/+N7/5/ez+z+vdCr/vu/eP89y4eS8Kv609v/vvva1j+L/5r+nX/+nY//xn9v
f2ZTblH12790ftg8fv4LH/6j/A//9YNNeUgf3qznbKRr87McbtgU43r+AfgVpr/5//oP/0pYehxy
Epa+Z03KwPb2E83tx6SlqQP6H//+3/+QzPSUBvXPH//jyEjvR5aQyTT/ZPsfDAOnf/E9okn7B1Xz
1DFlYZn20amq7n5W9f/6n4r9DygMzEY1qMKCEsr+V0STqf7DnkZXKsxMU52KrH9GNEnnH46mW6Yj
GCrqJmTu/5+Ipik76t9OKNOAUp+a6Yz1dMuWuvlpg1dbEZhMRJBHNhl3rOCw2tdXKaI1BBGXB/2k
P8xonfnSq9jU89JI7lLweku/pf2Q57DrlDD4JlCg/aFnQN7d334+aLGCj82yNNQ9nwtNREJ2jNmg
Wvp5W+9NHCjLRKh3nQUQArGYXLiicjHJ8Xa+ZLpYoCJXXotOa0jhKJX7kpnwssgDY5UXwI/m5iXd
LTR4dQ48TsfEPHeuEye65rGxxUlUnvjeksdySHMmLgBL6b9ePKP/7nUVdn6zIt/VVNW9n4iOXi3e
XfIcomADNGDbGEHwDdeItrTTKtvImJQ9rLkXm3K21ZU7oBbIXHWUjBOGYO9JJdxWI9It3VHuzRJp
alzT09xaAybbvjGh0JRQy/Z5Eh2zabpgA5NfGr4fXYgFhEjUal+i0Ay+hfhu6D5bgrMiP7fjGc+a
9IIHUMgrRSN3IjBTZxVnY/TM4QsCBMEFq7xWtY0oWF8zqyMshXL0sRuCCcwtIIq//24lAGjL6Bx7
wZ70ZT7vwQ8YgsA7yKYctnljwsmdWPk9EdvwQJRvitQXiAqbn9LUfqmybp5sDeX0SBnvk4O5yW3t
3rPYmj1CLt87KsgRosdhjf0KWcKAx4+WBp4TM+N0aJYJWA/vlhXI0acXQKSHHaNJf2fSH4kBBlwL
SehoCk/ipGM42CAKJBjVqRnggUSdW7X11KolXDql95FdMPKIJZJR7VEoZUybFXre/DYyveSyUGrn
Mm+fwPrdi1kq7+/gYQ4n2MkH+lWHcMgTDIXI3pZe3yjbAr/CxAqpIZAeIz3dj0zITHsckZ2O5VbK
tEDucnRQS99Fo1dd5ks6kjFNSXBGLQ8ELGclOeR1lu8S4tHPZgONe5iCZcC76yusenB8DQ5YlmY9
Sjjj17mNHIXKsDDCYpGNvU3YAedAgCDeIgsU6LBe/vP9CF3Habe0ogQiB2fGH1qe7N1atV/DOkrW
Jd558o6sB7q/D6Q9RZf8EAwCXYJaVCe+nvEA3mFH2wF3eU7SNFiC1OJFEC0xeWW4ACbKeAsYj5OK
eGzscNyBtaKf1RXmNZXh8H3ghRLSrVbo1stJ0ZFUtcqGyFKCOKxdVzn+HxxZU1QYI7xNHwXWFZuB
aUbFNZC1dTWptKeI2bNXKPW97o7R+R2S05oxx239ZvRjdZy/u9gLf5jB04hJ74TcQ39K+QOo9une
aao7O4fhJQjJ+Ne4nSRNhJhoqlZCS5iRw6XeBilN+wywwbrGTfg1bHOe5LJ4VPsQ6AETf19R1ae+
pkK2lTD8Clv13osT/9u/7S5/bcAfJCWfG6jSsDTN0QyOIXRhDF3/tFgbPP6eVSrAJRMbDDOtpZNJ
4XEyn0u3i1/aAXx1jyW4Tny0n85XZZrwY2swIQxgwpgLms4KHzyAUgH13jVW4vg+r1AYOpWRAs4L
zE07paAAHvW2bmwMKPi09J7uGqYeX5rv6T+DNRyAhBPDE+4EuoqlrxP00ocOMB1OBURFRlhKiOZ6
FE3d3fdS36jJsxiYoLRDURJJpV70sjDPZN0Z515vvZ2T1O5JCcfqbGmo2jNkO0aP2syFYP5Y4px1
k/YuFOTQpFGL8SgcocBNdPq0SIhm1sQdJXZ0Jehz01aK8YjAwXh0sHZT6bE7ld/mYLXKxAvmlX6G
ON72V0nITzawAN8MH81ADyYRDHpwJwvVvwkGBXDQ9GHNxzqGavvQTxfQlSpbEDTIsbOw4k1DonC6
pLpL5HsvydidKJX4ki9DIpRNinRpkgq2Fx6obfmj9UzlZGVpsGSpthDSFwiYaXhUpNWsczLHHpOO
CFwfw9g3G7JT2HVgGwmdVdzWQa+U/nXJYabucC/iOSYutUZ6fZ/nXbW1ZJCh9KMcH8YhvxB6F68A
ezh7vx13spAxOSTeM4rX5uTthIHAj2Fb+DpEGcgGA5w8Ub0qvizw4p6fvqk9HHd9sLyN4TTpW1HK
W2CPlwB/9IrorgJ4pP3z/ewwlIu2hOgrtRJBQsMRyR43c7fXyELnYa7mUdyZz2hqwIsRCnbXbeY1
uU4HcxuDBFv4wE52cyvPL6QBlzwEGt5gihqzVd8WNLFp3O80MzZeoJ89owOj/VlYBRMTpuQ23W0U
UVHgwzj04vXMRfJkaB4DeMu+IzJ4wSkOUhtcnW4jGsUoi5b0Nl907Ghhe+k8W94Mx4RhDMqIGqJ/
JRgwPtVV3BxBEz5msZ2tlNAu147fFAB34J7MfY9spLfh2aPYe1EQYM/y6r00auwY8OOzhCQb9q90
ZXsVyIjpBmnSjo7W5BZu0s0clqMwSLjCDFt0TndNsyonA0BmSLPdeIEpNHxUGvgniC6+tNOxvhFZ
cfai6oaKsV5Xlc0oPrCDdDU38lX4RYc803/N72xLqxZwwQx68bF2NGpbPY5T7IDte8A4NHD8se/s
gilFIjP/2ET5eyVnOVPBK1jAhPW3xcuN0NwNVkdIOsSc0xB22cnDRSwUYZ1lf4msILy4um48ee1N
KYXyXNj5S44KaKtdmyn8sCAI9eJJB1sfwLRtGDKvGJQx/s7N+RDVmfFkx5CTpRXtXWzTZJ10/dmC
cP/7ZViTH7v6U808KU8ktbutEfStUez/e/OTFkvE1GLAD1xCMMFWeqBtOexEoKUltBmIzqzUpxJu
570IDZI+LBDNRat6Z4KNnTvPbyidzZZ2bm4HCxmFdIMr9z4Sg3fGWAq5o661NcJB7oI6DrHdOfau
bDOk3ZHG7B6nyW1+pcHfRwi4qhvF2db4rZ58DhTkHHjaxgqHKRNs+JLm6bLEvfrAVAskQGl/iakf
rVIrr/NFVUznKAqX6RNUFhidZB50yvA9SWP9FZXTUlXRTYKzBgiE0l/kuQKO0wxf++Br2QQWrKWw
u7QR8hqHxem5yRq8+0gU0FSndDupApd2OTbPXQ7FH+dTcVKt+Nu8ZFipmuwrmfEpaM+lpZO+YBov
cVeNK8AlJBY0qOxU8LA9ZeBST4yWZiycmm7mHsICCWzX2tHSmopkm66EcLG74w9Dp902Cm7ZaDOG
obuDStwtbLLWL7bNIpzrcq8wWTzVSTywkTbJFYp8sDJByi5bIHxLqTYD2Gk8fKqVwiiYc9D8FrfQ
kU6X/m0ISmDnoCxW5EXqTGg8sU6DAP3A9EqhROXE4sUMnttx5dm2t8OpVF0KMKgrX+u5h2ly3/tN
gr4lpQXnlWl+p1Yar1ImjoWzaxNHLLGXgHpAGXSJ4ouqROVzDYRswKVyExYSrE7C5FwEuEIVLFeP
pLLZCMXpQnR2oT0Sh+tsdNorK6fJiB+x5D0rZL7rgJquxtD+Q59UflJm8WBwTkN4yaiLR9z+fJgk
EV7JUUDziGPM9WFCw7RXbFgSbblvgrFbjJ0sTzJnIlNm9l5VdWRnNg4eC1M6oiFi7Skjo1d8tW+m
AZdedRHPE6X0EjIHCjHKPEl3QOSABZovbaEF+sHSjf6LnjK7N/ExrNtEPhhtVG47GlsbpQLaHJnN
t0bj6bGHOtlzcLrqGBiJDiWIywHf4ubmxWhtf5fmXnD4/WIxBxz/a2jGWjFpZjnbq3T8TE7snyaA
bWqEkWZxSEDzLfB59dnJxWY8mDFAuukipLEam0J5ae38h2q7VM7k2x6ZPtMLn3WANmYNOwQDjuHa
aXqgLQ5uzcQ06rMnJmNE7u47M8HOqPT1H75S7eMAgJ/fUlVbkJrBg0cLz/i01gU9zWlp5nSLExcs
xGjDGBDenoi37y1MAyhmZvlk++K71fVfOtUPNjHirNV7kxKco+JOKVwGyC6raR+GsBA7VMMVavj6
+PuP2vjb3Wepks+Yngj7DKXypya9SwRunrIMoVgt77UuZsGYdEreqOEInt5K22HM3LAFzRm50nJ+
GJUkWwtSMDYhLrWP91xNrSdhAPSoc+AaY1RoW8SABHnC3hmYPmbLrEIb27WYvnrJiNlKlXMoPQvN
XvRrfmcrmgPcGlq19PXqQnno3Fki1q646/aUMpOuc4oi7S5G2EkwcllzCHyT3MquLM9lj2Qkgk60
LKdeLxs4kIOYFLn5LQOiJ+g+6lmdk61xv/7+c/ysXJ++cmnbnDKAWKiSMLCP25tetbkAe4SUOGYm
voAGwwQThUE1GgxXMj3ZkWbVLlvOHGSL9PkttFx956g5DJ+0emRIpxDkTRvTcoodNg1lH0nHO4fG
Eds5ulYGWwvBxOmGTcXah2FNtaZ4rE1pVmC0BNzzh2nl/+03wtVIv4INm//7/BulKCVh7STx8t1/
0dXKkUHgGqsFLRWOv8sojdtwaWXwiyNYjtEkxOKrXsbJFQtosC6FT7+fTOuD6FXjzciyo63W9QrB
iL+eD5q+AUQg5nQw/YalcVcCx3upRvn2hy9n+vA/rCdE1qAnUDXhCNVRPy+xfjk6bqCTl6jX4Zvs
wZLFbQvi2nT7OxU/2NJhSPM9S8G3gQgrJo/dTBLGqaUXi4gPvOuPOmP159QT5coaMuvCAtiskFQz
q+xAEnpOym8HO/j3P7r4W9lEJ1M4VH4G+lCbXeLjfdWrZiF60NnLhNSMTK982OGwXfJOPY2jK7ZB
jS4g07zgihB0BfhfHNXBdlZNQVoaEojwpE4wGKEiowh0e9+FNuGpEKX2TGmdq9JFycI0uvQ7LY5t
QVTFki4Fk9IYZ3WYSWTtBjryiGxIt63MDWsZztxSqCc9pd9i1C7MZaXZW14Z4ElBoBHlijjUvmmf
fv9JsCJ9/hZNlTgkikhdShNJ1KePom1JOTYRyS7pdCiiJkhpbB+LhG+T/l1LSmVk3DVQneyotpd1
UrH326LZls5w3wfdxLljYUON4+zmt0ipoLyRKLtyPA3rJ+2//axn5wRy1jltLPtaU55NN4ZElCnA
n6e3bs5RTerP5mDIU5cF2TIdc2cFoIMmsG/B0OqDxGZOU/obtAr/6gKzcH1NapWt10K3MvNuzURC
r4UVIoxaPGELXySEFs7DNkQdPxvNRPcrLQJYSgDS+XROAkDtn4YB8JRau/LOVrZz06oulR+icfEt
ThVqMSTepu8cgjxa92eRF0q51swpAsQUE8CcSwpXedPS1VuMadNv7JQ4pcjPspdoSsEh3T3x5C9E
iuy5lfYjJ3EkqxqQCmH81ktmPVlD1BTilmzRA+UGEogHDYlCegRFoC1SAfYxASlf2J1zG7UDdtjw
BnFFX9dda6Ejp3sQYvPdtEqhQib0gyOJHrh6VZqX7wTmgX4Lx02L42Xny2dCEJn3Wn2MGsnXNzLB
5JSPxMoElrgPK699HKyqfWwUtFdDUl3UFuN3FZJ7ZWpibdVquy2BqKwCSv+LHvgqyc8h6r7prdaP
6yhXtQvcEQVam7nRRFecHKJzLUvxrn39K1NCdW3MU9fEh8Dy/jNaCdiB3G7z+8zG34jSW30bfJ9Q
lk4Pj2qi2Ysk637MKzlnrmn4PlWeJg1P6Z3nS5jn37FTMc8jSnFvQ1C80zjx0Wu164NGSDLH5dS5
bxv3VUTDs2owzyRH9pLkofdmRMpda7Qnpc4vZVFnj4HBV9CRX7KgP/VdMYzuNfCKq+rF5kOTVl80
H42BgWwaFdF0c83v28q+UJbWC+DJU+yF0QNjmWbAGjqyJEcxbZaZdbUgYWCkcY/AGdzj/IpjQbtM
8KcvyBOzNrZtFXsnspba0HRr/J3Zi9EjKhOlN5wRfXqbGGYXrAaoMh4H6Z0SO/mbMiVmeBN+rIjK
F4P2iqp4P8PROuiFe3WGXL0oihVdyozhCrLXv5xpzPbEfojYa1tPkcusr+L1HCDa+EEHmXTqSM7B
ABUm96XqVXija7i+QZQpWzXL94WhXxIyLTaZk6n3799MFBTlQkg3OoaetEC9oc22a88h6b4TeFuL
/N7XsdWPQfA8WMVNyWg9e7baPacVEv+RuwmfKB3HY+mmtKkiHqd0IAZwfmsWtnmFhVksFQAbS11T
AgBrITUTzIhTFQoHfoQWbtRgYLk1mIFqdc/yrDxpbzglieZKU4Rr4fL3K+vfTyAmW6JmcCxnNoaM
61Pt4nl+y/+TvzICpLkprJ5Saey70VEJkuLUGVLkklmSOReXbEJciBOtR+TJ2qIJvYbETCcarfBN
utjGSJ/6YXACX2hlcpf1SXGekl1mZwg6HqxtuHbfDNXcB5XaXKPOYMpMizko3HRH2HSxjAPzS2zA
cK8iVZLoGxO1MMJyig/mtLgRsVciD9JiRJmZdZ5tt2R7RX/6UP7WeeFD0WhjUM+Z2OE+n0GqqKhd
veQAXeVjD1sE7+84XYLRkYfBvZ87oL3rt3vNASbOuShaVo6v7zXT8K9x1R+KsJYPpQp9N46DK1HM
h1nbPf9zPsNdl9QHDqBEsUzt6IHd2MJL0EXkcgQJYk5tGykmjvHKwlxe0cK+a1ZRjZSwcoV/X6qq
e54g9kWNf2KmNQeueW+EU9NYo08bCnFXJ0Z+NHstOeq5P24r1Y72v795Pomd3s9q1CaG1ClSdArg
jwWKpvqqLqbPyZ90RoNPcPbQjBHjgD64xSqgTdOjjeH08i4ZNFinkKXQQcT9PV5eKOUpiVFIdI4z
Pj4wS3PRGcLeF2ity6nb17bar94OgR6x0Ky7kAxhNmJvg08ihLDQmDSeOaY2kkfVsxN/B62rE0n1
NDoT2R5/OiXCOk6IqqOH1D7EEcjLrOn6vZqXi99/GNh5/l6jILmaDvOMmnXL+vxpxLrkd5iaR6U6
EpEdBsf5UnTVX6/+9WdGW2LUzTEP7ICnGIvawAbdNJTBkzin0tBDzZKjJFSI9iJ3cG1OenedT+XQ
oreZvXtC/DDNorzNb1ooRkvpEh45vwVwVR4AZxFD1pFO8F7H02c8ekHZ79wq1i523GWrUs/ty0jJ
dSI6445UB++U1MFkCXYVEpBIBgM0s5s32dSvSaUcA4gMzBlvfcSSdoiQ5pBW0DzHSpcjR1yolU+/
NYnNp0pE1muDaB4wZTCAj86cTVdDeMjLItgkU5Ir0cvLztPFoR2013FWRU6shlZpylPdXzDHDseU
7WKrOBK5NJWD5xJqHOznokIUQMQ0AYxaA997k13ybcAWczRxtCRlgOrJjobjfPGo3YqFq/fXoifz
I0HkvMlY39bz0EXTvbuu5zSmB9LZNRFk5zYnydNQ0bazUaFgD+vhLlSU2FzVHMYVBa/DPHGzoX75
OlNKUmIjQEA+W2Y6SmaxkwA76YgJ9FSSKOZZWttPNHYjd5bzumeqeGlMILZ6peDGQ41zzbgblm5Q
VK+FOXwRjJiJFoipG0IQ5IdEC8vzfOmIioBaSUJgVUAtWgw+AvcMrstCayhtx1h+F1k3QuEMQ1jK
IXQkVBlL8oVKscIWaXIXJXsqt36fzMk10sr7U2IQQpFIlejogRwoBOsbb4zbVRk20W4WuWeWsPHr
FgX4RqYAelKv3a5vLgm2xT88UGJyx304uZkozGl+G9LC8w+Z+OPqgu3XbCyVzZJztHHMc47MslFW
RuH4D0Yec3GuZW+vpcI5dN0ywn63wVDygv/saUDMK6Oc+kgMS5UVrOuJQwUHYnYBsCvipdGe7H60
b21hPketM3zJM9Ve+n2VnWJV3eZ5GN8gSW30KU9yPt5rslvEmqaDUwNgoLXG8Idznz4tFJ9+cUsT
LKrIXAyDs9jHX9wljyaqujRZRvNRv0oB6dOtnSyu3k+nS9NHh5y9SzY2R5U4zVWqknypuZztEjN7
GcI0PXpj9qW1w/6+SFX91njGSpvTqQJ94n+zd/pTBHJj6r9+vwrKvy+CjsbPzpcmETpivfn4s3dK
B0+Oydyy68evg6wBMUVdsQZoWtM3P/gDhOIePvoqAiF3TeG0LWq/S3cScNRWC8hvg8Id7KJWrUmZ
QJw6VAV0fW6AkOBybuJOPcSeoR7mVzpg9a3vQEHez9N3At6Hi2PGN1kNwVWU0bPSEaVaVr75Ynsw
0vLy3q+c/HmYqFHvjZRgWKhjAaK/hQXNMCf5pVdjckn71wGhD0mWenW0RF0d1emVXkfd5vefmZg+
k4/fN7c3Wlnd0BhTm59rsBaRoTnoxNxw/CYlJ/Dd8SCk+hIpXrVTCfeClZm41/mV5wh4nNhFNlo8
rF2rM54BzUd3lmehUGi7X4yl3uYAqzl3imQoPPM5ldu7z1kBYVdV+GNEObHJCFjDGw9FXpSAtYld
KGDhLHIYPRvdN9mOnYbOoJmU5zxLN50IYSoNroj+dL5HnfW3T8B2sGbRNsUr8bkT2Xm55RnA6Dg7
A0zMInirrVL5yFwmfWtjr6E1QeltDHHW+1CeNceJtzAFmaAwRCf6NHyde/6tb8lznVFI+F3UbI0g
ujPcMjxa/7xESjBlPLnPv/8OZy/Hh++Qtq+YGjWSoRohb5/ue4yGbZ3IKXvxvaEV2K+93wdXTGhv
uAK+CATzu06I9FbBxb6FuYphA0NU2YbZLZN6usiSoNoJma5xoiQnG3rl1mB0CwEiwHEWaObKHMgZ
dR0QgoSYZMt5gNtFebQNNfebYifaqbHq7BDL4RgaTvjQF+5X+D4Y4Zh/+b2oThYxLpUtklXXEdrh
I5W/DY76WHnx0iSQXMcg/mba+KhBNaFTb2uEXDK/9bh3t0EyFsv3VajicOBFKopmAYIYfli+el+q
IKV8p0EUneaLFTsKVlJY59VkFZqf4pn/QlrcqwKUC0k3TFYUdSQPThPmMer/9HAZ0y7x8YuZqlMe
sMlJ50j5aRdJHZ0yU5u8Nq2BE1FJO3ifZnDKuvqn5weMmSID2/70yvOCfFUWDe4DkzmVUo/OG2Tw
DdWsuFcwCwCOmZjQbjms5mW4gVrXZKp2hGe7n85YJ28gBbTl5mT0kt3N24xe2MVK04HsSG3QKT3G
fGFgml86Zh6iuS7fRJNVK+IPKAFrx7wbgQKT/aZ4e/a7h9arjVc/YUylGhXYbJywUlsS6jp8wSUW
bQ3z/r24w0+El6eO0TK0DK/mV/H0SvG9Pww5PiNO6HjT5mZ4pU29Yc36XPjTmGQzUjMmByNl92ru
GKjAuo6uNZX/pvxWWKrzbrROS+UFAbK1qxR3AOJe9uJgADdjbkUQHSjLnD85y4bR5TC02f08yMET
niDP9vTL75/TWfHz8XawHEAIk0KS2QxOjY/7U06cJKwjELNRSi5GPtOC3K0oUnnXTCq7psrX8C7m
6Et9mrRTdzl/bb5pVbe7yjHeXLAyezf1Q+4D/IB7NVY29Pgoy2Fn/v4Hxgj/uQ1sSc4aEiuZKVG+
ytkz92/WodZ1fW/osYZFnAXImuhhkAClIqi1niQcTUn0D7EEd16rVsehjOTR02ITr7Avr3aMwE1N
Wf4RBxCLqrprzCXVuUj5PiZLkZ6YFWp27YtRY/NFtuID4TSqy/wPheRcy/cbpZ6KLo7TQ+W24ska
7fH9LYb7Z9vqwE+7dHioZOijAXPdSDe3N60wX2ZfcjHd7YbJBjXbq4qWQCElxctCoD1D5ghyfGbT
pFNjnwmd1iprMEbvf7ctUc0q0E/XVUdwZakwsZSJsyRbwv/mNC3yOw58W0gC+JkNBZcJsC3WnGRY
54X0V8WA1ONdk8mxyD4PUeNc1OmSNJFgXEGbyiiuRqJc9TChoVODS2ArnO5qT7cfTNi1U+uYBlv4
hFc7Kwl0e3dmB3pETUAT4Ujgg79Tq+BsdaN2jOnFGaOoEWdp2qNtNjfJg0pYfaY9olhlpjKAL3Ex
4FOIEC4DlYeIVpROieuQcdKRH0poFLE52UhrazK8jxpwlKIvMYFwXqxjOOSJukgbr3zSyChYwARz
TmEUartcLd1lKer00TLAU1a+fymrpNnULfxh5kgkyXexYt37jrOyzUAcS1+Kbds1xEHVP3EWyb2r
a/Y9yuwAexVur8gnliXCh0SERz0qCym66jx6CFtrLz1Vdp6eYB3/9co/1YqP6Qs5KSFpCZoiBDUn
18zHc4/bfBGI4GKUjbFXu4qWkaelt818ZWKW3ZwI4WU3oTvrNOx2lt8n29ypvww0Cy4Stsuq8Q15
QKliHIrUL+gRij28Hezf/RmpDzhbn9w1bMHGRtMDuIUMwu8UNy83tkOKJcwDGnaVjPHhI/63gwkU
rNs0hzEzPZU1uGx8l8mW/WomHnVhc0ORMN7MIoPFXzBYmfyR7w/d9EqRw3Uo1Gw3/5Gm1GwZVvfc
O+HrmGdyQzAC6szJWl1PAZJOTZuI6ou1LyjILy1UuAmJS+4wqPFyGfgj8+7BqO+L6dIl9uFd1+y6
eG4IYuzOvZ3U1zg2noPiwYgGbyXCgpGME+Q6bRUB1BJyDtgyTB5R7hxpqmoIgLkMigTxaxYRqgep
0ubj0kgEV0k33M/vVHTvO7eA6uujm6VTfVcrlns3v/Joi+/xXT9AsmH06jqPwDCCVW80/g6X35tO
G+gpKB+GKnCPLZTltaomykmNCnHsUjM+0qV1z4qo5FK3Mu0bJ9sBDs7QLbPsf3N1XsttK9sW/SJU
IYdX5ixSVPQLyrJspAbQyOHr7wDofX3rPhwWKXrrSCLQ3WutOcc0kmuKuOIZ9JuyMXtzfHKrhoQe
QeHsn02Ve4zusScXNdmKFKci40+YRns9TLYzcQ8yNdoVcmKIkCM4Y4WDhQNtHAftZtT0akEUb3+1
9JZcudFzEFSkwZPf/nCCcThEFrpMu0cRuZhfU0fBuBya71lokHpSbch0sM5lblDzma11QWnMxEQE
/dZ2SntdmeqVhspwmAXrrbJ5SIYgUzsoUUT9PFgfWlCKW2aYr4/3ELr9IG4Q+WPajyu71CfUeuct
uGKtDeFUAFL578reTG/9cBXTINhBWbSJkC/wM/AyGbLwzNYvYOAP2hoqXX0Wef+TZqH20paWIJ31
92ClLExqat7q/ptEsyFcjDkRsFWl/PIz+aceWu9JMl++0DIqNn6PWDdOHKSjUU/0tDR/a27jgO3A
PO/vtMopro8MOEfIJ2UifgzP/75Kjlh4lizFxRfBkRMskDlKXGl7YB50eZJKkP4Ryq2knt8ZAFaX
zMI/PT75D+oZGNqq9aMp7yE6sXsCJg//seyf1aGPINfUDbytIV6XyUgPZ5YdwPIiNohYxwwflg9k
w1hAxXDpzWK0x/pGvMIDadAzmjQAHG/nOzBvmUIFOZ5C3NQh7ANvJKHdVU5p4XBaK1wOxn6erWZP
kdkNwDldBecmH9UZuVGfb0l3RLM/ND8yOikwDqcU3+nB+d9nnmmYrDItyvYg08+x8IJtMySg1XJ4
QFCJSySS5ILpp0HefV8Pdr0SXwmzTk759JDoFO26KzdQ/Frao8J+kZ6Cnp6hNVYEFCKMGG0yBQwy
VP/QtSJBw3Wvg2L/8Wp0gn6QdyfqnWaNKxGn/PRyfoO40heXg/hOOJqP2gs6+Qlr1rIMB+XMURd4
c1qXUPWm9NSuc8GVoEYVAzrfUYLBqnxSiiSpSE+P/Y/SW93931+qSIDPtxmeFkAo2rln0SG9Ynqq
N29gXdZijI2TKqzgLcq9b7cN8B/DD48XNWXqwmXWETRS+5qeqIkhnnwfYC0ZiRNvtwG+1YDCseQW
4tR6FkF2kDUht1uJTcSfzQQ8C0ZkbSnVjCrzL9ozHDdVNZtK/VI+5X9K8zvsuuKzBnpApBg3Tzt6
BmzfkiXL089t5o0vjhnCg0tjmWxwnI9n+tv6Wq11whSagvY/8N3lvOADlO1XfVyV6JKZLZGj964D
hlslg+UeU7Nxn818eIXGsWqUIjvY3OWcjf89HbxCWReq8/GQGsyqgy41rcMj2VmBk76z5tWsUr0Q
Yo3rrQPFKrcDEAVwD316nTWBlWIMT6b8CZNde8t1KLhDzY4O8TNQqqulMVtE3xWvhWUiZ9RyvWPp
nhJfyHFboNAGHycu+fDuAgAm9baEycP5aJ6OJtR8mxZp7lrYQ1MvVIuZVBGicldkGd5pyMYLIzS8
k92SvLeQCNqPKX1je8qi1it14cqgO8wJyXDydNbEgtPklAv5bwo6P6udT999H9rEPZoBidCFylI+
vxR27dLXM5lqjIK0PTAKYmv7JChnQnNWsbAy8r6T33Oblzrsb8M3153+SMAjTT1dO2lOmTybHgP2
6TBXDUbyDCFkU3n90zAgM3Xsls5w1fh7WdFTnV9GpdPfPA3TtkS3pAmRfhSa+ifqkfw/Lg/NYAWS
lsCLXwqF4a17YYZxNyzp+MciAX1OaFCoRaV1KKVDT9lVzn6kxGtwQ8OPWihsuJ7G8bZzN/MkLRcV
Noo0TB4vO7Mrd5FuVitnDOR9yNsvry/ddw3tX8o57jA/YG8kYSxq35syNM5o9+Kr5we/QVIPHwEb
KFdxo28tKQfiDmhiq5H+PP8rJpxfuQ6kPo/OhQbKdm4Et2jbf1A1MHTz2bhyTzP3Hm2mjQre4DUY
aoIwyYNH3yMPrR0UT3HR7Qnp8ZGppMlb5aRLU0cRS4yOshuJCNzKHFCEj1SQxcA+lbRJLoHmhaiw
4aEIIfflUK5TM9bOEkj3GeqHep5fxhmfRSeKnzptkacsajIMXJLTsjHB2qeX8xtKdXvoHAa33Q2d
7YM3GtJfI8hHLdW/xr7/XdLOnRW5ZR69uZROz3HaFxcOaMZCJ04V48y8DhkaSS8VwTnojssdbrmc
tckm4DasDH7yYVwXSQc6QUdYqVzyzM42nOJwnZV4fjInXFRjrh+4UR/1E6cCiAgmqSW+kuSX3NTM
re+QIONXeUu2dt4uAtz557yR9TYP1O7MuQogr9JD+9b6XyN32ZljMXEAtV7+zL3wSeOOem0joRH+
oVtrQ1AZYBN6CSXxAin2bhwKk6AkxTrdYLLfzbO1+V2rrojVgGK9adCxrekMEcbmDbiILF+DWGl/
ZyFOQSAh+pvm+SszLft7mffgFXGQLKZ56dGdKpzO4MhKKtthfjV/ncQBaKvG9E8Y+//31I3GJFjN
/6pWfwa2R8rHULsrehpE3wknOM4PzvQsj/GjLOen8NP///efv0fhVb+VrkOrNEF85g6LTBT4Uzmg
kH4aaBQJAxVE7Ud/NP0jLN5NZbukCDqJe9UQxpiTSbEeSW5R6mDtRk5586cHK+2zJaXXgiCH4jkO
41+zQ9zPLbkQ0FEGBicbdRoBz6b1+WF+ydGxW9Y5OS3C8Y1LqYsb5kZlj1i5XMY1cRjIUoO1BTVn
y+5svGIaIeIvzdeO4gHYmjBZ0G07OFwe2I2RsBMYAtbadqFdBqYx/Egce8+9M7xaqdwhwiM4iU34
HvIzYDzx7W+3NiYAUP1uMZoPUszsPb5oEtF6626p6WtCys7RT7ybBDlxmueL3AVbT3Zc+5o2XMo4
GC9ZXg4XM63dfVN41+l/mbCvNtiIQx74ylujVW9m5ClPLmOzcxkQU2IxyZuYM6YZ/ymTJCRf3cae
UtjawWg3nuP0r057hQQh3zM0YpewjV74065Vv3B+y4pyYZoUjq7+ZFuJuvEJGt07FtkZDNIqJGqd
92I1ogOxnYAAwDP/Ymie2A1ar6Ix73dyqojDQlIwEVg+JjJFN18gkuh0+WHi0NzWk6NKVBUioCR0
13PPbmTWdBw6AvKS6bgLi71fBNmAaCqlAxX1VvqrxiceM0Z/rRXrlwzL91AkFEXYxygkAWNbIi3u
AWLsZzaEZNsXnbql5RT9wLUwz5DmL7ujwfwINr/iW+2rkQQfXd8pT5GRma+P2aEGom5fsRXv3Tx6
zpAzPHnKdm4k5TE7tfCrK9J685C0Cj6JgAl2ZEf+sx16+RuR6i17rUlNFWXhJ7eFv1BGJ2c9B4Vm
5463Krs+YYolAX54SfUzHDrCO4EGqDWtAp3jxzKQ8k8ATOAJTVewmZ8hSgs2I26oJ4ptviZVqvAE
WTg6C1ZWBhQ/K8VbgTlxvnXhBgssTfpWApPfxblyhvMOjjvu0xfbaSkEhmrZeg0HTLxAh6Thm7kp
/OLSKYKdZSmseDUapZIVWQRGuKWX2+0aS4u3SYlj05rEwLW2alozPtVCiK2Zy59cq/hhNNLtR0Ns
4h7EHaLrtyRN7EXdj+2R5Tl8050pywhW82l+V9bqV5db2SmoOZZMx3V/egCxJlcOCZUshdRHHpCy
bcK3pqsQaTC6uUSU4Tkko+w+0JiFLpWn+3RLChlGkciX29CQ7RY2J3/krPbXgxzi7eCSs5kxI3zt
6dZplHxfyPQxqpLU9qSqw7mPginKZhz3OTD3QyA5tOWuvskGp9nqoynPkmTFdc9WePe9cMrCVD7i
JJQXItDMg5iuB2W6HsJJ1oCkcdEziQU/SCU4GT71xFGuNda/Iapjariqx2TMf2N7KWkc/53u5iNe
psvjw4VaJaQaFjESCRSTUbbUG7iFwOPiY9S25rPuK/apyJMXwC7MmiPSB/AsU2uLjGzmsrTyXdHX
P8vKK188rxE7kzUNdFC3C1NC3hsv5TykZfJ3yEcWgytQEqBCqU8YtqwIbs9DsG9KLL5J2HNTQQq0
mf6s2ojAdM9LTyOCgUuC4G5peUn6/nfDVt2zh+/vyR4yivuCSFCgTvY9Gw3/HnjaS8p2fYbv1Z7z
HLyj656YKfbvSlamJ9tGnEQqkfqGu2sFIOttNg1Xftqt7ExfDUQl3Iewfm4qy31xYiLQUke8+RU8
LFFpz2HR3KxpGC3Svl76xrAucIK+tCQ8uF6bH1vqWx8sHOOrvFbQzmW6OAamn20VK7bOmk1+4sxU
npWnquLt8rLbdgR8FrSK6HNhSKmtaMC7mcnN/NKYrSltZ66+Zti2pyeEwDWGfQLVkOMayl2u1dFb
M2wszn1RNyvWViQQAoUqn0m3VUqyUEYwiEsLy/1m7txDJSZc6SO0YmSB8WBwZ+L1WNDVxo/YDA9v
dCqM79RtW5pno3qSWt3ux6h86ZtLLIn9WATWhSYu/I5eLQ68COevjs0lSKT9SkOAVHjpgJ72zPCM
GVi+jdO9JVg3bNiJiDDJRMDxar1r4Ic5tLqEv7r9FiHneGIaoK4aPdFWwky8DeB231oGfos7f9SN
dyMl7qHNHGUT2+D4yTepF1oHiCbWo+8hMFdRkZyDhqbX/MBdoK5YOXP4I0P77F0IavGvWmyv5y2h
tWV2q4DjWo2pTOxigmt7lCTIXPjuXUEk9YCUpSrtesdwpH/rtXZfoZP5qZIGqrQGkztOhqiKOSvN
D3lrJBwkG3s9v8Sie+ghoy8bA9jnMDtlez24pkLfNCjk75qFfcRR5GelVjElA23MXI1BVdKxzgyA
hSX6k2HCqM2O3ojggEM9o+Gsrk3O6B8KNKWhvy8mUGXQZQJg1vRjJVNzBkgzGhC3JI4PFuRJclmu
wGljUJhtYVRsCa3N6c5OhzQ5VZjB1M48jCM+Do6m3SJ2GuDv81Mi1pOz0JiJ+x3LbRGFxi6IUv0w
JgRsstQ2KzlI19zfNPp6kIzHkn6KXirreoLFMNJqzox2980EGpgfvFhT1hY//PLf12pEMmchw02p
0kKluc4QoEUEu7Ki3lzp6VBuyFHOVizoNQebuDimPeR4OuVfsjbC00x1aM1KHpg6ALmYuJCZRtRl
2IfFNic9Op+qJSM20gP254JsiDA7lR5RKnOl3xsl+igz/MMcxOdU4WOwGzX/xawUvSGqC/zF/PuO
OjF3jNvy1fyy1kiHhm+A6jecyHtN1+LGbbSXpJTloQ4gvcmhzW6yi/1DHusDJsOg/aKqXo+Jbn9I
5kyb2iFEMgstNsOpuO0mSdO/h0pvr6mmGKexUn+J2vR/q/GvLuqfK3aoQ1MmK8mifIw0TjBIWhej
Q/qOrwE+34z9wP7c59EOF1N4q4jknDUCbmKZ97rCcyLI1sCaTqZLAm8IQuDan5qp8wMa8ZtaTWNr
MbwmFT/yo71pJ2Z0nQ+ZjfVhCUdca6usnzqswux+wdGdzvqO3cXIDKbXf59OccoJuvpz4ObnahzU
S5ODI0mGyjtEjcroYIYT9wGy2YaSbKOhjXjKimqrMe0/IGmgVzeVuMWgAhvolOTEsOseloPHjX1i
wFo9YWkBOzK25h/GDx3ROE146psiOiWl/zXzRYOmGtalAzU/2QF60H8Xnnt3FHV8ZQq+zdXm9/zx
wRBTn12M3/bUcZ2u6xsBVEf600YP/nAhFfvoeFX9pWGwW1QBmDNUoDoXipMcOgAYqxjmyDx1SCA4
XPVUP7aVTnEwFt7Sawf0Dm7dHvBLMWwmCc2o3Pw4936BTjCIUfhthQ3Qrcoc2BZJEH6O3uSyLwzz
6KP6vtce9eUEl1SlH57SNnjX+D3eOK4joDDFbX6lEojZ5+mb8CFmk195E674Fbpe/O0LTB5DorxH
Rjyuzd6uF7liFRcsnLZdRS+z/aIrzK/I6QesmAaDSUxrx5GcyS20bf+S+W67Ngerfc6EtLBYju1b
rNLRrLOMaYYwxBoyVnF0HExB0zlw3s9K67Wote4VEOkvJfWmU0NEMduepXsDSjJ893VMPnZX6Pes
COjEF+TEgIncknXsnUxRMwdzPGZVdY8Osx07m+ROvji/HcDrO+W0PsgsrRn1kjN4/veQZ5DtXQJz
+8JSxDej+VSRyqHT2bCpKKbHzBvouUxftbvQ3YxV85bofnHOTLU4Dz2bCjSaYTm/nN8YVJ1otcou
EEIXlnfIXbGe3/33T5KOYW7ZK68d2s3rgGR4T+QJGsKoUBCm8zXX6JszH+MWcx28GxX/fqwGcuvI
sTl1hmxO87O0/mT6U8PX8BgU5K7bnCoAvhtlkNbCVLt0nxu1swx023gVeIOgOdOGl73yzXzF30aR
dFDrJ+CwrClX1dPT078HI8Ygyr/4nhuOQQr8UbHxHBXdcciB33WObSytwW6Sd8jQzVPHsWFVu7hd
5tXEyiskIbnzp1D7Zt9WUIpFwEUShvG3ELmCgj429lGCUQcRJCJiqym38z6EJDY5dWIKxmzOjS/F
2jaa8E6PbJ9hXzrNMuFwqPst6pwOriSrgmev1Ood3LC7a/VDbaY64RZx8dmTyE1M8sgv8c6aQkhJ
x1h2CoSIPBbqDlrvslebnwFpHbsk9/W907SkB+ig+6kcDlWC0jQEBn9XB5KnjaouP91AgFVQ7dVo
TzocZZQ3lwTUOThD9BgS4w4fitPH507zyp94IbkXIDqfY/beq0XQ1kKQCrgnsCRfzx7AkeqHtAkm
GH97v9Tw68ZgzhdFtkPnqCdk3S/IpvJQBTd+hwurQgQuje5Jg7639Rz0xPPeOTfAoXnDSjbyX0qr
eEdpu8cGoTFpiUjqmC5/iaoYmJhMCkvYRysZmMWTFv30kQlfh8TzlkSyH9SpbVoOPuQ8xsbLvmEo
oKEj/FJyfsWiy3/T3f7TAHd4ZW0kq8YKuyPt/+asEL8VZItIRxL9sJmPNk1e1ACcfqZ9dKhD5sHh
Lzk89V65f7ijKjVH5ofk0iCJcUb+zVtTp5OpZqBRCqysWbU5JJNSofjQBrNfWnn0Stxls30MuxvR
RsfcOBBrYL/VAwKdHPoAMCtQjVRf+8bLmYHTHTuystFdT7FrVDpOr6lvQrR1eRhSGtjJxF6cvxZb
v9gne2Q4aXip1AFGydCicgbej0uwWBNPRrkcW9bL1G3el00I2mJ6GRERcrZiznxwWYn1pLTqmPxT
spX+jo6n+dzpwE6md11HBEej4ozC7F2755A7PMLqP7yqAJPetw3ePlM/RL7fryyUZYntJK9e16Vb
s0iBMxq9fXNHCLGZH/hvdmDusKVqS9F2LomSrpKsDbd96lrFWneN8a5MXTJvepifta4RL0SsJyeG
eG9IN8Zb5djJtbAMMjuhTH0qWZhNGdYnn8bROdMANcNVcD493/SWHdyBY9160auKbVzzfWISJpnD
g96oOvqwY1szOLrFw7UNlSvTHuWNLL/PPk3819KPGUcEzUK32+HLs7l5hMz+FnqR10Zkk/x3oJ57
jkoW9dsiiV8rd2BkBcWm22d2f4NH45ZEtjDu7dAMBhwopvH7/Ky1ix+Ny+BqbteNjhZcbPXY28pl
9qYwWSFMlABNjgXWSSb9XtIOXc2EsrB1Mflp2a3WiHStJ4U0/WHnPIzZa2M7zHKL/EdXQP4qfW3c
zgqi2KnRUWsjyJAsqzZQNutiZcY9MdZllE/ciWujlSTA1ayXgVLkEGCCsThFmXp0CyjXCwtd9o7Y
e9ZlWcIJrbmo0XTu7Db1DxWFeDHJ7eb3UidMTrKoLg+wbpv5IyuCCoUUUcvBrbDp1W4TboViwmTo
shdX8zGpzV3/yCVzFonjNCtzah22WRqsFbf9IKybFdH9Ugbx3HQOXiDD2kPDKvdBhTkx1YPfBgqp
DfII2PFyGC5qUSNHiBNJfHofmPuZfjbofEBKGh6AneItzzmNloqm7xMV/d9cnTru2G0fl8rDYIc3
MaK3QLkziL6CW20EqzqWDqSJsmRMqnOHNgzOFcEfdvJ7BEafPE+vDByH18fv1dC/uIFevlU9Hj8L
SvijTqIJ329n+2RnB3C8dDVczWQiAjDpDBmlszLh+Cx9n/MJA/noFHoN9uZpuuLLFyUfsvfEIxFZ
TaKU7UEa63AMlL3fxC+i47K2qm4T1JpxnIfqbkAbJkijcU8EzEsmyh8DzJwnTcS0QKSaXxXGhZSO
VbXL6NwfHxDT0iCPSA8/KluhtKdaGAVDRWrU1SzD8ksvWsq6rrZRWHxJnfapSSX4wvzoLrQw33uc
qbZG6qOKojm6nR0JqoC8h2eDzs5ujtGS5OY88XOsTC6Ojy7qnh9vjwCqhOJ260w6ysIYnWoPbepx
YKod5S0hZnwb1qgaEcDZlW5/i1cDpc4esLLYFtoE9pGms8MLVMA0qca14tTeW9fj24Uf5tb6tSFB
65qrJ3MS8JAPOS2kmMkfPhBkCd6jHrc7ULcFf4nV2CTE/CVqsCOC+E2EkXKh3WMtSdgjlti0aFy1
jJk6wg8n/Oii1ZFhuYidLvQx3lRRkWLsKlc364YDTR3EIp0sPnVMRIv5IcwbaOazO9KLLoRRNA/R
A5os+BmcfRZh77eLobC0/exq6zwmRD6zSVAYU6Zj6eba2VS27AD5pbL1vUUDcD8LdZn9loTjbhW/
MQ8qAvZ5+jBzhhivJoHHrTyNNdq07RfSdIctnPNiHdUFCdF9b27MHEWQEYXkIfmYsRmoP1oxBRKi
fVg6lxrxzwepEAIBY/vXSQsoLI7NcDMT0sOcjqxUXOy+lj7ccW9tzXLEsU0EDWJwRhFqJfZRTvav
19G8VFLrvVPS+DsUKFFayHeOZE44u9R8R9M2Ndc8ublo4+EXVcfKktYqKDhFWJVdn+aHUFV/6IxE
OJLb1HjxmNT7yEB6F/kr3DUdvCGiseA3wx0kdvk/8nxcsvRpFCjFpNC0Brlh+ia421LzibAlhJal
fZtvLb8y2Rmz7qnyVw7pic9O40+V2XRB/nabuPsm43v6ZkoHOswdd7GDtvdxjQWqQuy60Robdk9j
SdpJeQv0VOwqEQAgYrle1ArjgtGQxi4qgQXjapCYidNij2+jupGTzux3eqlJhapxMsfPGUpRnd58
HBvwZjv7DW3AnmY8XeBiWM0K6Io6ZK0wHrzRv9KX899GlvxOSdps+dNU5J04WsoQfVYlCrt9bgrP
+z8v+QCU7fy9ujQXNIk463YCAlLe2vFxLIs/8xWaI71iqtHRGstiXJ5l0OHVdY2zkt+K0mWm3xm1
v48HdS0mrU4wtYToeQEvjp7ZAEABsg4zsTZo9LljsHd13LBeH3pXfB6/aMpsuwBdi+OFzjGWzZdu
+9XmcVoL2L+EwH8BGDA/xa0InhmubpTC+K6tpNnHpvGfcC0hQaCJGGhmJSHvKJkHm58aB11UGOB9
4ggakZmm4BRLLV60rYD0TkMWfo617+0MwL2vNe9tn64ZOSYvYZWJu5tpqHxRP4S0+R7SqThpguNj
e0llMb40nUaUjotxPJx26r8H1Jx+QzEh8o0OXOicUFRqsMgC2cf06sW98+vwixhacyFaeOFm77aH
yAAu7436m1NyOMs8MP+9Q1DKLGL49zDLGeaXWWe+KhMPSwsK9ciULFrA3AleGqwr26ho2fHNxiZU
iW3WiYmWAo9iXEedtJUKLBPgJePq1WhCSpcVA5gBNCaR6ZehLPV1hwaR5El3Fzd5tGl1tPXTkuSF
qbXMiEBdh7B7jIVSSkxhTu+g+5TFRHMaKQ2moTJrxVEmPnnpYPM+k+Kl9POcqOFeMGyJ7pqTK78N
8m8rKu2FlpkIKxBa0cufmlSKb8QKE8gYEYHpwB5oA3c1BAZ3zdSjCXFxuVJj25Btj1++gqGW1QS+
gnR/BfVwi2tTQzsBN5o0FA+iQhXAlXEyaOTEYQEcQGtCbp1Pqnsz4mkHVe3ZoflS+J+yatXfAAO/
CTUYLuQ4ZpxcSQTOoM++zs8g75Z0MxBc7y2dcKLZGdoQ0TeU5nATqd3enZolwhLJlUtVQRDJyhj0
9kcpPX03pxeGenpD5DDsHzqyApUFd3xwHMeS+I1CH36MCRJTtVcgDBSNc2nszKILuNQBzrEfhOoe
vIGySvL4M4QfJpe+W3y4TumenNr8U9rDeGpssshjziObuelkOqOz61QMMXbADWkCe9zAO5FX3LXo
rakbnLYkEkRqYpNNKi3i2hdBG9frWbOlgLDbzM8CwxGbjuEpaU3jj9Zu+nPhimjrh0m51OKQkWhb
3n2J3myoNNZyRTgH+Ak6+HMDY03GoAJCo3ab8/0S/U1JWOwMv9a3RKt0y4rdYh95sHjnBSjqnZ9N
aZdrpiH2c+qZZ2fMf6kQuJ5iTPUIfhNulwzRd2I6/q5uzHs9xspRhG267Fy+oSq8/INEvF8kxNrf
uEGXIemgz5EitC0DeuzNjrrDf15Q4UVXXVgt5FvxPaMMW9v8qcaVtespYxEBAi9TOBeTdJKkv5LW
3dmplnz4foPkpi/zg4RwvKgsK2D6Q2OgtsafjepHaO7Q+id9j+2mCAnVTFL+BQFAn6QBfBOZVF4x
MJ5bs9VfhZLEq4pwoT3D8xQrZmoue5sPeEmHlFE4ApDVaHjWzm7K4U4HmmB3VFV6nsOIsER9jWSm
LIFk2WuUKcarEoFJTsMPaG2AcztJuhe9chZ4iqjurmS/u0lNlGrTj+ak9Gkbh5YysW84SO6BqJIX
IVRuzKoG1TDrwO1Gf51b4oWI8fv7KCrmljhw4KWWd1tNLZo92Y7um50M5K6gQrADJJaI25S90hjA
JTKXCbBqXu3ALVc6kLIjh6jwxeQPASXuShJm8p6K6E2mcf851mW87JN4vJuuqNbtEG38tjk4rWVi
OzJ+WChTaELX4YUVM7w0vlZTwNrw59Uc6KcZNqi40/YlTBA4OG300TeIvlQ2u5XqjRf2iWcY9LQS
MFTf0sBFHew47bYxrOgu1PUcdKFjQV6S4sRQKVM+Z1n9o08wSKkuWW6RBjdpunGH/kJDMd2QeQum
t3GxE8QVxuyxL5a9VztXG4jQUgxY6oq0bpYp6v+zoZTmTZTj9/xZ5P/79Y5R3bYtIiYAAazp2Y9K
jXWM4q54b7XuZNj+T7PGfCIIabuoeiq3qlYVVGWIGDO7pcPH1bHi1ImuFY9tS3sXvQqoJINZYYRG
94NIrmAZp21+x17nr3uYtGsz1N+VUGOEE5V2eFKPtdsPH2TcLts273ZtXcdbqev+JUV3dmnoBMUy
Ja0hqtedCfh2mDYLI6VVii4b13ZESlvf6j8JUwUSVnB7ogzMPsDXjhjJ3jWrNiG0QkTsrDp7C7wR
3Brtq0PQZ/mzhnx5kQi9P7Q5CdOGzKpT7Kc3Yl7K61BBHHKatFoR8kcwKuFD68TrrYNB4b3sIx/u
Es3zbekQNERcA/oG237XCrc80SypTr0uxYbpPIhm7/fsXDEm+0raV9GCy8c/AsXzy1TdwsAR69wy
hmsRG29oYMl5ExA/dN37ZeEW2vkBusO5D/KvLdLqykaqymm0JP3J3tgKrSAgU9AwUtqsfTL5/Zhj
CJTqU/KYByY4ptEFa8F4pWp1dolLAGE1OIjj8nTczS35gLS7Mm7f8oBygFQB7STy0twPft8t3dzu
N/kI3nrGnWLCbJa6m+PaicRVCZ3wM6zXZpdgbleqv0+SbK1qSfAWK3XzFNZquR7UhuoP0RvM6IVG
A+kWD/Wn507tLQ/JZuDH7ulxKkftOtlwHZImC9NYlqrVbWzGGJs+zMW94pTqGcFFTsh63I/yVI6j
TtQxLzXQfLuR6fbK2cNoLDKMaQLuYu/rCCIhjjZb/HzlC3N8hp+pmf8m7GRgs/8b0vBYi8yIdS42
fPXUijRdSbjBL4afvzgJowakJT8cN+RQl9ClKQpEE20i7/OfBgncGkHenrWzurX05AADijemd8br
aCDn8NqGC06ZomoF2VosVmiecR6/VHw6a0ex3Q02RHNfA5c7RbDmTWA719kyQUni75IxIYXaiNAW
x1mL4Ciz7sRa7UXV9k8Qgay7DTuE+TNBNqKCY1pjXrjmmYnGhu6wyjx/PwfScKx3VnVreViVahOE
ctJvHcdl0m/LYFd2zXB7jM581xPExpf9uRY0v1A9lFvOHvaGc/ewnk0WRZX/fdnUY/M6XmcEiiZQ
zsUj84dwcnXHQZasmY/hFUrRQSxm2DJo/RO5a+lxbnoEkliNjjeW6azrRdpUEJMUcRidOr2IrYxF
hJP1GJPfkYGefVCJK9qBl27mGKl6x+/tQ7rydQc1jmAAVgUOZDgz/kFKMMyfwfhm0z3j7F6ZTm6c
5vgnv4DWVY7uxSgtd5tlw6GVWrobgC1tYG66z4pK+SYtVscm2KePqjpAeeQatsX/YX4wuzC+qfhv
ENir7TpLTYRPDJ/eHs9i5Evz8q7pJaHcAVmfiSjt54QD/wPyO/8cArDgih7X2EZ8doXWWUdma+W+
DoqXPFfXHVpVMBb2uGK1i77l2MYLs2i7gwOHl6anx4LR5h967rnrtGawO3epOUGuHn+fxjXBRNCz
OmtxgGyI3eTQa/6m1IqK1BZEtRghK47hlr6MurE+xXqxtq3A/10W+rNUnZdADsWL6YlvQBLJTyxR
311fbJJO6z4VOz2wu5nv8QDfjVEjM/k+jJehE6+azhe3ljy8uz94mHT+h7Aza24UWaPtLyKCOeEV
NMuDLE/leiFcVTbzTDL9+rtAHfecWyfi9gshye5qWxaQub+91+5GdU+5sPUsHRAty5IlSMfssccN
eGrwIzFNC8sd6eHvYUGnulFjHtzWHeipzy/6OGPkZ4d9U83UkFr6rI1NT6hB/x6yG8ceeW1WTq4j
L5XhZF5EReYb22neuaJoHmWtNQc96c6Soc5GYeH9XLtLbQwkYq9eLHzra2H/JUooBq0l3tQ6MwG9
JG8hkbNbkaurA8tXdSW501YcRp3m2EDjytjF2PY21jIUslVnOtyyfjBwk/uVy+6w/96T3z2HpTN6
y8369zB80DvDwm6iLRDmECtransrvC+53qPUaqn+PArU+zSj7yHtEOHjPMrAeZMxUIm1EOpGql7p
3LVqPzp4Vc591UZbtRz0n30iPCmzcs9uGKf9glwXtp37Y2D0BwoZuU0QJzPK0LhOean6RtCnx7B5
1hYNMwhjiylWb26IIIl9Eybs6uMpvTMdfletEPLJbAZmSGZ1P2eFsgkqOI2e5mTT6fYwYFi8Ra7r
fDw+ZhM3f3Cj0dNAgVYXZab0NWa1yzVT1SdJbORByEp9qBnl7weQmXe3N5BqEPeOTqWeVCUV3KvS
YlFp0NiGua2WQ5PRWzZE1kY1Di5fP/5lwE91tdjefI5zND3kSopt3gUO/59ZUsfEA/wHk5wl8pTL
sbuC92FxbTK4k+01NxJ2TpUjvYys//n2k7mYj4PFgrTmbtpoLjZmpPYbZxWvM7UDJKeahyHKqPMk
WXxnmll4SJll3h6tGyHSLi0r4qp9ipyI9lwWlwSd5T94MbfAohVF0yJbVqeVZB+ohX0Mw9HEGJrj
tqh7pFw7tP05CsJ3qGi5x47J+hVg5HO5m7721fCjzRyi5EUotqvMt153+kBvN/Uofs0WUZHektbV
KLPMd9KSe51pPMQJJZyqzQSpNAgtaNiEWlIYne/O1dXIDTLmWi5IQEwK5R2u8YdShe6Uh2m3SfI2
3mdG06Ifpu1dBkaPfTZomVjXAp9/XHloiQaztmaXj7hwpnI+/1oeFJQZfE1pd+aeVKyv/L9fUobm
9j3rN6N3MfYFklxq9Mkkc2FfwihD0WQqvsXG2XJ5SKy9USrjHdkWrFmIUB98pIj9Brny6DqJeEQT
o4wdbfkD/g2LMZBEVND+34Oo+vI+EVunfHQU2C0JMuOjtXiicOq3d4bmFK+4ASMAW310T1YqOHdF
+TNgv3xeD0msAwXBDwQgzDxS7kZ4qw7MI0kYtMiOlXuDZeE1FaNEfuNar8ARuV+fpkL9EYyAI7aN
zfINDF3xYSYB/izsk5OqBMdssY2Q0JTeBBjo1RwG467SMXskjTnsM2knvrs4/tu8f8tk7l6bIW42
udo6B9HL92SuxlOqOQlyiapeZzYfGWWvCI7blXOGApud+ECmXlg30bNi4b9AqN3KDjD/qiYLAQNd
khnn8xi3DzaWJXgfBh/gygfrwTBe780cPTr4ORk9jBw8y7T+Im7s+6b6dknI/ZyUgcg27L5bzFTa
WsiwF0ENt5rYaGNcf+C7+g4yfpYhG65qU2WQxAl5EMPM/JL4WB3nr+PyROl5ef2GcLCS26P/fKta
yfHRaItxQ9yqfidMvEkWYqzb6fY2oxXuKKusQb6j4ktDxyUpMHjtQsIC64AGbgf2Ji/AFkF7+uu5
NKvtc5tDcpfpoyJduRFGZ1waMflzH82/y4mWYKzl6kWkZXtSoinfJRomnYDB8GFUh8wDdRFzAZZA
KDRkaVndZyr9gfwlwm0pWeRq85y8q7WoPVC/031c58l7FAOrNBgFOXpX440tT7Ubpu8VeKpz2pi0
Fi7fFdTFLxk4xb4aciZKLtAvbbmBrIcuCF8qPjnnMO3/eYlWvis4nOCcuTO7zMgMn0hipHfr96eC
8cAtG9ZFfBwh/shnaHk+vhoKK3QI+kU6PNi21WPU6fuH3GEqybon3VBT2z+wIPw5NFnLXYH2ooJo
L/NxZLsU0YcRJ77DoW6otbNJHXVB0T+XLR4e3Wo5VcZmt1o/1kOXUHznGCQGkzyddoX8vE0cB+qt
vKnqnD+VtTVRkr/qBJ8Xb9XwUuPB9QZVjw/KiL/EXQ7KYIDytkLkGJJTacGSoZq0xzg3xFFHkwT0
g5djkL34mc6wUbQof2v0cUTQ7bVtThr7pNYBoZtYLh45kQh8f7Z9Br2IatQNrr8+JbpHZ0M+6b+t
wm12ZZLN5zFDFMR9XDLEsNsPpZIzf4Zkwxr4qXSS4eImBVPuGCXGDDawNrkSNXpBKBOm9bq8bE09
2iYR/Spmpw9366NofWpza9D7/An13LpqFE+YYbbv3GtbqwabGA69Uc1nuz45DHv82ijZ2xghxAES
008pedd9E4UD1q9S+5j6iz7bzs/Empm82E9d0xv3guk+ARqCP97QpNFufVGJmmg/KZh606qGE4rp
vG6S2VPdrNjpRjZ6Q9eWp9yciCRnLrt98z6uem2Df5+pjmlQKgCZf28No/EetZ6OCewjVRxxKKHC
+nFlpxTcSHPe9kT5a5NLZpfn9rUEt7mLmto4tUEw3dt6Q1owMea3uQk+dVNRvlqTv5FA+LXa5LeO
CjqVBdFiEvcshQBODLn7OEp7qSRYhtmh+24hSR874rqetgAiRypujtWCQkg6i2krk5SpqdgtM+Z/
UKiWQeONgwddQFYzhqQ9TUJFBBT95Nt9l53iVqgLqnmbIlQ8G2Zb7MPKtX12a7+0OCWPIBHYunwy
TnNltpebMlTpttcvPRp5SqGjqi1NHMtTEFfuRmSlse9C+KW63tdn0s28ex0eeCKk6qFqAS21pQa2
NkarDmyzuMgsjLdVS0+ImfbNZ1xYR2sg7yeZYO1LSif20xCOR7xZ9kWd2tjvNbv+Q2GF1RQ4y9zM
vSvLeMZjGJdHsns0JBaTdda66xKQ/2wmNdjMeAbOdM5BR9XnYwu45aymjOea5BLLirCFGLtnPQwf
jcIYP7hLTY2Dr3nZNGMsbE5kCcnSOyHdIYbOL7486oT5O+/3RTbbd0sQ8E0vo3MkI4cGCN16RaIK
SxJLJMkaNLlA97MBWFUh+2IXanZ8n2r6dNThcnjEYae9JvvyBsfDH2XcUQvC8HX5I9MytBvGsHwc
KXiJ4Qvig70yJ2P1HfQbxYprQgd9+LIeVAyzJC+f1yeCJBwZHs3chfUyXcxrYyPKXtuFqT55t6Yr
pG9GCrhIt/+dttXZr0k21V6TGB92ExvvTaWVB4W5NndinhqI8H5queqZTrM7mu8Ezlqss9wbJ0fW
x1CZkGXMX+tNeS3FqlXaPCe6um4GQ9kvkULiyp69ZGLXKOw01VCYuQSorlOctDl8S2vXfBz7uT70
ooNlG4rAX6f3Siqss0hwpKzTe91O47PZRhvXHK+rd5GUen3XTI8rEJEkj3FfjvV5fcbGKN7dVJZb
YlsYjQm+HdvjBI2TQF9a7tbgut1jygWT/5Er+s91KklddUvZFeGLJMwISlaGuZeFRI1d7soZsUI7
y5+bfinQVauP2C3MXZC7D3Iy3bupT5LD5DjtsdCUelPrPaNqVKS6rsL33oaXFJszc6dCca5A9rZr
4ik2wp3su+q+zeKLMo/ikCgqBM+g7TbmCieONGq5Odm/b09hvCwD9yG4K+iImSHRvpXSwJYZSWt/
W9KUWv+8Ct1zLhw/cdv+JnSDFuQXmWNUdlSdwYBWyyRon5jxU0VOhn0xvyQyIbC44i7B4XWnKHWO
frs8dNB/74LlwGTd2RtZ+9a7AZMLkZAcds2w2sZgblttYN9ZpI+d3rLXyJrwjMxGHsuYlQ10Bj9z
AP2PyzYjz2jVKqfcQE1C03aSSHmkDKc+TB09wK0o/VhPi0tM/aFXick8EBx6tZ1lMK100UsQ7W6o
mYYwWhEznp1kVpme0UGUwB2wTKjlHFBk6FUNU6+8dd5vZrApjrJtVI+2R/3KcZ0BaB2uQpJbBhvF
udS2tx6XwbxftgBKqVa/Y0e5hnYXfGrBGxuZe2w9yR9L7z7JByevmYjDPYOleHO7pblzLv2+ZZnV
slH9zUl1iUhpvvHvnrp5KP2+Fs1rNg1wGtTG/jJJTArydDPzzU3BvZAMVzc15/XQD+KfRxQoPCMx
zvuSfYJ170Rxe+eWFsK5G7tbwikkQKqhf5N8QA7rdtdKKxPMuc2wPba+yRxoF7OUCdkvR5wn23hP
9NC6M3WQA+ZMfTltZsFT40IbTeAsFIIl6O1tweWAnK9BRF4PGH2CPWHBwcvH4J/X1i9MIiM0izHD
l9HwkysPDDJRF+e0GMOHdbNbChysmkXIliaddXY06qn1FGcEjhckTZ0Nby0FRfioXWRF1zbO6yNV
Wi8THJZmG5WgBtKSTiFytdq7nkVfnVKGX+xefRIlm8KaR9KLRJMSC0cjzv1hk65R5yC2Un/9fxqS
stw2AwPE/30re8YnRRELvAWF492kHTnBkY2y/Gdp0JvMXoB4TdHq5zofYVtEOaCROT+TLwIeuD7k
SsbkSz0VIxekHlYMWkx7t9rDaqeY2BeZ45Z+lNx3RWrTCBpNwmfARbirHbcjWxmTgqMhelwPrR6d
W7L8ZwaMMOv2XVfsiAGhD0pD4S+VwWQk8jjlYjeoav8gItmdGjGjq9f9w7S8FEXk80OumpuOTnqf
YaGnKs1dHffTXbscepktBwsUOVCy7WhNDXc7BgyFaX2amlJ6pcrdNowD46BGIROTduamo3BSrdTN
WC1eMrZ1Fz2nOJQRHLPeRdCJUxn4aoM3K0XOeIaZ48XLVYRAWHiHTeIzjPDjrM/+87qijfDmNOFh
0SENVznLdmsyYp92Mwe/L0MHBd389wjgE6Sl+N3zIEp4hUS5xa0sF+p46fQ8vyoifFqNQQ0dDoAC
WcngTcifad76oTZPMbLx7xFQie+gkj+oxQzUhrPd6M1S97D4VdvRDbHhLH+1LgGFligpmPYytx5t
O2NouoxEdVySfttDs42WaI2S0MYA7EdOA714xcCOsqZ6LRLGhGNDey/xCHmVXRHyJf+1LcbaYUiN
vSCUbDjsGTWmZl53Hly2ga5WbMbcKO9Xxm+iMdjk839EtrXoGdQY/y+g3dLlWhfEFS4zyQUP4ovy
UIj+njFC8Day991RaDli2Y93q0fcmZprmCGyrAZDeyiORXZgvj/+aC072GhW+Sd0lPqULsAdINtI
elMBvMqhyM7VlPzeVpS7igHFcy2iz1rTnNszTcWQ4RBNRyTji2kUj/dYu97WZ+uhxyJnzXTYrM9E
rm0neI+ebcVwtbJsfKrG+ltDuk6obWdw1L+voq2ao3f3wr2PFAxhNSv+n6yH/Upz4muuDByShG7c
XNG8OsCL7sNhpaOkQLc004DBbxYfTRCfp1hYcqdDO9PnPauyjM+1ZZ5r8TEYhGE2icv/qLMGG12S
RtQ+Yf7ABYvJXl7g6FKtp3l21KNpuu9ESzPicS1eVzUY7jsn/4Fv3TmRv8p3C/LZG8c+3NsLDRYQ
d3OZu7G5yF79N6if+JsULExHB71tCtNUQT06C0Hvvwh58ajpCBl8WKj1KC5lVFGRhm+0wbd5ycRr
vMxU6Itoznqf0ZqV/oiFAoNtcuz7Ig8ML9fcw1A6wdN60a8cYR8I6xne+ppUsn1oNQ9lAC01tFBM
10elOTJfwQd7C2ON9AreElqYiGZQfdh75ShyQlQEFM1BSfa60l9uOnoWDJvKBOxe69WvvsyZTE8j
816a0dDwMSIly2HSE3EvnFScAGT9l584sFFxrISSEiI5jLKcJOHejf1JwnxArq1YIS65tC5kjIXq
ZlzyDnBVK/D1J+ZlLhgPsZEwb/iidAxsz8Zpva3wgLXQIz50u648WQbTC+6ITTfkxraNKnXfQYr5
/9MNtf+t014rkzQhqCFg/qT+hedsOkPBn0HTUNkL89XVqd8xyUM9rY/0kHIMXLMPXd2oqKyDup15
elbSqn1oBVv/JmFB3FZG+1Avh8nAuzx2QvevTOgYsWphfsX5cwCL+MDHknoKx3HZ9WCeqNWMfb9e
nUI1s/3lmlpojYW8BvQLD3xxsca8wErDa3On9UhPjrMxJ/akcdRN/tClL/wIzd3tnhQt1RAVHYrj
EHx1dk3+lcySE6i+E47zlaT4STGjjpO5CTcMjYpTtUg0YQyBC4Y++P+cEszl2fp6L4xkn4mGzHhG
4on5rnNa8QWiHw6GWjfaMe4tuiXKGCNB0/gDq9utrOpoPy4tP5Vl1qwKS4qsQ6v0oYK6l0Cvks0N
ehyHV4OhFaFd5AKTyrmNm2fDXTvaj2NI+wZo/sKzF7U1w3nguXlyoR7Cem6RKjfdWMQ356H+sJKy
UkWzcAgCslvNUVyc0ofh5CDqezeSomXT0bgC7G9+KVsOzW6CD3RQ+2QZXaIFiiL7gXK/FN0lFHvk
C4ouDpmxW4ibqQQ4r8ZldM2S6V8a54y/a9Bs+LsMDzWVixbxR/cvJCjJ5AIO3shYJJOPSg8fikIM
ZgEzkoLQ3yotHE8NrLMD3eqgXkProlc92x3bZgJq6OJVkLWYktY52nqfbte4rtroNqPWE26K3bq7
jbIwvS7PMgsXcV9UH3Pd7Mwl+ZamCjMMpmNbw06XxSuZvn87zf6m4PI7GsBwdPChtmmLv6+Q9EdO
AWdO5o9lRSbOYFQcWtA3rC7n1+rzX5ydRBXXQZ4ii+0w5bcIbzmrztKZEIV+o0eAD6xmJCKw0HLU
oY8OA5M2TwKyeAe9Qa2QyrZUyH2hOQL8lYJpMdlZS0g+r0eI7S2CGlOoZr+I29bamB5lNfaOsv8H
2jKb1nAwWcwGCXKz1NjfNVqlvjD3OfQkijjDdH1r1gO0lt462yI8TBEl6eudmlwrDXum1h1WPJaW
yGhnrG73irNIn2d5n0udkTjung/LpNbTqcoW9aj8jCO1wIvIt9Wk3R7sTvxCoIgfYttuHhCu/nSt
fJzKfLimyABbIOXWicTH/NhJFjlEKh1lfgZblJIQj4qXkrcNzQT/3AzaEzdK/GxJmi2hZXUHhhcv
Qsb1Y0RqEyOHjVnYdAncIq0YnhED3QJFjHEFsNguJpf/o8J5m5SN85lpZPrCFh+Nuxm1MvjqS4UN
ZFP8dKb6NTBfjcWD4crC02TEr7woKzGw1KNaLREdFsm3ZHku6yu7m+3gLGiACRvav7TiOctp89+k
3eUjZ1NfRgG34GOnLZT7/7opY0pzZCnowRrc7EVa5UdNaunYjkBnDVocfKc3Yt7BcOfS+fVdjONJ
Jcd/dmutBIaMq18WXftY9mFx6sPR2Yk2bV+sPLwHP3ScNa16Lxs0PC422pOyFChkrKTvahNcei/E
pz3mcMMStdhrZhxdGgbnm4jpMtvlEntKU7M3Bup/AMqUH5hRnwmrTOf1U6RUA5V0pD1PRI39NNfy
F9IfTGgLbTs60iLwP9n7Rte+s5q6hzXBOGNWPs54njZDpylv5siKQ8e07M4k4SrWZtehweLvZNr8
mauSz9yQvjZWTN8r1kII7HJqQIDUGLPBJBw1C4GGAtuA3WcaPMmGXbmqaQ9NG2PVx07/imMr9txm
JHm6+hDdsT3RtMJBK22U2b5/ydi5XsaLOgfWuXHMxM+iCqra8jQJzOlf2mD+p7aAP7hjmbDnQPrZ
xv/USbrNEDJiUFM/UZruvtbjFniDmmzTsTOfpGz/dDaj5BXk4wIogBSmHA1z5qM6430kwDmom5Kx
zDE0+AlJC/zM5yzdr470WSk+MXCIC6zv1CdbVuz/5RKp2n+vIm3HtE2A1vBhnaXD5a8PrKqNdqtI
k6m5G/6MhZ5j9ZySp3Y5OCZm30EdwZLoefJktG7y1EwxYrWmPa7fsb6En5k6GoqgvMyGnjEaSeEX
YyL3eNGLiyM04+gO4vf6bMJ6PgFA37tMQmnCbIyH2nwmcQ8cy7gYzY919bkqEJNbOicLdO5jNRf3
K8J+Jdr/xbanQzTGwWXiB1ad5oWU40YUBLV0ZR8rsj8LOJS4daOcNRULGoxI6HhjSgF4p4g3DMl/
EgSW7wRoSRwoJAFd6SPEW7s2S+031LGHogdmwve0B90ujL1FGnSTyUsz0H2E4+Nztaij3LDkZG27
zemOORY17ha1J/g2zZgmY0ZIT2FRPZh6QpGFJgOP8MhyRs8zc2s8IixAara/vfOUxMZmRfAUva2Q
T5XsiIKQjlRpEqhgR5PrzCpS3OmFnnwjd15Cql5/F216KWgsuTHpwyn28jYNroaKZO9CrSIjhmS2
9I8FduOLqJDnSGtIsgwOjdMzDjvFxW9vWoyIEpcwYpVAqNZt6wdLK4ttmOoTRApfdLb1ngmKfZvD
TDjqLX54LrOgOSVKhrDdD8tJh8swdcwMZLptuuZO0UK4Bc4ejA+o6FS1z2CAtOdIFV9qbz7RYuE3
y54uZXe9j10YJiMdJQf0kerYVVZ6rBVrTz92gFsqbrezPbvvg1j6enp4Tn1v0RzXJfljEnGJVcdl
+dtaZM/KEVxfZpf3Cm5or1CEfNWrFnJY5iTMv6MnGkXG4wAs2h84h19tNwnv9BwiENiUFPT1V6dr
FuQ7LWGzOgbDqbO1fw6GKtVjVbIiWKAfLd0dh0aAgF6fgj4tWHomhJBz3djUSroZWLA+hoqh7UWf
jZtAoU6xrwacDTHGLgDyqMkNak3XPDgT0+31UaEyb9SitN+uXyUM0Dw0dlHsuuW2ig/nPg1M80dS
EinoVSN9CCdDOyjuFJ975jK7dmHhxoqNExt28HuDo8fTE2xjs+ZeHIWaBKxYBKKkDO6DnhQUIqVI
5J1ryOqXLfrQr2NXPvYyse+gTeWbLh/LX0j+niYoCQ3Bfm9cK5rPeswlxMbM+kYmjMqy5k+wJLjt
NHwJlSi9tib3pQE1NQ+pRpoqkmbzoFxZu+/tJnN2QYDDRSvFTNCqvOv6Rrw0dZC82LgdrlpqNdeM
9/owNnQkr08DF8a5lkB2YXVeH5gzkeKer9JJNUxfHJImewNcXN2vz1ynn8Fn2ATK6/pZBiBw1TAf
/VhlUmF21fCA/tzfDlNNJn6udJItS5YPlXXe54lZv/RjfYqB0BRVHhablUJweyh1GgcEK0vBBuhY
1soxMQgScL15VRtLPdaEFDgRhm9LLcdNqlREX6gDPHf5rJ6rsZhqz1EsjkHigraewWZGM9ZnJmoP
kaGqO0LfLWby2LlfD7S4jkmNduNkn4t0AYqo/qan5KICiPjAbUK1OlWWQTweFKFjv6wI/c/0SD/I
eZwfbA8oSLLTOr3f9su6zazt8q7RJQYB0FPw3Oip7KrpeSUH2gPb0wrLwbnM3PjOjYIM8idlw41p
d/ARwgnrZAMCJpO0My3OEAgq1jYxmUYaFfiDWXyajJtoF0+ZwHcsM+YRE5HJKalHnKEgfV8ntqaG
plw00MvMho6oT8mHVfluEmSbPEgfieHK05g6mEwzd1sqM1xyl1ZlfVYZsfVUSVTxkiXCrBTWAba5
CoejoNrCiJhFxvzlXCe4on05YfvG7QyDsjROSWiT9RwtwZWuOfSZ+lzF8rfqJoekc9qDa9iTZ5QV
EyWnizFc5os3/HMO022N1LrJsaLohAe27nzMp+LTmOOBDWjISMQwCSP61KPeFww/0FLGT2vSdFrE
8FQZFnM5SiXNfWE1pAL1efLLZuNkkut0TcPu2JdfWdKxaalSgvNO/e4mOlXELeIw0Gs1gxGKJHnu
WS7CUmBNVmGhyzijxoZEaiiyfUAzeMG/dY4n5UJTKR//uvzTjaN6QvvCCpUa7XaSItx1Bshls3bv
w5rqErwq8d69N2acWg5W4G2iTCnRIaltEDypNbuKAWYgXeystqcs2gbKoPlVaVQPGdd4r3dV1bNV
81V12f+6KszageLBjd5uUy3QD5Co6WDtMrrExvNo9p95bfUbW1jv9lTr9E6aT0nUfXEO/rL6gzQf
B4MOSWPamSPZBPYc5iJiA2tm6MrtAo853nPXLDKyVma6JXEx+RVUuo3hBKeoI1IU1sl9iZ/emybx
FpNYtAowNg03xE1r9fcyXyCtk93fUSKSqRBrDavadUW71aLsXDXUnLWVQpnmYCm+MlqLAnvu7OBZ
xLNz7Gfuj9OX3Y44YPpdYDlgt6PmWwsHSmLgCgdpEmwCpDfPNlF8A8oUZ7d7dCLD8PrOeBuIUG1U
Uz7xxnNr0wD1pRZ3lWA4a5GO30FQb6bj13I1ZAjBX3RTV6SfR8xcZod7xBioOgFY9LNrw23tlvMW
90wFYJfyyiA5T8UrpIXplNn6YkfVE5wcM78bM6FBazAO0g0CVczFl/SNBpj7ZaZeCyeJ/SyxPzvp
MDQwIlAk4mgs1S3xwbY7z6CVC62e8QV1P0b5FdOqTuZEs6Bh8XGYHWgugaPFftF0lD62WCYLVfki
kftShsUnI5INXtzvxjXmwwzuRVoHzrDikIV6ecKJdaQm7ocR9qaf2PoO2PVyvSCwC87l0NnGg4yu
Cdwgz6wk394BNup72oBQnmbORWnJaT9b1j5ZyJjQx2FU9FhJu4yCFVlS4tsIwplZa/THsvjhOBPN
wYIrZmFNw3M6pl6US+UQBvqGP6m9CZAPGUMgzuTOzui7xz5Iv8FZDB5VHchrY3y0p5RJBUsHX0ga
fqeyvpSZfmAFxKeMmcBW1wt+uJrG08m4d0SEP1ydT0NTYKFoxUCBhXFxULgykEbcb7cQ+tVtJ5wf
EeVPMN3EqQbir7Mx8Eje97uxH/bAhKZdbrsBnOyg9qe0BpCrgYIK1JNZVz/nZE+yXt9qpFdoh3hO
Xf3bkqY8MLT5UanLSo+WJNa86jmkIZaLZsNmD4Bsarvj1m2DVz2fN+Qt1U2Mw5YLzKmeshr3OpLP
hCPKQ0CUQb7DYOYRP9rTjLQQRllbS9KDdGQKWG2eEbLeFep3ouwoCYQ7xrtJz4d9YAq3IeU9wXif
3p3EAIHtDmS+iQjotd5sg/RHa9J3lTLK3gTt2SyYL5cCo1U6MEs33NY+9AYNpE3zgK+V1IIRTH6c
zc15mPRTpCrPWYMpGFMO5JFkkrRsEQGsw5rkP7gPr63qbzAm7l6yRfKLyfkD17S/12r7WCfRbkq0
5zDIU48Kq+80TBi6Aw3CQaIWS8K9chbj+SE0nTeqPbgPRe7gpxGA82DuOqTo7FkEs70MVuxtrtef
JHHo4ImHJT0LRIyN7yZv6fqrMvxWMFFrH0DLrtXbt1ijvM3qlc04TERXpjTcZ2OGhhOVT7IeUk93
wLXbNeuw+GuG++SNjYYvMg+BRCsDjnbaDsrkMWmxyUeSYvQk3WWu/lZIamwwupFwKFlTKFRLpwPZ
3To36t2oQORolhzJ4J5Yu437pAx/xVN2T5rpCR7ohWgPBIPxRQBy2yqD9WpxDZQdKCy7DU9DQXOs
HMJ3KKOfGiFA3zXwXSVLMOPQO8F71fI7DrF4ZV4LbZgbj2a4Lqck9BbNsvGqOTZZ9ehPXHeggIhL
6xTrdjUJfccNTgWO/ihkxuKMApks1LnMchmMAdiF9dUujWddUwijB8ldDMAxPUu9NBmoN1jGuKBN
bfdEWRi+9+82rk62Kad7rvfW1e6ovMyh4w46ySkbwj4+ZMsfRfyuGvV+CpPi6Fb7vCdYK4ATNlR+
DK2z0bo9SzXdBsrXIpL5dUYmHMMeUHDtZ0TvDTCQbcwo1u/6sOF3zRMY5m1HqALmGWQrT6rxF+tL
mNZK+QhZdtfN/NikYYVgdYp+UF8o1wLLibzdLOgcZjG/dMqBZSrHg01K0J+UGnYSDrldxFaQL081
Zh09mw5csPb1HL3Xs2P6SitcCu6tXQkWGfEBZqGGY7MtFl81NN6u5s6jExrYkPGz9bemzT7E6Lbe
MCJfJirz6qT9AGraIWFCwNCQMgvH8ENjkOcE9L7bzjTnABQz4RRsDEbG1eiO0IAmfVnwfwgT4wx9
rcxuJrSBXPskyxpsnJCoc9WGfoBJrJI53UNT23uQPbkwluF336VXFc/WrM/YJhpzyzXa8EuN+Zqa
FdNuzOwHVqMGIf7wjq0nAQzarMBGeRPRIp9Oh7MOwGQnCwIBQ8Dty7B0tK+6ppBCZwNEQ8H6vkSS
66wx9u2ZutvvuQx/cspG29Yi3Rw3OIfcEAktId5Pzxb5RkfszEMQ2/TD6Vzx02KCgmactfjLsM5t
LGrfdpqTK1myhsFs7JHOmVUQlkMHjE4DlmDLJmuY2PzHkd4XWzm7QK4mZBSHe45a/qaFaMkTU4cn
gCAzMvJMiFW62n81QJEcPXS2Uwj6IEi2YW2bvllbPyj3gJyvju9zgP1K0QmiVykiGGnAZ4smhN7R
Sp9WydzH3EOAnpasqIYwpYHr3AIS882UPXo4VHKTC0XbiIRKTf4Tw0WAlluVMV8bayUKQA9+Op/F
LqEbOkS12w2ibb3Jro5Fm1vAxsvfgWDG1PIZ1TIj8tRkBnaba4eZcTO7WtY9/4ey81qOHMmy7a+0
1Tv6Ohx6bHoeQgtGUGaSzBdYSmjp0F9/F8Dq6UyWWeW9L2FkkVkMAbj7OWfvtcOk+dFqOmOXiVCB
ihhE031qyjzAQA73y7Y/qT5YGYgksPf19KYQJT5i9hMEx0NnX74t5v/mVyxh+bGIRHifWbZ8gt6H
jqq3fxOl5vxlbuI5QkoHn5Fr6p5w3s1NtLrzUp/YSe7oOV2qK911YsB5bJs+P42zei/tcDC02Rbs
WYj0sYlvkjgfD64LDcgklRikZITYyu0vmmMDqdavkibdjjWweEwVVpBWK/2tP3jGzg0tdaoNXvgi
q1i+rfx/jyJ678ZPE3Rl2vBUFpp3DadYX5FdEK2sRTvW2m22yntH595YFTP6oR7lJjXc4NGakS6N
KJPTIl6ga30PKcxZa6mIj1rZ2HcJm4/bYs1F5YrhaTbPXMMxEdsh7ceXsTZf32QycVkCB2lD84h5
ydpjWZeH0tJeK70drm1bvoaVZdGh7l8Wd8NPZoccVXlj2Iff9DTfdzQdQswh+BqWsF1p6M67juYY
NDXdCIGfjly10jdOVQwluWEyuuob7HellRPLaNRXTWrppmcidOGERXjuVFnI57WUIxgJFrn3m7xP
/X3epwNl0PK4X6XnWJZtvXtiCcmHXspJl9Irag9tUZxzOmXIftFxdyhCMQ77RN7bWXsyGTbiRMxq
1HcwPpeckcS0y99EGi7jiJ/HFTwlV7oQEyg4LV0a765mJlg2/CyGSlSX3NNja167nDyc3CdYxpn6
J6ChX4XunNAR3A3MPi6GgMe7MGuWj+3/fB3+K/hecNYdgyJX//PffP+1KMcai2/z7tv/2X8vrp+z
7+q/53/1v7/167/5n8vj7ulvf+H6uaM8fP8rv/wv+cN/PrHN5+bzL99sgYk14z0k7vHhu2rTZvnz
vIT5N/9ff/iP78v/5Wksv//rj68FRfj8f4NGnf/x54+O3/71B/qYny7t+f//5w/nN+Fffxybz+n4
l9///lk1/FP3n/PlPWc6CoxdoGv++Ef/ff6J/U8bDpyHLI6PFJyHzlAUNHwT/usP0/knXX5EIVLn
7mBo4f3xD1XA3fjXH4b1TxPvgvBsYXsGV6n5x79f9y8f3X8+yn/kbXZXQChR87P5ZQrmCCYhlm3C
8DeFsBi/zovoT1Owwspof+O85phBWy+xXkcJ5C0Jeob6wYTAnKzX2jGeTIEUF6VnmXHIT21777Tm
syt6KOz9Y21O+6kPvitO4r8bDb97ghJBkmQBdyUBR4yG3+ejxsSve1zIHCTtrlzFdOUPTu6Wh1jo
6YkvJP0gzTVXGlTazlensIi/QtdpHzG4jOwyCQZUAirpTI0m5oLJ55hjyiPnmB8/feR/vrU/v5XW
r4uGwxMUDlsrk3rD4bNbInh/eitTMX+CVjW9OS+LwHnFWDgAjkVfG9YtPKGgvh9L+mFF49rs+uSR
KsJp1yZDzp0bFPKghyLaTi3kl6zK760USH0/gQVoy/ETZKSDZCSgBnm/kEsao8SEywlGR5ZG3Tm7
68D+fak4GId0+I5vyg8/jPKNoTEddtULEcf201DFhFeL5OKYo3v2W1vbvYlhM4QaYF+sLSj4YSO6
tDipwfmhQV67e1vjOPSj7TOnHhEd0lfyp3YLKLsB2vmbAe18+Zf/WfGW99NziVWf7xxpcIX+emlO
GrI9WpDo/0vttm8pYZOEdEsP294ucZ14FfneEdn7sUFnd0OK0dMY5rQDdR0uXmyP9+ByX/7+M16y
TH99TiZrAZuCELaBImPe0X76jGkBqLbLYoWIR5RbZw4Az2zs573OEU00xWszu+zfnKARKb1MjDI6
r7ORfwE4Eueonw2iME+MZIglEq9u33svZsyUv2s5hpWmfcYSrSPLyWinTrGkpZSERxImiq0+Z6T3
pUrP6IOj3d+/tneb3vx+64YhDGOWORnzsvDra6uSWke1OJJYVpnDXV/jjsyn6WM5TM21b4R2wR9H
3KT9AOPgx4TmcL14bPEIPxetLlb/30+HTcrlaTkeqcHy/fEtr2oInwNiJwWL38TdRFOTtkAXBiSn
kR/D+R8YYTsy+/mMfi0598xed/kMEc4Kq/7N/vtrbvz85ri6CdRGGq6ULEfvLkZvhPdSKJ2/v6Qm
hBi8JPcoCFqR3Zl6DOYIluRv3oL3a58uHbYAR5fzHYBukF3g56tt7KYYQSnsC6fIP2hWwmJCwMk6
xzoJzwG2FBeVCT8sAuDSzY64FoTsjjFWtItS6OZBdrOkFVem/iJ1ePuhPgGU4wz7m1Vazs/k5/uC
Zyq5aJDwuIaJ93p++366L/JRj3LdnOXVloHvPkLlOXAE0fXuVeXkqdGv0tS+gkP5wSySDYJNYmL6
xj/B+n2lXJrWuTL7czvJZ9dP+H3oVtM2cbnqVAYkFxX9VWT1gztTM0KMknXjJbdDOXz0BqGuyC4Y
vTZ68QwoYvjNlYhn9v2r41a3OAyaFtvkvGn/+uqiHhpnYlCloMj1jlRq+77BfIGJQzsziu5X1Yhu
I5P5o6JbcuOind4QavxdjCgF558NZVQ8BrnUzoVTkNxrEIXUhyVQ+rqp7oQ/u3xQICeF/b1FVnnj
dJOzCenh77K6Oy2z5taqSQjSihffK/KDZsefer9XT53rzBiTM2a44YMndCyAN/Xgqm3mjN7BbOlZ
2lQYa2LZSaV1nPwRQenVH1PylX1ZoIMFvdtZSXIIRQWlHf5CYgcD6NeLlvkFmY8BL89M9CMDDOMp
Ixdklo2nPagems0X5iyCGRNe+9p3hlVOnbnCWpJgMeu7k2v37ExlAS9YonpdcApqdJ9cDWpPKrDo
eZVnPAtRbbvEiVZlVTQPrCzTbeyXx4HO94FZordhJSgQHoJahNJLXmfKAtx1goga5WwDZpiH2Bok
Fo4wuMCAIHyiRnGPACw+ShPESBPdtuzcR22eoJfywdMbYlcE63NUJuWuqNN4Uxq4r11CV5iFmvGV
OUy9dSNR7GihFtdhfkAXvfZcZD6NpNKHQCpuRlp7aqebWnlqak0eTKjS66lhJFCO8kWzDRCJWaid
PQBvuwq4yUpasBOXh2oavC2GSPjb5AUjbQakVObiO4eyU259C5LgUyGb4j7zhHvObB8OSFLhbYBo
Qn/FzT/Kur1VbUCJLVkBpCWNS+j7pE+VDVwI8zuNguq1dYN4nU9NcIM7ZhWLQjvDCJz4vPmqIP8o
ydvivolfFeOFJyXpD70tMJaeAdqccU7E/lREaTIF7C25idxKfwlc1Ft2Xk8E6TFjVnoVkembwzOP
POPodLLfOc1YreHyflvsSi4TQkhE+36+0NPCzMiSqg8Mk49yqrpX0+TUYniNtgpodp/jtitxPyBt
KEjwyvJqmybaZbkRXMsNHlRwCIsCpItIp/3AJdzotHjFchCC6OfcYlGzdpK25wGj3Yc4sLKNxEew
LmyXej8WuzDw7yY+QjzstHlP8NStc9JzqnBpxm6JvqaXKaK9nbvyxhEmtgQzT46ydusD48mJViKu
0SVTfvmnlWM4OGpppelBOLekHfus2eVHwNDEO5SWzWAYYm0hppcgrKcTCSndfki5fCMRBScK2nZr
0Lbi15zXcrZyQGddAleX6NUxJHNmqJnt05LaM9W3Hpe/LUAD3IAFqbiGm2jPoKynH8cUuDXGaQdJ
hZhck1vaZYo7GfTXyc2oP7CnNHDClU1eOP9q0RDHRmEj0Gq+R9LtN36gFduIFIxNUWjkURWNf1gO
MAT3oMMkpuOxgymR6f2EDsVOLhNBC3TXpnJn2kDR9CxiRdEVkZp1eGqMNntKOiN7HKJbmn8eIH+0
kcsrCNr20VPtbmmzZPhkV5EtnDuynWL4Fn74MUewuooLfSA0qP0aT3OKYQceY4nppFNypl1IvonM
83WL62YdBKl7RD6m8GwkLtiEe8MpIxys2ZeggEnjleMrDNijqerxrlVxckOMYbfpwnoVKg+FdDEh
Dg6nqwdP7joVudjFfhODtxdk1TScPen8H4B5I07CUnX2Gq89+F+DdLCP8IWd2wn6DbRKcUbf9inu
YGUNOpDRDu3mLREbEUNWY+MPs2Qw6MMbJVD49wPJ4Emg96/LVyoL+4/W2L3o0TEVznSpZvSuOZI6
87Y9gkuyQT0qfRs6ebSzZ0+KE8BpNIzkQymi7oG779WxxnFWEcK6iEi9jx18Y6blFgdhhfaqnDWt
i7DV0QuGCRHJJL5lZwgKOHRLh43JGL4Q6U7IEfRYUIA+bHQTKdSs0Isq3TobpUGg+bLBJwF+uUw7
URrhFM6talYZJGt0rUyo8fGt1CzL1ptyL5OyP4oo+VFlE+p20F8rPdKjKzQ0tUmC5iHRuo+Cg9Ex
iHt5Wig+yh2CB5qmwQoufP3Rd5IvvmIpb2pita0y33W0R49h2+fAFEBS6BjiBZJNlRTdE85te2ed
asaMZw8Q6y6ckYGkcg1tf/UL9GEAGm4c9FF7xxTDqjOm4VzIEFfk3NcJNV3dLBUXyCXsUQEQqcjp
71RqbvVYV1cpIsAQXUKeQ+MePKYyr0mmXXubDTg28lvBuXpfasbVEl19H7KjbpzRKXZYurwb08Kd
pvvbcvLKjed37o5hpXX2Z8G3rRsDyndv3MUnboj2LrLy8W7i4LRziXWP3dzb26ixNpVFn7qMsP42
jNIDpzEeSuqkTRro3XaMi34/97aZBRxCcCdW0iU3y0NvWMOaWDh6jmEa7ieZDQfDK0kkMrDoOHFx
ntwhhjeRMkJIcC5mVt1fTnkcqptyfoAyjHnGGYbdYn+yAs/ZFc2BxNJMqyFQ+J3xgahi95AZ/u2b
th8B7T4xGZnAFQ2wdTMG7oMrfVfmMZgWscd3tzxBZ6eacnrUw+i21rpDBy1UL6T3BZovpP35LcIN
YGwB2xMHUHnkd5AGFxgInKogSx6YnW5pLSLp7jUEnAzbj0UMrC7rtWZXutmlt0rye9jRnwDZl6us
Tonqg5IMaJqsVBHaMXQWqIKz0U7MOL86sL6G5LJd0c+uQLiZj6ovkDL1Y30/acGHamYGlGh8HsrG
6bfIcpNDZufJxs9bdPUgC/VVOovMMfmvGKAWZzn/b5FT6Ou4bZp9Pyjsyhb/osz8ipdHJI9ilV0P
AILPSewWz9zQO7toswc/Ek9e1WS3tV/qK2yP82oTB/dZZHAdxMYH2pU6xOSHYbCT+0k4j22AJmyp
BroUUjwmew7rfdnf9Yo/wSkGmU7JMLsdquljpst9TNJrdKv7HYEkLqepwjlxtuHAG4zTOoMHsFkC
1408eFgUvp2Zsg2QqMDo3L66Mek4hOo8kVUYbUPwEwfL89SdNAC/pqS+yAISiGK/s8YMrUWDEL3z
GTWMww0cnH5H8e3Tqo+aBwbmGvdfH2GAnl7cuPrmOhrICPDy5HkXoCI7G+P4jOfoKviddcKtu3AZ
JsD82yaLyN1oX4zBe3D7PH9S826kwpA2zMoFUPdQY5jEku7izxIgsS0TYHkb8HH9fTknxfsywqZC
EqbjUdYyMFpavD8VSeC5ktLQcyr6mQwyuXK/2Gyp8uAwaMMnQ2GNDzX3VFVhzPhHQb2YTW5vSLwU
9LsFcEW19RsnLYwkHfPSto6yr/dQQ37T7PhLTWc7Jn0XhNKYRCzaz79WPbKvwCW4vaSUS8f1Eu8k
8ZwcVOaoS4H5xOzs7pq4JRiamX3x9++W/pc/72F1oftneYaOI8R5V1K6pRMi+fWbVVKC1O3LKNxF
HuLaSG/rdSlEfTDDCvkWTOpzHHkKUNiucvdhUe4k2Sk3naNPh9a1SbDpmKUslGThwA31Y3Kr/v7J
Gn/5aD0b67yuI812cDi8f7IoD8yuwQCxioBfrbvEZvLD+WWAUm04UFEnhJWV9JEL43r7MDDWXXx3
8ynnJskD8KAdkpXlEMmSSZQ4VpyVzAj48BrTA5VrAcJVxAKgJ/nWRyp7zJSinun8aBfienytHQbE
bg0NWk0a0yjP/F077q8v0aP4RUdo0pmWuvuuU9xruHkJoWH6P58op4GdkoE24HwyZ4ttu6BT56uV
zCB0mlCY15ZA1PT3b/RfmoK65zE59WzX4s84ujM3YX+6h8I2QFgLEW8V1vo8f4s7MNY1+WuzbBuR
Jfv1sjnEkydXGp3tjW/U1cka1Br7RfVtGhkkd3TLf3MF/KV7Nj8x26ZNZSKDYED47olN3ig1FDxI
fmjc3TSZflPIFh5SD9w7CKJH+NZfW11S8OVYJNI6NhFjkDCaOWZwEbDHfvNO0cR/t9xIIU1bdywX
uxSfmvHuBgpC8r+Vr7Oq4f1iQL9/6zF4azkiCmCsiERIbzFBmEq8Nm6JmJLhtWqz9pjPTB60hBmh
3y3lZHxqJJgtLVRkIXhWe5gGbQMMOr/P416/eBVZOCkOMeTaZLNMwvsYkumYtMWEBV1Nd7aP7kzZ
yaka3EdV1eoWKV12u7TA7U/YZ0iZLjySYOJm7v1o5qFyG7JQIt1G6JvEh+XOWAott9MQOljcHlMQ
fnlrLr2diSNEbOSEaZgVG++V9/YhbWhdoj9AZKOdkUPwUqLIfEps73bpNNSIG++l+0LY+HLSm3Iy
Xkut1J+CXozbtOk5qM5t+kG3vtTDSDSJRXg51Iy7opzU0V9iel202VG1g4tsXuX8UCCLWP9Zi3ah
ceTQZs1ilGRbDg0N7Hro43WtHIUw1vZxmjvDVzP/oajKvvcdIE+RexnFcEaWDty8285lObE9cSTw
sDiOsZU986ab1F8RALmH5aXM8azIduTJlqwXukVNgTELDTUKybPbeLD5Ov8Hic3NLrT84phrBdn1
nqgeRCpo83eWzWbjhLvUhAKaDfFrRVn0vTF00hWdAW4WmHAzlgUOoz671F79YKfV+NkcYwqXqPWe
/QGsbFBnw1MPvRA+W97cj9nGgCt5QHgSb42gHl+CEbydHPRkJyZIS+18DY0Dss5gPpPPxrMxo/Vh
gJoJE4Gjk/tbcvDnxIABER548dw6PSJgBzj16DUXU7lnIw1J6gsY5UMeB1Az3ECjbZjxePUNJD10
RVEyrA20EYtHFdlb9sQg6O2yIXdw90aVpS2P/58USmEPM+XE+wS6ghOZ/tUr9ZLb1RQ3Q9Fnqykz
+lMdIWAu+fCOpoTlPGNrhD32R7OOr7mlYBfM6muvc9bGaJmbyilufKSk2Mka/KMFDW1UIPXXhaTR
5VNw/d/vgBGD74wVylAgu3cKXt6q7wbno6tabgyJwxeR2GH5I2RaiRXI14YLdbxPFMl3fUrcmWY4
64SoReLujYelcu8pepEQEJ9h0yaGZNxq5JVCMiVo9rMn4VRGeqztoYAO2yQU/TFEjAR03Jpu60wP
Nm+L61S40dYRuFoMMz+Pbnjsei24yTj5rOqwxxPCDjjfn6R6WYilSHnqni1E+0Ni1nc+IR9YgeW3
jLnfY5hSOZcNSfLUDfslkyPrfHYvT/9WxdbT4lQNYtJl4aw/2wizb+Aor0ZCox58shKOnQ4Xa4M1
ZhtpZUTGaXrp5kug7gnhdbyaAwApxk+uAWLKyZsRZRBV3jnyQWv5yXQazJbgCdN5/fNKqJz2Olm6
ty5CThJRBOZdEga3gIxmM7dRWjeF17dwIcRlocyx62TMAGDaLF7ONJiCPeQCBeQzbR7CAGG5ZosA
k2V/vwR8LQ9qzvsKKJcZFabyKOwserRzpGhkOwxj7FCgxsN6CenRMjq4hiqtfd4GP7LWGS6MENFR
ujuL4pMMIypzd2IatGzLdsMy0Q/u3u60bkd8jHrDPOFeeIqrIjssryV3r4nvreN5z8RLEoNh3JuS
pGBX+qdyMiXBD5T4EGZQgoMZPE706U6d06NWs+m9uui4jGHkrCr0XW3V6rSUx5lDp7V1SaaZm2FJ
OMqVmRvVXdhkqOAUKezzTaJcV9t7fNoYWY3pxiByfSrI8J5TLCqoXcKKTQR/pCXWXhMfyhHusMYA
UiTmxLIFPSM36osrInBnTVbtBwZQMDDtcc/AYisCM7maquN2D6zPC3sjbvzsOmJtmBwnPNfCQF4+
owtQojkXnAz2TgrQSAv1auFfWbAWt/HQwjvyy+IYmnV+IBBGrQ16JBupghKHjaU2Td6OB5AY1qYW
Go4tFY0bruv4IS8cypDlMLKURnM3J0oNDTwcBgPGS+Vr6bCmQSe3V94w5Gc3DPaJNXAnVA1uy4Yz
NfMB41Hoxgl2W7WvHCIFTPK6xpY0BfI5S0Kf24MWD/gQIErgEU4+C/rb2wEP8x7c9UcL3f3WTTxj
A3ow2VeBnW5ypqpnWu63yyEp7GP9EKHfPahewTWYphuzxw6M/E/tghJAAOYiNK1V/9WgWr8vAr3Z
1jC+VmaaGkRG+OJe0gLcwUavbrw0TtdLhWlkItl4DAjTmWesjXVK+uEQHJbOhjLCdrPAcb2yfZE2
MjUH+A/ZaUb33ImXoMIyo0IsOti+Xa6i7+nwhGb8Kc+Ibyfj69rm36CTQaGt8nqrzenTgVExADej
XL0248hhRFf5Xe2ovZXbBDKXgkHYRMgFHnTvxW4hGx/iavAfZJmV6zLA1XEYK/t2eVYtr/uMBncV
BmmyqwMwPBxuMRxIIphAPHx1zNQ9KaP3zorCrVCSbkzbtecuEnPISbmmXHe2yq6Dx7EBpMUeML3m
MfaqcKVXeXZvgjzdM3PoyGH3wdO7obP1MFBYUfQlI49ecK/cj2zEbBOlqnbpvI9JfND7rOqRIXYg
sq1Z76qOo2AQmfe6TpplQP4KFRU4OGL3cEF1J70wA96l/vPEUkhjVQ/3Mofri3YKau840uLW1f0y
0DHz8Ji60alSXXcQSwCegcwD+3LBccKrGAj15o+U9O5GYtMH3ZHv3ujnMLjXIJeKmwWgoOw4O0ZS
BO2R2yE7LZSWOkS+WnAS3tFPszdRoNmgzSjFkLKvx7BluMlhdRXqQ3g7pm59mzfmmU943/dT8TwH
ft30eHCIKpZI1NHvPxCF9TykSfdKAjiGWJrCT9JBrG0UwwdL0B/DJBM+FgSR3lf2XtN+BDpOHITU
04phKajT0mhPEzzsg97gPFpaJnH60bFzbdXhZXzFpQ7kAVfsqVGuY2wzUpErawzv0FsxBKrBtmus
d8cuawlX089kwA50shiNZcWAFBTW1I60OB/UEk+t9RoademzNpjpqYVgeSGM8zI7G54kusEF6pDR
gF7mb7oxBht7wgvpkCOxDryO3MgwZnEBjWXsE6LmMNAmrxOHhh2nNKLyaodw1/lUU7ZcWaKtfiOI
o7J6X/5RTVBJmEzJKL4c933zQppZUgMuEKsuKji+WhJWFVUqB6wE/rq29Li6up32mj6OZ1u30NSO
Bp7QYDxfFFypLxpN8Y8YzgB94jVY11lmXvtwEDe98yJiU0P0nQWfG7DcoYlRQ59uhq7uqk1euisn
sMFzj/jv3UxER1rjsL9cu9ks36ay+/MH1Mg6J/HmY1tNAQWInh3JNpc3Zltpu8Yj1MfJOIpGjUyY
OhBdXSiiugbHPSxUhL7CTyYIzxCGswKK6Fz0+YG27rgdHCfZejYTKmqe6joWHujTrCwwOvnlo52F
eLLb776VzHIITqhmalT3xohHBH3PDhJecfnPQ5ThYk5GUe0XCrzhTT1GUU9rEK9vnfxotqPzlZA7
cmkgNWKbSY7YkcRaOa75ocJn7CTpuA+6HHrbPFCzNNc7iBFvajJFOhHUw9mIZnzUzIfKeUVRwPqN
4aY7+LZy10tkUwFsZq9hFSCMEQHyTBbxQOCu644uWm5nn5f0leVBM0J1ibR+1YsagkVK7+o/bw9T
rM8kXdeHZQWwqvCm4niOzS5eJZ03frLc2D7CMHJIuhzXRlhsraZUT16YDHe4/rWvVi1wAAIpvi86
azjLPCY2sy0RTCOfOSytPKZSdPqHS5bV0blsjO8jSNy7MYy/Jj1bVGvK9NYh9u1tLEQ//Mqkby68
h49FVoTrAPbe0iOYBmFfwxgRbeYOW5xB2Ya7DPMX2s6TUw8HyyDqw9Q+qc4xt06a+EB1wAP6VfME
wdf7mFvRizW45ZEM4GLHSJM+qodZScb+sLbj6rmtoQ6GvcN1k3nJCn6fc9SAmxxA4DCjWuaf3yAH
52/dvSxpScoKR7FRelwBsIaDquZZetGOwS4shPnoxeTQidpLrm4r9sukjIp6Y5taSO70yBQ/FPJD
bhE1PMV+e2SU8GUYGhTDsle3JID4WJZhEZpkssRdm9zTfZ9G+rtaJ8fnsm73XlxUW73qBupwwsj0
zPrasUSuLO/Ps/HoCZwW80YU9qaxQbMo2J2gKd6S0qFuAQNpJxbEi+HZ3z077Z+FjbW+SI5vs2RM
QP1j6dovUzQg5gqxQdZkEdr44Y+ayA6a8FD+5sKB4jR4/TkJhHao568YcmnI0CMfHroM1oEAm9GN
YbdjzU6uXu0eWr1KtlKb1Bnh8LizSEF55DRb4sIdWTSL2iJyFx++1dQfIG6NbG+6tbc0/zHRfO1Z
DP6Lk2iPZM9Nn2rLOA9REn3w+0Q/RREVdJ2IQ8Wo5akwKXUnThm3vhL5nTZaG0/VH0hmtr4Lxttd
Ptrs8Ew0tCZyv0NWXsvSv8jCju6GQXlPWr3xnGwjppq00b4J2h3YLeY2tOwY2oLgaGMS8aw4J11h
8o6IQOlTo9jbgjy1trKGbgdlRj/B2i3m5J4eu6mvc9GNWChpIOLk8ODHJR3Q8hL7m4qrfDsHcq/0
tALh3nYGAqLDosLIOoMzY47ZxzSVfSoax95bZoR/QWbFNa13af4lzSzYp9r4kmQKfrXdf4yTWR1a
9wRPcqS8a93IBslFO711KswCGYMkv5xvtmS88yYLtofGzucBltWi+DOZbg20K5JeptzC4Ju2e6Kk
QdcJDYYPwT3t7m2zVRXGm2YukvBqFZflq0jKS2Wa+tuJwiBP61oYx4D9Yz2RTrptxizE7+QEd+kw
MVaQMLuWbyPDxBRd5N1RT4oWXcRIk7hvnsz5OhEa7q6AiJYN+tGOGtcLDxxasfKUNAgSMc7Jpc0T
FiO8Om2/sl3l3wvVbCtLq7aiMXKqgLI+1jlS2YI8biFoRfjMmy1vONDHia/RrKz36+SlsJvgwkg/
YubRGutSZfrHpt8aRCs+y7DayQR4RY3h4xpmgG0HBq9PmLzpMcQfls19eXBHRtyVc+FJhJfOUd1T
GOB11iJCD5T0nilo0uO4HOBsw2xASaJ8IDl9P7aoDZN+2LYwyUHEhBWeRaI8wZTruHHwEDgmhJPU
0A3c7Rqr4Uyjqz0vX0eWjlhBG9R9m07Fmo083y1qnKB4lEorLxxV1z2QzIccA9Yp1AhU8gb3lHJy
W40moeSaFwQP+vhc+9JE+9AHG4mJ9BY71g0CqnGbCzfdukPS00sa/IObTOmtHmobXXXGiYqDuEO7
4FZ3S8XRyGI4qFJ/XdZF8oD1xdmCbMRxyuAPZBgEvC5IsX+ZyMriMpRX+mbNjemT1JhojHfdZvrM
+X1Vd556rW2Slibb/TEUVrINLFGeY6Qu+PcK+xs6fIttz8FNYzTFEyI33EMXEZbRC5swwaHUZieV
J/GLackdjqPHTNT+eWkwDVBmOdCN4DWFG2xaM8zuqr5r1zEFqDa0zr1vZ6T7EuCOJ+ihKoZsE4rY
5Z5orFOHmXyZ+7RQv7dRDIqBTLLtqOnuhwTm2jZPtGltZ+qL0if0HtKeSaO0ijBOefW9mYgfMo2q
UzP0J88Cu8+uhJUZ0UnlBfYF/t7HOOetgXtarKdel7d4cXISIVlb1mLIyAkC3b8dBMnCCuHy7q0+
hwCFCqpRG7P3cNxamA9HGT52yx3cc55ZIQiLNuy79b7IkumyfIXChluwbqxzGDZnm4rtGZPKriKC
HmwSiDfmJ5AjJ9tvjo1l4W6cqYDoePalDLqL1D376k0THaWA/FAveVk8NhzKpiMg02esrPdlLG2Q
7Um91SMzvl+oLI7WJByfrQ9d32ibyrPih+VB+RiVTKHfLd81+LFY89VLJUJnU+g1wHdSMyjMGRSt
x97Sd2/f5zE0LSXbT0Vfk0PnqWc2A99haNh4jIgRyFM336JX0m6Xr6rKxxSahz2D1Trc+xOFg2kZ
1mPvciwAKj+d6zlfaEwntcl77aXo8mCdNRG0FKBc48UmujSJoEDPZYWEAPgAqvNtr+c+YsgwNHAs
QNyUZe9yff97VLjsyPYYEJbIDsWAczkewOjYqmEYH/SUnGlJWjEdl7se999NAnPs3iFL/E6HuJE7
0SEgSpCUPVaXWmdY5agwO6VsWwcRxNhluUhOEhTSankH894mmKu0RwSb23GGfjWguYlY71cDpPEH
p5iSK77S3ZtYrrGgCqRj/KhseDscScUGSKdLZjaUVkM5Ykf4vHXveI11P0jasXgbTSog3TsmXRns
EGswmPAhCQIIOUwIVK5mVgIBir1tTzbTxmy15GI0Fpb8KX5hRKTumwH3p2VzIl2Q2kZbnAS5Fzty
s0pq8/FTPE/9l4cQZ2DctHS+JoPIpCCw90oa685zqnvQMxNRiZZ56Z51vSg/6q6/qRrSnQOV7u05
5amfC0JrjGJ2H2D8lem5t8AaMFFgW5aKrM5Fy2PN22xC65VjXhORPNRi5ZsfZFnUB0OOJzudxhPG
rCVcNgkmgj8rv/Eoe+YhVytpmUQf0LI2J3BRMfj2imUgIatxW/OzFYX+1XS08fDWtp47nV3jNDfh
j0E57bkdku5sV5qL9MH60qI8Pdc6oNWsdVelzMR9p6eHQHuQ0eiR4+gxKuqt8/KgYvnZ6t2S1VJm
46moUlqenAGXC9DIkFXIUYuPoe2ykhRcTMi7wzk5yzzELXtoCRb0IXMjSdbM/+XpvJYbR7pm+0SI
gCuYWxKgp2y33A1CamngXQFVME//L+o7cW46RmN7aFC1c2eu7EXslFQpwyK5W618oV6IPwo6k04g
ktiC3szN78Pg9xfLQ5hjb9JGlq8/iyDrr7RvTHd6UO/huFbPPYcV15vxyS95vECnu6+kt/MpCj4t
af79P59lOTPkg5qmpBQCMfgvgvPD2LI/HfxlV9pdCreduKcE2hTPmqqxYkj1H3b32VnZI8GY5pOg
gft2u1qRoZYgXNhURVOB/mNDO90vMuEJ3sxvzggwsvK69R6qxLTPnHrCsshfzJcEekXGYJZIn4F3
haObGJa5bYOVNPztRyxP53SgdKDqUCJJtMxPvJXnYrWdV7AmBirLCsqpx+oOfEGd+2p8Bae7/NFZ
Mh+mzOlIPNfOC0GNC2zvaVdUDfePbW9hbd3IkqdumWY/3lT87drQ/wg1q/Ixd4pzmKfD7zl6HsWN
N3jzk9yOVX7EI/H7Y6ky/+D0qIoO911Klf33ENAd28zcupurRj+uk/5KRg/2FLPe7hdY2gE1AgtF
jePvj4HjPOeu6K49xW7RohiGLe7DfzSFdCdcm4TfywY/oZNl8S+d0aZvG3l3vfsFNna92+xLtli6
UMM2yRf3aabLljpP/81Y5oZ2FP7UsEIZ03g3N7ki6vr7m5di6s9V0/+/H9tA9PiyjRiieLZxc8EY
7I74k1bq3PwVB1NmzjFkUFRbWTOb4RNrEUs2DgvxP8k4eo8crtvfn/J6Lf8ggIfzslG+O+6zcOWb
cWMepk3+L8SZgJ2CD+jQJeo0rfYdeC14RLTBF7UXe2P+Q8ZWP3kBC+u6H5JzW8vTb9dvbxaHIVwP
9bxQhSUL1Je2hJdjTd425NrBc3G09rZ5Q+jdHtwpseKo4WEDpZmT/ffIzG8BTy41dGHfFpnVqsVl
LvDo3B7XKl/e+qrv4nbKKCi7ZUdn2qIW0ck70Hl/4M2mV48BHIabNN5rbwbMqBZ938pFMsiXePwK
RtaWhdAh76nFrBZOjJFSnTeqye6rxSgP1jSNWy504QVkCr9x2FCfntCXvm6Wv2oAticyihm0DTL2
dpH57bzn5t3c15rXdbj1mQbLePp91hJkYGoV1RirkQx0TV/s///FYakBfvqTBLzBAY6kx/d3v1pm
/VdWarrMoU9/q8iNR8/nX2oV7u7Xa5xyHeNk2+VTY72v6FNR5vnTyRwH74876Q3NrLHko5XRpQDK
wV27/5xM/jELb3i2y+HBUxk2St1ljxSWaoL9vUNWLXce+nx+kmyY46FYYRDeCL7V7ZchVf3VZYGj
nHQ/9o6+rp7nPHhZ7T7g2szwZ/s0ymX10eWMfWtnPl1rf/zfWZqTfyuTpb2CcsCQPSywRWxn+DfO
AaW7Cjz7lpKJemNY2Xy8NcHdnHIeyKbLnAVB3LZk62nysy6UVaTH3kneZsbkjcyb6kHkU7ujSv7+
l5rr5dW1oqDnse4A3pJYe8zqDqiC0cuz6A3Gy5vUVIFAiBYeygVwQjIqhUeTiIWhhSuUQ3cMGpCP
aSNybIIoa9MtRz9cd2TAmk0v5vDnOg6LGwVa9juv8P2Lad77k108Eebe1srSf7h7m0+ZbA9pGtjX
3wfz4ifGdmqq+uBg8CNOZV5+L6vd0PiHZAoeER+hzth5fXVvsxavF5tXcHDEy8IHPooq8uqlPP9P
qaADrXycbk+fmfPo2C5/uEaKZxKe8iDB89CoVp/T2qetb+mvjO7Jo50CT3SmadPgS0O1MPLt707e
8ckpJt34WLcdroZ8kp8VFM5WsfPOVdFtG1f/XcpOwfXmRDcUbmmPGjTUQPehKucDENTyWtxwhY49
7IRe5zvMvG+AQaazMa/+Y580oKNgAiQiGQ5eQz4pvP157SE8sEA6/v5dv3+qWEqw3yk7d44thSV5
ZvqdLfdpDO9hCrFpd1GsU8pUJHv1Pc5kiLp4bR5/70+5R/7CghZZdh549lsJK1wy6F6LY2z/N7Tf
5PffZcxvNvn2WNxw+eQx5a9dtNaL+erb4n0tWhYyVgmzNlUZuQTZXmv8i/GK2Rz4CGqrKsgaJKjf
fM22Vqi8XUKUaLiF/Oa+Zwfc8In7zVmzXBSAZHwdTbqM6HlrT7+W+UyP2aGYio+E8PhxWTwYAJmT
HHv0ri1V9Gonxop7opf/++UAUIoWXMi+PYyYNE+z7KcryEiUGscHE5V8wsm1iHdXK/1wc/c+dt39
r/fRMKW3mSy3xdvIZZgE2UJFgeg5jer0xLWHIISnHpmO/stK9igApoK9bXf/1hIsJyV6X9JAmPE7
K/tym4X9Gmcju/eXhrvnliZ2ciDUcXD48/2whOQ4ueEHUe5Cukmzxbiiaicewstne6N1NxjmtrVO
T7VY0MzFl/YWsStK68mFFFy0Gfud0WP3t2QXFCJ6qRN9CMMM+QdORBOY1GVoPOJNulLz0mZvmCFL
mn/MwG3gw/C/7wCja5mydij4DyEUIIEG7/HU7gYZ2+3kH2qm+60WgH9WY83jELJK7nJSJFO4POtl
yrj/ERUQNoVSaw2bMk9gBTv1fhZldQHwhSKVVdN2Me11RwsLQ1r+CatP0DcmHqUnV9JAPsgQzc7D
Ntn/t5n9zpUU48zKAz2DlKsXjPDBU3Ac67GMx9F4Y5+BzyGwD/lYm8cUIonBnIoVPRwjk9HdC42I
BTOgIuNW+8qdcp40O1xnPCV208ZTXpyGSqIpNtW31XG/WsHjmojDDgJwjPFmZn31L5t67K+2fRAz
pLRJ90kMCr5kFaJiNQVRb9LAgdy0tdeRVkb3Tc7NRz5va6Mw4sppBmKfFvKh/jckP004PyYw7sC2
1Lcho49w0Ed8cupTOtx7ZtLuklvfeaLChproW84gMcIdA/RPZkz0VBRRv2QHif0NnaS5q3OwUNXb
OM3JbswRSNKcKthhLgUiKynj1Vj+Kw3ggWHi2xGiPZI2PBIlzfnsGU9r4ZNRtcj0NH1DfwOoO8hs
YHKGEI7wSE3Zxk3VU2D76gqpIIjxDbXbWbJkmZc656ivk/MgwnbPrmLa+H3+96azX7y67CLFliBF
Bgoc79zQIw5IBKdHF6LzQqmj6TSXiPzTWu9hTSFsJLHXh2iEmqeMOdlQofB2OKVNq/jTHNRh5DjZ
o84Bec/mv9YN/jWGXCJsOx637janDaxFcITSBnFz55uSelSYpUdnpq/Z8Fj/DvwOnuRQ0Psujc/i
RsisFdN54n+2Xu1G6G10kgCdMRUXrmlYviFcAbsaXWuT4me4cQGDQzYU1J5CXE38FFJwbt58qIF/
8ubDKsKzHENcJatPv64//62qZjzMHrfYlqMBL0UXEiJp7AQGEPpdWk8XsG3WvqqWn4TOjKVCbyRD
sU1tgbhprGQIEpc0OIexJ9zp2hxTAyIwsPxsx8cGaoTQ6iEBmRRkN9d4TZ4PZDmE2bTbsEcMI7Ng
dZwauGdQv55JtFQXigb3o6F6rk5sZmziQmpty00ewkizuMpEIx54T1Rbr+yupT1Ft7qQiJsfKNhG
8OjEWmH1xvPSdZcpzI95P5yGlMdT14tuQ7r9abxVtHQmTwa7h3KLHnkwXHVvtiHAuPqIHwURndgq
gCySTx75BaB/wfetOwFtbuYZZNZ9vPa8YpPnLjsLZWo1xbcIsmFHegrSDXImTyoHidGje9T0yiKm
MetQJv4zN8B+k5ndv9ajPrmaMLPYnnyw1EtiWlRclhhORqO6wzT4EZjTLUqTP6jaKvD1A53LDDYp
VvWw4jOEcBr6acU+aYGSU3+HfbDu3OCp6bJy465ZfVCTiOYbq55FyaD6s+rEtvL87dJk/bGeHaJp
NRO5dk08/YXYoBg/GyS+MEYWLzCxQMqnbnWUXp/vJCuOWEn/FWe8fy94z2nXO09KlJdbPcIehsl/
3QzR2vdyzMP9vONWFh7DgKhs0eueYq09EVI6XoGQ00iDA9VR/sUrnecsaZGqrObu5pyI2OiDNAQx
vx0VzCnsGw6J9i9EHwphaMXxMw+PaarSs8kVg4OhOxjg8TYi4Q7aZMO+Wfi6ruETXWLr0ZxOS27K
KwFfCi7H6p5nFlhb3iDbXq2NuU7fNqELZraBXtDZ/qlYStNPjjOzNZqrLTD2IUp3mzmz6Dtpc2iN
yezFY/+V+F17m31Q8RQx1Ja9K5AiWK3WcsNLZSxsGE1r9iIU2oBT2MMnHbct26CoJqi56XzYkbZm
8Q/EGdCm5QPVdaWKk2TK90lAK5BtosamzUqBXzfeVSNfgsSli4KKcghzK9sDz6g1RwlD/TIN1q7q
UT7T4iCDxo90IthHw+PLWx0lNeYlHDTBtgaBdSXk1qf/GQPegGTh2p7yQIr6yZY7p2MfniXBrq5W
igWAd6fFGxziaJW2tecEpOUXn9pzLsd34nn3vuO9CZG+YKPu7sOgBjLBB4f7cmRlkC+8+RG30js1
wcuGXeCXQ3Xhdki5vrrgm7PUE4+F/tQ8rKi6kJ+1VdEzn6WbjIxi3OX6XzPZmI+cmTNW3dYe1grK
GzmjCPNYBM1TvSiDEW+C4J3km2nALZRgc51zcEOehFrsE59xIHjMyf1a0XDoVeyUXY+2c6/BX4wE
n0cFJVqAab8dzQWDO3ISZet4tpycLVfJIctBUm0chaNFpcaPkAGJzsS6w51IraNxJxmDD4SVgIal
L/xvn13bnHcdBK9oRRRFtVMrI9zUyIa3KLcjZLuQ7tt3qj/IjcJfsIlL8kBiZcKdg6DnLACHwPIy
S9YIhIbFJnHAx/U959syoISk83isAWJsx6L4wpKF29fIL3SufWLnwbXnTbxCoTzRLnepNQ/UoUpx
rnyKnEtc4PmSYf1f4FMz3AzPbPer2MJTgrEUdrmaTPeBuqDIzrmn1cTzcAiSJl3GD0qojH3AJIku
yTGKLcrR8EzbJH/wAq23Sdf18A3rJmYV72yaxeGtTGrrDoc8lqD+D9UNiEJGE8+OeLDK6exgkf/T
NEO745qKWTz4xOIUZ0D0HHP8zsaMTzVTjCGpahDhM7FYf4vFzjjNHXXbZZNfLK+yuYmX5WbAv4Wf
SXnbbIAjGwx1sTEKrvsi6NDz2zUq6rm8GA1LyrFgiS19lpVddwwW/1vL9t2cZh0nHRtiqSBz0uO2
mQIFrRNlkeTheCHinSyIfEnovY6Kg9xd6ikKQnXVxbRxqt4Azvhiu+0QhY75iGkdthdfezzVu87n
UpC13CFIO74AVPBIQQJo1D15T9gkzKmZnnZzmb1ZHLh50Z6WhbuWS0Sa23tsl8VTp6mRqYTJqp5g
WpcYfCINGHS1WXV3xnLMBwtrXQsV0Ut4LnL3y/KevITdcmSOAfbTJTjkrExvXwSX07zOXT7jQ/jo
prekb2Xv2RJ/3DQhapn+dWCnEvKjs7YhpTIoMvpRojtM3MVNg6hbn5RsuKb+Kus0ZNihwGyuin+V
iQeztQyLfCL8Nzi/VDGVNky77NF15vSi7DtWEvlubZD8xsRByK+HExMTzMdJk/ru/M+EHnbEDB6m
ELC5GZn8Zhv5KO30pWq8/mgb/7IuNnTU68qKzaHhZJ3HiMzEYdT6taPvd48MztUL+uIyEKrGctDB
G5HPS2hXu5wgTC45vt0QfKPh3D4sgXfyptuNugqHM3dgwwVnSGkbbZcpYz3v1LKtzZ4QfdJFbjH+
WeDf7y3fOhCLMABpKn8z83HAAXGQ6zzvsS7wDZAwGE3KUOBiizX/HsXiQxr0925P4zCMP0JEK98l
CwL+oR/HI4lTFS0Fj4J29cChWFRUhdyQirNuTkVCH+pIxo3dZH83YGdHvRC7cLSdHcjwNhpdim7T
FOGzzKNaIERJU21VU1aHmTTTmozfZhY+ma237KrWJgYrp6OT9G+ABBDCHKICvu1b23DZOysBcJ8O
4cDwRWSFASRR/1Lis8KiL0HuCR6mTgMTs3bGjypsAE2zQ8vhZnj+V1MP4bvpY2Ia8zrfKDEyu8Dl
TGoJEK5K/a0tJNwDD4SOj6aWs36h0hsM+a1ufsrBYifEmjdzM98a0Cn0LI2zNxbJCf40WFbqVBuB
Kj7C4KZ/KHYSbwTpbVFeYCZZXOHBs2EyhzkWJZfW3om32IGRFTcyyHaeosiZ3NtJtVCzA9kOWxg6
D62PzaSfvBN9AytXtJYaMWJoen5NMxcaf53puObJmoEbietu/gwHu9/AkpM0FPxw0cr29ew/IPlv
wAqzNmmXaVPktGfRl/Aw8FDeB2zSEYeNuBP6xMt9zUpAv0Ilj8GMA7GSZgRpRUR0L6y4T6h9nTLo
UxAyqz4idwI2QDnfXYB2sUAj3LLy2oJo7RDXCvREWnSI2gQbkcphp23ivqsUdMbzhOZdOZal+UJd
xIFIQbOh/82h8QD+gO7wOW6qARMKJkB6Vaxym7t4zSfSv9FYyg8nI+DEQvSefptgj7m0xyOMewP5
3g74PuKgTfvhtSHouWNQwWEDZpl8cx0PuIyNhX4ZN6H/dGRQVUHNxpA/IPc3f0KBHqHUhhIjK3BY
tt9HN4HuNYOn5x1cD3qhQ6wO/wpufkfp1NHkJ1/+oI4dLJ6YjbHYTnihb55NVj5Vi3GzMgRuKH4M
0BPOI1tBfBnf2gHAjgKe7my1t6fG3kvPjmwLs0+7zgz7hGfI8S9Iv9dhSM99vYyxadBY3S+X3iBn
Rn830+ZYUlwmABCkZuNcxqFpYkd2P+3YPLaEgXg+sDzxm3e8fcW+y9f3lmcLrxntcoV3MzPzttkD
Z0aa8pGVTwZkRuoDrQ1HIc9A11yQPrM9bCjmfaDxMfG8neO7B4U9+DrqOdvdEFzbvLbOyzrxSD/j
PwwOnjJAxvvBGkko5dthlujYn6UN/NkbkWZ5QIyoJt5dvo7TFqLmdE5XvSvM6Tmxg/CS5cuLs4ol
lsajZWQfi+88+o2mD77Oyl0yFHLrrbxGuUO9wEohBwjjEZM5nq/e/VfaYnrsDO8v9j7nbKz62ZRv
uUvg2sdwxcITi4fUrNCNZBdwD4v6POOIVRQqZpbeuGYNoL9wBY8El4X9cjcro74TjYkiuvQnZRX+
FpNOBtcdUH5RvErMvjE33wwKMlNbjy1kJ10ugoSxD0DY7qo5mwjlMv36qQ344BcvkIu9ZfNWqupG
NAUxVpvDA544DF81wF9hl6ck034c1gOU62H+kE37HPI730w5TieNFVoKITbZW5XXS5we2u0w5DZ7
gfGPCV0AHuZ8YFuZY+/L/uYdFgzhjs6usUzAK3hGe9eJFdzxHkbP0vXzFt/VU4saHffT14olNs7q
G1S8ac5Drw6TUuu9XfCNDgV3YVc+sf4h/RYMG+p3+YrJIOcjNf3NZefFvjGP8WyRqQM3E5lWzcHi
O7d7La4HYqERqjle8do5V+Nn0ZX+xQJB3CRgW38rqbANYk3vY7SAuzUzwfuL9OQpG6dVM0Sm16Wn
3M0xeK0L9OT+vVPDiyur3VLZfDvqQu2CQd77KVVcfUJPkGd0+yFXb4nOrENrlF8sctMTGjPlXpSp
tnpysc3ZRrwKlT8r3zthswV5FprZZvVBP7wrQIon5ep/oip+VOXwjQkVA8OsNklFbj0f/oRNK+IK
w3McVuZPNdlPyLwUybn2zCzl4/Euvjxdq13dp+N2X7noSSvm/2iEhSbTjFLXCSWDxml9EqqkUApF
qKUyF54xOn8hjSTKV8VXAFsV7bv7zsvHs98vh8UC3cvFSRzGJnwosmmrbrKV5+t5Z6eCwot5FFvC
IEgJBc4Fd/L3mXDKyOZO6LpqvZq1OjiBcDYqRAtPNFITAyjrHpNGZtn57T6ZF1CgBUJP36m91Gt7
tEf7DVudQv/pzdhy/uU6Nw5O/rz4JduiYn7B3vfduRn/jMCz5KKT5COBc89+ApR07XwM//1aW9tl
XLF/LuFyt0hiO3fOwBurcLLQTcd7JHIbldohSO5MX/M63I1s1jblRBqBol7Q+JhqiZtBaCJWv/HA
S48sdzfSGh8T7BFcn4NIFPQxIAp35AHOpt982rK6+NDNMfFaV6XFf0NW0cDM2eIpCNirvWky1Lgm
AW0Onga5jk0cdIaPub70Ay5EZkotmW+zAeHLZ+jIyr5BDUp2SG/jPl3ZaIqckla/uk76T9fkREgn
ozvohP2aqAU+9nal5b7IrqLG8GFR/NwYfD9hCZBVjDuw8zw4MJApafwsjv2iM8PeMX+T8iKhGHQs
eOlfAGDHfx17zZUZMsFIzGeEj/VHlshDWvHNr3Gat8fCRtzre0OdCjDaoJHYC6ENBWN1Ma3lU5md
eVJB84kYYwJuQC1urAV8R3OHpe6vCE3n0Mriw3Za2DBq/tKiqbfov3wLBvWiGsO7BMXe4WtYwI+h
ukQFqMfrORxGG99J9orSaANqBI2S5LAOJPL8HuDdf9nSP6ysYXtrLs+JiRtBlX7H+2icfbPXr0Yl
D2bnJtvJAEXtuTlfF/J3PCSf8FlRfKHSz8mc3IPdpCQUOV+pdjA02z0TQRsoeF+Zj6XQyW4oHbaY
S/WRQ9mwoULohclFO0R+EniGhc9nsW+sh0I1VTz0jYoXZ7jS6X6vQEa7mPKZ47hFBgKPYL18U2ZA
sLDmCF1Yab1m/ljc9/TIZIfUlvY+EcRau7mAvE8kNlJC7+QwbwCi62Pt4B0jYPlc+fWyMybnFXLn
ArJkmjl26LNiymXQQSRR06s0hnejaoD9r44muIUEOFX1c2rwNdXWfG2sU0eT8rQKgiD61qfoOd/D
CgaNvCmlp7iGpJNHswxBRjh2GQny+ZD9uJ1itqAFQNYqlk0DdcXMX+kBPC9lpQ/CzrnwFVQYA3NG
7S51/hDk7ibzcSSNbMfPiRR3o69MXjWlmedliebT3+L8MmX4tdR2bZPPrEj09lZqjTBi5Kd59Z6m
lsaF2vWB73Tt3VBY65Pd5g+yNiM+8MVjGUzPo48Op5aXRavumdzprl3UO0mG9oKn9MUjQTVbyXVu
kmst5+e0xVvk9ckz6w0GP/szn9Hfb30ljv7shwx9KrGai3rTlskwT4q0ynKmgTGlZTdYZhp5hvLS
appcRl0WEQgYjlemXZ7Xy0+fWJFpF85F4c4Ws/ywwgXtfOBvrAtAbtpKvhuZD+ep4JUKV2gspWRr
kJtNdbGqpPzfL7zEm5GVT5wuybpXNU0DQXG782XfDhn0Pc2IA1ancGe4gY/VgTty07ODlLdxjlXm
JORh7Qbe+bLelw4zP1ZAoLBf0sG7JwWHPMRyPzEfPNuk6q61Pwr1MyMCbKbUtK6DWjhM/UxsMBt/
zY7+L68ZeJwF02nzvaQDxoAJ4bNyvbciZOAurX4zOYwPunI+mswJ4NMlR4uaxVg0KaoiOmy3cAss
i31rDNaenCI95QncPCwbcT652cHGbEFiid6Q0lXbYPX+SG3jgg4Yx9PGjHSKBJzqYueoeUAHniju
rbhKrYRwTVwBm3VCQuRLOrmcc/hpjIhIvB0wF2PKDg4ldqFuHd14kM7PyLYB7ufXzGi5Wc0h5gJf
3Ss0UtYVmjs+DU66M5G6MAMxcjnZFqUKlX7mwJCOoL9BYEJvXhwnfXENHmpF/wqulPiTrcnT6/pv
Yqwc+IbDtKds/PaBxXBP2YtvFj8jFVSnum0+mexeghXEPZZZoAd6eBrCoN9LhOzctFxo/rQXWy7C
kP5cXE1sgie6qOa/04JHyf7JxPjNa36j3COHF3naf3R4me05SRi2BhmRlNuHcyEeK7eJjGzd5QpY
yNrtWSlB7RyClPqj9UP4LC8cEb6GPK5kfhu3sWjZxn/FjAdn7E4kdxTPgdtKwRvkEfXtPegQmYXN
XKz6JdYzHzyTIcxEDcyEcne+xx2JR2UF5avs3asjuBa4NCyCtKHPnhn3I1nGc9mOH3mTzjHuQCQQ
AXQsmZmvCWwC1kuLYMf+l5MGCBCkjxi+aRsNouXo0AnLRMOFTj/x0vZ2HuVDFrkBIolemKzCzH1e
Q12dAmt+VUGWx2nZntDTKspCMHH0GvXc93YDlQVXyXLrjNQTacxasWVZOOWGvWlO3RUSF9sxFa0Z
bmq/wkHWD6vcaotnjciqv7lGOQGXdMJsQXFUxe5tbkAECQJZSXZYGeK3Jvdde1ZMqwWMhlAHeAZu
nTzEMo6G5FM/UCaCUQCRgM4uhDAWuXTPtHeWg1TAnWjejnZ2Lcn5xI7+sp3QvTnoahJPVhmlLSK8
1y1MQlb2RPnFns1ustM9yYWRK2NODz1T/bB321psS5umn1G8dtkETA+ft+NgbCYyeWTvQW5ivSVR
vedGuu1WBNURrhWRyC1kv34LMvBH4YkPp/eE6SI0/fpo1d6znbUhVgwLUZXLB9VaoAu07r56Rvwl
f6PxYIr7YJFscfkgpjxOTM3lVAfYOYyJulZe9DpzOQCgJGwSGgC6hEh9ItDn/YB7KaVH3MxWC6jE
1C4MX1w+gYTwn+NpwCZNb0r2cluwRsgCY8a/MWBiGxbnEWUEp52XMjir1xr7ZCuS8km21WESo4oN
mXDz6YLjjADAIB9yVQOGxSOt3Kvqo1v5VBaJ/Z4Kpz6FN23wJqN4ciHZMfUt5q7AYUNK/KqzTQS9
9goUh0gEPNgo8MsNw24f+XDAIl73Y9AYOTFLGj+ztb7oQdhbNuEbJSGHjoxS27ZGaUMHzOay2gZw
XeKl5d/k+7wGBEgEzzvxRNfzdyg5Y4P5rvFSrEEmQvmIsyUvqOvJx/lfnVTzIaxVt3VbtvmD+4rx
As+mr8or4g2kDYe+pLnuqRlnMVeP6OT05DW0ITb/ChLoZh+YUAwW8FJ4WlXOm0/NVM8MqigzJbDT
O0vP3102qHZk+RmkU/6ieFRh/jrd/Mlu8LjaRksIbo876jFM3eTRqxw22dV69cqA4nJj25qiPXuC
fsmk6f+rwmndkk7mC+Wv9bmGaENTIZJwaHymgE73PXClTUgsmFQk0jOtcGeRJk+mDZrPAlg2L3TS
OBP1FoSAOByExQWio8hMhlwiTJ/6Q94znOObNaScZ4LmIjI0NJnSBKNXWoX8+muGF0B1U4rUVZgD
dF2qSI0EXZPISY3Vfb9wBxbck+FNUHpXw6sZtR1caIRld+HzKRLyDwacs+WlXrSuYMIAHvqHFkQY
n5vgtCiKRtZ02YRF+0j7Oy0aDVftdLQ/PJsIefEUKMPYccURO55yG6kh4Crqv+e5W3c3C1ywBH85
j9sjMSkIDL3Dmi6U55UngjNyCbZSMR/zvNzrZflhlKs2q8enlunEMIb5EjbLmRivF/d6iV3JDKK1
GOKaM3gkFXVatHUXDl2/K3Xzx+m9q+ME652coDil4VRu0SCPdZGBRDeopuZiAm4I3SMdnSeV9ZAy
OlHucAaMW+GfezdbNjgMY8pn3RPZRb4Kc5nEwTQfXD19marGiNm1LR4m7x7JkfsmmkFUz1YUs89e
LyuLtrWsnR3XYLwTEFVGr3AO69+qMT8mEkHPyS0iMpdfWVjV94DP7mT5j56PB6QKfek8JCQg94Sk
5oqIDaIO5ptTCzh71wvfRTPP3gqwN2wM3yeQmFhsB2LgRGxj7Jj/sVATCB5UF4o52Xujk0Krsf4a
RXgti/pqOUmHg9M0InzNjynBn7zI5dmt0Uor03rRk7kNFlArzah/qH+td1hDDA4J/qeGd7gzOFIc
/NRafjQlm56BZ/Tq8RHOK4b0EHxzynfp0N9cjd7qYFhArFZDG9v98mcITI9ZgntJ2TAHJLSvZ4QY
7FrgxtEDUiIBrjQVLazB9U+SZsB5QSrCn81GE9xthyIZENlxU+QZHHu7iSA8J1DO+JySIKh+3Cb0
tzi5Poy2HWmSs3b0j4QMxOkfkrM4y6vK5cQnLW7qmJSXBJI/0R6yS7GnBhmLBssfzL3ICQwkwYnF
264a0v68sOgYs+nRag3ygaaDcSQN/ZPTPkkQMf64L33KaPBefIRUuWyCtXfJLpoU+eJMNx3r5gQu
LgU3qsBzds78H728dJCrZzOVLIT5OM+9ZKgynfSx9Ez0h/vKKJY9UtzFxPiysUKDYmMMsbt6eOqC
ZkH9u1VwJt6JKHOyIzSxSZTVHFpL7MikeAd3TWMWNG7k1CYCgLPE4nZ2e6rWl8Bk2p89I24L8Nw+
fH78hBM0maU26tg2/DLKZn/TMvSyOcPiob9gHN4CsmMbhwu5Fi6ce1Jw9AV17pKf8moEU8MGmebX
auefIPIM516YLxYyI2TLFIsPt0FNduxCku0l9LgZ8QjZhVQoImugN0vdPs6jvk7Sxs7O9aFDhMIC
nF3rJAujlKkdfgMyxnw/NgBTjVuIBEG/37izbxwMbX3odWvlzxPie8o/jPKNpt/WFrBZhpWBW1Y1
UzubojmeZrN7ctJ6r0mS8sCT4XluxwfLomy9d7qRKLX/znW6x31y6UsyG15FVa4HovjaY23dyEXf
GZ0Sp9R1SWZ74/8xdybLjSNrln6VsloXbmF2YNMLkuBMkaJIhaQNTFJEwDHP49P3B0bers7bbdZm
vapcyFIRqZTEwf0fzvnOqcD7thbRRSdX1ZLQHlXmbEbtbA1qp8VUKAENI9l+D3mjNRQj/w/HXT84
F7naI9WqZHDB5Eu0aJ6j8nMhUMzGPkhBPB2o4pAmJdbLwAvOGCZQvRIUWW4FzfmB48rijrsrmcPp
aK1KPPtQkO2DUAyFQYxCA4S41yiFvXWMNFhklug2NE+oLAVSzpRlP0OX20MXqmUcXZCEzA34c3Qp
0j1IlPTLAIU4C3xGeo//jOowPqACdhYPf/c8u5p5y03U8zKcahx1IdJntGp35EkAaMG71pinGArC
kOdRpDILI9L74ojz2Q1ueeXMlUv3NYAYMhVno1LnPnNv1c9osHWGbJL7MtWq5eOBMKyekSth5rP0
FU4kgvUYWbPdDieye70JgdSuQvF6rzNsdlNhLgYLakXuY7MMJHQDiZT3DkCFfmBSr12XXd0WpJmu
dMvHdyZJEJdFVXdHP48cbo4YWyapdLfO/UTNTOE55DU0bP6EujlcATyxPMmXaPh/qJpZz5Su8aPK
SaMbO5KprYiUk8czZof5sIfIf7GIHDw+JKmwSszlAyXXI4EgxMMI1ngdU2BJDYNvdL5nYBLmGTt7
tfKhsmAVGkOUjhp6yk6P9KVeWt9/8Gup2Zg3m5J5HuVS6VDN4yzGXMawtAWtMmu4GWqQwbF+eHwf
H7KJIY9sjI3WVpeJXcrL4G7qgaVzHxHiBHV7pxJCcs1ZAi/JzWCHqWALtjNxenx9myARcA3xag14
FgN0SIaSbAQ1TseI3XuQY8QI06jPB1jtAIsev21nTT5Mk5xvow+YD8cuumPmhBQmY0SmD6qb2mHE
BMWBH5eLmpo0sVYR468t9dSvLKeGgOnBVZZ34yZQiNkIHCs69l1y6+uix8Tq1jjsMOLEApMfbx6D
C6zGNFeVN87Id7NW1Z01IKJCBuLe6mxXzTa7Fnj2IxslJdrFi9vAp0ACxc6QplgUqRgRT8cnTa2H
lYn54WDmAjztOPjLsOF87NHDKV1u/RwSA6cb890WlNWYcislGIVXmpb9mgkgh2L2NWLAgRsxjREa
UTmcAItvZF2ET6gUUZ9KePz2lMTX3nTmpEz/kEziRZtthU2dlueMz+oKVW7uZxB9iO8TqlV9tT4z
YtQK8jnTBgOZFU9dZLNuGcJmehsiKr60v2SyK+4jdCoepCE4xdkbY+H+1M/A/ETPfGSw7WXoxbtq
mHQw7VCky/YPQ6TW0iMxeuMlKimzqynAdJOOB+zu9XNlUiw+6Enka7ZI9XKUtUkarM0MsRVHj31I
p58Kf+6NuCUx6PLqQsLxIiABrKR081c9z1e+3+UXXY9zuPIpF1LTCcgy0Wxxx6eKxo41tlk4W0UJ
kMzOm259dsZ0fT9eYPGzzsBX/8DDhB1yKltGJy2JOm2ZPogs3L7hAbladdTZLCxD8GOrqlE/mTal
+1EaA1kwxf0BWBdjCPIxMcynyi8n7i5xUayMc8DQksNYV0s/Y3gzjhL5Yx2ZGMN6jZFppzINf6/a
gf4xauHSgGDoUSYuQrBj6yQBxIwPbh8LYh1y103WpgYQOjBltTQDN9pbGSVxwwF8MdgXzx7ox4OK
NMErimjiFxRIPvE1PGyJlYRxYDBvXua8AbfO2HdblLgpbfKsFDTT8Vgzq5IzrCvwD5ZmiHM/m3VB
k8u1b+B27oWie2oiabTnp8SXNYb1mKk8/x3eEBa3T4oi3XU24zGxgmiDTfI2TvF1W/lsksd+n5uW
tniweinsXHLx+uyqRJVYZzW6vP/66kBVv8AdiHPVsvageU62pBd+IjXfxdjewyGvNiZTSG/INXDw
wMCf+IN17JaHB666nOMmspCBTZrtQtV6zWWzfuC5KhOF/YNIN6Qpyohmms8N+TJkerVwoeA8DkQM
laAvsmRt1wnSgYL2h1gKmuTcYWaFwbMfyHueUWp56pVppx4fl20emt9WKztIHlF/bOYPrYoHChq3
to3qM6uRI5f0fL7/80PqvAs9V89Fn197ZgnUS/yVafvfRQ9S6PHZZEQZxXvfrtvtI/nP8J0Kt3WD
HKHgRWCNpnFVCMsum6r7yBpqXMSExinI0/CIhoG/6BhoWIjWqHteGw0JgjOMb5Z+sDvp7jLRkl4c
pNFb0gpWtbZCZ1HZGkOJOaIl6b473zHeQ1EeO/VtKP3wF0QbdBwaI+o/1KA6t+Cp+b8CVWK2sHEA
kG7zqigwxJGivDPj7USJq6YcgrUWowIwkRo+GDINAoGFxmTdsMt2xjvqd0LaX+M0NU5V+Po4aH3f
TSCp1W+iitQlZ4p7HgqfHyILLtAUrasOxqKPTQ/CLpd+X2YnRGXPMOmVlWkE/HIzvVPR/I8eC8ge
x6O/zUD6kb1uqe9d0F8IH0xYco/FblSEvGejex2BsD+NpRbe21BjyiYigO7zXxqzH87iRm+GklJ9
4uBuLCU6OKjNT/kQF8zecPVPNfBmhVBBINgailpBbEqTVMOmj/r4uS44jGuTie7ITbeLRuv6h40W
9RAAgmDGqyQbJCLQuH1GBGHZncMKq7yioTeY7TtTph7+XPil07ko21lWYfRTGn6UwZgzdbX1nycH
v1ROU8xzvYyBTCSZwLUNGrLO2nvE0BGV26AcBoljBe1vTVIlLMkwPj3OEyXIBmh0wsSxAoJQoQpZ
pLxRtg9A+zQS9c2cgsahZcUo4jL8AmfwLDixjiWmwYXaVM5OVePS63sBHQXbuRfk1XAqk9+PCifl
XqN9hfuk941Yx4kWH/7c73ksxkvuFK+dabnMbzmNpIkxEMFH6RmRdi1I33ly9Mi8RuxeJ7sgikQl
ylpOgc6wpt3ZbsW2pjF8vAyjYPY4+jtelBUZz36yDDGYrFge71UUVefGz9mLzzYgdknO858fAVGh
gt6nK7aGCIofI+LAWWwH1qUuir0SzZkqqFz3tjRffcVPNlrI3hFtAEw8uEIFSvutW1fRliuWwRMw
Ix7L+YuIWrmQHDOHLOTPtoIRLY19hCUc//iI0VJV6bcJjaCp2/wWVOoJCaDNDMjmMwr4pYIz/pb1
9FZKZGJzK+pjZGflGdcbPQNvB86S8Q2PNxy2+XcSEYvmTqFZw+6+ZlqgHYvcXvW6Wh0f3JjWIjS2
m/On/iDJDD0iTbsP0mXSo2Jmw8/6xiqZ7BVE00jzu2YlwNvKe0B+YzZCRmOYz11QgC1IrR0yn6co
kcXygZHRusgkoVaiekXph9b9N0AR3h38S2/JDa5pMBWVdX78KBpD9mLT4VvjWPUVT7YYcxknoT6r
1fG9lexu07o+48KxXtz+DulgMyWR/AySvFuSnct8MrTddayyT4Ffs3lgUtsuTNdtbFzyltA9MccO
aPgjSwzYwFCj2S7/V8uCfabDAJqzNxeD2D0Axo9T35LUymUgdhpKJLyUISieEuYxuEAAjzXl5KNv
KzpdXyKWQDg+d2qIqQKvTsJ8MwdHYH4If6sg/XL0/+uBtHoauMLY4kJG2T5nDnR+b+6ivsMPJWzk
h2UzeJ3NMrp7cAe0KNn1MRRFNGehV5suUegaJbI9e40hDbDQKIevWkXUksX6ktAkonAyH8rJn39V
cIYwf6lWWl5ar4ZDKIwbhdYWhYP12jmSvauefWS1iI8ZCCtOo5aA+cw2VtqMwLQwLB38sPweTLxP
D9rkWKFjUccG/m/uiJexbtxVVf0mlxFLqp7wodBZE4KoXTJ67FnidGhpMfqtndQk6tb3bxbEoXPF
2VPOobzIUflPO+Yuea+6f1KoeHwo0RGDhJjWI2GZ65EKEbkWlU7voyR6tASFI9QdkSPK1CAx7Qft
mvkmk9S4/CrKUWEND5fDAqe5qLhyHmfl49Tk9CyyVmclfACjli9pBEl/66FMOTmDg8dPlWjygKg3
WDUFoGxLwErqFcOFdaVvVY2UbMbG62RMWa4GfXwc+yNClHTrIufZjK59DIsmvKXNkYq+eGvMlPqn
ssMbQBDx59wxeQHMX9nMVo+QIOi1k7vmkretWFdOne0LJePtZBsvJPxy2ZOLJWT1TWLsUVPZlYcY
uc+97/zGdKYziLN/Z5AKL7Xd/ZhCs11DYWQ04Jv+LSfms5P2ZkLIskQZ3Z7zRtkOYPQAgLMJZXdk
PtEkwr0OaMhSSRgysILFo4BXGuJIHodKoDrcFlaz4q07PQX6xCKRk6wXvLo7OW6ykqJqtDE9W5KJ
b5bZuw6BzNF0h4+AwLuDILr+wBkZQ4Bh55Vwxr4UnGd+OvW3WqdJdRLzlWMr+hkm7bOZpg7akGDP
Zm1cFUz1t2OhVU8OL9tFXLE6G/JWrB63/bzkZsw2Hh8/89i8ZM5QXLSqZDatURc8Uk4M2Pe7qVF3
j8vMmu3TlanyNia1TCemZc4gefzpWAbvpMV04B3dngdEOF4YVNdc63WeZcfdW0n/bCaEms+xVmWh
P9e9ggnA7vahjhfcmY4gS1oP9Wl6G/1xAhRBBZXQ/lkzXATCkcFmseP4hbh41aCz7nnDoIuaWmp0
g9wVS+2q5//6izjxrS2JaowlS3nx55HCmPi/kYtZawzX34xXjXXV51ZCrkkYnCycukuROs6elvKz
Q27DapyzSzFioqoKH7XfXFXIzNnbIdiFXhPPRha94Idr4M0EzmwW4zipbbkil5Y1GMZWBshdtczU
ZCeHmky5NvFPrYu8qHTi4tIErGR1Lo1mORS1scL9+Ya2EsQ0lu2lZZS/JwQIuwRtIPdW4NDJydUj
DiV1Fba/ZFXtpghrJPdjsLGIBzgVWUeZwzYDSwKk9MKXyOWGtZoP41YpiXibWW1nWaXnP0hiy3TX
rYwJWQMEOzfQccVoEM4PSibboonREzm7FWisQV2xVYnIUCrLux2PEUM4JiKKFu15YKBRtHhZH380
+u3dgk6ztFKNfC5Bh1y74UfZZZskTX60rDiflNr6IG3aORUR536mvaAN7O9WByAub2ei6OMgYWT9
lDZMhdXcsm9xpJ5CCde/ySwo4Gmf7v6j4H8fMrvUFtItS+r91IC33sr1f6i6zATzH4vr3jznFtZz
JdlrJD0wfA1eh8BiGDGtSsqgAXNhSOwjiuryNwSJcAp3qF22TKA/VHdWsVaA+esRAmbpLKTB7KEn
+ag06lcCIFlOShx9KMYvdWO+IKb0sExxHUT6Sz+4X4Vue1kO7GfKC2UZB9alLpqjDt2DwTo/hRlt
EwycQd7BqxNWumCd+I1s6E5gIA/5HFLkZNbOENFMvzER0cb9VbbNwlW5hyO/eqHTA0jEKhfLcuPm
bAywpBdocKqwYRIyegr+aTTIvR9jNZeEB4Ev1RzWjaXBWmkirMBMNS/QUJojp1QMlegvh8eUaM9t
Vv0/8lb1f80L1lXL0FSNjaWp2Zr2r3mrWVUWbjNEJaPmfNUzg3oa5w+xc4lravDSHAs2SnwQWsEH
W/z16ePPgoY4StVFm1IhTj8xUt0bQQl5QMkSYhYMFT+QZRnPfz4UlJx5Ty/y7//2n/8rY/uvzON/
if7+l0//x/89w/tvqeCb/9+w8P+OSeAmuSc8RvyCJGz/H0ngx7CR7WcWfv4tDXz+mj9p4Lr9D8ew
LEwu4NgtwfLmn2nguvoPFxGT7diaJXRSpInf/SsN3LL/YZoAJlyTCFpbJ+djTpImC9wy/kEWsUmw
uEY+rW0QV/zPn+xvTx4/6V+f/+8B1gb//D0yhIxlVBaWapkWqcs2Bse/p6s4rDD0RtYdCizbXMav
RHx92iBtFj4KE8JqmWUP4MDFQs3jz9GfF5FM9vVBbxcG6gESIisytrddEtxmtFVoYKNRpqOCZGJA
+uIJ+5cjaDKNaF0VBffJcMkRG9DQvTr4n/wGwp05Bx2K7ylzdnkunqhUU9ljXqdNbQGlDFDFIwgX
BFPUKHe03vSS0rxa06XNDq07XCe9OmZGdpO9s4U5HaMIKPZdMR4DWrgSI+2iwSlcGu9j1m90mymH
lhhv5dDc9ehZYW1BtNFn2ddPDO9JVYIc5ddgBOtVzsEXiLDEsHLuZtXM4C7JeVs27k+BehKIF61/
zq+v+oiOr13uXhtkUJAvdrGdLmfKDF3Bk4v9qAH05nT56wQ/tmPMLlgx4ArkqCrR9wZVtGvHjMFp
6JHRh+XJ2QLt8Gy7x1QF4jCBJIjnPQv2jPefsyY+d5MPh9BeR2H/ZXTqTZLVablYsF+1lPsgalll
+ykKCL9d54VxdPD/OmPxPLrAMcMivVQR6CvM2gs9aZ5kskmDaNWmSCUIW10lxFbkMatDpDa8fN91
xmT5rHPuaqgb4a7oNHiWIcUViIwM1jeH9U0k75QmL2SKLbFKLRKf7Vtjtasc8nHkYHRSTRqpxAJz
qK9xcz7HHa8AvCuogUrswUCTc5QPSBx+5pbwIOjeDX6LSY1WUBqJHnppox++OR1tJ9qVncMEm0Uy
Ko+wam/NLNiHjiva+iuXJnAGkT3FEkGVq6ieO7kr30kOA4a+TpaXSiY7A3neyPpaTD9Cy3+yatLa
8kWsuWdRFZ7u0HAFpmex1GSStFexwox9v0rZYUTGJ7rnTQm0Im4/mTJ+RAN9H+abPbvJrUIk44Ic
2WXJblcP8CTl1l7SISEGwiG6ZHR4YHP7BJKbhFZkpablrzpzDZvJS2tO+YmJNvqJBjmz9RL14SLX
/Rtk7BU3CMDhYcX8DgZquTGHcGWV48tYHiUJamhqWLAy3sn0yWsmpIJFcLDzrxZkKp0TC24BGEiJ
ztK4u7VzN5Nxz8ysXrB3vkq9vdeaculD8vS2FfwteAH2zg0zj1HDUxgnh7Z0YIpVWIXKHYEHFyHz
dT1+Iwv7aYWCWm4OqFH8JyhWbyRbZHSTrnOLBDimstrJ0IIPpHMnjSRGktZQ3dE7kAjjGzsX3qYz
3vMGCZjojkbdwH7nmVUtoC1jvdcaca4t6Bhx5sFE9/TKxXxRWW95Wm6dPtgpItjqGqvwJvzQi9fa
4Zq0IyDuzSvVnySmb9hExbBR1Fd7gmvmnmPIKcp0QT/9SzLkpiA45bq6aiPNU9BW99HWSSS5wTr6
D+QZihF8qe303mjBUtrBL4kHjoyWHNEGHp8q7E6Wb98bu8TsVO41zP+LLnM1YMKIwsb2J5X0M7CD
ben63xkVJgbsystNNfdM1AauUX2yFKcEIUnPzIvvMtoVBMpi8IxpumiSo2Y7ztvargWpQ4ZT2NSH
xMCGQ3eO73psMbvIG0a5NMqTgwsdyUuc4KXxs31Z/jR8kmzj+qSaDTmwe6vSftRx/OyW9VX0rMsz
0V1NKnYrztfmkHtTQoGVE7ccFy9xxLanTa54wBiuIWzr3VVeyWtsDLxx062uI/ho3G1leBj8Pk0l
X0cCSyUNldDDZ4PGy+jGpaqOr8KXRyNPVjYLMcy2RLpD5AqpEJnnGgi0bBuLgFYZPzOHt0GMq2IF
0JlZIXrGNeOARTB8ZtqMo8z3bfmVBT/dTl0GTJhr3ggjc69bE2PcJ9AG4eqSNKq1bhB/AdRfpb60
OZV0XT73pVstUqBahCMfYmaCWG+QDicksujWCPbyTaVGzKIPsk8ZomtLqePro2KskA+mZbtphwjD
CvOFqUbMbW1sq4DNqb7r0Yj1t7DehFCOZeN7oq72Q6O/YBdpNxgQF+FEXWyDXbGMp5qwBhS6mbPs
en0j/GhcMVfbQVfAai7tZTGwcSVicqzbk56iwZT5j5TJoDbihuZkc3V8T7BGzWJZjtpG5rj5esx2
wrwaNM1BGj4FCUf0hAwSQPFCDNW74eS/lSL5FYj0jcX7Lx8yXB+jjm7i8kWF3rZQZPKhVcW+Sngc
DXInkxLSF8GE1ciOKCZwVDaf0He/XATIKxF0WzMkRDnkMS6ccDcD1DBNvbPOWOp5dlAb9vykDPXE
KQAeuveCsRtOP90yrnj4T35R/25pBB01fa79WxyiqZYSXwcZnYOnFsNvMm1O4UhtUMrvtibSJ6k2
qRy/0v69aNgYYiowA2A/9QBAjjTfga15XUZz6Bcj2ey1j1Y6nVRnOyuOoX0enScxLu2wgutYK5+m
oNWotzKZ5tAbWrL4JdAQN071d2aB9w6g0+aOcuxyNpGsDHWzX4oQ529eVHtL4J4Kqq3AlLM0O/mJ
CdxjoHQtx8JLiN4Kbf1TNNpRN5m16PETBg6eEYUVCL43xmYHkqKOjC9WNcPJJs/WHKbWmok2WCft
y7A1f8E07qD46JEtIq2bkgTSuhFimQX21kbqFRiBhMdi6kDpE+QF1ksYyq2T5SSK5zc0wudKNbad
np59UfWrGO9wQPuH1R7KjNIcTN/54RCZ5TnPzLynXwFxlNAc6b8HYu/tUT9BtDjYKYGTcJsXRZiw
s1VqolTV5DYf5KJ/0VsTng5J4UWEISeSv5yght+arAju2pn9Nff913DQV6rfPWll4iH8QNKNYncx
5TqJC3R7qXuM9PQdB+299I2bEbcf0o0Ry2QwpeZjEmLh3caAPvKS5lVPPUsd0S1LncWpFi4z996b
YhkS2jMkM0F356a/bKfYhKgjzOaXVuqeaZ6y8ZMghcU4QU8cEzFbgDapCuWXUYNZsNSV/pbGl98m
i14HC4+/Y12SYtopgZe493KM70QBsGDXoaeWAFZ8XuWkG/FiSpFQNzwY8CCRKT+1aXQ3kdNPbNMU
vXkuuEhq5Hl+4p6Yn+5DAKUvSrNpSyy5tnstTf1ImveqDcZgn/eslvML+op3EyGg5/rB2qaUEgww
VEO+10j3UYMjdKtRKkeF58wLOtNRvKZfu3gpOWhyGnBmwASTE9veMbNS1hYMZiKeNokBQNsqPnhr
iCq+C2DnaT0gjmPmq0wuI5zpphVT6fl2qZNH3D5+LG7RRAV/pOydcLi7BdMQ4DzXbmr2MjZYqLGI
8Dsz8kivWqHA7L3JGFsPARceHiaUXbjOUkZ3WMW2qlou4cRxyOHySOynlCd8pw9kEKfTRkxsUzI1
YKtvYKirDf+HSQC7qWHIR7BGpHlwS+BQVQ68QD+/MifiRZAbGz+RpwykE5hLr81QggerQaHEZQJe
0PtDeNXr0GsTqu4h+gbn88VUYh+TX8J2Rdn3CSbbYTSXkdP9jFhRynaYMVEvZLswqTfUcMYfLGum
JplFUrCmLY0CiFKrAPiBguVp+oizhcsXXoh/0bZSOPccuesqZYHlxO2vUqjLmWo5jCeloDpZmXKp
u4feD55Hq10ghyMo+HfJdcOQlXGU69VsrxZFKXYWZ87C7vVvC9oio5KKaHudnVc5bDSJqWqo38jX
ODRvos2uYxPtgflfQ2pevZI34URHi8A2OUXrSXx3qCOEf1eAIiPX9JfkEO/iOeedC42kcgxmiM/8
vak6w1szUZk6GLexyKQ6RuO4tzejj6uwsdfAK998YvYWtFkKHBFcNI300C4j6ejYNhcUpaSGq025
bdLMWFZds1eKJoX603ya80DXGfdZSCQlwIOURHQx9CA1nDXarY1vMvEaXMJd3zSQnp37PUzyGA+Q
n0DqmE7zCisbsDqEdwlXVvUmpt8wEpKFjJUV0TJ3iQx0gkkxIqMeEQyU7UT8oz3lOM/DY+p3b63M
XzAJrTWHCO/nQBKLTlDcc9FhfIi06IYqAK7enH/DQ3gTlTjIwLRhFfNahi/StPuyyihQfBC/lvZF
zMFWNlAlhsFid/uq4xIlBLv1dNe+kj9FmS+XNk2uzpDTVJVFAjKM88hqxL7ehmIKsYjfk0DfNa7c
mfFL40D4oMS7tTOcbkA/NiuEjfjsDFg30mKTREif4KXxcq1Voh6RraIetI6xHTwn6bSrNf1kE1Sv
kmHNe1AIj7ussfmWVMOT0J7M6hX3kub+Gi3eAIs4/9130d4ocSLO0mRdrhA+LivzWHannJQGnZNQ
x/AsalBo1o9q5u5TzrZpyiEuV5YhWLdR/CLjwFe0tsZsifmzxPJhfyVC3QvQELJFigeZUcGiZRKp
Vszc8qRbiw7gAjpUDHeFZPhtsUlBv9fFI4FfzRV1w4vPb9D2LPLieOXoB8GLaqK0sJpXmmjMfGzN
wp+GhYdXFCwwrWc5yKNtkdgZJBr+m8A6UBhgkykpwLSQ45gQCNrPTGk3/G38MxRDs8XDtpLxVx+/
GBlZjE2nPDOD1hb6tCssNabWhyeUQTLps58CpAbi/kNKnthgGB9pQab5kO5Fk91SsjirCQW/lZfv
Wi2ObDNQVGiHbkDbMRoTrwbGuYuJPQJPITpqmE5rOXVH5PmrrvM3eJIveswoFL/yGa/qWW1zfyWm
n0UyHu1S3JgTWUxEw4+wjnZ12DNnx8+nw47GiX1Iu+YrcJhSW2kC5UUGXAaEmfG7rFTMnIAc14i+
8ZoigVI0KtvG/CbOcAXTliih6laREm5aEzrUKvXSsfyBkvfdDpF1N+aK4Ana1PjgKMY2xH45deif
3WmDymGbJ+aLrQ275jJizPVUqLJRaxy0hKJ2wPHTNVinwUcNvF77gm9qWCu9Mt5rI9vqUweEWg1X
aUFMQtpQSlSnRHIIhUPznGdYk4e8OZB9crB65FyNuXT98dI08Ie6XrmI2WSjUAyyCo3feqnfgrGg
5FGg1qNJZWytnCwgtQuMU3vmA5hMav/uduamGHpEjcDVqbyWstkTIceh6zD4rlKsOfhGLh3kpm1Y
2AB0sHvJsV0UbXw2unU6JBtAYwVdAkyUKNmDzdEo0Q51Hn3pPftPag1Uoax83S1Y4oCLD0Btayk4
L1kTkyupbhClUEtPxpOY2m0XApvL3F/4oNbmlBTrOI03yB3uQf7TTpInw3XJMy+2kjUceKUPrWb5
FbK7jeqN3XNjSaelfIT+Nv5EObVCME9W2LEiVK8Gjwbi0a0aDGj2azQ5vI6ZhkkMiq1JikhmaF/R
zByHwLEMAKCoHawkyexusL7roalWA/3ZQk/bGzoGWlGYVQYnhGpqp1hVPoE9FxQjTcUc/VmX+sIy
PNmYGDBDqGSvBRymKOIwMt8atgKLlD6HnLYjiO4whbbdHyOSDyj/PVvySyZvhf9RqD/yuIMNEmYv
Q6zPS6xV7iIwmZNfpKlSeqoauyyKJ6wlewdKM/LpiKkk6fYLs71XXYZrs6uvgUUDWFqthx4cdZ9+
tOryuRvqakuoxB6pBtRN2glVy3esDt5gM50r/4dChUMzrtxj2buAHepj4vu/h13JxEJpWZQJwNde
Hk9XQ5ffjtr+wqBO7RORd2pHuIBCzi00N0tFREx+4DqNxUjyg5x+xySaqjXm2uLCubxtxgsa0pVS
KiuyM5my0k4zXZ0cYxX3zaIS5YUgYc7i8ZP5LbIi3hC8IqlmxR1tzVcCCsAAFpCG+3hG8s3YEuXc
tHLVdvIUW87NjJKnNBYLJ1J/4ujA9UlVc0xwARMRiv9c7RA5suX2I5gIQdlsCxobDOt7aI7ccHjq
J2s8V9UPnuITSb3bpGMBh0B9jPMDNZ2TY4qLwAZK/Po5amibqh87cEtmhGUREjKTnrLLNJ2cuKOM
KFejpLYMv2PO/0hWiOwajrUeh2tAIlzSRuZC1V6Y1ogFy2mKStXr+uIpdXGLF9cBN1XjB8z5uArj
0MDazJAitPElF9kxZV2kpmeCYvd6Yv7Ss2HvDtS+dhzDOYrjE8IKTx+HvVEz7C0CznW0e8sUmGM+
GL/m1dfYrwbnzYn9DXlbpLnoO8G3jEGe96Jc0nm8gIzq6waImKBwqb06aLYxhBdeD560cQEk54bV
p8ALrxR0l2m0y2tjq1IrlsqycKyVUhy79o7XjMA94KMkopWt1yF2rT3o7zsXMjG21mlLDQbCUFLy
F2gwtmGIhH/y8YKj16jx3HVQMcETtW291BijKWRl1bMKiqixFs32APom02uvN5X1ELQb7J44qrC1
jKt6rkQYXBnFi5a3m86cnUFwnLA9ZF7Vv5ZMJLjRAGLaNFkZeaSAj1XFU+U9yTe8ILeWrxwC1V5q
0PBrtV5XZCCM6mVQn1u+beq/IWnBQkaSJ2lmiqXy3IHkcL989OhRVtHYOeeiO/jOBZ3rekShqFpf
gKt2CcjH5QTQu4QTNdT6HS4GOKryRHU+FZlXIOVWYZBHLrK6zkccDEQ5jjeJjdDd5m3kDp7W+mfN
+F0jiFTCG+bGbZAJjxZjlTn1MpB3VRMvM7BAwYfUVtfeqNc2Jlom8vtUuiwryQDaDaKg5WvWI3Ps
8BjlX+b0pDR30oFOjLq2YXIJSQYpJxUj13RrVJi13FG9vTAAP1omJ3O81TFJGmrynjmkqgwfaTXC
JQpiskSZe2e45DpW2nnGTGfKbihTrkIYFyhLT35sHP3eX/mVMniGFrtLWzX0fRCJJ003cCuU9btm
hyRLA54dWo6jYozhNnDlBwUwGDY7iGjwTjC6Lhl1EfW7MDBDoRvyvaANij3UbWToLICKGWol/VeW
2p+d7GdiurvwKxt3d4U2vJubPT/97u2Q3sem+J7RM34wbrs0orwinxdKwaoxoYeYNnYoZ9hUrD1m
zyn81FVUqJhKpmuW+4TG+KaHrxPciwv8b4o+8mjapH66JstpzeJzkU31eujelebk9NW6cOINCmwv
ZlVikErR/MilvZ6KvQs10GXSwyo5ZFLgLLk/077gID/ZzdX5CK03yoidpBPq6mGdhwVezipipsCC
Swk2E6hInclSlDyruH1crVzZ7g+twnJbsCYuELSwJZvd0WoP6M9GYcW5kgUdeurk6GQeVljWvosg
dqA2RrjfJn2eJApcgqkRll6llKcwrJtj1P1P9s6jSVYl3bL/pcbNNXDAcQY1CU2I1OrkBMuj0BpH
/fpe3KruEl2vzd64e3Lsisq6kREEfL6/vdc24rNr2G9Kdk/DOHLIaK2XBZtfh3Z4XtwMuKoF1HmI
2F9ZWc4cySVuWR1iXrsAHfI9jo7ScI9UFqsL1JE3b5Iw8NBINtAHqGkeSAkxX1Fu2UAQCuGRbf1+
rHe9FMgBUY2hC+zESaUP7hrXXqbqe6X1TiVtde1SF+kPsLcXQvz022x+qV61C+R0mBK4WJl4GUX5
fZgYlOdu8k5KYxsaZj76pBkfZqwJz3bGDauICsB1rNPNaaRBwD5NonKuBl/rmc7DlzCtuofQflah
EbiF5/6q7eQG/aX95o35W+y4PxQJvKGDXlnbEe8YKDr6D19svaQPbc2nbQneEt9tvqY46+At9gCM
dXEX0iu+nVLub7noUW57JgsjfPRBEvEjBAOS2PwsOizRA/bqrULKP+NVAaDR3vycihUSD0T/JVxc
u2IgXp5mPMYnbXEct5PhO66bgEl6JICIT5mIcXvV0a+IBejRtf1vIewg1IgFVq5415g7mPW7XTsQ
cexrOtoK8vS0zbAwbTnkKgyQDW2g26YbXxwKxbZZ4Hce9CjS8zqmN0fnJ79MzXMDl76lsicogOHN
VnIG5zBuMB9Z147601vWDBqfBLWPy/DDEX68bTtS+Uv/k/KjS2em1EqCCo76gi1kz7yeAceSprvz
SjTSyWSityTPajHa93DAY4o0XL7F7XPs1+3NlijWrmntJ/rHgSBGx8Hzf5o2FN6qLrJdlpFrMuXw
VDili0xJ7Q5Jqs/Ym+khbnjYTphMSCZ4h3len9hynDaO5/9Jy8bOlzRchukLPjLKVRob80i6GaRj
UeFd3Xh/Zm4n0NIrTWSt6itrLxLiBKNFub1Pqdw55ePui6BbEgCpDlphI0ghTqs3V4fdT2vhoQBV
0N+nbXqYJEZ2j5IcUUADtsNf4cALJPfXXamAKzjOdjXVG50O2yOdY68Je0/uYo8L19qO+vhLCBF+
583lfGArRbd6jqmdPhqeHwiXhxICoGpnE1meZUcY/RrSor9VGiy9osR4iaff8XJNMH+KuSIOLqdh
U0M3i9I52fdW0W2KsR0PMo+eRDwPAfD82uzApKOWMXVzipmxajbIJYsqfybrsNQaetdxHe8Xxmaa
Cuh+79NL6fZq7/RdA9GOUYVbLyfBrwjX0XYUPeOOUzdnGLfXSc71SfJGbhPPAwro/DAWDsjF4h86
MEmzR0LDrUD7xbiMTNuRiD4KFYXhdm6TAF38u98Un60Mr5HfX4rO7u5xkT+1oLzcaZiuVWzArkyh
38Org9+4koBYEjPHi201E5TO/Dw/zmPx1trtFGSmOR19QfDOxbKPK+cmpgMYKoo0HtpBgX7IFlI1
5S4paYxoJDghrcKXBV8C1kvjCEeMkxXNTHv8o8+eXRc8OnkgzJTZHnTdH+xyUkdQy89TmlhoW9cE
hXHrFFzwwxTfEf+xH2YAfHtkSVzq/CVYV88/JXgx9yO6ElmjuLg09YwVenRWu9WhbfEOjKlHTtzm
LFJBciXFiJAFQpqFZc85KuPpqRf8AfZS3THGy62YnJGn2LPH72GLwfiNYYSt8DtZhviNGjJuWE0X
ALowt54FEnK9CVDIVgVm+COXfM6L1gfpl8TiKf+RurkbJhNgvVUHpKeBo6SE9z18i4Ppp4gsmAtB
KnLIbRNr37T5Hsr3aiasYeUb76UZ1Ly19xRxpKxGKB+0f2YKzJRoza8mHVnAhAkNtM4vEE0cFUjH
1Y7+JnNcjOZiXp2XGT7UWdUmS57SClToBLHTKYBgC6BAclcb3UkqXukodLl5b9Ohdg92bniP0bx4
j304/J79AuiDDxxeNIIDh1XDFSoFNr9TZntrlabf72GiOsdupJ8LQud8H1KoyIebPdHRhyvSL/Z9
9mFaYrlp3Yi7qag1IJbR5XfX7XG0qyve5ZcmIjJOpv/UL5T0sAmK9ioFQUXAdWR/PhMahJvVaj1d
6/UPmPHTdYAbVMvuNZxsCXrBSHBpC+swT+7O5Lp4goF8R+g6hfZRYNgzJ2Pjekm1baksI+9JcMCC
hVwToqc7HJiwmXUXM2EhI0snJ600s5iICLhbeB58utg2FGvb+w72CuN94x4N2E8c7CgNiNWrZlZF
QcAPXccebwhjBmRPqmo1anKcaJYrwrubLfaXoYvj0nFxNwzTLzV597Gqr+lUscgimQQvxA2pPS6q
q5ogXXuKgsouURXwmHsNdyrIUiLh0cTyx06Fy2LI+lWJZMYc8TlgI7lURvE1JQF1myQIJsgrzvAI
Wf1cE44LFjOqj9DGyQeN/oBz/Nqs5ZKc4I5lPwdz3puM2Qnz9KwO0eQB35m9aDOYsqMRzfhaKptM
t/Ulq5YCw8w9cLFc/EaovXTmO5nTyZjm1kqIKgMg8XhSJMcip9er1hlmAPzuNMLQ/exG9+CqkbA8
fBqU0tRbK9YmnJDG21Pc51AoyfxbwuS4+fFLFsMOD0s21bGiBznDV4KZNB9pCwRhz3HYOtqx/QTg
lk1WuVbO0Kzl+zyr4OtzE1y241ygfCsgmNnIfqxwc5sOLiQulXJzSZyeeAcYloMJdgta6LtJCwYU
mOuIZ2w/1ETx6ybdeAhlZrpwn5+3Vq3EnrbOlORo1Ac14zzm/NTD+OofRtjfp1k8D9MUP2RUKPOr
yPaMO580LUcLiNPNqnDQaE3OWOnn3JbXDMjPya37N2v6jNcyRnN892MTqksHaEC2+q7IyW748XjM
k5mKAMKwfL3jnREZ7ppNW/mDVxdu4pHfmzutdpD+gSmuO8Z0l8OlOfZQ1i6xT3LcJxy1dYcJT5QB
9ET3Od0EpMyB4bPQbYDh07Ikd0QdYwxeG2wpztFTHMtZwr6C272lC98iyL4dSV7xYpQIIMWYL2cr
6r+1RUiif2B2ATrDldzXgQM+oKhzosV0L+xmygNwzviPFnbVdQLD51yNPbnExPls8H21QqnXsdF3
3Ogznm50NdEZcLVb/CVD3aDRp+Obp+dvVlh92Zb3XiWJc1+2871GccgUOfE+GT9c7PGHSbOGtmve
61SiR00k5liak90ta2o2J395ryf3oWzRNzyld40b83jvyvRgxOIpN11usv1wUKO9w7jG1kiCL4+f
rMTDEb2a9ri4VVxthAshKNI0K+qIPyA5QVfHPzrTTdQVSb9tODTtKidpz0NqfQxI9oEbWvxM+GMq
Zc17jf1Pv+cUdWNQBx8CGKPKoWnI4mmZgVhXCaLSNJMOTXnks1EnJyUDoT3zkudk7Hm4U0DF0cf7
QOTGKDTQzRvaVXUbLYYZFxyXbClXi0DAN1AfNOcZ5DaL2HSGDSDhVde4xLYZosolNgD1zWyl8SCV
8sKwH0NIeJbUAt1Jp5sJDF5m+k13KoJUb0yVeIxn/uC2wJkv+/LLrrk0oIdfpZ3e+VbIXZh8IkYn
Ed6PFlJua4zFVybRlMvYyHeEhp2D32ThidfoHasypBnIXY3dM00EAA6okaIzdUeVVHL1cy++RozA
f/urf/wzDkgTzbLHkDfs6rHS5oPsTsCEIO6pnuMYgfL5Mlk8K0wX8NMAUj6OxHgYbPhfEmx2YOHE
MTr8VSY5YNlRw2QmrXViY19Mk7PXjtVefXf+KtslhEjupgEOGZMtwq03U5giLKIBIX/A/c0YhEl4
2w24nI5CrCwiUI07rN5hVrAZZV/9yeajYL4mX+MMegxEDHVgERjFMzogwqGj2qSyXpd0blCuvc/1
jA+iDwukjMhWRV3EC1sIkkXDjcASs7Ye5lsTwlOu7OUMVdc69155c+J+OptWc/Vj9djak39Hv1+z
VkJVkN+T+gzOc++LVD/Wcrh2Scne02SrjYGZeIGYuJDCZbrawqR2dasNZd2GzDZuQ09tistowUbs
+Gf4sR2aYCjYji9VSZbDAvgc3S8CTUORxWeoUtGhLoZgaWmxgsi/r5FeNzXOlU0EIJfdnJMeG1Ww
7LBd8uezHs6pQ44vB4SuXH7ZyINaZC+o6kYSqr0BGxs4eNYfjMzgaOh6zilZylOj8s/MYKKOyead
xHxS7XhdEpDUE/QK9izetSYsOVVhesyNwCYM0SCZfQn9U/i5gW5rjugwUBfMOHzMlso9MNrTkDQC
x6Bi2GUtXr8Z4KkwSmLJrchaHjOGiM0wNA1N09Q0tf1bOHlj0Mbt22R7/MhAV7vsCIWVrv5UHdNA
FN+VZncym857K3KzvOm1l8cHXT6XUfJUTo9NGbkHlUbGFV4z7k764NdUquO73BT0VzE7XMnIXgWK
GmJ2nh0iECS09yw3VxgHCUyJDKh8dC0SWV2ODcEYqPJewvoDaPYvCQiksjgXC5/laWpzrmztH7bH
vbYZk3fLdjaObXw3Ovk2ovk1bUgANTN++Ib9sPgkfWI3qhnM3WeHeccEBAb6bGK7xTYNVWbrNyMV
8o3xu+l70ssFbQpZR0VLD1WBWuiwp0hjaDC3ijldEfb23uCWu6UdjGQRncdruMIpDrRg8HQlvVlN
CRQMrK9xFH1FTnNwyPPvnLawd3RQg/805Yuf11es+jQWYEfe6IobZmcwCddg+COMKAldqdv5oyYt
s2C5Gjo7YOpOI7vdORN9vg7ifVf+GVckOVGV3ZdLIUOoO38H2gpBH1cmAYix2Vftut7htFKCR9q5
fAytQ5qWt/FiNM50GAwzsEtrxJ3hPabx9IRLeyRVMsHwoWOyvSetx9XMB0My2escqBoeay6evU0Z
blPBFZSb9y06d5fqB5rd0XSXipYkUXxwRv7R2ROPoWl8j8g1AaGsfsbp6LG55OgRQwpMNDSh52lS
u3RND6U29mxZAvNobXrd4ScZNILHTotZzCI5IhMIBzTJHwVxw1haJuGd+pyFitY7h3P0IAZrUw1a
HWIp3xRlaTuHHJSiZ2g/D4uzdUbuiihL11Y0GE2X9n4sRvXs9/M564CsGeSby9S693If4aqA4zGy
9gOPx6vKnCutpQ9AFNhrke7xZBZArfrGx0TyosHqVMdyPyfEQUt3PDV5+VzaawFS4nd7bOB4a1rA
SG07GgiXOCqmdctWAmI2klUlQ6xSdP9u4yZW28qHyxtT1lb23s6PvWaT9uIoRkE6R5BXzl1uw7FR
nV2NQbdp2WsYEdg/dyJ/RI06gFyoD3byUCbuiCJqvXVcgSB9k03ngEIKqxKUID5ineW/Wsi6m7Bz
F9Ky2Q79fTq36XdzHnCrxNnnwOtnOQHZxomrrW8k99DN+sp4UT6cvw59e6DNROXATYUAWdpk3/25
rU91WKH7qfpW8cXEoy62ZgkhKz7HCZv/vBmxQK+U55AKQjqEnE3Jsp+eag5BmHtGcl+9d6zH6Ml3
7masqU8eODLQFfmVX24k/E8zuwdV5JbN0Vs2otgyDG8tlWYHZBcuBMpP77BGYahLqYUxvYdxYa3T
QbbZV8DVceJazMr1FECV5pToNe4u64c9NcowIMlTTcrwN/FACXRc4s2jl+qKsJJkhn80uGt7S6uO
RPExe/LL3He067bzezal9dEoXfeSSOqNdY/8248wThOzCWxHzA8A+gmGERlkI5zxsPrpIjV1qpNb
6OUnFop96RHat7m1N689ULB0IS3+rTYYp1mvhTP90gNc7GeLLLvmXkpUcYsW3Hg1ejQx+fmrDb8s
XvUiDiM1PYrzv+H/DnOMVdPe84eHVC2Mt+eskLueIP/I52F7v8P2SdmwJqtfwIg3WaGPfvirYqu3
hsuoaQkmn7K/rqOvLV1ZfBfZecQWsnNhEenFSNfEXfCoK57/uXegIxtEFxsU4OjDAXuBxJlNHXVf
kVuTt8Kz9z4Of7pc7h18H8k3QTzf5XSJy2gfRuLTg2cPkWNLixgrtPq1i/B0pMadcs0HOYm3SLJ2
6G24AqX7w5pRE/vsu2G350gNHxIXwYIanw7xzxJUmgofhr66jzSbqMkMFsy8RVY9Sx991W1/DbRD
tW9Z/sOsrgmbEN95a4fLUHusKuy32gMhOLJdpzH7wcrsgx+zB6fWt8R9AistT7E940i2WZKp90pH
MHfDAx6IgErIKxlbyP7RZmoU/HJiZLtYG2DE9CaJPjyMMB3NZ+jZu9Y2Dr76NSbNQ5RrDl2wQE3i
dkl3Rgeg8MC59TErT+MIxPW2higcdhnJRItGxHNC+EQbcB1BYsOXcNcxjk7pY9l9lN73xez3QuNJ
bhH8lwQEdoxkaMnwOWsRgHsTO5uKAtTIhy6vz44zHGLabBj6AdqwpHRRDFcILwUheu7p/nPR/FL5
2av+wr1HnMfCuCtj8iGhYojQRrGav4gG47bqFirNlPUYQkvEt2FgnZDqp50L3jhnx4GPgq6rySK6
Z5W5hIfFtu97YX2XDbeM2bePjCw7aQ+XujU3dVp8hRi/jf7DZYSiR1eJ+Cad6jbVlCSAHX5TBXFq
Vgt8p+mBcjV/K51PUOv4xrqhwU21haqDl98sPyIj/xrL+cGGVDiuYwlHZdHl3w2dnhU0wbTzT4XF
F2vA85rIx4EJNWrnk+jiaesnGJAS50QtgWJRyh2HXeAF+5BmWF+o/zXIPgssAbuQIKQZ+Y99U8tN
vuDC7u0RHvUYdCFPaRWdJ0z7/Vzdo9IeclxgbjE/dGFMznJ+VZ7eIXgQKACaOrXtLXYaLjTGPYEO
lmAjadlOiykK6jXg6Bjvht/9hqVk5AAC7Az1E7Pk6m5pm5PfOHuJA0uAXkg1CD/XwLfKjiNzTl3H
PUYP9K9iYK1aUG9DCbOK8y3RBKN6LeQZ/fbSKxrgNKwRyIYNVnweNv1DwgRcDN4bzSH1xg8JWVIt
3rfORzb/SKE+AUsMXMF60d75ofUCzehiErEvZ+NbRm06J8qbwb2eM+iH7cbwLMKYMrs4vWJ33BZ5
tUvmYT8ZxgU00EGq/GDNoKQAzWepPDs2U+TQD3cmT0eojqe0rr7AhqHy1CTvZ2DMqks+/inJ9x/y
cZbzf6TjHNxTli9dZdvER9Z//+PrieBa99e/WP+jylMx1yUVRGylplOevkYxiZsmxKxVGU9Zlnzr
HT58pF8/VKTW9M2uPRCiPle8OSe7P1/Omnn8R17v39KW//a3/6+FLz3h+7ZJaPG/DmC+JAUX6vVX
1//65wjm//7Jv8UwLeH9YTuWZXnKVSQdPfG/YpiWcP4wha+EzX+I8UX+I4ZpqD/41H3PdwVRR9f0
FOHNvycxDf8PxzdN6VNWZTOPS6KT/40oJv/Vf7nWyF6S53WE4xLqlEpZNi/wn6+1iUWr09dNfmE3
N579UrvHVGL/8hLjiR3O1qJp/d1TtH71jTmzQUwIaE0gqknqLA4FEumX2w3bmlPMPWsOfzeO9S9Y
EeO2bGR5wQ2FsKXPdu5eJ+0fPPCuF3p5STOF4oFA4hU5OrpQ3fBMUzoFxUlnAWLq54s5Pi1DLe/n
MP0+xh9N0rJ0ramXcvPirD0eGjC6RopTIrE3qpLcfdCOSYwqqVE3Q2ftFCHBTbnq1lprxLGwNEOa
HG0RBbOFNyhHLZ5HWTF1sPk0zZaBBhtdBWfxxrHpuV80mO88fzK0ZPvLgRr3P7UmBl0fTcywPWrT
2VBV2p6MWT2YIc3US4Pa46TJm06W38ilSAS+e5mctUY0moiqZBjQMt4ZEpq5ibntvc6zL4N3Mhjm
NujzB3hiDHcOJT/Iy2tNgvWlZoNKnmOf/ahL9qSmCB9BbFGmjlJsCiCjvF1beGB6Zw0xHSkmUzM7
YIKBzOMiyS6OLU8dEWEUGGIcjQ/ULY7N5lhlCEQgSuiPopuW6Cax13x4NdqqOUxsfUKMtoTq2Giw
4PIQmfbp8O2fvjT/4V7n/acLkC+bxKthkUsgePyvF2BlhdkyKILnRpiSbMDdd6oHLH7JQoVZhTX+
PC8VU8K6vrZzgGSqeaO42sEO5L9ihBxPok3uAD1REkC5wr6DtrpjPR09eUP0w+pHODOjvZ2BFu0q
rNDxsLjY28zHQZe/MVSy70gVXiVuxwAKCsz7PH0Xkmbvxn03gR5MB+uF+OsckHQ75jijdyDEfcsw
n9kdkI5jxRB15qNJ91U+muKILFjv4rSud/5SiGOaIvvZPBB1ruwPGAkkG2g49yD87ZX401TbiG0h
G/+YLBTcVvT7oRqGxZFrE0pEHPWE9utx5xmfLhdqJ8i10jmXbn2dFxyNdPa4AHPyjb485X16Myg0
D0rJ7yxD+13jTL80nKa3fV3He9i81K005EldZ9fn8pQDuwQTXJknHx3FYtv4QPsmgxZwjZTHJOE4
vQV82IFXMwFyEUtH4h1xCTomPLrZxlQ1JYi5VXYypSzvoym6dl3rHKNMEB0NJ2fnGDC0jNh9axPz
aTEnwTZbHy1uI6cC5+olc6XG2CQgbU8oFEiD5kuUJzzELXyiHjnJIIM/REz799KF4tSi8t9zOMTw
xZIG3ihzFqp8oB33QCbh19TG/i1HiqUTmvqyklE+s8DXpGFtkljlj6ZaV0hLdmBxfathh1+9YTaf
0NGf0zYb+ISoZPbhWbibKrapZQW/vvUn5qtomZOgzd3PEMeI1erpouRC1xlXT1aX4ry0xonacYLW
TsHBxuBFMjusUXUseJEGilqb5D9gQEx6zD/EiDuGSuzdGFvGIyIwh7302hYRCWK5XrGkBLY6LYor
zhqxM+ZZvMHchQzamOM+T6+Knz5HkmtPTvh7fJs198DPLPSND9GcvrBepQpMVmoXNc/h6lGBTEcL
2kSkTXdT9WiuBVe96d1jJlH7wRL1oa7ws9mQoUg+AjHBvDwfUlx3o+enJ3aqIX1m6mqw17kfiess
qWAvVIavM6em6xjRQ+429IdEwmKHgNGUNWRfUGFNMCBjUQ0Uvwk4DE/XCNwv9fCcYg2/KZ+LgcoL
hrrkCmufitfcnMjqO+JseUXxho8VuHijVghZHYwCy2Y3m8bZUurTsy36KzpiznOHPiUnAqwcf6Dp
2tBRWyjCIrOdq1+TTc+1i+ISYUyO+OKrmfNOHMpDz4s/uVa/HOfWV9fRdc5t4+D7XUR/BS3IM0Ky
h1xwYrJF8CD9rppkS5/fE9cUJHU0I1qII/MY0Xw9qdB91qH67HPMttRQiD0rhXbjwJ8OOF4xSTbW
JV//8PHrVGzdbnpekxCtum+Q/i6lbb+WFPBdWZiwtsrbfV/EFaf/Mr2YUMuQWku3ax9d+Li2V7YB
b/cPSn+h19Gzchqyms5ZxQ0mN8hnlxoXh6tR/ln6VUFis3gZdEJ1VxadYCKMp8F1qTVaCKzWXZod
46I/UfVydUoI3z2+ETpX7pwFu6cVYTioekLGNcjHcunHe9dqqMxbn2iZFwcA9n1iwLi/tIhoGLTq
c57hmDZ6PprEV2rPO8zX2CfF7g+3bKkX6mJ4F5RpjHcC32Gp1KZx3l2V5rcwzouDo6PvXYJyF3fl
1SoHzXxgf7El6u9s0P5ldg2NhgBjxBeZbNoapNlzlkRJS1/q9J3YRbwJ/d599FgMbuXcC3Z9Ju+2
lz1zu5kvKvEOsmKb5XXFZ13aHZzO5rH3R/uiShAFPJzxv71TEv5QeLTRL1YHlQlwVxPH82sukAY7
Z76ZA0eM3mAO0ap98ZPMPJcFWZRhqXFdOaxloe/dQs/+DB37fkgn+o/U+GGKtyYj0Gvh3zRijqek
ooJJiIGCS6wmBIty7vkL98a1A30RE1dGbm8s7JDUUrkdu+C430RGdBvwN2q+gMp1jL0VLu0lBvLM
o3E4Dr3IdyvIeMMU+8yG1scm59FnnVl77tgYmcxvfcF21HBBVIdJgckk41mAbgGEwpYY6W223iuw
fPTnnr2dDKnuphnLWayfWhC26UyaNfCd6UOdkfMIK6TDEQo53Rh4XUX3UVf9NaumgGNZvR0qKny5
MIetB2rHjjJOat4TqB/zoum6wicYK5Ie4b3GnZByYdeut60z6tgJgh5H4ploLNTpGRW6dJMXzj5K
elxmLJ4pwiRgQ+kcMngrtnx23xhggMQzzvI6EKYH8c4DcUGrwu0tPEZJo8A2b1t0ADvdN5Vree5x
asTCNfatV5ypWvSQEtsPqWAjpFlzKBcSfJNOj8Sm+x38W6gRdDNDzRtRDaZdwo0u8Grjdc4yeBVS
VluFVoT5MMdS0uJKKumwxDDDZj/LtnZ4V3Y4ckqB/kTlpmgwRCqjCbyQgleRiOXsw4bYwcLVGJpq
fcFcDQbYYs7LAOptzbyTJ2o1umMXoY9PqCoX7VAc4uuCdGJKti6yaenS6ESXEDvb0ZwUPZ5rrSzV
DeFxasARNZYBv8NbbbtVAxTBQg7H03vJRvaiopWMmTY55JLQypM9A4kYmXBb+27kboCrNyRs4TG9
YNpsAwD67Y78+1NlpYgb4gHjBFmIvhPcsmB2uC3VeMOxZNrcVcjSpQX4I47v6V691bN4DUFjmJpl
pP2r9LPHXFv7xJLPNGPc3I52y272kFbdbDs7VHXFhjyVsJs20hz1sQZHOLUh+BbdXxo/ms9OUu7c
1f5YD6S+eABdZdovsFXkZQn1bULgv3cxQWB0eqDP4KexODd27sA9pTwvttYcCuF0joK9f+v5TpAN
SCMsh3eE+Z/L0MVrBSHR4CFyouaK1vOcdjJE+2MBPmpZa9DQpnrJ7iSKH43ky2Yrsh9i7ycB+lMf
p1srW64kvZpt1XUf/YjVqsjwOimeoCnAyyjSA5YFWCWsTaIoGXakK2mJK0oABMQLECjRa2b/nE0G
Fex6wZyTJf7VcYMxqkQACarAy9/RVgLgGmvSU7zM54KaEps4C4oXU3O8EFIJp3a+shPa4kbblPbQ
Hct6BXYWER7EuLwixiy7Ln31AIPulyIhNx9FB05ld47VHHmE+F6NWIZD3irzYRvJLr3kybDNo2uQ
Uh5Mxeczh85XkqvpliZvSD8tRtodN5L1kTqfK1JhaDjcQzyrP+L230UpxiPJUnTfVKTOp1EkR3wn
hCemlPfEPpKNbCKSmRgGIEMMvAtkkEKGVZxOMv6JUaM8GObK0ymMH4UbXbnekoY4ltXJoGzFWyhI
SDjk39owoW+l+DISe49MsxflupfUDUZr1/uEhrstMCJs5Wj8oC8iyKvs9xy63c42l19mal981kMs
TZCtS1zY1sAqcdkBTbuQ0qAOyyXs9H8/RYn1lF7lc1SVwc+//oVTvIJUxr3V8nxOUJb5b4eoxXSh
c7nNcMG2/UzCYF050HxlYkHKr22rP7PB7mj04lbWRc8xU2HkgJgfchJX6xBAwHImi7orZhaV7RYN
cUpizsITx6Oo5nHy/yWll7n+9de//Kh02bfzE5brqvxnYUhY4LT+aznpGXHvq67afxGT/vyZvwtJ
JnIRhjk0JF/SxmwiF42IT+iBpv2H61sumpCrzL+JRX/neVl/OJ7if+xLS1mAtkzEn7/rSNYf+Klt
i3/Fn1II+GD/DRnJ+VOS/McFyMvybGQpcGOQxaQLm/BfT/FFlrgoNEZ5HJflLqQ+Y2gpheqAbtYD
BS7AD7Z+6zcH2dbNBrihyYBcP6tquXQ47ac1nWHDjzRcQuEkzG29g9uIt5yRdADO0ufOgSp0nu3s
x2SV/y4NcKdTg+0GDd+YQmiVE1QqL2WqkDkpN8ihFjYLZokN36IV0q3I87lHHxK1rXF6YYSZEoAf
PiuTdjlYY/bUUPAyLl5QtM8Zt11uAZ9qGvDAhRzQE6vhAePSAKaCrv1ORc7dbLCbqk1MYBFzTPQj
laTmMpd2Vi/fzmgLpLwiLKGcLRyoI+LRDmm3Xe0GrLEI7u/Wl7q+mKaRhxyyMD2itwHvTUd6o3GL
PYi3rRvhjUH7AO6LWXmbTOyNS+fRdesPmZMi91lrhhF3nIzA8EhZOf9fhqZ2uMs/0c9OjfmlvGJP
uco+863HKBxucv7eNwWsmnxPW+yuTO7Wp17pvXK0jeyn3uh3Cie42T+Rt3RnUlfCC0ysw1XsniYw
L254zuNTYy0XwBUvZmaXx6alSA6WL+UjDG0uWzIgTExljnNaP12lwW9SVRk6dHOzledBsrS0S1SU
FZBI6D+SFhhCU15jCJ6beay/dfp7BXWfd8qwaMrlUI7d0fShoBZyy6tcX7lZI+45gKypXHIM5+Sm
Fdu48mGen9Z/tH406w/OqEWR6RzXkX19MQaoRdaiQd9EPyVNjn7Yfaz/+4H5uXGMj8wAB9r0txiS
mpE2rAn4TBeTfi1yDL2hOuSEknQ/XbX6u+RwP488iS2JXPiUa7JFTybX3vpB0LKxXy8Ik92C6yGr
ciRwjzYqkYQvl2bxZf2eCEcTJ/AOqxEbX8F27JojltrEg0LJFaOxO8c8i1PEKT0ShMB2XiekTMSe
UZRITiDbn+t/vi3x6OIXsIZ8LzuwC/AW1us9AtpAxcRu5FkN7KDAei0o+vNqgYX5KWK+KjL3hBzz
0FvyrkyHW6PLT4c6vS6UJz15L1YSY3zrdw7W11T/eU1kTcSplWvCm94aztHr9TEX+Y0TM1Ia+2nC
hHC1cKYfbRVd6I05FTE/4rFemivjTObjWGAKhXZzkH1xJU9AK3g/3bhxUSbGcjtkZlX8rqV313M4
cls+FX5LPwz3LOoP66e2fqIJwKNG2McRZMHIzaPpjP0sBrx96oB3msi9pASDc1bOo31COOGDVl6Q
I5BU7LL8mLVmHR9mwkK2xXcbnzhfDk0CoDZVQH7leUj5ZyUQaVPfpCz2lsMA4XO9J7W7rThn8d1v
Kr7amOrXa4e/rZaC8xHzMSWXVQygWh7i6G7OKCD2Cp7IKkjx8CTc3Clm1SaeRo8wC+SC/8neeSzJ
jWTb9otwDXDoaWiZEZmRijmBpSK0hsMBfP1dYPegyOpbbW/+zLrLqopkZQSE+/Fz9l4bISJMfImo
TabIb/PEfaP6l9shtxka4rOyvlri1DcsyCfHz4HqlKBkSuhWJJ+uMp9RWsGfQcPuLEqYTkAPaKuJ
DFe7E1H+Gs3GiIKJM34GaBZLBZ2Nu0R5A0lNrlj6Y1kQDFvxFwpZA7VcUFUX4QXdHHuxE4TU95O5
rwzsIL9+L9JmgKxh/BgXKTj8NNrqPhE2Qo3nVvgPRU6B5XmUI7YiISaMxbk0Gizd87lj5GCMfZal
HoqgIudl0btgmVmbGECLXd+CCDZ04icr6AsIaQHREH68qGNOlfOX/PU5O/tQBzr0JgpYNyOBh/DM
mf1Q/HQKzB2ZBknIUGSd2NE51ANQVHmxYiqBUxTLXGIz6cN+dvCg9SOwclYeYd5bocFXiZvoxwzR
TThfbmoV/KQHCfPDFNo2Jmqoz0Aokkj1kdFb35ArSYOD/nICU5VLwwqsyenTmDpotFP4MvbsaWGb
z6NFlFhewanC5qcBGqlqa4UfZFd2xTJryCtDLpA3xp4J63IqgtcqC9H5DCc9dlcunnODoAVAbZqY
Fn8pOf5DM/7XLv23XRxroGE5us/R4Y9dXIsh2oaWQlgB4nusWXJnYguwOZfVZCrEfYbq0O0/Qguk
BWYdzTf+y0eYwZ9/fgIHYB4uKL6+bfm/1xEYYFoAMiOM4mCkk+ETKd0D7Y/xhhH5AIzp47985d/n
X/8qXFx9nrVaIGEoon//gXob9zKcvHI741GIEjxGqU1LZh6+p2+6Zd5zJGFTb1YhL+G8lBSpth1Z
HKg57v/5s9jzl/vzy7u653H0Fb6wPGq8v87i/Da0Ci92yu3QI9eaF2/29TGtrqqzl6MMNzUO6NRj
zXUOWnzLIhybyEDM7tkSORwrm+UBs2923yKzKb29X36NnEAQaqmKxQr7jhV9Nra55eSyziq8CepQ
Ze5d7ZDVakBY1xrwBS+dYe0a2C11R4i38Mwz5gksxB+aoEXGFtXypglwRT3yPCiv2zbj4UB1gOKc
uT5mkvBoWR/mUN84ns2lSEiScs9XmGuXf75khv2f7p/Jc8LEVFi6PY9K/3rNTICPbibTcmv41hYo
/6EKGCHIin4c+vRf5RvlTha8p9XXXHYNrbuZYIAtxkacUzN5t2zjOcnFvVaVAOWjAbnnPeIwY2Hb
KlqamE5APX8z1nFoF5JDdGkniGLs56zyblJf6VOh2CNqenLvYmlBcnUx92HRzR/xr2OsbSjQ5kpk
3kNDmvU9dcM00jxk55/fK2uiUYelSK+KW9p7j1xpACRL/aXL8AyzOQ8sk3B7ycVpGGPt3b54U2xi
Tst62PPn2RdhXm+mziVCD1Z2Hx4T9IgNKps4duBJ5sv5n93Z2+u9z49BwpaZDA8NN84h9s9QxSIe
3X2ffaiJtpn8CE2qJZwfpcyvDvEeyqAtR40+o5Igtf96lLjzQZCdFNwG0oJuvpeC+CM+eK4sDe3Q
mAeGB2SeqjsAtptsWtupPIXasCP3EQVN7d8VPjVLzpE0zX4qrNy+CYLC2hENEpYDVmtnT+9pPHfQ
WaUNJ11yjMak9Kg6ViIv+RmHBYZaYfGAoQ+fpue57q6ZuMzFz0DrCFj8OrSD9fxVGopJma0Dtvv5
StkcF1hReq9lFFd8tExYurb4UdoTvLaPcrLvNI/ATY7D//zEmv/pJWeyz0HddilljBmN/BdxB54R
RKZ6WW7nsi4jYyWJqp0KcaQyCumrFz6nyj4mcvXmKxtsZfiqRz0CXarIgMvbfHDnXGxmgxP8KueG
xNrN67IMNQpUqjxhbWDFYfzctq+IcVeSHs0QTXeKoXxF/3D+wak2w6DypeZZW5Iy/nW+/00x8hvh
+T8t4z4HG4eJrm+alvf7l1R+qKeWZCPhYZ5PHNDNtg4DauSRHHZ4XlWxySomFRzNZJGvIz8/CvvD
SzmkRB9oAotrYjD3BKDVZKeMCjoduHcsh78WnephXmTmE1SWtmsi/zDMHYYef7x9hti+Hzx7P/8q
norNWP23RWcGYf9tnSawSgeUzSDQNf6gV5vQdAtlD6zTSfZBOgfT+D3iwTVA4JrOnrMn6+9APYsN
9GN+oHmgpP1tprD+cs4FCe/oqJFgkSOcbcFsZaeaJXV+C8thXkrdY1Xnm39+7n5tZH9uLtwQoist
x9Uhif5+S8yMDn4TtnxoXuT5iEeM0Mpz7KXKgc6z0Y5kGaR5z2RjxSxlgaKI3m+x1n33zkTbbWV3
yor3GrTDIXmVMVuGdM7epRk+4qcgqFndWVk5aSUWK0r7QOzAet6v5rO8SqNz0ETPJcvgOBmL3mf/
LNZOxzZEP7mYTJh1HKH5rXpEnDqzmI6HNIScVeBAGMv2dd4//vmKiHlr+NsVcU1r5uKzMf769b+8
iRk+vdREAbadr8J8HJjLcsFdsOnvzvtdR4YJyj8OZHARm4agcugj84l0/op6+UMl5BGSJhuBHO6x
QHFm+y8fcV4M/v4RHRx+BN/YDDJ/v2l2VdFsMviI1YBPieMIdcySKz4fC+czaMVVnM9A44CkMIaz
NtdpnDlNWvLDW80t/NUOsNm4WYJJVpgPSYPL8TDM1v/8WX899b9/VkunBYSeiMEasqU/dmLEh0WP
XaZkFnWcOvOhbCV9ZfYoxJIlq7cC0iGwf8fu1oAYaYIqMOm6z0VB2t1ZKl2ZdfFfVts/pXT0pfhQ
3F3TN/hsxLj9fgFVLQJtbGyeejZRvjhDFto1rrauaR+AA1rP522e1nnhPE1VeXWIgdGUc/fPF8f6
+7P2++f4Y9WvRUgwvEFplwK+mXKorZ69DfH7aN4D91ORQ1gmn3NJUEAJmfev+UHEprhr4ZW3a7Mh
mJPwnfl5k9gPmumtTE858HACvuPhzLN8cNuPQUFNGA+V8zG/S15KA6ZqtzW467F17wJgavMrOH/Z
nke6p8SVtnz+9V3/v17w/27uGvNz9X83d0/xx3fzZ1QDf+JfrV0NiaBjG+wmBHXA+tGpGP7V2tUM
Org+gF3dsBHo+c68j/67t+v9j23T7dfFfFhwmF3yS//u7Vr/w9HJ4nlDbugbwvb/n9IaeEd+L1ls
PE9oEXWiJHTHRJDo/LF1ZBziRUxstaxa8dC6DFtDlWczTFCxg5suHlHXX5CBRiin7n0GtgMNRxUE
fwsE/IzNMfg7lUKY8gZ44MwXQiuOLIRjtCghMmQPQ89QWc4RVmbSoGJNBaTssjrZTfjNq/1Ok6Jf
9qF7c5LpEE2mTjUtwA474w+tqvVtlbjojYgauM7DcUyosXxLzBPJafjRmJPNpMKrbsKAIASYWXPc
v4X2XYc2cwUfh4SBMXyJY2wYbv4i4xAcQn10hbGMKTsPbYdXr69Y80VfiQ1Kcp0gO7ps7nmmoLD8
vEmGljSvoidfyF0w+fel1L5xNXy4OiggvcbxjvstLYHKxc6d5MtDI4I7lNjDXVJ7J2KsoyXqlX2Z
j8DOxPisRWqWbwC2MZ3oJSgrte+MTyShHijwfh92DTFyq8HMnkRhPGkxCaScb+FowRSYDHEDE82C
H9E97Jo3RkfwWwzx3qcz/6FfDQLuUkfTyCQxZuH7ITHNbvQ6khpLZyjHNQg3griyLWPh5xDrd6Vj
bpHjdEKM8WVCK0GgXnNbu/rI5JEG1KiWmdNiFExdfdWaI2p7wk/rfOfqxT7S5Zvmst+HaKD8emtk
JIMTmXBpw3uriy8Q02/ZnNOEiZoAbyq38S00PNQoC6OmCvZEc6zSBKWfFOtCFPj0h2ylOv+9CL1g
13rj0UzHmzk7O9KBYXnToIgzwrpYhcOEXsQjmsI2j4PyZnjJoK+LxrzKbVsSWpi20XL+TyWG+Upa
4SHLTgPAnyXQXnquacXkgql4XvDwFP2wzfzi0fJy3GwOzwt0Bch7mMYSOj9zNDNcnmphgwukDUao
haG9DZ3VIJ+4r4loRMDuaARU0tEipURgXhnQB63ok+JhA6ZRlN84pejP7PMK+F0UlgiYjBUgQxpk
VEkiCe81QUYC0cI4EXysh3ECzyQ9JVMJos6iEdsXxXeElTAXSCx8BT5dt6ilBnlhpn+FEswz6AbZ
Jq/yO0NL92CbgTN5T06tvTUu1IfMQ3zQjerxTH4wlB8c1j6Gir4xjqJrkIVO7jsBEpcoMp9LmX1T
DUsS6hjHe0Wx9+L0CwQo1i7P+lnGNbiFkINZ9IqhHcRzFGI5GxnTqsqb83rzt75G9o/9BAHHXhss
dx0EM7gWS15d9DdORZQOGkKbBPIgGlUP7z9bZGUPa9uEAMfX3NSW8ziJtajhFvXVunXxxKnwK5/o
yXkSgH+cAQUv2mOTNhfXzXbOfPRtBdJkt0j3ro6nBXGDLkJED+1AVkZYE0+hyWd6nMaB0UbC8OjK
KwnVIrOf086k2m/tG4/9Qc+jvas1TzrNBzXWu7oCuggkAdlk1iMnFAXHshB0kHf0UqD/GCWIpvci
wKPbKuiOULCeYCTSJh1gYgflLSIU0jO8T5nBEoIbBP41fJh/kYYoPCa8417fH0cVvkRG+xrF4aVM
CgjagAihfXRohzQEJHl/Q5jtrRujeQpNMISWxdSLbqyDNhp2rnfqSVzpi7zc6ob5OdbNtkkqe6U8
8sSBUgC7bzYDApEtltkfvtWWmwCDc9eBsPSsbi0hIywzj3CGGQxNPgrzf4imJuGmMn12CBtpVKuv
x8R7Icm8WYO6enNB6S5hl2qr2iTvxHcZx8FYqMcEoxJpaFM/bYocPl+jmvn0hNoXoHumaG6p/IdV
GS6YRPUgJU16TXivWtCc23JAGemeECncrLCalg2GutlNeAt070SX51QI+PEO/iQRyOugzUKsTiAS
ZSDhNKcm7Ndu1m3ZRxH9JPcpivEFUB6QWyvmEzQSNBIXq956FLkPpdUcDm0w3rpRx0ip/O1QdEfP
p+81ubtIyV1rW7fWwGKlBeamHsZ3vaRx3tnTJwnnxMOrS+M1b1ppXAFGvLoBZ9uepc0eeatzdBeE
g/9swDpXkvSgkcrdHZmB0BaFr9zgMtT098CuL0nAi42Dl87zULabiAwTuiboLwrA0zEAegcHDcPU
6FrWj012r9WKdOVL7aCh8/PgfRz7jRhKtjEVWQsEX/xeDFdxGfzoRqAzBamvcQTvf3R3ukS4yENC
YqJ1xp89rpv+oCzzM9ICBgVDA48L8W7CdIycUCA4kXHtQ7zNZSbf/FLATC3LewRM7K/9rZ/EOdaQ
k3Sti6S3hBhohjgfXUmmSW+uJiDmuJxxItlhvwRM8O6bbnRzCknYNq3YAfaxAPoPxfktJ5we+S/N
OuU94v2XzGq5oIjSro2d4PQDmaTpPG/uAFkbMuTolXco8FCSGHDHrd6cyZXx2zRNR/J+MBwDP0SQ
t0iQXRW5dsvA5SxUGt9ZVujtoKescFq++820bYQ4U2Y8qyA5Tw4IrcDrQ1xU9k102UoY4cWw+9vU
B+chxwTWFTqKGfYbtbUY8BEUU+pQBBzUaBovnWaT0pkT+45XLRZaffRC4zuepu+2Hcn6W8U9j23i
MKwWtX7Dz8meZXCFjcJaNMWoyCoA2OdiUpTVjOEXxcrQ04tfjlff63Z5CEU4HQdcuuFPcjS1HbN6
sE7x9CBLHf2P9cIwKVqFJL8szGJiLjH2K3N8nsyh3yknuxQMxRubNZ7ADUtB7CJcYVXTo2+T5KAN
3nNbqOcKGAFjD/2LoLnUIdxdSqa5Toy+bH7m5EQnr2ZvDGzWg05/dgECUxXB84ASsfQTpPR2BoNf
w9ILRXIBz+0ptRR3wCueDIVP3C+pV8oenIPCRI7uFkFonG4ZdFvcddIwyEVZ2ywYbcsf8wZwx30j
qbYSdP4jbi94HOi/QmrEwBm+gtCLN64tnj1vgsk4LYqKpljsYDWrm/KVgA9ieTPSrC1/jjIA5heO
zkdV1qjGSgQDSIcWdfmRZfVK4eQmuICLCBJnzneCgujprwXcTRzllImePMah8dhp6Uuum1cI+ovG
Hy9hrKwHjXGY7wzP0DeoMmNU7z51gJgCcJL6cORJ/ESINs83SSpygpd535Bo26dwuEUWPWvuUN10
FLI93nVrcAkAMl6LMt/HlX9WDWhpkTTQgCgWpGIZ9xuil5StrZxRvgKnI1ejsxAzWogI6CvkRXYT
cqJqwkOdKXc3BOluSE3mhl69g9MJ7JVbAhLvQBcLOw0yIQ/YuTO/LqUTv4ik/cp8f2tXBU5eVsPA
0O07mndooZX4Vojcg4oUs+5DVPa321MJpcDJjkIc2wJ2GF5YXOHW0huRaPQjA3sX3Cuu3B+9ZBBi
hfLSVfY21pMfgc8OJsxg4ezJNGqefEIOzQRwTAYat0ls7I8kZDQ5LuoGQIYO6WHoj3ReH6Ikg6EW
NAO6smLRgptzobetkkh7cHU3YBhqH3gCeF58epVudyKpnflCZOPnAPPgu60OLUwuslaYJ44dS7O3
Febe+qMZ27ehjyXMYvIvY8LYm5BArsZ94cSD9xT/L4EnZz1zsY2ykdg1sHtbw5g4df65Cs6FME4x
xbjWMhsGCyWNkVfKNLlMycGoqBbQw/G8TRnikiRahylgY5tPVk+oY8kxWpIo9hm6CVi97loJVPBz
fdUSEHCYDO4rWSBL2gf2GjS7W3SABJku5xZvn+p9POHsIl2KbWky3cNQcpwDi28T1MxCCTzhYlgG
8OlD13DTO4fetFnkX7Ug/IW5rU7kvBDfrpA4uVdKatdJlvu081Z10dJTo0JW2KboYCFON5KHWD4B
M3iqiTNbtkBbJUFicMoo/KK037QUB9kEM6sa4he72Y+++8zb5S4GYb72o/FC+gFTFw4tTrtPGbkq
igL2JJPUHYdA8sLp8w2mnIuuBuiYWr/FDgXp0FtJt35lEoaI/FpOIXSJPv/QS8Rv0lbwlPCcZm5O
s49FJJsoSDiFPc0/qLHkq5a3TxExLovSeiSO9KkL0o9fa3BvjVeBdBUR9saeQo/DZr53TH50IwiV
t+ccviqcOKIExB5OV2d0T9MPxBeXiS05keqa5f655fUN6oAitJzg/Jcl0T7564TrADfYtNfDs/So
8jJKCPpKa989zPaeg/DYJvLC2nH0Idcviq1VmA14pQskDHkxwvfnHR5YviQVXnqfSmmf/ZSzBHml
2zmuzq7Kn40W7Wu8AigxK8LIu4ZiJGZvH6/4NT7bunrywubmwTNiivTTAdS/HoyyoxeQUErFEXET
4jY5EndeQQM8/CJ9zKAZ4H3noX4ek2mHzxxR8WxBiZGRhISf06sCWIFC29N6zlaQlxZVJgi0cBaB
kK+GADJksg2lVGkhi1Qy3KCeUvPIkj0AkPzWjmvAdnyy5aT0s05ds+z76Y04ohT0eaidq4pVpKPO
LbvqqQft1DX4mOjpYqTI868WzNNiCouWNBAnW2m++2Yera59yFB+vHtV/mGDrEzt4TFJrU1qcTbT
hxEwZWjBioQPJECtapFxS20Bwy8UV92Wtw6iyCTxRVe2ZB+z4nKXGB+abV9Bm6JT0HhCOdExxovD
Xeg86hE3SJrqzWp5SPJcIxkb6RuvWZ6Z4UKZTbBPIGAsWC23bpUH5zhHcedQtEOTV0tj4lKYg/Ws
bPIAKjXZyw4m2WByj7FxReuyHp4yDmqXzMt2RT3UByt18LWRtzUVLWEYRbXsvOGdw4Zai64/Q61f
d+KzURiKIKK84ri8Yxh4FZ5KLq3L9tHVPQjDxRjyuxXeb2ZvwKQHHY0sdp3kLHpsP3H1Glm5zgof
fdUpLOjKHo9xZJuLmNEJwib7XlrOuUAAtkPtALtrrICzhhlhax2RPi3C1NFxD04n54g/mXgHUFxL
/BEOsLf4YjJmCjEHnht9Z0b+ldp42lpKMUT0YJ9/4Xjrl5CRnvQU/BOxD8ZgvYfBlB6QYa7CXLBP
h8WhjydQ2ilsHy0Tz+TfHSfVEIQ+NNilTH8T9hNjW01Fe7Iq+eHAYaTrrqxEEoiSHSxnfIM73L55
hGUb7og3ocjPTpBhmDO6j2YK9wOIIX/Qb+kcNwRnDgV8KsNtmZf4uMqfhn8jbfsaOsGzybR0VePM
cvvggbrHTW1tQ2gk/sRgMq9DXN2rvnmOPIKp67C6tEnIeXm2lOQSIVFAg0l3eNwV1Q5X5iIENVFQ
U0rFAZ56rV1qAdRzKEjbbPQKiPnQY2Pa+NAZwFiJUXK7MusYeTpUwJAovobQtIVd6dHJcprDhPcr
cifwl3M2RumBD/NMRpXhe2v5j65RPWHLfGrAC/nQ/Lx83s/K/MFSMljoUfmKcOamesjqKcexzl02
bRmtAod3yVf1e1hhBhgC8aCnRgM4zcYXN0G07Ix7va50GAySeifwgMFM1zGzaZ2PWD8bHWOM1RLp
5GkUjHHofmrGGCEtZ1H3WvtLGTtdG9SW6kIvfDxn3Qmq77WAuITQgeSegMvVDMUmT7oLxs8Izr0a
ARJcHW84koexbTEGwP2pP12jZA32cNSQWnXowYo+RjEhfTZWjQoIEc0EpEXSZ7voCjT0Y7sBvISK
h5Ot6ZNFYL0HorT3QZq8e+bCh9eB6/jZGe1uV4eUYYYfnBWGjEVP5wwj4rhAewYKIV4lGrQzGfiC
hHLxPCl2/KYGL2wHsDhI4VrpiYdMwXvA/l1Sh9sP04Tvl1S3sxmq156DcjXa34Vq20U0uxJMtQVc
9ylG85r5FXBDxFfU6c9ZLw5EkcS7KXsRRhfi0dBX0J4wXecPut0yYkiKrQsOA0NXd+i6CWFjUNHl
zZ7mQ6aZYm0pJRlzhZTJTgKVWZF4tSnnrAaaaiTORUgSRpMWDc4g5AptsWrpMq8np7wwm/85JP21
cuu9mpzkAAtpYunBUyinuX8z6c+hbqcL4JwYCEp0jz4eq8H60CUmzArOa9wZ6mpGc9xnj2WgkB+N
Kl4yOaTAMDSy25jTvyBi83SQ7C45c5vMg/ZsmP7TaBTpQpWCLhw/e02mJguScXLj/Erq7jHLSSUX
OUa8XlwHaJ+HyCxJOpimdWPRKkqM5hA5JPz4UXFfhs734M0pXE5Tk2Z41yJQ3rf05wCTOrumc44G
fbFVTAUQVX68sKrpJDnnhpNYNns9z7HkVdAyO5R3A+UE2HwsUgXJFHqaPPf2Garh1c+GV9+QcKtE
uA1Iut1IR9zpQWgu0XxtazqtS9m3vOtGeSwK4wOrG1EIIdoWOjFI/lil1rHx5mrdTbTtD9Uie3YB
6eGcSvutdGaVcY+cArgjr5ODTgS+0Xn+v6HNNJ+6VDsHN8aY6dGKfNCr7oOtUN2lK70705qe8SKL
eQa+0xLxYgIhzHsehHTkzc2VWgYaX4izyt7xoy9cYI/GeCyShO0vd6utHnDKbfINTC2GnXHwg7ft
yQED1CNgnYANJQGGoLmL0nkVtYjhb8vIoJVNuts4PSStY2y5DT24NaXPa5Z1NepWrgISoBdlMGyK
stxhhr635hRlzxqOSSYxcnt3RsCLUtUIe+BIzew0DXYVlcW5EbTzDI3lJyndaYXzpiPGY9gn8r6t
cBkGTCds4wRwT3yidRnj4T7K3aPKAoSi3EuhAbjEdPPDmnpa+vGbmdTdesAh2zblM2+Ptp+T+XI6
FW7Tbvuwudf6eZlsy5fOScmQYZkPeqr4iIcZ0J1CWwOdASW2XwE9TnJYnFYtb2mkZ0d7Ks1d0jSX
HjL1zvR7VjNfu7pl5ZB4QMO6AEcsc9pBchw+oMECOw1ZNum5T3X+irXPXoxp8eKAy076sd2m9oem
ozAKauGjB1xnbolauW4uOpvQYmrj5yjIv3Mm8DtdtHewJh2ebFydI/0X3we6EHdxuhRpt6DnJJdB
y70PZ4ZX1+pnTxcV0wTAZI4rz57Z2RxhnGUEFmCvUw51FsKJTB8Joxk5PBSCqT1Cf+KELpWTPYWB
gdzFsx860+ZxFwa7BnMuwlXZTQmctkkMSY8KqcZGb6qDUxk5zf4EYrITxUdMFdv4u2zrW5/pTC/a
YhbltkvPYQjmfmEACzivtRuosq+9AEpR8hX8CArT20jLMe7bvRUbn199mTzZlbp2tXFl6cCMnukP
ekQknyxq+ki2XBpa9qbXHrpru1qW3QAHiFLc1PIzDg50pwDU3X5tVIZcOAmzCQCs6yJ5nQbTBIGK
mCxDBbCcysnEu+1hAdPKFfCcV4FRTutpIdcwOXdkK6K3DiKoEfFLSU18UA2/UU+zQ4h3t6eIXGQu
B1otzPd2Ir86+YAx7tuULEfhRKRGMOTPRRGMe6eekoWjAZLwsnsaX285C/ui10BTKrqNUjZvSc3h
R2WlTXgcv6a52L3t7GIYQPM0nRWbkE7T1iGG9BQGua4AYpLuoeTwlSiLbrzTMVPS4rVgc1sxaaKg
soeLa9ftcqrxLGTJl9aMlAYFwZnpOK67jqAjTe576MoMPTiyzB0QmjgjUv8pIb83O2LLZ1qDzpM0
pHoXOwikJ/tqtvxPcsTs1Nmwi8s4lDZiSQexcrVLBg8O+yDvhr7LEPuZn4miUEkJ5JlSXq7a5e0b
85zKaKxeaNnuY7qFWxrzP1P2HjrMmjqhKqaxFODfSzol9pnR/SAEiaQOOLrEnKpLV1D428Ut8Cq1
Ji1ZDBNGiAYdMBMbanvNgsBg+btx/KqN+C2ys2IdVe4OV6nYGt2JgzRGBdZ/2v7lD1mNNy4bK37Y
l1gPSJ/Abe0To7P2E5odUiQvRc+WDB02QDUPaRj+vHT651wQR9vnIt/GQXvRw52lBzq9iJLggLNe
Rt5Jzz2NR4ykWbqEmzlKg8Y1D6XHbti6UQ0Tr4GSqGBSdLZFJHc6bkVj0pPHz4w6/6JXLTtqNH2B
udigWEq3PiKwVWQV7t5xIE1leUhRyCnlEBVTnV1GLefdskYPl48+YPujJ9M1lH9YBeHAyu61YlTi
O/oqyqcDE3PYAwNoS0uHfGnC66PO1hk5JZnYdDqIlqr7yB27OKAPZTMp8ckxxjGitaPLeKND6wVu
U/7oW/uQ5bJ+Gutw2RcVhrluGyltuDMsztldNz5DjaH40cbt1CEol+NttL3vuG3Crap3oUWhy5wC
FTrxY7FBXzkmfQ55KK98M+fD2M89IBtAYbzXSPHwchvuCm5MiaXnfewaZ+uEAEPGkkDyZBAEiHq0
JitL3/eFfBxa/1NrtGRdjfFNGQuHsMh1I8tdS958PvdNSXAnPDQ0OTvF2U/dsYgscvvXJmF2i//y
DQPyY46lMqtowia0o05UpzbBMHOkzh1rRr7SO5Ylk3eJl/u1B8SWUf/phvGB/LjZhKbvrc3K2GaW
xhwJ97efmeDWGhCWUq21Eehz6cZLxPc+87FxCvVdoIX6hrKx9fYs7yg2NUU3EG6GhnnGJAVnjbJg
XToN83GfEabrRwR6KXjpTfeUm90rne9do/iPEqLFU1XCFOREswycs+nhrdSraheG460O1HuKs9Vv
kW53LXTw+blJUvvo20i7LMHJQyTuVxP7y9zyvnlDyNaCLEytYZyL3roNOWQ5p60w/ITxE9INmpeh
vYiw+NSowT1ECaEntmnDfU5YU7DkLvpB7SY3vXSKAn40H2Vcv/XmW+HoN63UPk1JWUwdtEwtlrBK
W3gFgrhc8F8Y/PazTXnN8aVBWyPPqoVa0NNpWK+jzPk2C7blZu70ATM51i5HHLMF0xddGhMqgNcO
d3nhzwBBjDFaAV3aHk8U3usxa9o7nrPR7V4BHiAPk57HM1nTDq30Z7LAVyWl2kKDI9irn1PZ3/yp
VZvJdg9aeixdgs0MYyd7uzuQZUKsb8DRJEabWrJycNyzaqJssgB5MYVWPOCqmhoGSmE6J2afNZNV
rYIHEvReuYkbLEemT0DIaO4IsuBVbZnuRsVXxHyOD4IW2bfUVubNtW9szKhBDrFBpfIYasXRjwW9
zYLERxNvOt6ZR7JhiprwyWL0pgO2lxO0OOqtCQBizZv8BFhkNbl0uHUzb74ZC/rAFLS0lwdNNPol
1Z17y1DuKRVk44YjBuCZCgWJSHnLWsTV1k/8s17pAweMngqg0vMnENfMv53o1oRR8eRmPV1YnSse
sdUatkofOWymj2PQv0+8sSdBRORjUgblDPqvNiLz08fYqd9H36CjkPZfLj7526+/lNX0oyXJAI4F
/6rTCAfs4FwvC4spGg7PJxbYfmllKj0bZuPcGykXTvLzq9KWuxobHrNds78qs/YgpKNVF4EnDqVA
oNESqkubPSloCNfRKYCBtvILThGdrc1ZY7VxkvBGSNxCTTh2P5QquoMVIN9JGFfvRMY+WwrE01wM
Y4lCoL6FaIqJKC2uzJOIIM7UtiGoZp3YZFiFPpm4RVSMW9lFyC2Y553jBtS53vJP87/q5r8zHHtf
hsI5Sdf8979H9rip9Y4cWDcqYV5q0QOI6ejBDLzd1KT53a9/oubBHxQz2QlQQ2wsW/9iQGWcdUUY
uTB8Zhts/16BODwkaQeSkWqfWYA8gpoJ7mqLPWWU8ZLU4BwC2x8u0gjfEdCYCBF1+dw74lTyPM9v
uTBq0oSjQy/c/JE4WSbuzvRmhFD7EfG1R4Fee1VboYnXLQL7mwZvdtSj1pZBvDE7MULBpOyhSV5u
3KkOmA/eZSPXtG9SZy/LmCjLiJNTRvuf8ZVeLdrca1D8hNneBEi1tQPzPQ/J7RYj2RlDNGcHWxGb
vz4dO4bphP/pZIt3YGY9o92X5ItsUdkK+KECvX/VC9JVVLdxw3gdidD+OQI9aNuSnisNqgu1FGgV
rBM0WKsTdvcBvpNGVKxT7fPEpM9SmfpzPXE9RWbkSOaBo+tUbzcvO4vBbt7aXDv5wf+ydybNkStZ
dv4rbdrjmQNwx2AmacGYgwySQQaDTG5gZDKJeXTMv14f8lVXv2qzslYtJNNCm6iXWckgiQDcr997
znfGr9FP5OOk/ebRBRqWe93NmFT2a+QNL5OgWMs0eUaVcOqNfugbZNuWR9K6sl8TyzMuWdCfOxD5
D6CRAqRMTAD95lQw2zyiqlqh5HI5ABAe1yzHUoi1fCr9T3PsWr7s1sv8o+f5FIpZumn9mL59O3sP
dErcneWM2VbbTGzCyiXC1tPzCuU63QczafeuKpeApxRNzgxHNOhJDFCO4ZIsaGdQyJgweka5nfRk
reiUc9ZzUyIpAu1vnJSZWr3MfVne5TPDfX6wOXoKDeQQiRdbexOgAhV18sXRrEUIRo0dVs8hy3cm
C5jsGQ1zhxn+kkARcKXH+SYUyG8G4sBMJ7pFTWDeFS0xUW4L/AFV13a0DOs+DBr/UduISFMFzcsH
BPpoxHVwmK0IIdJIVHHqKoPhPPFXPWfBvcyXIYSzUySxARRvd2ZSoq6xWvAKMRqsHIeZY3+ANNHf
XUxOR4EQXBchKwQL3X3XZcTmNATkdR6hBJ2I59so8g/S/iisEDG4mKOz07G8xkqiBArCl5EgpCOa
u/FRdWaHs1qCD3SGZz4k/5GWSHhCspHdTO39hNLm4hO09gxsI+J3rEo3/IjCGG02k66wCq2HIihM
bkyP/N+pTZEN0zOFvtvc2GxTfcSzI73YXpMpnz10JV7ERBgcWpz27GWkJvb1/IZswXkIOuHfhG5o
baXVsC9lkzwSqkEj06xf//xBJJ21qC+rHaPzFSBocUfzJUQr5/hEmNjFtovi90YzPLwZ8fKC6k3T
bUf75L7tiP0R0ydzDOOWRw1tTMoUfrkGUWEPBA4AKBkY76JoqM4JTawYmefD6HqHEHkYwGy3OfRW
ydLi+tlempyMFR6bvjCeKllyMO7Yotx03uItDkmQ0ZR9x8n7UcyJcYE/kivUCFAkC5q3Fo2UvP+s
JmoYe15mbgSOJ5zT02AObr25vlBWj4+pTjS4On7E1iSh6f8Lgv8L2oOJhPaf64FvylYPH8XHX/kQ
y1f8qQe2/D9s11vMJdJU2OsQCv+N9OD/4fuI64WE7SsttUh+/6YGNkz3D5eGgwL2gDOFr+ftdMkm
+j/+m2E5f+Dy9hwPWb6F38H+l/TAEGj/wZSAilTxrRBy0diyBXTaRS78F99ENA7ksRECjylrgXM7
ho/ylXk0GjgSSCaL9nsIlIf8GSG76NHKQ4XzfQY5tvbHdMrWOWfN6t7LMhoJOgHpRwqvG7i3ENC7
iriNgNhSNscmuIT4YOVtoow62+uOQIm7wnfJCMnDpGtfWddXgTXiaZMBGt+cOow1xTJfBEEDjdOM
gh5301/xbnvlqeV8StpzXy91Xd2JdM9EDtA22WJGd2vVvRktpIWxwbXP0rpNZsf/HsHqIZ5Mi4wi
MomRaehhYCKrSqdASkHzz6CsnqLX0g8VdLu6ZSRsFehAbtyhGL/8wYu+DCKP33q75UDfTNPYr6Jy
dpu3pjcDcR9oy3E3dLRJ005y4ZFAigJ3wpnVjOPWxDSQM1rsJ6aNiSSoHkMR6knLSnpCfvuEgCg3
mnOWUEPOz0VD1sNe5UnlbZK6aIlgZFJP89a0xys98F6+WrQrjoYLnhl7VVDOZP1V3Tc4yuHVYGtU
N2M8Zu66zD2KrZHT5/zLcMtWfhS01+u7Kq+c5qPmTc2jQm6R/LKjIpNEqzsTKuQbl6QM6yOOW2zu
wrFy4j4BZI/OU4pGo8eVNWPFb8fcnDRBMQGMz1nUhvdYG3B8fmBxTMp3L1YdShu3APiH/NV3dlXu
B91eBkNoP2SqkoRdVWXqDFeja9WnGwS9CT+flAcaG169wBeNlHRxq9+Tz4dlnEITqVCZNBFhEAbC
znWN1J1tzWmkTZ6Lk/jbWiE6SRiEXpI+K7ObRA/Wteqr+Ivz3fizsOIy209lRd6qwvgWPZTAz6OV
meRezXwmsZiv5dQHNtRMOsszx300wkqMN4OTL+ixPHAguJq9e4fEprc39pBynrB8sjXujaEIkbSR
djVs07IYfgR1yk2Qm1nA8BNdVfXLImWa8b/sjYTp9SxJwgp9jR43GSsAUXYpFNQUEjtSTK6mnneD
iEjWpTQtYNqbDrqGpBTgdzunbK92qZq7IXImxBihDlGdh7QZHWDqZl/tcYckjC2p7CPyjCL8W6j1
6sFH9jP2UEKSphMA5f3YcA8y51fXklCFtc0lTw5enadE1hpWdw0NjffXLA3mW0Wvrg0AXPUN8bVV
V/RFufUlEKOluzotjJgctRIGfGsGY4cjLaua25nz6bwjdgy7McVS29Yroy+ScVf7TufuRBdYBKdw
YY37mvCz6VnEntcxx2tS/zkmEKratwkHSHQUuGjadeT6s7sB6kuDAkYwyr8mqqzhEOWwPZl6poyC
q0Hb73ZHOsWNysagXkP+ZWzrq0KK19htA+o9vxLl/Fj4XL1bLceMWSgyD+tSezMmndK26CYjwdDg
MOqAkUQ2VKF7GIshid9hH0qE7WmAq5lO5piTW8ZpzR9um9qNEJF6ZE7cCJZL91DPxoQyGhUdnmMW
MHj1HrPiTuEMoGsQ4Wqj+R8Mk7e38SU7RHN1hdwScpkMN3CECGQl9jSzjl5ngteI+5BEDnAcstqM
2EIrhgK9Tz+8CsZTapTd/OSP/kCViD4oBqdQOdNPUnRJwERtRqydBSH3o6icOjllSdXO69iwhg5I
IbIFonXQXmItHOiLw1sbP704B0QZw4CFE5A2JUeSMQ7Ct7mZWgPdAcJzO/vqfAfD3xpiMTfmocDL
nSGH4YYYd1jagNg9tbmuQTn4dduG4WkwrMj5ofum0caumzNpLoUqoWK3UUsYm9iQRCOLnKnWoCbz
0hOkFxO4w5M3X8MOickdgj8x4ZFV+fwIyy55y5rWbFY58ohx3XIeBLbYm25JXd2j0pNDhhZxwa1N
G9Yc2jpxYoknbYbuax2XUFJtugYpkBfgdivW4VAuEIrOPiVxqrz1OJn9j8Bg2LFSuq2z5xYDzHNd
AQWSpWMRYkYELM1z1oRlYpwRxwd9BL1XIgYbkFAt+2EXujaD5cjqPFSa+RCrvcelB5kZtSXwnsgs
8GP7DTzejW2GtG1n8hr6nRcvTaBZzh6sneVx/tPp+3/L7LV8n58lm3Acomz9n//9b993/dF+/MMf
NkUbt9O5+7WgtXSXtf8Oq1r+5f/u//lvv36/y39VuvHhY+j959Xboe2arvq3g84+iq9/KOH+/Mq/
Abuk94cHsAtigQIgaqr/AHZJ5w8PkAZeXGzgv8uxfy/jpMLVRXWFWRhqvMtZ4u9VnJR/4POSLmdS
jNW0sv1/BdhlAqL/hyqO91GEWfHNhIA4Ia3fpq+/VHEVMKmmBE/80ijgnXN5Uom6OIJsQ0RvEvwn
/zXUdotTMTpZTvIdEc10EMa0DYV702VHcyyzLQ28uxbNHG3I8BimRzruwGx7/6wdy1iEoZvOKOdT
M9+7AV3icLTWcUmi4oiF39EustTW8w5G5Cew5+jnq1Kt2Mei3TQbO5qyHvLdvN6WxbwPNMJm9H49
k3pxsHa1NUZ7Hbn3BeHXY6inO37fu4pOm1zIRT17lpuhriFB6oGJQEdc2mPIJnGb0UYclL3JhH12
K3LApkGeRfWEDgHoZpl+cui/TaZiZ+Mc8WKfNF7C5kdmWzc+0LIcBoNOvB9mb5/NTj6lnYlDhy7x
JjK7fQPy60ZO0WM3VI8qt89hlnx2ZfY+u/axZ9OYPPIz4bMf6EUgWXah59CspXwOfiqNKpkV7KaI
o9OAKSBoww1jasQeSGsdSDT0kKw6fDHgf9rJWxkuWKMK03JufEQmW3GXfSf6zfGHTRcUz4mQ9zG+
DMuwm4MxaCxRB9vSryz8tNaFHa0r6RxRoJxKIv3wlaWfDCkuGst6Hon7JGI/tfhpR+3cBxLQcggx
x23VDxuZNOnwdxYppLWhPmoET4a0PBBd8bc/Rt+AL97zeMJx9BADX9hFFkmSxky2asSvl5gup+ZR
XGM2N9ec37M8uHQOSCETBSL29W902T+i2H6ri+wbLKNYx152afqVTqL3chleTL3Wq9xpf9Kpj6BL
3uSVGNZ+ZyKxS77CmKZwk75kgisr6rh6ILUoHP2HNs0/Axf/VaOKR5q4gs4D0ocmGe/JPhHbRaSQ
QGdYSYa5oS3ETRvCyQ9tzHsOUxnqatLVnKk5aqd6qgOIMX0A8QwaplcY7NopghHfm5jrOezbQe6v
u3pE7TTEP4sB13tnZWfapXTrbevsj/JcjtmwpgX2jlfnvsZ+ua9IZ/U5KxyAKICw4OBB0ydu23Rj
ggBcMWeo+akZQMrBfi0BrWoAzT0cWd0oCl1y2gztYgOz4mPeDPvYDWdGI0QWViSq2DY7z9yQ2iLi
LyOTZ98FHz49SdvHcBMxeDDKCLpe9N3U8a9uH1cDDgmVLqPBVTkRqGYTuIeLgJTQsTiE7gKGD5ZP
DswwdX29ypZmcJxOm6mdP/E10wA0GEK1JnGcAjuYxyDK9a2zIgsC9ogWEShT4ROPSS7D3BBS3SR0
7q+l6WfHMSAYCyjLPjfVliUrukn7/tSSBcvAoACFmzCiVLdJIjZMea+9F0HHKw2Pp2J6iy62XpD3
pHDtQwwXXiHSrRMSMOdGTz79FZjTEuWbhXg9yt4ZG1xKBpzrWQzXwEAa3hKrHC7hWMU53msZKCLv
iovuy12p4q8MSkEonPueFJdDpOlMA2iL0CfR+fwgCXwxkKGirjysrTA0zwM9x1VVWQfMmOe0TL56
eWjb4MycXOwH7TwJFwuRIaac5WFd1u7V4uKTXITNUBLi02L+cNy0WtVE/87FxXF6a9NMNfKYUW9c
h29TIcuMJtC++hSryd9y8zx6iIxvmsostuPArV438b3bku07mVdfIistwuACTuozHeI17Oxd0fHM
cFKyAT/Ry4R3efx9wwixBNjLK1vdGTBYjwuMTlFSR7cDhCIx9Cd2nJWN6cOMTZjro/pBANspSIJx
QVsckKrRfSpYeRhDMHAdKVeKBEKaiRO0Y8xAv1GZSypj2/3SjkbtkjOshrYovPJRlfxUtKofF9Px
plbwWEGe0Ae/ozp6mxPnHh0NguWpetvblIGgCIHMcMjZo+17Bj9CQGVbeNhDyvdaz1cXHkI6CvLf
4L62bBXTUGAeasnC7gkaASN9h9wdB74TmUuoJ7lGlN8r4nIJR+MhCZ01QhESIzRt2dxbNXHJQUHm
L0aOphhRFYp5JdZjBwY2fNWqm0hCRjpiOIR9GjTPx4yULU9tMqPZIHSxyFJHm9KdQi+DQwD/0Z38
i7aqR9Mcb5STv+Rh97WwOOqZqycGXEGqNVZhIoiQrCcUNCWNfmTmFWfAtWu1iDh7UBpN+WhU3anO
uN+JPgG/MtL8TURg0NMFlx+65T0CkhBzNhFVVDhoYzM8fo1b4qHQOQKlvMHtC6txkubDFIL0aARP
GAIa9EkGB0goQwT2Mg3DIjq/EODy5NQwu1Ly8lQ43tfZ6K8kvDH0nSt3qH40OYbn4V7qaKPH9j2P
ltusd59RLwdmj08DAfsq2AZdPpCGCXLIUc1jaRrNShgCdbbdfKNUPKDdQ7/TuJeanCxufSykAoL+
PrT0liQv/zAmz63VjIdFGG+7FSsKX62zEv92MG/T9lggeMVES/+ZrsVbYTZv5tD+dCzSOTp+1tju
eGjJM4Qd8ew2FXaEOeMgIPsHN+Jm8HuU9UX2ilKSMezkrnNQhpz3yaOJc2+te41/kpELg2SvJ9Iw
dS7k/do3Ymb7o/OEcLpDvencM3j5kE70TakOiFviUU7MM83nT7dC+hy5tNKyCKKHg1Fqua3FrA6o
ji+co8PNhFxF64wZ+Jx+jrY+mQnbVi65OJb/ofEE0mJwd87M20YDN3I72CS5TtcgTr7nJnrvy+lF
uW/VuPAWi+nq99DLcQjgSe+BdrDmDmnuYfnflhGkmgmmSM6bUmHeU8zepigsAr50bvwMPbF1Ve66
kA0ycUvv/Na7Dat8z/zzSirktVoSgYlWRJiMzBNnyz0RNBfSogO4omgSQ/3gdDhTRekeDJPYgsyx
OvDP3Ive5JGdLsoYfEWLzxfhFXXyyB2CdC8XjrdXabyvksEE4Ygan6k/JoZoTQgoTfSqZ1pDx3vi
rGSibdhImw8BlvK9D6wQwAw2kTHaWJHaxAJX28D2uRrZku2KIjFR+zQEWcnYhm7Nu2fLc7c02NDa
Ig8D74wdL+XIy33T6lUog18Shrs5sO+pOZXrNHPQYNJbMFwSY0aPzEayONln7F2tWEicCaU98h3L
MDbCorYqLPVch8wDOHhGjv2dZun3QOhF2DQ72Is2LQESDHzF8MKIobo4lo0xKXuvvu0BoGJoyXET
V8a+jEkt4rS+Vumcr018kyvHfzEjTBLMgs+p+tKyRF1hBfYe8gLTuaeONSLsWasKg28x2ICCAueS
2ht8dA9MMjZjRk8PNsKo65T2a7lvZXmY++J5liUq2PS9MtFzFfF+CitIryr+DCfejsYe7bB2ndTA
DVqHMqs/JWM9rZP92IOLHWy3xbiakXIsEboI97Nx3gIk9fmcsSAnbG9k7/wSNVJyBUE9o6FCk+hd
Dc1bn5yHUn+60r34uf8zMKIvDj1foY1wPM0GTQpq9pMx12258ICHJGI2vEgX/JiHOhiLxyydrpM1
7jov2bZwCFohKHD7bt7oyXZxRNb9jdI2cyfH+KVKelyD/RA85Jn1ZQiDYXVOdyXL83ce3tWgiKW3
exyeF1KTv4yQBZdP9wJU8V1VUOnAXhg00vTbOCAjSvM3CGfvJp/9rLgJBCp0DCvTdUyzx5BvsS7L
7giqlIOPlbyh7vpCOUa4qH4yCFm4WZhvRs0WJlXzs+cu2Tmqf8REiBmMNOAbdlyl0q9sDL9pbG/p
oXzNTc6vR9BHYJ6tjDWhbpNvYuMTciK6fRtxVWoHcOzhlbiSx+W5CjhpBI7HghDDsGgINWAuONc3
+9INIIKO5GDAt72xa27eDADNUHyKcAAa8CvwMQRlRvL9+2IbWX/QeHQoCShLodgWnfvSleWNI+QP
i6OBD/0pO+SQGld+blw6tZTnQl9x+t3OEM7ZCyk7SMThOa4QjtILYWlik0D+4S12Bwhc1XgZpuKl
YgldN7WDhsZRSMBskWzF1MIOvWaWnPdV18Q7a0g2idj3MDqPMuo5dJrJe01WaDqsS4OSK1nI0fjJ
biLK7ZGxI+UAKYKob3Yxu/ueaRouFKOYSYGIcQP5/nMwoDm6xVdQgytdt0b2SEEg14IoMswQwEgS
im3bGK9pjJ1itkhpcM170oOYWvgu0UfkpkXvbaz0Dc/aCYfAnovylbXyp6xPbmdv5tq1d5RMkP1E
jvUSM1vYUmArmZ5bkwC0SmDfGkOJW2uYNsvuv+r0eAVLANmBwxC53c26ZNbf9A7x2Zl+y4v6zY0o
jL3kGsLMj1VDyVjX35O5Lj2OdF1QrigKuNImULqPymKPo1wm96j0LwORG8AHUIYhb2Ogghyqf6vh
LRkuUeEWTA0Uo1fVHcopVeukL9+TMbhMfqJX9Dt2aWqD/qLW7ovwK06JFh2p9zzHL7lOeKfq8am2
YLvW+D1YWiy2SfA4gNeadGPpcxyi42TPsLcqrq5TgGmsc6je4p7CxrAR4CVLCEotnPmGswEN25tE
Zu7G7at8ZxBFMCJwHejI3fRKnEXibgPHfRvVMABhTt+HcnpTSD8dlK+r5VzfD3S1J4GrK2ueB58B
1Hwzxz1SO82uEkfLHm3Hn7ObEQRa3GW59ldjqwxyhkiPjVm1vZaQDZryfMJ429F6fDN732Hu+DHB
L9i0sjYQT39ZS8Xm2OFXWYFq0uZpau1fDdCftYA5ucmb0MNM4Z7dkPvFjtEO52R8Jrh45wx8tR+v
UOySeBx4l9llGuRXPvG2SNtlTPZ3mNGR7HfzJ0Vjg2gRJQAFiHLQ2A9+1W4cthoChFvkUxPEqgqF
qzEg+6foxXkoqayWnbzAvreaygi1tYWISH075ngkNI3Ql86qseLQx0UpKQtUiHhGHFY+KgOYnWuJ
cQn8sSFXec8/DJsfiJLbFSc5TGsQefzI54hVUGxOlXmHxHPjdmzxUXae8R9yHjouNEgzMx/aOWVQ
TiGXYkqPHbmOYRuwbhIJ67IQuCF+G/0wKgYqHRos6qFYnIHZH3vUBP9nWqKvcRpXv77ij99Nz783
QX83Nv/jT6fn7eU//4P/B5um1gI8++ct05e0+YiLX39tlv7+ij9bpVL8YQmAzsKGhml55sJb/HPi
bVl/mLZrEkxJh9KlVyr/PvFWFlNyWphCWKCxpOvQX/3bwJtWqe0t2Zm8o+0QiPEvZRvwPn9F8AmO
PDanExJBmXTb4B7/cdpdkwbi53qCJBQsXGQL0nfzmNgwMGzr518uyuOfrLy/YjOxENn/CRRnKeGZ
rsvixVgTDrLgN/7rcF2aJoG2imQXp4j1OYsNKkPLO9Oa8c9eFGoGYyzOnpjCbq2z2d15yrj6swxu
C3fqGGr0LYJ42Zwb+0uhEkR37xd7LwIEEiwvmR04aHy6w1AFPba1tjnZmfFgURg9FBURxwVasX1X
mPlVILrqW/bMAQETLih5N/39BajEDXNr0ooqTtAV9V3oieRQDFhgktL0jkEOxDlKEx+MR/DRJsaP
JnKSRyS834xnWAWHJt2BRw0pE2NzZQ/iRbp5uR8C+kFmJ6pTl6I7HVQaHbGUjlvp4F5hLHOJULve
BqxkkGQGQj0xIK57bEv7cVIZmVK1+ZTiunlyW7AQwHIaiRFD0Ck6p1l24rw73809ku8mTYZ9Lcv0
LAj1MtPYuh35eNY6XOIS5sF6pIeNHwSdKmM1fzzOHpWNubxEiHyPLWW9UZ1tA0h/pskaLzLokQhA
Y8qhnWqq7ojkNgvSO5fB7c61UDZZhbwrzM7f0398Gbs+PqQJvJKMCjpvpmxHDtClGFPxjFCK08Iz
K73xosvGfO42ptGWt2b+0rsI7r1x6O6cAAFForS7R6fdDXBienNUz8XMNImuX7szhLiYTVAfxKbG
tntnjq6409S2K2X70QoiMKSlPN6zjM9oQkmXVBxc9t5oauSqd23l9M9GENxWHdC0ZKC2chZlpNbF
D5IGe3JDgVqYAkk689j9gG78SdMNehqSniAqeN26qI5dza4pXaFofIm3UqXyTsei2IFIp5tRgW8X
c8WpyLFpO839pappoZky3Vm06f06BxLmuw9tMrkPNPcRysNl3mIyEbchjNZbvwyMfdpI5jVyePz9
0un62MW43f/jr+IejJbqoaUMKTAn4C/TS5WAe1JuFb/xHdZujXcvyNKfYxmjQZn0PWXqHho8xWiK
6izhFG5G3rOOy58yZQoHr6zfOGbpP2BJTfZZ3/HoYRhed+hz7julum0/e++UxSc4nhN2fuNXUscZ
6R+Y3dwyI7KdkzQYpgIAjN/ETAOkuuuz9JTMgb/3cDrdtt0lnFNCFZdkRUkJuzVxvDHSfDaycLgy
iERetgQzgCNajsIR6Jlpsrc8Hw3uF4V7xDIpojx/Osd6ms55hGzExSxQM4I5NTVIhnBG1dwOJNWV
PbgchIu4egiS6vvg0Rnq8RgUMScatyHLccRyaCfQk7PnIhqYsWbODyI8ENCGcqeY09PCj7GqovgZ
STvYC5l+Ny3SDewpN/mS5x36dGGjXDwx1EWMOQLpJR9dt7T0CrpKC8BKJ7BlciLHkGt81ka+BMUP
z8J0phsfRBdaTGZM6fQCaGT8YRohT33PiXCs1fxo1/qSu3a9tSzCU+bcGJ/n2sDoo5M32GH0uY31
XIftMTZt/ZeX33+XNArZctSGu5R400MhaJQKkZdPoz+eDRuLBxV7dle4QXLH3PcXv+856wXaw15h
ya2HLdleM35uJmPM1ZNtNUzNGX7/bUMI6WFMzWdAf9GljfIdK4/e2akGxrfonhsp7ixGPLoameay
OK6wIrZ3bmpqvNeBvpMA3m4rsdMD/wsQxvnzBckFSYaa/ktQJBvaQ9ZLzqI3dvK17yPO1r56C0sv
uU35ko3oPfej8KaRI0HQrJDrgw3xqvpQDfWTJ8fk3u2I2ChJZdhGTTY9KRWElN+kjpHpeBu6SL5N
ie0fXfP9jINskzXdHR5W+CF6/GDwpnYFChR8xijy3ZqeKsO1hgq4vXYendskpLmv7Lq/bV1GTrVD
vQdIrQDhYEUvZd8eiGbwf+C/Z+ObCf1J3XLPUf0VOm63R7yZH4l2aLBycKZu3eGuXOKasZOdA6Sy
B78t5hOS0csUdcPRUK716LuK5gxe4V25rOmRw9/N05DuEltt89gimlH9zITqOZ0MOVBLEQOdmodr
3o7l3pqEXGdoszd+mpmADI2PzLKySxw27V7y0OzsUHQvliovGcKYn14O2hG6RQkupRk2c+Ef4c+N
hM0jTg1kkl+aCRuQjKX8OaIeUsE4fsdjvasTG2uKGOEsjO/sa+pCPjUAg2w2GX4U8TPNJ9T3DFn8
IPOuXiJp2VaZ8TxNc8pBxjfu0QSxmxZQzSutzduC0cpK5taP3I3T175EPjDyzN33o0kg5ojVT8Gi
lYXqbgMQxgejzZbmx1R+DLQlu9x871t7WptBfYdBPIHhW3Yv+ViAIID9uPn9R1E63m5IcEAnk8eo
N0vRYfMy2CVRSsLlUOhlKye14OfAGqlP+fIyo3/B0WE269gOzV3V5ufJOllqXNH7Ck8jjeV12fgV
4XvAes0ufTetrGRZCEG7m9NPVyUuMTF7hSwIW1GuTr//K6Yfe7Lig2CBSe0+uAVgIJmpVQFHVIvE
2CWAkbOYecxr7j0EEsjATA0TUZn0mwr1jJYa77hpb2Ipoud56MwTZrlHTTTEWPvxk5OJ9KD85tXN
o/SrCuZjYKbOlVybm1Qbb8NoWJuADvNJJkXLpC5l8DTGesM+uSKl0z6MsgVjnuIBY3qmth5smmO1
QJs58zBCz/sjk9hs7Zt2hqW+atYMsKuHUuVH4Pg++SH4YSautoU0MCpb5Dcp3LdcH1SMo4OQQI0z
04n2EnfdjneamYNo85k0PL2tNMEhdlO3d9aAfb9hHLsLPNpLtYG4cNKp+lUebLgAooFE1kVifPz9
4ibpFU4az6lJKDITMf/Uo7I7oZTUp3S8jQO2x8asoO04ff3KLJeUzNz+keXDe+kWb3FBjolkE8W1
TX4tw8Dk0V9e4q5oNlIOBVtWSmJQ0tU8eXV2tlsaXpHj/Pz9p5yexky34G6cwaQIdBPvVjw+6iiC
OzEo1J0AJsopr+8TP/WPqmb61OvmmFV+9yy7kfZsX1ifmSg2QV6Z350c7gLpZruoJeyeOZuHnDSv
Lwy1yFnBqg+sNfVxd7ne0fdoQ3StE6/LIczOtUWLhktkf+pquE+SxKNsq2PClqVzDzrmg+7OvBPk
0q/wSshToIV9QpVablzbvBcDkxs92NEVb8J0dNDIr5opHZ5I3js4pujXpXLtB0m4IpVb3hLuAWLU
ZvxF3mk13TvRYsB2ThMVLcE6fGEy6WJT4jgn6tTGy1z7F0cDbJqrgNXEicpn3XzGnPMfstqCgZ1x
l9lc4Yflwj6MNagXz65SisNuvDMiOd4hzXrnAa5w9XvlQc7uXRaCtUGHNWyGZZ8aEgHaYYL+XgBs
/P0y2TgyJtuZiWFMQfu0R/Qcw4NpOPMZu9qmneqYW0KlVzlxk/b5cAxLs1vSdsBtmriEAW01p4r9
ahMURX8SPrJDP4MNbLrhu4noeWVFTfKQ1ure8/MJP6QvH5StNh4S+iMfZnzIux0ZoxT0XuNsphDB
AxLVz96zp4cxLB7jWfnPVvtUFJTljZbubmzS205V0zf/ZOtHTfzJ7Am9Bxafp6yPiMXt4+k2Ur2N
uCrXNFzIM7Ur3R/92JyOQUi8d9aRk52jwlji5EJs6XX+WlnaJjdiERDDhzjZUfste7N44EAEBI3t
CQhogTu9Lh6K5SXH04yGeYF2//tfRX7WsOaS90mDnylVLIkVb/JDgTUFaaFDecpLZdFZM+zAIKhI
Dre5YMkpsyx8KxyUJZijw6gD8pabj4u48s1e6qE24tNBQAgY2D41SThyREvXTUuciS4I/kbeSmxU
T33QNpF6ykkJnawwY6AjzeeqRqFTTfXw6y3W82cTtdm5qIPomIMsYLwVN8T7ltUq6ubwLs8MvXMq
NKxaCv5O6PQp5CPb0nIPbshAmVdyrPW1ofvTlTaSvwnW7IhXal80+6JCPOL19vjAXuMjnSV3fFio
e+MUImxdHoBo1P1TU10oaOkrNT4LonbFfdpV5cqWFQZCXc1MQi5O3Hm7UQzOqRqgNAeiIf4qrWHF
kkhhU/9SCogxvUwePWWNL2oVW5V5KCSj2n4KfMjD3WfvTpd+OToHLGTEGxzhR4pfeRbRs8uGT1ni
n1dAVcjYi81toaKYoNTWeEIbba6r2prPA7plBoOQCcIUs9a+8/4XR+fVHCmSRtFfRAQkJuG1qqCs
quTV0guhNsL7BBJ+/Zyal46d3dnuGQGZn7n3XEalUyyymxRssJoFlq+PGfRgIa695gtBqAZlSNgP
VsruSoeUbU98U86tagDH5C3I0xiUlp05v9q5IJRl4Ut2Jys7D7llwClOT9iq8/MorHMvl5dymKc7
Xy7BfdLaJ1jJ3Bemw+p+aJ4ZCzh7QKfognxnC3A23RtrN28kmsdyUDXRNmPx1KDPOmKvZoXBhP5x
zNzTiH7rnHsipTaNP908rr5Xr9pxuP3lsuL39MfTmjArFGMdiWS1qKvqEnoixsoU0DDT5M4OzSQ7
WplNqdNmIyqxvrz2STCdZOJ1bwQlHehu2fGMvb1r23JBRrQYuMvT5a2bC7bAZb0eyYgvQ2jS7cZz
upk4O7Hz1u/Z62EemO77IB3k8Z7e0aMziC3Hc74COzan3t+C/yBqpSkBVibGL2yux7I0wWMuPprs
3E63CoTQpvnRdv/hd1hskKc6m8Yet/mIyaxu2PKM4xMtjFOwWhvc5grQsxoG/+Q8KGxKm2xIm+0c
SL2dKuBL88x8V2BadHvrIWsB8jq6tcJWOB+W455g4bh7J6Wx6dl/7iQnNXuG4A2ZrjyXzk1g+4O1
+C4Qrm+M1hLbDiAUeRli6yn55mVwAut26Pemsp5if75YK7aEqsAmEBfzHobmLeas2jTW62p5HBvz
xSU/CZbnRJ2WLp/j1Y7n16YrHyrphpUf3IJi+SfqLI6CEjZWauEYQ5BMjncys2NJgDc52DDQIXQm
E2itHLLVSvOE3igOY1FctdeWx6QpYBpk226xWT5VZs86HpnJRNAYYo9NxaPKZw2TjXzjja1yLnpS
ITJjPSz978GFhox8mz986XaLV+U0MeYv7GMvGUpymM0pazfAYb5sBQShqyohd4pR3Dzd6N26jhc7
WQSQ1xbNnSC6GvcdG+b7LL+kumM2zANsmXlszPuzCMBBDFDUVSHAzxit15z+/8VhkXVq5j44QjGV
eKY2AqIYf4OowkG2F1z5WB1LjuBJfs+t94xM9NMYeZgtuX0YGi+s7fW2NPtT1bKJVm78mGnxLqbg
aBUAuat6wp5ljqeY/nbj4EyJWsLts9pvdkubG1tElY7626vs21wISlwhPOfZfPM1689ihATgmvi/
uhdtsDwj0GUW3567MFHEiE99z4GPgEBr1B8O1Mdt1dlHFNw5whkLVI8+LPRHSDEJXJeF/0syTtkk
5Y/q/Jra2mUC8VLO9/Tz+djq+Xnuuq81829Qep7ShQ05xd2lV85lTnKOB+NcqHaX+FC27vLoNjZe
3HHa60F+A0X5K1bx7uDomfr0n1bJv5o3hvXefBXW0m8DkR5GuNa4aOCI4vdH9wioLs7iu27QIV2y
efUaTqzUJwRcxCwJzWbQkdnab+nkradgln1omTxAr0SyIZzhPuEQtHRQ4k2dnxNb3Mo2kyybSI1e
yF2889D5q3GCCt+8FMtviTJk05fjnXnPVT8tabfXDj/ayl5fsDKFHkA+UlniGnpNv+7K+u6K737n
vhlvh17+NAb0g6484dp6ZUaBfMcAkpeaIMLntofM2+XObgU2v9jfgVWyqC/TP+syTqexTn5mDdu2
rlK1pdRfc+RFQ9ex2CiY0PTlZ5nC9+Ji+/DNEqUCRhisTXgatbJwYD9NafBdxMEYDdgKtza07WUp
fsyVQN5mZfuMp+nXunovazY+pAY6i3pxvuYx6iZCp8bWuANHre+2zprrXDuvhukIUKdSYMoEcd1B
uEsHl70Q6JhpQcxa2gA8bKd/LBjd82oSoe0UzosERLGb7yRTkXV+eFeDb/sA7j18uU9wkb9Q7P/v
sOJBSVaINb7NzgMb07fDoWwFwZtA+NagjOzeg6ADcaVjF1Ri8GhG8y4Ws5nQ9+NzbA0PXb3AYTAa
Uuu8N3fGdtV47r/Cbv9B/S8LPkCtg4OdnN1F/G2lJFeVVNeNXNzDuFQXu1IQwMdufDKHJdkAC7p7
CtD4WOxuCw2nGu8VbhEStK0sG3FqwW1lGogWCIN2ZUNOMDTiBHIfOBCq5eBVyVOpAVCXxLndgZM7
psjNrfMxvuk4PgqzE2dWYEMo2E1tE/Qn90HoOKXitLKe2DR1buyLHJM3AFATN38wPTSDXEmVhn+k
5gCNZdd+BeSjeRYyRQxOKVc6PyhpshVuBEFrrjP7R2+mIJX13rij8VoVj1DBKFwb3X+N9gMTKZo4
Fw5Nw6p0Gztq71ed2AWTK9n8QZ2aGbTtGu0zy4vNZJeZJW2TAiowITLUi8hIkHrHZBJEce8/GamL
rWFcnGhNZ/zNVgmcGIsIXO8/JmiCi790LmLRD5s9zp1qeciC2d4MdrDCeUA1MDREXLh4YmGzxafG
wRZlm7To/FtvE7fVUVPl/lbRFtgj4kPCI6dbb07QgtzSwuXfSLa7ZDsnbg2YipwxlRRYc/2o9SUL
cbPBgg7mrzxlA3YZZ4rGCemghcBMiem1UMY1kdwsVPn/0nL+5xdKbblckB8n2QvL/1PbD8nWlL3C
Q8UQgGI4skpVHWBARNLjq+5BiOydwVhY83/3sYov3fy8BOa/QDk/5D49tXr5ATKRbgwP7x16+wvi
CuviGjXzonW5p0oYa+hrMlNxG529vmooyMane1hI55Yj2QgyvlYMvrY+VAZuE+dbo8GNJMXqLCqE
1ivahBSXSl0zUNaeYUVse2DCGoQj9G27HzxQgbY/VBuzRu0bF9V+tNoLc3aSN1h8bBFiyTDB/uMF
C/kBWUDYXkFwWWFX4Spq8lQqZAGNyNuohUrk5GANcxO5WZN+I/8g5i4juXYYg5MKqn7TMhxO85Gq
qmOYq3Joqck0P2FTh4zeE7XN9OvgKUbZI+1eSwaH4DTXuR/VqQcZx5KYenjRefQw0yUiXYMjB+rq
pu6RmsVjfLBShVkc4vBGjk3+aM8QxFInBzvz/3+ZVIm4ovzgVGdxH1B+iLqM5hov9rBWQB5He9iT
HBXcOscwdzU5zbTy7HOg6gFMHi7qjqX1++pk5QEe1BlbtyfmDyiN1iPSn0/TL/Zm5zofbUUCDZbY
6pRYY/9h0MjcMFKBBB8IOdGzdXJWtTwEi3nUY9I8UMMSbJd2SM2HHkSrgOkkUDYVCearWkWm6xWh
H6e/8zJ+8jRRibmZvaulPi/JDM7I7D/nyv7TlJU8BveHzvgLIYEIyC19SYMlPS4D+rMKYfSTF+eI
3ax3F4nLxaEqCt35xzI/CpGFPYPZnZfQYU9LAuLf+66gOK2KqTia5TKEFEoIFRrSEbM7we/gGLPp
OXPbYLdaQ7PTwD7YtzDhZApl7s37nzUsQQAg91LYsTo1vYItUoa+m3k7GjdGYKWAzFFw+XqyOiZU
Leeqr85pRwpp3MQybEZAjLUC0J1ocm0EADnwCje7Sh5SIbJ/HVJcCqrloKyyOBBLUYD1yMxziax5
29u63M7rPLwOmGG3c/0oK2BfWR5UZ7fW5C/AnIGJX+7Rx8Rb3IVzSEn8oGJCEFyZ1pc1Z6hiOBj+
HYjreUrTVsZtc3ZASdPf+qAuk8W9d0Y0rEUMXAodRVelD/C2NWu2oAth7XMn2iTfSRnx9xF9507y
NjDlJhqQ5rLQPJIBxK+23sZ2nZiBz5yjsTdvp5SsB979F4wC67ckF5l6YbRP5kITLco0wmzwLSYw
TDNks02qkIn3tvzrDBDBJ4dH6dauecMotBduNbzIYBle7IVVIUhC6/j/XzYWTD3kO5+SqqlVEiYj
cWiF0j6KCyeSi/Gdscx8GkznFzDyRySjWyFrpCYoL1pAk77HaihGnz7ZD345eifLJPuAMVK/o/1z
0eeeEmS7sIpKMA0+t6ghzPLoVmrXNla4FqJ+AVWzPpDkCRrp/sTy/lrFANybbibnHA8d2uKCJAVb
XP6sqRyvXSZ2KANFaLq2Cp1Ep++wm/YCYselzCoU1W118niOSFZ96wGS2q+0XIkLuIM7lN3WTzbY
OdtjQdP0ORYjN63o+jA3OqBriqCTL4R+tDthW/nJd0wOP8Vmch3Zn9JEVHVcooC+J0RM9NdT53AA
orBh5uqfzQ77b563TOlYru/dYP41uh5Uvd6kZphZGCZFtje0555bka23qbgb46nCWeo91W1dngGC
0z1itN37qGCJeNewN2eDFQI18aPWOn1ENfsrgLIVijbJkKaXIW7v6VOmy2NGY8wx3MuTZQi0WEiS
TQmGYt7x+76rsQWNbIhbVpVfk+TQQYgrr6grjWNlkt0yc33k6qoMFtIm34H3J4fZEY5zv7ymQz+g
sjLrreHl622WBdtv8x2kjE0zmSZb1U7DQaWMNfXJ1eAJ8Ydv5uEW8OwfJATjLcYtIzL7GsRyF2yM
0aDZS7ms2tZ9CRK8mJUH5WVt4gOIQhY1/pdgKQ4i4TSwQ6n4o7amyayrTYxiM1n9GmWIyjpnac+j
hauXL5lTFfBRBwvwNDXxrc/cKezvQBbgVEflqmFXQ1SDfPxW3CP2hoxdDRpW6xm9+rHuUP15VfOQ
mSYWHF0jflXTLQlIoYIauEQd8JfrcEfEOKhlqUjrY7A21zVYosKSv6fEIN591s5uMSIgwqS2z+MP
vuAKKccUHxrbA7yrg+pqYxniiHKyfUnFtlt6NsQlc4Z5XdSZt3W3mD3LRTr4rW5SxrRk52zSYfhq
Fm42Jm9ya+bNcm2WfqMofUgCmDaGSRwvkBE+8Lx46ow+uU45uRFi9cBBHwK8zVE2/V5ioNrL9GXU
4HZMw79iQmxuo2OSNEHGDAOsjVqMOUp9WDFqEwe1f2tb399LBF1tVXwHLa9oh+ojHAdxrZkBbXyX
Zqi/P2Phk76Q58G5qkGcWXGlqYmJ7UVVzrrzmuAKDvHw8m55k33KFPrfRfpDVGTeBzdfDmmVS8nv
l32s/6ehGX/dPL17ZgN352XFmXicN9m2O1tOAGI4xD0/AL64OGqLQ/DQzegU5H2SOAWpvilG3Wyi
UJ4nU6SQQ8cDzkCzKT7W8gbnp93NRLnhXTBOg1mbuwq8zcR184MUO6pmdotQnXIL+/AkwFprx350
8iWqCnx6/J44qSukJKglQPkYL8S7UIcZQC07SiyMlhgn47mIrLrCsSC8Fglm8jhXvDtAp8vXBaTV
k72y15ExsxNWScgKF/+KfBWbf0uGRWoyRoZ6Wf5tGDStJUfVwuLugqih2fnu4j/kI3my7RxXIUZ5
KyTMAgxrK/YV40jsA8TztcmvVJj0DFxau0J4za61FoeNG0s6r3O/LV+F1kysclZoylh3GcImq9Nd
ZREolk/1KQg6Hjr9Ib7ov/7soNyJ0yPiiDemSkAwWBkv2nUeHelR94n63p96VvT/L00lgD3XPQFW
GTLRpQTfBb9MAEVrHuzasSLZpf88Ph0GP2l9kAEwXIiTVKL6sxyXMxEHyxZcnQVt1loe82aOXNqB
eNbjwzzWoZi5hPORV88f7lOybO0ioNi/5VSQjOHpDCEsXEWVIzZKUthe3ZBWG23m+6wN1JM7Y4Nh
5xEfMMEAackwXSGvejQq46tLbAB4LfIH4B+n4U+qhTwnFHdhWqFesePMPzRBfamXuGcPSGQFuEfr
9P8v2KzqqFnGr04GrKtocHEq9uMpv48dmGUcO/6PKxQFuiP0R0ug5CNXyP/lbnHMgnI0aC8msXNG
dj69hhyclga+cIwxt1jSZvsjmmn2okhWkNuMLjdx6zw2dv0zyfbVqSr3Vw4LcHb7J08R6NQ0MT6R
wupCLcoxNPME82R7Jwq3mhrMWwV+KNBKsF7YpehP7IOhPcDxto3xMU98A51QEmZAN911ZTYyD6TA
EeiGcYps7T97pjk/qGfP3eAsZyy10cjA9hU2GvbF2unOPW/li/WVucZyaBrzbYnHBbQ54uLWn5/F
qr7MXpYXSFGAVqQHFgPZPoAJN0rtBCPb2n7lZDyssDgerfsvLG3Qs1pTcU/gAaBCyRX2y+pdi4FZ
2D3o1xgnL6zWfd12gMxG86tngITfSEHwzksO2Hs7UBfAScdJkvTLate5P0WAy6e0qcwnLMNqZyfr
W8IT2Ojasy5e0xNaLUGDU4Al27wzrB1Vgn9p2CWAETclhc5UIWyzXtyJNerEl76btZzPLEb1+f//
NLI/hdpg/HZk651GfJfwC5F0TLiWJw7WuHSC7aB0tI5UyhWFEYjf364NqyYFS8eUbafA3+CZirN3
f4nbcApwK/gqsSlQXPc5UNWlqPr0ZPjrP1t6IpplvC8qkVzMjq2xY2RvY9+lkYm9Dc1v6HtMSWPh
2n8cz9+OxvBs85NGSBjAPcxWJL0fgR5xc+cLLUpCP5lbTFhHtAO0bjkCgiKLOpOICAgWu6xajKsy
l2kznae5sX8tbnYsLRYBS97aexbL3msNsxMhT0BM2ZJENbCCbS7rbosU3IkconscdQe0TwzemMNz
8BcXqyErtFSA8F3kELNl7psGFEpX6v41iXH3jl1wMCVviYnNd4cc6yLFqM8OxlpsrEjnO39RG3bg
bC3HCCY8IesDoDd/bI5eiha6IppEjfVytKb0c2k8IPdFaz4EifU+UUZHrcxfCCeECSrv7yRKKTAQ
VXF1xEdFBs4LqTFFRTg29rTvxobfyZs3HPQs/5VVa1O2eQyq/KiQs3Gom/l98VRJBgV/9Fw13bEn
9GOr5HDMb2W+zk/uZPY8R/K00qw+ZuVZlkR2KKcl16GNqx1LTePY89VtQFj+8dD48E5Ti/HDdHcE
DRHko23ziCXtYfoT0FizjDohWaphuDKYUT7/uuOyjDipYT12umZvY0s4jEXQ7tHhcgDkLak66cm9
i+WbU+0nxWH14l0riKRvFWYCuEDFSE4m0FTV1VcGsxvOw1uejTjp2oUUT53vsqV+Aj4cb00HzgYe
VaDvKS4gJLMN49/JuZsux2vWFY8J7sRIwppDZMijgxi7d1sw5DKJk/sAI2I3/c11dapwpW/TwCBx
jDBH0nTyva7SHyw3R8ul4E8HswdBL/9J3B03883jmN8sHZdsnTI+UezXcaAih8ybw5LvkymzafKZ
FmlvmC+rz7Aj04rooEOcZf7F6bsHkDBwnpKTb/MhDy15ln0PEAZr8Yo+cTW1ceGEphupC/WJf9J8
5Ue0r1eOtCRN1sukq4tD3tXes6rvxsMtx/ibWASDqE2TM7o354Sl2vyjh3g6qmztr7lB9svU6wcz
haJcTA5DgXjEo+FS4Zfs1cM6IXrI0LZxKGeN0S0IIrK2gRqV4YhmemsUOSJdl2x13Pg7K0mfCR91
o271Hmvl5ESGzxvRcODA3mq5MAjhsy1Au5afhl1M7E1cQdz32NuX02RfxvRtZJk6JSwdc81+xksJ
Z21L+ezHDX2fP7+XA3MmljPDc9twArukrm9Q3z/4qvzMVtMJhe/jSK6Lj1Hxkx3GPGzK5NEUH0Vq
+8fMwG/vI56rgvm5UqgNQe0nO1gnuPtSedRrYe/LpsZbl9/n0Gq4EU4E1XiC6IoCcfrQlv7OyBpk
pDYTPccDMvie8P3zB6Kd63XZsVvS+6pzGNC6XGS68Q+Yax9jaeqTnVf5zplgbal5eBnz/N0zK742
W037FtRA4CbQWmJ2MFMwvSfxdLeLTDuaX2wTXoHQGYw/VqcgmparhQqVqrBDpWKsN/Z2jOjkzzyo
cRNYc7fDiEjGaudVV3/y3pu8+DDmWQJmKq4t18MubkGEOnaDKhfwdrb6Z8RcH7n9lgD9POQFxBql
EW7lpPpUTnItKnmfySWMc8CYtw47MXemb3V6FI4B+sTSsCOa9SycO4d4LUVxnYD5oMaCNWgky4Y1
fs4gFZ3V/7/woboPaeP/s7WqIohV/amXR3cjhr64qsHaNBgmr5REFjof510OjQrr0r0K+Jr7OOlu
CMbsE2oSdSwEyzbW/6cmV2+EGOXXlrSpMW+vbeoffBOHu1ensIaQxdATtrXLoTZ8BrUXtkOX7leB
zgcWJBTOVt1Bvc2WGpaTg0sIZPVsNCdwnT9Zh418sHVwFc3wd/T7R7cTEwM1trhJXnDc5UjDBmFm
qHrHClGcpjt/che9gN+5QyocSoSyK256yCPvblUvrGYl5Kkkh1EwSyaBigo2qR7yavqYYtZIOksZ
phEjgL6QEBLKjqF58gLjWMh+4GASX6CiiB5d5odOYcFjjcZZ4mfTA7mfkvjRzbQG7ERJVwkNToZo
SpIXwPZd1OergaBq3gOII2kWxvEp84nArH9Z+Npuvt08N3lzJTZrBybvLwS17ci30bsA/Je+obAx
498rgV2gEeyvhUuWULH4nwtquCGk50a3ETlBUYX5HZ1Mx7GXdfZo2oP7YGJNo1m7y0BygyNspPRd
BgMbVI0ftBwOclgBVRnBAWIZK5Kad1Vyp4eZbbrIp+eNVQn7nL5Ae/vQmNHi2jB2R7Iw0gNfQxZm
mrIDotryOCzyNA6geVNZDSEbJXzgS2bQ58L/L+7Qz1Gqht8Pe78LydPMWbO35hNz4Ww/KI9gpuSu
l1kdO+zSQw17N1zvgS3YIPJDW4g9piLWGngLKPAMmBbyDmKtG8GonkwV6SanybaBkSvGBQnnSu+V
+aXOubTKwicd0JrJCVpIYuCHj/kXS0VssnhzuubEBu559c0nMTpcCqtmFafSO/3PF+FYIp9gTvmG
ZuXm5uj86xGyTWZXn4KCcjtZzsD2NSrw2KIDuEfptTuzYprpph6uC2OpmBIM58KcTEjp1VknSXAU
hAlgLzOeHZTiJ9rzIcSHqrejnd1SUOc7XwMD69O43IsWGYx5Xy8mTf5hWarbOZJlgLr/0ymIyQH/
U+mke19X8U4Je+WkSr6DlYCEnlTRTR5PMSqf5i8Uv247yIFizMer39GAwHDExl8H5sVHz7VdrdHi
x58EHC70gT1B89fKWVjzD5zbfn6sGiZItbZug2CNFXgdu1fzPq8NJisCw/eQMHVJpQEfRYDGxze3
rdOU3Nzi0fOtl8lARSriL9PzCqajk7Wbu9R+bWsCBIcJhPm9x6+yzIiQCP0xzNTaA2YHit23G0Ib
+dG1jxlVOfq03HooMvpn1CZmoHsiMRr7Ra61ebB5Dzlpx91aJtih5cAAfVl/eTaRFSMTqnzgGKyp
nwbmLlskrTtKXLnjlt5Lf/2oe8ffsu9atmv7KPR5QjDPnFLpMBfi0+vKduMYfRUa9dzuXNiasCPK
b+WBcOiD+g8k960Zp+N+yshOKQQk/oGyWPI1QQ+YH7MU7VuAZ1KT77ZNVNK/eQE/etXrlHuGtCtH
5mGqW3o8q25e8oD9CwS2neiKYKdWmZBK0oer5Vb7YXBCi097W0ngG5oxo7b8Fpd3/pTFNYj6uv4i
t2zeEOvMqNtx8kMi6rdezsPDiv8d++Z6QjSPIFIdV6ONQ2Hmz57/ux2EtXMyNqLlFwxMhNUQ3Q8s
JrgtGBzQtXPtKElszizfeSV8Rv4pGLkO7cGInOpgBKQ/AG3JOFjFzyrwHE4xQxVBfRs1HXkuZNkR
1pq0kYkIHIan/6sue9bN5d4jACLPGa3nRNTvQVCwrC+u9NGPQJ9d7wXPgR0NAH2jqkO4ZbiEUeTO
r9XTPCIE5sSivmoFA4pgrovgJMGgwYZ/rY+iyxF4a3M8dDg7NgYL6i23Q3bwkvUxlwNaQZPCp0et
PpQU1IjF9+NUvYOOe6McTQ4BKh/wws5PAvqSecp0d8PsVntJ9iRQ8JnmAoS8Z0RrsLLVwXQ8peUD
2Tnugw0fO8L+Vt9ZXW9MqI3NOLVg9/3CPoAEftEBVtssJvWY0ojor3LNr2nan23TfnLdob6Nxvy4
AkTBXMqMuWQcU+nTrJKUiVwj0KZLtI8MUPfqbA3uS4pz6YTZR+xBJUPi6VjxBKlyme+zwmvcHEKR
oqJe8uQCeTGaPMw7zImaE/O/JwzfJysYkBuPrMpLDnTuaLSca456mNrrNDCcvCBWOo726B9ECj0Z
W2C+dV3AsQiY3DMjEu9civmX45CZHLhFmK+re3Ib9/eqOqjktf+2ol15bX0up2RNqMnHsxdIwgFW
5yPWAA5Wx72ucqXGtILbSADaSPOzQH1wE2aUcoGbPdk3fzOb3kueSYe5Xj/vweq/ks6VRxP+77lm
5en39pM2fL1FQ0R0cWZU29muh/sn9uQojV21xp88zSR29wuCHQ80j5tGtSkZ7Kf2zkHfsm1zDB1W
c6Lso8BZ111lO0GUAdamxi7FtVdVKAWzpq507Uv3y7UQCmSllGfsV39mkKqRN2bAR8Y6jRzD+N0T
/7jrG2YEhYjXUHlQHInHNWqWsIZonb3pzsi9lnfgpJzGjEi2vtUfcJaNTy32IdqhNHITkm1UzOVh
TC73t0duweJiEup97wKaljs4BZST1dmrPaXE3zrJ20KM+rbzk7+VAo72R5j3+Ky8/q5HyLQjSSRi
oepxYv9XkbqfluVilfJTM0zHd/LVme4ttCiFU26DIIUjVTXBFtdutp0bVhEK+hFpOtsK2ccFEnmY
+10CFYvjcuykRpvNZsRLHwPBzCO18t/C4W+Mq4kiODWu8Tj/1gue7wDQLqkCf7zMxWuN4JVsU/Ka
Gi93NwDqtPQBOxkPVUJ9iM66aRPmFUFMCMxdIkEMFtAsnkfXANUMHtktYYUeB9IBbAUvDka323en
sg7UwZfiO8h1KG3cO9RGlWGDJJjpTRiCES+yUijpV9tccbGQT8Dr7Z9Hp35GRfjR3X3ltgcsIE61
2n0vumdebQaviP3ReQOmqelwQuKkWn1m0Qt5AUmU0dqAykYk2N3F7ao4BIc+R2X/OLH5vIsBH1FP
3kyN21CM6sfUZSh5i6vG3w7wdiJkB/NPPL0LIcxwXs8EnHwZKVLd0clOs8Yn5GIwZUEkf6w8Pkxt
8+Exs3D5LjcrumL8gSbYngVLCvty718B02FcubwIG7bz5cTCqw3xG53mAqYlCTBEHJj0xZ0MKXQu
Le98hPXtXS6QOcv5VHeM8fjh3nE1h37SeB5mtDZDE5zAeoR6hUVb6jZcES6EecZPNeHf2buXzfVv
nAmPrZu/eXn/d4BmsdMCHd+chRrBZhvvHZ3t2beJA4mTx8VhndA+FXL6K0ZvDCt2USL5Qhp765YF
BRccZUTrqkOBi/ym6t33lFPADnL2OdbwIScmHCVLF8/PUAWAVtrO2BTx2pAVJ8ilTpCE8GH5Fbo7
JcJVyxcgHs2WohtmUINmaF5pFkfrZFS/ld0rvjbjN90tg3JFSGSFGh7hAUOu+wbF9qetDJ4LNre7
IVbAxoyX+xNZ01WeV3t6UT9Ep6iIRp3xxYIm12tJ+8XdWuaUj+6QWfvCLc6axdrWzCi66pnnFNdP
0lyZK86YiIjivnNR0PAXPt+B+8xKUoef3johbe+as0qgV7XTHwbszBwWtzlUyz5Je9KcUnRifkv2
ocrO8cJUxS2glOH94SrD1BFMExrfaZdYAKzslf6FbdSP7Q1QN9cMKlh7YaCNEkWyOmF3+BCsNR+5
+zDNyTtRyM0mYIih54/KXf2oTJxQOim8pwk9g8XOoNNsw23n6rPJSVxgwoMBKIUL2c5THXYDSWpt
AeCuZl6bo6GBwwe3eOnzb7OuXkZlOW/sU8AwHm3DcF/xTT4WbCaiMuh6bpvsmtqq/Vzy84bCnweq
gUXVDDgblcmb3yEtu+ed2LDLCbdz/9qypzbTRPYwvSPUHVXTRiLm3ln44Le1lb0QPHjDBa65EHhH
aTF/tzYTqTEwgPyIFwyjUdXjHh45qp3Wd3ZpShBGnjsWL2q6HHoPCbA9zvnZaaZxn0/pAxrA+oCI
Oao8rS6ZxPiUvNTx6h88FrNRarRMZniBlwnFQYdIbDSnZlst+i/t33wIcmawRT0fV4+Sq7NpPMqK
uMXKnt9tQ9jbrLeWQ2fwyft8kdkIk7upsk9SQ0Cfm2l55D2BmZ7CVifUlilu9WCrmKA/OYKRMhV9
HUyRzgn8m2nrF+Xyj4vq9gsf7BHm3Hyc/DFkKRY/CLNNSHDlGBYVw77cQ0CiYT4j1QMBgnLonuCW
7dmevjFl/bRtIzg19PRmhRguQTQhBpltlBi6i+J96xg4Y0pMnZ20xfsQx4z9DQcdZz3+TK6XnXpF
CuuKVeVALeRn58Y03P1Qz39J1RDIF4JjWinEPaYKZeHwqvavC4fy5AA2cXuU9UVBbIRLAMOOLK4j
814HvImTnOLlSbOSu9RZ8umvUL/Xuc0esVTSXzVHMMdsAcm+QDYDZsT0EgIxkygYC/+IDvOLYdw2
KB2mD4V9tkswOd1/HJ3HcuNYFkS/CBHwZksYgqCnvDYIuYL3Hl/fB72YRU9PTUkkzLt5M092GR+R
gBsKeCAVNzq/N5wUE2niqRV5A5Tk+3BjPxB5cLZlQFkjXXjhHLqLY8RRYaYOShaFD13DI22a4TGd
k3MMB/AkV/qzrONiAKBy5+7ojjpt42jdymb/sVfcJ2dY0L9K4WiGtCWPSv2c0w3bzl/CkiufcWQC
5GoMVsElZFR9gHQiwFOju7oiOtudJwlZSzc62jxpGSZX03nNYnhTRo48RIVwW3bG1MZkL4spDLhq
jIvFiuwyilFATax6FWr1qerE19jq5T1tMU1AbdtGJiWnxWREQHX+MPPPhk/ivQk1hh+jJcFNn1jT
1OqLmF/hJhVeApVox+Ey2UmkxK7UoCVTQ8vmTGHQVICzM5OEupV+AIkr1IlbGtJB60sw5xD1USDi
fUGxZ7nicBDyRkBpF2k8mxvBMQekQgq9q32ScqjitBTIId/YHPWHnjvzgZ2B7I6ZcDVvIDENlUHX
KGHvsSYpEeG+EUWg0acWSOHiRyMzgWQRMJS7b6VWL2K2og/UTBzx2ka8pnS7nPTcS82UflXUf4xh
va+JcgSetQ+piMymEy7UBx0myrFPJV9d8WgqsXXvtygfhxtjx+wnHijq/AaWVnnI+aktbnFiOizP
FSs/yJQ8wXgFaUmBpzTd93WmnZNMBv6D+JZk060rpOYyIA6sGYQVzho/IbuCDWpEWSDfGuEHDMXy
HGl+nmPOk+MIskXzy2uIOGpusJaNk8ZO4IRA0aLYeyqwr5t1CVGR5cGsLr5i8oHKxCNaC8AlIW4o
PhL/vRVSkIg//zHnKyR17X0xdYQm6iZI/EAXljPZ3Ichet22TyOw8CYp+p9q6hHHjRqXGSnzwUgV
t8MDi2LJUWO9RLW2NYuy2ZHLzpfWxXJqSqK8fm3+KVH7qUwVGSFp/YJOtTjhdvVYBlK6PEYfiCxC
oAu64FQqnlWTZDvAG+TlFooX0Z76Erbofxr9bENtqOfhs7DULkBvJgMdQeCS2EHuiZTFdqcyD9Oc
VR1mwlOuzkq8jCgTWvgDewSOe15WpqvNamBUFtQcOtggQxVT3ByXwthInRObouVqsVhB/Reys9VH
Fkoag3BhfoyJGZ5Ucw8edfE2IacVFCbTBy6xkF4gYdxch7R7YT28JKQg0oy/2pyRtrOMRAJxbweK
sh/nFrvUCLBmMRt2X4njLmrEMZgNjRQupcQ78AZuL6+aQ78QLEwivZOi9a5QNxo6SnWxJAK1W40a
E7/o1toScLLmmhgKDhezcGwVhnOrpfYG172jICZgJ2EPPivlbpzY+4BOU29rJPth85nN0G1pZnzk
WKAdPOgjqR0nzrSnPIw/RdCLVke7lRpNW+eSFJii+tNI66+lSvY6W+ZO+8YZAH86okfepC8wwjR5
CMvlaQHyxvP9sCwF249GoQcab9qMgjalI+ZwRAB/VTDoVNaG6tLgms4ohyShHHnO2Letxm2oGx29
mq5WCMf/Oz/VWS7PKOq/XAGGrTR5z/9dvDBo4km0huHL0KmwrVp0D9zLdhsnbAnUigAdV53KjEtM
n2k5Dc8rYIHS2oqJcLidlUzcY399Uated+WECUkX51/BmlhBCRIA0Fx8mVvupVHiDqqy1IkitsJZ
gBY340qGwWLW7aGQKU7Qc+E911Q14KRLgLrhTSQqGkRHedJYujcCSSzhNwSFTOZHGfBcG3jKrDXB
qD2OOwkjk5qBQWTjxaJ18LNR9Ft4976iDr9wb3R3TozXFYuLNsYzxZDKA2MumiobOyfHidxAWXmR
Jc3vor7ZVSyF3G5EtacdHh+wSBZnyjnbqzFuUMQmRr9n8n0iT7pUd6mhmN50I75a/1t/Y9bpGqMW
YaN0ayl/7bL0GWMe9pwqjamrh15WpERO5lyMwBpL4Fsi8xhW5g+naQy1a82At6G9xJa0Qmvmt1RI
0qOZfJdIfE6JK9OhxV0+4+BnQ5seQrn5SfHNXBE/BgRPhnYDy8AgZfPOkIvqwkXMWSuB7o2Sw2fR
tLbE4hZTcAJOJWzfWvpatGTSKKqSQnwmeOTkhrqBXO0qT8S2YUBmY/8n2lQgEEdZZ8SfAeEujnC5
zab4xRbLcJrNT1QM4uLXkXpuKwIe4L7qHAcgfb7j3pg5OZsFqeTyBf1BPUX1LDoT/Zx2VtRXougx
bWXdC4F1Za8LTeRqa/PM40XdDQygTml8mDIr1ZhhwZfUK36p8IK1Z63mFd8TJy7KylxKCUoYpTPI
DS4lW5k3YkpyGOgO4czE4Ic9Vykx57f5oTarjU4KZztk0Y4EPO0zNQ4x7yhHiVjhjkhT402VegRf
7LIQDX3aIcgeWC6HPli5WrU42GkwayvhK2WKtT8ZAEihxB8TwMvcC1t/F0C8qWIOIIifEoPek3tH
9mBTj4AEFSDLKZjfCsrNkAOXRdQS50sQtSQOoqT4m6eUkO5CR6+alOdVyz8TFTO9FddTILNAWsR6
pqc3/Bn6FePjrQ4X4ywaBmZM2aTdJjKcXiPylazCjTai9TBX9QcrowV5998c40YutBwLCLnxmenE
HrtqT2V8e6C8YoWicRSHu9RAwbFIFthalNANlIaUe8aEpJOxw+iMY3DNCm+l/gfzPMp2Q884TXs7
3k+9HSeD6nKM17igZtBAg5YeGRKQxGsm9Fd9WqUjTtdClGMENNba7Jho4ilx/zdZZAZtpYzXZpL3
XNrDYRH4fnOOQrehnQ5Q+bQjTaQDNM3XzJT0IwcKJ85L3S/6RQas1C1uMmDCTONoPpWAUdjY0Rcq
jXeoEUJQdooQwLVhwUyTpqMMmP/aNW249tB2wnYBgdymh7XiOSELmkVbL0ycGEn0iBJ6W0ix+PMS
D/Yqr53f1SaSRWzNfregoG3jmTuyOtra1QpseQqG6mr4xxF8PRJHFY+kTL4zCaZxS9sSpxVCfLaJ
EOWIbSsc2TexwbZATUDE+dT72jhi7PxJwkVjMKPUGxq6uVf0SnKYXEu8PCtgrZSMoQRX/NolRkBD
zpAdRkLVfc7UrUh1sx8lchYiarBbF4OOR1idr4Qwyc/GYfTTGBMbla0YJn+ei0J5JGrrp3ISvS20
CZ2yiszU//8YtpK5p3+3YuPAv9UYNTlRZfmh57GDzVqoznE9UkuXquMxUfQgxhkXDLF5FoQYx0PF
XFBUITX0oeLQWp6e11L4EmLlH/yLxKOVXZFAKtdh9Q6keIUA2n0lgpo4CIO8fEd9Wa6LFF16BJRA
bhlb4F33nlTvqXQRXww2nbSvKEHY8SDFKEeun3JGtTrmkdY5vYQja1mW0a45QBF8k0SoiYnlFioG
tCGpgMEPujOOkXgvR8L1sC8dZZaE49zkz1nFCqRXSUANxoZhHBjXMuFMyMtgQjquY96/mgbLfFZt
OiuQasJ4RN1UcW6sUd7GJXCjSysHHTP2MpcWw2dim/WWN9PK6CKLLUaBz75pu6tYCSHOQv0la94S
82OJI68wnyN0iRVtxCg5IVQE8BgUVf0etcVpNMxz1yawCynFrD7mqvDFcePhF0fOI/sIS25jPtPT
heWB1i+WIHZDkqrjPGjwbSYZOJkbm7N9MU92QZfuhDliovmWYNRLjQlghdivx3hC5KDn2StK1rPE
iq8boAbMzWFuSWxRIjzOLelvdgTzG6Wqu6HrKSyNIKMftRHLVHQQVgOndhJI+UXqJ6dn4Wo0xCIL
NhZzrxy7kUQBVgEEKCraLLKFkVPwG8mpbpvNm4UC1gDgwGgeNJi459lBXVJS/E71ZUq+zV51G1nw
m5IRkPWnANJKWj4EE5kJxCU4Yn/WFuJ8lYd+7E/iilDYflCCzpUR125VPBe6zIKYvcTACIV5ToSj
MsC7KNvuVFvWkdGDWMaX0OgPvntH6w13VN/EeQ3EprfzaSA/tdxY2AOx618kAdezGvE7XwVwqPLT
EL1oWrmHi+XS7RYK3zXUPZ/oQZm8yct7BN7HiACoN4wRAvNCw66fmUppTnPDmrCq3bD/VxDVxOUM
BsFe2glX1exkAP2npsKs+W2YT3kDrIFgTgg9HH6XJbwY9DlE2RnQQZ4SxU8/TXYbakZpV4+3YTVt
xvsITxXeY6uhwrmqvRU5JDcZL4aA79jux5qRez6mLVxxiLlsIN4AB+5G7NuC2O57BSdBeWObQ2L7
gr3Wo2o55QQ0ix/k3Gx1s4Nx0gNsWxOfqIujhJQGX4J9EtI7ZHy2o6UOlV85EfoaoB/LaoUKwkK2
d5PqWqjFeV4/h8nDhWgLGiZ36oNFPsZV94SiPqSGFsxoYVTE7DSCqQhgZwyW+xUgw4oFnQp4O+3A
Omd0VAKiLp8ofaJoiqIr3H60TRlZ+4mDwyVV5sVz+FLL434E5QWrVAgZOFXdA1q2Sl8qq+caPTRb
/5JKP8rwTSPtzEZfADm6ddDLI+HSNua+52dZpqeBDZAZFZzfNsnOzsxoN4cyRb7hKYaFlipQP9CQ
M131oMzXyZGUma8rnL/md1znfsTpH3gGZx3lUGHZGPXvqHnKpK9eW/d98RAReTPrWe7/OiolFK7Z
Mv3RCDKJdQDsTWNE0/uvWjwKU46fqPUHPir9ieGXWilOpecZR0kFYAZiF0UyNONSJoFfsOWCE8NL
2YBFOCVcS5lusLxP9xPBtih1BTKmsnUfuuEjL5mMEAlYZ/vLtByU5LXPf3B870j4iiyEqU8Ri3Pd
w3wnXhDLbPUTuO0AEUZudO2zK58LPCuC1kPquubtK/gwH9fHRdQCEYtqSAkFRapSvrBqOTdCwA1i
Z9mJCIQ9yrNdPKs1u/WldcekssNcsjv9YObXMvLLTRidMxz779saPMpOAhtK3Juidu7CPZtkLK9B
NmeBgRMelD+iLjIYP1tMWLohYpmMWEy/sKFSSXiesCAUkzey0h5X0ZaEE+6/fVl2O3nAPIvW17zJ
uWDn+wKbQ0muUuL78E1snymPRdoH7EEmtt75aWu5zfKzrQP78aPph9eeBJI1LY6ELmoMDrlHX8Aj
jHnTIdDpsdx0+nj1tfSNLHKj9jsFzXwemv0kj5SxMUmVYD0oKGcbYSHKRtZlgFlsVkAIJ3jo2lEg
Xl3D1JuzngjaeWoBkzM5d+wsUB6QjAmD6m5Ou42C8Tm7AC8JjOFKX68t5PHZaA5CdupJ08rLFS4P
WYWBar49Pkm3hYaktUGfIyYCvq8gv1dW4g0FG+GIcbzzBiCapCp5wHsdZTMaRtEyc8s/TkC2zjZA
jOnKMQ1WPHzfnZeLxpEzDuStzWEDdSuEKAFwBMtiM/WPMq7uCdg/3tT2lOAkULBfZddh5kkSdgHH
XNsiERMpNCejZMYsVhcqk+7zkt5JM+9FhhssCBj1W4hn1xpjK2YSR8OvFFkodQShQ/1jmSmlKznb
s62HlLSr4nvRMs+OoatiM02xZsucrwhMsG/o6fD4kyCHb4cmfNks19iAeCUwva7l9Ge4XGkUg7o1
ltJc+hFD/p7yrZFSr6xzMMekRnoCvw07UHLr1J4wTtyB+ux0BaIpz60yvsMwYChx1ij08i60MYE4
Yrl5YNAvFjT7agcXZdepEtwUASzW75ZNIBh+rpTuQBG512fSwcQ+MklvIimZVT6O0ZNgpLbQ1iTx
9bNl0uLck9bu9o8tHK4vt7bk3aAIL5Ak2ErxEjF3WMImXrXr5ssK4kJzUzU+t9tWa7NZDZM/4/XB
sjcB3YOZzx8rfCAk9LcgvAHsyjIVjHrxFOVDwIxsp/K5IHbASMxXfFWoazmL2+o+BdPgsclgBNfu
I4/xmZt66QKWtkNBPcaaO4JMJXo4cm5lQJPxm6XJtoV+E4V3zFoGUeih3DfLIS/ZjwGOZf+PAvYc
9Zeh+Qm7H2V6oz09bl6MWXzCrObFEbsXxvY+pqK6IgwfL9/qYvHPfmv900bM5Nym1dgSpZqeW/17
ErE4Vmgf4iPnd1S5U+MOPZ1W9+pJ0m7lFEwdirNWHDvlimduo1G5RXhr6/RulsmuCo+JmbgQv5wy
rk9ZaOw52gdUINSa+J7ov4lOFbwdmnezu+gYkkrDwr02w/qcbFNuglTirmHFki0NPy6H/aHxlR6B
OrMB2QV19bJ1FxiYbcwcUz2SGYxN80ctz1I5HAzoK3qee9JQwlSKOQekO1AGrXrpaiKoSQoRtncj
brfMCG8yj/u4MC4Qwz5iGTpHZhFf+R5ydOiNarpgujkXCM5E0QUz9rJsuXeqHAgIONoc0KcSogzX
Ct6q8NKpGw7/n7AqNrulY96+y92fCtonQt8cYwHzxnsuw5FXpvutIE8FFNaQM4TwLe9LQri6aCn2
ckKiC6/x7kEnnkND6kHRItcwEUSwAPBUNyca4bS9KGeMP+9Ny7kJ+wECW3/tVHQNwPna/BZlPKfw
g23bSeghZ4ZNVzJ5CBdd4TYpYcTWq/pW4j1WHapUdbmefqwWHEOkwDLXaAf4xyh+LIfqLjcJM4jV
e+W0hUroPlLVI0TvnRb+M8WXBOWpSZWgpVFcf87V3ynEpCgA24F7B+6tgqFqrPeyNO8TsP/ZFNwo
FH7VqDkW1CaEwgse9ecJKYTFyq8gYOzSCrQfTMATghrghBedYKNFHFhlG0EEizmHd+RypvamR+hU
PT2RTk0snCFC5eZ8jA31c2Ua48QEn4jnui6eqkomaTjtoMJwHuaIz7mL0F8Wt1czjY7zkr3jpuJ0
CrFT5cyvGs/qY8GyuCycd0D7YR8R0lfuCoda3VOFH0rR2/saR4ifObZulIRQcqhk3oVN9xSuGbJQ
9QQKF1uogrsAs54s2MIUn0x1DRq93ZPI1LRTq8WHal4OxH56hQjEKnDvnxhU9rTA+wLEwvTaxrmX
+w101aXWTnBM3ajgQBia0XeSilcDpYAV1QH46L5V33uLJpduB8lsZzDt02xoW7XAO5AVzmhqXt5X
+4H/pZb5Vo+Jz2r8fit/7iwnjrbtdAfgTvhZN6NUimY8sJg7SnXo5Eq81xZ/1Tq3llGFt4MFrbb+
Wr3SCEelLhqQ5IX4MLhYlMLPRwUS57dACrpW5ee8LJ9Anboiw1+hkrDkchehGukj6DI5mNWDWFn4
PflZUno2jMU3NZhIwuBaIK4UgzLikaKfQ7HNmyL0186uROoNGignKqY11OQNBDoc6BS9IuRzCJyc
qbyOWxmCuu56jNV9/p5uP2p/A2fGWjmG3tcAe6sjWxteFJF4RUsV46Bf1+GxOUKk8Us3lKO27Raj
z0Vh+hxmpzbuVFxrxUJWDZ/ze1mkPMsX20TBS3RMIIxL3bkmahumeqAkHEjXw9pfcjCPmX4bF0i1
rPYt4a2GlUG8xuPxs1ZHS6j2stm+dSyiVJJ8HbAmogZlXRyQ3N1Q1HwZenDKc3gRzqswPk1z+Uiy
kDkDFPpaeiq43Ljp/MqYvCEiM4WKnYSfLTESo6AfS8Y9b/BdA9/4baEAQ8hxJrDeXZMEc7d1eu/X
pPUk4j9m8gGw8hSh73XrYaCJ3FBvXfdo2/uGf4EwLKg3Q7msDEi4FnIo7DPH5Fh30xlyXEQSiEV/
IwpXymwnRCG6wHnri5ib+J5kFlG4sMV0pXwN/82AJSsHa0xbxFVUK5BEGOhSw/R5QrszpwmOcSUn
6Trs7WUjxbHLS/jdZOlQLNIu5h6oeTYgBnlURThT+lpJ2j5SMOPHLyGlJ4IEYeTOpG63+1R/G6W9
GZVnowfKSmrfPGUcVaz6ToR1Gr54j6ZbtoDEI9nOCB9qw1OOz7PHrRMNf22tcVBiLUjpB24BUZgJ
doEAZVaXEKKH2Y0yr2x/CvzOI/0jUla7XX3HfnswlW2HiquNophiB7R4l0NNwJg1pQETo2shyA6U
RVJRWAKYDBdHmwtMeaUdte1NEn3WlVDpA2Itx4Y3WZcUHkccoHQ2W5h3Dvz4lSUFr5kHofSgh6dk
y72K0wWLAdAIM+DklWghdAoi2XXhdOqHjjgsCheJxMIcVRwJrRubXVbCUoU166gI4nE0ZA55nFPX
RyQFCsQpkU1OgrCCTOj18Y3Fm7prO7cDayzHgmPwm+FeY9Fcem3oT9CAI8CVS/9gTJAbHbDXYZH1
HSVTNmXYz3J0AxKRtWxbLhWYiFD/JLuBTRDSRV6/DTMOkMdQRUedDRSrHrtsjjRy7GZS9XnmNQlZ
iLdQ6RnWDVvVOq/YDjIqIN/Ia7G/Fn3xBSL2c1aPOhNdXoa+TPLHaFR/iiB7I33WlfG1MuqNZelb
7GGNCooYOksVVCSnarQ02Du9frOgqnG9xVZMsIYbZSl5d18M8V8tRL5QAAo94IEpC8nrLI5JPHNN
/RF1T1lBErtGXDY8dpBp8afTOCn9ZDR5Woepra7AVJwQwb9dEagmVJ7hOko89N3a/Iok8QBcaFcA
9cwppKUMKXIyYaD4bVu3mTbiFMilQ9ae+t43kpPEcXIEK1hVM45XYHDsM6GsxLofsyRgNeVpY+us
nQRiftw3A32fqfVFoeTzKvfeQOauzsLhnJXjSRU4g+nUpFdAPO1JHYEoDeKT0v5q45h6kAHoToUb
pUxz41qiNHpjDXnDmrTuAmphx9a+97JNZtECusipetetl0xTB/CzrIuh6SHOhFl00OrJHyn4xF+s
qAwyMVjFjrzEoKSiU2+RLPrjsxM8K9T9C8Xk+BRjJaP0Vn3K6iY5NESiEwwY7pIWtN5kpkoxrvw0
t910xXdZuvi5IjRI2FapGvFExcOJkYe2bDIsZSW6XVH8wlUYeZYXX0lToQwpSCwKG7SU7W2IXeEa
NenFVNJLNM7qXhpQ6IrRRI9U8OhMTg0D1B8wrB5W1k1qoZgOXbtvOb/gGdnutdv8BEXrFJmQBBmL
GJb42yxIorqxmp+hwsaTkLpWqaI/Q8B6LSfCi73ZDEchRTSG7XpQ9c4zVsY+I0/MlxSVcj+oNEbq
dBvqdA6+Wb3iEiu/zok+++BkyKyPY+knXDlaZxFusN7YNzxGGkEdURJfkPNfKZzACkUbBGQtenp5
ixfPks44ztddrSZhhhnvW2n033Uzob6FNZx844UpYXCBVHs1EqibJKNk11047w1sNKo47uU+Ga5b
mqHORVIYkNXhIugPHuSPbB6BPVfAgweRZ2Ixqf8kTOkXoPGKHsLG59kfAovojXW5sMiX0hV07DT/
4f8eAvyLsV2GyrCfZwJatN8odyTu7zBu771u1D85CGcIWwdtkIrDmHO2GdOYfZIWuwvv8Oq3Aqjr
01qUkWJIbyYwr0lS5F0XfrQawKL90vBTtRMqd7Wta/Qw8nWQ8Ttq1JL4TzIEFlMrcVo5XmsXIoU1
CX906iGV8JuCysUOIBeBhfxaQUhUr6kGNXkVSqbXFIJPO6SItHJp60mUOl+xwuFlUhnPjRHAKw0n
q17digzP7QrW4qfKOsuXRuEPqzfzKduanRGG7/WU8k6COwNwXX8XtYUXJEEuHg13XYt46CgJcgxm
skkWJ7te2W50WfcXx9Z28Bl5rcyUoIqUVLPiYf+zJF5mCnyHysglJICSXJ9MvGzbddGMluqvKoC6
QrKafauHL5TQH/l78sCM9WMSCaCqkSUkLXnFE24EKpneIWG5vDbJjyG/S7SncRbmJSS0Z2nRZxpc
c3m3YKMa8XOCpQaK2WYHtUKCDrcT8QyYS9H0Z9WaissiGee87gLZynj6kcetagndEAr5bkxw5YBC
xKjbZ4OX1tJKHp/35hzrEpJDNu70kuAfToSpj7/AgfPAmqfqJPfvIwTxUJm+c6XxzYQ3XyNHvNmF
I97TnZK1hxVR0eoMb1iVs9A0ewWYiKLlwUIxHrtAN9exwCpXhYLirL0XWecQvQuq5KVPzUCSBzfD
9BqNudcaCvyK71ZXIE1KmJpSV8K2BTvAkAX+2j8N4Gwr14FZEitldEsvJXwZO65AFPKC9okduZzX
PRXBN42ekG5ISS9ezXutoanXIhGtVS8ERzwM5KBwKZhhLS6I5UNLHlVifTMfF2BKdLqdo/V7Vn9o
f0BF/Sw39YILy0oncjX7DJ/2WhNf+DLMq9RiXbUCGh5YSlCzVg5vepztIUmR62loy32L1sWXO5DJ
lHfXw3MWVn6TGMdWojjEXdrGJkjkJR3Feg2bLZigWUb+SleOSSzurS7zRkoCdOum9/1ell+a9V8m
f834PSewVDVDZIh+HCJYS81iE3i+SB9FzenhIlimq0ivKqEZWtA5Oaa7Ep2lNl87yrKL4dzuNUKQ
yl4cvjJ0F2iMyODsWzNqGbLRhg1yWxEZlJjJAuRg2roxD7+V8L+o/AMNgR2dt9OMlYv5ImHwS6jf
NrIukNTnLAaEg51q4uMmdkfCz3qMyDa0uDkjJvGhnHfQNgOFenfz0yj2ZXrQqbqlxjG8K+3rbJ50
Lqp4w27/luZ6qCGJ0WXDsJKectQqgcEtKdyIU0MJvdFM5lsundbhCpLFjurSrqfGXhQg9cNdVrXb
pLyYFh3hz/+rvoYPKwMthhVzy2Fz81OY1NNZ4WMkp6JlCo4OzKTLfM6K1Uki+qD1J7O6yEWDKWIN
1B7qTVaeS3D3iwT/hStqVp4Gv0RizOIGOBTGOwXjdCkfGswdjGZ5OBFDYwfHbSCmZwZtRh7A8NyX
iCh4yOgbihNEDsOuY+GwWrhvsIGplEsuLfZz4QDM47pUq088hs1T4WQqowlH/OInVd+oFmEWBHPW
wz/x9MnCIuFyMw1aZ4/ZZ4pPKVfeSMvvFUaMDpPyrhVEVj8KlHUgo+iLY7+v2F6sC7lODZmVYwBd
bOhr81Z13rZupJ6GBUXDlB5rZnrWNPzVDPElZiZK2GGRwuwd0ZOgcNozu+YMg+R87IoPGAvrhCPJ
DLBcEKrbHHrY4G20KUIidlVhqIP+aQ2I355Kg25cfwGr2aSj4SENVyoBd1MPnIR6F0qohbR2TBZ3
RX7G9WRq5Ati7pHIUSt/DW9xQttDyoXc7sJuYle0p3MFii8iz6Uy74lORwQpLCoFqGzm0bznDG3M
Z0lAdVmfLuwHHlXzZtQPGZslEEr6AT9a8F6tQvwJg5kZYqI+CGl3AnzP5vc1ZVMHqMplVQ0x+Dfl
ATp3EKQT7ijMruKXwAkvH3pelJ8Cfqc+58WJfXMeSeazzLBwslfSRZe+GkrGuUXEcI/NyJbliuoT
yW6AfNDAIkz87Och/2ioOrc4v8wVSBFEoVTG1dUAnck5cZk/YkTWBU1CzGKX9e0uzFtoxNxOGkEY
aBFtupVYSE+ZKfLlVEwh7bGJu+u6qIwD1rlPjUvPvLSK0UktnuD+ebxn0J1BGCXk5WoRf+vLKI+/
UtPcgAXHXRYkxvzc5tI+he3EdLFr+5DS1dLWsvmi1/HvKMdvRrq1zaDv8CFOFkeqWMFPtBjDvxkc
cVLQWASWJDwaMyDe0Gh4iynSTp87h+6ge0jAVlxvY6e4Q6l+Qja/9xsVkxNdfDEi0zMkl8X5wxxI
0IWWXXYyJhXSdulOR58fm/lEmyRnnan8f1U0tgJ5JF6DZs3ZlBxB3r8MmBsBvbxlGHMk+WuUqu8R
LnLe55eyYELknUrL9saYZ7+UBLHyKUtveh3d9C+pv7eEz8LuNxeOoRJ/q50YdHJC5Nj8mITZk9ft
UZl9pDNlP3wyPMA/ugGxiTOtwdW8xXxZh4xA5cOCJushu5WkuNnfIvq3DDQjjcAFefUoSZwhwrBj
IabXtcUlrFMErO4HYJ+WSKlxy0ZG3RYlH6KU4zBe3qY8ex666iFMhi9y15XKVweNQpMHJhbzuM5f
0gCqR4EaVU2HBO52CZ5AN1dOLDtxV/1Op06H02vnLl21Q1hgvK13kmGyW04OawzKun60xPPkFgf/
EF8LK+ZP9Ic6BhXVHIUtO0f2Vk7nZzx5gVUPdnN6nlRmR4YccRRuurSSl1PsWnT5CASD2rBrwcKQ
nRaBi2NVa8/hwo5o+eZgKDEfOz3IIRNRHb4cK3CVckeLDavZXlphpCop4cDa77iG4M7FG5mxxjnE
f1Se5zp+eIm3vUi6JVL/cBGUROlx4EnrNbZsJXSj5qykgdh95JZ5F5O9tTywgHOeTaTj2urwdCU/
BcZfnWK8BDGP2bX6uXG/eUv8Qu+Qg5P4OOjGXij+9aXkbzfFmLzF9ZNGYqcEahUVCo/7K0ZV+Bba
4gI20qAonovi2jYeCxBsbIbkGxnkZ4fwuE63LZFgVBTOCemhF4naOLB5iRIZvEgUj0cjSFTWWaRZ
6S1QANDc01ce3iTWBSDrRGE0tEsckLzFbEPcc3ItcQvTVfDEYlg/cQm02k54lX+txgNu4FIEIQ62
zDkve7Iwge6SE4YTNtLyATtE+y9V5Jdc1gBtIfrLcEcsgvAmWJJBYq9c31K99HXedkYLKK8tWFJ2
xr0vVPsnZxMYm+JBlvhmCN265NbF5mDGtU17wCGvCFMNEyIo7/ohPxQZdkpIr5oUORJSicXihzcK
QsFU+9T75X3iJOTRfT4P6cyogCd0fslwzzu4SWkxDcNdcVP+lV8LfvxrhRsTwIgQJIfl0D3PLwRO
18yhvRjiWvOBKmBhZx7tj+i9euZ22xzHN+vQ3EDv7oi0LIQUH9iJyWSr+TPF59bEm5zv8ZrDGRgL
LETjQutbjnZCZoltImdJ6mb1WfpOwgrp3Bj/CaOjfE4sbxtnta0Ao8DwrJ4k3kIykWeKzmzrj4HD
gtCOxRTlg+UIEJLf4oaljvAcg18pvME+Z7Ur0VfenPX/ODqv5kaxNYr+IqrI4VUBoZwsS/YL5dAm
Zw7p189iHnpu36nusQIcvrD32vcCI4y94Wtrk91A2Csnx7rEIoqzHHXAdByQA49A2xf53/iCSoBO
Gd8FZeiEHT5fO9pHNjtXPOa+aIeDBW7c3LYRv3HtUgQtqBW47nlp3UQwDy+Ql4LnXExuxYow3ZFR
16a8JlSHGO9cv1xJxR1PDfIAPJx9cEjltaN4tKTrvtvp5FLb+yzc8/Qrxy1FcdAyN/akco9KCB2M
gG+0K6DV8QVChuex+Src9ohJQvUXjfWLydf6Rx4cilmShY3eY3PCGIX9HiS8ajoprNODY0VSuM3k
dNibAh7RqoKHs0XtqhinUXuwVQ7SN7m5a6VrVI+aZxfNaHAvPwvdM+yDMM5JsQ2S85xmXg5o1mHm
iLPf8PQ4PoyAO+FJbnRmeC2qAMAYVG0+b9S8C35XqDdpOGbQ6k1kwMqPn7rSX9m6qgyMb90EC/KU
d3yeQC2YkuCdgLmPYh0VG9uW5EdBqQgEyF4/UBY0+oNmoGUybR0p/FCcNAYH1saAqrxhe2BnRx09
Ph5kaE3TEv+NzhgMqaay8RMCEelQ3SR1cW9X6sFgyxk9FH8dJx6aTr3dVKmrNluoNn31xkHB5e1j
iOA6IymIxQUTs+AbTLYfouDhsidNxc21N1ss23hrKZvx3mfLcdr3T5WRfIgy5WRI614nsalDiL1y
PhPOWrwGeNC0Ny6RvNzz7TYtf/nod5u6gGPJsouT1jPL48TtEvhHAwX1Jqu3XMSo0BiHX9NniDoh
3tb1/JY0EhCfE1F39tLYVAanavhlyEdz2FvFvmk8WdrZRKKmO051xV7GK2ofEu/hrTKXyEljGe+8
ITmkjTtN5GZlQPb1TRX8TNZSKXhYlNfJWtkl7qyVOWJ62ajEAyXbvPhLtZ2m7sDs+FBMp3PVrnWQ
JX98FHyHPCertZ0sB2OlmSe4LXw97XY4of0tUSSFG51Aad61HG6YIebquVcvw2kpgzWoV7RfrHGl
fKNM67L+ZZJtQZBrt3UAGHIdg8LgFCKKvV13GL1Ryh0pOVnI+tj686XG98XmoHkS+BFThoJAQaxX
sI1clt29oZxxfikH9Ya1GyvtFbBcp1rIVEMJzqhFdcZ4GJxT+NjdEfsWC2+uAP+n+5zI/yD53lyS
mCXyRYlKT4WUxuICgS6uuOXMONJheTJX2XUI1QlTU1xQbzXtEGIGIyfCCxv2Obnjq1KbPX/PR2xJ
Qb+oTeYpK9Q35lP6i3iiTFtQERTw67YDyLJJeSIWd+4a3jq5NN2GuX4ONzTlG3wvNTf+nDF+Lw2S
nLNDridTpRAUTdHPb6BfxuSus5ZYAx7k0yXnpsYLy8YKpcJb25vblhEehx0pX0aFuuk+DPSFMm03
UyEA+up1FpR00s0iEAL9ED4W2AIbq/PU+lghOsJ8JKNgfuTqhpVbJHY2ZzA3SAqngNhNkitXtXIc
GaVF8qnlkNHHu84y01gPjOR1TDdeXGzqhuNjBfggufSrD42ucJEE+4AP65UNLgex6m8JjE+RGA4X
MGdsUyoZHMB1YivD1qreMU90qiXzAeJLHXVjmvC1oRyE3N0Hgma5D0dkuMPKmtZVhkOMwcSiP8ye
rWmtANwlzqmQobNyYrt459LwGtJCAMRBYrNSUUx1m+hjcJajc+wjKjwPKadPSqe+QqnSykutxP25
CiwPJE8JfoQAi8RVxSJ4Y75W/ShE1z24xyjg+GRBKFY2J+lKqw9aeG64cBhsZzfnKydGvUQig1vu
TKZUMp8HS7NmxE+6nYdaTYq9EFm8c2pBLmMILJcgxargiyhHk6AzdVfKHm+tCNeJvi5gEbDL/9cr
K17fCAOOVc1ngEzyLtUn/WJgHwOHwqKSmEmDZ/uq/koiVhNbWijErLh49BfRM9RLPDPBBbX6Ky9+
5GrV1TeiZjr+SL3ufxsyb6hP1txO3BZ8bc2Wi4cokvQrPE3Iz9hEkPXXzKctXBO53yd81dMFWsSo
M4QihXAhDlJyN3mbYslihXVcUW8Tf8ciw6SH4NL37bPu7IDKM7dt15nlcVAbBBdITwb2Q4by1o3Z
4JeLFr/sgl3dcOI0GBi6CGzdN+CCLEGxdh1UJAPtzoAsJfnP0fIQ4umj22j/JtIKIizd5+4PXx70
gJ+iXtntZnS+bGvbgGbXITzUXlMRjNTftXwftgfGWLHM5BKEEtIyL0FQUFt3Jm/ag+OiP/NkzvB9
RF5x1t4L4yezvsfa63EENyUjbv6jAvQX8g8gLhBR7W2BostCe+/WsHFqz/R3lb3pWHBTq6PUmI7Y
MVl69jwWsnSpIx/HvrFQGWesuYd4xGIva6AxYGdCFz4t6AUK7hUUMMZcJarTHj8WRxr61Ar4Ckck
1lfqY3WZvCipxbk8WdcZA7k1X9quJVYp7pfphDASRsNNsrjg15DA6KCoSywAXpfApv5A/7dK5TMF
quiY/2AJXzArzst/FCWR9YO1gqcOd76Urcg6S5xtUp6nBvQtDYNrmWROgVVZ9+wQ/S+st0tBJseZ
qAu25zy+EgbtZIy7PLep6BE3ts49iR8woMKl+oIEZ/ZMBffgPWqed8oRu0LAwKRb1enKyHc14oW8
P+hkaSDkIE6tb49leFaGmxSj+y0514kRwTVqUSOphxhNytuEDH6C2RtYLpcZdVVBCwmEuRj2WHuI
seW+4LjjpitPXH5WT2fpgQ4DUINODO7VJqiPoUxG5cyT4KKzHlxZu2LIWQVAk5rLVy6rMN9Q0FIB
RBeT6f9LdxbdLjmQHMnBwT8Zt1DKcJOrGqu0R9/vyNJgIbM1MQvi3LbW2rw+ZL681PDwBFCYyNvl
9DnAFAXqoyTrgoVA9OOIFXgBUpGC3+HE06G6TNl97GHOyhepJC4BWQ0cWppbVsyytIjIZKr9YRs6
8jYoo52YhBdApx1KQpVpTtEGIrFFN1KtTdaqZivf5jSP0fjHQ7uPe6QKhMKIFynhVGUWceFvkY0G
qz9LPTK8dKszdmFKoinecp5og+mklYyO0FZmUBqDLYmRKBl4jMOQEw7k7nLNFXK1mHQJWfVbUxKP
YeAIdvKVbBHaLaHRpkMQ3QXG56q6jNV5HAR9xjEvvgmk4XhHZxdea072Iv/U6mmdj18p9m20nvln
w8k7kj8Vk/IgKTbqFwQyyqfRtOCsS9cu+Jw7ZS0jL+i3BkOxElRCImK++pQ6A/Ya9qPE4ljhZqlO
E6e/3r1aq4VMpG8b4qOMil1WrxyHdMTOgnDDuAbEAsYTkyYN12NtXOwUahAXgjUwc06tRS8IMJwO
KRMfVrx1xyRbAogeuEJHAbfSq3Mk2GX98iG3CWf59IjUn7wmdSIg3Lr60iG4NGWyzLqe2Rc0Puo4
vruG2WdwaeSnpmLF+n7k6UU3gBWwYPxp9CMTe7/77Epj0TqM9i4DsKm0esnaJ9lY6N1vU/iO6MMl
EPGWojqGOGl6Q/dM9YpxZ2AAA5ljwnXanZAKVbSEj41kKRjFZGxFRYKUYROhoPc3oQzmhoVbreD4
sXWHeh8vfRcKN9BpDNSY01mxcy9w2LhIQ5Ox++pz8s0G6kCbM7EVSFkG3Oyys5KSgWMGWx+iK5Lq
2bWsq4rNXc2Alt3jX5OzG2o71bMyTiVzAnNF7YHKLZHYTsH50CpIARUrymoZKDVlnG8zFkP9TiD3
JMU8rnyJZnxkOUqA9jIxNqGZJjsJIiqr//IwmFx6wSGyxXsE1SVwDB8ViHH1R/wKhn8n4SJACCyx
nTfhrFWou03HRl+lWs/mfwbPbUSSJP3zde1YmInn23wHgdxjcqSFiJpngZSiEBkrWVuBpaVc9LzF
aKit/YHxVmt26ywqHwanEvFJ+Ji3otA/cL11dEOda2jONh3rUyn0n1oKriTBrh3T3ygtA4NoovuZ
DVbTqIVrQChYPd6LFje6X7R72Q7eMiWJl/qNQluvoOBOEjm8jcVgbJSdi3CyP7OxvjsyTeNcc7sx
3WPG3ipV+6/1DczktBElq688t5b9GGJPUGk11V2Txh+lHGisXuZQweLgdxoqm9ImyHc4qAokgfp3
4Mw0ymJCKZRAnVSd3yqTvuOSwX1Bihf6Dfw9TluA6wpQu9gmYX9Fu/PJrmW/MMe03QZrPBg4dlfp
MR+Sm+z3MQvweA9mA89nQ9HQkjCglgz8QKbrbmdJrpCAhymGbjJvZWBDEDTa+LkWGjidU03UQKTw
h1fhrPHe1Em9TyCn5dSueO1ZQ+LXXSFxlNGfj8SZ6aRcdd0AJIjPUVHfZD28poX1TAYoggIfAciH
vciymyaL/awOpkiubIUE9TjA4l7vHZl1RKV4QxD+okmHVQ4gkBEhhLWayBucNQc2gCeySTBbc7iA
FSUd2da6bdgfDYZsFTFUhs+nX1gmV3+2l3LzpDrin1lz/1vSa/Bv1TjXue1FjcGKB4z64ZxPRrwj
pX6X2ki3B8H7S9cGY9A8Nv+G2ti3cH4lq782UJwX9sCpknd7hcSNBDlxwpcnWN3mjHan6VyyHIoV
bdPU1jdAQSwsBNZA6kLhVCTYaRjrJ376LSz/mXDqLkIEXLxEF4rrG+D8ozJJ3DdmvoUIwP6w2GlN
4BpKtC0dUlpCkLQMBoObIZCxij9GnkdfH45itO/4SLW2vQJOJ+tCAvHm01uq9PhcRt5ao6Gj9PBs
tpsy8FuNMbOWrmg/JucMzfZuK4yva31Ttzxi5+lYRL5ByZyxvYlyVxVsNa3sWIfGJun29dh5Sdac
NQ0npeE8IsU/VvFLm1GQ89pfQ22M+StrIy/S3moNG3bLhCKjXesYlMWHBNmkDS1upBgzCSSfQ25j
9GeCxEeyogrKmWuXZcwcUxRCryH+TvrPKe7gjR9y7QfuJpyoadGw8oXy5PUtQUkTcy02hPi0UKTm
rNOzwViXFCBRg2iUSrzDLqWWA+FENv4SfxljSKtmWQKPFL36KtGONXwuSiStyiHEs8R2J2XNCAiN
mEx0WjHz8akxl0KOl76UL+Vxp5DmFv1awUfdYHuiU+YwcyWkZlAH2co0gEyQVyvFUnDMBkmxHvpX
bX9q9ifoM6LG13Z4L5MPQg8Y9fT0WSgyu+zQNBFCQ33ViOBQRxwwbbpNwWsH7VmdYy114ER+s4kz
w81BkBWCWaVMklltQoyFDECyg9I5rIJJaSO4lVA0V4VirQPt4QZoSzgo4w9MroXxaER7KrTAjYzP
PEeN3DiMfv/AYJK5E27gGq6JOkHDqa1Vv+RWQ8gOGmsAENSMh3J4ybZzVFKWy+kS5/Ahnvxdok07
deiIRRGkveV0dezk1J3e+18KcGlWEIeindid5sSFjeg2ZBBz0sCeEpB56BOnrBxYp2xiYmQDvIS9
YBHf94yRwBoKzXjp1GIYCUhk0Yf6LnMCsxte9cGIgwLsQG6taSIZtIBAWQZOs1Spdwv8gcs4Zbpq
yKuKv03kV5mNp87XweRYF5VFe9tize4Zg/QNvYZAhu6LLafmBRGSFyThpsxzNhJ0sqCmLjrDzcjm
v85secyHS1SdDABzCyeSN4HA/uHLp5owbc7oizqRQ2lI+4r1h5HZ/yokQdJk3yhAfIz7smoB+QK7
dsQRTVBf4SE4Tkv/TzL7J2FEe2VS72Y47bCgHiyUlsSdQHUnpUUCAG8plxwGqVpAFrYHL5C/m/Do
V4Hb+9Ip3zgdT+HCg1h6VYfs5GTaJpnq82Qy0mZn4yjObYxq+KfwvjvzEGL2HwYgPZA8HznGlQBp
ToRMWSPpBrDa1oKmndP0Dg5m/+KgTQnol/wk+hoN8t2ZoEq0/TdWP6YYCp8t1gYchUkbbrXeZq78
K5jqmr3Lfvikhu1WyvWV4Rd/cotsOArexjZ1qUrP9HgtnUgrodNnTmda8kMzFfAuusfPZCAl/8mN
fRqjcdlWGhA12TMAlBig1uJGfdZ9+RKiORl9tScPk5Dg15CgYVbVA7RLAtV7HpHizTQs4qxAZoUo
q5F/1VP3YlFEab4xrVsTal40SKRPJMeJDTRkHzB01j1jOVl1/q1mLmtkqJYs3MdO+Sq7j7Ybj1NS
3fNueslqdBSkMeG/h7WZ/Ijh0pJwGgzvEm1cXDFFwssPjjk7qhNXUHyP+XCHgCo9i1ZWWN7gmbHG
CTr2R80B7hUQXfLk22SdAiFrlCv3q4sa6ihwO6Tchkao/diDz8ixhBcTfctts6iixg2C6NqqDrm0
JD0aZn9OEa+zRqYZ6rG9kSf8UIliQCl4GqT03k7Oey4Hd4MxuMKgDtrPNlOsP1ngIbUSqqociDAj
JOjcJRZlGWKQc8+E9qaCVoIlDEWjPTUFi/6YLET28kVqAsmPjh2y4swXP1bEJQ/HdcWKx6Kf4KfO
QyFAA8ZwG2Yh83SHtnzra+vdqaNnbVduGWi/dYMyJy6KV4hkgHByd6jrI4RL8olN52Q49WU01GXE
Dl4u0VZZ076alwgWz3C//kAEIcuWZxjKR9jaZ5owTnT7UBfFwdJnnUUdYMJrz7butliSs9R0FobA
X4OYZBuyviDMK8Fd0BbNO3TZdx5emxTDhj48YEA9S2LpCpE+pMPQ1ye7Sh5NqXhZ0XOVoiarlZ8y
XYbh4CWFjhikbe6lf/N98UuBhKKxW+vz102KOubpAW1bcUfZ9D3qR0SJl76odoaSvFQ+JDCtCAk3
1dyxQafy/MnfJyMX2yj/go/1pCBC33/qSR2pADslHTu0ONqrc0qEgVK27BTagvBepcqpEMoy6cWm
r4dT2LT/RpGf9VRyc7P6X0qJdIz5aNAye04HjTSllenT/tfWFwSXizbPFhzCqI3hQ7Gac67kR31E
vAnHbxxRrhcfRM2dVZAO7pTgnbKzA3VFoGpPcyqJvbKZWUrdxi7mqsPfF4E4wEeCA5EuW+dAuqJb
MNnsJQ4giAxBqng1ypeafWoZJbONiDtvtjcln1kMF0j9K7D7QeGBh/UrOreR9j1VRFM+wc0DjXxP
UiY1uOICpBgNggFuWSX9JnyBsG4IEJuWp+DMWs7AkNMALvqycWvsNTLj1AwVQxOxobLfKyZTEna6
Ueuw2sAwgVlipqtgxre0UBqbP4JhKRW+7IEZLEXY6HfgwWAetCghDNCWJQRN7I7MJSQgLsk4kC+G
jEwOvR7EUkh434DBHG+NV8KMVBX0CAUS3WeUIFngxdnBB1RB8mXHTRaXJBkFnuh+y3pc9UzLS0Bk
LfqsziF2vmIbyLZJc+zlNKYQ9EmG1C/J2Y+pGvt6D9Zj2zcBPZkP263CYsK62crRt+nrCXFMhYJO
QfBgkQeXFNZWKq4CK1bSPYbiLEHlqWOAttKnxVSvRh9rNAbKKLykc0jIgGV7bDcxj5cR52+rIwZn
rYzEzNfAEMMQwDbZDTLyVELh59xSCFd2hNeMBlHO3/XGWkosxyq1XZFVwTZwQMlpr80gOMdx50kV
I7S+3VH2rv2TQOuZcKzMd4APC7mBkypjpOQxsprM7FcLHsypkOatqc6Hkf03c924vFrdvSyHHfkg
blt7nHH0VXwIHVPGWaJIsECNxT8m17ZsGA+r7dqsEJXBjYjYa1iwPJV/I+7ciZArjkTduCKX0ByT
fYmxKdnhYCCrKXP5n168a9U2Us1DoHc7dN3qB842Vy9+5x/Tz+NSbCU1Av7sPMAEUsEg+gxwCeBe
hMyhcmQ58A7rHx6Ji745oG9cZNia6+8RwZMcMDw2fkROodelbECufsYF8kycO2qNqTyCPoDwOGxn
tKua7Drzp5EurdjwJ7X4Afnf6Z567qndP+wilfKNPzaJPgQ2uCQ+k5erNoC+bsCZOBPdoiSnjidc
1kRHwsqOIaYK7Jz11glYRVbilNjDA4ATMpbyyPCY6WJgKXvyklHtIFG4yVLjgTWnhv1qit8GcVK2
s5iLGeJpi/NkT/+X3Wn6xT2ui+w1IqFV9FsVdQDXHSRfFq6EtSWW5nQ2uSUddJ4m8gMmkBTTPQKK
PBpXMpL9enw27J+oFVgWPYqZ5p3+gU5nKfQogUQhrCVVltk4vSqSZQgKkEwpbhRmoUblAUxh/Kog
ytZO8O8SOGnqrIgSzkogJcPdiajS61KUsuW7g8EuMl4Sqn1sz6zfIdbwKKnRJCXTIcRhMuHkFxDc
GizXTaiAxuCiwRMA14U/aqyC0HbnA4WY1bWGzqOS+42NuIT5qoA0oMnn0HeYjrL140ALazzlveXR
hpNFVNOPHnxEil3v7zrQ7IIJdoHFb4KmIID7GChCpXCk3EJprh7ofHTZ3DYVAwTG3Q0gPHsYljKT
JoEGbyrY+gRQLSvcV8g8R9VLYcKYqHN0fl5OgFbBvqOvkp0NC80WAC+wwwZMRkFlLYsQMw6mZF96
r5CFDiyprybM12ikgcRFy/nIGAxQW+JOMktRRLkKAgqHZ3XImBC5LXJONwyBKUSMBTFFEO1VwDMY
wWR1uFLMGF1uAliuZD0QPPQE/68PBb2JmLQ5XtQwNUi8piEyqifiJEJB0Csfo50eeWKsaRo3OcYS
X89ddc8AjTUZzYhbsoyZgmkF6J0Y4RI+rn6SyK2FWaHhuxlHaH2Aavow2aaJtil5C4nBbgzxEg+t
KymgR1K6KrYQfgidLO1Xs6Y0KuM9tCbXcOZ/NxM84WiV2qbHNuX0+n527JJ+vWsVzIgBURZFRm5I
DwVFJjsLeSySYpiYxNSya4MniallPYGcVrwcjatQuhU55ysdbQP6CI/wFLzW1YI/ZIzyug0rGKPS
inZyAz70BhnEDVv0RTzpwz7awsqeV72x9d6If2nCzqC7WrMUmDNUNz8bZszc+UX61mDpqrMZ/7xk
/oeof1zpGf736E+Ayewr4Uryvyqh+7LeRsZGgAHd/KeGkcNN1pJmYOQfXXUFZfi/8wh1jAnoUtbp
w6lFiSFHno9NBr4z/hcpZxf7ihnWoZNum0+JHiuc3gLpKk+IfXkCI1jajxiGguSa2+9JezGk38AH
YooExrDIJ3sXGX8O+IjErrxltzfhNlWvWfMeRdc+fKn1PyLD0/rDal+l9j4xsNVYu9YSUUrRExSk
LX8U9OQdmqqBlUqG/LsXF0MclWgzUE850feIRht4o27h4djIwznwL2DHMZAvIvTQJmpDdQHovb8j
rNLSiyzuk/pK43+mDjU8g50Ho/Qq6PyGtzAkXdYlqXhUHgphsj1sEgvpaQn5QWFj29n/aNr0zAuy
Aitcu3RiriCEsVH3rw12nHKeTiIecWw8hV+xkv0aVPsZDuCWpZEN78Pq3qIOisxYudqoIgAAgJdm
G59cjpF9w4iwIJt45GENC0HBWAnmEa08OpeBXBdDAujjQJTmUgoKExFxQgnWLx+yXy+xELqyw8o2
YZPIpINOWvA1OIwY1eSqT9+zQhhgOBgH7ivVWNTReze+ugagHUyWjG7OwsKZd0y607fMppE9T8zC
lAeGOVvaO4VrVuuq/4vMTwbKXcOidq7vLKY3NsJeRDMgs5Fioi5HdDiJEt2pWGYF1UdnIH01VrPZ
Ok5OE+iiXl0DiLQnN5GZt1OcZIQQ8cjwiVTtj0A1eTGHPHgbym8euZL5JMGNS/0zDYBA3JTod9Lu
Mop4vftnaJDh9Ttfpza9Zc21K/7KEaL42ba3qb1qGL/4j6EL3MTATMyjt/F4I+l4FfUhmONTQwfM
DKB+ZhXSq2CF1shvcfherIP4brdfGeIYAEU95s22T0BCUV3sLEvnizqWplcq7waL+7a45tQkKSWo
I54F9UCoLQtpRLvybbPENpFiE2C0MI0rt2PfXIj6REcBEie+J8BIJvm9KCi1UTDh/gl61NzOpeg/
e4U9drZ36rNRXCcUbXYA/4NZeJNRcqpscXEogA0JilnKyF1ySUxW1RVCG/PDQBxeOB25tMgkjW8i
6ZfAIlru3TRlHhm+2c0XLwhjuOm/cmnjZF8VKrRaew7ObwSKomAlEkY/TKRWbXzR21M9d4/FQYiL
sK6BvnW0Uxhf+GcSukGxS/Qz2vxBQoAjAQpHVqjTpWO45uJBE2/Ntii9ZLFH1Rgj9YyHLUYgZnzT
upHHrS78sy1oRdvei9GaWj2uyUI6zSa/qdkOVvaY/68kkv0UVuy4UU/SidKre31Yc+qORyAMQNLJ
nghvfclNOmF5hbSkxONBjeydGqPN0M3dkByCgdi58dNUlU0FEoJgLFf0tFqKRsyoQnKicgDxDPxP
JpxAAQMGpgWguqGAUEz0je0LNsV0O4WNPDO+QM0/AQr/CdCA+iGTbqu9RZFyZdfzpaf1ZpgtWfhh
RWu6PGHLVGwjZpsyAydbAHtzin10amod8lJ0tnpSOMIGxejwodbKDak+LojhKQcqmSWjC//X65JH
pKmsKSEKFTEDznyj9fGNqM7d2Es7bQ4XDYZ9QlmV2906mQHtdXEY07lZ47iZ82IG+6PgoWZGmO7E
eLBERa4Sdo0+fjV68Ea66bUjv7rHZtaY6MRUf0PGp5cxvkrVHwkhW08aL1yEeb6mTIZn+T1uK3OX
A8zy42wzJcbWp8QxYU4CyECPbu0A30uhvY3rdqsxtbTU0At8UlzADoaUfCpRIwVDbRA5WovDUtJZ
PfWTF9v+3TBx4mnZQ1UHaaEanYX1eRu0LEjzvn9MFZvJgK0/KWLXTuNHqrn6MGcebFgyuPO5AhAe
se9khzuLuTgch3W/HHuBVKRGZktkE3WZ8luSxGmoc49SvZoeSpZ6LbS228+5rpnPVCUNqrsm6QdT
tBslqtjCSZBRtBMvchujlClYGS47GQb7VBz1rPxq5M6bwKbPjstsXhjNfK3eoB0enW8BUW8kSmoR
NEQVa+Yloda1yHjgITCda43CwofXSAsOVH8FMv2AvfHaKz1sqr8u6U6JxppxCOW/DkodJW8JNlOW
ss8p5yLV7S+J0k36NcF5TORHVYA+BpUk4tlKhMGxH77tap+8Z7b0ZiDO81Gv1XV5xsv0lWEbKTLS
u8m/YhXIWgCnhNEoP4MDqcvseNFVxGKBWYQ/nGpFOem8drg+p97qL40pX0L2hF0MXaS8q2L6rkR4
wfDxVb6saKQWZd2fzyoJkJ6m375B3T8MnGNaBl2Uzpp9z163x1sDZd8yHr0deX77L4EWVtrSs5Ht
i16lN4M+EKXA2jTTveFgsTQ3xsScvuiuk6md4UoeTC0+jCz/GjiwjSArVN5VTPnzaDr49bQpuuwG
lcckDDcj4FyWAoY1ynCP4vDl26xNhcBkrzIzzsG1Z7RyVq6ucaOsy6Fea8ReONZGgzGdIqJJY/vY
ouWNpGAzkKZL5DCQcZ/oCYjUfcFaFJcBBzuIjYvcEgVKLr3gwUOmFrDwdlHKf0riOsw3cWhP2k/u
A37KmUwJFgaF0npxQCFsvQlwI3XyHXXjdkKlE+tgOSNzrRWtO/eGIdAXe3qYTFkNtrn8IGNUDnJY
XrRcedrJtJzih9lJu5jtug3ZagwQ42uLVSJfNesrBhIGBpzcgAiXE/tQMJ0gKDwzc86ImKx76eg4
mxmAE/iN8WhlRFBFdKYLAIbM7Nhr8z5uIWA+2A0XeP/pm+MO2C46SGUdtsKbGlSEusL08EufzgP6
UUKJkGeHME4bp78afnSFE3oCq+IRcSkjRuomHw0rAug2Ig4yxJKRCdeWKKMoJIbuFacO0hAy/+IU
Aw1QT41KKwbNjuA5zxgywUMxIS3WHk9t1cshg4bc9KWtXmJ+aaZ58Q37krao90FvqYmEgJ0F8su0
gmtAiQt7cge07jMm564to23GhkEI3VOl8jBCE1Bn9KuUb1ON9swap60fWYei+m2R8jalgV0j3TWO
gxcBK7lsHu1BOxiv8GIG5UnlF0i2K2kJ0Nu1qx3ilCjVrwpVcwHub0iN92lUnpEsfQZDegmaaQ1C
znoVY3IymmSTChSQpHIZJgM6jOWZEuxyo37SSOohzKJthNyLpr+DCGa9qcWaboh/y28AqQAoI2sG
lxCCpfwyWdvJ/vI5kPJgo7c3EoAL9Yj35LsgYbA6NL2n1LsoApjG5XjQ+7cp59D2QJhGyVwV+Rwp
oAn8W1A94/gnBKRm8KvN5ml8hHwMhct4CHcFLYKjX9RsWyN1pX3N1kVzAxU1Eeun/wjsj+Wbov2N
ZbSI6kscf9XDndHr8FLy85R9sAIZKO71W2t5zN7o+cruZTmbTNkKZSvZO6ndFqB6Kmdp+Ud5/Ozx
b7JetfKPhnGD3b5r6lPUYA4p8PCJtNIvmCaOs18MV8hefxMiD/r55Y5E7uj/0uqnLRGffaiAngr1
19ZvCpctCvTZWuYiW6+Qa2TXKQZm9VaLD6psPXojrRt3GcUV7kJL/ocEgXVp16TraR5ZoBxM8CL2
KWVl+c6b76IDJDqeZmiSdrq0t/KbaeG/PLYk5uWXpMJai+mmplsqHB+b0x9eifVUb2HInwiUW2pQ
wpOGO5dfqLEpe6HgtS8DWqSUn1XpAGOjmb5Fs6+7D6vfBRR+DUcEgz+JFXa/T/3dMJ5AZ1QIudhE
JscWKyyeVPVvEHxU011Nn6CmJ6SE0cFqj0V7UpwAa2y00Ox/kW3vUtxM1L8+CB5fN9iszizXJRmG
rOdJ70GWXsFEHcIbpJf56+XyLtRtGKAnBR2ZoMUqM+j3B+o7GeOq/mPY7LufSr3llfXOXtT7EvC0
BZrkPch/W/trgkzc9U+ZWV6bEzn20qVDLdgNXJBEx//oLWBptsPR6r3McSVy6MnMFttQuwX2iYI+
xcJtWMAefqziU6HtA2ehN98JhGHl4lcnfVpj2yxDkk04wd+KkpF3+8+w/zTxVmY3Mp3C4sHAXvF/
U/XeUkWzXuQesJm8Wv4tlVgqqV+ZcQxom2sfnN/4XejHoT0zG04NmC1LGKS1gSnzwU0zxbg33hRx
bFQo95h6Z/bdrR+RuO/86TM0Dpm9R3iVt0xVyc05m4xt7SfdS6B8xViaa+64gQF7niLQOTv/cXUe
3XEqaxT9RawFBRTFVJ27FVpZvhOWJEvkXEX69W/j4Zvo2vK1JHcD9YVz9gF9xZyLMc+DZz5ndvPl
lO8UpgINkoi1yY0z5Ruv/Fn77fU5wQ8PZJMhxXwN67uZZz1U93QAj/9V9l8ppJj1cLu3ePxFbyEq
YpKDUMuku6G8K6Z9Iv9O03sofjLxK4Nnw+U1MXIXivwa7NkNmZspLfLXMALuarayQ+TVvIvo1oI2
I7cpOmwc79aqiMbKmFyVB7rlqKOHQZ9Md18sl6B/1M69kveyey2La9C/ZwiyQt+9CbCeOOFLn18B
vlv+Q5Qf+EXBg9HBmVH9RjHYAfWhoI6k0IcdRukwnAD/3CXypy3OZLTbSEjta25dZ/EC5JkWgW31
hDPulbfexnAC/8DhLRHNWytevPiuw2btFHtMW3OPLuhOjgiP3pL4N3SfGaBIjIOGHKPqSzBt8jBU
eszcbHaUTJXg5v70/XWKsR/UbyWDUg4BFT7P4X2T/dcvdy7cGue9aP9bbzA8pvbqfXOApzq/TBRH
DBazfMkZdsfVjSmeY/fsibu23S/DPZu2CZO5eE4xDajoKazPZX4NZ4Q92868EwUCHhxh3MVh0emJ
S0DR7pyc6IHFR8S81uAymO6HFVyAiVIbxN/T0oBDgdZTRLXc5lYsiXH230i0/4gVKmWEDNd5wVY3
Rx8JDUEsUjSXRButucu0qYRO98FTacnXqkq+rLz9not8Zyh2nLn/Cag0t+HwkeP+u2kEMwzFcrEn
93chQI4lvX2dJOXxZPq3oRzR3cc2xJEYzLgK1JYQEXK0S0KvQkmWdpMFu5KQzlaXd45oQFE5gNqd
GBEsQG3ekdbKWSA02RbyvYdad0WvWeNP3jaIiOB1B27i72qvR5AeYaNgy/IL5YNtWFKsqANy43Eg
SbT5k3t0AkY+xqsZ43p4MDIvo5XLfGvLzVcepK5PFPrRpWCCjF79YJn2Kl2zzUZ3+2/hSdwGKsCu
ZfWZ7JcSAW6gk4QJh+RCW+Dj4WaFLL6YfTfY54IYFUa78mqrhnVUA3RmmemtmumgfTXfw3H1bIj9
fsbAWM+o8wsL/TracV4MfxuZROyJaN5Odar32vBAFCkNVLOEP6WjxT6HalYLlriZdVKzk4Jj6bcm
LaFA2BLLpJfM3MNP0+BeSjshoLHomVdb1q1HEcWytKQapEsnL5ODgU1GQB9Gvlr7ECXhQVWKnJKe
JEvFUHdo25XsE/8xWLz1PH/WFn6WbmXj+lU1UW3UF5WjlaxjHiHr+w2l/6QI50a4xHkxtiSNh38D
huV2BUDOBy3XAsDldU9PYwZ0yer5aUf215uAlm3SkJeDaeZ8gF5Bool1MzuYYNjaX9LWm4+68347
pSoin/56ZbFSOhprYwY7OS1En++LsUH13TFiJ7ENcG3aiT2Tzsp+8xywnQs6BOOLS+LUT+3YNU8O
FzhrZXCxuLtGv/n2YdsQ5dNf2JL056HmiPdoOoc6h21gge5FybpJNK6IVhYvFaqgvvtYMAQlru8c
yEbkqem42wR96Wbu6/ZArNFurgJCvcZszzJSIThZp37ruU5GNHP4oLL3vXR+G8GEwQQtfkTGAnxn
1eMLnjEqi8F69q3wAQxLhWGR3LUqrO5V2bYkZA6HqHnXC6LKQIEcTUuvOhnyuOZBWXcpTIHIFuM5
Syl9EhzAkP1vexevWBFkCMkTjtrCXJxuvstX7YM9ROhNm+7gWXTwYUPKe8nIG+8LuxmI9ERBtYnY
RX0GD2fClD2l3LEe0526RTPhdkDu+MLUB4m8nUuVPRiz/FF9Ue0XlR5sy3O3GkAhvni3OIVVKA+J
IZiqVDHpLmg5b+aa/0X2EzXR4oJaBgbnzdTsoiyvx5ToyF0T2fiig/hjKvFBATMKUNVk9uPQL0jp
l6eJqd2haFgm+8b64+XRA4VXdJnqEQiLxj1SphZrDO0w4QNzNgYPcwCAYKlBa4kwCKirgnNAJhY1
SHyFw4Ywv68vXNX2xkpz6Pz56q2W3iP5MngD8uJuKCW7jAwbQTI8OVW2LTxWTL7MxD7tMKHnSMmF
h2mliTwMszaxLjXtk45ummnU29GBh4Eed9uFjLtGbzEbd5KIjUX92bljcVPVhEp4Vod7BpU/5Px4
Q2ILYqOBLI6KUZgiIhe5KQNem51zWVjHrKVN8ocQigtbozxDUS9NB1atjfaCcR1Sad4Gr6hYJ7BR
No1kR5YM06YnjIMYxHTXDT4uivBhMkjkezWDyUdaBUh7OA1zhY42Wz7ShIwuC0z6nsnKc1bKV660
AyXbL5NngKuLx3h0GN+A77tYEOoHgFcfftazPlaGSsD5G0GY8Wt8GWTwnNBWPeYR73GWzT03UHIq
hDUyJYp/W4GBq5/ZSk5IEEBPmY1H52sb/ViUWIizcoQeFz6GJUw3K8KCxdyChzsCxYJM6Z1pg7dM
J7eRa12Yu1kBT+mwbj6G0XsBKfRkMNH1ebQdhSMA57fkivLiSgM+r7fD7wK278Ez2bl2WXxZzCZQ
C8UPfckp4ohrKobzzOoTsMVrxjN7IzEBxdLd1ZqNgJrjWzEmDJNmtC2EyPOSddgbWaUVOn+B4k8a
iVy+lWt/klLxWTrfI2OkbJZE10N2IGW424lu+l3v03GYW37TQmFWd71M3VPqQhQwhLg0ZNFtVOBf
g5hTPSgGwqML+PASuG0HCRLHB+sIHic3roc4uM9c+9At1dsKnYewjNbbtqddbhHNEQ9iG6bregq9
2ZIwGfcXNqVINJ59aNPh5FPu+uJvCvcZgQ+U9JWdl5XeR7F0xVUjxZy8+3EpzmE+fye1EcS1MN8b
onWbWoTkLpSxv4eayqMXs1A+ByQRnaneqeS4FHlWRRzSry5RZ423ZlJxx++7sMVfR6/YtD/lwJw2
Thq5H/sLG1xU3L1iI4/0UbbR4yyC8oiQPeCEJNuy3M19oHkYsvYeihZ+X3WVrc0WkuTSMIUplcn+
IUXVC5vrTns+4Hlbv0QaNlIC7Qu5rbkNWcFoFyvIyuEE/RyNbB/7jwHrCYt2Zp13CJgeNB1XECz0
udxfLofMSFkYdsdooHMnic7dViV40wW565z90pBxdl6ihe1n5PJqWsJ9TgM7uXXGncbXLgJcSYEm
U6zx8KaxlIQk2eOXa6/exOsotHZv/Cl6sxZnM7g8TE1CEKCRiKzrGs+fP3NOzXioA+7jyPX+KHt5
rC1P0Bvr21nUHy35H9k0oBlJcONajyo08R7YPC8ZW92ZPbgywXfshPsa/OypyewCPejLEBVnX2Nl
GpNScfNwJqDa5d2JOrhh6F2sUlKWYt6KM/ypEG9Y+yuMA0TToZ/i7qqs57ICXuD13d+2XyE7Q3ct
ZzluHcrGzJLIjKCa1WR95aV/KFQ3MryBPjth2C+CjzQQoI6wwyCXfQmXDLcuY4aIOeu2D7OXtFTk
bKXNR49ufNv/Q4t0uImdrV2X3zM2rnjMQKcnbGFG5fwYK3yxw/wgampOEVAcePKQ8dwF6JJ89iZ7
8mwuyzBE3238rRYmwzz1HFmj2rTBa5gBByXn5WcO2vg0azByrMdXPnOELypnNOqzBeFFsrIHmYdr
Ch6g+SkgHIA9SOb7eDCGgmDWUITksLi31dB/DtrcF9krs92fJB6OqTWcSH87+qhqlP3stBhmJj2y
PPZbfMfmx89+w9xl8GVYKdV4tPN1ahCSCmqC4qOU8hUJBVcG70Xm4nQs6ppbNcMvngOfFSX5WQOw
rQEPD1gG+2wslrW57cL2nveYEgA0syoakvkcU/72hoa8FbwbruruJh+1ShbrV584eCIIGN1grDtq
ijyIMqOD74R1ADvI07CmEBfQVOYGSmFguUyTw+9g/WvVSBOw5LT2o7etZ+njosESq1CYbcsif/Aj
JpdZabv8obY2pS/uFm9As2MT8uflqIwaDvIso8ln3UvqDbm63vwDdgqLROymhNvQcSIjiby2I8Ul
dg5U++CVXJfk+ZDdqAthq+1xctjkKAoPS72a3zyvfSqaA8f+zu7Gn6CAqx3f6wUQyyDRYerBHEXl
X/yFpPA219t//0e9fpmlzq5RNr8FY03XpFsObxfvfInkYIrA7YMYZ2tjf4xL+BkLztmWqfgNc9ol
rDgqWoy589ifkL9wwfrDXQG42CG9RjXoHLIIG7Vliee+wkbjzhX119VYaO/i3vQbx25ek4bSLm0E
iaVF89L2YIIc3DmNIXxQWhnpPAIHlJVDzwiI/SxLTGW1zl4kbSs6nK9ypt1OfkM/GPedC/AwoZvs
yXZaDViwaip5lkE7QYmq1J4c8FNvmensNQnW9QFVdyeZZYbIMNLxFkI3FoNmfLEXLoVFS3Cwy4g0
3QNCInHv1fMAdNde9jSfC03F+B0xno8TVEstj4LEQu4Hc7jC+WXip0gOiglqtu9VmaFlz9lMpwMi
WIAagXzVuf0WTjhuKjKa+qB8GNdgm6gw7z3PKP7ZaF6M4I305ndE01Q47EUBAFxH2/724lXB3svb
3E5es4TZ4BS3CKdrzPyQftjxjtbepfu8mQfEOFH87OXWuxXhEE9jD0Gcw5a49YJvP6aaQoSBFEkD
1pwi2CcMKTZ9EWcHhQHT0v4lhv7IAAJ1ZafC8GbOV0eOqI52v8BOa15IWd7Y7vJZ9zSjZNYw05Fn
VZmDmkaghblxtgZKNAp1lKYK5Q36xgoSQG5hi4P+/eLUxHCyi9CcRR/OikgjXgyBsiA5IQoebSvj
rcxD7PFxss8gAaP2CsLdUM+XpjfVuWxaHsI8K6b+FkQlfAWR4seek/KCD4UA2O7kcRHPGROILgfP
SjqVwUThJ8dhKf5OLhVxLLEfzNU5LcafitjKTdgK0qTzh7wpnh3RudvcfUNr9UenzYt+LR+oSlZa
Dez9OUHWFJA4xbByPwZIq92QAEE6vCfEWL/5lMT4+7tX3TK4Lbyt6ANg01m+MqA5BZgpw7f7qvzq
RnTBfs781wb91pJZf4MO+bRv6kMlUFosNid+Q+RAmfKEbsY/Ts20lfB3sBGdNR57LYkpMQiy7JnK
wiN5XVlkXpRU0wN8WkbdFus1N2x3sbiXFTTY0fFuvX7Sm3PWJS+06+BP4zS5xK63D5pMwA3GRhC7
bEXSPUZBiFmkhzHJqNvr4Dk4aUZf7eCvzbw8pMO45VtomJYryBJWS5ClUTFil2ELgfXDlrXZR2tQ
YofDcCmoOVzzatzklkPejpEqDAHLRq/zNEJa0ETFvArVfEYzplLEOsAVnuz+mA7I3ELI9V0ZiaNT
JHCsNIlPEZjhVRyHlxRjjz71EoGrBcVE07WMdYpTx9dPi9U/NMj6LJfQAyo3hlvl30wNzHzb28HE
P6O2v0qylhwtsQTAP8mK5cVRzgvwWFqGKsFS5KD58rv7dgB1JlOM8QWOqn6CLWj5C9GxYnk0BVU1
EaUso5Lw6HKdUCpbJ4ugbHuCJZxTz1Vt+mXi5J1ujn9DqukwOEe1XZ9aD3WM5RCQnOScfeNKc6n3
sUPKyRzzvUYUbSwguOgZ+Vlqei50e59Zy3UV4vXxxM9AM5CZPDml1kPbkJlXVf45i81LF3K/t8qU
tyRlb2rlssUOAgQz02TfVA2y2yJPqTRCIJF+haihdSb+mWRMtXlw5GR8D8m605b3uKzxrkokzzgM
sQ5wrLduJ3kkVHjYBKkIgdA9lT03FmUtyWQFgo9nUSYpmv7kmq5aA6xG+eyMm2D9TiHetmwgzS9S
1umHtDKYSKUedmP41GqeEbr1CHGw34OYI8h3P0klwvXcXrw4u5ST+eIRg2Mtx5TB7OCIG/KIoO47
iobbOg7iTdAPV96LxFjvIUHgPsZhlqSQGLFPArop18EhJXycTXRJcYEyo3+IG7Gf11iNsnmdh+pR
9xhMUtvFuup8RIlN66X4YXTe7Nt2egkIM2KuzdNl5mJp6v4/DJ/tlgzMb5SXL52G3TtXWBxSQbTZ
IqhyMsVkuxiDnTU08Vb/NHV9dS118gML8U5N7Au0vkeF1mZ1B/QbO/JQz5GJMRYB3ebYvXupWM5a
YBOuRpAMYF2hQtgpY+jxUQfF0W9ajIUtFbkpV0/shCWbUAcfxfXWcqOv0GNAFE7xk+Ue51S8oKT4
JfhC7eYRXn3QkxPoocNOyDa58RmcWDEtbhRO0JmaV4Nn/2WZvgMVs7OzGQ3na3DIxGZ20MlH5qUY
m5pyYcDMqFs7E/nNxIkBPcmZygzxlbMK7EUZQOewkW+1jZg3lQn/JLOmEkth3ha22sc7l6RgxIOU
Eg0xKu4MDHUEhcVEmNSNDLqAl30PrvRuhHa+xiHrkJOtRkFG763035w4fmSqdUdo8KVMPc5rnjEM
mbcajNLkciz5pv3tBrFh+vxf75cERPCEd9h4Fx2srrWHRK2N0uOTJoRht3ceK8L6MOCkN1INp7lB
JtT3rEccyTOYCnWdIW4APECaVGAnIxQ/G9uKIA+SBEVwG94CupmiyB4SyxvPXbGyb4bN4s9fVlZ9
+MyJlOeflEIuuOB9HVCjMzR13kRqvnI7eJNpsoEfOKF54gZULVCfFE01+Q7D+hILwBnwoz9tYnPx
Fk+3yI22zFQ/C2QOPYInjcVReDmxs21IKU3lspi42kaKx7DdyOfRWh58QgRooEFSy/Wscw8UcgNM
k9TbV2hyep84hI7YAVD450hn/wkaf6SsDgFTI9upUAq1U4SFDSUS1zLKS1LO0p9J5K9BL39VxD1I
195XGPqr+tUYhdWc6lsMgGeMhgvRFiFZGusH0kzgV1TrThTvH9t9SKOOxMDhi4PTFOUubNwX/LB4
EtCFVQvMA7xbmSDIKR3dc8Y7vZ8kOMkEi6LKVlYhyYpzivlN+/A0V40MaW6/04LTDPFDuMBmtyNk
bU1o13tyTdfBsxI7Yf9OpXmTUflUkSwvBvEIiji7d0diT6wAvms9g0TNu+XJTSLmPfE6fYc/m5yX
mSMKsGy4bcvo3ZvK9yhDSDpHjABX0F4Z51Ayk+6jJdCpCIB/4Hbm8WuFPb4KKswsQ/KxTNknwHc3
Mv8tS9Gh82cfQzLsSiEDVeMS9vwwcFOSMfKere9bqCIyXSAjuueyr/Sry37Gr6GCD7pGxNqQ/NMy
R9p5XT5vw4b9SeVR8zQ+TPfO1N36A37Ns3zvCfXA9RWz+cFpQcx1d8gDkNrusrAhzv/4LUPBQAXX
oW7QWFix2CbOcTCQO8uwju/bXvU3VOHiWLvotfIMN32FLBn9JMJrcsnS40DAGG8l12fktu6prxhR
ziisYW+yn5SzAnTpYaFH/goHiUTimVLVqm7sHEZVMc0u0tbzgOCXoSXa5QyrIoNTXtpuOyhQ4fUg
wpuo0R0bs5wTPd23NdvlcAgh2Al2wm7JX3c9KBWkkUw2TI+WiFy08bazxyA5JYWBHjX/bRB8VvX8
JdZsrtEC7bfIZ+6Vv8MsbZS8hdgWrElLwgOPWTO/1AL3pZlQqIUFzLnKC5iANEwgj63iK3h1lezQ
CC3dz6jssw9w1YlZnjgBUO8MaI1VqfkcQFIKRK73Uak/IlkWu8JjgVBZBMgvXKBdUv+BUfBR1wOY
KsOcgFelsRIKWBOvXrqrIqKACRvWqLID5dIJ3M8L+4ZNSahv7KtjOLgAKRXAQuM/uX0h917ActQC
+l5whm6cAn+dfT92rrNvFBE8kgpTdt0bIn6CaPSLleNkaJcjI+Q/RSDBheE3C6YGHpzDStSp/kbR
eHb9yqKoZCM+LOa+p0UYc1pHbU3k+gUgoAqYKpAyMIOkW0Lm2k1mGQyUWqyb5YFk7kfPyPc2Zgbm
WIDtolmSAey0526YTkaCAobvWm2n3zJOgw2i/oiCzsG0xYrRerWaRd/1ZGJjFZ0OvWsdGcxdrVn3
m44ZIrZ78gGJLNt4FtBuF9M5d6KzE8H4FIQulK4IPXAwO3s3XfTZLZFO1qy29moVbVQGt8jiMbfw
s46dniLJHORwgPBrBWC6RQ+vCRNUP5A02oU1+ZaytZlwT9a2Y318cTSjnRpVQtue+5nEzGIa1vaW
u7NE95FmI/WDXxJWPULCCImaKtuaKQTULNdhiTIF94XtYpL3yACPE/ulrLhNG4rIIlADFtn8sasj
71Hq6caPyR+VOUppZqGE5QQofgnuIpGUbob9XgUvSQZy15R5tXW7KN+NBZ6FEZCL5Yrh6uM4n9Pr
OPvi6AtSFn2GjMySpH10iCmm1g1RbWrfesyc5qigoI1Y1c/JXL05uhxOhaxvZQR4xrV8knocl6iK
yd4RoEHYyMxaK26tTyZ5v30JtVDJ5stKQjBSbfSqgM4wEeDFzjuycDWXQjrNMEtFAKk9/Ws88C6J
Lb+HwCb8Gl1nM2KkQWIwBxHAepPOOz9bjiONMGFNYtxUGBDS0EZBDW/UXY0+BZhbRN9YPnhUb5E0
WwTkFZ74oCP/r8mWCUwn+vSlZctTjkTLfvYT54T48BDBEbfFjI0GUU3LR+4DrUv8zym7nWaOSTcZ
H+D4sh6IH0zvwXANbRxkQwzYamCvuXz4cxsQC9W+EcAsN6jynmqveBwtsmTsxPmvl80juVVMKXjB
OLKZx7KjjZg4QB4CFhzm65I7Wl+epflK/fkp6ZGua696mifv2Z+XgfEXLJpROq/GL04U8OytBxyV
Lcpivm0W3dGZQ9hHN0JACq6u5bE14XM3vFtkWkq53JJMIm4Y3cG0AHBmFNNdHSzDsWTZmvhEeHYS
+0kDMVI485lJU8yWntxgpot0o2TxGEmSSMxUbDXUTQIIxTIhGW4OwwJPT9xotm1uNHBiErlNVq6Z
5kMNIC1Dvk3uM28IQJgOg0QxnnpuygUko1P+SVgeRcVPHHanymT3LY/i/jcPOb8Dw6xjYDfVWWcx
GM3grYAr1dXbnGX5gaqtp0xCsVFbOzv3H9O0/C8q43e2gHA/Bna7IVqnaB/T0A9qYV/GlAx5WMy3
kHcREXp1eA0twfMTS50rdhKdZkedOlW3S/06NXghbZjTXf3aj9JDpQxHNSSaxCU6OlLElrAm1279
X4F3p6YG8vWIXnG6y2Dul8iVHJRHMXOYHEBrJfivAkectTd++dml18IMDOgws2KAMdTs5LRuUyw/
ZOoxt/12tHsksj7hBkcGtBiI0GnibMT6YGoVs0sUQHz9pZ63DFtubFD86yzQhXze09SNtKYdnXWc
ehtMrO4uZVRchiGoARbCTXqsiLWFycuoXBraSsZW7KDYfcNERUnojZAiqQu9LxJiNgOrQJsGGrPT
tq2djYfWpcw3fsuWqFmSb+0zBq7Cw7Qs5mYuGOWR0zBsqGmuY4btKyexnAoQ1mRCiCxihcJqffKb
fABk1uq5P3RhyKEtj6310WCS7YcAi0e6bwglKwDb5YYGvcnv10T2EKHsZNM8qeJs8MnxbLulYdG8
x/FdjPxgqD7t4MVnOlqsmamqJJgo5ZxDJ23jGHF+4sqGd6zad6WNS/lSh3vp1thF4XlGg0N/HaGS
CeN8t+aqruF+EtevDbhlthDpwgPOGGACDSjp7IthxjVT3TJ7xlnd3ir/PwRopa8kqbBoI2MebRlB
JG6PHz7MiabGzbs+svE5AH1AJjn3H06j/4iIx2LuBw9Cux91FkLNd+iMgJs0QtibxGW0WjQpu26r
eDWeu5dWtdWVftY2PYw7gwX0olU5f/AFqElshC35uOG2yWr/VRCGJro++ePVmESlAYnAMtd66ktk
O1MxLLeLj1J4kNKgWvL0uSRDFNwLPB7SvmkhQ47hwbU+48wML+4AaKYf6XGmdw4b28yvcsnix38f
UIbPl4FKLgqs16KYkns7GLHRIO1/iBU4y6GcbtmStJfFgcYUVFF1W4/sumY15Fe2x+FNH8T2QVmd
T+wAFI4lwL2ssjev6cYnSyt3O7hzcIqHgSTPyb9P/UahRmoaAh54FxjGFOemQfvDjXLG/TP/FwZC
8da64zmITf26fp6witFFjCuj1S+c5H+jebFv2fYPp4CYTzdT9YfXJ09W73qPtS6xuPF///v0kktJ
0kmrdulg2H7ppqXxzJJj6SMo7xkfvK6olL4qyYd0TXCObe4QVy75h/Rq8pba4N7rrHnPvrt+T5bq
yXUCdWXb1b6O8Dz/fZqJDXP+BtdP1QftxhWJ+vNvrp9NUXUcawy6U0CB3k8I5DGFh/BV13psrvwd
fTU8q8ES+wZ103Ndwxfv3UBz5e+SKfH+iqlhWKu0ekpDRCbVxIRN92n8EGiA6qNxuxs7HLtbvSD3
6QiLe03H3N8onBjPgUZxIHvnv7H3snvGbYQUeLP8Eczo9NUOfftR5V34kPXd1Rcg0vjO710K7NqO
lL7V+LW6YqRRi7v5I22W78ZP2ivTv+GpLeeHkBPXC1hPL/GhhwsCuWt2bxdLwRpzzFNB/tVWWf5H
0yL4LSuscUvT5QflotdxUS/QCFn9BbrMTQqC4jgjKn+2yEoM4JElTlOfeqEnrh24R3Wum0Mm4+d1
wXEMvCS8mxPzJ3B1f2mxtsJjms5A2hI/5k+0sO4NT/Kc4eLdnBeaeMvpPPeFQBWV4hAqrf+KZeR3
kjMDNhjqmbh46EL4cp0hisUAT3jIS0DlPfUvyQoAv/99KAMkQkteqgO97520ueTtSIwXmQ3LPl4U
aHyuoOvkie8YWNvnhOQPSKB372YEFzJFZUkXRO59isdq4m5lHtUPOxk1BdeJ8G7rpkEGIu29sgkq
LLr2zxSRGSAmqOgLDNCZsyqpAfN26UQYgC3gl4zLHhAGPGNn/JLOwauoDm+WNNgvrLh3tif1YRx4
O6cgBJ+WHZJ5xAyV6k8vNdz+Kp8viYSBDB8l2yxQ3ewb2XT9yYXzFqzL9oQR1hLX96GDTp1SGxiO
BSWgY1e+d7w1sVtQqjIzOjZhgkjIDGmAkg2d62g7CGQW0e2oy5/0WMV3kwSLrQpK4LKbz5wa8hzk
ANiSQM9/UPnhl2tSyN+9CEGMLZ+2Ft1L1WBC6jXAX6kKRo622IzMqm/nmXO8HnV7ceFGqjJaKAtt
WhVhIRCrwVZwnp3aSdBwzc4lgLOGN+oh5NeDEgjsZA5vieQmXQfqDESiemc4RhWQ6z8GDD0CXebR
QD2tLnmaDeyn3gT1LmFvyUrY1pvMdiCXI/NtptJ5Fi7CwZjr4dsW1UPhZ1trRi7t+dZ4l0FbYQ2L
WLufrYlxVouIhiZnz5fNzq23dxspb2nvMeFaIti1vB2nwktPWo39h3Bhb9iYLHyeEDCE/OJOrYAa
uVrbYRdUAf10PGjqEz9tjwxVkJm4dnaQc6aO7eSxrR3srrmfE/BJDpAzcB8dm91/H3BTQIRaKpR3
/7GvQdjPbvoBCxRHajFDGNMFkq31Q6/ZqFsLynKUL+rszgCtCfG7qwsknakZLuzM6CObrCPYcbDv
PDt9NM3oHbPA5HewPvVN0nb1/t9vPSvP724WDyKUy01yswCcXHWaDCw008EqEMQWWv0LFsL2qnxs
f44q8I9xtV4Dz7kS1Y1/KdDdRa8f7LaABGWLY9qW/lkpJzohQcn+QgrAytUV85NAc3AYe/evtv3v
vCvbSxhKjZEktEnZqXJqkv6UUMlugRHpF0Lex4NotGbJB6Xbq2V8J1Eq3PTSch5C4cKbKghDMWE2
35eTAHOh9v3kq58qQjSai9nadSEU1FhHJFct7rIXb6iZUobg34I2crR6eZGirO9HQz8bTi619oiL
C+CGf6thY6YdzY5x0MnlU8V8KuwJIZb2aziu0kAJRbqm0T53MjW7NKkx71jIESsLMaAFnM904aX2
Y++tIc9pqLgCq2iGDpPh01gipluJAF5lRpyxdYesKe7tRxOtmhHCbm1rX8uSCZOfOWjjSIdKnPyi
cUJd8jbcmyoa18faTWUHko21l19ia8gv9lDwdUvaHoHc523yidlZSqc+cjl9aVgw95Nguir7EsR+
zsGnvJrw+dCc8lqZ57BxmmskFY1gQh2fx2eagOQiCxZN9SFuevu+oS17LpuKv0p4FarF+UaNgbho
EU0XZZEkpyF6/fvACoFUFaa1inH8bcwstgGScYbGCeCalC/nQ0w6etTGufheNjyv0COTuAaFlxsd
dXYxPGTvGmYl7AeH6lm1pJlU6XjlgXtZME/eOV4rcNsxySGXqwilvCyRBU5q/cC/B51KUs1b4qVd
DqGMVo6HjNimLsu3urXd23L9oNPsdcaXdDB2Ehn40nzu359mYwmwK4se6fKq1eH6wsANaD80gPt/
H/59/t+vtFj+mw3V9/99/t9vXXsNIRKGgO2wi1j8tm1G0iOlfZnP6r6HQIu7NTvWwtlNwzjAGuYJ
UFc0NCTvCiwoAgVFxO2jVHNdZIylf4mS+6mykKMvuVPsVLEmKPR2cu/AHbz/9ytegPDi9D34Hx4e
GSXYpXND+8xe2GeenqLq69hH7QfPgmKXDPeWzcjM79e75x/caf3AWnnZqxiPRDpU5q5gHtvGlD2d
6SCoVln4sOQmfKh8FNNZGPCMFO2Lh4vtGA/vnXTGs9Xl45m5uQ3yqfD/DLaiCjT/Y+w8eiNZsjT7
Vx5yPd7tWjS6ahFa62AEuXEEmaRrrf3Xz7Gsmm5UDzCYxUs8gjKEm5vde+75HBenR2jtrdh9mgrP
c5fLNboJ/ww1xlZYvIJ//q8WH/75v1KllEO3BlUhjzMX45BZ461lNR9RVfNPHEXMDY/M6wXwF54R
FfycWj7++QdlKDO2lb4dZHmteW6+YnDUQPLv1RtMg3lsaLtS/BMWZbmUVVpbhpH+OKHerysjD1Hm
qD96mNfb//4nZ8p1ZYcKKc6l3crCcQpqh32A4BOWNY4xtJGbyvly5IocC24ojIn+9IGnvlkUyLgJ
iP6iQ1qtw7CrnzO/4Vd2A5LjMCOkFNI9GBm7DHxEx0lXXgVh03CQ7SW32baDbOz//EN7JZjrY4FV
ZfSST3zFJmEJDV1sFcNhSpAu96UZVMnAMNlAtQNMIhvN+ifmzFVWDASZtpsuLKiJDRSMvaN5u7ET
zr9qmR3zsj2EDBNwTbOaRj1zT0M3UKQxjlDG+Ngk6Ao99t3rAMU5VWuqA1rMflyWjFhcPvYtclJa
QaQgYu54FdRXL56JiijRK5REDbc0ZBtSRkjIyFTrgXoJoV6ygfFU0p5jO9jbMo4dCHhOakxYoj9z
TVLXLC9/hLKWc92wzykxGCYgCAva9pvaxm/fMxIucciaKSm2XwuF14yIII6Kmq2s5YPsZOT16pF8
6yIIj5ZCkzt8FNAwU+Y6goOJImMblPKFb3yErT2s1QGTvksjByJlHlsJ5qeKslSJqXXu4sycp9WO
3iih3T5FjxxnZRKYiBQtmYkLX7lQKZkpufU7dArONK2jnfqI3CY3qmJCNzyDMD6NaouvOecwI+oh
6UuOVbK2p/ZJBpB4U2D2SemAegyRtrxkrqJ+6SEFpY4ebtj27krrC3WfxvY1DK7Btzvq0txJ636B
pil4k/kz5ukok85NXto8r0OHlcOAY3I3mfFbdmyRmieG3lL/5kXqszVSutuxests7FM+0aibXsQG
m2q2qRuGixJVPloBpzY9JUeEXZ2/DCOODMnIAO5AS00FYZm3VYHQwyYjMnT0cm87ANlVYMuYsxoO
w0l7k1Wm6OWSvEQEkikjYJRDfN1UDm4Sq4dCBcobXXcRiiVJpWjnQIQDtTIYxAwR7iU1/Yh9zWdS
zLFnrdn0e1iUjD0pPOnor5gOkOedL+XrHgWQFGgiMKEenrEkLySpUK6e2wo7VMZBhYnkA2DhGSVm
ssqUBjNM4wW3rrUgMYpg1bk25e42rhedYgV3TXmXzVa9pmUW3tEAbwusw5O8JuUaoHO4+YMOiu51
P6OGtR9qTd3QiQOxcdD388qzy2vcZuk0/jDTYtxmjpNRuwh87TZymkbYRFso72T1lvhQomlBqdrI
6K9LP12+1321OtaxxOxcLBYTdmfLIJDDi91lFC59OWZMBEsMhHu/8YOmX4JhhVQDHO9NdXE/IHn2
FlVnHXvaGxdsF++uIrVfqiwOtZzXDVEuGF314VQN5VD2gfNaio1FC4ODNp6YVCeXMqb2W9Jd2v6b
ANH2H/fWP7fQXGKcruuYvY1tMztWaVSRkOBK8z8fJkOcH5OHghJw7hGNx85PoWopnciWSFE5GN4z
JW3IHl1mQRtzWelJtc5txriZvSKggB0IBwwchqpnhwdZ/AMTMiyUkqMeI4xId3XsHCXdx0uYSMYl
s842mBu1756JDL2gU6IW6spJSCjEEAmEAg0JUFZlZ7kc3+JO6m6sW99yjwakNXxvlcqad7WkyUjY
NFe+nn47+d3SmOvq9FrbRL3Exk9sOnvhoXQmo4S/C6O0dHIzD0qyZ3rS8pVHkrl0dNP6ZBW4o7JU
llZSBplSajI8cALDqdS5smzd4RwOjbWz7afvgS6rA9k/VhWRcWr2RKhwIKYuSI6PNnwWYfeCQ7Su
Y5ssHFyvC8XS3UVc+dGDJX1LlqHx2ZeEiVgGYoqBbgkcSwH4BRr4yEwrYYqagGKvS4eLJ1Vr0PF0
FnCEXJbkDN78EpLL67pqwUQzq/NYMWrV9ZzPgsnLlpE/6jiYD5R46bUGFiGcfsBEktLKq9o0GKwL
iH7FCgqHwHiejflUqjrGi1E2TK1GHp5oioJBK3dp6Fco5gAuizCEYQlw2iLFVRGYqM6XXNX62i77
am7FdjGXPHQkQli/dxLmf5Lgg6yxpaMjQ2AMiDM6bvFAD/eAs+RS92o/M7K3DGQPbwgRDkVVYRCy
tW5uSa2z8kxOHePAvFZvRiXXObYlnf+hGKc/f1ddkXwBgOaUiQJK/U52knkPrB1bjBWW5kXOwRXg
M6uVL/nqvk+w7puerx9hRtSZYeiAKnV45+grIYvTi72UcbWrpUHgUZX5u84Jv9KEhn6fo8Ol8otG
qOJAatnxlSc4O1h6Vcx//fXvf//Pf//q/8P7zk4cEplCqP7+n3z8xXNfBp5f/48P/36Ab/4u/nzP
f33Nv37H35ff2eGVfFf/zy/aXxe3//kF4g/5rx/KL/7nHzZ71a9/+WCeUvcYzs13OVy+qyau//wB
PATxlf+/n/zr+89PuQ35999+fRFOUIuf5gVZ+uufn1r//tsvVZb/PEf/eIrEz//nJ8Uj/NsvtB6v
NHj9X9/x/apqvtn5N0u2VM1RDEXm2G9Zv/7qvv98Rv431XQc3XYMRzNkate//koz4lD+9ku3+ZRh
mJZlOYauyAqfqrLmz6e0fzNVCqscim2Nb7SMX//nkf/Li/ffL+ZfaZOcmP6rq7/9UgzVNn79lf/j
ZRYPzlJ1VdcB0UzdBE/nd2l8/ut1oY4mvuF/+VXfqW5LnQaOtJpVjc3cqOYdW7TV66JIdknELIaH
0cl1uOEbbre1Czo9I+MpGqTX0mYXYgQGeTZ2JDrKRFA2iUQ3lMn/0BgXnTQQyWKgtC5dHet5hOyt
8MYHEIj1FoDVrtP+wT2/mCp2B+sYrXRdN+e++qbhXQRyMuT56H0NqlFRdyBXsVSZX4lllKEZw9AV
UZimbAoQGaqyUfw9PHyMDb7NoCidm9o56zEh871HazPtiNpI1PiSWIW+l7h/jGorz3q6aRIbKKro
XOk1SQ4tr802QRhAMRrPLXw1IBShaVFGTy8LNq4MhJhyJx98TcOxZ+nzxgN/HSs6/xXD3mXds5OR
L54WLkNcqdPCJEi+sQRx5KJYY0K5oj/l9iK8tLeRcUQtZKU48XkWC3XDTJU5Ult35KafaaGxtBK+
YIyyAaIl/vS6vj5zM12lhUPwsBUy4RaQONGhojVJrOwVfa4xJtX6RFip1FX2I0FEBGdxO9hh4qFQ
HyjsZ9yNkaPdbCr7kTOpukjEhFuCh9U1XUaV3WEn21GwYZZS1RvEMPFJCWxtzlGCkCOMEn75qQS8
eWKDSSC30q9NySGkHqxobgzIptUfA2UTQ3vNOcrarRswMBoYW7V2xklZK/rU7Dy2ZT3LPBKQRVV8
9lHtMbBB7JHjfEclnVSjy4t5Zr33OcCmpTJFrBnNTsc4zVqMhX/I5WfROwg1cL6miLOmZetWi1q1
iSXqtTXLtM6mF9ZDTdq5QuLrml0YyI3moIlJ1qGu+8g4xn0I8bK0y/zl6Tb4NuT6ih3PNKqi1+B5
1SoyCT5PaDbYrgX43fxWGwyuoV4zmoAWghLsuNOUnZQrzt6m/jsyR7OoNdpEbkDOQlWECBQpWHbw
6auxtS8wi3uP6s5EjXE0VbX8bALLR9bb0oJVLQ3JpOwy2jrzeo4+jWxRP6GL6JsGR/mYDfAAFxTr
Yq61TTZeqyaQO5xoUUbgToehh8VYNhatVfAswuRqiiZ+T9VH8ZFZFk051TiULKi9zIaQyS154LwN
P0ctVfI3Yaeq86Fpn2rTDFO3Aenoik9F8lDfy+gRqG2+WlDiSOrruVOBEagNwq9eMRdYRJ92UynT
0mpZGTClyZXGOmLdI8476y6r7wyEwFUmHtqS1pq7cXDqu+LDzZ+S0r93TJMSo3OkCMbmDP6+i0km
hkKDRYoDZXYGVA9m0i0OmdKLnwV1qm0ner5Rrq88Kw5QD54pfQ1lqr257JTJCqzmEMgoSvsQ2Mvp
DtQz5IWwALSZhNDfflUhBXhOYeyQ9GZdtVQw6cfdaYhvm2gEusvJpEIZLymau8hi9SNn0n7HTAHT
6puRvYJD5W8bhIS/kJ3W2kY7G3ni+pSgIbnUbp1E5BvQNOtloT+JNjmOJAENrMyrUOrbRW4UtKnw
LaR9q0/Lop86maXgcWcoXGtNjgi8xzSczpXFHONo80Kn9E85L5y7lko1tUyc0wNEf08EAE1XhoVr
x17QY78oEVhC3MaMu8byW6By7Sg6c4daAGURR8NeromY0IN+1SnDLYlkSJVaVCk5kkAHBlsjdMPz
gLq6MYhGwH9Zz6SGXKuOjrI0SMmis+tZ7oGe0U4lAF5H6efwltKtoNkV8ldqWvom0XCywvAzmCEo
5NiIVklyG8dWO6VN/Iy1aN83cEqK7f82y5y0XceHt/XoVDgxalNfgUJKrRhSQJogcsmp7QfNucoV
9eDb7IGqocYfmThoMYv+TJMrYoM6BCgRK5Z5Jcnm5Kjz9xFwA+uKNgwXh62JQcSEJzBkThW8whtm
gyVf/cB6hG4u76rck2mxWWfZMpSVo/bSUiqqT6PMyH+0KQ/mbfMcRzLQPddkMBbEaVKMylOrKYRb
fvZwFQpRbXPz4jpccaoj2U72gNL0YtoG/E21AXCudBT5mZmik2wOFKjBHveRNPC+S7FmGWgpTx4w
js4NWC69u19oya0Qc9aSlC9dG4q1D0vc0uJE7SWqvnZ4V9fMc041jzLNkIw32dYyIlwUJmpcAGtH
tw5aUT4ibfD2I0YzrktakYbfrhy9Ixe9eshp6G0otM00i56zaQfaoozPSskER1wP40ofelKQzfDd
MEYYeFAd1B9ofG1tH7SmvvBH/b0LvA85G3Lm3ZEZeHNK1docYLK6s8veyVEfHBoyL2L5wGk4f+na
jQH7DrWBSpKnwWpf5SMBoMUoZD2lv8JuQUfaXuham9z1MdnRlw9bHHvMIzaxvk4xw25688v1exr7
bFHoV0YMRJd9ve5KkHyXgvWl5jonx1CdV3UzrGsGnxalVaQXWUUDk6lmjxOVaZ8ehKwY25dnMblg
FEG0VxsXYYZSdEunwggRln7zzErj3EW2sc1kHd9t5hxIEg0fQI0gUMQuBUG603Ut3PsalgKlR5+v
jC9CyUtvxJxHezpoyGRnHC6b1ZrmnxiCRZpZpJy0cRJUNcWxPx9WotMZw9lOq0z+o6jM9irLzayl
VT4DNhceYy2fQ4o5W6dFQ9V1pOJx13+njtLuaJl0uz//p2fIzA2Nl08uifZrXJ4r21X1ZZp60d63
PnulN65RDaotyWQJGXp5Cxh3pmXhy4vaZNJPCwtKZRV3CkdzFk6s8aHk4UksC/sFWrlhQB5J5yjx
1nAh1hfMheh7mt9yoBor4EWx60re2Ve654IwqipgYjGvyCbkzAYsP6BLObR6lhFJQgFZbujB1aO3
MjMJ0Jfz1MzJaEm3Uggl3BQzjoYgNWzz1sXoQLzFdHs151GUPrdQi5lRSA4dpENiuLJws2vd05IY
cM3DfiQCAgkEDlIIMESFENEhRXKBjKiW8bRV5+h6Ook0evtemE+wxpNKZaZrKGDCnrgCQmFi1oM2
MW+A6RQgIFVStv3MzR8d46MXHAskBQEEuwS+JYVzYbgxgnoZoV9GzrVMNU1BXqYwyTQggYChZTKB
zUgCoOkhaSyB1EgCrnEEZpPC2/gCvIkhcGSB4oQwOY6AcxKB6ZjwOop169KXD8PTwfI0AurRoXta
KB8U0xs2cjsX+ieHAkqggWL6Egl0UAElRAt+UUMNFdBDpfRkhHlF64M0Sfo9MEYVrFEioKOeGmwL
hWQJHGkQYFJPSS6CVOJShOoX8NIgMCa8NnRO2AzDN5kCdEoBnuCeSvgnWGUak8wtw0UlBA/4xWeB
UiEwGaFyICxrnEMtsX4kueKhkCE5Idtn4yaRsB+SSqUyjiUWTh3f4KRLeXJqfEhCOQu5pUNwSTxC
BaKLOjvN/IHsQJQfEF9kYYnBbLQCNmFkAgoLaaYEAhODGlplcGNG/xVCkRnQZC279pGdhgxllkCb
VcHJTF4xBBqTgyJSiYzVYpr1xET1PODAhjMgqkxlQhR8LgMCzvNx6qfJRw/94nDecO2Q/ZncLBWz
PtYCiquyuyUgOeYqVnJ2H1JsjIgUqZW7EHUtZJ0LYecNpwTOL9h5huCHIQ5h8MpuWOmY0oRxIsyt
Q8HEQgGG61rOm9mHH1FI7TcOgPtq0E72ipXZjMs4SSBoi4j9OdEMIBobXkRlwYQvLkEMuF90Fick
Pxx0zKeN+rvWZC6EZ0qRO6pFG6dZdz30RaGBpOFQIZPdI2K1yaiZcWEOsHsWo3DkdEwZ0goLBcFI
hoaFYMQe6LEFay4pv6DZQqMVUpiGKKzFjtvjRsmRsSev3NhKDqPFSgP8l8ScCsKqpalD/JvkEy/l
kE8R2eytimjAskacs/8ooTVFAdgqmZDOCNtNSABuyFAPbgRrHQ2rAvakcTpjfV23cKDwWsy9CzS0
qNSrz0HR6SIcCNCj8Zh/OgIndQVYOgrEVBKwaaAulD/wqcBQuVt20xoyFTT5o0uZ6clhViXYVUlA
rCU0K0prjqnsjqFcE4G7wkiA2QkEVvJAYlHQWlFzpIqP583cDo36CmFnLRhapuI9gdRqAq7Fg/lE
3WU/G5OEPI2tmjagn1UG6HBJjT/yQn6qAtcF76cWyKwPFC/xObynAXt1gfjym48JzG+aA/+2AgPW
4YEDAQYXZJpM0uSHwx5vNi7DsK+JZna1L7cszCUxe7/Lylya4m2GQQx80uH2JWBkR2DJXunevQBQ
2YFYrgW63MMw+7DMaBkBXAXeLMM5hwJ41gX6bAkIGnJrpwosOoCP7gUo7UBMR5DTvkCoBwFTqwKr
prUvrziijxNTQNe9wK8DAWLjC2VxO+G7IrcVUFsXyHYh4O1YYNzUdhe9ALtDkH8BekcC+WYLSfUD
CtyEBregwiuBhzMJeE4EMF5AjhOcaDNHqHLgiL25nzsSW8SDroCbpwI8TyHQXUh0RSDpiQGcHgpM
nYYEnk+Bricw7HilSOaAau+h230uyjp82gXRe4DTFImRlHogCxR1J5H2cGBBXVxpNkkGuY/Aea2S
OdszlB5wNSgvvz40wdYmdMGcj3zeya8AnJPOQWrvB2gpjpF3zfILIuHSZGA94ugafFfFqx9+ez1q
+2PZnIZ+Ew3PNl0XhI6cXXuHTaJKWArNK+DapPc+yvFHtbDr13DDCdOMwALsBCeOtPU4reRmOWWm
aZZxuwy699DcyCV5K694OKJspD9pYbu40V3kFLwidoGH6EcXI/nIUIun5MNKh4XqPdvx4TfrGmtL
/JSCG+UJzvzMVzr1VGJWo3AvA2t2pFNu4FQ+lS0O8t++4U58TqEe11Oa0YF6JO4VAGNWEkGgddXL
c574ZY0M49Rb5P640pdHPnanPsQAqWWipObuw6VCjxqP47IgxwKQi9Hhqv90+bUpz3dWPIx+I3Xn
PJyLrBl97pBfbaPRfurpA9fqvve2EkMJ+jY11gwlwRCImVjK+N2b2KYAyRk7gE/LWvnWyvIxf0Bl
drRFx7nhbRPM8XIHgMf8TfgMVHnSQpYEKXmXaOoVWPt9JbGGck9fhe52RJ8RvWHVYQxdnyxkMqYl
kJBWeyVoHcTMndP9tPKu7BHeOuvevChFNSvAqB33VWibRri7Vz26V2NTMVJte0yM51iF8qWnLAy8
gjKVcKk5WQsGfaAcVHXTDB9e8yqrgptXBs6LiOQQFW+DxnXMQFNnb71gr/cvu9lV9e9APSJMm4aM
tCQEY5dTs56WLDHptsXbqfecJEgXHbtXbSATc1Aaomsjeacz6zlVHJwaFJXExfxODxQpiHCNTW0U
BMFwNvRVys6Iush0iPHjvMfezo3RZp4En5dVCM6KTwtFd0rnd2eP21F95rxpW/Mw5OvU3iqUzz3Q
tOpTTnZkvurRgXxexT270TBR+JNHfQ0/DJTJ6ki5SJNQxxrrnKYhCe+9upGMLTL9qmPhAiAmgGSL
ShdjIuunWc+AV7S9y3rLwBZnh9F6mtFHyLZXX2beNzaYiSz9SLgnEvPUaOCUi9jbOvpvRf8dMgjK
eXZiOcuwnrbjLG4XgbRiVMhqfyfRQc3xdzf2mRGzWVleI2yvTL9NDf/IUtFJl7z7oS2P+wYrYnOs
vCtH8yIKmClA50Yfi42Kq0trvXKnZvHRamu1PkrmRmNcQ+oweiZsAI2XHGx6lSlgQlPj3p7mqOfC
dZsAxDML5wXgVNnJRafCuCgWewDG9s7XJN5R6U9Gg5Vkzp3doYnXZG9NsOaWjYxnRqWGAnG70HiM
TpEjseUdywyVd3OSu2Rd+B2yc7CsdUxAE1AyrogJUndkQKBXVwX3aHL+40OxT1Z2qbS7RshSw3ab
0CqH4BSI/VWRPxyHtIEVZlsRFp3cEG1W0o/ffzv1ViLctppXHRUA3Agn13/gNkn1y59jIHmm8U/l
nLBA5cHJaM8lYcLOLrPQgL7JA3v178I6K/qpxt82rHpG2MiwIVmZ/FhoHN+9x6iGqo1E3XqL3iIa
jlG84vd1yRzrnOGusIUhQmc7b27y8UkIyKjSqj504YYKapducfNPcoJoioQlbCd376bHbW4lh/yI
V6vm24H50dpYqnRzaXvGC55lFsAA4yS/2jbYbvcFLlns7vqOqFO0RnK4NoZDk24xPlv6pYSytPu5
WUMGBC9Uiom5zXn6dOXMdKHBkMWeNKiUrliOdR1r7qFu5jxAGTa4WtlEacQrc7inya7tTlLwXtPi
CL+AX9jCnHXtNOTnh0FtyGMdVvCnMJnxyjEUtmcWmiE5xvahDZ9JsB2HS6E/qnwnZeuuxrSMsX4d
+ncMoBk3sZbSVPKN+AvwhDUmSTaJulf8LeCXnr8yg6Big9We5dVz2ORhnKbstB3HK97Ea8qzXRW/
yZUUC7Iz8zOOhDIpTZ/oOlHkfpvjmuAtDVGiNFzjlGnxmWsciCjJzaUiQ3qhcSRHYVt7S2oUU8Qu
whgUHtToM1Xo9sz4653y6kF8HvToBDKHFgUb5NzMFyimkt6e9EE8RzuHlue78x5MHerpFcGymtHZ
4/yjq0vKlhgHOPjxNCa+8F4xMjdCI/OgwuDdzhY6q8NS9piNWObBRQt2inZxmHTRpI+gvZdsmvHC
T+P+wVw0eX5m8VX097G6xcEyjY4VIa+eyFZheTUgTX2Wm05b5cPvyJzJKQKVW5A8ar8hwJ1NttOj
sT9wjVCGzwhYq2ZDD954TCgehjC1SrTnpqx1C94/5PLMO4+ZY2/Ls25EO61c56RoccZPnVeDYKKa
Bfk08jfWCEIsnhkCxe3kyqsyYmhXlZXuA8/sFXeb5vMk+GLseOJRt3OGzzrvJ4QmifvmUNzt/hx1
R5vdOA+Jl2Ak5La9xgmwZC1uiom30YeNG68HTDjccnj/Zk/ufaHMIk6cO8hIvBqkh6F9K97SkTZ9
Ms3LOb4QbqpW/WNwYlXqA563HucKE+ck9VTXxnnTrXmWczkib3KHpUswYEo1baXZK1deZ8OrtVcx
bVmoNyZ/x098Er30FdtHy9nr5pZfKpVLYC7e4cbwpXDwr7dY1l1GBCRYUm5j5iSU+KHX2CWY58CO
XY3xAlOHX5kloa/vriBFlY3c3llOY+dzjO6hsQvFxW0tU3NZG/uOjUnMUARJGYyAsafqgn6icnuN
0iv7DU3+JA8kJnCLNwQjH1B4kS8jSq9nRXDPsWjM9BGP1LDiQxVtUYywIOEYiXmbC9WzuNSjKZjY
hHcDG2usOUO7L/V1p10Zp5ialGTLmMxkPN9xSnfJL6dFvnPCY2TaU76O18sivNBqTxV6xVBCbrdG
Us2dWbZfZinRziJTb8fRPAqXIxvnjuHaD6zDhcWfpTJ7m3y10r0jF1lhyM9fpMrCQdLcVciSkkvH
tJ2yg7dmGezkfYE6wJQeQ/eCuaB5NglzQghmYXtqhBW7lxdWsanNeVUtuu6e9DOz+pLjVY0aWZ6b
hJyVU8ppw3Du8oVMCKEdfBvWHppjapjExsx4F2vuLc5WWTflfBvLy6BkH8INUUoXffUzkugC2sAb
itEIkH+KqHPyWwD6terZElgXrtFTDvQSS3ffWDMuWRXNvLKkMpJ6s8xbN26/ati/UURr9jJbOn8W
qEuQD3fc2zZd/LlVrUre4jKjRSL0yt/QdWmWouCcTOwlPyst9k5Na9FkeB7Fzd6XlrF5tOKzx1yg
t4oiohg4yBV3Kd3DO/XRe2nhvdNXxG0w1kDZHirkFGr3cIFYtBy2Mrl/YbkeYhb6a258JsHDLC/4
OeRx1ZLbIc81xoAI6ZPJBV0OFi7kC2zWhNmU9ppzKMw2BI3O7PbWSMx8HGg/CFPIZKRYFYbvXXQK
q2sGBqrdOZnhytq20iwOZlqz1LkOdDbHF7IVqmSrJDuwnIC+JOr7lIjFZh1qlBfCSdw5E40TfTce
+/6RxORmvAzty88/arqCkY5fWPBv9OVOJQnO1Y6pdPVHG6+h+SYzcqDKlG/CH4aPdQp4+s0sTn1w
ieO7mx+YwsjI58OjBmK3Y1jDCXd2fQnGY6t/h8EMSNcvNgMTIcpVV36HIc7ovb1GKBguATNnNjrG
ScHxYkaQCdp7E8n/ey5txpDgu30czN0RTuY0dj8VE6cBTn0vJKaLkbRw2ifznn1Xts2C11yliatx
9H5TciabJzXze/0bRzdV3rYpUxnUGJlGNCR+rDeJGY19w9496bTHSIoUhya8xk9/iuKDVXbCTaRa
E1Djjwfo7ozjWaBsPNqxzqMOdw6OLGsaGke7A9flQSTK08nXnYPUdVeRquGvYlQOusKl/GWxQgbS
W509NYkAB+ejILY5JR9zW6ZHwtY9CSaMc0r0ozn7HA/1sGibDbUKZO49ViDziG1pMnjMLXbd1Ieh
MXhcJAJonKdWSNFj2Jpm51IXHj8agiQDVs/UuWvyyVb2xCvB54n9V6URacZ0wJK6/nhEKM3PbGdt
XcwEfJmQv0F/YmHWi6rfs3U3rnjyB4UsIARGJQcpVWcTOS+FI695NNJboEDzID/I/JBI1O+Ek0AZ
3njCk+6melyGqPRn6lREsh/yjpNx/i0GpE1cxLFyUtUbpHmm3zoIeKIP9Y2nb6ON298M7vGJ/OSS
rOKDTyfPMw8yzijgsyLYxPXV9hjWh8ANjYnavQ8Uj8PuFBmHJqZlVhnTWiUPlKC7JqR+lF0iH6MW
o0/phna7t6W0O0ylSaO+1747/TCC+8DRWF16zrTI5gwmFfYuhqwNeFga944S/YPLjhjuVB2frP9U
sJefGeKY+TAnEzESbxNu2dOGdrP+2zVlwsnDaaduRjgkliPv5Gd7XizdW43DbPRvUkqjFfVv8t1I
KAanOsWCI9OVk6KdB3NpnqGpYUiFPXE8Z/0dpp8VBVFCdxlyeOQWc2YbU+xoGU517kmFEtyg7cl/
bvFtJm/sR7Lskht7OdjW0hOfZU3TfS8K15tQvliJwwwnG77hNwdV8qzOSccW3P+RuQn0WTlnWGbn
tNRtzVNm77iLkuk01qexOqQMaWhr0NdpQktVjk4Fea6TcTKwP13Ic7n48qgx0diY6hgZovbVNiKn
jGI8Jc66f6Tu3uivRv6Ouc+HcxWnr/CUNO9eO8wT6XcVMIYJdWwNOxp54q1DmENnoTanwqeexAko
YczIZ37feeahMc2YpMdyETkzp9ho4bscn+xurnafhvsJCEsRGJMHZ/pKJ9QB6U0cEtLxoRaHdvap
0sYyyFuc9s/CJQlvaaF87ndKdlcprFTvw7C277K0k9WN7y7ZQrMTzXUiTG6jMs8wGxtLOXuF3UEy
jwCJ6GzW+KQC7+yxx8hLrKjGwnCdDe8ridlcH1hvo7bnvP4Jqx/NusqUlFtwGSRYUNQcN1IiyB5Z
8KZ0vwcxysQdWEYu7s2j8lWpa5STZc9TsVKUN3t8HymAsYuYKUg5reRdstZOcfbiR877IFMl6uj4
wuHlxQaa9iClMIcBBekp6mJ4+nCeM/OFmKIcx7k33Lg6FHdZRxjkNK56LhHRifqNDZeCyEZBZzcu
uHh8NjHWCRcD9Px1sB6Ss84mn265SBiAE1PPb0G8h/smgYL1Ldbe/OpsJR95yWl/a5gror+hqW37
HbPB1G/ILuIEy5xfR5lOvdqo51z5LBuMzqxG9ROHIuWtbqpTvVERuyGFgTE9WhMS/qwVS1bKfTRg
4D8Vo+/yic4u2jOGAzg35Ord0j+MIV7xlMo9E7l4mtcdWbPjhIsqUKRJaq80FJLxg+LaYNyUcVfm
mxy/MolHNc2LthB7LlNdUJHkelW+qJ30C6jyCiKqmXcZk7Ux8ehc7wuTJj7bSlZ646aV+86l3p/z
1+I4idaatCh+5HBTMg9EW75YWiRUSN9DF1LnuXhkX1v0BDTmatT2HqLM0YcPg5tKftC8ZYkRBeLB
pmG1BENksoASNI06K99wcijUo6sSg/ddae9yAi5NHMk9G+b4D/1wZnZfpDnVbswg1ZHzo8mlUGJC
mvU7CoS4nosV21LJWVXDOWUgJ1lV/jMetp658ENczi2DaUtw5qPdMxZ2cNxbYNBomqjqU1z3Dk1H
lqo9B+3qxyS0AYk/IZIEQzDenKYIxjBnTslKilVlJqwudK7VMFmWzUZpl9TlZGqQ7gymm7PKaC2y
Zu1iMTPvGfHgYMkz6VLQaq8+NNKt/VhfKCxL0oTHxXuQxFVrW/h7w5NXiYXqQHtP4ztGEErI+lYf
8I2hHmFro4hFPKZwPsxKeyN3/5ul89hxFuvW8BUhkcPUgHEuh4qeILsCOWeuvh8+9eBIrfO3uqps
2HutNx4BnKCI9jnnSJITPo+WijoE9rx2af19C6mrT+7EP+jVvlFe/t5F8yvmasHiS3jsmQiLkW5s
FmW8dog/FMq9WvW9IlIIB6ktkAcczffUeGoEPmTSRbfObQXI2N8G343ZZLc8nY11GMf3kHIANZMd
f7yowW+HCAzBs4ZTWOr4IbyoQwIdobwYfJzR6hxqDNUTR2F7ozmQoM3rON8osHDU6nuwRdtI1kSV
rgfLGVZMSKoAiorv3iA0AHFyDa0iS+ZKgAkblZ9CAYDYZqWnqAc6V1AlmuVbyhTmU3fQIsVOA90d
V2C8kAqRS+0lO3JDwiPlirSre+TQrAy+d3d04upiyD/EbNhje0xtqjp5Ueb+NV1ebqiFlqg8QT90
E0PRupXO5XQL8A24z0rc+BZTRQmy39XI4Nj95bVCekq8GRTyAOzZrvNzx94vPoWBYo4jIXjo41PE
cCSCukQWMgXCFTtqaHLhaNzSHdNXZmvjPRrRG5bQDvGHZTdOLb8sf07CBkJiKqqOTD9JDSH0TuqI
xr6Rjs1yodPpLvsfmvVSqY1rFvGhyHbEGNfHsvvko9J7cHx1J88kNJgk6n5a6gZObNV3vB121LYk
gP2S2LbK6GgK94i2BNYgfnwvslav9GE/qD+zcOvqF1N7UEwYTb9BaALu/JDZvKIbL7OemfAw6pp/
n13D5hubtlW3wSG1XUpMZD5RC/yabdvV/O3gSuTFA1sTJdiqfxTMJcNbAHxrmVtmrEm+8DHgIrUk
apc8oiO1BcuXHgKPRJ5WdlveSFilczF3Km8ihH2rYKJZ0Zw+j+soxot56OItX5kR0bt1auSjGHxC
AgzRBrS1LXc5pcD1PmA36Os9zcskMKIv9+aNv2ViZGHnYhS5TYJkO8Y+jZdIF1TkVNNtDJ4YRBgP
4W+Fk9pTldu+hUvCayQ49DrYDZB0lZ2xgNVVsUoyZgthIiyWHryAFFnGdL1/q1x6HOJd6BUbtdiV
HuVhM47AizK9qhbhWXVHrcJVBLygGkimGkwZMIgcQPdK+YQsFgRk7hZ515f6SImY9bjvFRsHhlk4
4YpfeIQzjbGnsYNvfIGEjU+rm+ymeo9f1fIcTh/L6dMnbzIlC97gUrseGVhgoKASc0WoBE9AhSj2
dVyDhlcX0k5AqzzD4Y4CsV37FIjvqNSmvYI7xPjSxxfF8Hqq6amNW8XMqKjVtgN9zv0q7klicGt8
um5ebhOMqfm1GF9V4c9Xbr7/rkwHhTTjDqnk39QepeJbj+6KNAEcAKN8pOmfr0MZnn5J9bDOQA4A
cJZ2ZKdkxghGMKqvKH/m2KKU/hcZ6IoQDuTAHnQGv3nhyrRbXSwQljCT3bILnTwkSjn/Azli1hdU
zPFo7lZEj8474nVWUXTsXAG1xFmEn5O8ViSHdJNqld2B6+SDq9sBJOjIqpz730GDI+StEl8m5TJm
Av76CKSXGohVAbNFsMEz4Z8ybQ/AYQ/DoYbfpHwR0QLF7cRpbErbcoJyk30VwnGaPlSSaySSKExY
lvKvLlWoWyy+RDJdtfFzrl/8loQ/Nj3pR0bsJFQbIOGcgz0mF1Z9rRr+ThwryARDaB9JkPeCUXuc
jA6JpZNNuXIJEHBQizM3soN2cTW+mIzI29ArB0wpomrP8DG9xUifH6Ni0y01Hsd0EWg0aCcCk1Xt
ZtI0tg69oHIzJ1oPP9bv6Gq21HJeAsHGUAndZ46TDbXU4FHU1ivfolCRPa04UX6WM5dTtHuYXGE9
ah0KVVdJXbhFIzsNANksPKXuszWuTLw1y0joivNCnoBoXAXBCaW1ZL7rbPVL+GykeQpfYFseEt1T
bJJoUEl1Di+IpG+r5tMvybv0ijPBdTKZ3FKRM2EsgDHtnkOzEfzfSDsG0RZhPE8EmfUChTgqfj3j
bKFi5kntsVvsR64syXoxeWn9DdQMSPs5zq/dSMi+Zaeqm9cOvbZieith4RvIOPULCgjpDX5nzjFy
rQgsUDirom0pHBIEHf2KfaU95spWF7zQsexAJpaaHh0hZ4vIfc4SxoaRxOFRvI1Os1JR5qI588Jt
Rhqjk3qNfqS5LmRloqm1fi5KMxHVUtdxG5HkK44k+yxhyRw7ZDzh2Fl+cQn0ZFiwXzi/kDLocpmf
KaowaoXSc8r2uGoEdIUx2hKlrnfEJ7qySL918JoRzJUQFeggBkzoeHqm6q8/XJPyUKqeSmaYIa7V
8dQR9B4dKus4DGiCrgtgImbWtqW4Q6arQK7e6uwzyxcAZ13XWGX3afbRGT+d8V32T5F6S/mIypHi
6F3jmNzYDp8iKI4juIbNMU1KjdOR9bCIN3QeAR7b6FsN37Pucv3o44uKIyHxJCdyGXVmljw92aWE
c2WaiAFtRiNrF+atVRrCLjYsPdmFW8EE3su57VrqvBUi60cIi0z4TmB5UWdx4JLZS73qSqP0l6ug
JvfUMlryrFzKwNBFewhboY2QI3D+dna0fEOG4/uyHRFT3LrEY2I3hViUbnkEtr7T4NrrjSodg+wE
3wFY3bMs8ENti3kJsk4G4FEZ+Y32M7oaJllmwB+Nu5Te5+SWuXDMdLcYDBc4FgnfJrKJaU+MPKtd
y1yF6CAGjLUWcO45AOycvZB+L6794uSvFUiQg/xVMSMSLW8b6OjTZxe7fLxR7HAdeJL1BVIAcf7q
p9/iGB3GAFlETprQGeTLjoJti813xRm0XJPmZZxqaqMJpFiR7Cj96O07RmlXpi2b7Eak6GwIFoDR
GhM/5MSzCq78y0xb/rMS9nP7IlnvecbOhPN9Fvc+lVtNeat8FVyFa76yQ9AHcU1PUoowJB4YSCjY
E7t12dKEpHymxq/RgAaK55YtPCLWZHBAjLMngPMqvlfkmazYOnk1aiIyho0fkRQLoz5r2Llx7hKl
kXGuhvxSNf+ng6NPE38alk2EvJZCE92fSpYbXq/BOnbk85cXDpas03gOyFT0wj+ijlEAUGem6hVq
HKJSPKC1BecJf/+/YOR3NEHxVvfS4fbvQoVszDeW8E2QJWfNt1ISBSwRMr8vrW3AQ9z9heo9WEF1
vLCiY4DjBxHhfsxWLxYyqTp4SMYbUkg0awEFInzBxSaoKLQYZjvrcrtmj5eFuxbvDIssLiJBdv3N
sji2Uy6A6BqFx2R+oYcI4vkzS3/BsR0BuQY8ObS+AArxovQX6UyojA/6hT6RHP11oHhZHKKY7e2g
+GOLHSEalgtlANO2G1dC0sDbkPbHLLZWJT2Sos79us02KQJXH9GNK1Ro3H7NYAMz6jFxadN+ZO/m
aSp4cBm6esLTs9V9+sfVoaxJ4GqdWKNCAC1ESowVXW4pXqD2aUCDU3jiWiYxKsCkCLNGA85tTUYE
SGsJ904eY/kSJRb5ddR/FI+h/EDdQk7hSWBEWQL7NIfWMDYxEXYIx57g6HR8xbhsEKcvYesG+Fgz
k/4YfHbyJcIeXvzI2Fe68a6LrzU2JRB9w9HrE1Obn18jeFJc2Kxtma0rkAFsdmL+CIRN26A8piR4
XBNH3UtfE4rjjDhOhGaA1n8NjwCBI3ZX3QNWGOAsWfxU+fO0eY+CFXmiwieMgB/QTlkRjqgB3IHJ
pP2H9jNVHzSDrJpsO9jldBrKd11BptZQllL+YFGqLU8LYfaPA+oTvuuqW0N5BJKjZl+lecLg6BjG
KzmlW1+9CfmnHO0ojEDS26xMalQKDYnUdeRcZhUq8MAAw5ONAl91KYhOBxGWI+Sq3DkapuKeQIDw
u88eBgTEGJSOQClgWrzySXEiL4jb9GUYu2g6ytrr7D+V8iWdbst/2hLuJghDjhxoNEk35OATwisV
hs7EUidtkVStUv3KlqCObK+OrOyXhELpU4VehyJNAqIVvp4wtfpWWiPNY9nISNvSxG2LBEQDIaJL
yGo2o+ggEa4V31U4olAYFO299gHooI6K8EaC5SxvSM61Frxjgg4ekzVWZ8bGCCfWm5G/swusstiN
MWJsEi9LPETt8FKMxFtBsCssKUiaka164i7fDtDx1m75U0JjnUFy5OGjQ9V4b2CoZ3KMUuWnQyFm
hPeZTXzqZ4bIj/kT8rBJPiS+X4xGCLTTkAVnjy0dTn6NQQB7OEEXxUuxZLw2p358TqzTk7fsRwq/
qctlSK+3MyIDhYnK4SyhFqbJBSLKCGzB0TF+UxlhL4tQWpJZxL0Q6Ofl6tb60x15nApDngzPpH4P
inNDjGhvq8lPSOaoGL+H85VdXwq/xvqWIlla4Isuu8JJCriNsAHhpqZcjPzSFK39xnAH2DqiZbk5
OG3WCZd4w5HA3Vr1JLMM31rdO8vvAsCKfk0CtuxelrmeRA0cOgsn1AX02XZ2iQRXba6BfGmgNCVO
5v4Nhq2eD5j9UMAKmydwpcZEwJs4kPMpDzWrZA6ICiorojlzzdlWTASvntCcpJIT/aKaS5AUYvj2
QYSALRODtk483kQJ8DnU3uDiRXM/lQya2akWXqtJtHne/HGXNzSVH9vpxWdWbD5FEVPwS87yl6s7
g/BFBwWz9UKqI1T6Re42/qxgkd+2QDywuau49hr+SviPBWtyZyeCJc1wG+FuGlGPy39ydqvFtf9V
CVeUUQaf8zhdkzbjuHxVjDUB7TOUA3BHZO4pK9TFrQrtVNBiiOReNjgyROaQ+dZPt+V8VDNv2e3I
SbEcLDvRvoyJdHLSyTOKzsUKCvZGHu22It082eBZYRCqymtCc1uO2oL3TiJXRPsw9JdIuxlIVhNq
HfzoXTG/uoj+WSDJc2C6qQONGNgQRMsMhe5sTO4JKhVnXFfRNl1erE8pOtHUTkaq0+Ess+m3U0hR
pqH5KYQ/LbWtBusNzdd3AaNc1kYgCiYyIh/MFzVDALRXfYUIeDgiyGU07wWsORCGo9Gh5XUlfNa6
IU1L20v5Hox74TCwSyxPGVosMA83LXlLtuTfI8oR0kPde0a2TmCQk5qkqhNPPGn8DFjfuMTCcE3W
jaQhgosZQilvupqaV68iJ8mBP0TGbAfrrKXuWtIfrHA9qB8DBJP5Gsav8Xhox2uhbzL9AHIEzzQi
N0PqYm0x40TXfF7r8iXm/z9nxIBSkECZeKKyscekUW262SbFw+V3QW/fuHzbfJ7mlmQo4VkCZY+7
tn9nikdxs9IkexmEE+r6VM4Oa0rBgBngJ9nWycVIWFeXAxc+VljDSmMr4Ssg3Zz6C576nAWoZ3Rp
l0Y/O6jJANrToqNouKYe+Mow4u66DDWdAKxhDvjY0SeuCU1A9PLno4kakOpca16vmtIRixEsLm9D
dOJXJFpuE4+/zUUiw21eqzbbdlL8xdai50hGl1S4yZiAEHmZK9LlydiElQNC9PXbTA0WmKgBpC9l
RyYGrIZeRL+Sidh2IbgG1ksXLiY+SMLdr56T/jWVOqtO5xo+ubsNYBsimveEia8MG2wZUMEE77Yz
6BAmzJVIQDOP76SNG7VSV33/Y4hYmw4crlhveHH7jb7tNa9iPlnp3uSW4400O8fMT/SsUl1SSF8p
8xm0tcLmMTMldgCswksoK1yD6zA7YBpT5LeEZWi+Kv1PzAmjlbtl5SOdcgSIGNBgKhHSdhq64gaI
me8fkV2Y3GsF1I18RQUEWU+dCL8WkW2B5NVMhDfKmXGbrYrouxlg5SpxzXLp0pbZMERA0S17RTkz
/zCQpInT9vDZ4pfU7LLiTE/RMnCVPxxxbfQVGyzZJrtfziu/wPCjwykMrTEOGnFFrCMw5UGMsIwC
gYBXj/UONZHY3JvlSzG8J4Ur3EMoulxSH5DwtPjcxl3j0+/AMFv751iAtFhREYSF56n6vwgkcFEa
0JgnlODLBb5A1vbTgCUR6cf4h6ARrqM/6xQhv/ylJJDjW+iuob/yGHSpN93z7tZkJxFp6lBcY7RX
KQHSDQcnxJStkBnS2GSjhQfalIFarwtxRJ7WqkNsrpwLA/Eh64fRor56ypOtpbasL0qczDxUXeU1
CZcjo1lUrpG/iAghLF9BtwTSvRxzzVslQ6uBci7+Z4eXWdI2lvkTibswv/jtfYJtzxHyL++JZaIM
YkUiCCv9nqIY8he58Y1u+PXE97gGrZhW6AcUxQ1Kum/OuY1ddqYz840uHDmDWVuO06UTrW0WYQgb
+9TeIxiP0Y7m3UJ4F/57yQMhTKinCNWs+Nt5bVDR0R3sLRxC2O2G8q8q+Kocen1V4zyi7tH4nYbX
Dv2I9c4L2+QPdp9KuUblKygVNiBD4ABLsaKe8/GVdg4nbN9M9fGYgKpDW1XfsWPbgfLXrUn2iAsM
WKdg9V2xpFJLSQdLY8MgFZrTXNJw0SKLEuifCjn6FnT3FimJPvKBIj63+HNSkv9K/xsaf+7PdXZs
Szdt/vL8p/NVhlvk9t3TtMji9FTmN4kCZjoMOIO3Cm/FR4TkHnPorwQJVfoBIRqgK7wOPF7CJ2dO
RcJqt4mVE43GxG3GA3HeJ5ZK5cCswN36o+hQoJd6uf32ffUyireF/Y825LnBMoAaDhcITNGiy95H
lKtn7lAjMtR2CSeJyv/u8lDxDi1iDUCmchtsOv1TCx5kmQNkAC9EAAq4f6FQbCG5VwaJ9DqIjeIK
/Y4zT9VPJvmJbf2yaBtGqnnG4d2S3IhI3WDbQ+Rxq8w9piR+Pm/EOvMMtELriGUCrDSq1kK0GCoA
GRXwnA3DKaCPVO81C5mDfzelvzlnH/PQcKzm4IgKDcQls79bYrw37WaYdu18SPBaD+mpD5cBhECo
bPxsqm1ClyxHku5gFGftr8hXXo3ZZWFdqBCkJAbJFrzPB6qAqjxVeASr/gHgphnbJvoAUBti9k06
x+Mtb7NZwn0N3nLIxxbnD7J7haYQBaA835LhJ+RnKlDaZFfxHcq/aUvrJTmLLXBam58jcU9Vxkr/
gole9dQ5m4eIRgDaEeqEnQp6Hgl/kJqsqhc+NBLrK5fbdNosqI3fvYshCg1pIUxIy9mEjaOE2Jkg
Ewh3j1E4cQsFxsEqINQ4nT8SJLrDTZ/g9hzWgKZnefLRLULYLU6/E5cyQWx4pl5T0BNWMZ+9zOmn
TY2URr4oNCF2yKaYPpi6ltkPdflAkM0BOnQ59dG71pmJEOoz6q8E2xnJoRFZ7hgOp1NfHtGvOMDK
IuwucJOQPkmYwLX1YfRuR7kQQIZWIgG8oR0G+JexCaXdp/4n08maEmnqifCNs0OTBfeehGs8JyGU
Blc8zuKYUxNwJfjGJl3KbLyG2GseMa4+zE2a8be4JIRTIvP7s2008OB5hD4nhLIzz6n8DM0Lj+Qo
b8lsIGyYDjcyPtSVCYrxYbhEdgyHiMVQhBxNLst5ysXVI1YY/sJyK3NMsej1DuXDQG1HCXK4gZsp
lR/Bepj1u2Vt2P0IOe3zTSuR0Nc+eiT2wMchG69W/HZrgj58zvuRgC0wO88HRsQW0PsmxzsZyNM3
/kuiTFm+GRq417rDoosjxlVB3tBH9bEpvok5raUV+ZErWbkvkH1HSSM/1e9Rj185+skVQThbgE8P
YJ8YFRYGQryGdbrO5H6dyKhmgwV8mQ0bBC4nbA7FJvialm817UWhoHcOkfaYi7ruB46RM9jQtjr/
xRzIUBxLlAJcssabhZiLTDUG9XQfR7+BdaF2YPUgnUI5d9ZGn/d+c/S/2S86Qo/3ScHYa/IzAPNm
zjrs9H7SAaNGKzBiZl10mzVDHhPjkIjOErWAaQ+Q+x/sB5bCrtV2O1a4FYEEy7LaoCS1ytem+J3e
a/lMAO4AecmzILm030rzUUPr33zWqDbld8Nmx0uvoBi1j+7okR2n4pE74VpTIPQTB2vmmFw0BOT+
t0XJ1QAZCieGy4NT+5eaNEZlma8pTpfkLJPtGEJUYK1nPkv2MfJ2BmbmAvPfWKWJZ8RqLzVPGJXx
MvLenqfizVTqs9kep3PioepUt41XeMAoXPtYXY7MDL6ENZ4uK3PTVxTZie/kIBAmcedvE/ujr6C3
WGvghbQXMM0F4SPsnq10/4dOW28tojXSRchnXBmYRXi4q+gcri1bHqwDuRacXxd6PzAFnyThODqM
GmP5UiF4ZWZiSNDSF9pIQUdROlJtr28ToKFM8u0QBJjwnFWtpAvgLWBzWyRdA6oTSTtm98hilcd3
AYCBdIYgCgc9abvWvTJwMXCwf29YBtZms0+cwIlm3AQ/VvmIrK8pJvb9QgvDINEccFoAJf7JqvvV
MnK2ByjlgvCzXLVJlE3rI9MNZuXD1F7b/KvI98VGROTghb9yBPXLmfMwlU3vo7iJv6PuJORvYBwV
acqPKfrUGFOrr2J8I1YR5HpihCHBa3gg1eC4URCnAeZXHxLFC8GhW0Kj+8pWHdP6+bf7g8gnwl/k
EpmiQ2Hx8KFQZ6gC+yZ2b93DoWAjh6h4m3j5hUsiXoSSnPENA56OQO3k91+CdpezEWp9WoWm70zB
T6zdhaygzuin6KAI14JLjCSPyyD8LZNhFv2I7Uvzy7ALpdaxg+fxG/3ftjDcOu7pWbuiGaZj3dB3
fnRS5Bex30fZF/EmqGlGTw1Psu6KuJ9nUiz16Ax7wD2QtgR8UMX+tZAnlIKtQsZu3XBI1WAwyraY
lG0zOUai94dKuv0K1hpafWQZ6jHhcqugdgJevxrRUGfxCgCSZqx4i8BuNh+N+Mo2Y2hEcXgUIyOT
EmjutdwAx5DSv0/hjywtmnD8NR+VerLy7TL8jPllEYEhN+rJHA4vVHesWuFhTfu0ElctCfY0B4+Y
0976+V1gvFebyVHBairj0PQfjbDT46uVntJZAxrlzRuuwIs4BKCEN6qwXo4ARkYL1qamWOFJ11pJ
6c8IJHGowj9hOI/Nh4K6T32pEgoeufk2Zb+OC8aSQzq5cENLxWfU05uHIK6DQnJJFQW8k5pDNCC3
oamkfZmpVvYPhnnt9FsU/kXx+wCV0CHvAr7kEak1WDBWXJV/D275lKmYLF1eIf7woPqhEQHGngPj
QQUYgA6nc3WeBeoXV0J80ZWzIL6pUHsG4vhFcZs2N53pPCR0FyhjWYas5K1B0Zgol0DatObGmNaV
y0UCS35LIFbYqNsS14F+TpVbOzFEJM+o/0k61OVnWAC0TqxtNMettJqu0fBPFzZ9s5cQPYPzVrac
bK3ia1nTxebqG7efz1HXHN8FrtDudQTc3P2iZZvQWVywMY7yIeN6j4VHMj6KEyw/nRwus1epfy8U
kgGGM0N7GTnygDpCnTatFttiR9hBZO3pSRY40Afot41R7/P0sy4/OkyWxVvPV6NIb+cy/DIK0x3A
2AnihaPoNGN5ziXSpULPYO9ctievYZZpD0BM9TreRoi10bRyOAUBT7fp0q5N8MQaertGF40yGUMh
5pb2j9bZlcoA0lpv7E5jyAj+xDVjdEDaEkKLxShf3i3CBMy0W1VYbCf5JEQXq4K55yxYwOYBQfiu
bc5lcmzydV7swjXTKRfA6IFt6Ik7YZ8ruVoWjEQdNngdFoIc3eaCrCh8IUsTDXGl63bY+YAFi0zD
5vNqbqJMJVL9EHW3o2US+ey5ylGWv6Uxs02Kyz0DBN8F4+tUcORh1Fmon65ioAMblJ1lxIAqRJFc
oxVjZlOLjUBfb3HV6rtZj4wSPxLLrfHsdZhf41tpIalXSrkFw4uhogKBEx5H2ByeuL0sMOYQJQ3I
W6SgitlU+nMyngpggZyUtkxdHu+MVr4Du3I5IqelWd4Zqrdlue7hRsb8HgzUDHGoCPwLus7XCCtc
qweYXfqTx3NLxyZO33hFr7pabaXYsnsMElGEWaH5Y0NAirKSqoxSMfrW+EU0NuGGRMf6w1RJAI33
85O/f4EdLC4Udm0xGngOOEJr1oqV9iJbZyJMuu6nEN/6+jMXdmW7CUmuAMZE3gc/qpPMsLY6qlWY
v8f8qAev0Ae2BM3TcTTUJS8VJA6xsUhtWB9wKQri++Sf9fw3qBl3koMm0H2DdQVJDd7CtaizjNgL
fBHcAu6Jnpuy6b2Jy4K6ALsZ6Z/6WXZgg1OQpikYdTKx+JvT7mcENkokpx/uAtMljLOkbBFsUydM
46HpYQoHWfdf/iksZupg0Sgz34JPI0YSla8GfMd/hUrNyYiaWPBF1yhC2+SIjvPW9VuIGSLCBsTp
hglwQr7ZbGq7dEbtXaM/kSWO5c++pXQYJpxMnJq/uCEC7t8YQCtU7HsdxHGg32LxsEgKy4SyJFjB
rHnxlWs4vQTZXbPseN4lgsCwzOFkQ1YjI7VDtyYJb4U5Qt61CJcWksPRxWH1+13rKFYaUkjEmekc
bLEbl6+lTC7tdAUZK0BUQ+PSKbdo9dsz/eOiRjYEbrSuNtQLque0fKv8fWKdUGry0ZOHg/E3GSlR
Gl4XKTeR7XQwfxrha6R+t7RdINtTbcCCqN3o6Vr+TtnsHIQsGXYXRycApF52TLtEGUp7nXJQeo8q
G3TimlMR41UrB9T+aOSx77QGdBnXrRJ5KUtTBPBK5TKpKzmEUR60nizNmAbRvHKM76ryna+CUt1p
5nypRzurkMVOwDnje4UCiC8a+sGFaGKAYRUE8h8A+qTuanGLDvXL4CA4CZ3EgOxzBmg8vFnsUpAD
m8Dr+9+hfCN6G38/DbyvsYE8XLsgTsb768RsvMFyPjFV1yL1iezKLms2aROAWCBtiAwZ3Ad4WeVO
FmkCcdS3ijtUr+b0oRPsKEYksvxm4T5n0nJJEy5+prZCmMfTmoMoMGKLCfDA6oOwlUou1m1Yb5bn
y2QVjWh8Mc15y7PmdPJJLi5QIhD+DFpbCnUSbznQ/IpP9jawNsnzS0nIB+Vm7ToscROXn0n/spyv
Pso/4hztXwE9hZo+fOk3iTmTQpQfzZFPD5QXFd9BrzcU8HCjviCCau1RKaGCe9T21IUZBhXfV3oo
iT27GsVWMS8YE2qsDoFK1uI1H+H9IEGMGxJc0sU4+uMdkUlEsn1OLVcXHm7qAEh6XPB/utWXTy5X
NrzjrsmEvRyDZn3CBwj7zNUHzAFfsOCCKrdudZS9eW1MZ+oIcXS5mfElp3+w83r8QZxAgFxfVC8m
3dbFQUhRUNGKRgcYA6DP9VFmkjs11TqcmBGQU5bim+//0A647vEQIq5UhR/V+ouKt4BIBG5+PleF
+okV3x75wWhupI4zc7gRvrvEMc7S+zI1KtE9tRlZmvMP2rKiZgWJCGO/1jDZi6ArHU+AFx0Ckfan
mD3UOcsX0VY49VQa2yjDECvLzQAOvwUfQzYPhYWeq6evB/Atx7FPdFOOapmqZ2emtwKdECcLXGvt
Ev2yzGB5shleOGEwNfnz+1dIFv1nvnqEKNe4ROl2QK6MrjwuTSp2mV5Ny+mFjBMgtbe0XZhBTfUh
WHzwJaHaTUZSAQuMD2w08qvq73jLhQdPW8hwbo0/KbiLBeAVAuSaZfPtz8DaDfFCvPUhOUuLbYRQ
rZo9BMnoFyWdaAA2Y3maQQL61iCo+AMFt2BzGUE9LoYVKONhsxAHbfRsjcVhambvDU3tA0xGI2CN
4VVv5kU2D3WIMA47pKf7udfTzZmTbog/zfDtb4LeUNsshKV+GamuWsgSztoFvq3xx6SHiW+xGB88
67y6gB36HqZGh9WrucLTcLlclQru4pE/AwNMr/3jsuIhityG4qHZlG0FlUqCeXMawTqYUOXmU59O
sxdsG/lDcCkQ0Y4LkFGlnu9x68LvLSIhiUyfDkVGwpVoCQhbuLpM8xYtvwR3fU4UHJipT2/9XRZg
WRQ0lyTu1Bi3zl2AzsX8S1oCGpS/AMgxeTfiM1+aQ6Cfz2WB8MNcvdX+qbd97oGHqj2B7Vcy2CPk
moNkWeZTsCxHkmY3Gvh1+P7IP8Tft1kOjRBpKUQWw0ar/PJPeO7wgsF7KsbOjPajBlQ5gIrJ90k5
Z0K3KQwDxUPjDTJZ43RRhMhzaMrLHfZiWzI5SkPUiU5i63O6VUqU8zwcvZlToYQxu3pTH73+vTir
9egjx+zHJyPC6afLScHr+V5a3OwFIiFWMzAOUlz5TS2A3uZC+YFdFPvlJKgNkpDcFKmLSTvuwCeR
YIs37nktcAOjWFKfhH5b2jlWT0J2KMU/o3hVljgj6M7gM6l+xjogU4ZnN9w32blhr2f5JKGk2mnJ
a57h/vWm4sDIDEAdiayjfI4ZWvSEVxgoh/f9rSqPVXXptG+T//BpnrczCoJUWkCvml2kRbjABLyy
7E5hyOJ25EcsrimJoyXFErzPt74XpLc5vBLkEyNUbvd+f0mVBVwlTzacySeAPawIeEDWE2znndFh
COIGaEKFtV2GPqLyDH6sghOIT4JGRzGWnqCh+MeoOCgnzyTFfMn7oiLP1Tku+BN8gbyEwWKvYLYn
5WqE418aIkSGq8L+NheUnLstIkFseX9gwSa0tgi6qnTVQSFy49kSEhMikhjCvgy/IDsQ0V5quIuS
a7ZyF1ltTf3ZFJGZHr2TCqfVn7701Sm7oj5D1KvlFceMYX0lqcHPF9ZTzOLRhytFtC24z5busBr1
To/5bLJNCCZ/+MBNCHAMIndnkyXNCoSRifEF/3CFzZnfme52cslBCOVXTRf+aby1GUjuRCG2XUDS
JTJF1Qela6CSuhVrkF7tl02IolZt2JUpak+b6FLtqCNtg+Np5E0ZHxJxqwlrkn7F91nbkNerm2y/
SEN5JtX5biAFTTf5FjeHfCB4cFmOMBlPRKUg7mzDtdG3Wyu6qvRymC1M+iblVxy4OHHNwnW7w/K7
iBz5DHdmDwKKKr4vU8y9Tm9+se4t1oOCb3mZh+WQRVH4EspNkoWMza+NcCN+ang3/RMOzSEiInOy
Bwu9txVT24vWXy5dJe0ctLuuARIExO9rjF9YHhwx2KrVoxP+yvgVODwvzj1ajgCgXEMqKMHEAhm4
Q3v0DYTlpyF9yCYTJ/GfDZgNds1FVWUw2NbTL7MpXyP7LsSu/ihzFi7lKGj8EQ1Xex8BsVS4/a4+
30d6D2OUMiCx/Zok/bT/K6ubjNqDfCyeLbI+x9I5c3kT0oR6nWBHRi1YWN0pkHwInoUXEpUP3z7e
IOY0wks2sr80cJOrUv6qZrmaChyjjxG/4Oo55H+Y3kESfmr+S1P/Zky35euo9fchOpbwMIln1Z4q
YzPb5dMhAfRVFv0pXCOddnbCcUpNESp6LsSCRkAgCe4ojJHIAfNorXyQN7Ecp5Kwg3O2yHEhOhsc
+Z1GQ7M4dT5MZ4AnnlzrCrNcuSXTtJSekcJYYe0F8VH3350C+pjXSJRI7G0MbtPSLg0kpCgig/Db
JE+MaxJpyi1drmNK8KqrT2h/fvMREvgEfi2UbMBVO7BX5C4hgWjtNP0XoDUorwAZKjd96irWiRRY
ZFtL1qO2Er8n88EmaXPlZD6A37c+fcb/kXReO5IbWxD8IgL05rW992Z6XojpMfTe8+sVtQIkQNK9
K812k1XHZEaqX4Zcz4zyqbE5AJDDWHLYtQ6RNUxHAsSrYuzp5X/iOw2kJ+zJaY/NA/AQJuo1xzNf
RN1vZMafOCoSmnljpQeLpGB++2GTlOr8mfqWUyGTni66CiuXJ4TN8clINXGDNHFxe8rCg5nzzZNf
gNOVLX80DxchIAZWMhraeZQ5gbfXrLVlvDPi+6hdcv8ySgwcwOHMGHAxF5cQJTbQVceLQqehDQw3
Q7SP4c1Od/wRMQYK0SO2VAy29lRDjfc2nWgziFKWzxyGkJSVInIXVhVzGWs8ZK1GExOhlP8JEpTj
KDqoH2J7HyM4I1qRLQPkn5ShY0hkehCF01rmH1Gvqe1VyJg44AOdA22v1TfL+AvYOPj1mSULiYhV
gpTQPgXdznfPXnXHisbAe+7S5pi5xH+Xzs59wbwTihQmiywmuAqi7Mtt976515pTySAo+Ylgmg6r
qqSsrO2ZVgXTRPm1ZyBL3R8EmtOYdjMMcpQ5QH5CMRJA7mwc0UuKjpewQWxUmPtSpJkEw3QnFXRW
IX1qFSHK1kdvvMaxXBumhqRynKc2+pD4BsIbQ8CMkXlS4F9HyUdHgSacpI/KJ+KLKJ64ZFYN3z4H
kUNsIxpdh+Xabx78OcZNLW+ye3f+hsUwY8dCEUmeMTZdMf5z3C21eomDjGNjcmlBwr4ZcBSb0GOy
6BjsB/YCgxHgaWCxJvBhxk+rzkxtg0sipJee6OaORbXkfgj1utU+tPGiGk/h5yNLhU/2G2uWaNjp
h8PkU/Lf/vDoBqxaWwnRNi8HD6WKOriyUyoCnGRY751rUOFM2vf92RrCadJ10zvbuuCvQiNaPeLg
nJYB3IwvPQH2NMkpsa/gwhGDYOpbgbd2/1AzQicFr2iyNBtuhOLK5SeDBeqwxagxDFt2SOwz+SPg
ch7uxra2zwVXtIZqDw8iynUuZulYX1T56Vc/drTz0zka3V3XLYNWTA69uTmTyqvvnPm3yKAtCn2C
2GSiIgDA12gEZ9jbMxtniduxNi+5mtaKuukglqPRhYqFXYP7bKpwV3/B2PYPcndwYaRYbAJZhCOQ
WNjdR4Vnk4tK3MtMC5BoLeR0F8dwdznPAHx6P6rVMzzHmMe70ZtnQILe5KQjgJW22hNSUOli9nrL
7kHOybTj3WGwLn1b9cfo3Jme1uxabDqwfjyUzFhcJv+POCGrnBFNia1jvA/FWhpWLbk8mNlCYuIJ
LKhmhEd5F2qmWfVC5wVwE5hXtnTmQuUxKpcBUyVjdrV2porazhyW/anBWnhvq1vMzXr0natvi2ai
QPrIf5XQXxqpHQkgWTgHQSiHu6Rao2Rq820oHYBjT0rMtMoqi9Gqc1oaxDEgBhTfuxY4U01fGMHa
TV9V40wGx1tZTLGE4Ld2+aqkOR+cKLsykAPCa46YQXqKmRVuhwkZ72gEDuKT8NRXYm2zEcAkW/9h
nwXlrOpelQl/k9LLcrauuePrHfwT3ge0yiVKtRCtd81egjRMkJtzDbmFlB+kaN70Dwt1C4x2guZe
d1bX6ZlolqkSrYv8mKo0W0fxGwiDpyYjSJux6FXurMSAB7PZ4MhA2GL13/0qYHxEM4809sQ4eRpB
aiykU4VnA3W8AnR8zOe+zX6B7p/Ep3PMNufEDE7zuLMdHpDkSzIAJ1ZTOXkl+iWBGWtAj/L077Q6
aPl11D99JGwqmrjmTkGFFkT6APcWdDMKoaBekK9lFft6Jk+lkQEJQQkaaE0HfLPBiy4j0R2V31y7
1Pj6Cf1jmuxiRIrim8IAt8qJzT2xubqD2p0YxruS9yl+4no3kCFF7zAUDxWto7hrVR7GVENhayBd
Z1TdsltHm4AyjsO0QOodkgybHQ004cGSYAqKBpbMYAHZ3vjbkJTV+JrIzGqnX44dAifiJB9KSm+6
d/fTCfcSby5jW7R2M3AHfrHR9asQrsjBh/hsnQ7zUXmrgy8nwR/IyK4EO0OQI6KB5nPI34q1IY2v
id+luuqHdRDch+6ZVB9S+hvW79TgFmLfMJRri9spdJE7HFFT4T7a1sUzYz5NHsO/blFRIXbvuwJu
MfUxd3tWnCAfeuWPjac1rW8jsySa90FPWeC8PeWYFQRIDkxnPyP91aJtkpu3nG0ZOHCBp8GrNN19
i1TE38jM40N9x8mNZvWXZOoxwES6sIAjqitfdP+nKjtK3d025pkNcCA7x8nKntCs5MdI/2tkc2pj
Jfw2kffdrbkxh+cnlr+u/9P1Z8Seo/hIrU3r3AqMLSQ+MF354jkrCiTJ1tIlnohufKg2YjhkoJMg
sYMmS/MX6CkG8bSjGiieIcryIT5U6cbMxca7HZ7iRcT6MTDHxMCsQKOiA9EZ3lrvkAdCUh4Fm9ZW
/+GbGclWQ1Hj2aj2VDwSC6UQN9hWzfZasgzHo6w9cumq4W2IqI+RY7BdWijAEY15sjOMjyx9xePe
0vYYCsvog5TbeW6fUd3AXl1SMejqkmi7oDi19arvT7mFcsFZRPmdCIQUJQRteQVz+38rFgsSDvsk
3oj5f83xpBsLkfhC0lU2b+pPOwM8aX0KGSRK0sZcIJbqCC4B6SQd8R6QxahSMTm7UCG8EPDQqyp5
7IROVOwiOb7mo0G7QhtRhfVKzX56852jbY4Yvs2zedKc+oyIlG1vroSTL/zUcB/j9gWl6y6FODny
9327lNql07JohKKBsjj3TjUSKKqfb+uDfFVtKxz9Ss29IXR3a1teeeqq0ydpudTkN/EYTn0KIGGj
2gGwu5BtEkjuGXsVhOWTEv0Lo/JQXf1S69eYlMQhzR7Pan8z7wp3n5FbILPB4W4IsqttIUhlW1Et
qodVrUNGbN4iVS+WccSpEb8zECQyE3EGUIX3b7Lp2P/rDphDykcYt+g0H4O6NFSKFHqGRVN+Jshv
wXL3Bxa1rbohgYANxxqBLlIG9k7TnNL0TuLPVC9WmkYhsu2bX0o4hKRMdvlhg/QSh8h+OwYW9zDj
ouGuMr1gwawJRsYhSL65HvzkZkH+kf4xV6Jux7YVTVXIvFdZjnC0bh6xrjzEJsthq8el+RqYZlgw
rpXyjHgqkVepLHCqUrRzFjQxNUGhIBrD1qYVH6e690copRAHQIRArs3n9O96OooZWJiSTB4yMChn
I3BeA9tb8jI6JlFYrrF8jvukvqT5zTUAXH3XpQBYHYh/pvlC86rD3nnb+UlDWi1tLPKD/ANDzSRa
47DxA+hix1rfUSslFYcQxiRcvPlS/pIJCEK+4QjiA/AfYiGYAN6gAcT9T+5ubSpxAhlKpkgy107N
0qeH68F2msouRaWyLwOIRGImwuuPVhEfLZ/nYjSPPXghlKe5uc7aneUDers7VAVQBnKqOEflKmDZ
rx0yHmwXEcqGAX+Ofq9hNqYzOBPtTNzryyC7NFGGOzKejdUTlJibvMUDXZDoEWsMtubQEu341FRQ
4vyUEf9S0AYdxmmCxVoOmESqnVcwhjhp5odTvXnpp4RqZuy6OSBrxKGa8lk2mAKWTfPnYbKmWHJm
Y41iGaUDrluxTU29q8an4zunXlkPC33heNjlM7RD9dyzHr/fMv9/OsO4+yHslBbUnpfdj8sODJWk
yHacdPK2czbQp8m0nSaIqp2fzvoTP4MJ08ItvGlVnSuRfzh3KRFvxQzNY/Yt+s4GaFh7C5lVSuoX
HGU53+FPh0WkDrByHF45bTno5166j8CcLe0xxBvPO6NRtOW9pgknNSMRj1xQUi6Wurdhbtcr97p5
xM6zchCfXjP54LnrPNhbDA+nJQi5NQq2SZ39RFzfY3Up9Lmu/VrpX6qBZyCzZ1HXn2Fxd+K36tyI
LJ57zZnEhumw0KZR9pLZKgido4muwepTqq0M0+qzafYa8Jpga5FtZy1w17npvWU2QPrhv8dI49EA
uTD1rJNmYMRYdz5QzRmi5RngF05ZrCyjN2+YSTHz9+uNTk2g1Uvjm5UrzBo0htCAhGHcnPMiWN+M
gJjmosohL8DcW/atSi5x9x0Mp0z96QJ1XVeXutRYKYMDIoRHt77ibjemh4pNbcytN7IiyJWbfDXR
PyTrf1cnmzHvKshXifk00Bv2K0DSPNIHIGdaebWzXUv7UDr5AuANkCzGyKJPUZtvHcPG8BTsl7pb
Vi0xmGcZEFi2kxmBMsyyZwbWj9BjpsdZSVoqnEiD4ouXMllyX4ftoR12hBiyOIBwzCvF3EwGg3Xg
CDCpwRBWBBff+ONQgJli6SsibFzvl9MAQd3viEijZ6hLoeJih9R/W2rmkelhx+IxUl/QBgzWkFVF
Zddto2jTjGvMBdPgL64QET1bl5XWd1+tFZZ1+OC7eY48T3/G/Iv10xC8pWSrclh0IAb7a8sEpZCp
ZkEt6MhunfRHck+5sahG5Egsv3bC66pi2inWrcR9bXFmH/7JqKQb06NpWsDeXDTxVvXWtvRQDXJi
llg11hGuLwM1R8MLFJ+B/GkNinkBpT2PwZEAb9FdCYYHPlPhBOhkYH07crTSHVmqCWFUGKAhTqTt
s8PqXqVbS9mBiivzvZWfmwlMQrQI4GHym1pd2PrnWM4t9OazMFlwh6KTqrtDHx4H7he5ISCH2pFF
NbS7j4aKMStuVfUxUM9XF6u8OFyimrqCHZgwpIvQ6IhBVSFdDPVOPpDVHAK/nCb9q9U5sMZv1vwC
2l2jlkGeb7cVTrgN9HZzzfi7a18kLExxKaSM+hhM4A6kJdSKs3N1B/wFqxCBcN+eLffP1vcj+ui8
Q9zHiSX7/cTPj2q1yDXECdRdKz3cOs3J6cnv3g8s3uG3M82M2mfkcd5VB5tGXiVjog2OJtN6AoKR
Dz01bS2RHqkfhAN7LJfqPCHcF9sXYJuDhNYhFKIC+otokaRL6OjCN6P1T4sxawSCYookJmPqDOu4
247myjFXZnpSin2IVEs6mXRwOWLzh2F8KsMlkdapszXgd1UMSJVqIfkFNCgbwAaaPyyB9YGScJqa
nwqngOW+xL4MXC/qVCv9CLojkI6JluzHYhNhKonR7tB6zzvtbH/9+wCHK5baOfl/obuXnWvXfkF6
4YqR3D3S6lRB3oeUOV2KlkmPrsLPHPLiyFg5K/epOF8BUpcKLDKvBCdjt7AMPHpbz/8RxLkSMkC2
SfFAOtqHV8lL9NzOpqpRRsE+d6xpPm+So19d8kq4hcxNg5VjUJ+6+13Zv8hmZjWCQAu5tzhV9PrI
GsQOaWtn1MjQq8DYaj3TdBzLCkBEUphcFMebXmNRfql5YUitth/5s4+hp1o4hugvZBB7fNs+LB2f
PJIGAYvLY9nr0DIwnKT8LfmtxO/2P51dMJ3GQUPPisWMpUoJk1NYqJNtZR/GHnn4jKo04qlyl2h/
cCXx39aoENhuBOrVU7Y6DbdtnEzCrYSeD6EMdFx+3swHa0Cw07Q1N4q5SRg4pIzHGuZmeUc+GThC
c+El6wy3m70Tx2jlzJUF65mPeniGzdqmPepvsCJjCaS9wVpJYw0wDhyPe+qXhPkbWv+4BFl/ZtEw
5XyRrV1O2sMM5XFrvVzRqEOAYv00d6Ahy3Blt9pFDR4p/iAL2x1bxuAEtW8IDnmzqOwHGhpk97yO
WFqd4aIEN+jShKGzenAPufolwlo4gRpKFVgCDcNS4E9Jf5aagxw90KvOfObMYKaiLbLSwDxVU3+B
ZdzAYG5MB3fl1TMmdf6iXtn6waftXun2PIyO1OwJyI0GsbGMEkbcEi10TQcPHVeE3gBPxOGKONqw
fSTCYB9fLM20AKQD1Zj9RIbOHdXEJ914xhmvkoUcODrG8Q0hBUxfFQSoC5TA2vlicRGxhodKRZEM
TPifXsjnlY4OTb1gYkWXl8SYCRae++g1oLyHoVmBgYpQNHXlytrr2d6a3ekP7ck4zwAwsivBLEN8
zrKNmAVvgGpoFOvZpvVvNpJ3yZl1LqlKn4gMwykDyeAsenk0ZSqDWfVQGozKHzXSB2/F0i7vd6LK
x4kq8bbxxvNwju1GGrZgankYNZh68NMMa/X4JCoQrqPcIc4+xe0yE4QtqETOPU4Wwv2XX7qMXdGa
W+P9yycxOjcmQ7w6ILPh2v4D9iHXBWrLItJCPpPJILXnfn+Ct4CV1TPsaYrFPwNsL9v63ORmNLSa
KIMJdfSEVnIBN4/mmWeydYidW7XRmZXJU4MPTvOMiBFehGc8M94Qf/yOQoL1hM8ByiduOHeW9fvB
38Ql3bMYyUJSao+VhfhhqfWAkWCHEFUDeh5vPe5qpVny24ZI0yXPIdzb8RYJugvmwF7ZCJ3MC86R
aVWzcdt5aOQhgifaJgBAbBBSeWCRwTxeVg9hxaSXnUgG0iPNISnzG2BCHKPy7yjuh1mNHEaMJ5Go
dNFyTD5SgHdOtQ2GjTAgK8VcmJlVe5tX50DbcMjkDuJOEDY8ruW9wp+rbxOKdJn4yoJ2YeNY9Gmo
BwY6K1b7HFVqeyaLIx8uWRNOR49dpABTsIyQDM4LRPP/S6MVSiK+vR7CKCD1fC49cCm35XK8QYr0
UJmm/bXUwZV4+6B+986SuOkI/bjivdNkoeRHM9kQDoNFEr8pEvXbmM/E4MVNZhI1vrqP4mfHUhNQ
gaosFXIzafboFQ1QVELMPyi3xvgQXqzwM0P1bY9n0c1ZwUGahVOl3XvIrDxCQR5esR6Vle3e+0fK
0FU6Su61LLaWs5ONZRhicwaOWQ8ILi6xUHP7zGDC5wOwAJv/XvsOnJPJojmyXuHSX0I6HIOfQuJo
y8xpL/3FMP2yVdGAc0QYXOW495xLKm/1juxAujhwuwd5WDvyTAYKMQitn7Jv6veej6GmLq3KE9jD
bDgXZPn0+jGM9zISW/2E+CUu6gmTAHH9htqal7coPsmn4auOWBh4hFAJvJjP09rNha8yq74SYgdV
in5OTXBoGQIDpr0FhaGXLWsaWKGflI4VQg/pKn6DDSSBRF4O9tMjyjTAeqkmSFigIkYrBOhNibZx
WBnRQlIfOqMAQlDE4KXYWUjJaIQsfI7+mjy5SU0TiPKsDbjL2qfuQ4R3j2G21OC49g4WCGx7CnI3
AIPME9uYG8o+mjNIedlTiqKpzSHKYFKAC8Qkifs8wU4ZDEtWY1ylTHCWTbAiN1grz9ibezp6u3zD
4RNKePs6ilqlZU1qXISOuXe+RYvdrQv4HdWn3nTzFLvmm7fEPbfNtk32inYXtmEmtl60NfuNqoN/
npG7Mta/evHRmG8PtUOG2FapIDAz+jCKxaDPDfNjYJkK+s5Xl6JtC4yLcC/pxUzy9qVzYL29rFAe
s9YBUyDqZMU+d8oHw3sLbYAHjY8lMEdo8ciMRZf+Ft2dgii+UumGNdxToesNgr9auQTuI/kdw+Ob
JOJugW4zHX+zlrZGyFm3IeEN6Trk85KJo2LspjWbPJlWDi4wmWX1BjAVREgmEZl9Grm0WQMStdk+
6I6Z2ZnJEdZIBEATzY6cHskoWcQ8pH11kd09dD+h6YKxRh3NLwsQryyYwJLFwaPGVyFKOU3lFdsL
OhRj6ByzjIGinZXyM5VetXPDwWwweFCvqf+qgLaaN3QGjbiBA5zl6KM3uk3Kw12O1o0YDZioaetz
XGxSpDNgi3Wq6uGdVYhQnRn7Je+3I2/FAuWInkdIw0HEUfRY/E/EjPYhRw47aiha7MfhaXnBQdQb
cvRm4Q/7A9Vqt2bIPyfjYWCm1ewSbVkwYVYpOr8rf6PnSGXRdsUrtj+OsQcuOamLjfArsr0WE21a
fPNcguBQQqDF2kMr13UjuMlGvGgTfiAyRv7KmQ19Vl3H3pcp8CPenmKdPyC2Gw35kescMGfHVvae
KgKrySLAutUqUN2b5ans0FjGcR+TCT8Js2yq0pGbMIQ7RwC4UHEtojWtgotqkYY+OMnaQa153VIo
nzsbCASjC9/YC8N0VH2Kxzya88uLbk7zAxtZzVhigFxkflwewbiL4aYWXAgooIuttZMDBDejCtAQ
OECyEpuFUPtV60vS0eiwwka05K9n+S5ID4Z1xLhIVOzdYytHPTNtC1ouCc+vRbMC/boMHpJ2qF20
iR1r9U89XqYey6kAIxSB1yAaJB0pEhM5ZTeY7FwYehXpTwsHSd0xktOCu29csmhlqptCulYZ2oqN
gdIFcqS9sROEPtqcuTJuRc6MKtzm7e9A/ZuEh7hFCZ7SjlpfZcQhXax7YoJIKxMdlqZ8lUkKRuYV
c/VZhGi1LEyhbenBgL3EfZRm8aUq7DqJw16jB2Pt0uGMDLelCVIqL/kQZ1nn3UrDPlRS+NeUxSfJ
JdxVXqrPDEk5jaNwHVErJqn8p+nOyU/GRyIDoCoVIA3M89UQ/ZgvbWsu4jJfE/d8UKzVoGfvbvzs
SJO0+XK1nlwuTzqYsOTHzHxWCXg0v13azHP8wttmMO7DJNmXVJKB3LBSVe7oxacNLn4wMd3FRkkK
dhVpIf63NCJ3A5NlAf3CHXedr3KZYgMp9JXDMqVpeeDKiENzWNBaL9D/T9VA2+/9vjm0cnOwHGXp
5falUxOZhUvD+TvP0QZqvoRuBkNoG138flxKig5u1FnKEeWm1B9VdpFIMuzMgUxkLdraXPT0WYK1
2XHWlHL9Y+shqwbrbDlit0MvEZN/jvDNQTc2JNnaCvCLAvlDZu4zdTLzS6FCih1g0Zk98MV+HmbQ
ZKxhmY3oXMiedW2kV6AlXa9c5iMbYFZRtfrmMJbabqUkZA5qw6aTpX3sp7u8DQgOG1cxMsEG4YPi
cW+yRRiSjuw1h5cK6Y+aLJpcWzb0nAWA10CnN86i05jY99bB6tGaxikfu70f5kvDA+yLHtmKlVlf
iNicnIZuRGsYI3yU9maw0ROeCCqsBN8bLZiTfMS4T3qvP3iYgqBt7gwYAnJUzGsLpijcR7HGyELl
XDlg2MgoI554EfEaBX6x63g0KEwA6KlkWhbLMLMwnoElAm0Pt3jR2oC0WF+MCsn1QgRUkkWjcFMq
eL7tdqfoX5L8HgGq5OLs+VEsADYWEQQVPK2KpScTU5eKQucCjKiUWNqCdHy5P6IsiZGtGOz1+1Po
My1ntRSiNvQN2iSUgZHNotxg7Qe1kb2FztxYDw9O/JHTVw0OnTNBG/1BqtE/EAw5mtBpQGvVGJ0N
Bqoma+JhRCdWw3xOolnY0OH04F1Zq+eJPlXJprDBhQ3c2SrlhvPloF0qSAdTkBJ2CBTEf0enw8qd
l0ux3+TN3I+UiYHhihPYk+mN6TSDceGO2yF+FWO14AedE7M5jw3kdSOFbvuj18yUGJOER9vaucE2
xfXBMJVKeYY0SavYrXN+WPgVetGN+jffWFkKGWBsLomtpyL8bMcLRXcSPXI8vg0ZZIGFyI7ZBDK0
QOpmnp8sK9IdbD6RGK9HTAbAxGVQ5sp2iMfOQogwrHUAbl4yr9B26gxCpES+M1FsOBbFxzsKrg1R
CBIMfAt1taXzsaGdFz9cQEMbZ5wP2rMlw6gT8kv+hblJqRLShwpJS0zaIIsxEk0GD8k7do+BmqqB
tzdgv+a6brOZ10lzNUBv6/aLFAneiFfASle5z/qxYrxGU4kwO0eiEAxUJaCBVPTsqQIwFRNlAgSq
FZUaj1KJXAu9AAQBNA8tn7merjSgXrkb7fRSmSflQLdBA8dgcF6Y1zJnDxb8ZoCPTWYYKk+4oHsZ
dTIbWedmIgLSoY+u+AA53MEXlsMlqOmM6UQUi7EbMtOM5AwHqUOOdt2CYmdBMPapl9Ff1X968mVj
JRZ0ikplHsyyUlSs7O+V+Fm2IGe1LQyvG+T6ik4YIBAlYvotBUyKGZErHZcYE+28ojS00IH1QzX3
wO3VX3WytQCg9cy7KnZzMrd2xs+qASLRZGvVtfLEDmuUFeEUMxaupow3pS5R0X62ytv3YIkmfMzn
zibFlFaymqs9tpCRcIBO3cblR23iCmON0NXvzn22/cHx77FzzLVHpu6r4EMpXkAr7PIuxXsefo32
UumpUgwaFsb8SBNylXqwAjNA/1HTEvT8fdYvmkrnykBC0bsbp3VZT/3oHRjg7rdBtCYmqGImIoeP
mHsmt3iA8FOeU76UJDr1BRt99Su1mT3Eyj0PwbvCHMFqMQshKbgpZoOMUAJkGxkU8V7+FlQLlpmG
uVcgSg0WsOOBW/Se5oj6Ar6799idLPMzQQ0dj+5cmD8cPUBX8jYgqvz56q1pFMgWzNx8hrEQk2pc
jkHwFVRM7YmEItog/esaxJMmagflVWE0yAGHKL9K9Gczlco/U2SgIc3cTU7euBS4AkiHPEvRUSlh
er0CVNXChKdeghDsOuY9pcxmkQqYLZmsRxyhxVer383+xifR4QVhZQxaLpII5AqmqbHp5bOX3xKC
dIEfhVsiYBWTHCHeQLbeJB5l64HxkOwvEzaz0UmJji1ErUmjfsgK7b+08FkIxnxHwC8s+jgNh1pR
LQ30bIM2TQJ3arMJqKlC/QJ+tEyIiJTDEcNAKvNZ4Kis2RYY9gf/CKEf1ifzK+GU6TOqFnup8dD/
k2LHaP0wmWvc2I3tLzTP3Kb0u4aVz3xGcS4k2yiu2CtBjOw/3VagAeNJzR5YZahAU4hgmFBEFtr8
6Q0kEbjZqs+KVVTORH4IjYjFxh1ZxZFRlRQRpnLQiWGjzUhW5L1BjQaxPLES+oduT87NgISyW2Qb
fI5jsoDNLCp29c6vlLJ5MZzMcOcFFwm8Hpr2ZivjXsTVo2frzIHbd4/LnxHcqwT2s2FMYSg38ZAn
+WeJLcXjR86cnj8lknUhiLAPJ0I2YOoU0+WGybgKUQehq1DpnmIZlH6AQl2/a2Ex09qT7mYLTblI
+l0iXVJT34p7M5O34r1YlY9m+u/oqXyc4CZlO1KoHN1T3X/lxistD43lwT8yCNqgPfzVOEGyc5AS
9fan+gedRFLxWqbJr2zdVetd9VvVPebAZ6xtihBG0Zgu/sZlvhjURxTtpHBd8PlW3lwL7IWpoYlQ
/lqG3+4T1hlQ2NLd8lkG9o5pAms7ljH1VnZ2RPHgu6/sbYndMrkW4poNvnT6vkG7KfkrSRDZ/vF7
doZdpl95Q4bxI+OaTYfvDiFfUnwC+o2jKwrDES6mfNDtioBu0pLVtdXfK+qAhPTDStP3NosUZv61
won4krl+QpztpXOSG2ZUe7e4mM13WqyK3sbgS98SYOIjND4dufbZTBX5XfUt3ph7mj2HARxUdzXq
i6gQFBkt7iLDvqmc0iiZmf5OVS6tca2ZocRwiy+tSbrZxl6o3iFsLyrF+7ANC3q5Awnp/NrCXneg
LcaTz3zEVa+a/SpzZWpwp8bREUMb+0RHZhd4LDm9yuvgfyfJl5Ks2Gk2+iVB302zboxHtV7jwNPU
rUxaiBJuXXnAVLssmmcgI3bcxdHJzjaWe/EZvEG169xtyaqyPeTFQq+AL2wa46I1iCzl+2jeOvQL
SnqAgl7SMtoKw5vqmGHY4YN3lWedbqp8HyuvYDzI/VXnIGiCO4+MwjGA/7lwflXH2CkjYjZuTPHb
0ehFq/Tdsta1ohtDEzDsgfcntQ/G8sqwD0IWp5McLAIlmaftTJZ1mBdZongYDplddtktV27ECyGA
PZohFiR8h+NJAgsplhY3017XDIP0XYzXN1zkDusKY8due2g+EjbyHY4fOluhd6VujJauceQvyugk
OzeTUaxtMKJMOdGRJsQno7xb5sEvYQ6d/WKb+Kj41/2IJHIFXM/2Tz7yRSIjHO0YGvbMlanCl1xy
rMUtVL89tPyuO5vxG7BDzDeaNejyyHLpc2otTs/2ShB2nv7G8DWLn4jrL9n7XjBvUCzYvjVT3Ier
r9oSDcqiwLLkfEnle/C+xvBp2nhTpZ2TnOgOZksqEB+2cclZmmk/OXeNjQerR01TZWh5unAesN3K
vC+jJx+aUo80HLSdWXwYfHLq6UAj1g++8hX5j6x9muY9H1jAzMt0jhnIHbZ1u1PjT53tfHr0/IvB
v4OUbQYKarPX25vMvRJ+czhWxkz18CRMA9ZSYPTqY67vGbBUTIoxECIzRZDwlaCgtN2LwwKtci+h
Qv0Ed0O9qu6PzBeQ3XkiiuSiN3yhfzmzMkSMfPUaIl0wt81GR1ju8dSe7H7ruV96tckV5mPZ5+B9
1/LS6Bh/5/uuP4TExbTrMDzCM6aBt7sVGXWYqzngo1/xNjWnqtl76k4tP+ixZYieYfiU4G9SRuna
d9s8QnlZoJpkreFs44wN8TpQHzyrcf5dlWtkeb1N5mgyyZAgESyBk4RUY4YnjwCzjQLWTjkXOCcT
zuIWNiQ4W0jtUxPOcwI9jFHojLIwt71paNvMqn7FCyaGB3nNrHAfGttUWXK0NfojJwMA/aKR/JWs
8QMyJukApyhRQOvwk+XKhjBkT1rLJtMuFKmcJna3qdoXPoh6ZMa1cZUdw0MHV3XofajMuKmAJ1WH
VZg/x16fNWEypaMmU3VtNwSOar+6CFSgpunQ9kXwa2VbqOw5US3rbKcXg8FCvvHDm2jT+GHb8k2X
6sFztxnDisKoRTFqleRluKivdmn8q+FIahn/BhgLjeDWDR+0dxnlT3gKkzNBbam7KAphekg8tto7
O7rq8W+jsN6XX73+nRvfRfZXIOhPp0pHquDG737MqJ9icBX9YSP9iMzDhD6sLa+6+oQLVlGFSAzz
/QuGVcbon5qMcBMvKVlS8dq1N0m9ditQZkuFQB8LeNWyH8mGv9TR1bYZdn/4ziF+lOQuQFWUYdwh
saOST/9i59qg9M2/uUX5zXfeJYODA6hGMGYhGZ9ypiIBy8QdP65pLoAaEEJp8sZR2E14afziyTsQ
a0cJY1b2GJjrxSvVWA0p4ai3wNtZMKGpUcpNyV8UZOnO7zrW2GrPdUz9UYIbR4RLNjpkMr6dAkcC
Gxr2URM2eNA3VFKCgiV/EVq3kAER58RgoVxZG+RLok6rc2Af0lobcFFwMMZezhql4kLglRmQwgfW
x0rPh7k+hOhBnM82GZ+OqT5yuWTIxLJSHb9stxWsw7PNJaCicG6S9DDwZ3yoHxFTt8DS962GbbSz
wQaFm0rTeGUzxBzfbmlQQQxrI4IR5/TJOrGLrdlTG+TZzkVFn9hsiW1gehKib6QAPajKLC5PpuWe
dnmT7BrDEm6suS+n/3F0XkuOIlEQ/SIiKDyvI29abdRG3S9EWyi8KaDg6/ewD7sb66Y1koC6NzNP
uvh3vIfUd3DO0W/FH4J5L4UUoKRl7fNsbxfdSY/2eTQyMnT/5iDazlO9NVhShn4KwhAXZQIhJLnp
iBHFJwyIt4BE68511a4YKKFoa+qrXbGuhycIZPvZTy4iih+7oH9UGgJHODFyn1VxjYFKD58qnC8D
hyOVABLIzE3P0bSv9bGRHyaOgWLiXAvfqbd2pczvCirZmxJviotxmFI3b7iPuNcLhnVzuBIQqP37
Kdb7gtWeSoCIYLWaEHVsGECp+jSrx8W+K0nBZLTGlZn1r0FENKznrJ3ggE1vWVqS3JnPPR4OoQlN
qnM4v8g8Xs8l1UgVjTz0eWXOtDJrhSt5OnTZ10AqjJVNRqcEUb89H+W2ygmqREs0rvqOgSEzjtbE
V7I/l2UInaBQrSzsdfEu4wcVFSW1DLoTEHWCxGvHwtgFuN4Ypm1If5lH5ZfLaOhyGKsxOvoWqWVs
FR19M0MDlN/f0M3M/YgPml2sxbkx0qAnomZGw6WASI3D1TSI//U5953OG58IuQ3Fk9HOu0rSVNbH
Z1tMx6Drr+QT50qfsWeezXzighL3ZakeGYB3Di11JGtIjUKK0PTUw0+o0ieTbr8mMN7yabwa6lcH
cj/67gt4XTeYnqw4Pw11vHfo0VIEe1VunxunfTaa9NfIqbvyFntvN57DF1/Xn81ITa83fqVdea0F
3x3OpcT8x6B/GA19GYW4lN58STIsxtwlVULNHkpY6C0xYXv67uA79TQbLR58c4PxoaQFKW/yz66t
uYkgW2gqGTjQBNcQMphmRMcyN4RPAppY4yKSw1r2S3lTDdLRHaCzTzYEG2EUHzS9Eu5fjzJ7nhLz
L7dtwF/ZcOnCPy3G6xA4j5XjQqId1p4z70eav0t3XIemvidhhivChDZmOxjxOF4MvOhicNEUcEFX
WEBdma0jvtOjZ4Cf9d9xPJDkKT7t6AxcBnXLXSwwDmTMLqS6ScArMd4s2VwptYEJbZ+LuLn2IeGz
wrFu1ZQNJ+se6j5P06a6xePcEqP+1sb0o0eKUTAoHhqwc2cemSFb+ZD1Yd73/9pmOW5g0skrytma
LJDnKJpffFnQ3TDJRwoQMTYZzr+KVt9EkYgbuYOWDQW7NnqrIJZDJc0ODs3Vafcpp5fVXCPVOG57
rNObTUlViLEe8AB9LXIfWMnemaOjHbSHdoLcC20Fy6eq05PFSNvnuL7wnxQBcntQHOfEpd1ohNbn
7D3oFKF5N9A2Fdmk72CQ1MgjuKt4h3ZBJw/VmK7nmqS9ah/NieB4mgA+iVckSw6+PZ69GFa+aayj
xHuXQLnyqFjJkeuM7ltz7Hat11OZSUK4G5jC0rNkYJtkdQSr8yQocOfLv5l9IsmOwIb63Dj9fuqJ
PvXmUaRveuDLLVrxNPf63Uw6ej4YtdPk3hTiu8GkW56CKMJZCES40Zsm7w+LFYC1fM+bxt6R7jUA
8jr79GLEdQe9I20f4ro9DnL+nmlI4Bp/CB3voHuelQuCzeMJ7dTrchiIK5GNxw0jivmuM/i83fns
JObJja1T70P3kND1OSD4qPtO+jFCu8phLBXYVJKJM7YH6Wc893V6aVJ5HEFOaoHlFjQC0cGonu40
y8bEVXt76rdGDK3JrXYphIBChRemGvJZh9hoLsvfDoBShzqlRXhE4pAXt4/uFZp8q+dNHhgs+fSh
Szs8Quo4IwEGbD0bUPhUxm+BKlFFKryVArWfx+LBagHr3CfVMU+2kX2hPpk/J84B/sPQP1gVYzR7
FnWhC7QFeyTld63x54E7n8Kfzn5rlzGy+KyMnR/davPFdx/J1ojkWUvBEhigRXRu2X+3zZdkHRVn
A0t2Flveu2q9dc7yYHpIuI8lsCYbYax8SB1hIuCsImBCyiIGbAoSFOED+dk+PI7c2GP50dsPC7ze
jdihmEeHlNdQvi6bzTh8CpkXbNAaunsY1PKCHDajDc2rXQv+zP+Mudkqduco7AzYSU/PISwTWz4q
0mOcitSEv/2O9iwy+ZyDzgnFEzHgbKcBQZxtO+ODH0L3QvIalM81D56avK1Pza5ahTwknS7ETH4u
pke/2fTmfmac5eSraNh22tdM7Pk4uvxoRPci/mydP8vGXv7sO5+Nc/VsZlfovSbOXftqyR++70UM
8fqjAGsZ+28w3cgdzR2esfNWLiS5uwooYZPINYj+XrMtYzfvbbGNE4IxkYiz7KJxebkJ9HEWBSUB
BsOnjaWv6f3jAg+Nf14Pl5A8ioLCoXxo60SzR1p15/yWemyQ/viNsAIKDdaxR+tlAB1p8RgL7oz8
uWJ3HAwEQiS5uBFkc7fko28dZaMWByQe1s2ya2Mr7M5fNiDMmo0alT0ONT5G8OFnmNHQi4oYi1PU
rr7SRHNbztZJ5W1yinha5DnPyOmoDjfRg7YR5LJwL6eeMB6ecN5cfKU0LnAVoedoVe7cKN+maknO
tluP/XUwMC9MB6wfNKIhENPNkZHgtaMbqGVaH0DClkCK4yPYZM2GPUptvEhqFXsUaBB7D5/G4Dcp
eCiaqGGQdxxWyW6sEZ1eePvTrcTc1lOfVe1F/mhYL1FaoFF8Fumvad1Ez0DxEOkD3brhNuVWEXiX
NPioXeBA8bczPQTFPbkTJEQO8nMNlVh+LWg3i0hbf6f7hxINZkK++n/eZpILivdY/hvFawnsb2Za
GuAg5M1rGZP6vnGMKoKf2HzzLHgiLxm3anHtB1QYRabfKxiRsJqPr55/9vkYkqg7ecZPrqgTfk2y
x5mxmaKM2X7h6giCU2I8yvk5hk3NAiW3PjNEh3i+xRXxVzjVqPrcaVap5654oLIzR3k2bpRBYUa/
JgXpJgNKyE0jygYY+7gcw8++MrdzJshwPbf4ZNr8V9POMghuuvLPLVyEP6TvySDIuTIciqrYkdb5
Mz54hePF9T7SnJc2x0A06bNiKdv/Zj6Ee6wdyJnEXTDTr6XK12h428oLnyaV75avUp80m4VBpsQm
5qyxrN66oN67MR5GDeFLDPTBAk3KcJ9ijLU2s5Vs2CoRlkmI8RD/s8pNWFuH0KB1ED+v9nikin49
udExYdsUjc5JZ/XGQ0+tDYBm9KB6IStJZ9ymPIJHiLhOqmkC4Z91Swz/KBrzbozHR40al7tcLISf
Cxo8dZIdmJlpL6LLaQiQrK9xyv1ydi7SqfcC+4YR4ZrniOGLZBuYxZZXTed4ua1azspjsytTbzMH
OcYX8V5LWCeNpjgc8l2wm0b3ErdktaoEBWQxQCDJxC8xVIsgw6jH2nfE/cHxYF3H6UY1VzfJaGWk
1S7BcyO3yYzKR1w5cnHYYfDNGaBN04A2mG0tfgup5gq3o1NT3sugPBOBBjnSGFtvDl/5X0fonpSK
kjn1VrOJK8CCC2JBxGoy2NfUXEEKcR2ocIAQCoBMs4UfWHMDxh6ZIxhVI1IbEZw638AtWnVwwdxl
9ayadcURh7NZos6aBpi0HC9KzpsCl0eZQr6LUf8HsR7VtBnH6GiwAcKbK4BLtfw8Pfp7CcLTzftd
MPlAPZHYbfO+Z5c2R8UmXLX0lziRszGCaTOF9KszZXtAKhlwNm497qeR2AuODBXK7QA60sTqKn0L
89JMCufO83Cuo31XoN5iFewaNkGsLKbgJRXpsWiCPXNJb1Zrv6f6zfBvXReuTRaTnNP5g6IKvibp
Xs/dMQno/1zNxtljoPM4VmWIjxM7kBDwj8lZMqY4/XdkE+TgOBmXiPKfkb2ZNVunTK9HcrGZjz5E
UDGUxOGGrwYmTX0PmTZAg7O9VbVI1FmPsRh9l4q2JLv5DQXFHxJxfyIp6vf3Tv/moRJV0aHznjL3
2zE+Bmb+zOQ0Ix7b7JqS3SWcf3JFtrUfk/gurjJUwnngNXWX2jWeZdoe2M9Um4wm6rKTd8toWNfz
OiSvoylJqZ5sgDLDNk/vB5AKuXy39HMrvvz8zh5+3XKv5ZtpbFP7OaDBs9xl5kPbfhfBYVm7T9V4
MJnkbOOcjmsQ5pF4jSAGN49un20KmlVE852hmUmF4S747MV5CR3F4NJxgJrBVzniCH8KUTRcXIaR
s1hO4pXqq03oU7r+ntjuamSVl6HNje63uWQzCTBtnaI/SoPcnORA+RqaL50hVvwF4D2sCHfnhHiW
iCW4j01JBrE4eYLuBdxxjIEe9EmOJJ4gIWh2lBfRFN5SYYwKtvyYoiA84U/IkyEDxrLx3kuJ/9we
6Fm/2uHDlMLY53CpgH2TQESBwIplesVPjzYu7O6guIUamYs0L7c5auRA1si4dAKP36iOcUsLSwrb
II5Z4MLdhxVZQcZoLbVuye85GjnMeyl5HnZhj/7e7UQ573Rob0Zt4k3V27rurob9EXGb9lm8gimX
4biywxT3V7cLG3s7eNHajuRWKGc9ZMF2qBs82R/2xFgCFycML518iazk3xw+5JWPVd+H8qm3LdkD
M4i4qdrkHvJv1RN4y3j5SHm64xwIWt0ZKfOhljq/rzLngdWwOeW84ctRg7gHHXtjSHEKLuIGGylK
LrhJWPV0kzBYl/hcimTaFRFL+/i9xO6UYquInTcLrzAuq4b2s7mp9pMKwaO4G53BZ8JtIWf6HSdN
YTvme8KudUO3GY0a9PQWFqatksA6ylWFDB9yexxMNtMKF8qf5gQ60nq03E9SuNUa7Zf82yKzt8PE
U/hVoRCVATKLO2+6KVrpuqP2jyAlL04RtujpmMxRnSWOFutk5VzKHK+NVWLxD3jUMYruMvlap7jf
CHJwvFPGaRjACf3UKGSVRfCm+LMUR2/xPvc95UnxGqfZslCtt0Pr/3OYwGdNdZ0h97U/b3hm0Qt0
VnC7PZpG67g/t2NwCjoiFla/kxRnTAXoUKcWiBvoMPl5yBKaoPqBh8B8D3LuHStIwdbZnaxjJco7
y+/uJS+cibhNmfV8t3vIHedzKpq7GijYLO4dARvG59L4ZzXkIpYHvZsb27nnMdOxKmn1JR/7Xd3T
q5SLSxwm12YQr0vyyJaYHK1UnoKci8KsiYVQUW9dlitApNZ+mMwf+rvvoioGZxbsW3PiQlMwvjww
a/LiCah3VXMcZ+9hdu6iMPmas+oasZgqjO6NfR2b5woSvwIpEfU/IBsT1V3zysFBAXCOn2qI6XtZ
DPaqv2QhfKV04QW0l5j66vwl7IFshfiW85ciTDc+sags1a991YE54bQy3nKgLZ3hHPIJjRxHFLYq
woXZtK3i7t5KakzqeXfiAjoPwsNn4nBPw5LsineBEWOJGRjtu+mjXbkjpNv5JOrswCIVBxam9bB9
kB6zpssTbGrbu5ZBVKZ02Xn5bXBazBmx/dMFzdaN4zcndl8jMT5FaHGh+UwBwFPOmzQZoLZC9mn/
5M7yuK8EDI8UvH6PeBqUw5Ys907uRA4szXZmy6uu2osrlu8Bx85SPFchZhgxvYQGdS7aYmyqZf7m
z+kucDgZe87fGFcHM2+2YpTbdoyedOW/8mOvmRNfbBxRcYNZcMS7aeSw6goO+5433ochMb2eozyK
12MrO+46uH5jAodtDXkRK3difycdzWEtvUG+ca7zYBvUjzD81wF9EBkXW4rO2TXd2YeKxaS+qGb1
U4x7fEJFs/uGLPGTPeuHOSUqRpzPaHGRL3jThDJ5DEQs49Mc2AkS5cATTljyrhrmG1Y4zufTHd98
vIk3k7hzznoT2XIz0SLfuwxzs3/NMFCYVgrONbsjR70NACp65bWIix3JciOebgqTQpo4WzyuCL30
ykft88wav4+pvrSs85SFd65iE9ezJa5O0Uxh+AjDFLqiB1bU0xh/bG6Ljf01M8wJwlnRaP61Zr4R
o7tPB/s0ZfZLHptbt3cPdY3qSUcroH+cB9tCxs9CqQs+iL+4ctZ2og4Kbrw/bge+bgMV6jDac5Uc
GpwiCd6slHaxzMq3s6u+EhVsR/8Ji996aPJLy9lGVucpLBGIEDzYysIsP/hEuSY3Zh1aPFQD3QRN
9DLp0lhzILkfvbMIBZXxEvCPYGhje2V6PUdmuqTxRdu6uARp96irPTWycCR1ZFyKEkiojSHlKwj0
3ub6nQuShsA3JKpxQDVuxsO+nLG4zOLcjMTiehMjr3sih/3m9v6f/vMpNrUC9lHOHcqogH7Bhm/l
BPft6D1NS3xTub/Lds3KopOFvtAkzUMz+2czMi+VORHFnHZKA+LyaMauhofFPNAwVY3GDBO6fAhK
6HolSConMLa21+1F3T3EI1AGwtkizNWWYeRfBzBAxBGQQh8qo71VoAnENJzACff+vB6c4K1qiYJG
6DdV1q3YSeB8mzfBpSyxXQecV2PCCeRWMgdflKqvIU41WeA2wFto39yh3Wo6D3haIfel3ioL+uOA
Bg3DXkwZ2JqQ0nNSHFmIIt5HT33DFJH247opprNGEqLx/bNR9MR1p6As9m7YnW09HHIbOjM7y8FN
z22CNbOnzD24azQZvbNI8CeV6FejS0FOfVAGVF8eOobE9eOxx1fWij71glxfxUOQzoMauUD16hK9
5hgW0+m7r4ttPYUrUHK2VvtirrYZ3qlJOlRdBbAFbDAT1mpova1pDtsa/Hrl8sEXaF1RtzMdzC+V
XhcQ+Au9Y5g8dLTuKnb8HjXfHRM5OcxzQzGVyVTWEFiosncfdGJHAAiMafDRBFDcb0ZaMUnhjRA4
kuNkzUe8lbnH9q9YR0twEsdf0ylwC++aboZoTfV8SF5PQamdwIwvp+6axSbNUSODqMtWwV2IC6Tq
JHsSe7GsYcJuPlWLKwv7lmSotWlnLSWJjRq248waDGVeErAVDEcF/dVzQoJ6SLdvvg1Xx+SBrUKY
Nw3RQeyrmCQ5M1CZ8j205xKhO0g+pvSrm2/DsiIqwBh6BH3g+fHb/CyNfl1xyOXRRUqvQm+stoFN
rNM7mchQsg3Yz7BwN13c2c+WTPaGeLQ8mvpaqaBpc0BMbEHLTm/R+1wsZYNUNFT9TA4hZAITDqyv
2qiHQ9mR6AslNiC3B2LtwdrX1c1vg2Tt2JzXk7di9r7sVL3nIGHWwpRrfybwq6yGn5/GH7aVcvQq
xb1s6fjxgwxHaQD/ZDR4tYCPrAwzR+dYj14D5KwIWNZUgOYafgtV5nIM9DFkl2YGiaaoL6JRDx0k
yLiRmHb70t8qdTYiHmGWo4OVX+DyNChUHeZFVcn5kiUOvJRZBvW2pH7EzoW1l+BOwqbmriYwfQcZ
PszUKVP0Yo6d2hXJ3uPhQxsqh0kIv1GcUbeItUp7o89qO1t3ftSdK8KFlu/Q3EmU2fCdr2b0QbVq
ihyj/Fn4dFYYWf8NtG895N42E9YmsAgrs2BaBQwIpcQ24P14wwIHkfLMlbRQkD2AtnW0txJ4XJx/
iTbTSR+EmGHlh/LL+6w2njPHBbQTM/NX52RU59Rt9vlYc4r2MBJ083QOyG8l+XDgjRXbtODM4+iH
QPnXtIwgdFjRAIouvYZJ8uiLYpMVZPVnz2ZUVyZyCeYAMv+AJjECjgZ2BhFQFqcX9CjFA9KDHxJL
/xCTabYEiY1GBXdFBg5LgbI3KdwYLdbWlpvgClz+VJYpkqkPoCDWPENMTL1uGhzbHlk1qa+Wdv9s
75FGDuCMhkv1T/wwm3DHU+9toMbW8qD788rTq7IKeEz6UxdUJqAkV7vSgYxmJ3xJ4ubZTmtiKK7e
OTkXl92NJ8Mf7F1YnqRKi1PRR7vAZ41c+MxYcW6Oe13E56YGvSJlhG18HfDcXOkYzmdqAsUvcwrB
5jzfiikB9CFtwO/RsFEtOcWATfXKnpx+13IVNUvjkdt+xb2fbeJkXjzoxT5zF3oN9EdtzfN6mslo
eovLiV4u0ctxq0pDb4Ja/4xN8a0sKjk80TGis8W3WNOb6UtL6/chnwMKuXL7NwJL2XiI1X2EZmt3
xdFsMIn57A+boLkTWYOo3kPDlRmArsxX0MJIUgQIAiv7lSP0T6wqEizZjL1BfJYjFu2xXqclu7c2
dr+7uh43LUhI0+Vt6uFrjZBKxEznYkE9RVfkFtybDO9oiP7upe+kk59nv7cIqhfMTxShmTMy9ySi
dxcjQDXH322BozWzaapLMW+HRXGrh9Tb2zI6lxVCmgc8q5kAL7a+t4+QWNZDyUBnO87VhDCH1rcT
dIvWPmB91mjzvlbmL86NOX9uZoxDUwx+UcvZ5jw8X4KRnU43jKRrBWchKoUK+enmMFrH6HmwYOYm
yJuiwmQ5iHijE0o9DK57R3lfqTWc0pYmgnJ2qVIkOGE1f2MU/U2CfYDmXCBrzHNNxliKc6CMJaxk
/9Ixaq19Ezt+aH5EbHu0xtKTWtbamRY3tUVwWdrhsbHBnQvDfw/h5g0QaTrnmgUME7Yb/XKvKXhg
sajonlyyJmKYfoTdGKBNqBeEmmX5oCJ4gOWROaOI5JxJwpex48oo9UfqETNOZ3phhePfVfVzxnrK
SweB5ZuPw/FZ/xm7ilPxv8D3VnYVA+I3qRY2WkrWhFFG55iYmg1RLlhYbHNVIPnk420Im40LzCoq
DAY2vNN9bHGyqRTZ26HGU9E1nBaewqw6+Q6g644a7jSToGwG3LNR5eNFGre6dBA0pxTwxGyfdQDd
wqqTe9d5lzY4gCgCORotvu6A2ggICSkoauHwbjQQMHxfPym7PtuOZa6bmTJT1K3Oh2JjIQEHDP15
3rwh094XQQUUODIOFkjtsHdOFe84d052Tl0eXQe+PDA/obIaNgkOt2vWs7/WESd4z0A/K+WdZTgz
lSqPzf/vROOkG6u1j1nP3qhrKUvrFSYP13hosNXlHLvYn5JZ6AviXZrZxg/cHj/oU8OOIcc8Q4St
p+jFJXs4NmTfl5NQptzXsMPcGQ4HEdfkTrG/tzFbL9Gqp1wQ9uksDitFO8NkAteD6Uo41buTxKho
OiZUl0nGqBbqF6VD06wOtuzsdWlwZ29I1blTRCM2qxejxHozBh9ph0lRmyVSves0eEDuhplCECsI
WcsbEOewIMcDKUQTWvfyPlJCv/ZwgXVe+9Th94GzhLLkhNWtjFpUMJsFXfLQ+uYv4sA1aFsKFsMt
1b6Y98OxwA9Kis7zuLv7Audg5Md7iZJTdfSQZQXVDrLtj1yXhBUTAmndQtTRFhQMuIBTWuJuHsJg
jQPgJTfVWSgXbBGVINyrjw7mX4a1W8llijqWrRJJ10fdme3GNKkZVvLHHWgtmKyGmQ8cL+pbs2rZ
FzeGu+eKQynTfNUjDYZ8QPfP0xjZgUCTVRmbKvP5947Aw4fvrZmoMwrbb2y1bFY7OI4ZpNykyl4H
iy2t4ZExdJmf/DjC0stuaODyYUfz5ORlvh4Iv3IAr1bjSLAoTPsYNUJcwYhWvjRXbhvmFBSzVyzp
psWxiJM6ZVHfWDX1liIEIDEPGzKGU1SYa9X/uGXEIdAZbi53qaaDY9Oj87itcy0x+Q92Cah8GrzN
pCpYCMFjrP2lYHyGNjCgVudYNpLOvKU2JyNHjBlGaJx5PY5azt3zxirVjeBc5qRQH7z40a47hxsZ
9qUs8U9ej/obIY31c9au+JISyh4uqclK23JdctuWC2YrP1LDQNgQQWswujttuT/RjP4wuL/G1Jno
rZrtf86azPHcfZ0fihGCvOq+awODyhwujH0mld68YX6d0QHdMN8ZXvDGgQFqnOSb6BSU5RryRWRT
yHIPO9NUhxfZPuZms3SAAIZKenJD46Cfa9gDTobSTYqc2iErnVdPs8pyMp8RMUIHG60rkxc3sOO9
Z7OzlEPo7dIuR9QayECEjXOIeKSeDahxeZG+26X7MLUmddfNT9LxyDQyi19DfcmqdvmmzVBH5Etd
iunclg9xFfFpmOxpeg1bzQ8gSjGyDnFFuMqKqcgkJmFKBJG5lOwDQWHqKqbWF66AmBpuB9RmBjML
tqw7jZbz0kUFIB6HbK8szXI5K/K9QYFP+64mv6jJpE/Vh58uJYwFOoNFhgLiLut0M36yrfoN3WXy
OM4ZKRyeoXVZKEaPeWBHpAbEsxWx72wyfUmGgFqZyHY2w5jdZa1ibRXIeyvTZLE4d8US3SFvO+AZ
fU8RDPvp2vygi0KuKs+quS41qaqx/SG8iDt2JmpkRvYm8xN1jHLvsVbqsxoyNm2493Ydtoah95jK
tPfg+1iIx6oiFsUYEuaB2EU9JziTbVvNTd2p6PBVabzsNgzKV1WwPEYB3+lQvrp98uPbatqa7XnO
iAj1HJT/eQjMTDiAppTLFckyoOgZJlt1Z8z1vTZ80q12FqytlEK2CLpIx4SYRgU7opFQk92xYchC
PLjT0bMVjT0iZN8SmPeZyQHejuGtlgzQbY47knBgJEukvbjf04azzmwDkotg7u0tapXHdFVj014J
bX9pu0cmJWgQzoyZRmpv6m44gmv/tJKQoHWLBJWVIfthHihEhxyb8VMtVriW7gEnrk3ggd5z5ODv
lknwL+gCIoH1XKwtY1P6021IvoymeC+N5l2lLAuikCRLJbtbkMSE2xQff9w5L8J9Tkvo3tBeqQv0
uR+NaiMy62/m6MplzBMhNdpVQtup0jAMM2WHWGmKXS6rfdF1kA5JGRD9rAwycGYothNd0kQe/3UJ
9I3orh5buK2wOZd/P1YcE7EZUtpxHpdiPOWwKc8w5q1BS0chNN+uNg7p4rRIFm9yEpHWcZfz9cxW
uV4C7n3XfVC5/u3jYTLn4CSGfD32botfjcMI65V1P1BhGVSckKdRXHWMQE6LO7uDb8cNBHAtXl0R
fnmFppZwopQykViAWEjCxaDaVi5HXvaIiEz0DvjivgvsD5yUX/XcXD2z36bsl1b5+GjYw+KO7EAD
Vm+lBmGQoGt18YxtIF/mQE1A2hb0dSuYKVLtesANuEu6EdxkkZIk8cZtGMPymKRBbXiPAOuDWuqt
M01uI4jKJmX0SwZGaCtBLu5SBW1NYDVxDlZa+yRRymJTGry9fkquOQucvTB4ioyjpWmfjfdBH2C4
Nm1yUkGwnWuScZi+broov5KKfdPcIpJgmXwLqo7ImbMzdErZZxAiebBzlGW0//+/UzLeUPP8VBXm
sx1bzygY3wTUT73LydqyGQuL8v8paZ8kJW8zWuSw9LtbMCrN9C/uvfuuuaYsCgDU8CWb5uHWGPNv
aeOKMYkoRtmLHpl9nFa9VDaJ7pJjWTejBWWPVuPQDph/VDQ7Bk21DmeYACUbgr5w8ZSE7k5BlC34
1f95y0+2DehQJk+TCTWEcoyZZdFCWsmydS0M5ltr3AUGNQO2TQQvDfEcmCZ3K/4v9lVfXeJ8F7hZ
pUxuSRFCrr26IzlOx8u9dehiu6sk6ckamyEPLsRfxE5uBW0fxOsm6T484mVlQn64sbFlJt7wPdbG
Sxemya5666NU0712Jgvw6SUzI2YHpKVBNkgqVlBxMsJUDLNfWjysxTVjSWYfduivzKz7DAMkFqfM
4fi36nuinQA0Ts4wxBsAr2CBfIeCeLOiufdMnPB3UMmjdMyjynrC3RxgKhdagdV3DklkTEOZDuNN
4fFoSTbKo/XSJ4xQR+G+CRlc6jEoNq7Lg9tfvlLKfSa3e29FY7cuBj6zMFAv9oCBbPa/TcO1ULcg
jnOvcqcPFZMldYnrrWLFj+Tpk4OCKi52xnA59aI4NaO6FeFLETvHrCxXOT61yUt52umcNSCh8AoN
NC+raTM3TOK5rv/61r+JeN9G9gOv6JTFBBS1h7ENQjH7a7mtJs3Ro2dFM2bi16aNNFLoe3NYHWU4
LVtIcGjG4O9tH3NUNkJNnzkM9nas137EIdkeOGwncYQepdcNXFPH927t6EBTtZ1qzRNJI+9b6Jg8
utD1uOd2w7SyeUnsh+N4QxX9s2uyxETrfImh+VCFMqFzLE4+N7+pgOVIq6sRfboNV8Ug+caryVg3
zOxzLSLsC+OPZXCva2OGIT1Pe68G+dj6fNv6msnf8ZA4++Tk5pw9tAyaf7GZ1/zulxOY2NaJ8WqG
nAPLpGaUEfZeueNC6cDVEVFPgzSTrtgsk1wW1d/cYuYoCsEw73bPXoadCMPAvtL2XchNncQk70wT
8c55dk7Ur9jM1LeAEB0hdNYBi/McjE/BRrRpZLCrYWDqmuRU7m41NAc7MR9KB6N4HRnwkjRllb2C
k1LDkq1NtBflThvd0hbLWVDIcuMndYSx8CPvXmaXY3+W2STmLKAHNpFV0qBcay4aalkA1e+gaJRt
hWGBa7p2qqPQlDyrGO+R0fkHRut1XPB1zB12IWMKryiJ2RiNCrWIVRyZiAX5FgcYGMtpfA0s3z/W
DPt+yn6aFXk643T1iNJ3fZnedYPxpLiP7TLdfNoNcpvw+XVdr69OGjm/S20+L7PixCqma+xX1SHU
/qnpq8VgfV9Wpn+UCJj/MXZmy40jWbb9lbR4vqjG5IDjWlc9hDiKpAZqjheYQqHEPDoGB77+LlDZ
1ZlVZt33hSmmGJIIAo7j5+y99pWorMMUs1bVcdTuqA93RksmdFTS5DVDg60CKVB5BJ1WTK6/mRXL
l5Prt8BE2+r5Tfw9qKSkgY8NDeHvWqRcHokN7bjqYXeMnJmMvMxbeAfpSpcYztqACItq/DXXlHpd
2Nz1BqamjLFmJcl6rIibKTP0eEnfqWu3F/dyGqqHEjEaQ/yeEdYNex3I+iY45DDG5dFtWfGntVkS
KjbXb/S2KLMcSc+GEn2asXmaOX5GbvhEF7bfUdzwidYPtKEk+1n5JkLrRkz8q1hYbJRb/6pCpHCF
fWZHSxJH62aICc3QZtMjK6FZNNcaHZcg1TJjg67jeGcLD0CfZb6p2DFQFvTXc9h+lot2Id37KTvN
Mgf16ycLqHOkSnK+h5VNNTOFUAnqYR1yVTrZPvN4Lm1Y4jA52jV6ftYvskSbzH2xUGr2BpeZmYiJ
eW3/O/2cGQ0X2EeW2hJRdFAcO7J15WhtirradYXza65mYgELVvjAWEeZfzYLUlxcvaAaY/Nj7AAl
VaNzGi3kvlb5GUb1eKU1fGQH06EN6FFYCYOfCTFszI64saqcrNt6WwuJNDZTDD3L5JCDAQGjjKOm
9v1HIapmm7l6Back2ikqZAQjwe8ZV9p6jt6ctC130ZAtfzLbZLZa93XkMBod3XRbdQ754AQ8IO0y
7JWKC3JqHaPYOR5it6bT+VUNgE3SNibZl1J5kh8Yq8rBgpoj8w/OKhBh88DaX85XU+QCnxeY4CJ2
e9Y4orhXBRe9YnFpFQp+rmyigAb8HpoNsyE0Sls2KzCs0biFBeiOjG7Kd9lSwzjlRCBAnCls3/Um
zLofZs/eKBni5zke2l1CLJegd6J8mrRJWJ8KfHRxg0w2mpEVTNM0Xo0NiTmZ8ZhrujdSNc6Oew/z
QKtcR0SHt0U6nxLXwjUfzdfwXta4KchFLYOPVD7rBgK1Z6LdqKPsLkqGx2KSUKwqm/ELat7SZ12a
y0WemRfvtdWehoSJjFVw2jR2Cg6lvI9zNO12sFjpY+ep89KtdqbnvvQ+Cov9UpihyHQ1M3tYTD1h
NWPKickMpJjB1gmGuTGSAdRPv5shpPTCIYHFR9IRBHqx2vXJKmVQt42CN5bM7spi64WVhuZUX2ZX
gWzfhOb+7QiWemV5r3FnWofGR49nKxTzif3OvWqjXQCewoUhkMU1Wiokc7kRvzURlVc2bBypqlUV
rEaBfNJjG1u1FNqE40ruZMFI/E0MfSsCrmi0zAtiCbx9ubfgiNm4jPFJQj0keT/tZnZhV7x6L0pE
mAXrCWwP8TsyxHwAxDKWKMF1h355emq8sN+mXKvfZd/sMxHSCwzY/eKWvCt978nKvW4t5oyZY+yu
4whuTG8QvuojXO+iOV0H8Dl0HIJ/9Fyme1F/znJUqFgwdDVBxfR/aYcWrAqqTSswbUxR+KhjQdJS
zo3G7ePP2laCfqVxPUYhMfQpBhliDeM25G490fzINNGbNpU1tHq2cm1P2zE42wXb0rDLOfoxSp/B
m5pto49h4I/c0U0Q+K4kiK2Q675ZpnhtHm6nmcbZVOKpkFnR7EJzPVTTaQrw9FWlu/fsftwDOrkd
zOduLklBH0qE+BU3EMxYtAD8agMqSNRcUS1BnYpwKpAHHxqAbZM3vzNgTNdOZOzEaMMADuitsh9y
d+wdcGbTLE4Sce8ryAs1JgD89egpp9vYbbxrVJTDfp7azxTVByzT3FhNI3u72HqiA9uisOxYEaiF
h06QZWiuwikh8cKL1/XYoV8nh9gx/JDX5Hdz1Q2bBGW3D7ipCzieiMeItBjLtRNbL0Vcl2umjobv
BQT5qbMmYk1BmCEVg2RsHxXqnHefCVXPteUP9wYpHas2D16zMPwZqTY9Oh1ZEZEfh/vEqCGgIJTL
XQLR8NOh4qtY4WOb3qdnRZs5r2gNDWzQVf6BdgE8qW2Db3B1s/Nk8CsbvX3K5ci6pG5Hsmp6Mwfn
aaCjZ8Thr/rgULj8DluKQyyhmogpcZgw+kCPDBP829wa67jIHuVkA6ufQFJX8Uc7IOsrswHsGFd7
booAiLjee+0hdsfoTs+4s2eqWYR4OfcpcoKijHlzhBOmqMpbdzSLlY5pXIb4Aa5b3eEf5A5m08nC
yjcBTUC9NsJI2PoDUO+udne+HIqVQMGVu/AfbDsEOlTSpKY34flQWr26xVTKQBRHVPbmWRQRbm+P
K89XeuMU1Wv7kczBNnLwsChcusNQr4vpPAdJspYIy1c2R1NmMBWihLy4qExWc418iRvyO9f9O8Fh
GVW1/pxcl/wmA3/QzHw5sIz6GBsUqQZEiIwBUGbPN2Xrr7qPNhfORnjq0U3L44y/c+4ZrWNnYj5I
spj708ImupYqg8pt6PM0n6Riv1g1M/C7HDGTRm9tAWCsIst5CNjVuzGhDiIVx6xng5m446kzIOI6
iyR7Esio2VZ2ZDxTK/ZI2mhh+vbVwg0x7F/F0tnGqAdmJ/+Z4gZH7ACOjhv/ojxGKRqjzQw6ujBl
ivxKeY63Y6cRB7i7AtXM16zyu9RnpEp/lI6YKO+V7Zya2aH8HFFiLHuYHAUmFjm28lVjz6sYlqpr
6Tu8V2+u8CvWwBhvuagh37VoBkfY7gEHplLDvgitiWv6Lu+RvM8GBpoudOGmhsjUO2Cmi0zMTNsQ
WKDeNJnXISCNr9G4gnMOKxrqlsQ1MLbg3lFwBxFhPS6S9z7kuBVWVuKUb2GGphboRUiCmWB5QDFH
GE1SqU3asnyMs6IzIQuWi5D5Jz67jdOin2oaOp5dTCEKmxbhJ9voWo/kB6IS86022k5195Q1EJqw
ew6rouWrUdlPLXOTWKlyPfjljQEwbtWm6waJ2gpZdYLYgttREhTqaMYb8oej4wBdmpWrRdHYQ0lr
ae0YybaOWH0Crxh3adzduoPPMlV6KCc9+RhGBSL2jtZI34BtmVp9zGx/3nkmw12cyMb3b7/9xz/+
8z8+9P+NPqu7KmfQWKp//CfPPzATtkmE7PCvT/9x8z50n83l3/zzNf/yku1ndfNefKr/8UWnh83j
v75g+UP++UP5xX/8Yav37v0vT9bcRLrpvv+EXPWp+ry7/AG8heWV/7/f/O3z8lMep/rz798+lo3F
8tOipCq//fGt/a+/f7Nt63KMvg7R8vP/+ObyDv/+7WH8/PX57//g8111/Fv3bxZ1lYmpUASe5wf+
t9/Gz+U7lvU3eEKWy0DHcSw7kPLbb9zpuvjv37zgb6Zni2+/qapfngvxN8ehapE+P8bnP+Lbf73b
v3xg//0B/lb2SNqSslN//+ba336rvz7X5d34pmkjoAAW4gkpHS8IPL7/8X5OyohXW//Hohh0PZyf
6y4yy2NfGBogf94fy0aeSvOOK7T8KGo0nkyzOiTrd1ZAaAs6PzRKeVSe5+kwMzqjv1YR35FL8yi5
LGkS4h51w1zdDmiOAfbn5xI99ylWYt5EAwILLzIsaOOBSygZXnyjKomNtw/GODp722cQ63ogEqZ0
hHPRcSeIfH9LQCS6M74J+oNecipWA9th+nPN8PCnT+2P4/Tn4+L823HxPBZcx0fhaga+Z/IB/Pm4
KJXpwbUMRUHoTeTgmOma4G668Eo5p64NGragaHUAPVarLo39vRhDjLqpFM+RD6UmMTRwOU8Wdxj3
QyDyOSVCPWTRTtT+TZYl17jP7Se7pcseEeEQTigJhqkLb4SNi1F7pXoY3arcWFnAkDSx9TU3DuO6
J0F5NRQ6uPqf37C9fNB/ORE833aWU0AIEZieZ/71Dae1SQOpVN1KaCZpdHYcfOd5v5kk7VCRhs1+
jOqnhHbwD+XrfTZI+dRYaD6Z3ZJqkpUUzHZ3LGPkS4r27rFNkPwDi+P55SGB9bMbS2ZfTWB9lvFk
nZNE2deG29Rruy6y/+UdXf7if3lHLleaa3uOb0vLcf76juimau0Kt11B36I9hvl1opFAJ772YYPZ
zirsoZLQ5A2vXLeYqKD92wGUnzG74eG/H+qBeXNtGMhRKndbu2zgAW9fYWpmdhDF4mClUwwRVA10
cpOVPUbRXTtbEd2zgUmGcon/w0Z0Em1y0yJvIxmhP7uAwrZ5OPOLwrLcegNaWiuJT6XvRqeAACdL
zmxZO8AYdT0Brcb1F/gGqfBJJ3aMk64dSnu2huQEB5NV7tmkVM8KWmbZlQO2lwZwfCKSoxyBftDf
MV7qxD7NhqN+OYF+sUK9+99OoODfziAytkw644jomSEsa9ifLxmj1rkPULag80cudJX7VNx6pCSc
h5HWViIx05SVPicaaQ8iJvQslbFvFt1Tj4DvsXetfN1VebXN7C4/MjBxcFVpU++jon+hvW6C5IyS
hzpQ7r6bwSnSCI4fJMgI9AhPtcyY6ibYeFvdiocRd4XbohQeAnqrAViIsfXAnCIjYgsaJ9eZRdKM
29bTzm5L5ynI7HIVs9tFT04HcrC0eLDidNwrk8E6qHKztG0QVZJ8AJ0hrwoSv72vck1ujBfsE5H7
exMVxI7NdEPoOrdsk8DZrMvxzY5KA6f8lc4KJ3bg2teS8dhei/xjmPJ5Tz0fnSxBMqF0hp3tpFTx
VgU3anlg2hjcchIvFDO37H9UFqqIqmdzN4zRT0MUwUMzBszqsYutZFZz3pg+QYWmIYG45e4rmqoT
k3HnaaRdBBsSKAgo1X6tEo+Ygnloth3avrW5HIXCsRu23Va27joaTnXgIoapdfu7odRDjG2EcjVs
6rdEhPE2bcVTn/rdfmRsfcPa90t1sQGMsy1ugmbYFF78GtaKtlTKfM6ImTciQuFH1GU+nJICXSij
po0sHlRf1y82cowbOyIDFfXRdMuEHHnILLy3LKQ9UWubIrVC1FJg/to6rtPigqsZsNprT2ZceH1e
hAsvQV3nS3RlDxCzGiQatSRoz5VXv1ZaFj/SGesmAyoiUjLPfURHcYClVvwoPb9es69F2hP57NLj
xV+amBYZ297UX0sH+r7rokJBSNYy+4tCLFtST6+eeNEe/S5XefQ9nUadMwJ1nRGTI8iqm6Lxgqs/
LmcEcleiVoewCc0fc+IvIionOrfVwezAubZDM78IBIxWzu/2ai+nO1XTCynpbH1PR3KLkMW67QbS
xZ1NR+gJxy36n7BIHxNSqRFJzxuROfU+CWR00wQiX9m43N8dX9K2ZCxZpH1ynRPZvp3xPKztwbOf
Lk/t+Q5RqIZZyElQ/vMFfen0t8KcEMT5dP5U3m3r5crFQLJvc/Tf01T+cAXy5QxxA1tPl0s2b2Og
JGWcX3epfEjbrGGv7wxsWM1bKYCFjC5N1+8+E8XX3M2rFd7QlJQ41FzZSPxgErJsmVi8VQHq0vWz
Q+1PPoNWGszlmLnbppTjyXKmh5bpsLWij67AFtkQxgz0VGpwAVNpM/2ovC5iJO5EJ2/D1dnFvr+7
XGrMiDAqms1CLGYF0fD5K3dCTsp+p8Hqddsv19xsjdTerJibqmiJbVteEWN5hBCf9S36j55tEzDg
FStdCFxBhzeXr9jXITZKGKzbrbX/n1dZYYnlRvzn25rlSUc4Ad1gy7Z84f7LjboPu9434qVXdzna
ceY5R3tsgUs3i1wqnYfHfPaaE3BjwtTnFv6jNE1SUdnFfg+1CFuu7VcTqcgY9dnvgVOsqqlZ074c
TjNzq7s6rx+iRFfZxqSzu8qWu5SeGnJHzcA50ImaE+HeGEnm0kAOB65h6rAwaO8tdvInp3avp0yQ
Q+Oi1WrAqB5qt3xqO9Ulm4j84U603e08vnz9KRn8PFX0gCu19B/ypjauxgFpNFBwttua9TcUmBTs
cvBe5zFfj7M9/IyTAWhf96sMO/c4iaw+253xQy6yPD/Nbqx0LB/dMCVunpiN4yBcgOhdtJDOnSeU
YM6qsewb9rTAdduFN4DIQYUIZYag4DjR5lqVI6/3nD5+oJV61DoC8xWgkqjMMt99rYMdbWdOO6Pa
dwuybp7wnzRGEICXr7pz0RTepk2bdOXm4xWOkORMP8DeM3BaQCb9rZcMPZoOjndoIhUqZ83cTeW/
Ju5Vp69l0odiVhcJCnYzm3+IgTCKoEVrNteViyKkQYzaA/yLBsRzhcVwWFV0rGHFsC/0bf/aSdNn
O9LFrTTCD8eP6hd2PcZOl/K+nmrp7qWs7hvV6N3ldpwW5Us2VcVqrPkMUxbu1dDZZN84LhwXr233
nj+hpjcTQEZu+jBJ/RF7wkG+Pv9yGkvui14hMWD1YEBhBA6ymuUssiLn9XKdDUxM6B6Im4HdA6Dk
kb06p013ebAZ5Hy97TJbRG72OKFVMbMXulvNrljqokgx1cMJgdNg9mDqfF3LI0wt2rRkM3UDv7ht
px95m7r7cnRHvoE0KS5TkL/J0pfy6gFMHdwiuCw0KXJaqlmGpQED5Hslcr1wuFuJeGFMdll00ksV
0M7RjLN7IN4LEviNWB7axqrX+rKOTXg1ScOloFgulMsDGCWf9vOyylXNQL4RYlbOAZvs3EmpdWin
DMmTPt5F5vBipJJQ66orX8siJfJ5MOVVOuCiQBja0RBKKAgLWIF2Nt1a06Jat7v4zQNQEadz8VFQ
AbajpFuQd+evBxsxel/Vmz7pl3WJ8BOGTfGNbbuLhgDiulu5v0eCIIKUm9rcmFgS2oxc0mrrkwdH
I5PUnOUk1pS8x25viIr+f9Xb5xjN7lPGiGvNNpYIRHxapvK7O9VpkNrup2l15XvT/FKzDx7L8odN
1P3MhVQ/sErCiCm6fO3rpgRajAp76UQlaK4H9dMhS9gY3QQ4x9KJ8eHIBNVE5RBVnP4jIJc4Q/cf
c5U44eSe6IJMNzLMA9odihOFWdOS7Ny8yaBdVv/LsUcKDgeB660tJr3LFK7IsrImjGPlMyPJYSem
+jEna+tU+B7UcKffVwjcg5rCPkCrtioR0q2MIkmW2bfPjKV2ntopeUqn9tdQJJDMaSoFqzpPve9K
94oYerA6Y1IKfIEIXwztnCnLkLQqgbpNBtUOEbqxzvKsecM9cD/75bknZDb2q+l5QJNFpha+QqP/
4HaGjAWXeezJ8acxDC1ZH+pna7LK1OUPXSh7T5OJ+WpMC70UwtgXXYccrrQkB8BVhs3XYz3dV1Y7
rOlJ3VvSrd++LjGRqulOLFVOmefvZQPCIVWvl3vHrHygwIq8rq9bybjYLTBzQ7GVDENGs3+4rKNF
xj6j8IG7jYzZLkulNTzPpoZWkobyXiXsG6sxdm6anjNQZ8q7HjvbwTVEC3kpJHvTjwBS2jGCyIgP
CRmfqZPmbRLxyagN82EOnGSX1u5jOgzWmhXNfY7I7Awyfwuk1L4Zl4WjHx7RCL7DafN/gR9DCIp9
uJiC+aBQ4ACdn/Wtcprx7Ehx57tV8BpUndjEbArB6nnydYpsMBfw2QsAJ3UlExJ8Gn9jCb+5HSqH
v4K7RhgJkxG3756gkGM1xi9G+eumj9o3Z67l3D42ojeeDZMo3iEm+8kTwypilB/NXvsWBNW4yYIJ
0wyywda1A1zOXEG26Ki5myFgWMKMu23FmcPaHzv7E+FndDe5ztYL9UfWgccyOtd5qWKQqWhIuqu4
XoKXGLmdvw7n6GfAA7U9nouuvrXAAlF0PSgN49XIVHmVYfY7+PFsnMCOUFl1hdFs5UwRWhVOta8Z
cK6JwfRl+CFzACNZYTuc0DkkSSNZR5K7ZesOxg+zOnoysu+p2Sm+UBY8h3Nc3pGjIa6xZz4Gi1dK
4rjFElgjv23BLjCBIObGMWiaIts4BC0Jsg7J9nMvIGXOaNyThnH5obCiu8tWxYmc26nqX1EpVYCj
1KwAHYKPSe1R3boBep4o7T7blhBsEhvglKXJHdh3gi7++dVYCm8dEE9C6a+Bx0XWprXy4RDHye9j
E5ePhsflGQnru4keEPmX05+s2GCVX04SW3YJYkeyAW0rsV6zJz9S4qFShFuosSYIQYXXZZ7Qrpkm
YmaHmEj1Hrp740QcWyPFa2IZHnAsByWynEBF1IZIATNPBeHbEbHPZYnQD6faVWGyvSnRPpG4Qg1Z
/bOQtIq0uVJxH2++7obRM7pKPEuMKmWcvVy+QopKck0ldnKoqV2SeUJakUUHlK3l+uuOtiyaTT1l
yX2dG85+bKyZs9KFMjultLh1Lr21zOKWDPf4l67QfFxWijr077suxQLXhlAF6tHwkNKrtREItJc1
YzLVqAyB3kAU58zFmxYo9CHCQUJMnrHMd49mNVfbuAsC3GbsEJGCfErX6HadIY+udKZX1xu+i8Z7
qewI+XXs5UC4p0O/pHr0ibUqSlxAcdhfm1E333T4Gx7wM7YG8LbaFMfcwU6CDEZah8tDhT1bDAIV
VWwdhR8766/VTpXlSDgM8emeP2fHbCLI19H6zFhy4y3ZYYVvlCxTZnUT9xlRkKEBOGswTkh1ilUC
5eC9ikAyd1l4BoKJxr+RCEntxHiWaYl7IxxcGOtWtm0zir3CSf2bocnGlaanfu02bXu2vPAOYZpC
PP1UYfe7CZtu52YIeUHOR/u4cYrHzuiiXT0UP4m2yADZpTHAgIYo9YY095RAoPkygnbbg2dKBfHH
K59rdXvZDWUGysWGSHpdieJ+zsFTXIrGwUZWDbFg2nXu8Eaub3rqaOaR6uSzlcvZqHCn8He1wNDU
Fq5xnQ0ZpMKmOjXBrPfDCLWhjypQUjzU8sYZGni/mD+iofC4eJr5CiQIs2b8epcaDxkrPm7XOHCU
C1Y/qKeMeohfqsiNZhSCuPGyP8OKvbCOpukmFd7PVo/8hY6cbqo5IKAT2SuJhC0m9wq3ex6iNRv6
QW6Y4H7Mo0sbtsUQi9EBz/Sl6it8QBre2GBkG8flAV7WpaHR1CDkrPFE0fvkIW65bepKPDf108hp
/CTLOj/3gdgD2tu0bRbdRF6k7kMUHu6Mjc7gVtMs3SQ22tGhH4wledtwH1w7bk5fl3qdWf0ZDXj5
2MIW9Xvr0VW+9Tgm9Z3ZGdeyao27JKsrXNHKPriGh2Q5iqmNJfZ6NmbJsULfCm4Sn0tiBt2Kyord
Vc74WTUxHSfcTbBdgs49TVAZLvc86YmnLpuHw+WZq4nQxRx3ndR1T8dVTua2bRFVpfz0U+1Zr5eG
WFTzh4vlXWH7vcXsiNR7RMj41XyqArwrgh/y1ZAKmmfXz1OUBMveIvDUWY2IETqFjceLgTFdzq5Y
7XpZE/ysQhCY8fxQR5S8pZ7HvRF088PY5ZTFcwFeNeRpvvhs+hmqqUUvoNyk2AkjGETeW1QrA02M
ER+gqGD0vHyZX77UHkHyY1xUu97TewMZ5wvMtHIfY0HRmgSWy8fsUlttgxwzGorNpYOD5KrOY4No
v4JMTUYxyFZFSs0/wW8jadh/73wf7HFcEFk4ofEGJucuFwNlE5O6cs32Mbq2Paw0TqjYCSxdr0G5
z57oyMZyOvEyWto8BGO+CUamoklX+Vdmww4lq2Z9tAw46CrFyZNpPsM4DM6yIvImNLLqJrSIWil0
QTx0m0/neGbSMXOG7txB6DOUjeh+yRDS7F6Kq6wuema93RYnZEOCYkqmalD2Tx2ua3RdTvKrJ8C5
VCNwxhgRetO4xV3TDD9kkOWHLoHWMzqxeKBAugJ7F62+jkOd87PzztpDlAVry27+pdKkz6EW29dj
8GAaTp2B68RUo8QpZ+HcYr8BLpDb1U0nsk93SKe7ryLAafDiZkVwCkjMUPkw/bCripVB0aWwXIB8
Tt3DeDXrUzKW1lsXAvjsM1uj7PbAzxWFc0ITsIRZcsJWWcP+KjZ+QmC5JeqrfqS/XZBapW8n3B3t
Oi+WoArL48MMErZ3tKMfKDTrVZL5xaM30D5vQPXSMGsZ4kvgbnTCUpIjbH6DbJCfLU+bAGy9h9u8
M0xqAJFIn4V/CUjLaQn4mqWxnR0Ao0lToo8NM+boYN2Ew/nVUdIALXV/nwx15ifinEgdVHpxQW0V
0o6J3Hld6xD+xxyONw7tFb9BfEOw8RCt+gl+eUtMUXHZhF5esjzNciy8dpmgmF0mEJ7MCVemQt3H
UUlUvDHsEz+MNmNrVO+kkgyym9+NqXgMTBt3HH4JlHHLnEx+p0gvn/2szPbFxNuffaUQyArnZOvU
PfXt4JyS0idKtATyC5/jIEIhDpev+inI1xGKnqt6nNr7ywHuciPcpEMn1wI9+1VYBubx8lD5chcm
qAGCBhrdmOcIqUYUhsLdMpIu6X/RTWwlursJzdNKlKbz5NlW9ceGonSRKHSkpLfZdHKkR9qV5Rvk
9RAbPCAneLInTrKrXGlWjO7OZDx1p0Olr2zAk3s3lUzUwp5Mn2QmxU+pJ+036duleIF6ol8blawS
4cTPGV3eY6GQbqvANF7Zg609xCOx7YdYXWS7A5BBWR2WyXG2m+KkjcrfyLKNT34X//GQWeIQ5lV0
C17ph5Hib+WW+12pcL77mgzgv0OmQgbQOETmh86Juvel0z4zGAI/LpaLLJgATkdzdaDDxSl0+dIe
2WfvUgdpnxOH6U8fUTypJ0RIaD3gBECMMpthftAq7TflPHW7evamPzrKUURcQKTvK/Ld6Hbpe0SH
NPZ0fp+OFfHUIlg8XzFGMJ8O3iFYHqavMhCzku3DJzHmKL+z7TQ/KNGO6y7t5fXMB7e4W9LrUAkg
d8vyIdotXelsjeuTSaZjOP4pei5fwlnAiUfiU0s1nwjumu7MMf71tSVBqfIcXM4WWVCR2f3w3Rvp
z3cTLbhhZIdic4OoLOvZL8d5c1k5CF0I0Aa9ehne38v/zsIWiCXclXDjTCI4OHRbE532ny6a+9jy
x7d89KB0e5Xeu7n2r/BFEqs3w/RxccyqiZ2+pBm5LyILaf+YNOe85e4nzCb6ZRnnBLGbBd/xTw0c
HUtzXTQQYeLR90/J3HO2KJP07OWpNVXHFP0AyVnYjIkIQEHrYQdENcT1B3XxMApOrGWoU9Xew1dX
cZzpTqNZyXcVJvt42cfA/oEaSC+7tEOJAUG2G3gw4QmjlL8UqsxI01VWtLDUl+JVRj7iBQu+ZYqO
/dKgYeSTn9K+w80R9leWH1cMdGhdXwZHxYBI6WuK5qDShPPXGDAN4Clc+g9K0g5q2eyO6j5qseVK
EQ1fX3WZhAPA6O5YZDvqfvcJFpJDdGK8tXWpn4EFmKRYeh9oZ0kJZ4a+uwwuLw9gGrHhWYLw4iRw
tuUi4760B5ymHI6OsF4DezLO0To32+I02GwupyGuX4gfeEqXjzXl80hGr9td7rl1B2bictecmiMC
8OzBG+QbFRQlqm77c9xYV1Ftg39yq798pbX8jokWqIIynRNUXBAdWeFEh4GjdPl/RnCd6GVTWfbj
naNBCdLkvK1Uld/aw42Bdfu+d4x+/9XGFJN/YGRf3SSQeqopJZC7DEsAe5MPfwK+zM6PZrAAy+YD
IY11LA3zww8U0PzlvtSUGJVAKtmH2Ez9jev3xtp13W7fRsy02tJt7+ERQHfplzGWBCYipgKcEMUa
zkBXUTyXxv0Y4Q+NYg+f+jyG9wzW09NXd6a2s2OybPosSuuVagBkXR5Mn1T3fPKoXNultxeUd9Yy
9nGL8caLrfC2QOj0lCb2fSZD8/bS21meTT3Uya9TV8IW9npyU2J6DXG9G2mTry+LuUbujA4vub/8
L9+xgmuRZVBYlr52kLtncET5tU86CCLmlhXNQ/6k0HToKUz2BZkcpnBw4cXx3aXVCoZyXkWYE9Gx
BeIhmBhOoJI5JKRI3TRt+F+TtEvtMbVxSz+htY62wv/g9J1JFA8bykyhImy9Tzd71CpmJeWTuJW5
I9bDbNFtWiYXyvbiTaqRExd9+mkZ0XAD68vYY0cHDzNE1ltVV2+1LJ0DHZdXXLiwHYBKXo1W0L53
rgWSrtRP5FI2+5xx8qYafYxRxRaEVE3KVJC9UPStbDsrUD2ni8+gzs1tGAAhtNvdpVFLGmh1mkOk
xOwn18PYlXvpgf0InVQdRaHI4LgMJBIFYXCW9I5RrIOI/PrAv1bEMjDIA83JBmwdMzvCBUX92bBO
Xz4CPyYpvp8sBWXAlDhtjOPXzSo1XE7cmv81t/K2wF3yIJEw4iSpi90Q0lSA0ZlepZmIj1UCVzT0
R/EsPC/eid6CbFs42YM1S3odSXCTR3T4ZWKAI9HduTIHyulODy0WDaGojfDk1sv0zNPRe9JpuRXL
ZIU2dXxLQwd0Far4CYN5RM9lEICIgpQyfAKAcxsiiKU9zexCAbyxi2p+IF6S0eJlF/l1JGw5QdFa
2nRU7kSEQ6Es3SK9Mimz74spR3cZRxrUson6NZleMRSoHWQPgjg0d1ZEuDXMVCD19N5g2iJCvzPc
pNuUVZ+ToGaYWyMlLGku8IqKhijARamB4WMghJW8N3Ic4N0YHSW2Mekt4DnqmKn7NETp/cJovc5d
/ahium8e4/z/R9d5LbeqbVv0i6gih1cJ5WA5yOmFslcg5wkT+PrbwPvcfepW3RdKQrLXskSYY4ze
W0f5P2ufcybDs+85TXE5LLKrWsJ8Divn0HSNvZ2ayDtIBDvrnt7w2VKHyodEQCAnSXtMUTFK2gJ+
9f8qBPKh2RaV652TSv8KpM41rOCQbLRanlL4lo9Sb7bmlJ+Vwgz/zA+GVmhvYQiHsM3Ky7Jxqv6f
R8OHVmPfhzfflG37OLrpU2S3RbplMstxUQY6kdHoNBtyvHIQhcvRl5MjIZ1m2i7PvMr7px3G+H/Y
6oqhsbg/Lod+FJQYIxSpEbRSWVsLP5LvSOLXAgJqkD29W2OIUEWAXEXIwfC6ZOoHbw1JwPmfwz+K
CJWe77GBQSCrEpLeiSIHsawyONu8DkgZmb+nro+7Lc2IwE8LLbiYskh2/z4yExLnsGTJY129LtX7
solzREsM3B9yzcQ+AKyPSKBEX6GjI1VHcmaKoL8TjwtnvG7Mp2QSfwuWgi+5BdKccfvGEurwc03z
xG70ICOYXawc67kdm8n6QjNJe1AU8xKKyF6bgwaoylTcN6ti5GK7anhQJLt+Rg6qq9/jvI13ISpv
32rU1xITFC1khtdo9pMHGaN7pwtLHxH220/Xa+pzroCaukV8O35yMXMaO/oIdZAH2A3+JrrbcdPL
mSPnbvPcJQSlzAq9ntkzdCQLhV6JSQDb9jEx8hr0K4nyuxC5CI3dobw2E3rmJICs0mkt8pSaSWQV
IU6IM9FenLF1WDl0+TEyDfvUxWHnN52Op4bVyaJoidKx9kWN8MRzgpgEsVi9VN6jXaILq/GFrcvW
eS5cpdtjMCwvynyMuiCsd5AetO2ga9nRTmtj08ogfK76+m7NZyD97fqhHLSjVL2NPY3yEszCAIKo
i5sewBVKAgKHRqsB4ccFb2UW+XCpFA2HDHJrbruTdrKGlLZi7bV/vIKwg7aEbN3k/fCEr1UnfLEY
T3ESUg8uzYJSij9lrGencIgr/Aw8mrR6fiTi/RAZ72YOQVTpY4c0ZizgZdYytg20QyiJJUo8HS8r
OQFhji5ElH1NojKyMmRmH+Vo/sFbYHGr+m3DQc0UxT32usEtful5/bTFWknLJ8gHsuMafTMktfGY
6Sxuvbp60OFEOcw0e+wkpyAfIRGqobOnAEV277mdX7k1idKDR+tZS5pLbjRiJzvrTzWJ5tLWZUvn
eIooFOfRURbAi18UWIVb1WtHFsZuGeDSZyI9dL7Ay2iWJc2TSHOqlK0iIbGnnfW+tDy7jNuaCSpy
Na8Yll60murjRUlUhqzSu9oWxKMf2cvSURA2dIiaon9tFa2xdQNm2l7i1odRG7IrPmUJESyFCzDn
KI+MyMgmIqNRNeOrCRR4ufxrEXz1kCEqllluEKX8Ld0uf8HZujzx+jh/0ecpDK+YDOf30L25hsxd
wIHLxLac0IZwCBwLyZRiuclIQJ2n5SlcDMz7PUCQpdJN+bPVZBcW0vrtiuCMea08W25enmrCiScp
pvuEfZVl2gRdZTTCD93QEQ4Z4CS4fRoEmQ/6yWmVgnQGVqMim70gUR9eVABNu5/Tuu5b0tfUuArW
DOdx0PTlBisdnVBGK+3xRxSyrI+yZnpPgr/V3O2wcRw8NZM5HEQR9augq8DexUJgz6yUi8h7bx2F
Ob4mL71bkkPKMU1ng8KcINQ+BDOjMdkfHIPkjDgxb2YjSdcTbXjWKz2jSm6zy/JInZ/+PPIa1Y+y
qN+mbTgwyAHoaibqV9cBewqcwdm0VghYOW16P6GZvO7pDOWOFpJTTrGYw5qB+VAff+rHcVLPDkol
vsWh+pA24Th6YBpQLRPyqhq6Wov0puwJ06uJHUqU8G+Ev+pPOTwSmDwgvauHlYKB7hkZx7BNB1Qq
8Fl/jhHEHmu3nnDS4JR9WLqlugXFtJzbb7UzHCMEAVCcjfGzaId9YEfdW2bjDul7YAJxOh612hvJ
JgH1nCYZC3RDfy67hxDDI4F9NEEstfj7zzq9d6NHmuHfFM4EoGuMB1eG2jxWHpxRfg5y3ZQ/tuR5
PqPMWC0Hap+wDihzRsqp8TriDH/vDBWOSDXYBBXU+bkaUUOOppI8DSABQK4yT12eVq6drdCkNxcq
c8IG4OkeTHMYdqlG5HfJkGSGsgC2USZ3s5zl3mkpNm1ics9NVhCcV4HRjKbCPrIQGS6FQsHWpSMd
T8WG8Is5rLaS5BSnirjFzFYRvxbtVk+Gcf3zlK414uLk3mGT01vR3DOdDIRiXmYN8ajstPmIkvOx
FcWjBgNvhF4r6DY5sYe6yzIsFFrDodJHeVTy9CIynduRg81Mlhw20nHfEVaz1CmG8RbHHdbzMW12
djYWtyJuw51S8en80+bmm17ucBQoxDNTa21G5jirdFQhqQTNdLI0x9mEfGSrXKmYb0YR5LIMAtE4
rybdaI4JcGtQjmoNYyrq689QQtIuR/wzy6Nl38+rknVmWeHzSjo9eOwE44Mw1bSDC3H9sbXq4BGE
hT8km4Lws6Hs3qTVMectk/JadCOtvqnWHhjShdui0whNaYWDhUmpPn4muHqV4grkXpxXRUMx6gy+
EnbK46Aba/7u/oVwtf5FmbIzGJyfq0em/+5AEPnGcgeRc2A84hT7alniOVLH+oWLNxwwFI8C71Wu
+aVtevvUvC/qt59ub1MFnHMlaTN8mdnebjBCYkz6mw7xLR467wFxAomr/UwwzonjgQXpVpcwfV7W
DXarwz/A/DNYxBxZjKMLE52iktk4X0GMeKh/NiUqnBcwl8YuVBJvUyD0eqo6NAMjqAN02zRBavmt
Gfbgxx30J7U0DhV/KJabngw82yNmDchEa9sTaAy+UBNVqcqBw4W6RwkSELKAEoRx8sB8BW2LCqIq
s7EQM7ryFcARu6zcj0mOAiUwmWfn5bM5AWFI46Kmp1w/exOZHWhNAe0XmGsMLfILwDqYfck0ROn+
HaWGL8AUKBALVy2S3ovFFIuWfrBR4mTfehFtjRpmX+vpR/6eqKgx9zWUEtz857xDvmstbBUazdHo
R14OADUWB6uqiffRK1o8g713jZpIJAEtDNpx2paEfmnWLz3LQeLP+RvCBYpWYZqHzQDCxp5or8N3
mYXpYegZxH3UPZ//xUjgcqRt91fL4MxQ+VqvLtA15DfjNlKoPrP5SBpGGrEhlYvoQ4miHqa87Wib
oIvPlmK2Jw2RFoarlibw1D/YXfzBPdNvqkKejGj26aGd2cjY+nKn6suMaESFjrKL0ux30E9XHODq
ZkA0yYXrhH+GHIgk3JkWn0ijOocRsMkmsUV3UcM/rVVuo36gSsUvsg6LN2rcfOvkpcR/igauM/tZ
iE0fJEYzj8Jchdti7GBkD9vcRG1oGuofY2pe+wCp2ujax8HS/zBlym90/y1/2SiC8RH5aoRcTt5h
GozoPKgpHGB12gTh9M28ML66o/XQjNu2p3Cb8n7yHR2vedH1Z5rS8tiZwAibUJJSaUQVaYdfmhiu
dckawxrbP31A70cY4i8mYbIQ3R7bvEknT9WImepT+TRM5gYuGBWzxE4uElZqk8X1IO6tz6HE0Zem
9kZNGCfBkR9C3KwIar6MhptKqHp7RI3QFNqy9lvlrRvAR5KRsYnMilJQU2/4pse9inmfC3j7MtrI
LkFNAqxwt5YYNPJo1PVYxjmtAkn2cvQhC8RpQ6BlT+WQ+bgiHCZyPYsZ1X1tajgvtegwNeYTOBeF
JKEcluSgbdCTtDvZhuZpmwJ7jQa+0iz0fE3tf3lyG0D736hOsfMcumVBpmmbUaYvHoqG3cGhpX5o
oOEjYHAeEyoxkuS6qtC3g4VGk+tVBTCNyR+RDBZJEwJaU6puaZSJDZEPq5rMZCGmV46QEWafQ3Fj
IOIuQjd46DyFd3aY/SyVUz7tNcJVySHCLp90Gwg2c26ORY0cwxwZoDnRR+VCnQxwIqbWb3IIE4gg
jFUjXGtXORGaiGRkXKnr5UHaXHdkB3itrzgWHbkrDJt6V99O4JD8JHXKTQ8JdMzVLxqBv6RZ7ugx
ZvQNm5dQZYg71ManqqWPchCwJoNIrvUan2Q51d6uLaKnsVBVUocaw6/w0sZW3R7KcPjUncrd1k32
F9BtuxJwx/uc4C6Zy5J7jQM7TE//ajHgeeF0+CaJyXAFf5NWsd5gEAF+qcKga42G6jt0nznl499u
x7GQWY7mg8rbJqGbr0H9OL7e96S6RyzdFDLD2rB+UzvVhPhUbwyFPKguiMATh1l69CIHJCZ3Omky
VbQ4e/xG5fuOYa1cnP5XOJj6idE4f6ql4VyvaTHoBShb80j3I7jqDhQNzLlXyO07nPU7x7XdY5EX
R6VBaUwWARTQBhKujee2jJhldB5pFD3CnkUYu4lkdWlNuECRx/CjsQNjp6Ea0JAN7ttSvaIPJFgK
azVqNp3+t13i8kn4DyshHL4Ub5ph2Ddn5WadfTLJKQUl5eOm6jdakJJbDwJxYlbF3XOv9Q7CoYAs
O9Fpe5aq+rbXkV1A7fgzKiQyOGQJ+K7OZSAZ3zI82cC0EoQ8XYLXrNi6CnNIDVZLID9Khuu0Xga/
i7T6OjrnOP9WA2iJRtfmMBnbdAtQCZ7+NCOGiReKyx4sRanj8s86/pHyV1pqN7dFgCFq3Etu58X7
KiWyBgUYUd5Q+GFE7LsE7Lreuz7mRQIVoveyIxKjhaYxwdW5ZVXxpgCyKMwquovE+FPWwe+QcsYf
XPfqztmtnEl+WTXwjCPVWdWjJ/auQt6ilQHPYz2wIlPQK6Nig0BNQEpMt5kJHK+tRmuvtt3K1Kdu
p1sV1I4ECkPVkrWbhPHFmTdmDEBHjT/h6/QfGa3QTg13DSinp5RwenRiOUy2zDuVDTNcq03KtYsS
GSCEYT/NehpjrkysNqXwj/X3yAm/3CjOL9ycrHVaiDcCmd1LzELat7wXwJAHm6hr0uxU+VjfKzHJ
jVV7H2PZ/iqa4BGGlepjxQKFx+1d5mgKwsklz4WuTyIBVVQtAHxRkBYvbI/s+a45lZrkwwLK72tJ
dAuR6++1Sec8oijpIze4tYTE7CaXeXPaFAqRiYRHGKyJVwESIRcyzj51ALEIrHIhCIGrI/iUaBRW
uzDFOmmCKC27kGCezJO7sCZlclIknzpKRpAH/XVgUoz1sLZ8xyZDAYAvoy2m8JiE8lM2ZOC9zR1M
LRV+AIv8NgMdKMb0u7DxfTqFc5nEDb+QsRt0ah+VK6ovmvpekgCGOo/FrF4Ul7iF9KI6kYusPygv
6iHrCL5uBK6VnqAlLyDWxpTZ2Tbcet87JEZ1HZUIK7w1kVIcNqbDpYjRz3xHuCqyOLJ2xooQI+YE
E30g4xK9WWaR50nfYdtUOjcrAxmBigb51pupSX4xRnfLLi0yG1ipa5obbXpHSzZMbWJfUVvnwR65
kk9KHGxTgZQqmDRqav2GNZfFkEsRLzYBITaZudFq8PM5Ny/UnKSbBE467pmU35sMjqGTeMm2kP17
12UN2U+ApjqSy6YszI8pWeyxCvZKoj4LrWHckQZ1MQb4CtHg2L50vK1mzP3qBIuUmMA38N9D0anC
R5/wtweKa/lp2OH6MZ4cKWqSjGdFq8Gi1tLTX54JaUAZU5MIeYTQ+HeJ8wvrbwqOQ6h31j0qgXYM
SLN2Mn8qmxIRtURHMuHeQVduuTv0M0dXc2c6W8rgRlevvaW6EFg1xTdln52KsJ+VDlq/yW3hnli2
rFOjMI/w3MEosQAjh10FNeCCY9JYYaJqezOYsfiZMrQYzJq/DqVe0EKxSzaZ1KzXHHtHgfCpN3Ns
YTnq2kQ9VrMBnmKJDm7r7jw1z9Y9AQdDB28kx5x2cHSmooZRnkCrK1SzR0Cih2pENu6Oe6iIZERZ
6Ymmu37OdCYkqR0Bc6tzn9qpf2Ee8ltGcMYNI9Ce3FmdjSbJn3SojdpIsAElyZfTe9k+pmkWSVvd
y/7NrdvqrKaF5cdkEK8b6gS/oqWwydLe9K34gRt4ug9r8Qeq4wPaI2ClBgtWUIwbou0+BIz3oxcg
mWG2Ha4Jm2h2LQ2vFeVrSNgecBQ978BiNFTKlT2ITadoFhMjyK+6NxybRGG1pGX7Wi0eqd579AKZ
e2SetbfbLL145CGsCDyhGdqau6BIXb7LiDwVQsIdK+FQtRG+FPapioBEhSrxivgn8i2j7c8IHk03
398Kp1J3o/JHJrc2rp2LkSXDKpapOIckVcHavalcM2QxvlYZ6GD0jMUOGQxn+NSxcKvIMe/nCMum
tQc8VzN+APPNpmmig8PhCdVIz/YhX/mmSl3bZ8Q9+k6GJ0/TBbWdwCLqWee8Iz/aTfoZc5DqKBbK
5GJa1l3A7H6gm9+VkD1rRz200UBKKTc+JCBNdVw2mkGGyVSB08lgMmEJZOLbUao5EGc3pmJ4KxTU
5Tbvu2crDTmr8/6NYU8G4Zf7p2u5FVFrFefU8tDI1OoIQ5gTY35lebo8ylHYZavl4X89L5e9VN7V
xg3kn5+ntDfSo4hd9YUmO9kGCD/rlJtGND/L6+KdczG5Lq8lGeWNopbm0a2r8J52NAvsNvR2y6sV
hxpj4H7YEKdNSlJQI6fSu63dMlqrauIYBxFwCrpgJcNy24l+9BOXoG6kLheh1bsSLP7BLVOyfLEr
xhZ5LZDMXEV9G6J2JOy8NF87m3VlCCoPP+S11BAu91FOVF8sHk1MvJeekPpNg8MBqHb2YOQMTNQ+
BpLjltYxzymOK1jgbhMfXDrsmyCHZ44WBm8UzdX3xj6hVidgshjkznKFzVmqgYnuygdv7DVSjdRw
r0XRZ9UJGCntxQL7eSniqptFGq81y4Vz7ardk0I1Z6GcaOuuPhtucZ2UIHpcNt2o6g9Z8AeJzrhh
UEnnzsphPqtFgm5E4y83tCE+0oa41l3fX2WVBIwpLCwIZgwWVHikdyv2txfcQjPU78zNtBfaKopd
vnbhSMWZqP1zMVUU+523oiEGHAyRz2MQjekR30BEVsCQrUYap4epqBD+SsZG5pAn+0KnfT2hUOa0
zK9votLlscqVa0SPZSer0LxoXeZtW9C8MHZIK63DQkf2CiiJLsRBMyZrXDnAjS7LC23QqSdDwvKa
3/bvxokH/bK8jXQOQqCZnAHUYt+/b1keLfuCHq8VQWAabMf//JblBXVUzHGlI/oA8z0c/88vWJ5q
jcb12tR2P79u/o/914+KnGC9IUNV/u/P/vufX/YVCmRVQ5ua7fIbWDoNe32sH7tQJcUIdqt9jKqY
h6FZ2cflOWwAYXIB5qXAYKcJD5t6aESIPe9b3ri8QPo8iCYgTGtm12Vk0r5lKkAvxyFUKVQxbTCc
cP9qqcxBjCK1xAMR0WqbTgUhHSfPy5/FGDb8/2yfy417VvW5B1tZfX35eZibpo5UM3U2tifqbJco
44aIqs+AZR0j1P9s+koWl1x6wd4y24vbTbBvPbIbtagaEQXUENkGYZnoAcuJJEPLckEWYi9oOu2q
C2JMEdajIKu/x6pFMI2EgdtHdFes7k/latm1TJpfmUGwXxCXyWMzejqyj7Z+kLptbNWh1y5pVLi7
BsrjmZDi9FCXQMikayOl17vqkJJWfQoRuO1NbKyXRDPcbScTc13QOjiIuTNZCS6BA9JPmEjKo03y
O+45Ms7oKBzHRvkrcrd/aObN1Pe4uuaA92WfzeT/IeZQfmDAnUD3K9+4sjd+hCSAU4pNQLV5XZ5G
g/Jku4PmJ7TgSdgb2+tgFu3V/N9HMvpF4GtxMGn89lkdXeOszejmEJp4tZvuPctYAUQGNnW0cQPC
73KH3zt4mVtgiU4/Z8BErVShs40k0gpwCM6N0/ZKVhXCnooEtmHAhtS6wXOclkdqAo8mLxvLo+ge
dWLZ/93XtmTIRb1+THThoZBJPl3wkKfae1Cs1HtKLek9KVF1UC1QTjE2O3wX8YjknM1EcDZFJ8M0
u2xY+eVQPvJBKx+WTT2P6yyyHG1HPAP9az9MkpXWxOWhQBB1/sL697jsR9s8ben9ETLpZuLDnLKN
raYBoT29fcJsCBSSUCQ5lt4vxQEXAY5S9glJXInYdmOc3zmDdyEROaca5MhuDjGNXBR7sQc51B29
4E6uGl07umcg/2oscYGTbxUgrpegeqkcIg6lY1Zrix6eRibns4uOforUam8kLBYzSdZ2FDhkT5gE
HwBN0wWeYcUk11KJPzJMK9sxUMRp2SgFA1wq47tXZaQoJVP5mEeG2NuyM/aFJ+ybGk/1Op5t7TXl
/1iEv4RB9hMi8feugVSnIN05dkHmPsaNjfl00MNfDkrkgaHuK5qfkKBlJTpEIDOeEddFP7/Dzae7
msTZfaDbzyxEpvu6d/QX4VQEh/GPwM7/rZq1e0oi0k9iSeBh1boKC9T5YWro0Tb38kNWDaTpODmo
3DjWtmbWF48t/LlHEiXJHWnKB9PMpi2Umfapjrr2SQvUrYoX8mHZRauwOqmd/L08U7p2Ym7Sg0G3
Rxp5TLaPNj1Fkk/ScaMlToaheOq5f2eChUgWrrmblRQ/jvVZ6R/gFGKUS4X14JbqUxCF2nPQDF+T
wsS+SEPrZnvk2MLqp3SLzfIr77prOFDMN2pn+1iHUZzqhUp3UEu/PEnuQ53lHxWO/nnqP4GS87z3
WBtWU5t8MMnrIQc0iEN1L37SW7vepxTJ+5jkmX2jOawVYVmQg2LFv8pWPcWj87sbU+XMYBTehKL6
WaRZ+9gSALed7pmyHjM9Jd+27t0nWjL1c6yW3bF0h261PK1qvX4OSKSz5pCUMjOuBHgHz2YQgLA2
EPnQu/eeg0ClEh5Yqtma9m1OJDk0SKH2iTt+MTo1iLgzfgt8J75SqSBg+GivTTUxXhMYPAzPu8/f
stGZK5E69Ts5B78hJ9KVDPs7lhjGyLklDxneorEkr0RBxHiDCbLOaKr7fDvPoDnLWz3XJ0OiJatu
frrsc8qyvEV2ea85A4+oRcrbssvOCRPha+c2P7/j3x8YgOjYQx6clh9f9qPF54AGBLnuBNMxEHf8
9rCKtk7DiGX5eYakNgu7Pt30QqrHZaPmlnoc582/T5dHFaJI1vL/38teRRBprg/b5c0kRPHm5dcs
P7HsXDZm7nxNvShOOQpTNYujcwxOhUQXbUj8PgmsjdK02m3ZeGPWHlpW6cSppAqJC/VG6QUcRY2x
Lf0p8xiqw3g0HW68BTK1R4dTTOqD8RDBmCJJLdA+msZ21paq6JyeYUGYQeJuRwNIa6jY3d3wahZp
g8jWtVU7FLk5GrNQV9MjA/554Jxdls0Qav88Wp5q7dCf4ObQDG9j0iqJe102Tc/XsloeDiAgT06l
1QeM7Z+iTIqVOuTlS25gE2dgvDxxgpE9Jm6MLra6s3yvh2nYT21pPOHDMh4Cp0Gs4OpPy8btGj4A
Vsebyfbw3DrmuDUSrr0ikKil3ba5OcaYXYiXJYOqrMTXVGUY08LuDmmzPgzCwR4479cgSrXFVzoB
jWqQah9S2Zl3p7RgapGcTh7c3gYvt7abVH0IiPJAlwm8mGJffwvb8UwjxP7lpfzTbm4oYHUMZ6e6
McZp5PZPnolgfXnL/Iu6WHrvjcvEvOEizfBzDq1K++aiAOGZfRPt+5gVV1Yj4R8nHB+URsbvoYNY
KLKM5EL4onJyVAC1vTH1r41rvC1vbfjVQnrhp8fg2UcXNFw7h9stt49xWxPNQq0jXOpT1gEFzMso
5GTdgCaN1gkRvbi7nfoGq76+DSDNTiV9k9GjbYetlxdynXaEQAKxvGN5L9TvPfgphzXkZ51Gxhn3
vX1BkEsK4vIQvE21GQdGQPQOoLR44C4KgxSBEGk24VMhGMJ5Z1TafeEvD/n8xbnfLY8tvFJ+4aZE
EikQAqmPCGnum2vrZb8biszviFEKxbz+28qrA+TqDA8PDn3i20wcfMUmrVX664X86qJ2ilY9iGFA
BNlrL/ITvUblXALr/dlM89NlH2XbTmq0dMIk8XpEMc5/v+/nx3TrHuLE2ssx76nzXdpw5G8izRGI
cpdNSGbdmct3eJ5Gw9qXhsV0gVFfmU7v4RRD/BVGfFZUOpePywtSukRA5gRILE8Lq7oXXOl3+HVo
ZjV2ukWj6IzXAtf9GLolF/+ginbVptR748F27hBJg1tKkPitimvlltfDLrGU4fLv/rycGRh8SOo4
iV0zJkfcGO2jrkb5o/uMRmXampbKyExvjMtUo380nFL7RldDQdKIT8eyma+70joivKofXQlPe3mH
k1WcZ7F7z0dp7pJouBWjafkSZ+29tzVE0q34TnoFlYUs5S2MSuNE09GZO4PiG9KbwsxZB/MfI/Ci
16CRg2N03prYt2avuWjuJFLNV+5QTIxybTZD1Z3v4Sp/NBtss7Vib70q1l5wS+TboI7UTTl7CQez
So+gV2Goz68aMa5Rvf2ktn8uREV6VT9aO5khOESvU7zjXsPtBbvzKuxGf9CqjgiDeogfI+qYLS09
pgeVKmFjcLhRfrOmbtNmKxgN7ihNiGNJtM4f0J4+d2h81lEyNK+5jbgIA6JF0SnGcz5aV0MvlL8u
IGDFSerfYUS6qFqL9pw2LiL6Mk43cZfIm8MiZUuNg0JYIfyxzXNxiQeT253CwIoJtcE6hnsnR94x
dbFptHxv1ykuU9obrnhRBqjXOWCir2gaL3FkeHNC7Ba5TxyCBmxeZBVP6NLaHOclrZKIWGgsGqB7
kip/UeIyOwUBIbJIF9VPPdUubdtrL6Q/23ymjM2W/RBGTxgfoSkHqgQXlO3c1jZuEDHEC/JAdxXU
WXFUbSlenElUW7wdYmNSOdAk7AefG5W3UVgo77renN5cOnYriIaQWfUgA7q2VrxMfdPJ1riUIfFN
oxJMO1wk3Y6Ewl2gh84nVuOJbqra3jydSWNWAxHQjFS5tDn9FBQ960JNym9VqU65DKbXtBfmbhKC
lauZd6+sH87LG8g5ITUeYfODlbXxhcEWkaYser9TBlto5PIzjU5A8KrTbDWow4csTso9ugNWP3r3
QbQdTfVwzr3jTzDC6VHk2viYJo59rVWP9Oj/7ML9w3Fglw/LG5b9ZI7JIyIa6kJ+ZtnA2tUIUIzw
OA/Ma0ikSZFZKWl6RtL3IMcseuzmDewN66HQPv/dk5R2+FiQYusgtbku+20njk6tnid+FhvdNpyq
/k1D0boaHbs/I0Dv36Dp0x0S5guDaOcG7/a5mHeTjjweDLchOmH+Ifj2EllAVRyWH2Jo+pp3U3uT
sL3vRksSlV26PhqcEedBicWSqGdxAhSDL9SYEfBJhRVirmqQK/6xHBajDUbWLbfV4XPsbvVgW1/I
7jmEU9q1GGfGp9wK/y77ZUSkhTupZJikeXyukTn57fwDdaOsUUMb71i/4h3Bgc1e8fr6lYPoaLmN
9QU/Gl9daxDdF7GooRS07iCS5qy9OLyIyDPvvQfxSO/L+mIBFL3TWfirNbn282LVz3jJctOMGOOc
ztS3DN3jnZifouN6sbW4vbCsi7ewRACkeRF5g63YhyX0ExKC8I+Pe0Uhooxa/lM60L4qjeATpYwo
3DVw0zA+Zv+5k+SbAcpOlCffuYQsXnaMuEg5XelYSOfLri+08dsMCFFvjEmFxZZsEks10AG3lymP
ihMd35Di7NSFFP7YSejpNYi1SG1bd6a4jK3Q9zrzMACj5uSDsN4HHKP7ybH6Q09kEdA6DxOVchqs
KTouz3qjDn3VSKQfoF+/hhoblRvB2vCgiM8EtWM/Fe7TjOHRU9YUekz6t0nSWl9p4GXy4oM7LfU0
mvJr4L1UReRxaibl2c2H93wEuVih0AdSzEQpHZ5DITZON36zFLb0kQmTHlyxfRIqEiS6nxly41kG
ZBwl31pl/enaybTtafasY8U5N1wi37Q0fAwjJdlGI13ymW3xadkkreiYxjQ3KI5Fmh97O7R9R0+U
O+SKUywz/UvvsMTa0jQOVhBerC7MGAblT06MLrE1o52RxcUua/UXpxieIDauTRHd7WS4mEp+QnZw
jsf2RSElOMuC78lW/+LqxMevToS+q98YMy5Om1YXD/lXZvPRu1ra7udptoWQ59ToKmyWuDwo6hzN
Fph72RHq1PQINHKVr1yUyLXcBKpzJ+lM8OeC38j3dcmYUyaMllT4qCviqco1Okx/RHyKnZQ0QqKE
/tJHuAIR8TYj7g4GfwXkhjz0BRVC06XIQqD/o9EdoWZgoyWPKjq5VuCuVIVWDOhJ13cVD3b7QLBp
zkoQ9hBBbA1eEyQhEzfrUKxGpFLH0rZ8LIE249eZTp1DbtbKeN12gvw6MAN+Oso/jSfHC8XyL5K+
D7qw+p2Eo1Nx+yNu2FQ3sSVfEmiD93RKXoqngDnAMVC4ZTgq8AWSGwr0KG6/o733xhRPv4QOTYOE
PwYWYbZD8zCRw0u3MyMQFuONkxgg0VLjpUTzuEo4IUnfmCxo7SpjPmNKDjUIjlX01ZV2cNRGFj26
GkC4rn/JolNWoRGTTj7+D3PntRw5smXZL8I1wOFwAK+B0IIqyaB4gZFJElprfP0sMGv61lT39NjY
vIyVVRiTmWQgIFycs/faOeqW7Kn1HYXijaeiFfamlsXNpPISDaVwSGcezmyaHE8vwonfPILlBkZB
/RQow0OYm4ioAiumQcve3Bjm4iiG+MF0cR7o/nQYcxI9y4A+EliuNXNN14f0E3QdsvXQn1G8wshA
/Ica5ji67aMjCN+zQjHvKID/SoB1AWbvmLGSXni2q75ZbOWrXPVf2fKRUaqvzTCp16wcwpFWoQrd
l6aKv6WlER0QX3GdJqw36bSVkbal26mQ3VXOJk1/2YZPG03PHx29Cvdhhe1MyHRT2iV6C6LenSp+
Nqvkg7oOUuM+pjy2SaLghv4fu9XfQVmdGmRgOWlyG6mPZAbOw7kf1ukEbNQEd4s7JsdoCbIAlPeV
uY4QDVvlnqYNB730D9CESczQdm0bfenzgGKkH570gVQMqozTBjSrvnVtUR9JHDxl7P69ObE9es7R
1ikbsjmS9obOzXrUwl+uQapTX5kXVwvoMrf6KxM7I5i4IyLEgfKFHKNUKAUzYuUFaZ2rePZvJGVz
2Xt5IY7oF/A5+CQ6xeRxRvKjZavipVn7FBFBG4wJ+UpOGnoNRTYG+tPclYSKBgbJH1PwW0vK++VD
Tmn0rvwLsEt2QUS+zkPNYlvk+6Kb3gwhpx0+xHPZxSWDdpxgHMwxCArAqdKKBAywc9xkqN0IjRwI
wKkjlH9Nnq3oi7Ser5HPjnLGJwOT0eqoO8NzPcyffjezpiU7uMOSpwb32zGIUSwMqBmB8Ikykzyk
Nnd3MhvvDKwoAYUMD1ow5ru+Mk4iTet1SnImxJyoutjyZrCyabU3C45jCt3HthjOCkM42sP8V3uT
SkCCBV124aT1Urn4XZkUgxKyzum5K9KFUeojEgYEtTdR22KQ2qQwt4Ime3dsxMRjK+FN5Sm2kZBQ
FQRUj5HZ3liOePaL6b6xy8ucdvSAKrJzx9zmFKMtRdHPQyWTfWkUtP/78CoHRhZq+/FKi+wHpVef
o+aeh1BHAJU+K1fs+5Z4M5J5MgMtdejjTSjJImzw8GMG9lel+WoCFQQ4CDwsm0j6myVCF1P13lyp
L20mb1uLaB/hFPaSwT9VbTquMZy9aogkRJscwmQCudWdFTbosedXkaq2xrhyoGh4TufsdqZd3NLf
lW13N1EV9EC5eFRX1pEiP6kMNExsMEFDjNtpcB7t4hIm472Sbf/AM9fTj9MBZmefkC7jHTdQgLrE
y6LpV4xQA3GtHrE5V3wrzMk0UebRJneJyjW4fs0ft0TX7HK4+tumAsJqACVoXB/LYqOjYKs/UWFQ
D3XRXU5NuYuG7mbIrKvdsc9GEcxDCnHcXGQPrf/OcvvkqB1iSC7MAwQtL6ynoy9mgp0RLc9jD2UZ
vWcXkSjUtZMn8vix6yRyo4K9itSqj4GAiQ1H+0haw4moolXhJodRZ7sFbIf8nWppC5XDl00cda1V
78b8EFTy1sIIYUXDPovETrOCu7p+n0VzATn2ZZXZrd6H7ykq3rR3w22TAD0OvhDBk1XeVzzf0r9q
lMgQMx84tAFpbw1ZtzjVBmMvcIhghzQ/Ktb6BEBHM5EjNxN7ba7Dks2I0WXSCNkaK5QcboDQ2fTT
bDWb6NfToY62c0a6MLoMg/IPEiRrzDGKU+mI9HHGLdNt5jphvul0QfwkCUg1ti2dGAk8/V9gK0Cz
KH1apW4sQRUA1NXq1z5hae9q5Xcp07Xdz6OnOzrZ6vquqMhHXODOm5J0zZ6a2gE867pkTbZvbLpJ
KaO8dLSPZu5Rs7n5OckCtNKUfVLSWHJqwSeIbyzk+2zyJKSlW/IQyNbMO/fZl9k1bOrmOxnIku6K
7u2PsbSzpztaNSGe4tSbxtr3uIR7zgX5GPOYHWYHsY2WQTUzFweZzMjAVFh8cbyyzeyhGQWOQ/9o
cavkA5vySKJI06RjPwXLV7nQ9OOPlyXTSOI0xE4paX7PebsXCKDeWWOtwqag2aj76Gsn7aTFo3od
BHohKrATVzP9EotvyaywcuYZ9542OB95ZNbw/CiZO7QjLG24TKXQD00Dt0Ik+d3Py0BAoDAe/kCJ
g9LqblvlT8dymrV1PdrN3kCxcg0cgE3wkwm27SFSPrlNkK7DybI/xu84iLPfvubSRgbL91ZK/2Uy
HHMdm6Q4ZgtNqw+yhz+AJBGVKA0TuNJJ1hd8KnhpP26CP/Zh2A352dXyazwP01tsWcTSSQiGdT/V
Z8LE+p0cKRZLNY8X8JLFtqkLh9tGy+40UMGXbGF9Zvq4QeEyvTiM0asURwIY0iF21zmIv52qCeQZ
lzRZw+jUZynZ5Ln91alsFjMgof79Uvf3swk6RqV2ccoV3Lh+eg3pNi29fYx05ahzKadkoK81YZFw
kHJqWn4iUo3e4Q8NgriicT1Rsm59i1ygZnrNWXw6KakxQQu8taczuS67ObhvaWNjoum0C6C3d3fZ
zI5xaT5je2LyAFCGLTS6zco6ObOREtumdH//GGtl9jniXdQa9nuAR6czLWH1OHazYgiHyF8MjfWI
IIlwKYKqmRUR1sd2JDlcu763BMori8ydyclJtQcvp+5MEsvWwMWbLes6uDpNYV/qdnxUucieamt+
GYJ8uhvJovkVNt0hMqfmihMCSqZDYXaI5qPu1+XJtAhATPGskJUJ1HKBIKS6eyEXazi2DvhV8lmO
Oaq0QxfnDwkf5vzzj2r0pCt8UetiYc7IzBHHUu+3ul3e1AtNiOWEjjBeNbtpipGgcp9Wlm3fNWGs
33cSSLXXm8gOSSAwn8cKHVEvXboRgAbIGgy2I/SHvV4nE24RPINmQfZLQqSyAmT/1uQYe//Y5kAP
rZw+xM2zHEcfjdaOsgNUvaEeLmCLr41e6Mfcaur70MHL/cOZ9QfxhsW2uzPcsoYOC3ZCXUBx6mfw
m3Sf4o63tdhlRpN8gNNsYWCodW/w2/BjboydTWPT8h9+uGJNGJm/MPaxmOfBp7BEJ4B6nCmadRD3
EY5fjpDNTM6gEi633ncxU9+pOWRZaPNnoD9MsbzmXTt80M6/ar18wZtXP4BbUB7UgpR26/J05Uk5
Qjpy9H1blcO9oHwVN323Ia0ZqdXPPZAEEnkl0TvEDo7trU/z/8eM5vpE3Jbp4x8/Zf9F/QIdAHv3
agGldRWjW5CHh7RV2iVQizox6xzIraVn6E788PNCGzg8dIb9lcKE1wdt+DU1SgBWLlvKYlFxUyCZ
Y3XSHvvJLl/n0FVoLdMKI6oGdPXHeJslrnaRgfWOWI7IW4fis2qJmZ4cJBRWiYhCJ+Bx0M52ZVvn
zvZz3FFZxVXZD8QEPP45EcGQSZxOufUrS1lN0POMdlpG5l+Lb/SHj44S/9VO2/FOEsCx+QPPqpFX
wyvMaI5MNsDFeOCcYkMNjiU8Ixob06/ZoDlqsjs+xQ58D7s3n8ktyPbt7G70YZwA6kC+8CtaH0K9
Z6WkD2eCk6rqmXJbMUMQJYAr9+PyfmqHkKveveRKjQ/IIcIVS5fpaoZYnMoFzqnyaYuhIHsEEmQe
se7dQJ9yHscyGiDwOslBoYLa+FHgUljV4R0tVIwf8m1fYInpOliu5CEP+0712j6cCuP8Z3aYMCT6
pLWtmsRsN1U7wttuqG4SJZXLs/7z5agIgWMDTSTK8rBCsKTK9WZUWr8Tru3lwRjs86CLT5q2B/Di
3pXEYHh4bbJtnv6ek8phkxmrcUcUqdjPQDLhRKv3siGL0LVqcdM46HUGiJubahjUVeush76A1Rpy
h3UkAz04DJu4ZW/c3l3MdegAfk4l5LwO7z1TsG4Qs+Ty3P8aFmmbg85cC6Vz7IrG2E+sSr0Ok/lN
VfnPf9DBQZYlD3hsYxSpMCynNJFrPrju2VUWXto5Unth5JC2hrkEojpAStKLdpuZex0nUuH1zpRs
Cpi6f2x3Djwwc6zCe62ZFJgIh5J7Z2MwzSBH6BAdKYfRS4NrJnRpv8wGyr0m/BioR3qOQ7Jnl04H
murBlVAoJN/EV86+9gxyTeJGxWRNVQlqLBSWx9JgMRhmPQrrMGHSZ3oJKLzAApbU138efkXva7f4
929QVyDxf8FJ8RQ7xs6Bj3m0RkUAJ32NPSBDOvhT1z3CXTQ2WhyX24DOZ4LvH7x0ECFAqo2C+yKN
SCCVZrHpghF/t9OQ56j51rUXTCbQH7AD/EyyTiAfzYPDfbT/IXr/+wWcjbXTY/Uexijbc9MkVSsH
aAs+AFqnQ4XuT3bV/xJd9feEH2H8M/HGsGkJ28KUzvKf8c98GJc7L5mErXmW75bHSaPkMuG1+LGv
69g+TzS8P5ki0OSPk4Yno5qxIhgU6kLRgBaK6z0BtvYqcwmOQcBCKvqAvgbWDlyBgaQ4J6l3unzs
lrCknxfToj5VC0UcfB1Hvya4vOdmml7//S/0goT1nhSx40BMB9NvfyZYT5xtm4ek8WX5Nvp6sFKi
fJjQF9y4kjDULNFvtJzcjzadoe1bXz98Jz8Rcl/75bwB1Fe9GnZ2rY0JG6pp5reiIVVoXL7v+HZO
uL0C3qs1RzNeJMgPWZSmFD306obhYuv0Rr9V+iho42Ddsn2qT6WAv768JHLU8AJ22yhp+6Untg6s
6FQS5ffIZOVsUeSUxyFZpKN0v7yqyYJ3V+s3BVqBT2ecPyH81k+WW0J3sbropGI9vzEw+qx1SCmv
iQgOIPf8z2zonq0xHK5BBPWBgO4BS1a69VNL3JW0vjrsCEfMO9FNoAdYfMbqpnMisO/kyJGA94V5
/a0DSthK5e6B06J1XhhmIWEtXcBCrF+C1adJZV/4PyxpFVhS9Hlv22jQzQUf05Nh1SzTeiHt4aSP
z+itWr3P3n0G6o0TABt3FVZvWFZ8CD977xw/gvrxK4+yFOiUTqw5zqM/Lz/fU26I0R5T5g095Yc/
UnWzjlEhGbwz8RpCpdE1GxDbBlJFl971s5NNEZ5Hj/SLPiTmmQJv+zmaj61FhRON7OcwsntwLefa
jbpal41IqVc3IZvJ2NgRSNDdzzA9PHb/1O1zTKgd4Om+n9hP9yMYFHe2nkc7Q2XtTx+JGxNBkHbZ
vSYDmDmzo/auERWnqBhPSadpdAtSaz9KvX+chX2NE9V9jDa750rL1P0UVUSfdhq6PPLElgVsvcbY
z+2cWECyfGrIc9jeJDPko7Ewjb019hEWJ+YqiBHWg1mYrafmQsJxrjQqHAFRDp1N/axJOyCsVKJA
VqzZnve3+IbEvmy+Bri5J6y44alcXjTIGZyZ5Utdmnz58/ew5MOT6Q7f/306h/rnkIKwz8EqqLPX
cXXdUP9IDeN5dUFiVeO6yWHPrMg3KvdI+3AIBd10I0NHu87onLIxldyIIt8Zy5Rf2k211dDoZzXd
g7jhxNVZ7Y19ZQH3wwxcFFRognIe3+IEw9TY6II0MkcALWA28gfYhdJm22HIot5R5Gt3ls8IjJJt
Oku75fM3YCfMZbs4h+Nff4ytjOWFjV8PNxtF4ItYXhJDrzZhl7BaMzQAi8CbHgq3qh4t3RKnER0F
+Rhifqwrn0Uw2Ts/f/L7Xn/UMnsjkrS6d2G5PPZNUVNkr40TeBf9MZx8cx3ObJhdArz/rNQHQUpn
OJvz5Wfh3jwvaZ7/h1gq+Z8vCVcE4o4uFUo4+yfo7W8Bd+EYY9xIrW6t6q0o589eGEzyvUL6CDBr
mxWx9my16AAyF+9PWKv4uYsPmqjCa4ri1pimkzQp/FJZKadTs9SkOY/t2j//2Km6rhJ/jFX94q4y
i5a9SZAvAm3NwfzfIIlEKY/+yPcvYdm2z8F8Y2h2eU10JW59E4vnJNQ1CNchTJKLPpu3k1kwYYj0
NRybjznD2lUqe1y5NJWeEtsKLl21++9v3J+57u+hMrpCNSekIUxLGror/5HdNQYithOXZ6l2SDUw
FkBcK6b+0CrWmD+EXeXiiP+zow8ldVegd/xl1JCX6mOmR5I7lOZT59qSwr9d53j4BnlLEIyB+4jo
JtF3uLugy3f0/xwmq9CtmQzt9FSOaICsLg2ICJYDM+YnSxXjohMLsyeSWOKrbscLSiRt/fOp/6/i
K/+r2Mm/p07+v+Rb/n8YX2kyIpHw+b9Jr1xxkt/r6P3vgZfLT/wVX+n8S1F0I9jNtgwh9P9IrxTi
X6YNWMCxXNcBx7GstP5Kr5TyX8KwlbQt7i8eAFP+R5ClNP7FLadTkmZl6EibwfR/HthfAY1/okb/
6yDLZWT92w3Mb2LANW1JdqFJhUyS0vn38LlsKHG19R2bVWW+OTpibMrrK8duz387IX+979+XjQh9
/9NbmXwicjp1aaH6UmrJwfvbiFJNxIZ0A9wBGFe032FzDJ8BdZy14dLgLcrfUTZ+dxMOuVTPvwZ6
CFkS915MpuK6das7rY4vYYRfKgZe6hkZELYZDMJYZ4cqOrQuPciayDmtxE0D/kNR7CxiOqATAAuv
Vg+qobSpMvd2CMgGtuzE0wfjpUFRQJMswlFMc9gnOaDqyeFN7BHodE1ZpLiffR3Ke+H8puWxmUdw
u5n+mJg6G0yWjZpxkzZTe8CYCZo26T4jClyIceUW6xd9SSd6RBfz2+xHw0Nvi1dgIf2WmtoHhkS5
k5r4EAPlEcb8RFWQ5ODOoeCuYKGDkThU5vCSV/0ucgyyvHwo/bQhPXoLh7ZU9IqS11K3vhPfuqVa
X6/ipN1Wlv9CFhlW9GIoPeCBszcaIBpjCWe40M9dPD0UTflO5MJx0E6NA+TDzxaNkIpuMc4/Rfap
FPbnUN7AaPpAv2zSoWQNAFamkuRKTPS6/vzEWE8X/InXbDmo2oS7FBkR2gX4T8Chs4jdeQgiX+j1
7TwhcQrMd4TgEvjHIdMoY+tm+oYJU6P0k1ii20Up2lC2d1+ubJgxNf2u7TO6QOycezW+DFkR7AK0
S3WoYKykxe+6z66NM7FJJYYQJTf6VlXpHprt3QUdTwLpQY7sfwNichIQJYlKvIZQwyp2YDuX9ERL
4+yqbmJcJQS81fznOkbcllmIe7oW0z+7Ut6EgEgi2NbT9IRH6KXOZvzqPS23LAPEIDxUnvGxRFhP
XxC9oZyHb6PVDnOTgcEjrIEu3kweBERvEKdLNj0UDGL2MlAULNYGur3QjLJ6g2+Cb2MVxWc0aZsc
AE8x+EhlUnvnNvNTxV5yBV8DbdB8oyIWn5UfHPUQ53TUARaJGuaiim0Z+y32oBSeiPE7ChR3HoFy
n7RymtUd3ouAhkzyKeCar/ALliUBnK7RRl5r52eu4uglKbaL0rqdsMd4XZ5Tm9VIiQHWdrDTZgGI
0W1Uv7Q6f+nd4Akb44toU+QL4pTGk8dKbWeF9IWapC3WTqd/o7S+Marm27KbXzQZLIK/ID3HZVAx
ba4Qk2I8DbEDBmF4lHxTSIcDkPBjVPtZkCSG29w56g1fiAxM8EikM+1z4NOoaVgvrvrBurYVMLpG
S+4xu90SGlF6vt5+ira5yfvqNLLfvuBnXPUxOvfYMrXVbFD+xMO0bgIittoy3Wm0Hmnne1UIYih2
8uMwPFjg5Exaw7lr41zvl1ZnPbzXFDYwcqOS0iYLQIuNDirWvw0Hb6qbZHu90DhJcZgT7uF/CdBZ
KxPnGqDFjT5Fv6jAXALEHsOo5EojOgfRf+65sIMGo/lg7/hUYGue4qHedXZ+z5h3X/TlwZQ6K/Df
mVgC5RIa5kXo70tl3g6W2hnzL8R4by5Mj5XZzPfDkN71KOxq995klTaVw64q2cHCeowI62LPLBRd
T2yVRF2xaA7krhkjvIgIpBr8H3iw3d94gk1ysejGW0H1yxhsYuXidKsqCKMgGHBTRkve2kBlzKjH
Ta4hV+lyPDnDWJ5a5Fg72+32fk63U3UkOECooCNxyQqlAQUhzkq4dL1n/4Idhf2g68X+G6DTI07D
u7jfqXC878bqWXbmuZT9Uw7WR1DvHEg6L7GI6n138ql6t8amsZ1DPZMsCuBkwItGUtNdUvjvkV0e
U1duJyHXpe6/WhXEHIA9ua62uj5+VEv2K6jdPbr7kx67e9dxn6swWrdyj16KMVyDTolmWWSOtmmh
7RP54FLUghxl4LNRLkHqrs3ByKq6zRn7GXrDUxdSfnOY8OLe3tLhoTU1Y+ex0yMpph+5NgB6m3ah
Sx2gY20fxi5RFfltUxgCGfuxyTZtACrQQI5EdVUR7+jzUCbm/EgE9q4ocMShYF8RfAPAKYWd7mhr
8Jiah2pVeOZno00pVgfKBTMD4ZSp25bHpIpvND3eT3RC9Ma04OIYN4W+NGTK+lP0OKUT9y1r3/Up
xTbuIRjbm8l42+UZVyqHFWXl723b7E3Yv7T4yhva/Z8dtVVdc++aonxFQXuttPGhGuoX0c/PQVke
mIekab/2rYtOc5lIyl0TekAIngW2NmdJAMkn2sHPIhppKDbDJ4GF634mnMQmAh69vcGh2/OhHZDB
J9rD3Ba3eWl80Jm6Z78x1uYxcrtb2gRnGiX3LJKPbcj/FPWwxd+Fsro0Il/5KbK7GHZkLtPPEPr5
XOWXRPkw/m5ElYLtcB/SXG3sybqG9XyH2JhCL9VielI2RZbvaCiPlorb1RC5r0bX/urFTWxX26SQ
FHeL9kVQSurHWnjY5XMVnFjq75CY0/cmmhsZeAlBg8L6O60kLru+sc1x15DUN4XxtlHOtm7cx1xU
REoG9cqSw7VD6qTN4r3pgnPstG9OyEAyzsY1n1+KXLxpY/5ljsZZz8Zl9iGbon6wUF+sYpC9WS0r
Blnws6HcyDh5Chv12A57tzYesIPfIVh7HGR579g3mPAfg8H9cOCie4jTEnDn93aur7NKHvx8JoPF
4iLnxj3TJUo4uQ2kfUaa/9vKA7hFhfsBze/86crsPjTJg5K6uY8pBGvzWyv0ixLDBlMu+7o+xj1B
wduZPkM/POuW9qUSk0Y5UjTfkfeCRVCP0n0dJNOitQCuEaabiR5wlCt9FTXk4gTxIQS5nOb9PkjZ
6TePRamDsIahQ8ENqkipLrkRvLiBfJdaeT/X/Q4YEyhxTYOykD8FWfDq6wyDIx2v1Ci3YCuPVaVO
UdBcbCe8bQCBdbp6rsP7LHjrc3tVc/n6yf/l2sEJBVqJDG5v6eVLOdk7Kl2vQ9Kdo5p+Ceu9F0Qc
NMFYjpjipoicvRpTkgbmZqcYY1BEsOqruxNhufeO+RRUw1MzOBtlmClpjuArquiN23wpNenPFMbD
lZ2BWzIaRNntmjnMS0vnIoX9aszmXohhHxvGiXLSYZDzFZ88P1kTeTiAFLKddd51EA6nS0ECYR+R
oe5iZkM8Lif4+eawi8vojLIjT3ZtrD0GwrkEPpDVOWBWATHB3P0g7AC59rvs/IOAL22RXjQ45nYO
gIbzeOaq9fJMsBwHyqD1tzbeodTQ9zAJNnWqnkDteXVAlTgfX20INEOp/fZDJBJ1Ie/kUO4WAvXy
PwiXF8ddliPTZULBQLFopwfxutEslEvTpZyTS8VIW48vU7kTnExhzYg63RdjzD0wr3eDWeIVBO8Q
IeCYkrtODhs59kjixKOx5GRo8BIQGcRNAaxYOwS6vYExc6+dZoE/2vg9T93WNTYjNJRIEK0UAKbY
kd/C6GG+4srYI82/d8jMlPDL3dlcO29SB2jvYomj70N417Ur+fh+fxxMc50mzSZqFMYGC0YmP53G
0DZazw4QlwzZIaKxXIqz1eroJ6PNXLLZsG7mwd5QaNnERO4uGCrXCgEzTceaAdAX7qHTL00y7CLd
IoHap1zlwFxr8X85zOnT7TDm6xLAKvWLbdJlW7Kcj32hX7IZeelkHmJwyU4NWYqDQ9vM6aeDaORe
h1FEa7Lj8v0JQliB0TdLj4Q23sEtONVmj+5jujisGLQk3LkZM2qFkE9v2Ha4e1t+iix8bEqws32/
9gvEU7AC0RrANC22gzntfWnfEFm2CsfoHkgcUD5YezhoVPkA8G1Dss2uukZNcOzRLKvKvsLvveOW
3OLHoGOnMROUu8Gqj66owVDgFQYr4ozRJ8PT3l2nHYmmKTSIMD4vv6VJm7dpCL65pUQpd2nV0c2p
171p70PwV8rJtqlfeGlQYapwyw8bIGlFFCKGbtJ7ILtV7wn5u8N2mg/67JNGlKxK9Ags88D89XDJ
h9OA4gYjCyIQslu4u6CQrhtZbWUb3YjkaCAyWS4yqXgEomMQ5T1pnfYI9+yNOwSbvlEMkWzAmoB6
EASYCCN1k85wTeFTCq7gMO+aknxVbhtzpP/XEwTCKlTCRJbFfVW2e21GBtG6ZBxG57o2mJD8Q+t/
2mNxIMrllCNvQn1VcA5NHHHOXcvP+2YB4rtbh2QyTOOwxRzp+czw3bILLpwbHNHX0B5Pbqfvw3A6
UydYFwjEhqY8EBDJPn08t6y32Bte7MBYE+9+BRK/0TS83KO87YS6ICumvippWUYHQ9UbOTigeEag
YMKjgLUmsGsVttaupjZraeGOmeGs+6DHqi3O1W3Yuqw2m0vhMrNpAvxvtdZ48GFQbQzunExjEW9q
Byu6ypnopPGldcXWaF9zm+cCBUK5Fr69ycYIv2xOdFzh6bZ2Z0mW2ga3PeSrNhzOy/1sd1BVOEK3
A8FTBGgao10cuYiyrHUO0oxUpAnlqBm7KyFQV/YTLBnngD1u2zcLumcb9MU+8YcLEgBkp/aDM6mL
YsBsSd8TNbZAa9iGnX2LpNS1gLxHyaHR3Ps8z5kVI2wbZcQYCFM7wpYVpYfeIAO3mI60UXc5Lg0j
RZ3OA+0H9s7vzAOxG2u2EuumA/5SKu4jcnihnmCU2AjurWU8M9jiDsTQwu7cwqre+vVHjByVbINj
AmhvORFUa7YiRUGFuCVznW3uIlEh4uy5LIzLNL+pPjvmIbpfVK7LrwrtaT8yB09hwzhp78xE35UD
mS8KxI5ZPqQmJWCy1BgLKxkhnmuPU4vFwvI97HkXKin3Zjm/0DVlK0yqe9I++a2br4fMfhptpBYB
UoRGe2g1sSPI0yxSh75GfG4dFopCmv0hRFE6jBEPxFTuVV6foAi9lbn74JfqmlPIwehWfNUuilIr
IkEH9ZIklLwrK+JOJOjKTPTreVpWtH5urJrYPUx5//bzd/BvBMIxGXkFOuNkfOTpEl4xL2IZZoSK
ntxWZVqz9gPn2YJ1DP3cvAbaN0kiCJtpWa8ymgErYQJUQ2w3QK/UHhZlWKonnIWRPV/jPlCg+Z7V
TjPyMyyKeIWX0EIEbLeriK2UN0VGtZo50npnufM1L0AhFUa7I7Wz2dhsT2JroeLiXjATpXmZS9UO
iCQY5InfM/b9ba05m0G60cqmDr1XA9ZK13yb0e9suwahV61j/Cu+gR/z5rPPRnKCqmSm4sto2Z7j
m51X+F3QS/Fo0n9kaNODhyBkZGqMb2DDXzN1Oq90tWw9FqjvJ9s8VFr7XmvriZIQ4jxkWnkKXN32
AQYFfeDVA20AmYO3UL1xQ3N2VyjRM5bg3TTnc5ZWmwCd+wppb3prZe1puaa2IBKrNNOvEPS+Zw32
g6HSL/oPPIPwvnapyr7NXoMCzieZSZ320iJEgjd+V1V32ydckAJ+BroHfpzxIuLN3SdCCW9ZAwLa
4PSSB+Vu2ip6wc7gYyrkUIfWvMrQ5+DZv+HHgbpzq9scjUy+One8rUzXWiEAIY15wvcTxrtCb99b
ejjoGyHbZpn/GEik7QVjfND1nm7ivLWwwWQJoX96CSVUBFsyyXKfVpbVCmoFUBoUhJdazx7y+Fax
YFrUoMTBc7YbAkB1HXyZyySgCJigopvvEZFw5gllXNWTE+3Grt0pO0FIrTHlxECS2SGUi+rN5sNR
JVwNvb6a9e4aUTDjREGexdJGFagro402hFsQCv7KGl7qnqtuIHlABz0F3r0/UcioSyj8VRx8gwk1
1zTyaoQd+X2vPU2J5mJPT6418R1HrYKXKyPUGBOVhT43V4k/Ci8w1IsWVCmFL7dCFq+t4/B9MnFI
R8TWrMrMwjVolyeNRs3Y1h9ONP+mA4mluYbFFgTmJt4ZNZGTQ5JdWsVhQ241lhXGY6HuZKCqE1mp
myg1jVOtFDEsbb6eUClszSn6nuZybbb2vZaxxmlceZC2y7NgAR/Gn4tne8ghY8efVcS2Gf/MU+b3
fOSR8lsVxAQbgpWxtDen2ToG/3QmYNVzllOq54RhhTPwyJSlfcspa1kngT/bhoQZbOy2niid2Pra
J/Rt3S/739qAiaSH3Rp3J3LKFtkys2krSPblx1ENCtbuE3ojNoGzMibPzIRLWb56UQLbtXGbj/Sb
wnEg4CbNeeCgOCNRj5lT4YqsQcVttIq6WqYFh59L2/gDiUO6jXycfU1VlV9amX8hRLgtC1i+Rslp
aOPgFZOgcTBrLVv10FFOWBC2ap50iFmUKoN4OIo6/q0nB2TXnTcGjKXLqJSJssHbEn+ZkjCFypEv
NKrtm0xQy2dkHkUPyQBDo97gyG+bflWSyABn/xYDmf0/KDuz3dixM0u/iuF7GiQ3uTcJtBtoMmaF
FFJo1g0h6Uic55lP3x+zqwrlRqPQdZFpp086pIgguf9hrW+dzH66lnbymRegtxak9YR8djl7XFMH
bcGyWjMBKMiHKLI+bJuha+OkN/j3QB2hpGFzWvKYtD7ghCPanOVH0lSHtK7utJHfEecwfoB+9pe4
uJVuda4iQdlAztM2+EUlNq2yswGOR/Jou7TtVef2ANiHS5bL4lB/Q5pP/R7rQ55RSsS8GAvgn2Vk
3VCsR4mLRG0zW1i1OYc+qpFvVzd4EJkhF5dlrJdHiaMIvAfOmIIHS6cghQ+ygEPDLDPr+sMwZN9h
wxPKSHE1DdPN4OgnDV4BoVbNpovyn16vfgJr5JPo+9JPl21WcBfPpIaYCCp91ojk/gIBKLtmWm3B
POKCR8YcHGQdXRFW2P3oOhc9ze071WZib3fioVwSuXGcDsQhvwgm5mbEAUampoV/lE9Zsbn03LYE
6+beBQO1A7iFn8hRFixI/dC74FJTEbY7nCye3SUDh788DK6YGJjzo6UTn+fa/jFqPqbaQAdZd8ne
GobHIXN44nH7WIt+N8HkI6b7gmf1CrSaM0PntpNwARApTA98H+luWVNXZyt8oben7iBYG31Vgql8
Cqs7szjO7hzt+86EN1IPrzGz/WPTMqXDtKsiyE653fljqn7cFSjbzulOotemgZm+1rXXUjEuRT9D
frsNp8yd4mJTACILCHPwNEGvEnLOA/lpdjpbKRLarXd3GJ/aOXojaijYteFM8WpFflxGT26oV5sh
GuJTrnQKHBuY8DC3n2lQTRu814bFy6tRUoBI1rP18t2ZHN6BLH7aqol51os9+Y08HzBVnupZvS45
+59pwNNYKUqWkvGXsvLSS8m9KUO5Q3t07Ece0utlYk3zxTalRdvGhWwKvv6u07H3VNFdr6VPcobb
LnXN610TxuncxNthaiGhmpeJLeYhT/Lron3ZQCC2BhG5G9uyppNt6wkjr5zw4B5mlE5WI+voeQNG
KcGq+KQZYXN2ovLV6lILjZzxpokM73Kw+iaWMGGp1r9lTjD5sinlXdi0X4E5kWHAyvTQa+qhq0L9
zEekn+NYvVqheBxHpqupC5BugZHsuSLPkQJjr4hDhnpJ1Dq7dCBdgN+JzC9GqSOVMKCQdGfH9fSA
qcbdYs/oNvE6FkXed9djTn0wBiwHmsMYoKDUNCOg2RAsJRpX26ubvCfim2UJeNA/WdQTpS3SW+Ks
3vRlEPdFjpV9Al6Zac2miJHJC7qlUirr1Ojftor7s3A7LjtrpoaPWsQMUQrnl9jnBcdqPQYxPQIG
WaftNmxdAd4hds27InmwsGl3ACk3oUoXSuUeh3w/PrmaHA/UY585UZ8WpEnPNm2WPjVAEjqzl6nk
8Iy6ZjgYeneNZtpkbSBNMZoK2tiYDr4Moh3XzgQEdnxIirKGP+24Xqfsb0fQdywLGuhBHpqBaRNW
doMDafJLCAIk2Yf8KLxuKUCB3SItedDH8N60rYusrbcpBeuQuFHkG414Qo5W+SPFUrPoA/OrQPmx
OoBti28Gi8WZ7MoTj4E2Wc5VZn6Epgh2WW/sEIIuxyFd+IpoxcbsuRuYjc0r6DgTELbJ/tyL7jNZ
DOMselaJ4DF3AZyABdH/lrg77JakCWoZ+pylKcQLkDCoFkzZ48OQVtZhajkwTOgc2gtaSs0Pn0sS
XzZXrMEG7uOcapkT1DfpFcpgTn1IT+udsA3N6Z06aB7rDy2L7+dqoJCrohDIruYNZYf2jhiuaHh2
yE3aprAhRUvkJN0jTyFYH+5kyJ3oQYy2Y0zvCqh0ZJqq2dmnYbIZigI731vqM7AX0+/dihlB1L2J
ZkSjxGhuCPKUR7xTr/mT2DoQR1ltkO/gX+BIdxk8gcbkOdKzpGlQm5kACFDsYX1d01KTgKJ0YY46
NhydsQamtjNrouF4FjEC97tWNzYOz6CBnEOuFhPeOubTYAh8VZhi0xQInQP4IDtdm96CpVKbUeuQ
kPfJrcYuvURny/66ftcjKW5yfhprAa5eiHHBzqExW9LGvSW3aOjK5czglFjPju6iT1eD8J9UCgi1
VUK2DZcgF1NzaGX0afPJSitND6VrSRAX+eeQdM6+bqZbjp7oUOXHHpYFQRUQ0nl8iKPIh+0EGGwz
Jkh+29g8Vjo5sZrDeFKRTsE7RvQtje6AEuitshMmwyH3zgIjqihDllEV1UDFGFVP6m3WwPQP3J/F
QESYpXAru/orHCCROeW65wo1NJWj5fcgDGgibsyKGq3VwRyY7QObl/I45b9G0r2znU7XL0PH2GY+
Vr0R7tgh0qR35deMx35kYzO5BsD8Ork3wPydw2PaOhGouvncxpSuhOJCQWEc2FU6LBDNfu1AZGwS
8zQ2vb4TFtwAtOHpWTaOD2a4Sovbht5uqwDRGrPYltQ9myilViAa+eha0bWpLSgQODrKKO8epir5
KhYM3dpMEuhq6C7DFI/1QqZb4NB3TLLxGsG8XY1rVGhpumynkW5XLl5gO1teMRYSggTxsUT3X9TK
ApgX79mHXrUaLpNrZnKnpQd8TDxhFHSZeSaJJ6l1dpQBcB4rPCkyJz3eS7fjjed0LJ1vRoEvs0rd
IKnfKk4+0pTISetaiCBVrW8SKAuBgP8ZLMk1VOLiqhl6R4sOHL7n0a7VUxQxdB5TrIWBqwFuKRU2
Mu4FZ2oQY1vVJsh0rO4mttgpQ9Jp2gjfw+8kXfD7yIl47PKFY1RuTVDPOg5o8PzkdiWvc2e4x1gb
1QtJa69mmBtbhL/Sq4sUB9A4YP7s5mUnzfx9IJvwMC881J203rg8E8kZ4XEJZoLRTQjJdbJu3XoA
1kDxMTlNyjvXVyThmRvQPtIz3zkAtQ+tNrQbchoINCGKFd+SWg4oIM6BnPhxDi6K3AlhQ0iHqFQZ
bexBsSqPVuNJPh5IQsfvqcWsIprpBpcD8sS68TESPJUsFM4GYZ7Arc7W1DJqX3HSDQ7QDQD1UOT6
ZgQl7jLD2BbMWGHXPQOsw6KNZ3+jN/y3OmqeNZGGe8WwoJ7GacOKhc/PiTS8WrxaWnNkWU16C7HS
AmKebhsnJzVkaV0m/Ww0mCe1O+DJC+F6HPCdbqM+CvVto+E1stnk7NEdlkiGbKyLLif65MxI52rW
ShZE0TKJto2EM9d14Qkz3tr9TuucK4CbCQuc7tmD7WfdEPK2H3KwyxEDOji796zV5i1orWOh4gOo
kmNCxswmGHJAI53LqKKj5JvS6t02pnvSXZ6YRiIoajPwk4EZbZUswIKjFGoWXPaUcLejXTy4IQnQ
qdKJrzKrQ9CS8U2YL5H0hJCs1XGZYOfEweR4GbSh3Vg67FNx/KxJix+pFqDsi5KvgFlyQVKG52jm
n3L0OMsLl/6Lip2my21pekgAT83SZkxB7MrEeDW2xlvbLbEbivNohHB06tInG0M82kRcQ8XY4c1g
0hOwt9AXyAdzBcR+ma6Dqz2ZEvBmOrNOtXaTTY5oCMtFz9KDnRRnKVtUqTNpoB+qkTyCljsHrhBw
nfQ1y9AWZWZ1tuA80KkiPioW5NNV/xMTQQRKYvockBoNFukXoU1nl0OucFMkQIKHosv+a6NDSt0W
87Uh8GMrWvs7EvCNF3dPZW5nb0q1087uTUQyRtGtvcz7VFe9pypUsEp1qd+Qg8q9cRVIqLzcIjFH
klLuotra1FPECn9YbYx0CNnkxIx/50cT6z+yE6Rmg0Uwu0EYRhZXGnMP/j9FWVwwW7u+G65xHlTt
eamAgNBo+1g9t3zS4b1qbtJwwkBpu5ewp8zCbrBrB0v3XCf5tvpWbdzZvMR5+tQvjbadNX3yrEyh
x2KytkbWMEl27BtiIdDQuzd6IdRGaKkD1j8i0pJsCDIJL0OiUW2HNsm46k+Z1PWhKdjqRAMWiUXE
37U5QlqhqlF8mjw+mTCVJjIiARYkR9W/r1yGJtrKzldRcLQ6hSCrbVhABcFXm7kQydBsmWp4SGKn
PpFA+IN/NcM4DlC76+Yj05M7MD/X0OGarIdjq/piuxgz8uds2xigKpHcIBKWI1yf2RN6TqXoZPeW
pgD08vCpR0a/oJ63TlepnaEj1ULYAUuOW4yYwtK0+HUj43kZYaw0pA5pmYuVQ5Y/RD0hpHUiCZNj
Zma+dcVQb4dGQ8sQiocsDz1lM46mBBSHoLR4CLQUT8viHpDzJVvZFL+j6YLCrL/bKXkb4MFAZs09
nl4FtqMdxEfEAHPYHNAAHrCrjrumeKnihu1lPx6rAgmty25shCqt6VvHZk1vIZWiZgZC7zRZABNB
M3yp5Q6xcc5xXnS2Ey62rmY6j3LmUc9qg95/9ULwrPbFrF2rusMuCEFBkNedTbBYUVqYDIkDRomR
+Jhy3NdWFb5kQ3STdaZ9HvP0R8W47LI5gKpfhs+ii00/xb61cx18UfUPysvixMPz0I71oUrGawts
m54+wHmH8zPCg7fNFZIhmsJNxvPZMxCZkbCb7SqiErZN6j7blrwXRoYor+FATt3miD2a6LAwH/ZN
pz93zheABf0UGrq+tdmGSvXbJ1goZWGzj16io94B0kqyfj4AqgYONuBdYasEIcoPHCo+hSOO0Uvo
rP/2Q5TJ0TMajPBjTXpNGCkP8FDJRHljORxHbNrg9oQk5ETvOmVgFlXWWVqGXD9ruZvrbpeQ2QS7
ZtsoXeDiQTQ/J+5bNZoVZ9Dc8FNxyJNVLQIEcqYcm6209c6P3PeU/nQv4z7eEC2dek4MPYYTzzMC
RFexsH9ZmN5Lm2UVWj9y7nDaifTIEAQzHxDfKb7VUoMRkMGPWmDYeqqNLO4YhjxMLtYZxkTtxzke
O+lhWWFPtkK6wLTcJ3dlq/eOjceluBcsp2pp/nFDLqm2t9n3VA/Mf2PPMHWxEzWNh/YeZBlGsThJ
vcLFXYwGkHb1YjCKE6HzQszLBZffj+RANMv3SUMZRCLyoybxUtRk61ByE0IhNN9tKEKpPJgAwL3X
1XLliTQcM5MIpXg4Cl4kyIB+2su20WdOA3ovoqjwxVAhUnEKvEUbvS9JCmjFYaihkqAguTENg7A5
i/sf0BUmrqyPd8agsaVd2cMJfLP6TndBTKCfGnCYs1snpXn9afOgvvOGOLqMhUQfU0eG3bftEK8n
OuEtlAVdYN5aXchGxyXfXYPn4ZkcicKtenotxHwhy8scJngkoX9EUOV8FfAjuVK3ulan0CANDKDz
Tqvn67A6txutKtk2EH3U8rXE7SRQCSLvYMWwL5IJtWkZ4wykNPTIdX2lJ6qIY3rCuo8ojhzC1VGS
geNgPEtIdegan46wGbslw80895zgYU3OQtpcs44gqKbm3ab4tEfwKmYcJGhfSwd+eIwowXA3i1YN
0N2CL7buYjvS5+6qVt+lDqWFEX/nmm1B21VXZhRn+g5GnQYasJFQIWynaMF+KTRrykJ510akK47d
Fi8QOp2IHTDIolYrNg5uCehpZxEionKhQvqqAu7fZTBeSffoYcB48CqB/4Qo+Uax8IBHdcilddOB
RvJEXJPXHPAkU3O2H7LYp0lg6piErT8W5IjpPBTQLsESYdrEkOOgD9kzheZj6qoPcDMTxXP91kmE
oXKoT6zQNjA0bT8uOMID6quhpmwW/TF12FSQUWX4BMAxdmuHNa4m2MglOBr59Kx32nfC0sVLbQAv
Zk9GRorDsYAgsKlpBXHuPDAd6jZ6hQ9aoXkO/zSS+UvVWdoW2tZ7azP1mRduXZrF/VSN2LdC577N
DLVVJZZyN9FebPSWuZ0OLE1bmw3BfCmleKl6EEDFw5wzFs0DQBzNSI4m3fS278Qv/uS3HnLCrI88
GkEEeB3GOFcYjaeNqPswqIAHkeowjA6PzKonArbhZARvBa+3+GPNa4Kgcp6sNrwxibxqBcHuaQ44
Ubio0CEi1ZJZL9MHDVMo30pkPQwWWUIqnT/lkD4jMPJN+MVVU98Wjurxdy0rlG2PZha9u3Q+I43a
iMyeY9BLTzDgyyXOpWz6Yxu3GhSc3P3QIuR2FngquvQ5Y+fJkOgVHVOEIh39XMIl5Hf5qxoYN9I3
4Vnp1rht94vMTdB4ghS7wZVe0Y3soH4rJKZb0DDv88jSIUKX3SdXsynZBxmGtR2d+qZGphoumeuz
Rb5zEICQOU0ymij3gWacTX3N1JLOmZaQIMTaeE3H8q0a9LdRd2q0UF92ZT84NjAdSY0xr/9jRWe7
AB0IbUQ87NdvghrVmVlxd6z5yw5pWGucKKetngoU6M0fh3w5t04fAmSphChM7DT4HXQMcXORnYYp
QNZFro4Vs9TWGdeHlAAOk7uuRrfRGANFKSt1xB8hXv2eQ4+eMC+LV7ZNT6SD3tgJsUuMKw60qVSU
UXTVYTd7GBIQsMh7Z1gS5PTpndLMW7AMx8CCpO6g08FH2+NM6KP0KW9h4MzsvvJYfBHwixxSD19G
vSi81prv4ml6LUKugNZmxkOwwdHCQ7zBvwYf7l6uAhuIr4lX5/Clw9p8lCQWQvX0IimBdIn4FWTB
myKu1jtyIH7lZm/5c4iWPSD3KiyGd3MEauYKFh1k3uKFc3M/b+KXYrRv6nEAxEnM4BK053mmaIiy
k1G4BL8v8yGz9WPA24xi6OYg30eLRtiouvdGzt9VWX06nJ4uCv9YX44tKEhCq49mPX4WPfUjbNoN
PCkazhvQh5HP/hUlyxB8dCHbwrq9wUKFCp0v2ImRoGvfqQPk1ABkShdQfRnvNkVx1YTXMjPfQgKq
vVSnmx9r+zio+anT5S1MeMD9HT4QMzMsVF5nLGUgqcprvqQ3I12Jqz9ZqAzZfd2OqqGrDvbSqL4J
77xaiDkmBuQRNAg7ei0Hln2SoGAaH4J0LpbtnBvHfJbFeIm65IsBUU0wE5a7x9ro7gpj2NeM1sO0
vS6ESfJ2B9cbQZfmRkQFOvzKYDiGakWmBfC/6JkfZ+TYmpFfUJRQRBbyjbXpHRrMBxWP59bV7uIx
8MYW1JUT2giYkIrKWn4OWO5W2bLtuZxKBtF8dnBr2rfcM0BE1j9M8Caw3aJ1OFAevSBiDT2NwG72
35gAwNhs4y48LFn8s2jWB8Cx8xD/9oVxNxii9eKES3q2l3ctTfa9tS55OTBZT9/VdodsPDnGDVVj
O7LHbKfPSqRke69veSQBY6HbJ1zomHdgYFWmPcNvOpTDr2bNYD8ABBT6vtNvZ+Ka/KWPkf+XWBfi
KnvMYf8v6jOmLeGbhmvFIgyWWYx9sDKoNbgYDadJfHGqJzOFiZZ/RQ2e6TrKaSERPU6dexBVZFEf
MqgK6WYoGXhZ8YGgFtkyzw3H5IpdWzK4o7aHLoF5SMDnZZm/rLKYA+jJCRIsRQFwSbp08REwPPQY
/3w6dsh81en+6B1R8rFx50wvKtPpWir26fNgHQuwDGSc4HrNGywv6wjSncrrkGFy3eWR80GW31Y1
PROzaPkR4AuRZSwn4uJe50j+aaGB1zHBobViqLxEIZdjxklZNduE5HrPEUy/yrnxKm36YjPieOTT
b0ZGBXQj9B1Elz9lsTyO8AcAvl1c13iazeorblLuVoYcehf+BlZyyR3rvWMP5OHYaoseiwjGHR5C
0K/68F6Ej20f+UETN35XNByUPbmz9VhcRJC+zUlNeEo7bDMDC3tFKKQvzfqam/W5Cw2uSIoslOoJ
YknL8WG2Vj7FbuWRwv0b2IVn5syLavvWBJ3gtcs8wBtrLv0U4RhuiSrIejCGRI2r+GUktKxClAtJ
/rF3l2/WcrtRJ7YdKiBdbPen4jQpYBa6hU7HvCA9R721BdMN7O+gGW+ENh4dY9lXeXN0Onm03OFk
LBGSTT33ZcoQO61hizXlq5s3t+HkMq6UnYdajJ5QES5lmlSuSXdJnB4pMJ46T5GuQWusECOmeyy0
kN/XfX3hsHmPX4NIPdMrPQheNrMUQhwVPRUI84Nus+6IbGmdVLQ8DZF46cKF8MPnEU008vtbx8mv
mJ+Ba+bmTzdML/hZ8E9pmKjKST2M2iVyllu7Ds/4RaS/vgpc0Cpf4HtOH73SMYS1DIxRiV70BiDF
ijK2dOz1QPVmFLNkC1QtSj1oAaNvUZcV8GXR0BrMTzSyPlw2tsfJrbh2WJHHbedXksT6bmZ50WfW
rRIOCNKQrM3Rsu5cg8eObQ074BdPsQUkOMTT5JqAf8mAlC7fOPs8rm85wpGTxZ01KIUdLKC0hGG7
lIiHBL+zXeobmyEQMWztn74FQxJH/SFqpxenWZ85yDW9Lsqex6g8Epq63qm4XKSWnjXwvCKsz3kX
7YTLONBoKo64RHENFskfxyqe4ppAHrbDDdGcPk0HH2UbUTcuL237Dir4pih7oFHpayWgVJNx8GHl
kJDYR2+11L7HU/ZWhBehxz+MbRKz/W7hkhWFOlNEnVthMVVGnZ0TEy+G4A6Whka8TfAMSYoEgD6j
XOd8d5X0AwpOL3WWC4Ppk2Lw4JVD9kg53HokiVse3bk3FEvAHfqW9cHA0c9QpdLuxzJ6VzZZ3aLW
nvqeT2QKVl+8HQAacXdCRghD3PGUMx/qmpGkl2JEY/FAvNK8Mqf5gJcSm2U7PVudBZpQGjtlti8R
6Y/80RrQgimuHmlHSU8ymV7HR7kMf9ZfbyKNbe6nH6MSPACrntwhCre+p/RAV9SIqGeoSmBhU3+g
QipvLBIKzabD3qLr3L8M5lG3L9rRyY+lYnmMeCDYSZLPwhp7Q7i6lLRsuMt1tGPExgQnneHcMWHl
OUhR3ISZquELO8xT5PQcOmjfHYEdgJGts9N7UA52+lxMxJRMPXGgvcQaEqV3g7Ckrwk/0h3u76ZH
DzJdSEEmmjD2MbVeQxx9G2bp13YovwbF+FSurJaBvorF56ZeuzTXsomKk0gG3tO4Q/Uask2zouZT
a9L7hnF/IvsH1LR2kEDF0NmnEC3FAPs4tQPdfQR1X0/5hCHT9VRwaxybBgMxtJzJj1BibSkfamvK
t+MYfE0DhjWmRyRDmFXmGR3h2oodogMRex1Au9w2/O4V1aNejTcJH647gHoKo+DsphhMl1TCk3P0
cxVY3AGFVuzwO67zMI6KKrmiYLqQRYLcASOU1+sjsM7RHnzDUg8ioSUWcjqb7hkRoO4bRXAzmNSH
+kxOEWtQhgSMSTAPIIRR2a9d9MxxhfSt1H6DE45CRONcrZXYRYZl7vMiP0v+aEKtQ6HT/UZCXda/
FoOn/+KyaghLvdg70A8hgkDWQjPSEFqp3BTdnnPlXCELeaZDdVjNtagRzUl+ZAbFoeVU/WbIo53R
WTvZjQYZ1mthY2K3EJBb3IXQQBb9JmkEXYyaGN6fX1fy2CTzHduf09jqbxZdWmQP8GQY3aR/5opt
c19FOdFdAHvJcvDplYCmssohmM2D0MAwmeTzreQwSMcK1jGGFTP8cgKLeG+TjDj1DfHYy6rkKR8S
x4sjBDKh/VZNN6XGTr00lnOfqnMSDTuI+A/rj0Wn/VWSGyKId8RkhjqqHbdjzvczsvmwyWyFizYu
PfTbBHZpOVvfYcGkqsq+yviEDg/0d0OpZmb6WxdaN2vV3Ji/2hI9q7j+dkM2auSvBOhF19+x0cyf
uCKEozUfKgbYhy55VhZ7ViZMhFAMrO8GkoJ19FemSHHIxd1FY7qOL4FQ4oDsOCtkGqLDSKq/w2p+
ipL2+y9kWgHLm5BMLzFwDdYRxtMa8Ldrmmfi4u9rFHetUX5xC/tRlsFH1W9Zn15CFZ60tno087XK
atDL99NyOzFRIpspqYaHIKcNi7gcRvwgHK/DRpik0jVOfVeF5e9YjufeKIBPhVtoaYzYiIZaQCUi
oJo/MFh8sYnckjz9QnW00xbr0WUg0MCaryqO1tzAPdW/rf/ZmM0ddzfx18wNlwCldk++eABUWi3k
mM+ifYND5OkoXrzF0B5Dtq1IvtW+bK3WC7EC+roVcxk5+Yat1bWAQoIaH8oLI2EjvFvfQ9Pc2jr9
btm8tQpd0JzBm1TDiwU2a2PHLI6q+JvKE7NtZuGVazJKFYIQKTt6hrD2lQ7lq87l1SRHai3tdPpf
0ng1eEdhdNFz55RQf5Qc954iUko5CfI5nSdp4wrC0lGbrp+z20/Sy3rc2GObn0klv4oZBo1jPqHY
eRZYVjWjuevr5pJNE41EkDys72iAuZ6P0c0QLd89iOrAfk6K6sz656tN5COq/2OZa7fD8GD183Fw
tPd2/q715tJp1lvrsG23a+u+jJyDY6LWZNDvtbODjAkyld8H75YLWRUmB092MoyzPr1KHpnMPoaP
pHX3cx/eZhI9Hup8b2ZWMxuIXlr4I7WkJwp7DhOnlLexXu0IBt6L4FMpXAXlfLbZCTrrNR1pxevU
5Ae3i7aLkveGgRs8aY/24p4Gt78daScCyiiptxf2LceqA1fksPcBrspe3cAHl7ZMMiODwA12SoAt
EfOROyVjTs+YE3Zt1WMRtVtLUmwv+Coj6qa81s7GhC6lHJiZI1K45PzV1qaixoeO6LBhTekzCTEE
4dQZJ0IWXoe23kvNxicZ6/fxiAiJzRZ9e35rOxQALnp4ju2kpmKo3niiHaf0urQje+7kfUS9Y/FV
D7XFhMfGX/bgII9ELPRkBttysi/VgGRbOVONrnhE8TCNyETkS1KXnxUFexZzjYxmxvNfuGRyuUDm
WHfuHBSOOMB/cV196QV757pp4Gd+xYhK/DAevnVURhkGdDdjhBWUezPoVtBvREa4Wb/mjC17WzDd
VGjZYdVlO63HGs+enXmXzRnzMhmGwdiSgbTRMmUUpCYjq34qcru+qUjDKgq8VdgWCpO6Os4ieOE6
7nUhfkDpf4KgbLYMvxffRfPVk3KLeHJjaZbt95Oje2PVUhbEaHUE9oIRV0QhiodlABMYlsQ6WfAO
Q4OToSSGIglPuUCSJPqM3ROcnPTiaHl4ikmC4FvuEDqy+VTiK0gjBvUC6HqXCjKguQkjwfY3Tq0d
Tddz6Rr/B+bz3wK23H0O3U/9P/6FrfIXN+S7rBD5hVH3P/c/5d0nQvL/8l/6f4Ff/uVFoY/82y+2
+ew+/+UftgVUwfmh/2nm608Lh/zfwSXrv/n/+4d/+/nrVZ7m6ueff/8u+wL59PUnjMviP+NX7P8S
2OLzGs1n9rf/9dvE35/F364/Vf+Vxd//9yv8G8BF/cOSwuIJIQFVGaYDuWT8abt//t2w/mGZuo7k
3nYsbKm2+R8EF8P4h64rG9CEAfGEvwN3aamgon/+3fyHaeo2WzKWw7bumkr9dwguinnMv0JchGGY
eOQ5DWxpILoXEGb+M1kFggDFL6mqBRzIZKFQLIf4PnWxj6SmGoFLtfgqIYHm8fjS5KTRrM70PDGG
F9NInVulEAYgqQP/HgiMZpr5ohCzjlDMj/EobM6L6TWbGKWnKYGrNAD4eN/AJ44b1yZtsxZZ+KKF
nThKzWLGOy5fpVtPd/mksEQvBoj/5U878EKOqMqXqMcL10P82v/1j4iOXZ9YoP741z/SfCovS0c0
iDKt2Fyph7rMlhUf8mw2L9M42nfhWKWvH6TW0ubZ6aXTc46QGRUSo7Q/vD8XFwFtaeVm96QQvGgN
fU3rMrnsNKiTVGl+Cvv0uZO54S+cLSDn8SRXqeWwNCfvJk1OQtWR11I2Eo4xJXut3GSG60+drvYK
P9/GCHZ2JpeTAP1w89ffNLm0O1zBhlelMa7JiiBXXDunSlf63u2A0sbFyPMXOcsxyBjfGSaZeZIG
HvXLS6FOVZRsU3tJr6LZh8bQYDOIEIswe/B4/I6bxbKugb5QAi8JQ8WEqA+IoD2ylxSDoNOcGpMc
gcacGScG+nGOh5Hl7xD7tkMqiRLJ1jJrdqEWkwAtntAFIK70M7JUoV9QqaH/Qt1FpwRdZlztUcvR
dpVxTKuGlm8u+23nZJQegmaZrmsk8aAE8gDS5iYYjG1eZ+FxKC1I4AYI99gluaHr3muRftpMq4Mh
tr5K6mcVZ82dnqZMJvth8vvfxlb4Mc30sWkYz4c2MjesRO1uga3v6VPHhMPpb0q732rA4X0uViJz
QHZoEXJK0tEzAuB1ZD6r34pGgtGpOR+hI4y3wqQUqoi6m+cIL3BkaxvqWb5WF2fgKs421i+j1+Rq
paCsboinrNrwLiCLnbap9IPWvdz2zFETnvQur6GMR9sS+bboKZaEdBkNF4PhG6RbsAtGqDRGyODU
Q9OiD+EWmDQ4iZ3p/jgjl0k5kgprvhQhm8x4Dr6doX0L6olbiTlcheQxRvZ3TUbCbTKoE679MtfR
daG9j6cE63l3xKJlwvjBS+IOJG7J1Y6XuJZ2rMyXCC9zAj4O5VN+WORXEtt71GXaYXIqcKlANjdZ
xfy7wJ69ZOl9OY+nMnckq97wYq0eNIUQ+Cil9sImaD6mk3ssXQIZHBf/eRCKpyYEFFRD5QCBi2De
+uMmwre4wuLChNWbMgaxFkyb0m7a0ywQUGkGuyQpgm/WPPRGETObjtwPkTXyoc9LJDNa/mEO9gUH
yVNb5h8qGKubto3jAxgzFg8uUCVWSyWjKXIZSiLleNG6VyT2IZe0oJH4LMd/yT+6yXMiHVMbxSwA
zIRKdCZvhWluxbd8dpip9flRGWlPkfZCQJmG0CBCPOQ2mH2jcs/sBGOadhvtp8T53yydyVLkSBZF
v0hmcs3axjxBBASQwEaWJKBZLsk1+tf3UVkvuso6rbsKIiT3N9x7brbtxpmV8EwDQMj9KwSNvd1Q
cyPzKXa5kWbsBRJKNOCC6Gj76lyTQUzsG6MmHs+8ZRJvwNQwLV3tPR1+kWUD35rcDvK+3lF+fI+j
s69sAn8E+19L+Z+iLIuDSnWFPqO/hzNDAE3UD0YDvW4JTmEr0O5HkwVpVftbdu+3jPP+kvJzA5ms
dl4GA0ISEMx/0KWXO5qGDw5HxMkaIuEG7WKL+X94JzrtcZDTLomg5vAzS4LRKWUNyKK4VlwUXiG+
7o7VUCHNY4GtZeNHdb3B4t11LMuzJlEsu1DAGtYvZ4aLaRTVW5whp2/1rsKNtvGcxj+ZmMs66lLd
TDl/XJQbcVM6f51y8RZPpX9wqIAoHtM/kL0Po4wZAI3+jLu5J6kmbDBoVEAHCLPSy1wm6rS1tTvr
QlxJvWeI3Y64R4M5eIkUejBBTwZTjR+CkIuVXUefA/maa2ITil1nOstKZHgODdffYft61H33B/ym
XLWsIFZ5iUEv9tQN0aug7T51NoNXL2e2r7T/lgzO82JZY6Q53jsn+ClGHnVrcZRmSMNNlhYbtjpr
DmxvHYzxKwJNsUdN+dt58lMv2uGuYMLfOeEn8YP9Lgq9fVWgEdfFN0L1iDz0k1lFqP6Og8Mbk/Qs
E2acfaVVYTFiBoD6w0PRH9Y3u+qKh+Qhdolr74Lpj7OI+0k+fEyj8trI5sXMW/bj2RuyY1j1bOry
hPyJfou0pVpX2PiYUFPcgl5/a9iytAZ2IV9RAhSOfWbJR+tAEACJZMM20N4xJx6Za4lN9wCVNMGe
NsPQTpzuDtHoZjjRC65E/lAAS065X7h21XXElpBNzBsTDC7HsCVEC2EiDkCNIDcjqiIqmmMkLdjJ
g36t/NDE7xY3u6DnDZn8hyrCw+grB00KGUxn2KkXoBaY+xdR/OgkW7hKvIyJ95TVUUIYjc1EAYO0
HwMKK+ZNX5wrFp3DwJy6qjvzEEUR8dc5rQNS5Oaoq/zahznrP5kjmbVuDFursxYhzlSWfruAeeZl
KEz4OfkqTEuHttzh0J0bRvo9M3a0HdEx1N9TOI9bnFDIOkyFxLRvt1BSRvCtXsTBikSWKxo4Puld
y1xrIooKDDtATMBLPK7sQXq6jSTlhFaR0RxIUromLK1X02w32waGOIYxw2KbVVyMdNkTywqe5CAO
2nJ2TSq8w9z3pGaa3Vvadh+jS/dbtfrJzSWrnmToD9XwLtI5OIaRka9pwIP1f8jh0H0dEfKBQU4Q
0xs9XbFnEc46Tm+hhTZ7fs3bYCLNg+yb+SePYgY0xLUg+kPgMPY9lhz91HAVbPK+u05Vs7hYF41b
7zf7DmBB1WYhghRpETwJGMXAW2Mi691YXY9Vo0AXCeMKWP9f20ezS6TOE35bxDUkE0tAmBf+i1kq
CERe6R5NC0OW0YzHMWHfnk041bh9b/Gs8cJy51e0iaE5kJ6imWCwrbjaWdFt8DmAEfTbo41+MnYk
QqPx5NPAQgdKL044x3src58qvx73IVhOGrD5MWTdWxrM2aQr4x3roSssoqJ3EaQEzndAoXGNNdQx
4fxky0EQEQGANOxvn8/2hRDQn9LbFYv3nxry4DcBcs4M/IljqSXzp/Y5atnau3H/rjJrOCX2iGHD
g2eEeukQ1Y82VcPVoEZfAV95slORP1DAI3oIjsUNyDXs4RaigB/359L23wwGorJQVHY8axtPeeT0
xOpv/Jd983jwhzRa526CkgrhZOUyL7ALuDSI74KdcFX/mIha7AYKfsAz44bhcrsDr25TdlCgMQ2M
8RQPgBmc3jmbaoazQFk+EGTIiYXfZTTE1p/mALlbJnZmbd4NhTFx4CPdepI4Xq1ld8i+e02dn5Qe
YSglW/a8ZdQdJwM7L2WRqFm9+gkKnSLfegp3rQV+w3Ws7tGM803ecdSmLkuZqNsJhhvbMug6RovZ
a+u3MUfpsMts/GfNsGmZpu5Tw36sm9i5jcZjkz6kUUK+aT6ah1SxRmFFtY5mBCp1+t9aojDXzlOE
CZCzbhnCmw9MqEnucgeem7AlQyDD/V6b9snUCYL5Gd9RGDYvnYE/P5nvZVVF67nxy4cYeVtb48ZD
e3qxlcR65T5jx+SESFBcZ068bcqfbsYP02YmOVGOeNLF38piBo6A8NviRlwNNb9gAtMyIzPKFV/E
BmheAu1u80JzGjmw+Op5ggLAuKZOWf3PNms3VIx8kgs+iNEV+pu9qYOA2TMyMJ34vAnEkvVuOOGR
Y5ttpA5mtUYkeydP35sWFIo99M2hF3ZwECH5RRWuzXEUCDs0oBdPZAYz3SE/EHuLxXPPYu9ekp+y
GQyGwPXEDFCnxKk5BACUSfsyjfHeCKcD5zcJuslcszSe1ckiyTnKfoWKsQJGY0fLRmwkW3esDQN2
95L2ZK+ywqYRuCIuxAcdheG+oPsw5ogb0EMAWJRqkzaVeRjD9FuXbEtGG3udKpDVZ46zbnpcgNGi
/+/PM9jkI3GPJ8MhM8OoxbnjR9r3fDtwEIaXTkzyEDLGTE2LaL48elJmXW0SFHt8cc81fvwNqIWr
NRvvpJ82WwtY5N4tF4WBkM9qnDGZZrN7qCdxihCE5akpPm2W7TIb/sWCLf8U5NmWfCO+LD4UOyaU
o63bI74a59Eu7K+QtonI0yqVHDN4jVkBOFn6bHLfbkOxSxqiK8OcGALUeN3aHVJICCaODuRIXlzE
29muPrN6EUYqFIeGIP/B9hl+cxxR1TCiPnRe/8vALiRFB6pMExIZHITMVfFYGhDqvavKs2Ijcs1p
awavnApom6Z0PZTYy/oIU27WAAucEMps7RrkW4kTD+KMsXWGFreW75BxTXqaJfuN5qLt8ZbydkEm
mZFwaltkl4TVaMFgvwvGNxtC/ro865Tl+eiTu2tLYKqHMiAtYvR4KOK4wc6eZq8ia+6jb/7F7zod
kD7ET6GiLk9xvAAalSyNoifo0LsKYPK6d4kjbAaYq7nJlxJkwVY1FFZD/ptnDOBx6LxHoVVekgtT
w6aEFYeHVXPK0rCSt5ut88ZYV0Z07g0r3mg/+WlTTx0w4e0J4aQy4aZiy4EnfxzllpgKSuupIWZB
ZaxsjfGU2mw9p8k9WCHNzyQp5XyMVGs1YCcgYwnRMkNSL8hv6O5vYHEo0kigIzWBoTsfKeYFnhQr
+srAg6wmG1tdlgIoqftU4TJKks00JN+tYT+lJZNUwA1qVxFXSjxfcvILhAsBBHJz5GfFKL/vhH3z
9ZPVKFyIunluzq1sz1mrxp0qnbcIYTvqBxwpDo+AKQPSPRiwrs0ASYWP3jQxWZQVscM9I5rLwtdB
OryQB0lSVLl+7jLVkYH5J5DGPyAI39Z4ic0S4V9lM4IXzSmbvbcZohdSrKldVQzlqF8w/ApEk4oU
N1hE+acuC2uRaMiVM70aRAKtDK+WG3YpPnSpOJTHwjXiddqKe1D2t0k36GFsuiyeP6z96tPNfci7
KI4QEmcce7xy6VLTsjc/RA1dhVLm1zjl5mlmH9xnQXnJQrWP4hj4XGT+DdRjigHBLK7scr/ymgEx
qPZrHmeMgBhrcP+Y9EfLhHwEtA5rs4wRkE4L5QV6K35gv5seK5+HyiQBAeUAylJNO192pbtnUF/G
8ZK0FPyMSZQdetvdDQ1Gc52X3cmQ+lgOf3l9kSZWIbGYclgPqJQaXf/BWOsjKJ++BnBEs3WxKBT3
XmW+B9p4HSrUzamXgoKqjM+RQQjPQhei0bSOlSnBxndICkKGVaENc0a66aOum09h8iE14YDAZdCH
hdIRE3u9AuQp94CcNqFnYOtuqaERZ+yLhW8mR2JDJdz8EqdFIGdGUEhmevddpuEq7jCcyUgZD9bo
vcsgjXZDoH5gnranzBtftRhus5d+yzkqIDqGBIoGJWYOllIlA5qNmal3MCqozMpmO6WDPPXouMAr
CeYqVMe8az2bhA+AxiMFZEf8OFdR25ew2iyNPXCe6hP5hasmhWoXbW1Plq9MnLjxY6KbPY0LsBh3
nkJ1F2IHMNC6TsvX2HI09W5Jl18KyJ0RFaQe1FcFSHaf5+GZwDGDK9JumdGzf9D1Z2Lb+lygKBWq
TQ925j0mNXdSbVIjBJZHoqAcB66FqOTbss/A6fYTttOZ0Lpt3ustDkG4qeH81rX83yYcOeCFnUOB
GMWEETFFfzOTTly0WMuDNGs2puGM6/ri49Df1t3SW7TToYok/3gTECrBqwjoCc1alLBOtTXdJ9c/
qGLotgF0EezDXrSJRufgcUUc1cidEyCZTsjLjKenrCQ/1pswP3oFPJg++0fM6281o2Oq+oR+kb+u
OQoiIBBPYm5PxZBHQCRDjoEU7xtAizJhUJbr8VJngI51DiZNokavymZey+cuxT5RWZXAjHkuHc4Z
Xyi9UFm2dYX+KWmJCGI8+gNLIx1T9Ip0uqAtpx0dl7WJ7YKsT+OnV6VPI4tOBxJQtB3VvJ9d+iLc
cF+uAVWRn8aEmILeznzvi+ivVWKrrNV9yPT/lVZ8ML4oP2SNRKMpIyIa64oHpi/egnH6Vb3Troi3
pkGfcwx2pg1GNQKtputkU8XYm1gn6vUwwm8z7OnB6M1+R27jhfuIxl81HADtDrMDH1dToEIW9NC+
DyejLw8lrfzaKEODr6gkTGlCEmNLfNxy6A4MTpjzxe5DllevbQUQtqK9ORBrfbIHZAhFAlyEFNkN
rpdnAVOFxX4oD4MuASrKteWrtZ/yIuDOZPK+PM54O0cIsJMViWPTnXOjfKfxosADG9KmaAJiF4Ur
satrux4AviEWEfO3HWGHUFkwHsW/vAG6zlwaGUg134sZkTpSC3/V2X8R+7WbohCoE9L21w7Bl9Yu
PGtP7AWxp+gpLWediuG9438ceea9UsDq/Ek8gnxHGziZDyLu2rUM1QlbzMipUKSSog/jtJ/KQ1Zf
cFPbW7t1w2dGMJsQMTg8Nhni0+s31CJKLjvIFM2FMzn5Jkm8F1I5f2s/+6MsQcSday8mdbzTvTGM
xyT9dhFrU8a0O54gd9/8iWN2fgx0M8Ke0BJFpMwNaW/BdITvK60ndn45eYwx9NFqy+LSB5bTkUkV
1Lsko4JKXWRrkY4w1HR6QwolQpB+esdv4x5wrn3DpMv4peuCDaTVgzgfc84xg64P7SBcIQLQedY4
7IYHM8o/Eg+Qqh2lCC0Uze+IyaYIcCh09cOgPbl3RtguBSejwGjDttEpYZ16z6YHjiWdsDg5QXZk
KuFveCU2AEuWC3lgDG3zRPi3kjYUbUX+y30Qow7lVsAtuI2z+cMEDpVNTMsRh27Z1FL2x+riZz7+
8QrgZGaWgBmmP9kEJIvqzt0airKKq2E9JLl9aiWTpETKK0EWQIJQanOaP9YhKmCdg48pSLTYogc9
qLz4hWoDVKDGE+QoWtHAdlaOwT1imAh6K9UyTHQAvmDQl1vbeYax3+1NUYdL02w8D5a/L8ll3Kah
5ol3832e4D83WHWL4BUvCv1r099T3hi/9cc9PxGhhvPIzz0a+YY3EKe4WOj8vNA4smI45So/Wpqn
P4ZfiDLpFHgyxmDDwMPt77WwLq3wsgPjnbU/z7esT/BIj5dSLoldZstALwUECtkuaCDSiAyVWuR/
hHDP0XazqB4gtTI0HDP2M/qQjzilanrDiLQrb8B0Y0TdaeiNcusb6cOUtOexKP66ukA8Q68PSoFz
0vQZXklqm7ao822FZTC2x3sm4dBP4IFwcLhAhNLw0euoBmJiD4w5AfkjXhw0DnbB4JZEq+SkRnwO
Th7/Ucpg5RTJgglQiG/R78Yt8vUCnDeHZ2pfumzewV8i2Qs36pDPjB3b5jl0mFsjuAAdosCbFnS+
Tr2tgPxem0akO5/lR0oY8msewf+ZA/Exxw9ooiCpzbDp0oxxFv+ISwzhYMVb86KmZ8dj5Bs64Vtj
zrsJtQaoMMRCDOcQBgS3GgIiSwSiXwsXGRHv90o3xlPk8gA1CEN038ANzOm6DD4k8s+2Xdvzu3Gc
7JSTXsN70Ms3xkG24HmOHNgffsubqpNHFbd7Ae3s4OclLYNZHT1fcQEVxzZkF0LQdd2iCiDxiReb
o7TNQEhMGbAc0e5iv+/OEWU1ZmXQ3wD/pAr/1mDImIYF76OO3kGe8RM13r4NkF1Nxc1FULgiusvE
E4cZNO/avQxQezBPMtvh7vj5j2TpuwGO/prEdv7KHIPE+IQPa/Q+p9rBM6w9Kgxe9bXE1lmhAT1z
EiA65hXkh7QPdmQzP8QF52TYhjqcqTX6ZUSOxT7JCQHNOvWlS8u6mY3PGD9D+B133MQ1+kGghHUQ
091X9Xaw0x/0ycZTeLGnzHlIZX6yBYWRiHmjPMxxsfxn5U9zhD5zQIyNaBn4iWM/F4kIH7sw+Dc1
4y3tm5tu/Pbgtu46YjOxmgZCIOs+3IhivCDGJHiN5TAoooS/rBurRrjUsn8MGXnuzcl9E3PHFoxT
oKs+h8n6Z9kwN5MCv3FcDOwnjOsZ92bIkW1Y1KuEtBbOi1LnUaOi1yHFRmbQNCk1ohXzyWuuc1gJ
YaJeFuwjK79gFyPOiYUk26k62Cl8idi+aMR69L7oAlvnp3HPZsnUzLID9n8NI7bUYCVgrUflGMsw
noVgkv6GRf8+LcpVJ2qI7eQIPc/PfdB8zhh2uSuALgB+29ed++bk9sUd+mKDuDSlLbRwTk/WOunK
VyFZq6So7pBJFh3rF4BVI78Vx4FnonWbS/7VYwEyQaRYMif8cuQ25yD1bPayKwreneFCmvHrwl+D
jv6li/qkv2LvwV2tIhbzUh9CbuI95LzooMf8kZMTR06fb6yABTByqkvVGHcvZpaYZD3mb/8NzsMP
A057XY2FuQEO5zrA8IsQYVvQjackTT5g/BCRZjL91m647iwqArOA+R7rB2mV6xDkzxwnv2nJOJ3e
FyIScXdrMby0TQvxfmLI3iXPhdGx9bLuCAVpF01MXndY1j/TGIS7dPyMY/ntJL1xkZTtvk0HQYBE
tPJ6En7L1P+NovJOMyePqsr/8tviQDUqmxyXAbvvXJ4t24AAiRfdifsGx7t3hPHO0L0N/J3TUhTx
cr4Sjs3qyWSzTpWDccQcgTL1Oy0FCGh3uLFJf65MktcsLDbYAPCEdexGRTHfKhQ/QDv4xnx2JXpg
n2LI4WnXJwTQNX64c0oGkaHVIQM2cEmzHd2AnXwrUk0Hxm5Ww3BPGotwsti8N5NgExEWPH/qGOTe
D7XjdaiMf52MLkL3PyB3Lh12Sz668Z2l5BXJE2gS88ZKbSOgfVK2NNfGpc4ZKsY5YW3cNTcQTFxl
AHwwaLFCipMMd7A0wTapyf1X4q8HV3Hg4L0aUHVgSqYh2V4vMQkrjOKD01Ja8/ft2GJw5NN6xRBD
WT8I2hQX31xLEU0ltwJaQ4Rg+mWCYqp867GjYto6Ur2XuM0ih6zvyTcfauXLXanaz6wvb/kgToOX
1HtXWe9+jag5bd5qSJ1oEO658J+HrEBzQEuRZumn0eN0FIQsMof4COgmGCSVSMMsmDp++txNWu9z
8zViFN8MRC7iZ1iVi3W2IZi8a8qd6PkKC1aucsZvrsMX1yRVxAoUen8jByfmsyjOzWjnWEC3ecxX
9ivzuxaPR/A2eNGLcIuvJKYpDBhY6VTtEwcKBk4Qb0p3ZKi8sBXIt3nMo+HYd/g5j0qodBOPxt6o
XmCZOmgQ9L0QzIdiHX2hACyWE6uUdbXNmvzF4mqOumIXhPZri+GUmExGXy7oVjIpTq6dP2cFufE9
TYDIcrSIDlSTgTY8pqxId5Ej253Iv1M1r2Lw5F4691tsx1xm3vhNsbwXHjpw4/5fCe9mzVEo/yEE
C8PGkLxHnvsiUXs51X/Qmotj1VFh2Sh7e43LnVaxA3oxbsoiOs2N96cqi4LZZ7eTNEeTCY7T2yS1
Ko4AovBwGMt1uAXwekxLZjMYuNrYYkACGd3EZF4ljwh/zmh6/dUMCUcs20pmocwouwEpJCdgtm6D
+mAE3oMu06+Z6APmnTxgHQp+hEYyn18ctSgJ74qb7oSXqxH6nhUUAW2gf+9x67arvkl/R509oo9m
jI1iGHm2Y/b+Ihj6QQPyVrLqxmgF+86EU+q3GdsvgiFW/Xip4pyyrmB/od03k1IU8BrUC4XpJTby
Z981nhoGDa3P69Y0rqCuYv0M9X3XuPJ1btm5xsGOhZh9nCL/ienULSY3g/d9OHdV/Bjifz+Ublav
8wL0MrbaMWCYRnQmDUlo/uow+QY6wYKtOqeOM68JSg8y9j+jwkCeb4sC85EDhR1jbv49sorzrRgz
4HdpeT+OJ1+HGXxLk72Axzlpj6LNKrK7DIZ3EJoMysI3yr57k2Miravoc5nbMAb99gfOieQmfUT1
kIauQs+3JObbrwGmZEP9vmR0m/F7ibeeOgmFUJ42hHwEZKQvEukmfECcdrC9el92AJ5quavN6m1x
CCMuFm8yNe96pnTvxuYh5SSjTaK8ZutPFVCpirgPbgi/aU94T+8DSmT8Pw9TJj2yvedbJMe3cSxr
0oD4mkiEf2O1vIwCbkV+0TtCmwh0lJzGc9OgacOk65SLJrxWH35ZHQKxRgTAYMiG+6IvsasQT/w2
LgLeNMTITFz4n8jMX6MofJI9z8aMCMFvy/2Yh29iUocW0fXCtGDnbo1/YNlugrFZlPEXIt84d5v0
q+TG3JqZ8bcrZroIplxjzSwIwmZj72HCkdplu++Mhn9mEW3rlEbUpBIqgn8pITaJwbYO7sGnN7Aa
Xr4hrg/TLF+GKnsrps3ggzSR3jAzah7Oy1uEINrDvHQy3Pgg8nDJ1SHSyzq4JbyD2quvNu/qBgnx
GbIk4ocM02zJKZ5iMA0h3qLoVW55DLvu6FcfkA/PyIFPBJdgUq/pWuSxDMmydWfF3pHxgJ1gwog4
LozqffawFUTlktLzPg05dJpJ/GFWDX81YrKXp2onY/+nDvghxu+2YOrJ+BfTf/sZY2GZOh6iubPe
J4+Sx9MVe5fs6jjmsoRuOEu4YA1TXts4fG36aGeIZo8OkezwWR78lhOq5YVoxC71spsXmRe7q4HA
tQTsdgnoH/45k9F38L3VznLU5zIPD3Gps1cKHwKYecYgj5TX/2TSn3KDfYQ1NRv5MpNXIt+ZucC/
hUkwgsTifnwlIHmJ+gQDVs094mCs+WGHUi9mnGJIdbLg4S3mq7XZN+w0OdbKeTg3Q8uE5FCiGPFM
68Eezq3Cn7xzQ/UvxLSPsGZOEJRw1vp5tUHp9FfbEeG8Q/gIx3dx1o7vZL8ytLXaB3jDW3RRd2kh
Frfbi+Y+rdz8WSUmeC9znRaUdkOinqPU+PFD/EkDwZ6rvuUti3CgZJhyJxluSv/a1jMipSD/qtN9
YiwyP+BAmSkPBrrzgasl6YKj7YTLToiPyeCg86TYBoxuOLcAGCtGGdjUU4oXlKE3xt0P1BdFhQXP
o6dmmVEgwRN6KyvKHyOmSjeL/uAxV5iF8QRsbU/42AXoJ0IHiJlDhAm9EeAZyKLi29u6ffFTyfYN
g1aO5mcMTL56i4mM6eo7Wk+E/kvDOd/suvhGZKi4ywoMOjaqKlgQqZU8dy4qLTvtzw1pojAOCSwe
g4fM78kTIexq2sbUW7vBUlc5xa9NzeVgEqybozeETUbDuI5RmTYlt5w3s893n2Vr/kHg8aEsNP3V
MbGJDzMczBCCRWHzEMv5w1XizVfug9Mz5+0l8C6HIJDRfhrdhnwIXOxRu+c88tZm1l/LaMTVFP2E
vjb5qGeU+et0+qeaHGAV9V5kFFQE6JYGpsu+hwgffQyC8sSAhqbAQbPX/rIS43ly5XXErJakENVE
/w7XMN90A4Ytp7+PqqN8BFBJzMDLVJq3wMAuibYOJaMBBMb5aIg4Y7ZBcsiUvqaqeAaqxx9M58K2
cVTL+c5SHwcQC3uiKYyzOUMaooQZA33HOPkYypFVSorMrA5DAlfir3TRFLsUZ0iu+CSGYZUVM7Nx
jP5wXNj89NNDkgjks073ObvL9yF+eX5YHqE/bowo2zYDeKHYOGg3Jzm8BYs9m9ZrPM3uA7pD9IgJ
sqjw5EolLlDK975dDOex1A94dJjEhrDtHDNzjqkF+4ea8SzjFD+m0YdMA3/p89XFYrm8rrObDStd
GEF81TXfJlD7EPHK3B0gnxBQUQA3jH1IkZmfgRjtZ6Rq+1SO5ZVNoKGi/mSY5b9W9b8kDTN07cx/
RUaf7TPIyZaxJxbbipmnfq8V46MMylYv2kUZuvTLWSJx9Rnp0UgN8N82sQ5OGbLBgosTmNS7bTtd
h45HOBTvy7VQobLBIwMfoBHYVW36Wdf6w8JkrXyUigxqAsYAI7sL7W+KRl/j0XwyszHY0/mQ5aFA
RCRz/i8pTGNF+vgfRBDxLhvaYYdF+CPrRfTm+w9oCe0Htj2r2veuVd7bq0xCy/Z6dRA+Bsm4GkEp
jYRhmO9F6S8BAS1suZGICEnrx1aL2o7Y+Ii1pjamEKACrT8K8m2/TAXD4iU0KT1datExh2eIuPKe
KSYNpldMJ4+NIOOmcN90Wm7T3nG2MYAkpvT+X4LlmZPvWSumx8wNHq6SrfapdpN94xO7yVdN/Lkr
H00UTlgw3N0s92Iugkf12Ipu2o7LA0hi6L/SNqelpA52WdLtbIYzmziCLhI7YDy62Ye+N1S7gc59
ZeCwtgljCfvY4oabiDVsJYeOq+v9tU2ij4i9OYLCryJme2XY461gmbSFtpUJji4Eo+8qtrkWEKcP
tYVFG9zdJlYsEGqocRaeaO5+2r64/Css32Ui7n1rC4FCM6J78NHbmUhL0H8Xn2win0fpy31LebYW
VsznygVJcEYeCBMWVkgAXdJfCAsEOsFDOINRXaMTY6LuV1cTALNO+3Cx4oEJvDNtgq+BEpAwP+8g
MhyPfpp/8/c9ANGKlIMWyjiaZVVWa4xOCWk/ycPoPULWmjaxhfDKjqZopQKSchJ2eD5iHwKFnsxy
NBh7GM4+Ff6uDkW/jdP6OhVsmpALPqO4OYYy/8xbNnIsIU+ZAfytVxqXsyYaGv5Hl4dbMOp4oBkn
EwISjJsWoLGlCod4UHdbotNZGZFoodqGuyZo5pskg498QvbaLoN6idYD9eh3mqtTQ4kWWzjd4US8
VtIp1gl+TtEQyIywbZ7gh6STIHhcm0fZG09i6vaJILKw7R59TtetNfOSPVv9R4Aym6M1kJuBrVZU
hF9J7cmT2yd/u7iY2MFLRtLgwdCzuhy16sPy7HGLyew8IiwvOUYL1H3oRXm8ZoBgdpBusb2JTSj/
+AWTPX74f+gT8SmZvNMzerh4Nj/I93Uo7AwX1yjwT5jGF6MKOCdQzyXuzPbEhcAf4G7cCMv9YZCD
+62Tx7Bkr9PKzth1bneZM8jCmfJ/tKbuafDWcSTcvMRjOca2a21jH02iBdSRVV9dkRJIHQ5/lzC8
DaphzJ12SNYuWqSZlYvdDN8IANK5A6eR+fxhyL+0Q9rZxPECJBuR+g/hA20jqQobh+9BsTT08qQi
5ZGh4XjmFw62fULTlxZs3hokiPQIg0bsqskXWAaGKBGjFLRxNe4qO1lMoUQ35GOj2VIhM7cqiFx0
vTJk8oHPkbOjMPBkz1c/QfLRRgB6Q927e3umf46B07Vh81iyT73WMLyCJc4dg4+DG9u5wp6gm6CA
RHX9OxI5NOTwbAZn2djk4mlrW8mjnTBgj5UcVuSeoNEAGOW6yEKSxF6TMbkXHEtxrtvDYFVqUzb1
qVtiXqObDiOUQxkTB2Np/9hvMcvp1mmKUsQhicLDcZu7k9w19j1EHr8eveBb69q8jRp1kOFN5hpF
an/E9BnQ3OgdK0+Ui+aGHPRmcQA8srDl801tpIpl+jIFXEmZ+vBQITFPKM11G6VPXqsDhsYKZ7iV
v45GgI93GJOTMcGbbTBOzJu5k0h8qSectqbaafdeyUar9HJogTGJKHXwLHHE7bAGv3kh8lTYyLBD
kmcyTMz1zO9YQIs5IUsmhnbF8/SqUFG0DG29zPqYi/hVRwbSd00DL/Jxxh5sgkPOye+YQqpVtLcg
x7hrxGWuh3dfBEi9RPARFtR5ECIucR5+yNb/bLP6OkvjpygYEzJ+uQ5NeuwjhnNOjKsx7r1zA98u
5v7ZZma0lxmTs1qAKLWiHx03323FwCCt0G1bnceMxu7P8ZaYaSixPnItg7Yple6uGKxwN2qXhgjV
v91UdFBd8YoxwAOZC0dioFCdc3F2G8GgtR+Ikkzs+5AyvCPfNuAb8mg+o55byPhjodDoyUXtfb10
XK9oUIy117Ega3rv0ZHhuxkSEEE6IkS3HtGeQP2dMxSzjVpyrkl1MWfnvaVH87mk5pnKak4Eo3Ns
QcAIdsMQQGPMK1Yj3EjSIBKkc2ANcKFi/SIRwhnR72teUIABhjgLQGq6ZGVE5IS70XJ2d8qCWMQ3
frM6qr8hcH/kTIMdKxaF1OE3X+lxpwdC+5DAbeHnHlPH2EUNvwRGBCRauts5PsaW2HOxDNTQDNFX
9CqpT2WGr5KF7TSd7Sl1L76HEomgErej4hnmsNu6TYt4NPf8beWjKRr8zNpCpb/jGzkwI376H0fn
1RwrkgbRX0QEFK54be/UklpeL8SVw3sKKH79HOZhN3Zidu5I3VAmv8yTgxqe2XLQy2OLoElL0ynZ
hbrkLu4m5hfpMKDfSwEy6H7v5HZyG/OVrjii/Y7VU2B27ymQv4OZdz+xVdFwITAehIuu2WVMzY0u
wjuKe8mDI1CmdKjKVqzqnk3UaJpbyj9HAn0bVjjaGd19huO7t9iNB+ZokV++SElyyaYnwWBcL3N8
BJ4+e6H760SVu4raSG9F8O736BkVFKjYhHSIWokqB7KiiLjIUhk6AMP1KgXnqLtnVHB25JkYCU4h
arFyTb/BkHNxZqSBMv0rTWiMVYra4kx62Hn1RbgYlwceP6chtVKn8qOU8oEWFIb8DttKy1SAPhQJ
sa3Et5ShQ84dcFj4CRHWy7WK0BQK+mRKQdeZB6OCe/y0in6jJPnJBKlr7zgM8V+3nN9sI/+E5+hv
DPXVsAJrMWJmHxBhS/3g5DTwMnEh6YE9cuaGBYmzfc1nHGPAkwEdpQsuFohEbs57acSQ6jAx51Rr
xrjKjNr4dei72pIW3jSCBBwz9LAsvlSFjJs5PBFqfOQejCn6NVzwZyiXgooGvEIzpqPsMeUiS11X
+QIJkeIWlviq4WYbcM9woSbIgmmQau2JHwthIqnmdzd1DjrAru9k4W+D2LmCDwr41hv3syPu40w6
t4nUlnsyBlSPyck/A4xziduRL+h4YDnatYCKuUVCzYFySOcaTJuVsps96vp7xSBna4Tlpyff7Smm
d863MWVRi8vmu6wkOR9SQXAoCru9Y6EWYFgirkgnQXSXsEKv4i68JW2+BZf8aXDVlDL9Cd223MEE
hGzhuYi8b91YEeN01E7Dz2HUzA2+9gie6KVahTWoJ1W1akR6c4KlcaP8CRtaHpcMSjdNT7he+fSr
7pMXKdvLRGwog76fuuivBVJCA8SlKqL3WeujV8G7Svx3p00giGvYNRUPqqZC+QSGp8/s9sn2/cNs
cJLEKr8Nem7nUJDuigg2V9komuCwe2fiNiQjQMQJbAcjsS1eZbEU7cQr3qqN5bivMl3e0RB0VwkI
q9YL6YcaOrY8gGMsZetsoNOgA9GK+Sndj/R/cH/p3kqV7AeXEGFDYLCbD2ND6jIrGbtN5C6okSno
3eOBLLggplZ47ompEpvyCHODb8+97kib5aaZlifBY3GAbb6xo/k9jfEwdRyp6qIod60eiI+Ezp0E
GpK34z3ZJpxLS3V2kZwGwf7HpvXh2OD8FfF83zGqdeF4N2TYLy+ID4LvI/7/VXDCj7plINbmPxhh
bsC0NvF0zRszYb3lNYejhqJohPkhz1ilrJrUR1Z+02ZHXW/H+lQ5/rrS5IoQKqG9X23dojCbFNby
qD/RMasAWMKtnJmOIm7LgDoBWb8kcVXuEsVcLIH8yJ9gx5tWM5CPiHFWNfpa5ywdxwV0Ia4q66JE
ZmrT+3n5Sr0KNynbCZ55jSaz1jTHrAu/9s5204HaNodjU6f1Y15a/2y6lFG2XUzmzp7edBtxH82+
wLwVyCjZu4L9BSLYAV8EnKsq3xiLUodL8TkdXONk1/5dx3UhHotx38f60TfkyXZBG2bUayE1JsQJ
eViA3IUX+lxJBw4aQMHwXhBE2siaMbcboKc4Y/+Gj50TI3HWXRMhFUP1MPrmBPKcLFVan0k4gGXA
r3FfYvCb7Go8OZA2mCBdMHvw93NWnTpYEgcFc1MGKPzWHjueLuvN6EeoABReYAdJtpmgIYOSuhh4
L+Jp08MjGq3fyav89Yx+gnjdHYYu5ElxmZEagdfhQnN+S8jlOwPOMGYZLyETJJ4MPAAyK9A/gBux
uO+ZJjwGGUu+rqHM+lCb7zLH5TLCTkOWiWtAVTZMS/PkK3ascx7a3/EUn4ZhKTWbsse4DOMtk+zN
aBjH2OzTnWPEv16B2Sby2ZpsI7wjg/YjanzYsdk+JVF0tdogfTKl/rMTu1hDK6w26UBkeoIqZPTQ
OqjTxNZscL8wHYaYoKS6uiBhRFxtdtyrxp00Ne54dVO0Ta75xoFZ9rkjFgCkCRhYHvKCVdOxdNmo
UXwfS2iwWy/zOFrTQUIvBT0Yo5zgx7LycXdLdn1VeVg1bs0w2lSoqBAbMKPssrWh/xBirakl7Crn
3o3OqZ9AiMuoWpxbk4Xcw05T60Mt5vbUz4xfjzBe1A+rWV8+2R2uojHIXhSaZ5Q1J/TjuuK8bKWl
YAgTWVs6Mx5LzhlHhHZJqZHY0UCpqKYbj4OrjwJLaJFhzAijFLNYvkyG2HDWhCefHbjJ6yBI+IYr
nEBiPqoJ+DS6+rrp9EveIV8QlonuCeKo1WeZyH/1qNU+EezfFm07LvKsbbGiuq7NLYBqIgpcJtou
PCRJsvGeteno4SkDCIqDz/8vXz5Svsw7Q1IBXCR4rrvAvAUqeKOCAu9eGDN4EnKRFkEymu1flU3G
Nc/mXZXY6W72zaegAqeTGCDliuwLtFzzEBRHKIHuPg/lXpfjQIu1GW+setvbVDZNHU2M9pLVS0hS
8JGYLdN7CBvF1qDjnoZqij5871FrctWYItvU+CziZRXyE29LGfOXb/cYqBMSJcIsYb30G7VgGX08
VfuKLZGyrrshJCnRZRr8cJsIEk3jlz/O5t4yUf0NIoiMr05JEVxa819Y6v6Msx2ua2uEO7vPWGJi
Dx0ZXiF3uJkFqcRSxrJKQ0NkYknhxmcVfGJ4QfaGg8sqc8o9v0e/DtyGGGyDfbPpBYWWVrfXKTU8
vaXEjouNszMH65zaybzXzBgSw7vBnz471PCsw6F+VKM49bn4YqQZ4LfKBOELar7GIljVqXjiw84Y
gUDgVTUd7UUVnrXv3anEAqI+XOJxeBBRBZpT2R+8na+U7NLi286L+MJZ1ePO2cFvJVQZ5DQZy2Mj
a/PgK/3QOIWzHpTr7mP7CJy1BGtciFeMg1eZSUbpsZPeWX/49bZ140971dC+MA1g93R3HEX6Vk8w
lKKIDC71ri/UJvU7yg5XsyjvpwAoV1BzCFoGG0yvKkLePmoNQ1+qKjk4gTtadUpUu5w+NNw1jAZM
8mxbviuOtIC3uSkfGwSVc53pzZjL1xYlbz9U7Nsp068eX0LrMGVYuEhWRWMisUwi2r4paCvhSO/g
4grKYDcXIwUdY3/rCGTwLcIOw/oFRdzaV1aBw4mC1BXuJmxXwPrv4zn99GFHbzwrvCGuk1Y0WXS6
nAMeeWZrY/iH3tTu2SjM1yiVOyhvKyKzS4fEey3MD6DRhtfSKbf8Y653F9G/c7Nrnlqqt4cKxTjD
j9GL5sFBeT607YcahAFoNL46NBEI18/WrlALWLO7y0l4d8qjNUvply6jIEVmloRcymFmKIs/FEse
DpTzgMA6DigOWbn5xCJzHJpTn+Xhgz3/mlVy9tveOI0WLHUnowyj5udoCy7OJrSPNptguIsT1Vlf
OTaPda34WSHvmFhGaIShCg97g9q0FlINRgW2m9JlFyqWamFsGzphXDpImO7au0WtfqmfuY26LwxP
eRsgsKYJS7ccg4vCgH35/38lw8QFNTeP//+VKQsqJ2zTCy7u8l/s8OzgnNMiHeM9xFXzQUK47xPn
lVMQrAE3h5kwKqJzufhgM34kL1/f0uaUNUN5pSaCngwvU49p3L7xsiusv0lxEkTn3gd8ejRNvhuT
n511H+LZ8xt6S2jYJQvj3rAf0UA3P9ErIA9tIP2bKMdHxcXsw/dwJJZuOB0wg4mDEj6LaW7c4ZB/
SK2ueY6DCm5TH4c4r5gfxwCpSI93X02tf4bBea4nYT0mmJseEqv613pc1ZNEQziSjNWDnr6PGMWc
bpLs0MFH50BLQQkG6wuW/tTL9DWN3XCrZbm3mfrep0XL+5JStxAifKqYm3Yvsk3XdunGh5Ldc2Y+
qTA7W4LAX+Uwh6qouwTrQHm0D++r0d2FyNA7GVLar43avPfikArk6pbpqL4M0YjbUv/UeMQXJBqH
EXlSeDcvkqguW3MzQgzo5W7KZhTSmAYTSSIDPdOeJq4jnDijfojAZaaUHaUz3c+wVaTLjACT30UW
s7Vxgoa+d6PaoTVEZ0s1LyJouL/0zrsyJjZabpfUJgfJfWlY4anWTrLTQasuAwcrLjaMN6I2+QoW
X6Vv4w2ePE4eRNFw/PsBnVQZWPZO5hsPVU13+XyH6HmCuKbBZnAkcRriPipwMOQHciPpTuEMk+/b
jHG5mcPeI4GRXhsBw5f28A3QcQRzCJir2I4uTmgudYXuze68bhs34RHpnIozf053JVoeA3xmpH3E
NcABtlna26lTNGvS3LiK8iY+hqYBYWVi62SvoV8Z8C6Rf6vxNqNFpyTfwmns5Q0nLBdCUIakJC5J
2dxNWN9UEGzc0Lj2beHxjyIozW0RADJJ1tyyqDwNB1KvqXtsIyS9iSPmvgmw6y3gt9bvt0VM2WSs
4J9PTELa9AHaLKgVsJEZjbNcqC0unwaD0RRBqsT/ypVBdHuZflZYtRgQZA9cxCImZizgQIyWcFpO
qHI2NyJm9/I05eP0OR+j5s6oBLp0Wj8wZ7fWbaY/qDDjIU0WkBpJEjDu9pGh5UjmH3paaibfbc4i
jt/hddjCgJv3QUcIByQPlLQJO3RS+Y9yyhCYXPr+vDk7mZb30JmeoMu+BJnfvQ8EyHvJxml1txj/
5SEtjX+Vrm7CnGKQJtXfVJ3MinAtp2+xj+tpwhXEX7UgweyB4HAb3dGjQvyoBCnE1PZYRMPOTJmF
01ELgzI3HhG9tVVRR+h8G+Trlw/qJnsW1GJsrihJzsrvKQwM4ZglcckAQtQ31RfUUUX2cTDLXRYG
oNmcbu8HCp+e4DSNNWN0q7/lefPU2K0UQQFHJuXeqXokZEEpuxianYWtVDTlczfmxQG64zbzxjPd
aHcl7ccH4Lv87rOZ7aiewS5IWH1bRCQhqRapltEmkb2KlgGDCO5IKlZhr4D5UkrunkMfbLoCRkKf
M/PvA/M9a5k+Vp8NCIuNHjwqQiv7AZc91IERXjRU0pepyDFeGrguouBAOCtdw/p7G2z5NJAkIAN0
Zyuu16LRf9hnqjV+Ecd2wVANVbs2R/+7GrBVZLlJq7T37YBv3+AdIiNbyVfjRoP9j+nIcc8udGfb
8bV0LOMQqvC1YlXfVc5XKolRe4qa1rjqf+Ab8rbFGR0Y7kZ4FrfNruGti8lys3Bv/EF9OdRb7FUd
XfO+EgdLpP98P92Ujhk84QCvonuPqN+hRibcUED3MeXXsBTfRqb3Ckv4erTtx8IMNubyeaSkm8nu
l1Shhf5uStKj8lOHHGZjn/BXnMJA5wfHIkcyNfYd3xj5wXmJi3XjIZbdsE4Kf2cU9tXkDdi3ud7F
Ph+uwy1ao1xiPZ1/lkIEnGpc96M72pvQz1z9l/b9cMD//a2798jiaVjefby+CAFe/brAypFYnvAk
UpjQW5yurQctXlkS/gUoW2ulOUc16U82x2+lQUTKie6IUtLIjtFFElZb/ubUhu9DkB7pgBA7I3VH
Ukfz0fQLvoWQ2XHXrZZvSUMBT8uhOAWz3tcMAjYpCy9Zuh6iIi4tgeiehO5rNBJudHpxoPiWuCDq
kzvKazawFwfD9OlYNNloV5Np9IstqNNTXGM9KMAINb8ZWEajIe6PpEUGu8oDkjHJrm76hxHDB51+
ZDppDL1YOP2RBB6VGm6xRsKpY//gzxUJZJ8iS15aXnsfS5rrfCd1R+lYHtyRNDi7+ZXNBBk3Gqge
wWaxxPiV3WIS+5H28NLYVF67PpJBFpxS3zi1vRKrwXL/TREH48yHx1+Hx+Uzy4jfbb3mbl4OpByX
H2Z7JJzit1t7cM8eFIU4wu+PMVFs6DXDkV1262wEwjC5NV7Q/kai7b5C2mS6Ufw0gqIYjjwXcik/
oyG5vo6cm/whf+lwbdGBAju7C77oAYcpam1jDoVTGrGClw7W1OifI8W01x35LtP47e3okeviVxkN
L0N4Dp2HOmoeKOihknQcmWrxUnCmSyGItMVXNONyHYaLuWRfO/ywgdVfRBbSd1ZEb0Enu3XNzyvI
X66a3n1tZy8FrCP/FWPCKSf7DBdY+lB8ti0MtITD46Q4aE+PAy7CUuGop8koJdQZH/uwYZaa0CEt
fVLw4xeui+Jm1mwYhvigPpYitxAnnzXPPy2X8mXxJVFc+GfT8QqqkXrOOTUFcN7cwKY20I4TGlyk
nx6j6kNT/K09eGE2nQqWHo6pzh57Pli+0lNr1c5edeo9NZYRznzTwdKXqIDJAv95UDq95lq/5v6M
Qhlb17D21rEK4ouv1TEv88fIxuWLusgYhnv4FH6HQSJJbrQ8681t8h376Ggxw1z5q4l24ZedooPT
6UebgrfVkI7vsXL0PpmzvT+C+sxA9nTN8NAF4lOI7Cv14Y4UHoCkGPPEHP05GfTkJsB2TNVIfpLf
jq7uB23A0vbwagcHCf9sLaruT8fzJ9fwIPM+vaQhVkU3UwOTR8tXMtHP0mookvJfLA7SUSzeOVxy
VCzCI4sjADRVneg/B1qunseasZBMZrUP0ndvin7bOb8xQDw1anQ2UEDrPfgeYHEGjTXjwIVtignL
5czdwrz86OzgV+Atcb0Et73tviG9XJjbzRtHBNdpos3HaU5OTAIoGQnANflVFUvelzPoKmkpnlji
IrIa98Xs31uUOtH4jXnmBu30R3WovEl+MZs7/jTiO/1YLeyCaoUw8tJ45V8+8MqwNqNLhMfIbt/4
j8ur3IEbSNStwo+7iutYbJQdHnoL0cZ1QAsKw5Nrz/X6w9xbAEKikliQ9dUXS3mpUS130HDgQINH
gqmiqkRBBFq1FMkzNs+e57L4nBQPLU6p57a0nvzE2FUIPTZGYEjMw82N7GGTMi8xJyp9aEWn6GG6
aCeGGrFMnl2fMi5tkIhxyr8ZpPx+9Gvkb8zqK0iKWPNsjaQeyl9V0Y7BpNxbTIBLs8pbFb6M4fiW
G9VtCsoXklvXIu8+VYIjE1MUJ57ixV+w66Du3wtEFoYnoiZPCSeNhoAuQUBIph6qcv5SFP1u8DqY
G+Ed6j+egJRRmgNMTU7vM2bVQ1Mkf9GysPPs1jGjddE0H1HHIDcTMxVkyLyk9fcTozA0Y3IjrfFp
NEQAS00EHHbvO58WJ2W+uQTXmyrJQdf2dEiS8AMYuR5n+SyCwt4s0hfeBE6ezUBzXh214R5nlOYY
CL3ckQSrJ2PYVPjYqUj6MKCrbRUgMlc0aKCgncvWP0So27bUJ0t4auctePsMTb8EuHTCEPNL7aXo
qo6jU/psOMukq8LNwXWgnJqOfttD3E7FqdXHInaIYxbThu7YJ9dvmMnF3G9yHGOEhWwEO3wvliDe
OjpMoW2I1Qzfk4uXXsYOwp2VIXjbgrwzZwtGF9ZDi4udn6f+862AgVFg93CoxX3j4TA3DXZ/iR2G
eQfbgNX8xruazOjgxvk2lEgm6Zxsif7yPOU4kyikXLdqaSEL6t2E67SO59cZzoohn1pXpbvAD74n
AjeF4kynIX+VhvEK4ODMqAt0986smA0F2LtXfjichDV6Jyo8qJ2Me32ycX0UPXT2mk9namW8z3r5
CS2UWpXGOsRh/xWAwOQ6nz91RlSuGl9e7Nh6D2gcuY5kfVxvqHfVDMJGY7HXAh+nOcDF5EaQFlwS
LLpDBL/0Go52v5FLYq1zKaFiBw5KnDIAlPOeh1S6d3xrTFbj8X5uSNUNA4Mip8y/AxRGwEccJ/Hh
pSJ5yinhiiNiarJ1nwOnusYCLYFnCqMF0XtqWQ7JRMaR7PfTSL4ENIu+QUjIuCS0KNBpckmVEAdb
0npB+WdRMtJgjaZhvUtZsvxil3ohTPwI9r4Mpoh+yOrspWN1DlCXMdPBmrB+b2jjz9Tx/OiSBhEI
inceLRBmAuLQne1u24Xs89RjswGhiTrK/mea2Y21GChS+BhhsMiA1mSx9cYo/jSmxcqyI8K82n91
oumQLcuWEaOQ8yUFLkOAjqSVq5t3ac8DE2APtFq/dCmUya8MnE/TMQ+WuqbjSzebNHNAWUsDfTNj
fXLnlsK7lkgcxSKqgNzmjdxkcgtfe5jfModWMrWg5H6hbT+h9TlHMx121jypEzAGn+zbsEJavJNe
/EtV36lokAII9O2mittJn5hvc3f2WXTX/tjezxOmPKtMrgzU//gGOICNKcXO5TU3UqC03oeBDMbL
s0Vv0LvcxmYvEnXFyswxKYi3UMKffWVEmxEL39oKIPlgq4frc0otEmyJm10Cl5Jb1gJ8qjRRBcND
myU3mzwwt5xn03eP3YTMBJxrJQK0REzqB5BLv1E0Pc9WDXnD28WePnEgI4ruc/ev/APRF1pQieju
I0//+ZguINuMH2Ft4WIy2TtHzcvTBBve0/coZeGa5n+ph10+jXBNGtRPZCo+K6mKja+4D6lWfKGV
8FoMnKT98Ws04teeKnPKkmAWMh8vnsfW/lF1cEN6ONkGv13VA1dkePCDbc8WAFT0QOVW3DWMhKnn
a9qzPzBRFfKVz+tnzrrjxGrPROMCSvelUtyFuV3rDkMfwCGAqNwEO188OMo8+YX6gXr7bMbDa9rS
Gdc60RHkJN8+OLd4OKiMH5ca4CtTiKq7pq25K52Yh2DJv5nMPM1SvulSbvmuH+O5MfFiDc9BTHFg
a7lkYDzSubXjXRklPXWWBJk4kfg2gzesixY6fgGFNts2ObCzMD3HfXbnAnqRbjAftEeIzc/shStx
ED1sAzWX6TEbfm2/HXdWM50mERMaYokFkPBccfRip4z9y3Kq7TVsjaW+FTkeBc9z96VM1ZarPRH2
9CtiLgacYS4PpAGuoRVdMNu/Q9Z6SFPmr0FNDWPFzHTRCfBsrHo13fsYwV0z+Lad+I5MI8tCnP/l
Fhbg8HtqHiC+3kgX4eLsOe7UY/aWCp7WdPyrWrhLDNUPSvd/s1VcKg/h2mV6ZJFoWfkl+XDXDBmj
UAGbpcSlcoc/x7I1jmanRKul1i+V2FsVN8eZWvdVbma/euz2TRJx89X/YoaZzCxw8wXeQUq+NVlV
pxh4chL6F0qIlmjM/BHPbQ5LQT9GdXmGesGRo3CfiSpou2UGRHek4fQE6RgaeUbz44pHgTv54vny
U7fOTWesZnC+iAswzQsiKNbtwajq74pDNVS3M/nbL5VzzXKStzkWZx7RtT2OmxgxNlGA/itMFxQe
st/hrDQnYsgOS4P5G5sfZulCZO3Ek8WJnAsLnV8qRskskYu4T+uQf1XbnFxNQt0sHyMX89LUHGLE
zzVtYsey5Hkpo+khGr03J/mnuYMRGjyW7B5NkV0aRrAxP6vN5Hfn1v11ZG3TDV6h4hZxegfAQY3D
0hogMZvAOLmw8uHtrpbsbadvnuDnAYCnOpLuvTBYsMN2rRnh4WAbM/yN/38BSvGmyZ6mY3Pg5sTF
yhA1i2sBIGEI33QOvGG0GI23QplrGb8EQS4ORX4Tdo5Y7W4Qlygd5RzoYYLuC0B4pIIBt3YMaHEc
c0soaZZzMuPRjBIYPmj7NJEAtI8poGtKOhNz6AN8LDcVBs8saN5+YuvCM0XxyFj/em7/F/5vGcMp
YQi7JGgOPwXULx642DjgHfrIQCOiih3zgRs6ltkliYFlnZN3NT2x3GFcLJ1vbaA6juTpWz71MQ7q
jeeEQIvgcFBYkuytNH+eqKQ+U13CR0FIdmuPnw6FJluAU79k6RAtxXziXBDW+iJAVaPxQVULCE02
IrtPByAU4MB92mhUCDhDaZOzuJ+1T54BnTOczGecFwCObEVU2sj5ousRhBYsEi/2v4WxIHpn581w
sQKGkW9vB8NheCe0Ppcmd63AdKDJVpTVVeyARpR+2SrJzqJvb1YlUdJ6YKG6cM2Tcrp2C/se82UG
MbYA+7eBAsTVWjzOpj4MfmYBpeIn57Ps7frdaZil1I4BDLwpYBnMpFUrqlwcnxzXMpmRGlQFCAn6
5SG3faY+PWvcK9Z2CvCCkyEM0ZpQFSFSOwKZwqicC4+E9UlpuBXMl96k0rgM76w2elODcxfQ9srL
lVxCVeLa5d7VDvZLP2IfQW+9L0YXNA3cciP6GHSBAlC+FDF+L9eFv4gtmV7WKnkxTeT/yYW05gsA
9OSHh1jhp5JHBKlkjZUVFrlnEL2idKKTv9KRB8EGNAaxswesl+296Wkp52wHxicM12Z3RBxlL+jm
SxNyxqlN6Hnj+IIZ+QEzzesM2HKd9cZbEHO05pRICNBtL5pvpcS/HQjvQPXt1vLVq48o1fXGsZ0D
62rq8pgjE3kxtg0LfuBl8hkc6M5+ylKMlaZbviireaxBuAx0DDoD76gtjWdvImg+Rjh8eHiZ+mXi
Eifcgsw7tYHDfc8uWwBtHekvW5c8T8LiDa/Ze4LZ+E3c6VInNeD4+b0w0hv5ywYXHrBHMR4Jru8a
+B21E28Gu/00/eTTnvI7jhQrPzh7LSyhAZwZfV+GT3g4t52HtsQ+4ZA9rC2opW4YfMn2HiEQbdbF
opOkTbdPW5A5+LitK/aWG2yXY2JxA2Li2VXuBxkkrANEASCAv7Q4FsiRJ390twv2luWohxu3sb61
ZCNLeWDkMvQfaCdexV9JaJ7nujgiYN0csCa5iINtPhrPoHp+SkNvph66wNjyejbdVz1302aW7Chh
9dy1GgeIZTzLZfTaYNKV4MGGoLvSHcZaJFjme9FxlkqHF2FX917ToyE7DvZl/TCagpaPyDz14Vvf
Vc0exgGLRFIc4Nx628mLD1kUYyusw1ey/L8tOD8xxwwmthoMxcEQxnNenbAlA2TJzIWPOq2EE9DR
ukCk3aVdx2cfMfpHbYjjTG9aHcfHKLPuFsCtUdz7qnkXFdVT7bJnM1vx4LED27CZANA9N8VYX60p
uU+txb9AgmRQ3t1gxrcwTO8IoVhMeeIbV00Nh8VgZ6qWNi+q7Z0AzNEQBNsicY+wOeixw5PRTmN2
mPxdMXgf9TDQoCvjY14193iuIKn4xhmcKKBsYhCQjOVm+Vc7eFLrjl2vG6Irp8F7OizOfR/86/ri
oXKcaRVj6Iw9OuCDCsO0teHMejUImvl1dTYGA8NlPD2RLX8QeXyf26fKIs1XmunvyG/nJy0mu56E
Yu0/kWm+M9ovp13SkcYYgZPLaM7xX5rwjokLLNB5JuAS/ssxn0+lbfOs6FNgYGdrBpTNpIa0o/xf
T831GvMhsIRLsDhPhZD3gomsJakK1fV8dScPgQcfcx8b/V4h3KHeVt6uSIzXdgA9NmRIEGzJdurT
FMnteAjqrzFpPrWJ1lbmYKM7O/0DP/fS0zo0xBEJL5GCHidcHCUELPGhc0SmlrUyA3i8VGEgolNq
3a7qZCc7NDpOeFAoXfPcTPURsajZ8a8+mi7uWHdsWGlotNKyPSBe9mg1hbsb8+loYDNemf3C9o+u
3ugOmyKIX2yqcGzPhBdacpErKMidaF7covUDEs5s2undq2/CHEpLzpQJvPX/s+kJPNLRy166sP5N
yQzjvx7fOKVCB/KTN9czX7U1vWLTeM+ikgIr1mpUQG+nCmy+IjXPXZOfyimk0FEiqS2sL7wknPR6
vKKZTe9YrjALuCmR6PQrRcIiOdTeJ4Kp5gQ0K64ZVdRjs8rq+dHjHaQcCQDELI1fqTGtwSH1dPIn
a44ayB9r4UXNmW3hXKUOwWfjX868baUwdMm03wfJTLTKxn9ikUMOPI6rAzt7AsvpmYz7tnElZz/U
3ayNz5Hwj8BsillTSV6Kh6jK7A0VRU9mnX6GlCwXDfsXsefRnfiFrCzaTpG5nejfEAh3qzIR95Ke
7DVWecUkMfoGkf4IGBOjyldOi4MhkfHairZonXzlTf1DfGgpYht/gmw8z321N5aAiHLjn7EoDoBC
5NoH9J7/ycxwKTiU7p7OEsWtmPqLpVc55HmxsfywS1IQEcLDRTty32vk6a07Angfp1NmqWEHh8Lf
d4w6s4hBfjeqg1/6N8Jb2XLjwFU8eVu6cRmez/Q9wCLQOy5GNaO8AUf3VsZdsWWBGxNkkq52grVb
j4ehGJ1TQdlRFJTJgR7WhybJsGcqbhOduxra/28H+F2C1GgZQHmYqGsXNN5432fu97xMWKf+vQEG
C/EVvc2uUEBKkxkc5EwWYoC0TAoOlQvkXkLlgaVw10P0Y0Mm3pPB5YarB1bsDbdbcFkySt1oyf1F
oFeT46LWoXatex/rWJhk7RWXEq3Acg/q8o7zCOje6Tym9m/rjg9AY16FCp4HiMOxIEkeJ8gFgVHQ
tgYip28nghg+bpQF2AP4d0fwZV4JClxIUmFr+D+i+R2mzaeBCUzlOK5jIq3QjI5mbgqKHJLtmJC9
BPw7rYeGCSYyROh1C/AxnE/9cqib1PwvQKLZiMY/4YN+NnwimLLHmj6kB/I5AafqkwRlftaemR4w
dZ+SGc/jIKnOw97zEBKZe4pbVhk7q39bYQ27WYEjHgk/SdmfhUfw0mICuXyAkawQQj5URgO6IuIe
jEuIXKqLuWSdpUQvMLZKeCVVKh6MmKR+jELaXoMXvyVf3FnE+zM/QzLjLeexUhCQMV480Mr6sPCL
VqlsqFDzPVQ15fyBjbo41VgTn/XAZb2alVXufA8dyofCJLn7h4sswKijPuC1PmbYMOvqF8/Ed+4k
YLnlF7ZYf1PVgnNzAmbKlvJY55pJTpk+4D44CBu+iAcrCNdp/h95Z7IbuZJm6Vcp5J7ZnIzDonvh
Tp/lcs2K0IaQFCGSRhpn0kg+fX+sBKqrGo0Get2LTCAurm5ILtLsH875zp4YHigDcBbz7kgfZF7G
wr5Q4NKzLM01XuR1bPSvdl7uWt+6WVMNDqyrSarwywfhMeGo8BGMdY60pLjRi2NyCVhYZTifYKE0
lioOE3vpwSWmjRkuFjKEqkfaZwTlG4eA5u3g5vMNtKFx6OeFqb22d4hlvaPqw3tpB4eEdVIo1M3m
hKkCbmhzQnWKyPc4072qrip2k5AkkAZvMbslEkF++xz3bOLQOsUwwfsW1XngNK+WXT3UmuAkyODX
wtLpXUVSBl+cXCazuTmLPDV8QFlvAM3NCF6y4C2Hgg+/9cCwABh6lwqFHc9Psw7Lm8hfkyC8inY9
nPO3MC8eZUDTxULZ2TbEQsFAfJpNp7vORvnkyifqxsjyipT7ihQWgVHHwKm977E3RaBrVWXcWhvh
HOmJ0HgtynaXi2nu5MfSj/j7q+lYVYLsXytlfGUlz/zUC0vu4WUKzZNDWcb6nF2ngmmZ20GLemy+
Q5pJlJFHFFSy0MROkJT2RLqhnSaRxLGLV7BFK/MsedaDVK+a2TCF9l08F+EZWdbwnJi2sRtrcBtc
Vd6udpANGko+Q5UYwCVyiaqEtRjbMzBGy2VcwK+z1t+zIsezZhnJ21CuxukOzEWWMmYnDQqpgVwx
MBqhZ7zY1BR9TviAgIrA9pcv3YtB/ULght4kB2PClP+2tPWDW8XNvmmN8jiLLv2gU4OL8cBrAr+B
wUGDfDQaQ/rI0DetM28r88Ie1bxd54cYBtCTJyb1hEHuVGXGbvUXHPsSKuD60nRhb+59S/QPmbyj
qQH/yZamcJpfRMogI2qYI+eNT+nY7rxS3M1O3W/Tmp+61t5Bovgn+dKwcL41qX5rXO+5D7rH3knB
MknjXd7LAR6avTYwaa5IM+el12DLsTNgSJU0MYmNUiiApRQEw15NhGBYnYdvnBALFONiOPRPsFbu
VU3701EdHtdKntDNy5RsgzU9FZ2iTUVewcYnHTYyzF/WhAaAbqE76GHCTrb6jpgq3rkKMAoyf6oi
bl/DdMGpAUKamNAiJ8GhG2SRXWHFok9/sjL0oZB1mYwmyQXHVnFBxYZMWTAOcvvwtv5vrNj30nbA
iXY7qiiohnVHsz6VE/QawhZhuj5kGIzP5Ii2m3Xfgyg2I7xJvDDDmvYx2ax+3N863/xGPootkwnG
2aKWZY6InVqaLjNiMCe5lnDpMza8AUcycpP6QA4i+tqG+tukWnV8dlt9MB7cBcOKb4EGzSBhaxOo
/gSXi+1BcTKX7paVqw/Z4gzLMAeV/ZJxRJuPsple1RIouhiwd+VXaufyECMGOOSj4kPowOhkfnzX
sDtPVlnr6sMZaueXYcpD+UM8+F3rsuKvkf+6uFZwHDwWZlAclFBfnBmkwGF1DUvciK75dzINWCZ0
elOb8ZHixW0xnK6IphNDnU2tggcadJhFQP3R8VH+DiHBobMYL6FT5ptW0IgHRQaRClF8w2wjjqtb
YzEn4h2G6TE/IzHKeHhzopxJepo5HutAP3QZhDG7ZHPsMWMc2TM3krEjJeKD8gl3lx7IQ0NNT43C
oLdAbTWISuOSjJutfYWXVe6lyWy+JX8Tfd8XklDqLel9mqJ418HLPCgC1zUGDLfUnwYv/bxZah/1
vfIC5FKYBpw8Y8EO6DyxvgwXJlMgOhORMpquMvPn82JCXm/8L1rf12Qc1J6JNWo+pjNp9mtkQC2D
DyI1022RqNtspfs5QcNv9oLfPYLlaGAvjoEIAUe4gEqbfmXdI6nPUeUiJ0iaAw0Rfs3c/dADoDMx
gdJP3hcBqYNCEeurx+4RSvPJDLxPwBX2CUjpkEJoa+Ae2S5jFkC2l9nMfk1D9Z7I2jm1iJgUMkNl
6One5cXiJkqPXdBwmupfRkv9lgbOQTckzKfEKzDIwAzDqe+Ao7lhQ0iYIHxOzb2fk0i9iI9+6HYT
S8+NlfBveeG6wpDDNauno0rjELRF98t3tdjJJf6bpmd80TwPGUBhP+ze7IRy2aGGQrf36tfduSBj
nPiD4jgnHkVTaRqH+tEUqXFQufc9WE9mwvfDG8R+qQCgvKgPBzaYdOYVP/Kd7V0rh+eNd6IjFnFf
hYRn5cTFb4xJrjYofe3Qw4LZ4E/MGhRkFm9robFHyg2eFStXxBBmzTKuv3FEoYbmnJtQ427MSjiR
BLwSYiiy0x7ZPpSsYS5vTS1uts0ONRW3pCHB3Q71M0tViDsS/i+8vTNHOdkjgQZy3iNNGoLkJ/OQ
QTDy2CSa3GyTMOlN0lCydXmzaVZUVJBW7KOC8YH09O8xxiTjDr9cj4ZAS0al4RW77+oXnx4Cfly7
IrJa2SSGGPrZS8M9HLwv9InjOU2Qu1jzl6Rz4Iwzl5Nc3eZewH6KijPs4qsp/KsTk4pWxvaer+FE
LL5p9hDAQyly0olVrR8FsJnqMoMUyV+68ehVCty3sULHKOve2sejQei0vQJUSjanPuDEgaM5F7y1
QwTWeRF4XMPqXAM8piQAnjEzKJx3LUHTQ149pfYpxqhpZL+61PvdBd/QrCTth596P9qb7uiG8Wo7
6WsXfvx78Vqs1CkUqOZkfHPY7G3PvrV9eewsOJCmzJ+KbHxuFrSeUtvwW1R54sfdjvTuBCbdhYlC
0bnWyUIYf9WYnoSaXsvFADnDFK7svR/ezPTg1NaTb/xgQYZhLK0/CqY7yqYnA7M+Hh2B2tP29p6t
mceA78LCSklshHujReFJ+rNfotryCqg7mYo6tI0gLnBrdW8MfRVr3VdChBbDeU8qGDsIhPHF1vZT
xSAXVv2LYR0cs2jXIhIHZqqa8+KMVzILGEu6PILZAqlBTLcheaJSd3f0Vguq8WQ7lxVFSoGVPkNS
2S/JDoZcgl/70WZiAsyz7A9T5wUR7vs3QrH/+HBJbipYsqge10iPoUJm4zIVyv0i3dtLHUTCbC9i
Zhi/GPVH4XtvkJReW40SHzoFDOxDLsM3SYLPA+ITQojzwbs5RZE/NnXzZS6YcfGw1fc++8BRc6K6
qbQirJCvSV7lv0P5Hc/fruuY9/Tbd3K0LQx8dBpz73ykdcvhGZf9tlyKW+HDl+FMhn4aMhFjM7WS
20JsON0zKszxsVQrUiN3h6tXuuFRmxaTmB4LcWoUYNaJtWESXp3QUmPRqbDLL046r0CuJ9fyM5bl
EJmMOfAu3N4XOZ3b3Gz2S26097J2H9scjZ8fICsb0mpnQ3jYwp0V63VA+45/68dJcfXmlPV3navP
jWH0n6Yz+BQprc0LOru70pwcwj79ZDcqIo8GEh+jKhXsEtlIHAxcfbu8Vdei4FIXrBYDTI6IEEnZ
m8cotufhp6rGW26H4DUT/+rXLYBy8KUWzrf5PQy6gWSgTJ8Hr3B3hekEZ6sWpBrF2IJ0/t3aBixN
OZgMzvnqrnrw9W8qiK8GUebRGtd7q9qKcoSUi9IJzQ0rUIYiYzNpTral2xQ8f4CKxV+TzaaIXXoS
xO2JYyMnTc9YANCGTwknN2HYvHIredHKc3bhysaGlHeRZjPW2XxsmXI8AAHF0WPb90TU02NWjXwV
XBwdHpzeIE81VbhWMGX2I38aOEo9CV9Qs1KLiKnQISJDBXY5YJyvffyGnj2iM7i1KJk2kzBxdYc4
HWrX2TFvOwE5gHL9YMc2cZElcCdhJbeM+3IzT8axdOVro4yvAv8Ha3u861kP1L3Fg76H9XWcPGA6
pcF+erb6U9XZeHUGSM+t5R6EU2I/nPllZrHcW0l8w0clT/y1Lp74MKxJeCHUYI5h4w7F3ib0coc7
js6yg1RBttLz5OC6ZwU2+Hi501W2UQInhodWOc5T5+DyBchXQQEQqv7KFmRPyeLS/9SvmiQRN2bS
1QY7QWRkYlzoK04ovT9zBXUkVE/s2XLNS+SnSkdZY23nOf8zj/4VOasfOfHzAFshSvz2TgHO2tjD
HOxUnZ18shNIdQCq6vvFqWwgmnMv2/thAoxvZigqzPLejg0fLS9uyTSAEojysJZcUsCH00Ohivdc
GISRbdO8prsi3mRrT/hcZugt6BWQndcRoXA/3uqbssTveZrBdi5UfoUNCMb138Gef3WZCtD8ZL+J
Q8grDlCigyLSX5y7Ikwsyi/jMybE15ghJWl3/OP1jKeMQEaFa3ePMF0eA2J3B8CjD5wEkOLIFSe7
A0GjNX5bprnP7RLplT2+VBN8jLQz9+he4A4XE9mv5vLuA1yqHBbS1iKgWw0O/BRJdLh2MdBZnLmT
vvzj3/7bf+RkP1TFnNAA/tds7v/tj//j/7M0b///nua9/P1O/48Z3uvX/SvD2wr+SeSJyWI3tN0A
ee//yvC2/2nibw3DEGGcFbBN/I8Mb0GGt8D84LuB5SFpEgRvs/9YM7zd4J8CXShSIMGXCeH+P2V4
O9RQ//i3+l+/6tOf//4P37StMOCbwMBlh45jC5LE/3OG91JNfGsSJU5De7PxEVNafVledDdhY6uD
k+5YZnvKxH5kyseqe1cUsluTJTFjjoFuLOAMZsiNniBwT4kC34RChf2qyk99HyLjU8+9IeJoSVeN
c/8kkWDEwix/5U8i1N9iwJFmTeCtVH5Be3Tye3RYAmrPNg/sS9KDEWpgY41VAI7XaHihTfulJSfI
suBRMTd2BhhgVWB+wtnDbcxMIiuYQ6+6zsGCXFg1AtGOWwabwcluIwXyU2la28TmDEzJSaZlK5A7
TOV+wTMR1PV4Q4WPcUxm51Ks7XmePy0DuKPcV5cibwHIex3RdN2g93Tj4UbX3b1fs6VDnK9cZFIC
Wv/gFN6+L5IA5VAYR2aM8oHkXy6sMDcgUjm/yLBlxMWMNhA/Nq/weaiL99iq/nghY+qlg2TSqV99
bdsHPXMq2/Ko8zIEFMSKbwz1BubuNWTWJ2k1djFpKREtUGH61a6ALLttHHbMpOIyZFxw7xrvjuq4
DINuD1Xt3JkzG2iUJXPC+LIQx9jd5+VfEr9deBOoGeeEKKcuBNgTckgHqHhh6UdZZZ1iJF3wuk1Q
CwOmz+SIeOLDFac59D551Bjap1ywbVtcFElrXom5LpxbDcQIgmdSzntEwL8DttYoDnLv2CfOY6z7
vW7VR84eYlM9QrZ6pq4lvDS3J0JbEd8EPrdpaRFTPYwb5OLAQ9miYPWHBrUU3T6Mp6j0HBsfPhtP
As3GbVl1NyXhefYjNS/S53M3hY9iQQ5DWKsRLY7EB3SPQfS15fY0IEltQ9LoONHlubeQIfIJjxes
n9uRFjnSyg3XrpQwZXpbFEr1roCe4zHIqDwZbIDo9/o9Aa62CcfVobYgZF/O5up9QLp3rfvkC64T
ZXZQngY9n9IY+YCRoi7zp+R3XbD2kS6Nn13zaecjzXHWnEQzXeHE3YdJ1R98BhksOFFBUX4T4vKz
OOSGC/dIqmZuJvGJsFughNlxnqibeXd/1YvnbiF2s0zjLSfnEEEysBXAKGAtuGngyGAkNIrkjBd7
Zznux7wq6YbYAL1mYHTpmuwIq+5o5ihgi2Qg30filG1YxAyFQi1nHKYZK54rce3MMaZMcTcwolEs
GPcFkObBXaFEMydDTqYYMcv0KhLsMHkt/rvhI3Cxew/WZXtJdH3F/o3WkfkLORlYw0sEG3YRkCaP
dHajGop3R2i5s9fIZVpyGaUBUeM2iY1GdjGSONsvfwqRtienE2QB8ji1eY7JWfaE6QCV6maPRdZi
XWOXBXoM1hLeBKP7PeCJervU4V1ZjuWOLYu7Ne68SRn3yUS+XG1dpRzOnQ1xsivys+dM8AFMFUcW
SBsDbQaJVw4a8JeeM29nAp4+Qd76jViaHftgUtKJHlUVbrMwHA6mXxKpMKxDAaesD1iP6jPynnNG
XPQR4Yq5IbNMgpI7lAkCQkKx3O3i4/FpRUHtjRzEbgu6Jn++KUXG+RrwF5qga10iRFdKoE0nGDPP
xNHxWWZoGGikMHwsN97ihWTt4OQQErbxDYftimsF9NFphp/CQyWDyx83Kf1YWLnbAh2dD2nQV8E3
oX3sc8Ie2yrq7ZBoSIymyfpL8VlLsk0uvpmCvE6xfqJ/QYGSVNYd03NiLIZ+Orv3Ld1o7FoPtQjv
HWf6pqoHJ2trc5cSr/ZiIimoCWiY/e5mjcn4UBCyyKwqv4jRvp/SlmQiZ/ijlBK7cQzxR89Fthkm
GCvKaxXYHCzE4cQ5NY761RMB8FfwAOiqGGU7AftAlLlb11dh5L9UXdzxvpt4FJw2MgJ/uEH3vgfV
djcO1nBs0/Fx1WG2JRZdu3XvcjkEO1+kN5NQzn4p4I8gXdqNJebX0C7+DFACT8uC1jxhZRbKNZRD
TRevs7n1VvW5W/enpgpxVRUuhhMszpBDNTDKAn1Grz3jSJrLXznUBPPSQKMywnq2/Oa5QBzg+eo2
ohhNUqJSWRXc2inGo+c0T8FohdBWHbgaSMkAvGNcvU0C3VfcufmubuNXRmHsswMSvzXE/Z4TbRqs
82QAIEIhdPS1/sg6VO4GcBbdMcFNTdQJM3qfQyrVFgi7jnryF7dlhiI6b6mTZYaAy48nfKHLj9kx
voTtvLWxdVmMJVrt3oyAAGsRBgxU0mBlNHySfTnTHPFbnNF1Ws5wBw48J7fzEmbJcjDGiyzEPdxU
snSBAIZOelLu+CGNnyl0HhCPNswRdLnrKuvZgzpQklkPTlCch3VRm7g4R40qx26ChAUiytHy0ie/
1iXKAp51wzqWqQ31EUstJgesISKX+R3NC9KcRD8z0X2p2pRZxYh03JexyyyFc7zDPJ4rlIYuwVdO
j2tkCdBAt3Hvsu+H5lpqlpNNpy750utbLHgVpFgwF+biM/P9nScH/5NMokPAyg838vBpQzsAiryK
AYMXhBBwVGrWZURLkopZl+WOYGm256Og+1xKc6cwt6lJ2ew0+R4mTapNzP9HYfMx9UQFDpkLjZay
ZLVoFSeUaKdKl93dgG7EAjG4LhEluEDHQ5cX38cmt89oArTB8dM1HZSVSVsnEmk+2YxVJyz0RC9V
3XXMiCBOCCnfOxlUgUWPd7OFbqSUGaerZqrHROTK3iTe17HAETCCgHGyAgA88OQl90D3FI7g9Y/J
hQ0aJFn9ySTGGDYfs+vQnE+dDXdiTXqCfs/F7hHXXTLTrlN2PrCfcPVzPUTwYn1O2X7cM9gymUuS
bzCl5lNY9D/ulBQkgDkfoAmnwwg3YQ/btFkvVfNo93faSNx96GA7lTLv9i20sWudiEO3NPK9hWdP
npjb7IwF9YlcEOv21Idj7M23sjQPsVDWNfHDGxU+JN+8YFyTS5z4E7EmWDatVE77usepmYeDRKfs
hv/6K9QA+BOg5SYj+QIhhuVi3mp2i4sGFT3AbgZNRNHhy37jKvQ286vMIkOQdl+okvXPqIsnFwgG
hFCoPnIeQyJ93e7Izm5rMRjFi6o1rjod7r1lefZWypnVFPmxNnhbDRVfUD7pox80CdiJP17VhGSX
1smZ5OY7MsZRjkt9qqxlPDOX6c45FhOXwImK6eW1qwAtGgmvfjn4d4sD2bPh/idEedj2A/4BnTfT
0aoZ+xXL9El3saDTtK6w+8754pbHqqWBAESwY5B2Msf6idi54BIY7anwPHlRAtVvhK99uAgG8Xvu
WyBmRYdqLAMoR0TpHtV2d/G8Ijm2iwv+z52AlrikDpgmAuJ8TPhMWpAlNZvetvjkG0Xj2/rMT7uS
tYj9F284ZLcSDaFbz91FuqmH9twjEEpkxiG2hu9OZz1rYsLaxiI4EjVkRGbOOGLRbnvX1+bZrnS7
qcyy3bWNcZNg5u4R3AFaE9Gg/XOeV38hBE6LetchFHammXeqg/c2WUyBTA+F1EydBWTgre5IHelW
amo+BQSbN0E0FZLsP4dhpjefiE48lgg4t1qbAAyI0pWjGPeIHreTmkTkqara9cl0cNuQlGqDY3j0
qJZgKSd1dmcVrDR78EAsDNlfzpwe1nwUbtiCKU02foeDpmUZ0yKzyhbYhYqUYPIIqnNPmgvzJMQF
fo2VLGMdYXQ3ScgpiTQy33Aw/B3w4Blj85d6FG0nP1/KnnqDn5HFWIFBLm6Oo4H1imE0LN9YX1t8
ueeseKsA2qL1KL+yNdy7aXFtELsAdsFgF0G8E9TZgRGJ2xJ+aUNF+SxuEjV9U5OjypgVcgKnE8DF
KLFsA0SaCUUm4cUj6ldvSg0xFvvRV+GSM6nFTJq6f2OlOBDDqN/ilgSxuZ9fQ8RGu1ix+jQmxMA2
ZEJysT2MrsZDyPAlN5Cc2Pj9sVbNChJV23MQ1O0zEo6ZvsyBeYZgCat0zYJ0my3LbRaEM0+MoPk+
coJSoReuopmFqa6DFClKW09GXj99+w054BC+6IdK9zwMxzEILIj18YuSpHLTRF6G2CKacobmXf+4
ho1SiSq5tSom7waubIWTtxstMA4U1Q2BHLXt72jaV6gWRCMczpdZOc8YOfJ7Ay8sfeKP++pSI0Z6
xehobUBQYs9iOsk1ziXKV2J5rIOSuONgh4AOmyQJZQyompbaE7rEdv0OWKwF26asMqDP0FOdOUSo
gui24xew8xEDDyw1eJi9T4MTLBkD6DAeg0xGUH/j33J801PBZFXzMyAOUlsxsuiTw0ho79ycXNBX
CcyClZDoWMrglxm/1SbEckiXrAVo/dO/cAddVlNso53xEWlbvvGTtr6Q/npLYNKe/Kk7m9ysjkDZ
if0MIZ96nMnV22QYQJwq3rd98ykM9wO3055I2UM2Mdnum31oW8PK22ZsOc7f3ez8GEN1qck5pk4f
uWlMbJUsCShp2Yh3Pq8Qu7/qkKCTLr4YsyBI74GvpIP9Rvj1ZmkSSrBkeRxlLrZ5oln2S4cFNm1o
Zo4xymM2035jRJUfnlG616dg8g+EBj80+aouGcFzj+DvaquGlYWjQ3u47aSf630y2O6mCDCs5hRT
WyaFxOlWBwd03g5i6G0y3QOWYmKcmvI4pgwkzEy9JEt9q3PB1RJ+ho3xu/XzidMo/zMKwyM5JruS
IEUXYXd3cV6/xEZwdIR53/U17ig/Jq5D9zvLILQwGw6iS8hCb9pT4Oa/piUEH+dOv5s4oZMLxgup
kJ8dA+wtuxKaetuQF1Q6BF9Vr31q/UlCynknwZWcpVi4EgM0pBbVS1rnMW5NxjONwXQEUAf0ETrO
Yq4RM9Rjj/N2WJU0BKZBNgQ1VyY4Cta8usoLcZ2R6ruU9vvUAs6TOI+Cpn6YffyCdvtJEkyKkAyZ
gypGoCQew3/U8aMVfOYexpTAGXa0gQdTYAKIZ+bKjisido1sdvuHKQgHylYYfZIDtpdyh/wHNlWH
WxwVJEeveqtIlsMHCwfJ8xsWc3QfDKByJc19Wz+Xpe3wYuIL1ygopOXHG4vK+uAzaDIS5AmdGP9M
FuvmjpoVHn76wZobRZhdnuIu8I/eUKD92mM8YQcUOyQbl1QBCx6puFlL+6z8jX7/5ouOSO/ExWQF
AhplNK5d4FJO6eLh12zxpIc42qTui2Nx6cfxRC6Yd5rNNQQQsQNpTRlZdS5ODg7cYlcN58B4xAgw
Rp49P7fdGA3N6ghLt0sxPU+599WaA1hBCakisA22xt3vZF3JO8VlJOzEyXoA+RljjsX/yJnSMIb7
sU3BPkGY7CF1WO5CAnURpLeXsaveBIJPRFfzhVHSE9jE9VAiVUjwC3M79g4q9GseWIvocAw22NUF
AjX+DWzPcisTvbETi8zqVWbs4WwX4PqcOIb938J7s+BW2hMvEHLWV1BsLDe486m20VpR9F8b0NKn
2e2elm4ZXosB3F5e9c1ODTUmeb9/ISVhsSVWla7R5xGVehaS9pGYdJsDpi6MVcHN67F9tm7y0bqo
qWX75uf5d74QvUbUdj1+FgURyEMB8qRw8DaG5T0VBScIkay7khlaXwrMk4TnMHT4SHOR7zRMp4Ct
517EmNeXSnw1hv0VE2O+ZekYdfwTnMa/u+YjZ38I8xptDw4GLwziSHBARyUBpgelkgeShn2E6epQ
WunBryyHaqN5SeCoHb0meehdLO1tKxU/JX40qfcjibfc8eW0q+3+QGfdeyoHiTKwlRqzp8piGIOx
e7pLXUz9LRyEqM+SnbeM2QHlDr/KZr1C3RRx0xz1SDeOnnXfBdxjAdwkPEq1szdc+c5BG+VSJNfF
Mh4EyLgL0QiwugC04OmbfqbMuMxGok8qn/aFZptkQyBEsO1sDIY3cDQ0H03hbxKeiwe8uGCQqm6z
TCu2QdbP3kBaJLSH9ETdwTjF/M4bp9vYlpvu/aZmEOGQ/DICPnWh8mxcKq0ZfCnPVeBGS+MdmqLG
lWOcgswnCjsMUxBiTK9JTVr2BZBHA6DIthczm5tOb9olmw6IsaOeYIZNbRTvg5UeucGOyLKorKZ3
J6jSyE/0Sqxy6N3c6gICD6MfVZ0nHGtfgG8goYbGapQPlZw4WPkP8zdzQbS4anzGXe7Qo1gUwbu7
ENkxZHqVY1MHDYiDN9yjXppKUIOVRhrZvct1eVvaFSN3FpU+2JmQteGFbvcRB9fEQh5RVzOnd5aZ
vOmx/7vq+DCIgWRNr7Hfl/dGGF81fHZBrhkzeGvX2D6C7gBSlUZNaQ0UYpKluwsCtWi69yEffzp3
YsDe5+j5+mnfh+0HFhIMnh0lrqr9XT5BP/EYJW/tVu0pznFl9iv+PUeK0vj83DGcW/CiyFIZKGw9
PBltz29LztMP0crTg52bJ86tM5fEvV26eh9nXdSEEPnYrEO4tRhv+WqlZ9USxStyHhOfLfB7LucF
YbFXP1sDeS9OzRaShSCe2XAimAfpLMjj6uzPanylGzkmZLBG2SoR0r786Xn2kxwDYqcpa035wyOC
758gacSBes/5QxQRDQsrENRkpuRAdkwocLm3ZQleHIO5YfjDiAwyPJ7UMW6qaJjSbJuF1kMZI1D7
9z9NqfthGqCLg/oxH3wYfdlgbLvc+LN4JcozLsvEYvIRAOJKtNpPdn0NRjoVvxJHUZYvU2ET0W1L
Er3FpWq6+L7Aj1tU5K+Vz0Y5MGBHcLJejs6YvaEbCXOGf6YikkPlCJJyP+kPQWxHSaqzo7sA7UsY
MaA/Ig+rnYtrMn6Czc6jMpv2qS0vvH3VzvSdNbd4HLfqESVFD5p++rQHyrawSQ5+PJjHyUn3AKQg
C0wL3kTeS5V4xTlH9B0i6z96ncXfzuNBx6LqWx82PI+lupq2yq9ymC2cOFV7SFbbnYHhfWY+WAHs
wZIJ4Dm00dIkxGccDJIDADpYMMj6a02M0aGd7FtmxS9iVReCVjUjN/kmbpb5iEnW7ogL5eAbkA4G
+hjLpmQwJ/kEj5xjRZc15hbA8Iq/FBsoLnCFABVkpksSrWnvhi7h1Weg1JfkM4J1wBwLr5VJub1t
RBp1HpDbMcNA3y32yaGx96z5o+5GvbczqaD5YcEw9B31AKAWixnsUM1JBPf7iU+43SvHJoxP+ujN
wSbCRXvSDdxSurCPxM5ArKN5JK8w6mNW2754o7e4itC7ceFRI7behaToAGBUaB04ubGABcV7GSQ7
WzsK1GeGNl4TRQv7ZWsuzi0e+zQagp4ndGSobjF7RTMTM4sh6WY6LL26MJcgH6zI0fQ40/JoF85z
4RAuV+39fgAT2GC9y0P9gbXmPaybaZe271YIXoGVmMcRy1fb9SMCu3cQVGyt8AhGsx/cdxl1qGfS
ZlDLb8fOR/zD9hBLfrit++656CBSV/jldoCqsSukQ7YzdfgkbP+IEBdjm8EXL6C+0zjhtA14B/KJ
boVccAuvufT3SUCXVhrtEll4DtMvEwn5blmykTl40m3qAe2tiUHa5MZtIONil9wRkEL8XgPetIQc
CMW7PrK9BAhSvrpQcxmfYY+xi3crG5vLaVxRQnnOzaSGEgp06++DO1Jj/6C0Ri7bsaT0Bh4uw4BL
VsY7InTmaNHofQkL2yF5mrnmsgO8Zn5VtvOm+psjWH1idid78n2ssG0urHswqvlPuh+JpOSz3bIH
iGIlw4eeaT5JjSFxtBsTr9TFSlxFEgYhOUDJPkx73MbEKJ8zi9VT1ZGyy/ZFRY7ZvgZT/2LNJEI1
DaFByIegj8e4JQn1OnCQoC7Rzv0yMhWkE0c6POP1dhjPIM1m4aRoNphT4ZRq32sROLCiTwEl2rmm
Qp/AGJggz/eaZ1F76hP28HfjNSVjd1631Pc+gtrCamV0sFo5MseGR4VQGRiXXulE2hcBPVJOzJER
DivITVC4189+umZbJvqB+fydn9hXy6KWxLSAKSxmDpoSxYXQYlfW2Udq1Ne8+gINtYJY96r131PV
36O2bA+gbz6WlBTOhoupmeznpKT3i50RyJaPxTgJf4p2utgxI6vS/+Wwv4zj9rGYhruQHIZjPugn
TA93Bvl7fgugrhjaS+4hhIlTH1i4phEOoW4lnfNuxnRmosVPuF5X69y2rDD4lH4DgJDAjK3XYGfE
xXyfgm/cgr9n1e569QEbObG2C7BGA/JPhpMUgH+6MzQiRy/cy6q0ceMiqKmtCEreCB3CwqPtjHnk
GdPVrdlV1B24Hm3G75070EGZznuWCK5hIgdgmGGmjOm35jS55z9A2nLdXxT1COaTPzB2mATYLM1Y
FL7PJsDCdoDbkjeCaKe6+O6X7qwh1EbdNPwUvUHss6YoCREnm35jn8r4uYSnwJX7VwlUmK4NT6HY
qPGYW1W31RYySLLRmFw85pRpLVcQvOXbSsAmQtYiyjdzf42Va+08q2N2y6Exhn/6UZ90yfNazOK7
7fEUZynxdil0fllOdBopqbSDwIi2OOZjYjarfgjGTR7/T/bObbltZM3Sr9Kxrwc7gAQyE+iIuSEJ
gqSosyzJvkHIko3z+Yynnw9Ve7qr956YibnvG0fZLtsSCWb+h7W+BYMBWzZMaNV8pFXI8CB/2S44
huLI4RPlOAGHwgECq+6/l04DAGBg5Jnisyzi6dlukwU+Qb6vtSb7iqC+pU4uHDCfXQlXJm69QCDk
VmnhBp1C3C3KhcQWuDcHa3ptc0MxcFL3dVw+OsPwBuu94xhpJkCaKaLkTlzyKKQScoxblz1Ki3nV
7DGFbEZplWjqcKxUrIGqfbvK53lGKxzhMm8rdGLKSvBtd8VrOTBbyDzxBpnvt5HaN/U6vCZF9T6h
094TgYfet1luO4qsKmv8NkZaIDbGwwx6jZHBl4kNmQk+ILrhs9TMvgFoTJQ8sqXTVK2AB1vcpFsQ
ULIWn7XuiQgH87HoyDxi15ewfuiiEg8rOQV65Q+4SDj2hjM23ntiAl7jbb87GO9tiAY9R6Wyl13/
iWD13ZaRF2QoWImVPpmlw1D1rBpn3psF8BmXtnrfz/UBW+m9thQCwRzajICc5eIwrzPjYnW4h+pi
8AElw/ehgfDI85hJl4IijBMDB4FZjAgLGwY1BzARFn/h1PoW46UhOUf9asHgF8IvSv1bF9zl9gqI
zijyh3p2DiQAY3nLNY8eawy2zNGuR9yeEsG8OBSzc5ef59j91IO6zJLt3OS5sY9hJ/Jtk138EA3N
jTWNYAIY21YEVtEHmjc6jM4A6GlIbL6PcSLOaaa66ER20ytaAmWwNbeM9GvS5PpYq4pZAPfvM88O
+bK8zo5X4IR06uGgzfUjqwn1KmMoCis+G2LuMSoApWad2G4Vp4umFF5DiVWL0/U4Njlr8ozGvfac
9STkZy0lqc6RyND16sxXMnICY8jeOttElw821p+T+gEIIfcOh48v6KWPTgkCPylRIOZhfabuWWBR
T6TpQPpCzCxoaShh85+toRHbRLjCCI+koQ9hA+FyfxUz+h7IhnuHk4nv30afp7LncnZnlJbVxEaK
TJUY70wg3PC7OOa6flt6xkBeTxE28+pbSy+uc2Q/raZlMu0oPYyhEXEu2/EccYH7FekKJBE9wxeB
aY+egCUhNZnbpIdQNZKx6H0P6APGA0mmXcyDFXftFhfnHXAaE1+yIm6xdNqxmuGhXCxrV1k9ZMYY
56tHNNXO0eGzYmVZVwTGMA58I4+DUdDMhKF9mpwJQgV2BIQO/W9dN/clSkEmWytRZM16StsChI1O
o6upg1JAM0FVQV6DVZ4t9tQXYCF31ixek3bC2lKERwinn7yzgeMZJjvr7XWLDu04fIQ5k4nRHzzj
gB4ZSJ+u0KKnPxrLuisXEhINbwUKCdOBBKugLaZLxQatR+rje4PzzmrnCc1AeWwG6xlCIJM2KJXe
lyXO+lbFqJoX23jmjT6RJPcKW+JrHUkoxOQBQt/dC6TsRH0hJkL+Vfg6fcOxvsDe4HXkyaA4Anw0
z/a1s1m4CzavO6i5wGDwXDR2Wx/NIXsopX1r1Cn1Z6V5/NSX2bHYrLzyF2vB8BZ2HpnEtFMDtJ3W
+dZ4CzJ4jcKJDyF9uj9NCcM7My4PAsXUzqrJna5sBzma9WVwNiLHKN+qNfdLhw3DOqPaKVz2sZIm
OF6/RrhusigQyFl86e1qXtOmZ4UOiSSMmmNnWLeZ2/1qOIUPa69pOZMGiDDJjWES/05XFeSZdi9l
2B+Ro77QSclOMvhDHYCIeN+zrjG6Cjs9o00xaftlspk8qpi1mLgWkFaY+3Uf1tgqXyKsV6NT3NTI
d+dCpcCg8NSY8OKWleBOmmc0N9HOg+d7cDRsNnw40NVmKtvKXtjlCYs+1OuiwzrrIWAfF495fdTs
rnAKez8yXLmprV/hkh0sr3qTSHkiEkCBqRwwEO5iAgHSOocoUNXf7Cj8RCgy42tMPZ/cwk/Ddp6R
C2LFhWICi+opH6U+O4lD8QOPb89Dx3HCGSPFKzhwKAl1Smx7LGDMsFlzLLt4zrz5i3mqERiOfZtL
lLzcpF9L5Rj+yigapc4IsmmcL2lURIERDT9ng6k4o+bbdnuDOPxixqFdHrjDjHUaA0AgUCaXGcrG
ZDuEWpfgJ5NASkhPFKX1+AQ6nn3DyiC7sZDBE3Syd0flXZDW3oiVKT7iR8onpIast4Juk2WYoOoL
hlhI5fh8w7mEiQFl160Momqn9cVeiapppzNmOJSAGlPxAvyHk5CRouX0X9N32aHeWGK8NfDjdTDw
VO005UVNRnlKGA1hkRHW+V0patB5suKIyutHTcjZbuK6tUyLkjFdlqDt6Bvl2H/zJswyqyKw1M1I
XIiYFYaQ9snRIn0IsIzftoKlZN09idQxd7GKLEQ9A8SfSJ+ZpUV7Flr36Plv8ppdmif4p4opsund
kPlrgjnX27wZ32fBuqREDbZDxGHt8iEnd73JCIIkJPoAmBx0uvcpHYSEWbneF6Tr0LCj4LdyMhlV
9d0cEYDgMgywI4JIxoRmDqDRewoOhrYecTpOieGGFwSceHags1Z44l1mWfv8aO7XBJZKrepPhY1r
Z/Q4vVKFcgq08MyI2bljdXmMq5mRQ4VypAjt9S6Go4QwoLnN0hUHenVuUsWr0z2PI/ZTKgE1T8kV
FQr8i0Gdk4jyxZY0TE4bfyHMeSu0uJsSkLVVqEjBFfktL367h2Zbg8AMg7L3uGU860xIR7+jCS8P
KNhDPo+XOXmz4oKJQMk0QEc4AUcCp8gcOVRy6uiR9E0ytt/CCZtoCyWGBDZUdNUJCGR7nJe4JtnW
bXirRjJ9x8TXlQffsvF+5st0m8xMCUGTwAGpv8kxrjjiQ8y0a/Ue29taMpLnijgdQRTM2dlSNPJp
flvQAZzZ4iiL/dTAG/TYL+ausV/q5S2c4ncEEGgHmLNaM0o32RMuU3Q+O834OiXfQ1fXZ5CaTxOS
MqCtTyADonjTMww8d7gOO4DGjE5NNGbOsmiyjoyVDLWSsEWSp5APFn4sNCyR+TaJ4ofaBPa4oIlB
z0LhMDvDTRqyPWlq+mkN2QMVbXQj6GEvrtW8jGQvBPbQoa6KtV87m9ZkcIl0KA6odKmwwHOCC2Em
tLLVzSIUwSyBt5uyxwszuEzIIqhGpaaNhFRI2NQvQpyeaBmo6bvubHEy5aV8ylfEdwiQKPLCEvRs
eQba+1h43xjksc5fTBYwXB9GKMU9k0KKuRnXHIo92AnxZzuhnEUWsVMTE+asHwh+sBmsd+lXZLBx
1pL1EHqH3cQvM++cYB9J8WOxJloG5w170W8yRl8L7RR7YyDYLQamQJSzFV3Qwz6vNtwg1uqpbJEy
zw5a52hhEAW+1d3cW3HhAN8nrpSLAqfT5O68Cs9sXqaGr3G67FlVB+Sz8rjl4mhOVrtbFDlr6YT3
tld6D7HhmEJQRvqbALDCySEyD872AlaAS8o0e9/Ww/pE8bs+ebg14xYoGjsTwjqhTmMv4T2JmXtE
IWnMQk63M+TivUpz/gLDA3lS0eEyrZ0PRrfhDobxnLj1T9h+fEqQ8k2Th86sFwSQzMi5WzSTkVH5
hTtUwQweYJ+8e0N31VsEbWjHb1ONNrUr8u+Wam/YMb7mDtqSMlt+6lHf9FUeRGt/23K9QVo4LPMc
cB2eQzgwLcjvXLNpDENYZpn2sJ7O9CaJ8r4Rvv44lhB9io7py5BD+qHk3wsbimbj/tjcknuKblZ6
DDAnFOt1S9xLW5pY8YynLCGbqu+voC6ODuOF0B2gzRZFFhT9tGU4zDRQZyTc6LHZ0XCgdvEJNSPU
k6TwU4NuMEklA4K1+mnIYr90CJpxf79oGT2tTlLDhGyJ26ib99nQ8bXE+UcyZX9u8VFzEW0rjxbJ
rfzqJ2PxwzpF3L2lo8eGePMavi0jRANLcjbnR/cgAHYEWNGmXbbhW3KBdGroPsUw3Sr0RojyEB5k
Ql9E0g1HQi34nFGu0heUQI8ZiUc5EQKYxtWgHb91aYeaKXozqm3FxOpmip3vc8eH1tAmF5RSh8xq
Z+LNqt9hCtY6LJn8pLVh+yu7zr2trPwmlUvlj8twIPWUY0UNAWOjC5/4R9GwNG4Kzp2G7VpcG0wZ
XWli+yFwcHPaLo4tA0apdLdOriG7hSWTQfy0dccPDSR82tj4rYdEw5lxP5i2vWP59cvJkx9hMmsI
Ss4lFCOkOHQisXKQzNLlML5nauV0F+8MEn+9iZDtHuwRcdf84MU8jVm54Sk9PACmJqwi5zOFnRiE
Ew40vYeoOp3KcISRm9XYDYoCOkxCQplmqybJna0B66oCzUCHzZ8Fg3krQ4RhA+MMVi15xBK+jQMP
2/JbvqBRJUGD7+iPZSoOKZnQ0s7E/J0gLjwTlmHtajAki6b4InKIlyaKjxgSmEGNF2i+iLlQ67uO
dtmObrNUf5lxMpnOU9+1Z7xJ7Bts6JB9aKZ+aBTNaTHiHxvUrmiNa1RBOk7TBi4oNkY4HD/YwUZn
OU4V0QBMqm/nrv8gqfUJZAQ5Jaii1213UsXtTFgDQDpNVsuOeTWzjCU7U5sB7ir6U9Q+z14SbLNS
sCebAJoN/ZLRq0YzySdC0bHMugGon9wpI4wPqRd/Ctdi9RXkNjGnjJv8vHd+iZV01cYFiVHnIIpx
DSYjrVSy7KURKWCd2A1s0Yk7MasjYQDeBR3ZtXHYQFd2sbHcn7ohC2bhQaet1lfdA2txx+x34lHL
lxanlLdJfIR4ASgWnfMoaDGMGa+hhfIhxOS3m6ocPk3C1gUfGhcdbwnbavKecgDIccJezRT3hUUR
Du0H9G0NWck0maQ41nkOcQGqtkGLOAI7w0i7Yjo/1LVmep6J28xjIJesr8IudrpgdOEiF7TU4HeU
3Tt30VedyOIur5x3qjPOKIrAC9USQbUZIvma0CjWjhuIcYRIE9k+IumvDppTYLAwjFaK8Dj5hmKy
5EMraXxL1kFISGmU1ibgZNygrMEoSFGAx8BOtB5+mxEHg9vYTylqFLrjr3ji6sEkjUe1osWFbvrZ
GSZXmh3mUPDVFSL5gE+OifXCzQCcBsCssenXrBHRJ7ja3v4yShACnsYHiNVE9GVA6AwrOtUEAIO/
9ym18rCePYMVXbeNSfAqnTpBaJ7SOUzzdIbSGVuHyEi6az8bvhBokMwyJk3UDJSVOSxY8JZXlOlR
L98n4mf91fs9g6O6FWhczRYtB1hUK6jVtY9fhyK+NNy70ewWh8FYfypdPscq/qq38Xox5Ezb99YY
hpe16V7xdzAlrY6e9H7Urltc/tul97LUv/7n3z6roezb5Yk456rEXweStF82E5tlqz9eo8/536Nf
1eGj//jHb959FPy5m2H6SPp/+QN/+vPw0zm2xeLAdU1FBJTt/O3fJuYFOO3U35lqSY/MHkfht3Os
//Dn2SbWPYmO19LC0zbb5//w5wn8ecJRwC4sYSrz/9OfJxXGwb/a82zlSf4h05XCdBRfHV/EX+15
RV02UYN8kJQJtqdNXc4Xa+mOyEjzE9XLdMHUbBObTf1+iVkNHOwefkm4JoW4IRo0MMM0OpVlM15Y
mY4Xberx8p8/bYaV1ZrNCZcWE+xdbrbhkm//958/B98Q5DFKCEPyG+XaSJJ1ka9foE6cjYHsVEau
S+aPrAB3mk/sUznrM/vlaOeqFIOIcF48UD/s3KFbVgw9HYUvOXHRgi6op3akyDg+W3+84k3K+Lit
57015L9IYMsuRUSJPr6YRej5KDeaIGLfNBvuC6MmyowEo1w4RceiXmGTRWhNCG4rHmXR35pjd2oj
Lye7hS+s9NzXOdLmdwZDq2zNy0hWxU7VLQb2rsHNUOYqkLkkjKvFb9OZhM9FJhqwGvega0ogkclw
ElH3CPeA0gOv8l6SkbInupPLjzSSOTMgJDjBlFW3FiSY12Itx7sMBHSMYFVY0XiV/RofR4PdazEJ
/dBHzIZjYmALcmSHUhR4tZz8Jm4lVuKszYMcLPC1b+xDITnvVQmLphuJoeo2zEbKAi32oPOwBkhB
UT+J3roRJKAFzqhoNodpuRN5SohUBlwdokL2uF5VxFqtMGi0GTE84yXzuhbpKq38ktunAsXszuuW
9cJuj7ltMt4yP2rAlctl7n0q2wAg4dNSfAKF4WWxGlQ4jVyPAtEaGmE3vnUZIucjaxLTzU75iNoc
6WkJ1NjbN202HvoGorPB5Zp6m0DYgMBqopSqjnzQKTwo6LqOTC0x09FEYf4tRlQFQE7jvLbJSUia
K1MiZgDN2J51CggHbfh10YLAb+keWYLsgAUbvkvOAjNV1L5qRZlWVUE3Ifyr1h6Zc+JAWhmK16wG
DjjJ2tj9+Z0oxI5j5BJEsXQDbeaF8RPTwaJm6MEWn4kFa7cxyk/IpWCtc6OAZtzzIphHy5m4xkEE
GlEc9EWbnxop30jbpFlaaXQq0A12IsVhxaHkT9hRQYJ5Ho5WemQgl9VhXlpkFaWiHKvda9k6FC0V
RKaxIkHCsZrskkvn1uJDHRjp+MBGLz6GLPp2NhjNgKfLCFYF3g8bO5nbriDO1quxteiXkZ3hg+wt
7xxnjGGdhgFz78FLadmgpXk/Bo3pMStKW+PiLkhyaZt/jWq40F9YF7JeEQFaYDoyB+hDT/jl9kPN
FszR3XrnWqsOkpp1vyzUaTS9bTRcHzdDcSA1i8hcl68ohT2w6Y0P866+nwkNr89s4j4BKfUHlUb2
WYEb4DHSQLs9JElxxRLEZcV/gnSa4rUxM55JF98/UQO+tOIkyPLPxFrItVGUNsVEfFfety/0bC6Z
ZSXgchfayh/PAV1bdIx6EwhIv/g9vEsUS2xapPgYqa8xEU95sDLgV8Dg6JAb5zpuNGGHjCfkzHw5
ookRneXmQ1iZ7m1N3GYtiMkAHwGcKDwKtoFOw0EVGgwTkIaNOydqGSk5brnJFIPVQM7nTD5P5EL5
0jxiRmEKmdqI1Bc3RUmok3232vqI5gl/7NDtu9FxAzYcRNfkrbWJegiElh40suY55C1/jDwMkOyP
7qKEEbQRCqKu1+nRTkgzbvMyOXOp0Wltv+aV2Rf9Ph7raPQC2PIANZDsPk5pPpxrVX7XZtNdEMl1
l7zFB6FzxfyHsJvLUGZGgwpVXZDdUlsZuruUbd8DXs3+yw8zMYpJ2D5pNA3Ih6AkwLho/R4p8wPf
yrGJOXfMvAanMpJIsW7rvTyZeIZmy28VSjhhilNuefI66sQ+Z2ms4SsPjp8OZCk4WzLbbBhIzFz5
3WEinfQjp2oUmyeSBZ2L7CaxX9xPEtvyx2HKiscud5s9Wq4ikLW2bqwmfe6232y0B6WStOx2hifY
iUH+aLPzKFzxYTcmaTy9NaJ+Hb8BZ8huQ8p56tzR8edGGI/CiKOnzGWiHYWeDGrhgoIs5RuN8e26
DunXYIsPqev0G3G1BglijNjzhmQm3SrzcY1b9mnm4J3Z8AR1b+d3MOVoVKs1vRklTGUedh6dXp0W
r7MuVXWPvzzGqUUcZmw1PvC4/r1uJ1JgCiyfifOMdQ6NhEzne6MTDgAQsw/QHqgrreu3Cl0rfQNp
CuzgiQ+yv+ZxdlgcVs2THSE9NyKExpNuWewxsfSRH+I7ljqo5lZy12gWO5FjbFlE5b0ZMTfpPcUf
b7MX/mDt2418bPlIeUXTXlOFvRP73dpeFSbDLWoeO8X204VUNJylBFQsquiuPFKMf//4zz9+sDxz
OJuzFzCp6/dUVPUBd/bEHMqT6NJx4exKp4D9ETM7wZLSXyN7/FXZeNX/+KUCP/I1q23F9EpuTQqz
BYf19pXQNomRnOokJGzLMZHjJfTDRyru4cow2YXi88ePTjmnp8yZH718XXyrxyYYjnZyNctzpJcQ
40B458nNiAsayKi12udz0t/EzcAMs69AqvCEkV8HBzQdMV8LtsxzaqjXsOQYixPSOnRRIDcZNzGj
IcbbsesYdKIga+vo3BhrdofS4VK3gnQF82ryAl572SGoSbD09uMQ3mCuRFWarvAPodT7msGtv9bV
gxmiu0F1YOGzHw+L6u/CadKPkC5PdhwafLyJ8R2J2cslftApWv2knA1QXoaBAdhSf7Yef5bV/+CD
/Fs5wN8G+tdRIZv/UqwqqlXp2ZSrWjnin4pVM+PDvDIsPTBWwZWrhl+tUTz2qz1xb1VX4DHRMSnk
hZMQMqjIxlMdaYG2ywAJkMPfTqZPjEHzVUQoyfI48t0eKt+o5wv/Kha6sX6P4+6HsZQmY1eiLyZm
q17eF8QcUvc4Cl8fiKmgR7jJ0o2l/0S8lreQYmh6tJwtoLEWH/9aYPHS72vBrt7wsJn/pb/4P7wQ
lvzXsl25pk3NbnsISaBk/9eyvZ2ljJKe5lWoqr+OVHrYNZR5mD0DnU3IbSoTKIWZ4dLshuVpUhXD
WdKpyO/l81zkxl1GlXZgJZrc9xGWYoqME4nexvcY7K3QG1gdOmhgwKp7SDBxruhHgjSxf0wwrE8R
aSc7FDUff1Qw5DTyONkwpoyZHGedokmKndLzhZv+phDTdyRbvprmkF+H1fwtlU1P7RLeWgFiy2w7
GEdLXiI7vxdNVn3Hoo6P1nsZOuyOKFNL9B/xG3yi5uAkJXFm8TLeb/QoBWvspnZ7tsY2yo21d5KH
zvvAxOaHca9+OlH5CLK/PoVZx6OeYceuRnePLFUeralysVuBfiqo4K0RHzyqNk+aHfVFek1spISN
GQ8ne6mRI5PLJZbV2xtC3uG/O2qPsbRCBmAuEPQTUkRcm1oCFFiOEAJFesoWyzDsn9JBEq7Goju0
LPcwWW1Z6zZrUp16QeXk93QuRCh6uLd7NpoJtgCHjuSSim/EYdVnVcEHDtfmuVlSGVTFgJqvGplw
th45yqR8cZw0Dyn+LmLMs7dwe21dCZSqGxLU8TVL5tZEb5EJ0T6Xen5rjPpnnQm+nNILSFh5byVn
UuQovkzpvOBf/+aEfM14FeFB3qUsdfeWjp9itW2bNc7uNEJNO83uXYmp5LYQlDth8l0v2nkpYbsN
doS5Kv8+mfkjEeYHUG/t2Rqpesmmf86WX4WB/ot4lex1SYvb//tHQ9Ka/1ND62qUsJZCZu+IPxve
z4+npIw4Uaz/kas6sxHfENKLzBwLNS+VqeMHy9YHogRfkPkyk4tc5qQhjwNVwtiveMFXugVS0cEA
rK8Giuq1086TBPt0JOfnqc5ltOVfHaQ8418ja2g+h0N+hhYH8hGuDVnYL/kiboztRtGoQze5znJZ
ovJVVMV3b5YfeU8V6I2IDtCguS2cWSUY7yzwwvBh3Jj5DFG0piC2JJoFPH5USeaXxRGwSzE8IXzZ
OzZq98ItW64Z0GCDax/tzMZ6KMR9GjFk++9Rz/9j1IPY/y/P27+Mep5/tT+Tj7+Oev74A3+OeoT9
d9PUoJgsaSnLsgXApT9HPRukydooSJbUmtAfhyFQict54y2pvzP7EY7H3BuxhGXCb/rfKCbxd2Er
YXqu4sZztFJ/+wOexQzqH3fEn/Ss//z5Xy9P2/P+6aMh+BJMl8m0JTyTXumPj85fPhpDP5RrHbL1
197t4AiIrANP4WYXbV0iDPo8vhk00CI+I3gJe2hs6XiSRRmM6wArouIWNdaZVT2EZ1Wgcijr9ivC
cQCuyZbw/gGKw8zATYSSPU7Um7ukGw48Kk/KJeJn6sZ9mzypzBC+d3U9DDBinM9JfSr7yODzZaPB
bLdFZ6uevRQtgFvmGDqID6C3xp/Qg6Og7cHu8GOdcZYxpK73Cl0UWJZfsk+/SRb+fhwWp0Jj7nKt
uTqUoXtbpC5jBrpPPmR34Qx7tLWWr2nQ9P81ptfZbJ88UBp7ZBdIvjdNKMcb1p3sJS/N1Qd2L/ml
uj6UK5HLKMgQHbPSUezvXAksB1DujaMAFiH1aBvnqE2uI0sr1ntlyBKKrSH7MyiYWUTYeDxjWLKw
+ntB0hmUxoXFfr/8hZf5HrGaPi1svXDSwydwy/gHaoTCT7Df7KEPzECOc/YrE4DZzImunQoZ6CgW
nxN50NtF8YtweSPAvQFGnUm7WV4Q9F28On3z5lcjwSkVpTdgm74y/kdUfdlHaJBvMWXqR97g2EVo
k6OOzhkmM1xJHPG72PZQDu7yue8BAzvhndsykoh4g4CiwDldqQqM50lC1CDsiT1RHSP2V9yChG3u
hp5RiEdcO0EAPxtcaLv2GkcTmJQGGRQiIZZAAHVb3Tq4dMLokIzAJolLCeWx6UuMxzg57I7oCJWA
7ZnD22GyAiIR8fstt/X4O7RMxkHMyUcHOfVGIUT7Qw7cAc5OBwWlKfzOWD+4VZGeeQgYwuychOPz
Iqa7GtTLbvtzsL2CVcJCQTu1mywuwLG0EGL87hJ1NXH4Gr3xhWIKmhSC/wm5R1SxeloQg+5yw349
ZxLLQYbKYA+hEbptF4Fvkbf4Xm97pFQ7XJyRx8vHBmqnG0zNrHhAS0oC0NEepVNIzLxx5ybTVZXR
YyndO+65d/IxeH/pyJLC2XeT8xzDYNw5NshrYkjPTTn+xnd3nlnkuPWKMGT7lp1ieGpNRlIWthSr
v1O2fm4tfe7F7z4qfqoM8EQuv0VzeK3H7t42PvAVBVME98GW8ZuKp8dlvkimrJHsnth7f7ITC6Ky
Pw1pjsSbuMr4G3BnnxfvZimbp75JzsMI7B/hX8FGlcBpYGGsbQnItV4ipc5ZODR70mZY3uTivWmj
J97qvfiuVf1TpAiPQDARj92DuHWT96hDwVGbGF5vhkiy3RzDHziD8f/3HSa5G6NMGPd16wFEMnrx
ZvqoiI7pCetJUutst8hsTImvsP0wRguB0Ph96nliQ6w2NUeSJ9VDXQlWOCvh9uiOrP6iNte/bQ7X
uDAeW0A78KH0jTCz19QCfk9fC1SH4k3EBPFVYv5eNOowR8Rg50wS9u6c/TypFTej3fXvSZq/4ZRE
u5GhDEM/XI3OM9S4kKoM3XMSZ9RXjy05hWwEx5iyHay1FISjbYi5eJ7fWme5G03EIAO+ObU0New3
++cMvDXvwDD2cfaCVqkn+iD9ItsJtMHnUNRnw3FuvSK700jleAnch6TZIghW/sc4fhpW2pm8k0Rg
I9cYOPhFr1/KqnxLoOBjmZrugdBD7bUwptdKjiSquz9ISbVxS6VkBLqnqLPI1EoJFKmgaDjYF0Vy
A7SA+kSSbwzu6jZsskfAhOduGL7strKx7oMHzhY6LcrXZl+zXzWapd51pnHDpEn4tjW+Wm7+E7lV
i26dyDITM0rf0mq6P6PtF3NPvHde8w5dFVtnh+6Jfx4EVrybe3nVBrGr29fgQqTXSFannuEwBeDj
6DY3dEqSWNTOhpOSPzWkBSsMLaaMflhptnAcMwCz0IvkOD3nwsYb4LTHpvtc2H9iC55m9NHMnOT6
Ntay3scGVgQ7A23TpQ1jWKq6uZv5TlnQJeJb4xg/2vXNM0Dazl9hpG6dzPZRk+6MFc1WwxzDK9VH
AncUelITqH59r0BDHfK1usUG4fdAD1HCfCPC+GNyFgtNjfOYcDALZlRw6XGXLXjfdrPtvRFiQJgx
sFSQpgc89De1djGgUaxWafmF7tdjk0wTpeuBVpaoI4fxT9aw0Y1mZoGhjRhnYBoPLw73JMEf0H08
0kK997G3fxc0yGRQq30ZgsxYcdtDzmsGRBu1sl9Hudz3YSeZ4NAqsZJ8DFPjdVTY5JQ3sD2N3AfE
eEhMExGsKyvqHqqBn0TJd2xtht8ptz9U0ZdrnJkAs8EXoFKGpXzk0+unSJDQj3C32QMkWMYVcDxQ
Q1ocEAJ8tV7DMypeRJEj1joHm0MxonrJXQQQDkYCHnlyIOaHtORtMYmv2rcTs8exgROcLns3bcDQ
swvKPf1DWM2zNeZAxZLTuuEOKwZ2VOiXmYyX/UDQ3d60OerZ0+7dhQSBkFsQUInyh4bNlhNBhrWm
NkBA7gOJKMkqgmoymgOM8FHgc0MhWoecPtycSBUsJgrrtRMawFO3zfD9TM7WEetzjI6m90FZEZah
7sbCaOgzxG/dzScT6fmMuAXVANu3XF0NjFklW7PD5q1zUQs2EFznlHxr1Gm27xnhT9MgQ5S/mq6F
ykCXFcY3YL1coOhaN0Oky7LfL3okJVn71G1bl3UB7F6k441Zkdsce9ZHNXt+Ey2nuMZF00cICmJ0
JDRPL8aI9sRp+zcDageiImLocRTjXbPzwDDRvKkYGrldoNJMK2hz5VDtV0LjEPqY7OvNIz464rmQ
KakmtnysUBfLAkHktjO+k1VC5i99ABoD7nEkbTbETFhYbNg87nFvqzVn27k1SAfWGEe9HOFKFWHq
iAgTQcgEdAcDWR5+Ol34i2v/PLuWP1hId2BtL8dk7O7Ai1x4itlKRidnNpNjWyDubNF170RI2LzV
tgaRmLkvGtM+mW2N14HIprDnEHO5uNvRu6vjkYXe8jOWvPk5Xmr+Nfwd5zqsAwqC8Ywr8AkW2dFF
grqTEYHSG8uAGvIGyRuW4hVtR5a3z/0KwQpr/PceZEUe/86ihLiVkMVi8RnB3NdobypvfpHbw2Xk
ebdfZPxDWw/QRLC7zzWRv1X7SFV9rkuMVsssv9LE86ueIXkBc4y8dT+tPWO/3YQlyaX4UtOcdCZY
DZk5Y1gk31yGEJ+hqjHN2RBnpfr0Yus1TvLAq+U3nnzCdWUr9qquHxs3f6mLjecGeX3XWO1tnxcf
gAe2uWjJ4gsCz1ihzMLlU+3jZHxpouyBBorHr6nQS7qvzaw+WxkzVolaf+Q2JUfa8rsiXW/jZPqo
Tb7mdurvvK5hgzj3ZCKxCZ2b9Wld0DrGK35dpq7gIGTxOw3r217nwKahu+5SC3jW2J7Aa7xaw4Kq
Net/aLZHM5fvgczL4ujRhO/zHv8WbpuUqYCc2FSxdmkXC/O+CSRVOJbtA+Y4jgx1iDVHY1N2xcqO
CeUnoDDcZynwMY0WBus+yOd1plHP66Cbq0/CIKhfrP9F0nl1J66kUfQXaS3l8EoUGDDBYOMXLadW
zipJpV8/W3feZtrd1xijqi+cs8/Obn4lbKqVKikAOnyettSyZVMRhExARuG3PaqyrsqMVVgGxCZ1
LPXUgR1XGeJJkV518RLV5Q5JZ2cBYG4ZPhHHB2vXCBG5Kxwc7TCFaFAY+FBob7U4eAuo4zdIfWbl
SfxipW1+rC3sngkwSNg/2c4bm30sUTrj45qPWUrmyEStGPNpChmM2VrxNyL9rgbjOJL0iuFY/bHG
AgVWzrgvSp0rPSi4bQJRy0nZiNz4LbBo4eTYCEiDSuLlB9dBsGenOpRBI6KHtMQ/LbYobRRUc3o5
YkNMzXcb5iibFi43vWGnD5GVUqlFsmmkO2VtVeQVwx5bKqRfrrj6YzYJLsj+RTLDLooSU7GxxRrA
siKv/pht70HjK1sjk88g1gFMkmzVE+JMvzqpayMctrLBb6lBxlgkxBmtq7U1sKWsrcYfJkqBKilI
sg7UpafQHWqJeiJg6qnaA7zxAn87KBUWJRx6WUQBMiQ32WpvE278hd3iaBMKZZ3zoZL4wkXWyLUr
WoRLWrTXW5/kyHQN76M8YX1HBXsl6KJkW25cbDNtEVAUwzLEW4UoFRVSIfFq4L2xFKbxFdFbztj9
tp65xifprOquYXGgq68jd+wKiF6HcRA3vI09DKcawIQ2QrhZuu7BcZBO85G292Y2PtV26pe2NMnU
DMn0DObuQwsUFMqc7RTfhIpnwq+jsPExrKKyLLEp5wrj01J19oNrApwvb8HovETQ23ehLm8ETGbb
jq0jmYPK2rahHekOIgSzjp0Fsy3oycLedr1yZQyRHJ16Fm3UxQshiwc2oLR6wT+P5ca+lAN+vYzQ
jIpZhOrwwRx6QsQ0+LRbE1vgIieKHNkxWpHM5UxWWmeHZmCtj5QSKDX37HuJlC8wLQL9YkDdU/Cj
Wx9iGDIFB5OtzzCjFFmLalkIqNp75H26EbR2iohiPXU0SrkvyOzAI6tglMg4yLppVY+TvqoDhQfT
/M87pJ6xZl9n5xM1vrmqtU1To6/UcgO5pZIpS6LI0D8jalUS0PeJSx+PT2Tf/Ec/wqMZmLioqtE4
ugVZhymnS2q1b0WOYUNl+IsKovwnhYlNXseVrjQM99mwLARq/oWqGT5BlKhEvJ6MyEh5hDrgWQtF
NrvQpYxR8nfArhYYAAfXRvcMk4HDHbNO7eBf0Wh+6GkxCYQcSXBef4vJ4VnAMm50wIsz0IwgJvC6
1iOwj9at+k2BqTN36CxdTZfrktWnJ8FYKOjj6jyj8swJTYsSc5nyuhyNnglF1EtKS720EDQtN9ih
yhVtrLKwHPsDzyFTd1atUciVHoG9mT30PevDlTqFPQYCdi4OEgm2LI4fMzJIPIkqEF+v0lF0mmNx
GVPtbxBeuqokA1Ra0xSa81LaBOtkhDRwCzUvEF3OeuhD4f3Ix+qfWvN45KjC1ywyWSkAEWOatJns
hChsz35mcI5yae3z+mF7/YfdB+AIMvS1rlWSizFmftkbfPjY0y8r8CWLLPqiLCsLxM2pzoAB8P8P
YuotdsR7YDLsn5XcAC6is6mimZiHEt2gsryNi3Vt08R0DWkMorohXAfCVcwuyLubJ9E6m2wEPdlo
QgfhW8aa2xJq2W/sSt9PXXLRm/LPmQ6OWvoctebSsuoGEBrZdSJIX3rRMI1ull6FwzUbXMYDTufr
XfswYmIJjExg2kbX5aWEFg0KbQcstUZ1/LKNGFKglVwYXviluiTYJeOyeu+8JOJW8u5s6H/wIoJs
4vlf1GEPkbL9bIUbrrwBaTUoPoUhDKlwIcd2zIfMUlaWndl8PyT4bENxCG1qLXgXek6Dqv0g9/92
M0Vdjqr6m3oRWEewZR5FPGfasK01nulG4IhsSt+OOL6mWUakVUzFFf6VY1lcBQlnlSiLp2B/3udW
SpJmg3JiCj49QCiDrV+x7X4atflEsdQRb06R7iyHsPkFqnTXMkl6kh7fod00hsVBkY9/cd59oGz3
FqmB/rurb2R6v+aQWTpd/R6Aclnzd8ai+qPLCCUcoTmYHBfIVEGsE5hqdNYPEchUSurbJI0r4pB1
TKQJF3Hgl7W6rNjbYa5Q8CDX5tYr2xubpHe1cYmlmf+ezIvvxtQ+VM53KMjuplDZwXgCn0kiQn8c
KGJ00Lg0P6YPpwPjEHRVQuOKfG0klYO5e8e4E9tw5xEyCFAj7rE1Ngkfh1FOBHasqkjoB5dhSmCw
HueYD0IuVmfYFAm4v25gOVVUq76sH3XcbdEJgLPQDI3oj5E5b6Zt2CA+Y+nSLfQWrqH3OgA4gAyF
w3O4pDo+W0cVm5otFqlM32pnf1aW8Togdaha0dLM41Kd/U0K3R7b7arcWqU+D1jlS97+qPCFUMuG
wJSs9CemtZChe5sG7eaVMNP6nn5XISwvUJnKjQIOj95nK1WdwIEmaygzP6zEP+uUe7SZCPCOAjr4
TMQoHRmuFRI9b2uFe1xo4UqK79ZmdAjxBohXDRvLMQ4NExagCgAuufqBklhkVzW7Kg9PbblVmU5O
A6wPT9tU89ctRf2G27Ahu+at6io/UtnIoQzBCK0yFRZs8Xr8vFCNV1RBMIID89/A78HirvcGMM6F
ngwMEe9Ra97zrplNwiF/ELcfCoP9RVXi+m2G8tm4CVu3L5DAH6SrCDbrEHYsqAIxghiFCTSJRW+l
mqir3p1ZzGywS50YZZxaOF+R/AD7p69CAWREoCfK/Ktu0XEyrgimEj5fxC9DImjSR+Jyopm9rHEE
9zCCtckgRhTxkpYS9hIKPxhqmtNOx8zaFBcCRz7MEHUK+mzGTOprpXndzjE6Hc+j3FupR7oTbD12
7haMhPzZmeHGDeixjQTTsEGtLBXU6EDRX7umQ/IoDJy2h7Sz4nXB9b508m6OjieMxgADlMYHlztr
Y4voV3rxQ7S82L5D2ddwt80tfISRFHeWWaFs0NoXRfTGNshcxsjgRcYS4o+i8MB1o3meCHbaMIRh
1sjgourZFtRd96Vk9iVzom6vBcZ6QI+zcDMsULIQv8nI0KiyCUfrGqKaykr9NEv7Tn6bwLqAqyDO
5jz3lD57BIJnufFrBu98GNKjGrC+i3sX/Gs6noxABss20N7yOWXVARehEk+8nAKBTRNNezmxP2nf
bTW8jsjNFnqtqUvec54AbVGC0iSVFZvG0BeY86ih6BbADzbRxgTrJRXFd1slpDI6qU6IfilO4FSq
iAYmIkwzTb7bMd6iuAApEyDNWsWE/Smw8MFTmq+VsOJFTdrWuk+wg+DTzQLzK/PIhjY5sJaUwc9O
S79CNIOkTSv3zmIfAsCsw4vkGLx25GagjAlTLp5lrl5GOKA84dYMN3LxQBfpjpPzwbiidhEDTwJZ
Vphgo02xtlWOCj5B60BXljHVqRXfisr8lhkuC6uGG1z2IImdXuFQmgo22VDsV5Hh+Z1t/eEfzujd
AAzqOb2iGzlLXZeFn4wkplc9pXNLDOnKiEoIQXQyqAHsBdJIYPdh/VAbtVmlLe99ENTTi638xsCm
CjRri6FjCqDjIDPcwV55bnbuvO47ZrNGhLQfZcwPZVTg7snLZlkJO1/3qnyXqd1s0JDiWYM8amaA
dkOprDOPTtLSqr2e5/oqrZ9xLI7pQFpGEOQuVbm2sJntrJizqsveLn8D5atJz/Gm7tn2l2aaHbTE
uGcIXkQYEBZVQLHIbcDXDWFnG+PYuozAvCn4hZt4QhfUo9l8J0UxowSCOqN6tFYG/NWcWN6CKT3t
JTQ9XQnJI5H1WrMNZKiiHjk/tM+ctaAUTCUBMZZLUaVv2DPPgTLch8F+pJ0679jwoDCbWcYo0mjc
oVhbOSBRI99zrowSroXprEdd4O8zEMoCIPoJLISqwbNlR6A20d2w4BHmjfFvDLpv/EkZnyXgyOUU
oLjhxFdd7pnItlQiybwD2u+AK61/Nyl1KR3My1DzQynzx9tqWEK1KEJrhebKjjDjeS2jkqTDkVyD
BLCYEZqePSIGjjdaKy6uwSaLQNaCPXzJUpSgM3wYxUgh3mo0EG5iAVcJ9kWskSTVVIsJ0d9eR0cY
CfRuffPjVfLpjhUSoMohXCFhGpvoKuGwBLhhyN31pY3x2MlPHM3/dGAiEIkJx6BAb3VmrZNA39RQ
4nTWiksK4F3YfuFKp7fIxVtaR3/pNPhjWjw9uCEgOnuIiCbTldE11n2eB4dUXKQYnlWdR75spLMf
p96P8VECrEH4aHtfTj7BeDHB4g/OIQnjzxRtPW1LyhtldwqqdYos14v3scNTqCFKpW/IQbJRXJQm
zJ/W3WtGdwB/f4syIu75tau8WwDrdWBEc2Y3xZRMc/xuEl/aKJ+NYyIcLNKW5SY4G+xML2YwvKVT
9Od5MViTuKWsrnjoGvwPKH/db8DactMO6js3IkJXm28Os/6cV42vTJPpk2X4FXCrbQKRE1jCZFuf
NAY6rWszsgOtJ4xa2RayOTky+oH4DNMIMCjaRu/iILBZmCkWOkWXvqhDZUuXTHDg8FoFaJELuEcd
nTDTCh0gWaJfvZR1xlhbwB9SzO3tj614b43wzllvM+Qp0wNMsoWdhts+PCqqLNaCXS4iOSxqk/0I
awV7Jt271xJbMoUYQR3cD8vA4JNlUdjWbRusRaqgV7Q7ZoBgmDTd/Qz09L0WfXyqquYBjNaHxWkD
7gOCRaXxTC3tzyy5Q6i9uIm53xxG2Bl+KJBB9JNpVe+tKXoVTm7vuRu3RUQXJnI8ccyseh05eKqS
4JgV87jTXHegh5Zemry4Wdv4gZvS1BlVuEY6w4NQZ78A6j7FSsUxQsESssSejINh8EZZqcBRmvWf
Zb0GQLeMOrP803L0LGPIYLmGUXpxHFACDGMRcMawuIQEtxWMVxFG36UBRYMVxMZzzJ8IK1bkWkeQ
92iSyMBTNKrTeN4wgitsP5LG5FlysrtRMMlq6z75DJuMkl+16s0oTFz8Sfhqp8C/zUA5jWm8HikT
19U889JHma9trYxXwK53cezJa61526irpn1pkkqlqcWL6pirvOPxdSd9U8N5heJ1KYPCuSQ7jBrZ
plStgzVJ1MlavqVfxeNOG6Z/Wxz4mwQ6wDKUFW+epJNuFeqWAWfyRnTdb+wVPD3W4O5lZh+xU8Ki
y9CnkdZwgGVhLHrFrvdRDyqRBPHTGEynEIEv/SBYKi+wmE+OTjDtzTb8dsHUrHJHeQ4ETkWREiFV
autV6iSfEGjUGlJ8PCrk140Jexp0xYtYDpJ6kQs9mVh/du0hhNBz4GRc9NbQbWkddkghyKngl7XK
Br1f40MPZ6ezbt+1pFp5TRtfq5mJi+Y2K28ADSLAWqwWmxGqtBeyvQxJNg26I0m+I9OEiKyUMFMY
p1gmsVINeXRDIvwsxB+sB5bhF6Pq0oYyjRXCIdZv1C9p3GMcEdnIDg/qHj/WMAN4AGKMFPSDBva1
0IniHdRzPwiLs5OApcEWd9p8cDbtwbAERL+S03yqrK3q1fwOecLYYSGLd3UiP/NsJYziK1PMdgO/
3Q7MeD0JO1qHxiNz7R34d/HiKEO6TUAJxgPXmUsozsqGukiU06PQWxsQC22R6TRg/GaCru65n5Xt
DgcueNwDs0BEgG3tsto5wmL6tHWLKBq1AoXR4E4mZ6PI8aOkKoWOZWEtza1dE00FqHLSsMLEeqks
sAKEfr3HarMJHYNUALBvPc4E9qr2sHZNCeFU4DfSLbk1QpiSTkZAAO3MFi8PdQADsTBEZ1j32wiZ
PD1C+y9lYzaJst2SIJmy+c3vmtfOkISOVr6DVKLjOEGlwS9BGxH/6PU4w2LFByEiqyJSp5vjgklG
6fPwakRpulqh9izOnHsfyKS4IV0WgvZQMUyr97Vm3aqWX4Ux1f8cHRITpDtiS4evrpA+BrAI6A9i
kLCUfxb/TXCDuKU0ZV70Omrlq0b2yAV7ytbWfnBOsMut1VezqR8p9e/KyBxfQWLKQMc96DEfx8KC
8CgmfqKW8RviucZvGsfFzQ1tX7EgwdVo6qLeeRQuJ64SKPdSHftlrynaYgDdlLaHEb/UqnS9DGD3
viVZjQokSG65o6GmVl7xn/xh6SDvxEOMb1jNR5wNP4GtECkVZPtK9fuctiVQsboxbG3HYR/Y3SUq
2z04LdBgGrQlwnm20AwIg3e1eCUblsB1Xe+SUkxY0rg5QYdiQqiKSz/G4ZJqECBn6UEZStun47b2
KiohxUjOkS6rjpRdv9YDZGy3D0xn51bNe2ez27G46xdx6p0Ii4nWJANSTTnlMemCL+g3HBQDERfe
gBB8jL+rzvtN3fxfbCk0HvV0KxVjk1nju8hHVuA8VWRssJLmuFkNavobsv9S4ukvaONpJzi2Vz1O
FCM3z+DBzZfUGM4DAFIEQRaj1mz6juhT3ZJByxS253pIuIew6a+UjpW1dJv5oYVDCWZvqbv8UTqC
Z8+ouxaqOcVI8POfoMbm1ZDktLIRbzaMIMh0+MqbDp62KMmzfkfJBQ1nC0Gp2o0Nb9G8rRRh6vM8
z8vMaB80LNH9aUg3U22wG44zRk5Des2E4cckcdFs2qdc5eLRyarfeioAMxPGS4RqxdU0Angilu8T
rnrpj7pk+YrBYuE40bPhBKzpRVnbJni6cSvhG8NwHairrvE+tLIi84g8tT5hoIllGocAjrreb1V6
khT/8MxO0whHGdGIRs1bXVpEqbEjJ1GU4IIK7IJvBVeBqC5sxtUoVEzrtpiOGIhW8MJgb4pTH5pI
eOybU6r+0AwfxPZw4eneb9akPte0PwUTAj0rJmVD3kSh/VOpEl24/5gbvXVYx5esKe91HJCPDhyd
j484Dr3W+RxMRzWB7AyKsDQgH7sqnATkQQ8rqihc03HNLp8d/ykJxa9M0M9JmNRQ3/DY5Ameu0yB
Ncd4BtM3fx1GZywkpBFDr/fKQ7WGcueU3T4hm4dFbQ5ojwYxabQ/p43StdTri11BztZ09MQVqPNk
7PbEVjPKVTpjxvE4qyCBtkHDc8BlS7fuFTMBqMR4GNSoigpA5CH+FbCC6doxaStmVVIkBTFxEaey
Md6AM6ZJ+GPryWelypChaRGswqDdBSGDKNwTxT5O6RJHIuJ1PIRXKykACWZ/hlfk32Y+XcmNUX+t
Uuxwhz9b7uhLRi1J5TwAywZUHGK56FpA6pmFQ5Wug4+uQwPaVtWjw65kqu5Dz/n4SoXUDHUo9gBY
kq9ayS5jQcNuV8KhXW3LTT1axpqJHTv96dxl5wJG14uo62+kais9c609awjuN0nyxWjtYs1p4BVh
NzI+g3TqsTDSTo2i/3Kr8b1wtHTHIw1lgtMUVAyZumVn3kNb0mxUTHZaIHQEYbjqjhP53eorhUwy
8aalgPt7Du9dwBM4Bm36GrOhTzrGa41sGLxM0JUZiTgO3pHQS3Vmh9mKWZ740ojXq9n1uh7QFFEf
izxqXxxT6Xjm8myZC6Hsg7at1/YQyWXFnnYHsMXoT25fnMn9Ac/mqvJlIi6c4Vr61eIaWERm8BsH
xj+h14/5JMMILKUKutkgfHoIs28kAAKWxeBQfDHQ3gDri9gEYs/PWwghFpRAl5/Uy47uwAgbLOmX
U7IBilVX+i7NgtSbaVtPNnCvXjxBG4bce0lx0ntz21jWlpHET6ETUpjarORcEqjYFzBGxcbMUGGm
E7x4dr2RWg/BgmlmO4eMCVQ7YGaqda454JW0hjciY2U8cVyFRnxqe30xKUFzqMlNY8/VrNnqc04k
UDJtd5Njc1y2BUSGqna3jV0cDWu4m2rmo0PkQw6BQfWo6AYZMUdv7iaXAGAtiSEV5EsZ1k9pvRYD
oSpqidqOevMgKngV1GBTZfhA9jUCZcZpBfkD5QrqvIOw6kMtObKjGUhsNwqjKEq5WKkPboc4rHFh
i3G1reyIMWwqa4GXwEFkxs5KGeM9rtVNXdT63o0nnxRzFgXxvBGY9YGhNkfpsV2vLTqIBnYChOUr
hAviSxjvuCrARydyLgJrT6Y4R3NQd2i31mrrQB4Ndtwu8qUF1Nbgjy0CxEJxam50G49mATaNIh25
SVJGvz3BfPDL8efljBwVFS3QmLqXlF9zHTIZSRh31Ow2gsCkjw7fxnRL1iSj2zldMyRMfWG75hdC
UG3XmT9J1TXIRVNWVzJEccIiZxB3PcnPnj7+zi8ysPON7aRnCNXvhhncpBu+SVSkXLi7KpouUFTe
yFy549k82DLcgfGFdha9ZeY/TwrY6dHVjIlE1KKHkQX3vLVuo7JwzPEdbNApi8d7VtiHoLsxbtiN
U3qG1YSroznJ1HiZWu2F4e9OCdlKOPQTje1HoBDV+UrReaFDq62M/KsJrk3VHlwmC0pT4UT2fMiw
H4qtr4Ee4L1j7ZsvLHt4pfvf9xlzteoeOOm3jo2Oa4M9hmIYbFp4/uKalhUWHwBTcS0N30rYZno9
d2ZUzmDQSCEIU38zCFXvGibPuNT6yA8cvNET9a6O/JEB0I7O/6MhnHw0xQ1cAcNuycrxpYb8Z+DD
y76TLPjkTvlnp1y6gykedhy+IhBh6eAUCIfKF5MJNgmS6E55Qmp12o8VmFqpXKu0fCnqYV3LneVh
FjZJB5s5j96RKs5uvgfrRQmND6USJxPkWV8BSIZkOkdijGMHChyRH/APneM4KpnI9kZxdEPlQMeW
mho5g+Iz8bL9zAQqq+nhJRMeLsHQb/znOPp3Y2vHtqOTjo0bpXUzvVTG6Icq/zIsX7yGHPrS/LNm
paZiHUY3YTI9vg+ucgU0uOdnM1d23bGbLI5t2r2E1SpTP/pYPdctICDNtJ9BGr1HVfeVdifDHK4I
Zr5y+r00QXUMw2d6TlPxV5TVq4g2I5FiGem6Bm8Kj+DaDZON1dFvhMW69MKHJBsG5uA1riDaVPHF
cdXtZGZwNVHO4JTqggrZbUuwB8TxYFd34jhVzsEmas/ypB/qwy4YDVJlUc459TpoLw5FVDc6lJgN
OpNpHzHJhJW4jee19JdaeiduwjWR0USmw5PSoy/JMAAXq71WLcHoTXtnxX8ug45J+nSzDHedZppf
y/6WaPq5rZW7YjN2Y/PB199dS767NGEKv8Zx7O+ePHuyPpXSeNd4IOcHEK3aqwDAa+vpBpfxFYPc
e5EW59H+/9dhyfTBXnT5YdTrp/UqzBBndHEG133tk+HRpvGpT8ud7okb3chy0BHguM6h0doberxr
VEz3rAMPzboCrqAi2UAh/C1UcSeY6B0gEhEiRzVUz2qBQD6b1zT2AafoVUa8eNmf0HGdYjZZ4Oo2
faPchIFlq/FOauY+52MEziTLDCCKvPpRLLMqvsdDdJ1PEs8FwmksTQfiwcdQnUOcWYOV70Pgqu6y
Hbs7McAeIhO5DHk0qIOz4STLc6v1R7T1bnu2ijtNzHGIy1XD1Cm1xwnJDiMHsIKxPKgVm9M0OY8w
6WtFQgJA1JfEjzLUzpEmTtjbnw0zM7eCiWfyTLGCjM7KazZtHM1YuUJe52Nu/qvstt7YAN2Nvr/X
SEOywTriHrnWbX5mcXO11fgKa+EU9uGjaj6GeDiR0fkwuvidDfJZ9M6JsJwHIYpHs/7NhDhFUXHu
HXkuyJaYf7C2ja7kEt9xj9lk886vx5vfz545JVVZMdzarNjPsRZiyM5DCZQ2OhjJVySbfSe9U9TG
DyMJT3nLGc23svgJEttel7M1PTli0Hu3RnHqIuU2/wLm/35utEel39pGeEVJBOaLKbqBUy+ODyMX
XdAlH4YMH6ON1phb7zO27adlDbf5E6X17nF0fmSVnWmar11uvpoyvLoo7L08pwrsrzT/NB+ojvjw
xWq1SJhTk6t6MVxxVV2+l7BP89cyM/Dr5gvqKNrl+AHs6T0rJ4CN3gkC3Jn2rdXrrSGnCyvHt0SI
Gwrd53+Xjuo8dX2ghGUxHD2Qht5ix3nWcXS1cL0b4ixF+V1AYHP04NYM+jYi11Zjcs30T4JJVpX6
M5oE2uRfI+k3uZdRuUdv80vISbBx8bhqwXN+onivTprQ3vt+eMtwpELV1MHxV/WlNfrb0JjfTkyq
ntbf2A1crSnxRQAlHP3Ufx8btb/Pv+TQGneFjnyBCa5rKi9e1d3Q9HxMU39NFPUdSc2ztKhenfxc
Z+YTucZ2TGDYKy0XRLpIZHDH2HfOeUDne3Iw8+3sT0h5IqtkuARd/ya6+GpBu+BINo3wYSrW3lWx
F/HPWHz+d70Wafgm1O40EKKjlSawsHA71um3aaSfzbs7NZdgEyTBvcn/yaB/pdC9Eb98iYL2FA98
d0vcWR6eZnEfi622ksizi6Pj9jewsR+CR04x7UMjX4XX35VmvNLulizaQFHNZcj8sv77NXqoQVss
SWB3CNct+P58wQse/71OW98rPXFv6i9BQlcGCNR5n/NPYXfFByfwxbT3nhueWOLfxjB8S4hw0yP1
PedD0Yw2am9x70SAYWR6GZDMeKusbe+mo782nFv1vGBMpXcbXfUljzYI3H234V841FiGjWqk2Kh8
2SnvZhjd58tL1+cua200xXdXtT+kAa96+iebjorlUfgwcmsjOEFDQ7m2pKG1aM1w6vNuUd+2EHGm
o+PZG0NRj7Up1pYX+hB4tpDHFw4de2Jh+XeUN4QVu9wpX1h/HCwyeT0FEmSUU1Wml/lmb7zc95L2
J8KyW8bOdrDDhwbzC8K3SUZvQ2xmfjSc2cnSleeh+BgS7VdkCnWSzrFYvY1m8W01kDcN568delzZ
r/Aqr3YQbVXbAOnavyUzARLDfmW4IPs10JpMpsKrBUPVJrEisB0f/smHkKU/1eMO+Og+RllJrEKI
4Bz/meZVvquunJGRl5h8F3EROpZt0JmHPucfIHVyCrmqLX25ksgr40ByNhCk6IkDYZNnA5p56doH
J4ELh9VcJrvGEVv02a8qi7wx20RnLon4xADVzwJxwOxzGJ1+3TGo7tSXGC9tEFkIVH+rZDYK9tfM
euepj1/reGNSD7doU1w7PBCS8tKFPULoYd2o9VbVya9HLKMyliQ1AUXWIwzjw1DmSyZ1p1n+F7g6
u/ngTQN9bOnEQ014Fwkqq//YoVJeWnCWKGHQeqpqua9jCLnoLSoUniWJX/P7PFeUyBJVLzyga9/D
yljoPWHRldxbfXoKqTlc6zvx2qst4qtI5AWzAZLXautZnGkswvvqNSvSs4sIEX8Yy5wJVWfEKwlZ
JaCTWAINwP/9E/Ip0hNOJNHfy66/GQqyyJli7LWzoJnoKSO5hBnHDd8u/cilAqSHyqBR4m01ymMf
Ff5kohB7dZ5Ag1FPVy81o63R9v5M8mgJZVvalraVDNBKDEme9+sc5sI1TMDGEA+hc5z16l/SuodZ
Xdk528QDN4c0xyZAdEzJfcP8w7605M88nkTi79bK/Cr581rM0eY5wTSk3VUj6ecXAQIHmoXPJhg5
Gx8vXkyITyTFuA5CvmNwAMUT7Cdlec5kLBw2/FeXNsG6OhxQexfLmBG2S/pp4UfadOwZ3gYtYd6L
dpTLVupgCMxNJ7EEpUxmgggLPbna7WuV9GsXc3sTSNC/xUtARoUTKstqdPehFczBVBh0+l2Zq68Y
xPbTkO8MSL4tVAjNkv4QZTvM4WtTbuYENxSm4L909orIDts1oXObRseXY+BUKogx+XXpwS0eoJ4f
Kei4uX8NJK4oBficInX1jLUrr655nN8B/tdcL8+/hTw0Gf4D1pDTipXe1XXGh5K2W9ABRxLX1uV6
VL19PFkbpgpEq2XxFeO6r2Dgp+t/FtHcqkWXPDWfSXAlWQhEi7l3hP4+vgbOeEbZ/wwYmNNlVcAL
hbtx1BeLRx8yy7Fpxze0ZAc3zM896oKqgWhRvUP13CVJu50/BZmqHDlvwHmVP/AhkO7o6HJMCa+x
ZUlNyzNvRu3ZOgL6jM+3R8mZguGcLzwgT/tQBmtIL7smZWA/KJshaGYiJX6tqwv/akGXeww1br5B
fyVu6OSQOprU40+geiyW5X5GLpa4FQ2HFXNOh26tGqwtGu2q16c+Dg88t691MNxYmJy1VOEIBFFa
DYhUzSUa3EXB6WTg2JlL0zpkwDFtcBsfB8vazF/mRl9ZibtzQP2QOYcrmNM0DzcSB4YcTByENAr8
/xjUYtDwayyGTd+ZxKn4FYkodCSL5DBAZScqC1XEabSnLTrqdVONm0B6PjfQ2uiVNT6p2SWEe3id
tRnJ2NAp+eOJN1txgi2P5oldes9hMEvObfk9ayokQkZ8wdv5Ihzj9CL7/Cxb8zCWBI970YvCvC+6
MBHYS/M17BELlkj4W/eUm46faNVrnBivutuA4PO2SXSr2OAaxJeGoC3CdcfASmmvQ/A6SbpBq9pK
ZdraU/2sjPBSce3FzS6NrAMCTyZokj7Y3ZFatm34Ulsddd5V2wEDbnO0xngu+waYllyRKw1ht1m1
SrMNxn5t5PbBZjE+5FAt02GtK6BVVRSsY3SAZDZ5A55p6dv/Y+88lmNH0iz9Lr0uzwbgkItZTGgt
qMkN7PKSBBxaq6efD5lVM9kzZtPW+65FlWXZTV5GBML9F+d8p7dW2PZeiogPjgJPIZGfuzk6Fniq
ziMr/Vc1xYfWRCnyOT9UbukdSgTRhkWQbXoeoXKZyFGi0f6OSEjXWM4NxlrLip0+yM2f3aHZPAa0
MnEi38pCOzYq3Ar93ffDvTnnY1jM8YzTyKOS0SS6OJyt7ldqiXPdsgGqknNiZ7tyr8XyZhk4kE1r
JwmmMttuw7+Y7voG0xrHjuOns5ppD790m5bufn6bmp/okoi1cHjzDDB3cvHnW87fVZvTymcpx2xx
1UZUCmTe8UuOAgExBBAmDguelY+W/0/G4XbAUsmAGtqcgSWKIoD/jZS/NvoBkvs70UkbO3f3gwju
himvtWZu3LC7K9GeSCc8MyEjm9Rmg2BulGlyxz2LCSVGSChzSMANOlagT8um1RglzHkM465ru12o
dvSQvCcl3DHOao0P3dO2KdO9bICVEhPsEaKhLf58N8YI+G+ebXo7PFkFTzDBnMKx903Q7wCOEgNA
OEunHSFeXGAfHqC8PRes4eIp2ztGu49plTHpc10bx9A3UQzDZwJm5ZPNhSd8M2bWJWE1jlbxVKtu
E9bTV1NV/LmUiYx6nZ/kuFazx+Y6FYCgC3G3PWotEyEtypW6Ihu246HLjDW76x2KMTITiqNRvxk9
q6quJqu0WKXhp0NfB3kg0fxV5B6zItugn94ySVrNH3TpIN1Q6W60skNyn6hJ4uQpIPcqs8yrBvUX
AdTBqdxtkXeXzEmI3nB31ahtfYVXzXfhRXJHl9UVaffVT85Vnt+UyvYQt2FPDo9FTNMDvmpQ3r4y
kz162VMq1CqS/E2IbCZ8nQnSCo2PYUCTakzubsxYmVJyuxPokHw/Thi/6zk12yzNr8SI5BaFUR4V
JVIVDVvUrSLGDC2//wxaGd1+IevN0YfSs5YTdGQnpRPw0dT/NznkPyGHOP8/bsj/rNLv7D+CQ/jz
/yTE2n9AhtCwtmB982zN+z+EWPmHac58JwvKi8fyjH/nX9gQ/Q+p6XgGPUPXTQMb9v/GhkhgI1KD
52ojMZhxH/K/gg2ZoSX/gadj6YZnOTa0PxOxnWbMTK6/QUNc5AOMksyUEknfxaQFuXqWv+D4+iqa
MN70M9+7SO3wTggeUAEFJM3dNlpKgeSa3WESJgFIrLutHNe2jquyJ8G7bbVo43cxNZyWb2MdznJh
pf35z/9KMLMtSr4QhCIZ17+97f+kovydgmIY7v9FQZGWyX8cW9qabYFicWe01t9eUNgPaAcKtv8q
t94IoXqzCyiKmDq51984oTHTCWLVqiEp4GmXO9TIu9DQEmBVTLN6ATqhIIm19WqMivVxYH+31pk8
KlM9jkH3BW1u2ZSVuxLoj3DRYfNNp/pxCMkFaVMEqmBizrHRtsTZxB/eOH7HxKmsePmsrAIhjySU
35o4ONfYPZdBxtmUFdEHoQxHQ2/ubemmO2S+q95kFZW5nWTczMbaH0OxGBt17iEiQLP7prNMV3VS
bqTXTyiTgy+9U69VoBGZZ3nkdk3ls9to+1g72NNwB7p1M9nzCgJ7iRNiHX0hzKXJWcOPwDGRyFLn
F5qz7/G8lW30YlW4ZRxtN1XB1arwoE3RTVLOIQ7NUPO3ydkKqt9G2NwN1b/JQu1xN9MZIS2L1L1+
jlK4eHa985NuhUbvmEnzgRHzj2qsQzuVu0kDkh+keCnGLvxoDXPV5tGjqStIXJXxoOXttR0Z1Wn9
XszYbYb8xTht+9Y8onU8I7w68X27FDsxFqcirq65rMQyBQWqV9bWMSO4kec667cYMYhJ1h5ITTkz
M3qS7FfCvSGDrSeKox/o10HG7ykTjrDW9ylYS/qng6fMJ9t4THL3UkTlXSO/wgkhKxQhq7hkpxWU
LtOvVmIer+VWGuoMhPbBjprXckquln/E1rVPccnhjlpzSWzH8BwU5JgRM+1ZAfSGuLjML8ZwxD4P
EGg5B/IitrkfwMUXp8LN7y5VfDEV54Hlv68X+B6QjLha+l7RkwzzCj7qF5nurzXon1l81RS9USN/
C5UwP5ze/bR7bAE0VLlJIPjIvgq7RCcurd4RA2eeabQ2EczOgMyBrly54XQeIrjxRSl/BZb+5jDE
JJ8azIFkX5lr8aYiVtEVxzKU53gSB4v0RTsr6I5jsezQ5ISIw5KA5z/2ieLyiFkWn2zZTyhU13no
/DLULDFqmJEA018p5b+XwvmAugJp5JzCpBap2BXFcERmvit06g8OkiQl2aIsGDFTGAXdrWO/mo7P
BE78ijKhln3mgdbCzNDV1Wfmak8NCmdySH/HLnlVamKK0Gkw3lJK4Vp597zrT05ePOrGi9NS15F9
XlfPUU98AoIID60mmR273ArfTdf57SfRJcyDddgaK1sOF5XWL7C4woUFQmGYTFBIunMmCGH463lq
rPP8R1yD7e9QpQ+0OpDbNIb7OmuF9q3PzHvky2cv35Wp9UF0BvMwwuXC6VdtMmb2rMeWPsB4MrtZ
ptGRYqCfPSb9E6M/8Ex7xTKiCKqTXqLdzdLyeZpzrqHTXbWUtV0THHuQeBlbm1rmD7PleCHT/rsY
C4Ib+xPjLZwjLR282WE17IbvjlPfDyBjtai+mPWZW7Otv1xt+B1EYYfMV2PfL4ZblUvCSHwLwF9x
CTW0GCMPS5PqmMZ1WqzSeg2C8q0lKbJhHTxE8bV2ze+21G4oDDhsjafEIxipV+WbW6AEdzMU/uNR
b6tdMqS7IE8/kFPDZLJfSTl7BDG4JhJn5Qr7PPJtGTlz1IBRqRm2llneCa675UZyLzz1ZBiE8OjI
fhKytheRs251eKnwVJAue/cQL+T8FvpF+mFMH8QOB8D/UiiC0tgVFhwkN+M0VL+8pnmU0joZqOdL
OR1kEJ7FEF8I4Lw3Ilv38ooQ6aVs3KfQd99YBz8UvtpmXrZ1pvGxDtqrGKbd/EFYcfwIY5Ytc/5a
s3KsMeAJXpwVXcOiCLDULLrZixXppCMh71kOkOsi09w7PeC/crz6ntymnnFmw/2UoO3SLMxwJENj
141QSrM+oQcLnWgX2LQOSiyyZDgSW3MOGHjjij2iO6Kp5PRp0+NQsRfVi/E0H2BNz4Sv349afM6U
9wMQysMjMF2qEl8WktrAOyMNvFrlsKqlAQYQMY3LOen6YlcamxZTbBuZb2JGprjjpx0izW0wHnka
eZFhxuINVLGlPN7kHDVM6R4Qi9hJQAapcRtyk9M5eGl98YivfJdVasdjgYHAPzhDdBj0p5rFiH4Z
Z/E9cguR23fdShkDvZDE8Gi17U3q6tnaiG585Fc7Vzb6XYkYKJ+ela/tvIAlqC9fhKXP0S5rj4Or
6J1LpftvOM1c2/mVn9w+f/OFz7Qk2uAkOqVdN1+IlkyeqxhCZoJ5p31KagzvU3OJEwATTr/rsxad
A5vrSoZ37BpvtV2+uBGnHh4aTihS1JqGDE0MIQSLrvthtiW69NUI8u99Pu171I+sAWCRGUP/aqMY
NXoFkIo8uUXvly9BIw9KbIyquhBz8e5H6luzw89Oa1EBoL5Pre6a8dmOfr6TaHS6uL1WZfhAIseH
BUSktLkysuTH68InApO3ofzoCZXpWTgMOYIzy+z3cPRPGrPaGDuiHZ0hyF8703noEvMlT9zjpGuH
xsLjE90CfWQROf72i5ys6LY/4vFaSN6iUfBF48e5efaZhqR+FJZDNaEhnO3957DEwej6IdOC6RaC
Ylg48GUn1d4nRktd5nx7Ds4HcEovEMl2Oma+ZDyZrG4TNkpeWj+aZIIxDFyGZvn6HXHGdX/98vEK
PdJm/jrLzlopLTjE2rjBRr1N+Sl4PHa6Yls9bhF8bVsXDKmlP9mI3gA/pGf0hcfBbh9sU7yLZHqu
jJq7x9o9Sa1m6Vbv2OFs860fucNCq+RjxViqrfH05+oj6rCPBcE1Y/A/So3plfbRJrPlwcmJczWo
P3KMEb7lwAzV+uCmCTu/mooA5+Tge+14bqzSv2e6hVPBs79zJ1w73P2XwCWNq5iFE3bc4dXtH0VJ
8FFUHajyqj3xTvdRL8LbUGf+OZmQhUoTAEJmbkPO19gnmRKC73501n6Dkt8Rwc0UHgRks3+RMTmH
DkBlw44bvoGUrpCMgavjFbxm3Vc/oDCkDb41etMeZa5D1lERPwNxghYOzzE+4MVUiw3jUQhJaNCW
oVU8xv34TLtDtTchljVhzrCf/xUHibYdPblLXDFtACh91I33KkaG7IHu/+7jutxkJreQM8ZvUDbx
W08expsK/N8EG4uKDhdJPm8wKKmO4ADwtBOdkrc8wGWXMILO1cXDH0NK3Uvl5zx+cwy2HuKJHFDJ
TMx8oYAQWW2uw4zvJAuSelEp6wHUx9UjimDqgt+qKKGiEc9aCuajLnvToZ1+KE6epto+5ArNcj4n
kJMEuDBTktBwHr6F1dkesIVM80IJKegvnLfoaxk8+EYxrTwzfSGT4izaRs5P47pOeqSahGisU8TQ
kHzrlS1sxNbZYz20CGcNfVUVjLLh9/+oRLukYfwjpjBf95jD3NCSC23IPilfJf6v5DQNpPjg3u52
+AwRnTqBt9gojYG0SVUEVix+KQTiPh1h6RQJf5dMDSddAdqpI9c9ih77DAhgHNXFSiPJpgYM/MtC
URNXA1Px/kChgcRGqJvpFfOsldBIcjvCTZp1751H41LhX+ZUj2e2gS9doi9M7yHvie5pwAIa5RyU
VKkTgUA1qPrZ1UiE6VVCPkLLOYBs5pESXGVXd5DOFdE413/sftZlo0itKrHuImJGaIQ0P3TAwnRJ
qm9MkrFbKFpniYQotuhSgTXn6xaCHu4Co7jEnKdLf87ZtP2YNUOrURuWBaQjTGW5zmYMSsa+gbVM
PPG06/Jw2hOIAbcgV/paDPg59IkNuelSRY7VrbCZ2wlLI7goPDcIDhbWJMFCuRE8jeQQph+6Aai1
AIG8NrRu2xY+3+L2UPJdwYh8L7dE2CJBGB1QbRKYkUY2eOHpNgjhAfD7WGkEdLKsRKuCumayn9jQ
HMIES6NTlpeO4TcUgvhSccwsIpabC4/THZhCg1bYR02Qwt+0VXJ3m0B/HdlwlMUlK2ztWgUsX4Zp
OCfSopqqfyWO1R2TwFpGEkSemB6Gxn0I6sY+NvzVicXAUdUzU62Hb5tRKywLw9JOleEDZ5f8ZIIu
N1al5CuCnLtdThXcGaw7sPoiQlkKViUPY1+pbTAgy2w6Gzw9iWZcd9wGPfL1jqVXUmTO1rH6XSeq
VY/EOmmoVfshfwCKxWyeOT/U/aNoUEC6ymtWgw4s0byFpd4g3uODcvGIVVazk5LeZghtyOTG3W1D
BIoljTOCotzLM/zyDTaMMr2okmcjz3+FJYwbbW5qq+G7SPDbQV2qFv3su2/c5O4TCDE0P9nkbUcZ
b93AskiJ0NK97mUoihDp+sXNqrMPYXefpvWOIEUnAoVghoJFfqMwG1glARzAuw8q609FL96UYWg4
HzM22k7GE+ejPmgTV3KqeumDcvdG1sMeJcycWyO55LK86ZMPGs3tMbbXPlu/TGeyp8f+QgnaHEtB
mkzM/i0KzoXoXSq3ycYwy3sS5B9DXB68MUd9ihzV9F/jrKp3xTHgDiHDdyZYlOLXSDPRm3Tww5td
PoeT0k7ssWKQz9UqAphYeOyTQ6+ZsdSwV9w5BDCzr9Gsce0w/FJVtuQW84daoC9Hy9q17QCx8M3K
Y6TejTQ2FRwAw0A8Y1juB87nG6sZ6tMtwHyTgQDgH07Do7ILsc5Si6Q/5UWrSUuOuf4TIQxdmjoQ
SY/wx4EhbUiSZaTr+Wb0zafGDnAbCUSKZQGXTpf8VuZgPgZ+K5+quH5NE0xZdDhprHDf4aMNC9Gy
8Mjf+2h8kLnzpbPsq0VGJ0hmIpsS0uVtPzBXIlQRptxpV4U9ttnIXw9x/W22xSvJBpvcnr5l2L8o
+IeLzvpI0u7LHcRPD2pji6+iXhTC/UksRI8IcQfqxgZ6hzA+0opdREOes0+Q89JAhFQ77a1GIF3H
iXnBjLAjQRpLKDiaoGDjwduCzUkWLQ1zcugGDZeUk98GgLVY0I0VSP6bX1k3E/Tqxq05cELFhVdN
w4hPj3FWaUcv0jX3ga2+BwNwYNDUC0UxsUEzbGyz/ieK7HjNaPJ3pmBbhxlu+5QSe4wqUlP54jve
2LDwAlOga++VF9+ruEBD36Da9+AyOfPlqvkQv5AEJwFlWZMzjOocgrgVrYHTimJTRr1aRlzQYcIq
QMvPPcp5vitoC006jbDatoZgyxDf2ih6ECVq/SitrmFnWhiN2VlkgN4poBt0wKacRTcnTFEn3SR1
B/resmZor/I5fPQEEgPMaGWcBSm0C+2tjvWzU3fffct5wZqsRJdmDOsyaLqVpYMnyh2+OQFS+qIk
ttAWfF8sHw8X0T0PEFoPuJYSPgcqxcCgLk5AowXuFTJ6xlDDa9ZRajJBdOsnqDhXp9iitGHYEL2O
Nl4VNhtErDOh6+Ssn6iucV4jk4tn5wPwOsTPLONp4yotqNGxmPs0HPbszZA2jPGDiKeXzmgtHp75
+EauAaD2NZi1wyLbDmrDNxYVHMcbLi7xNdgDsCB9BOECANm2u5w+wpwr7/BS5P45CtMj6QvDsuHb
SDgCcvkOB71j4eYVV7QbnBRIHQunv7vJtGdvUK6m8JI6eGpzm72DFg1I/IInGtJtriVfsW+TuINW
tImfo1wcxmF265twRjMpo23sdL/1jyRwoMQl4IBqL5VLp06HdZ3RVfeNBoA137Yx85JJnyuXjsfE
NAdIbDkKiFJxdcsaeGYop6cEzHEJBnQpBOzbadBZ47XtT8kv5uWERPnqK7VkCErI+hwcfpke0K8z
fMd/uto6/gpvBdDQORODygJ4eA1dH+Dg6N8IrwHehKeaszZ4Bjn0gEdprXzrrDsEBbep6UPfy1Aq
PbcY9NwUIQoWXMdNjnVGiiri4Wsya9KL+NODsQ1VJHNWoGuXfSiOvVW+0Cvsotg41EADybd4GOo0
31h6ylVAG0MQ4WPek3Oto0OT3y2RZIvAmPMq/2wbQWz7Nl/NXsOnwpVJckKRPzQa88AKcp6TytnV
hbbKcvzlQPblrgGQRzwu8V19GUGndVn/19rhlHHRrqUuhw3o/3EGzr1zIwqCD5ylWYoc6QNJ6a1x
mWoy0MEYwNloeu2gUSZGoySXMZzrDaoD4p89sQpS7zRMPWYkaqjloEVYE31afYyEB8q0/MWS2n4A
oErmZ9wuw4emZrfZYFLUjXAbjuh0hLIOfgxSO7P0jZFHzzQdjMQIRFkxvTllLfvt2nZuQULmtDQI
V9ehC0w1L1DJlOMHhHaGM45m0xPb3uBjtiECYEY1FwqFjcOnvA0CPAJpzqfYl4BJlKhmIRzdIIWT
h797Je0ZkdJOYMJwFSo//dV4qbUuGuGvlOFsCX35Jrm9IzFFvkbti9b4B88ublNVnJEmMH4QaGeq
TpE0OyVrOgqqedFjXvLeKtI2qSg9f1X0xXLq7csQ5Peg47KqPGZRS8Ki01UwJd9jyvkWgMWqW0gj
xfRmN2igu4lmyKTecJL6d8ApsCI87K3O8IHGSfc1mXm60FpKbtfhe5NRj3vS+KRB4zkMA6gx/UPa
8Q8BUegLVXVf+FnrFfuYKu7FwXBmJwep21pU3kRLad7LsNjGsGI2fRtTfQJBg/TKfV/m7QLD97Uy
OCwzg3nDGMQfxFm05Ii7iOxQnff1dDMbKLtDYaKBm8yQcwhpX68hQAWmUlkVLz86OOGc7Vfyi0yC
+F+ILk+lY0NyKMxZebNs6jS9ZFJ9J0pPXhxEaQtDj42tkdNSenjT7eLbFs6V7OB8o77smKDVXI7N
OuitV5G8ZHH3qEfTN+2PXufHzpb7OtSf/Gz6yMqESY3xVSjk4+YECl0bDvBBeODyD4dc6EXv9Z+x
QQyRM5DlAEw/x24MU0PgeY/Db6f2v4YGXFMz6qBn2d03xVep42lwCCBf4VZGvN6lp6pPHsBbbgOb
iiHRj+EEljBnmkomtF6hi+80YuejKcHJ4wBG1+ecCXLA2XkQHxKaJsiUGglKB9Wy18dTUGkoCcar
ZR+IuD4Q8vpYsMuH8RWn62osf/TSu/uExNZaqzYeVCAPlMNStXWxazAwqMyXC0vPz7JoiEkyM39D
TXIeMNkNwGNsdRFGcsNNsSEJxl1NBuujUPxOZxqjweNrJxIhgck7uPUivVyyE8zWqkG8ChgE6EO6
IYYUBLgrj3bHoElEwOE5WGS7aWptBU0xWGUZkkCCzY9hP4GlNuGXC4gFXechNqJpdl5QEgMboyni
vKNTF8bGpRQrdDTcmuAJki1JxmMNiioh508HJZr53sM4Zti8TYecqPpoN/ovy3y3neaNkPLXoa/e
gQD8jHH/EdcGv7d7LK2u3zG1AbAIxSHqzq23JS92HwVvdjAcgOhSYRTsoMZWe+1bTo4KqmxTvcOx
UVq2nDoigi20lE7jbER4xEMB5IcJYgtpXSPiQM3DzrTbpypc1xVW6FjHarjEffyZqoik8sreTFjd
15bGwcamztwX8Ng0CDgc7DunmPnq/YvGt3ExOsNFkAh3znR4sVybpLm57bYN1a+sc34cCDOrAscE
2xxM/TneRluPt5ki7dsAASZrH9nQn1RB6irs2voAJZf4ee79OsKWw0DUHQBG68ixSyjNddx9wTND
psUlpal0FerpKvenbhMrKpgZjoDVYzWAc1oHwt4Onfft2AitJcoCDb5T5wp2YaTCWYaFEq58biPY
QCaFA1XjwZnve8f78eUcYSS0kBl+fSxMpoDVAK/Rl5hjWXgZ95QATQiKDG9NR/vVdpx99oN9J/RT
o1eDWFNSjNWd6Ldh3T+FhhgROY28JDNsV7Ve0K0ESbLKyBheRX3UrxJgnEszcdF9ezl3TopWqbL0
xZwilEUA+oNRu4ReVoItZRWl9zeZDSirWgf+Tv/dNMQCmsNob2OvezRy972x03uAiIxhwUYwtlwG
jb03tAjkktNAnaxbJF96BJiAKX+Iz3sJTsxf4pYhs0VFqyLG9Z0OHFiQJ9jo9NPO9sjFm1S0NBSE
Itu61zqRY76i03Vl+a4rDZWSY7JAnphQhMPc+oK2djNQcF5LlLlXaD9aH0U76UYJD8WB51PH0rvC
ufzWWiih7NHpTl2c/a4Lt1hXDV9uoTQWIdXdNnJWkIwfIdx3TxgSlqqugKCYSPu6lsg7nPqxluRb
twPpirZZJ2gKi9FovtUjuwp0JfG6r/mpRvQyjhOrRnffBulZIeY5dFODOJrw8fSRNDW0oX+GZid3
eygpF10OWSXidRAxdGYJ/pZFEPYrsI+Md7gUegMTqvZkhM7LwBmLR+Clnqpq4zbMHz3DO9W+eQyG
CH0xcx0Lq1rP4nZZhTMJWSwZRV55H8jpwMhWKT5Koh/APNGNIph9GUInQ0UfCWSJ8VqofiZZeM05
JM/EqqbsNFFeMljSYRrpxKlNbnqLU2Ef7TG+68y4Nrz+7mB2I5FTDayqmhenYnyvtWW4G7p7RbgF
80C/bu0VFdZD1PXDe0m8oDD98ewatE24m2oZjPhn0OuMY4o4mVKeAr5cs8AZF06tTaxtsNXFKEA2
RVETfwUDaStKbH9/fkpFJO89x7t95XyZti6GToaB+i9PWsmW148DLs76wzwprHhId+TV/wByzZZW
Wkii1OjAWUpCSGXKPOo70xIvXDxfVVk9G8JWqzSHkpIQdShaYa8MVwtWU5K+9B4+XM3wUfNufIgR
18YlnzonJIvckug3hiaf6oGRQmf/pB5FR9vm7sqsSZkE7CwT7ci8l+o/k9pWIkQ9VCntZgaUVDgG
IuPwC27CjqjG5tEwnnMm4ZjrHir4duNg5vsmrNdub6qti2k3dNQ9qps3Qiyi19IaYQyByIg7EMdd
CHHes9ubMqEcppglp4wvHffyeAKS/lCpMj8G2JvE6AMAwMpXwAucq7UNxVFxHDJry9CeqUWQpuRG
tFuzEG8+HfBBRYXcKKTazFUhKzRGf+o08VhrcI31aULr2O+rWZOHa4N6z3curGwlKunWRCBZOyHj
LrEy2a8f2/kS7GWQzrgVBqg++xONUHvbw9tfy2lWwVMwSOenY65/DlPj6HlGdzLczMUf+8KsNnmM
B7ELIwdGYh2AuhbFB59wvOskhZX1U2gaq8mgVSfp+gBh42zc6hoffyjpW+w0P6YMwsK+bE+4OWO/
I6tEs7x9gIF7oZdKPw76kYIB9bXmVsegrwhLnixGKl14g/BNtT6IJ1xG1iE2y08rrdiSY2LCn5bC
p1HG0xA5S+qz3EyPjlOdg8guF4NxLjQCWdJO7GKcVeW4CVnalQxQRqN+hHpEEM7kXkkfvRTUkn4Q
rTOyO+rS2HnaeJBMftADPxDPugfevoOKmvfVrhj8ixuruy6Sq+uqN+IJQLZAEox/mxNOQvwshIog
B6iHnxT7i3RClJawWhL9l41tfQFWCOJbjJWBcNBAFkDQU3gXBdDwxomfiKzvWWh3afCR6dObodLX
Uo/feRbYbDyFiJc93NnIQm7D4H1h+/6JOv1WvkOdes4ChnGoqbm/WwHMtd6lcTztQduca5E8J132
1WHXTsjdYBTnP/dZBF6brypTLZQf6T1TzWdlIs01NNLo8Hd9aSx/5kJkmNhoDlzNvD9X0zPSo5uL
2xjr7SaJLGzefXzS0Umt/jFliYgrTJrQH7nMZftuDsXSK/WTEfq/04RJ0pCmLzp2W7havxxhXxJw
YKLrmbJb7/+ItKQh+pT1zGAnr7ES20DDIx9Zzd2pIiCjmsF4LZ/itc13EH+LydR8bYTua2zjz4df
OqC3VtSlvR+TxDF27qJI4f8FtP+TZDYbOP6ngM8+DyB/Miq2oJint30IyFM56PfJUzJ3VWu1QNzY
4DrpnSQqxPPB2z/Gthoco+5gogYD2gPbOoiEyYkel4qeXEQ3qJLp6Lbr1rJDJJgu4UV1t54ccmcl
WYqZPLEZOsCTBFNKH772R5WsCL20V3lVFnuDvX1Q90f0Wj7dst0sS0wmcEldZxOwdllMZn9LXewP
btSt/ltu+Z/ILSU6xX//Vxza/5PTtmgxKX6pvwe1zf/CX4JLqf3hmtioXQcWs/mXrPKvnDbD/YMz
UoL5YxqNIMAljO2fgkth/CF1neg96Hy6bbuORlDcP4PahPmHyVxY82zXNlBkerb3X5Fc6tKdg0zz
ZAzybP/1P/7N1XUN3SK/CD/KcVzHmjWMf9Mo8gsg220LmES/3Dj61CS6bfRxZ6uqeKS9mJzl4G1q
kkdjjP1dB3M3qB+kHozPCYsXzbeRk6zgJ1sALUmyEn1+kgiHwTQSEyU6QChD/ukBBXGm4DzFOQwd
VX3mbsryK2EGB6a0SrEk4HPKDEHLmLItzXPASpK8C3uyxwU6tZehyK9BU+AryvrrlFZ8DyODfRKU
BaoS7iMfvopi5IHC1VyiB83WtRyfdA8pEtOeBUPt+BjstJoFkeF32yIjeUJFzbFJcQiXcFg5Brcs
oag+Cx1oWodNWXjtFk5wOYMXX0DTbmLbebL8eBtLwOR+orw5LRe3Z92jQtTXnctGCwN0p+mPWl8f
zRAu6dAPu4QFNUQrNmtN+RXH8kXv211Dt7MwEVvIWq4srwFolpHt64ddi5KJ0YiNnauOXUbYXO4A
nfpDTSvFbUnljZ1E6ubZodVn6hQUuO+Jp277zEJAAQZCKx7kiE6gpS82kgw5oIPvLsk10D/2KA8F
zK9Rd5jHawX+N/c990EYVyi1KDeexyo4EabHCzZgvnoMOrcUWfRy4fBVfLEttraDwZTOdh9CXvSu
1byQhVEJ5SiN3Y3F1tNhEIDtoGJ5pwV7EnaLfWHIwxQSHWsGiBqECg6sXKletWGN8I0YTeAoxXix
unZYi47KiRShsCeSTynMrBp8lpXJtC3MCFBN6ydH5/p3jFtfkznDtOCnHrG8pACB9QTZfcoNFnnr
qfe/7UQcvF3kQ9KVUX1SdkJZFH6GQXTpaSFAb8IhtinykykgS7tNPniS6sMU5MklmoZD3DanyXbu
4RC1pJMQ8yPQ8XpmQpYGWBPfb57piq/SOwCx27I7BFICYfOHcMNnArjemwxrCqAN/iRCpCBICXVp
WcajN8ABACbLb9wDES5vowGMMMBG3Y7kmM2YKEfd8HKCM62Dx8lDujovWi3RnJWy6r0zXXogo+xb
yKkQjncxO5dLKHsIMVy5hkMJDzaDgtiLycXQkWEMFSNkogXXckD4U0Mq2vlD9OkBjapURPwuid5C
EPVas8wUGghDQTR56p/jMLlztwLgqyedADjvdxVGzSUnhs3XRP3l1wSpzNJWJnDkxWU/SdNp67j4
X+ydyXLrSJqlnwhlgGPekgRHkRRFzRuYrnSFeXIAjuHp+0NktVVWLapfoJdpGRGSSMCH85/zHaR0
RooYVVv45bL9zBbQeOG1PXiApEfpB5xSMGcjDVox3mmzg6+gnYwNjgTRgjROM+0NTC1vvuwY/KOt
apkbuA0bJTaGbDuGxVvtsg6MVYSkIC9tDwxWKPnJ7eqW/XqYJQjqMLUwaQhYxdIR18I0mfRwfufI
cNIj82MOj9Ij4uxH8SlOinmdVQ7v5ETqoU3OqcatN/0dNbjEoUDVGKM33JsJ9zyaKSQ5IvI864hx
XOmk7bVTa7dOppWfWlgwhDx1tR3ejQG/JuPWuoeew2WlJA62bsz3riU7GyYJtQV+T6uCGxEOA++H
kOjprnwZHRBr8tR4+iPlbA5DGYKl4VgFfl8vQGS6SPBRglhdbsZVWyAZiYoVgHM0KEcCrqo81mmv
1tY/ugIq6GqeF7WgoHguUkFi4A61jbjkymEiTYa7MB5PjW5zUtVdqn4iA4KW0vcWPrRJRGd9rPut
YXm04CDmQ+ZoqGpZkqnHxDQugOkGyMmMenp8vNTLv/qjdtRM/TGjzdqX+V8nrf6GpULVDfO33so+
k6l9cGQLn6HkfRQORJmUomSKp5dAMqEVr8KK1dcf1pTqUO9oSo6kS6rMis8m7L+WMg7MPhuXj2Cl
7aRTXAlRO891hBaoN7/U7OGwdUiumNgmem9XNay8QPpuo85sH3Hwo7S+0oKyuE6kpJ+BFFgd1E7z
FEIcFqWrY4HJd67ZPNA6/BC11XPPsWtPICEwRv8XZHNEz1xFW5ltseAD9A7tY67pF/rrUty+yXuh
PIkzCMuxaX6OjnFjpTl0wNpWiALzwFfa2BZ26KU+SZHOpnYJ8c0Iv8z+CHfw3dTlK5n4fxJxWDzC
r2SCf1rXNuPzwszWmQOXxrQeEqU+RwqNNumkiBXhD4hlz21F/ArZcJXSDazATr0bMVqgSK1SxGD8
Md7OmYonN9auUyPgnXXknxL5KjQXmpCDXaCBfETPC0Rwy30WRIX2tu2vRV0fCwYq/KYb4O8vUcZb
O4mlxs0q9pZ3qDXDf9F9lBCXlq4GiLA9i1OjeuwDNrAqCnw0nXdnpj0VctwapwFlFTNX80pcyzD9
nJe7vxDItnUPoZLoyDI7UPcGUv/eFWreWEvH1hxmIzyPeCGLmE6ZP+IEDIyhdG5R521VNkbUYbvd
pjTKN6oRIDbamYa5PamJilnwikKxbrq2fMA5Z8PQw8e+MBqc/GsA/1a68JslTieG6BPi6EwxSJnv
8hSc1TD3t0ov4QwzBPezemf43Mm7kq/PGMK9rhAql7T7BH/BnwvQL/pLN1rABubymjnQyOi69nTv
Wk1LByIyPPvZ6+B5MyFHjEze/G43yXtpJz9Q+7EcaNOvljjo61BbUaiLeFbYMBJavyJvr8/xrxKM
6Ghc7NcZr/2OW7rYjYxm8gQ2dfYXQxtNbkhAmL/ep8YmDjCIfSY5XsyRt82H0SHAnZ38HghBmjeg
xBbSp09N10PbE6Y08A5yaD37eX1g0LTK/OStG42S1s5oZ+r9sxjyYNLoGEuFjgpq6xturmRvHCdE
PuHrNAYPT4KAO8YErWzD6tEvedC6RrwYhHkLr9kCVb6PPKZT2T4Uyfhqi4hpAQlCgwpL6WV3w+IX
dzzOlZru7gr6KbXCmc5ExbfzHLdb0VWHmM6DNXZj/RTDpTNj+GpSog9C1cAOvwljDZvziNXWSpMD
RSDsuUgSyai/hImGlE1rAS7A6STN6qCkXQRWVnxBlHlMsXfDNmk6tm/YlMa85F8afENzxiCwJKpt
WhYYB5M0SSxPALqMVTcvHOLY/4iTdTFWbA8NX+eIX3SgAGMy+g25fR0aMznbkRtwmegMC6oh3omZ
SeSMtJWMcAva5J4nDFqHcjRQNsz42HCAsmn7I/gZo67b+l89Sw5VLm+eIcFdwTbN+Uw2TkQVidLZ
bDun6Tepa+CmkaF2FnmCRu3Bsq/Mm522h1YCu69qz+Do2d21yv/TmVRjGQJitSWfurEJNEkX4YwB
raHWeJ11Syg5JUQ6IvCPhJ6YL7ffyiS2HTW0nooXx2v/RmIa9gbgvto0KAqT99yW97StXgwzNLb8
DclKd517UTX11uBcY4zOJuXQDRy1pe6nSRjXFbuud6q1IzD+Nbp6SER4BCMQ1kP+ISjQorTGsygw
UqeKAKLGevaQTlhudBE1O83pf1iGtK1quu9YJSf+K0E8pwiDVoblKK9tSsw4qM9Rvs/8MYj06MP3
rW7t0FsiLB9VJCrkPukRwntPPoYkAyhUBPzdYlEkC1sEml/LtazeOknYUUO9PgDieqgt726lHoHx
YVgoA/gVgLhVVYfjlvzdWuv/sEQAS8UXUaQVHnvf+i4BtRvD+F74NlhEd6rXwm4406utabH0eY6P
kzv/jER2CQ2z2yUOg05gE0RA/1CiwNzHZ/YCs/ssjpFOfMK/UjJx4qTxoalmDKykexJ08K1tKDLE
NJm3c01KOE6tO5yTK0v110iP4bxr8QTBwlt1yXgvvebL64m1OoI4inqOXJYinMJrVvJHU1oQs/vW
5YDV/hBiYC7kxM52FOpvn45fWjWYtLi6p0oJ8YjICRszxoLeMVsrCjdw2pbYaR6dhBOCYxgIU2Bc
pD1t9p4zved7dHwmz7+G2YfbaO5OFW3aK+Fqe0wcA6hLg2Ei2NEu78W2xfeY90/FQI9gZv7FtWrC
KaWdgcJroDq8lfibMFnH16znq1EAuLWJEhRemFYYQY7nNojTYa9rKqI1rDvqNUu+qp7IDgmU1AQt
bS4vxMJH7AJmkLXdgjAAISbnIHdmIlERtl04DxdZyRmo7rjwnJmJYUya54aKaVUcJqndJn885ga7
NINipqNAlUbQ4ZP73Ni8Y4PNAQH5SF9pWU8tTOlm69i1/mKJpI/SxyCRxP2D2xsPafoy9FR6kxt+
1Uww3zg48pXv9qe5lsxcWcTsPr8NU8hr2mFSaAS1paXNusewCgAELVVpc6CC08Ulb0FKcARjyZ7i
89445am622nzaSlShsN8jc34QLNrGWQTk1YedaAXsFvxZR7mzhGnLpUHz7AKQA1LSM1I3r32ZCqd
O6kTDsFYeY+xpxUUFkAbc72jZTlUL2UUd/nT0eltCj34YgLpMohvJ/8xTi5uQ4GPC28yadkdZ9Hw
1EH09PtTb3bvEbM34JksSlQOOYlkrKaSfs/0hcrpQ5yPj9mgHt1YybUnXgqBszWldRysICVzDi92
NxUHbQkhdZQJVLjZV5Jp/thQGjPxKJZ2d7UF7+GEl9bhPjd9UtX6z0+vOcv1evICe+ZHi3oqk4qh
Rst3qhXxaGG6IFdqjNPqUDfqrOnUyWUF/ljVUaqCacOcXStAOPzOMDhy0D1ifOOkiFN7hhXJ8bB4
hqxFbKxRL5FPZZBjNQRyvC9ouYIZ6btux6iJL43p1hSnJFd69bapjZwjMuqSsblFj9TKjeRdmXpG
6aLql7APnG/OPXuYah+V32LUA/iznnUPlC3ZPM5ivn6cfVA3c4i5rGRliKn7EYWzMzC9CGb/yMA8
JU8GjGoD5w05EBeevTzlA7hw0P47OZhlQAiNW10tyy066DuG7FtaIFcShTBneWlEe2ji9JJ22a1N
ORha7Y9UBS6eydn7lXFlLHiz0ozRTJJ/Ukb4w4Bg0L8cHd8rgNinaHaCOhyfC8TTaILs5f/0Ra1T
OBAF7dj8CWODIlvwO2r+zYfpGmEXX6u8PlnecHU9Tn8yey5y42HANeRb7Uvd5e+D05yUzG651H9l
1/4kJhdqBgRKp7Lkn/8CwYJMvHvm/GsmzpZUWgF1tH1Naf4u9WE790ShoNNv9Ca6MJPs18n83WHi
WKd2fCl1e7v8CppOVDlLL6rMPw3iCyurbMJ1c2+19JPE9nZKATNTF9JmSFXYGOkzJg/jNGCHK+40
RvFuF/zgDhI+IQ5XG58TB5QkY8N7qeybsnOmF/EnGWjsyOlCRwUs4Brty0IqUEN+S21+qEmGaGNC
KBoUyAP1SLk6c7npGUQ2l+Zfy08vHiNXRZWxqVBSavVpi5ClaY7WJAWf4Is/L3+FFmLgWw53bU3U
RSrwksWtwHTqtSPYAvQVh9Ta/G1x3e7G9sXvvAIiDa8q1TZXkWVX5giHqLSXEpXqc2E1YUDZO158
63PGDkb0FcK2VTMfq9baT8vfK1sN01JyYZbxyRXYXLEucHiq/a88SbYQn4Cw1WyMgu9Iz/bULOIJ
4ExB3jc9ombxwjkJddv6te80ZnivU96A4GsXbYftbIhY1Br7K7RxjPclkGkVElX1q+vImxXHMWQ/
JgcWcU3ZGq+RwHwx6fC0pgKv7WjerKFxVt1Qv+YU9WChYUrbOidKMP6IeClKSC6hy/DbiaiYxlWq
i/GhndQfTPecywZ8WvMkTzpLcp938Hfx72w6Mk2RdrJwLjV+foNp+lP4PGAm3IXVZOfreWR1dwFz
C4+TKZFw6pjGYBwa+hzrbNyFRbOxM94Ic/zlerbNRvVslS3FO8lx/pocdmbRz1fCCQwW9V/8F99Z
xXB+9phDAFcjQjAkl9Lig27M9N6l86XBg+rTdcNDQtEuQZ9Ng3lPDxGKG3aLKh6MNUHqo1VpW/a1
L98p/y5fn+uXfwaTT7vOoqPlk4hvOQm4Y/PZoUGGScTsPupe+1TWVGTqb7g9IUNzb62Ji83E4Hwl
ngamwbOCVVHPxt7Js89wIFhq2+dpJd9Zm8aFO4W33Kmm4jjpxanpPffT34RR9tD7hrjyqqVIKfye
fb8rdOzu9BHwm5s90ydnlY/Db53jttWZLq+18g7L872xwExCEcIcUtU70Q5MPrUafwMGyca3mFjT
x8A13Xlt8OSuYIm+0YNbB/9/KPP/GMpQcfe/TWXgM3yVP/8+lPnnX/jXVEZY/2FYNtMOx3Z0nSZi
Zi//msoY/D8CloUPr8G2EEOYhvznVMa2YF04PlMZ0yOWaXj/hcGw/P/QoVVAlHBhPJg2/9b/HRf9
Jyei/R//+9+5Ea5hm/9tJuMiLVjANFxbZxrqWOYyG/r3mQxtplbkeL6PN7QjxNudMllvU6CF0rir
uinWlmauBfarcsCcJdpjjlJuZBjaEOoN7iK9/OnSfmNSasxpYs2pj9Z0EoHOuHd6i03nI3XO0XjL
k0OC1T1l7TF5YvWF3FXsSzpspvnTNb5QpEIHikFOV5LqthbSLkFDatV5LbqvmotBCnvPmMRX8W50
wMlZhzMq1gbru3GQ34swUIgRanqNsYNGFFzASmv5CWayIdi3Vn2zSUlaA0DrTcKT9VPdvJWgWz+L
6LlmEu6NZ+Hfk3JndieTaztYAvww+Dq8W9leGIo7rN2i3QH3555DjpORrS/PWg0EZO8uO4S7cWk/
CbXPMj/70KMiVNK4S5GbJsz47zX/UdFflfPkW+yBZDq/KmMRBCh42nchjT90PFN0KhgthL6OUlOt
+vgstR1RYpPGzyY/tPpH5p7SLN4Y8qmefY5DiH4s9MI6KuPXbTFELhUK418lfViQ5lOf2UfEy1gS
M6OnA42jHyHdUwPAiB/jWVBiAEitfheF+opGVmZaW2VTItw53crib0ybbFeYb6V0V1J8CC7frklN
AKagcGN6W0J+wBzOSlBBb70lxbdvUlSijrabczzOMLzP+0Ibro12SDgH2aa7QivhyjlyivAPuEUI
OSRrAfsxoh+1TCieZYOcdRGE0KsEZjk4yTVmVBdSHom21NIPiYmRPMOrEiP3exjA9pN5HziIOLl3
kCHWqDY/WxPiYE+anRmIHp495z7hI89puFG2OqM5rTBPrgYxsPOi+TrrnslG2xSrOHsowahpcAGx
1EDn8p59fzOaL6ZlP9IfeZvNq2/WbHT0LtBgpvfXUT4wAMdjir8Vc/mQ0OXVXIGSET3OHgoUlQZu
fOUBP5fVj4q3rrud6K+2XtPwFuOfgmYoD1q3M71PRhKFlxwVlcgSsQ/DEh4MUp/KfzLSDrweKoDg
jp7OQZ2/eNRrN9mAuDQG1Auv+xGBguQII5UTVGUybtgPuOPHKbMA01/LJjpoyV6SrcXgzJhtJlhI
GLJAeCYglUVfdPA4uAx3sFnPHRlU7zVFVrHqgkvHGO9JAs/VKzOqAImai4n48KLwEi+xnwTRADDo
4qcmyHPC4rzLxZfkxCpeGgZl0/Q4gNwO24w6BGNXKJs5INa7BSij4VGJaTFFSJklQ6s5KP19Ynqn
tm723TA8D92PyX4fleMe4otHIRQJ/p0bZ7vKlW8aZ6dC6SAvjnG9ZByvSfll+eWD3jzTU+6BDEmQ
7OelQrMdPtPs2NXf8fzH1VHd0ZvJRQAF+EOJ1zzlTwoBf7KGdcgjVfN5OxUyXYpZhpDoaJ2GZNpm
unvMorvN0KAv5ZZBbhDbYk+mkRQzl9Y1+rZx9lKMQGVJZVkFJrz4VaxELt2UpjzqI2pvATSytg9Z
/aelTTJW+ZZxMl5kuuENkISKjKY6irjb6OKWkg/wzStUou04G9yZ5sCy86PFchHBMADEdw5bdwsr
luY3eUi4Cs7aSQry8lkycCNKwNLI+U9a9JvefWc8Wj3IFvrj2MVfyoQPWDRBqkomjcSdgo6j0ro0
HF6XLsPXOxMWcR2DU6aJZDiEFg7V5STtZ6gpywjTcM+QdYuLZTvPw1gjT4cmp5VqepQyO5SUk+Hn
9Kg4nn8Q0rmjTw7wEFuTZ5ycUKqRFsS73iTfKuHMbGveNvJH3LJ28iowPezSSPtGOD25eF8JNYhT
i+eMOmS5K12JgVbm9r60BZIAOod2nzIU2bz1AcCZeKlFuhUKbT+vPbxoDOwDh7GeMdIWqnv9X6Od
7VVV2MOaOceIQuslmNKSe8bW1VAUoRcmCkGrnPdqQuQQBVGgLv5wGwhvpo6PgGjtb0Ticb9wR7x1
ny2VYnbzCEBfi5fxl49BIQ/H/tBQZZuTvumh3kKI4aZKsI2zpdpqtYNz/yZy0iwxZLiiOsblmG1c
iHu2LIxN3CS/BL1636rhO1AGSsM3hRBO+rdlkMIn2NQgXNBQVtpEpgusHG3p3a6137rwYzRMisM7
pHAI3/TG4X2w8Fn4o/yZAlfSnDTH6eM8jcxLqas6dAoZA5Ez9prmWyQdSo71J7Yi60bxfIV2omHV
lkwTB3fsj32t/x3R/1YNzR91OF1CPdl2XcvhOo52ltzauVtf6Jj4ZXFr8A5L70AhButbPDyhMrtP
vcwvvsFin/jcB/Kuvxqhq3ZQxHNACbtEMAzOC0TUagppjJ/7ABvrSzaWzTF3J1AFwx8xkcGq6RaD
7EheGTC81xXP7UBZ0fJkYHVXXK/qrnhtQ/Ey6xmydoOxQL53Y8ob4BMISJhTjzprcufGE3Ob8WoP
CzzTit8aatQKUcVEV+Zup1LlvWA7ocWU6Z/Az3pwDcZ+sd6f0iRvt4MnXiPXjc9p4ob7UKUsgN13
U0T9UXBCb/lwVoVRpkdKXvVIIu5n8tWuqvwcN8bbYHvQthh6YL0vDtQVNvuluoHAShjF8zoW1OUN
jmXtvDG/sBleQkjS13BO7UtqXGSHot7QFbnyx+LLxvNMnLv6sZteDwZLsGjxjI7A4SWg6KCMsdKY
S99UTrFjR6cVVB0L8FdmwxskhJSYbC9JOiMJTcnBz527RVPGLpW6t9Mb64IbRjKBQcxKa2qgWqK6
A3l++L2mBUG0y9ZWTasncZtDP7If84/h6JeJegjT6JWiEDSFB2+pMJPUqm5netlqj5k/tC9IQ7UH
sakzaVGYU86ATXXkr0u3qfvjz+JuDTp16WmBcK66B1szu23rDw9+Wqkz7d4H5grbIpmes9T/kr13
EZYiy2g+UlaLmTWttnSspGJvtQsOYDNwFKxBxDKMI95bcRY62fk+lYxjD54AZJ56awG3Jidwy9GS
IkCqKdc9FV4k8aICf2P3NdfBYJyc/to2NHZxsS5YMe2B6FyFXTE/5vFnbHw71ck0KFS6+vFOcmjI
+Qvi9u4Vdy1Zimbsq2wFf+S1iNAoHnxd22nZr5Nesq6+FKrgPSGCAe+hphvXeVQGoP5oU9fxIa+O
QH63yrvTPr0aynKvM+7oDOtrImAP2u2oiMsLc8BIE6JYlqvCh2uZfJZd8aWZEmcUD28GR5jqH1qK
DBqEwqFf0+Uik48pz7awYHW8Q3R4tFpDPChbYyQ+Zc0TR2h3kG8VZ9fOn7ea81kj/ofOpTHaI4EY
+djSquvQZNbw9OvF0WycoFcfrZJPcQpuDVAdCgyTas45K4/hvEkPW8fXjslxVlhAetDcvb51LDA9
EK/cwSTtcTTmJ5Jvq8ElkqfpJ0s/OUb1bBldurJ9/xGTWhAD0syMC6PNAP+kT9ezjvEqtcONjwqo
+UedzKpS0yXV+hVSRAuUa+bF5uxT7dCUJ91+V4ApR44TRbmVpMRn3zjheThw1h69vVV3jwmJI4N3
qKQHXYZnWjfXxXwNRY2fbQ4iyicxA42Eh/jLQDUxR1iNZNh0HiqVQjm7AUgLeoT3UImNdL6BEZp4
lEa+qxxBHw3T86fNTKqlxbNLAY/GhDju//Z6vZqQyvAGByO7mEPQ1yF07gcpHuboS0ncK496TeSW
Y2cOlhpR1qqg6jMsfWt30pAcbW70UfTk4vr+RRM2kDWbVe41pPQv4sQPEijI2epCDLKpMA45OQ8P
XW6Geg6QpYIl1MrsApk3QVPJXG9P+zv3KrRoqrmvccHHW1P8bNGMRIbttSccxb68SclgtISGq9Ah
XucFbnVopvgxIX+ZRvwWwuaY6gTdCE663yTGQTnx2jOpO3g0qscajVjTHvUIWDVdmZRZuPohBrM7
GA9+8iGWcnIaO3Rzt6R0dSc9DiNWXZ2WXxrZ5fDjJA8hVUkFM0ww063ip1KxEy9kUqRHd9gmTcup
N1v7c8kwDMM2VZ8RrjdUzjtMMGWNR9Pgbhi7+xKbRmqWB53AkNaOm9oS684791X/5mnVzhxPpnZy
44XSx0C2e2f3WvXTjPHhEY4Be/gl9g4WDl4tdY65bh51ceZlTB3mnrCKG+xCBYTBpHifmAUZZJm9
Q+Xekn5ktp9ikfl0oqUhil7N8KtP/TW3TeVcTQk/i+Dt1nBfqHtad6rZJty+GrGkSXlqvYpv4N2W
6oVhMvFcc1tNV4bnGOU0xk0x9KWeSU3EaOsoS9x/+jli4iMHzrnzrgeDAiQWQ8izcJ9HTj5ABAIf
06UJuaLH1o2raUbz57Z+IAJKrPW5LdJNnhLytriNEt1uXUpsZX3vNOs5DI1dMv8ZG/sCobgctz6Q
9mk2tuV4opeT1rDXkFXCihG8OrS80u0Cw9lnSBIjbrhxPBU6M271NGGPU9r3TLlq3nGuSdpwE3OD
HYgijZI+SCSIMNnXRk0HqktLA6qvncfXiI7zkhjMaLHbMqKNq2tZfOCU2DlRfdB4B5oIa9eQ/qkS
lnYjcoMpcmkRAzl2MFm8DGzT4t54896N+53bPswzbYoxhX76C9z7gyajA7LigyA4IbH3zUeXYtjZ
WRj12jrnDl8okDtNdWdZ2GpNey9n5MAQf1SLiWfKX/U4OliOvNVszKbXPBQUhcLDmVAUxuo0Ee1s
onptP9nYSFtak1DJpwUSR7vvu59GJ7Ag1z7buthGW0w6DL8CHy9eXYmbqz9QsLDTp3CtG/Q8Ja71
ySDh5FpXGWtYxJi+RNa21Egl6hMQf4Iu0SiD1PJ3jZ8GpGQT234ZbdwHBZJ+jiYURUyLC/NnZETo
9nzF7augstJGco9D7WfytGAEP1SV3i1x55vHFbIoABvhMdRvkU/dSvUzOs8t7VipSeEfZAf9xQl/
88VWY1ms9j7rRrte4I5mk5RrEPk3lVgnY/ptlL0VEaIFtwTU+W9w3bDtq0PdUZWEaWLruBxk80BA
T1wVsg/EJM8kgUCSLE1N7baF2jKBu9DH7RC1V/hXyUpCp3TVuzcV19ne+XgnRiJBM2lNVV6FDd9Y
uQfHdzam9ZRAvxgodV0e9/micWHqOHMoMw9C65iX+ob8wXQjmbtlNJb6GgPX+mInNWffv6P/NuEq
icihK+u3Qzkqa6Cfw7YAQNWOB2c8Rrg6OkscGaHwUVE2Yj4gp+BYOIcT4TOOq7kXJMUfvYTkDkVa
A+yCO4SMybDO3OgWLzsZM+DEfGJ4lK6oaprtve2ydWIio4KCxl0upnTaIU0d7PLMiIojdiJ6egbL
bQQYFM2sqV68vD+mVItKfWvYcl9BkNczudLIYJmUPPoUYLp4bJU7PlSuz05EoUN70bwbVkPHYmT9
Ny/N9yrBt+EfYfLvqrh+0CsLjHXCyO3Ukhkt6/gWTo8kJ1hgWVzBOkDJq0oBaYC74qM5V/daYxx8
xAe64a3glXtKiO+OtDgo+ceP+2eLUa5JT3RHrqn1f8HqRHBJqnj6o7Bk9RSfhkW2Sgh2JXqxJcd9
T5oX9lGZvoX+n979E3cX138uxAAVa1oXpXEs+gPFRDvkNYc6Bu0df8NbgmojsZspfd6YDVVnJngX
iKqQJ7fUnDTGcSgpaYEu5N+JUETMrYytw+cPWdAPHyy6X67VvFw0O3rEkEdhdAl1lNM9z5A72qGE
O+fQ07d02Gf7Ohn4G4Z9YV8MLnduP+wtWXLj4UaqUvCcduBU4mhurWXeYiwRpY4yU1M0qzpOXhVi
VRI+Fr1Y3eZK7nIAfXX93OXeOQU6JOeMRC0NPCcv7hmmvoOKhZYnDm0/bOFvH9ykP/M2rMzpJwKh
0FnGrublhCTAHGfek6db0QhcgS4oWhaWKCSGv5y8tnN7G4WFoMyZkKSUym5ZOG4FR5VS978zsC12
G2MRypk14bjS36jTDBisfjfxb55pgTCPXCuDTp5SgAI9g2VK8Kh4BHo3r8QIV/GvDiCL1w3LEGNi
fbHbEh9SVCAIAZBigczxyZW4P2a2CBw9zodrT5sY263DsjqhMFI/zHX6mkUScDrZe5AlNZrENKW3
pzkHT1q2QUTk1aq5A5HULRmLSdUfC6Z2XXZdamFHkq5GT5CJ162Kq9vUySeH0b/FlbQoQsq90vV3
15FCK/CsaLS4+qCoNM5DEpszy1HmNevqb8XSx7bUTjYA3C3aEGfW9rCUvvYGOFpwL36CWwWgDApA
nyOW2hKv7Y7cZ2ATc1jqN7GUhZAuKyJI7slMDlC0ziVhRK+/Ytc4ttnF8vmH4WNGW+Wj5jXIKlYX
kBEFHYaoY4Em7VZNpvYpfzABIR92s1/JvfLgn0yXGhxFHKNCej8eKCHC5jhJBhToZgddbieXU1T9
m49vbTzvU0LNGvUpPQov5vyV5gPu7ze1DryIt7QndS67nuMi3mmyq9N3Jv2AHNNeia8IulYZzShT
BZ1Be+FsXPZqsHHFzszB+DZvwA3NPucIha+Tj2Gsz8OsI8I1a3oxBgV6JukAAF+T6ctNFPkm4lOI
vr7BcuGx3rCqqxD8/5hxaz+WeO28fG/Y5wFySTQdB/z6uBc9990eMeo5A83Aez+/EpfWmGUMSQXt
rgFErDb9a8qcMFE8/d0DY3R+1ql2sMRNfHRswd5VnxpWzqPHSbruwn1tvZYtueJuL8hzduVzbX/W
2J1zfjc9oZoBiSmSzEfUyijODvkTQjMRRiGuTn3+bSWv8zAdXHPYT0sBcM9L0PYfpn+LZjIvJAy5
ynCY2eVYuVJSgsJ9WNyJ+oUJI8WIh1mf9iPllT2SYtWXweRrB0ormO2b7kx90V3Zxxp5Nhqxluqn
Rvs0ZAVRa2vUx87hJJ5+E7jZ0DT8Y3Z/c/+55RrVF0/1MO0IIMbNfaZ1kuTLkHEQMszAQlbzlLnX
wXZhJ8PRtW+SUxMfdWivSYu9zYywZQBRghU9hSJoof8J4WHEw7SDhoCvxfHu3bCUqWKbos+O526B
kODh4BOwz6ZBeK9yTvn815jYBchqT8aXKw+mxQqsgQYGS2U3m0aoXTKGL12ltuXicjG6z4qz6CL3
atYW7ACmqrvNutWDES9dIFPF2uw8mJjIADoozqw8O1m+fPn4JDOa4+gpNpqDYmwGNG6J64CugtBe
rBUdQvFXMVRnB/7tHDgYSwWeN26Ma1ynCTMgbwx6kiw1rohiTjHJ/9gpHmCvPHXauW6eR04y5tRv
lpYeI/nU7Bhw6YkBPSiVy8QRVU2PrTnsQl3u5s5fJBX2jOZNYepWFYQmA4iuqs8TfsLCZ3pTXCcP
3GW3EL2IsswR5vx0j8DY+2tgiUcSACvf06BAf8QxGRrvHmdnz8BBVCSvHc+SG4abvLzVxmNZP1vj
Hygrh9ar0UzwimvYU5nOyOhUWtVa637rOpiaAUYdvndmn6tC3EJqRcmGBk5EHrX1A2N6n9Xb5G5s
d2+8h/03XjyfemzHLncqeqkq656/z/LasmaNmJxmS71k3KkzXX+soS8YUFyMcT4O1hvU8UBm/Wbu
YQPOX0PBy1V5p0q2DwoFM9No2zK6ABl3UjqfOI0ldfE8x1jw5wQ43yQ/Rn1+zYGoOg57uv1/uDqP
5ciRLYl+EcwCGtimVmQKam5glNA6gADw9XPAfjNt8zZpLFZ1FytFCL/ux0cssu2uRgwKfUxQ49tU
diuAQOxY9KQZGvwDmBTD58R10QIfoM6+sRp1SpeN/FBDzgwwFfs1bgOmUE72phDmXHwNwuxPXgiB
AxNcZutHTukHr8ZpC/sQ27Fi5n/vuQmGy5mEHu+lfdLkkdq6554zv826CCCv4UrQDc02rakqAPtU
aw2bdogBrEDn1h5trt4JWCmI7cXgr7hVrkg0PVlM4soqmVlNBCQogzHUlqbCJH30KlCfPlIdyOaQ
Iqw0pkQ2IE/WeI8RAThfQGnF9aAje+t+upPOKwxDDpDRTrl4H/X0ZDvXCTTmTEX2uPyJJthEoQb4
/9GhQyrx3rL6pUsc0mHDV5dPC/++IGtHPm6BmcUs5/YYzlH9oZLHKXeRqYtlZjy5cbVO5ZNPCiai
47XaGPXFoDtmdI59rRaRYLxNs6lxjvUIv5n5REc8JpQ+4lPJgQ4xuP9N3fbcplArpmib9P1LwN9u
t85VNfnGZQ4mOkmazSRvDyUCzF2brBuchriYt1OTHKWzirz4BF7rGFmMk+flH6banLkYlmj8S388
STyLtk0iGCaVYaFlk4pB6Ebc3PM6TOOmN0ExeyAXUPND/Y2NcNd/sRI47S3sTmLaxv158B9j6yHa
6Gy4ev/NTqxhLY2f3cYCZbaZ6pcEXmZygbWwlJe8JAoBeeZWyV1IMZq/wZJl0Vlzh5WFFHdC9NFP
l7SRLzz0D+ejzqavFBbpoHGyi6xNa5hLXbYtVEDuRNASRviIeZFviYqzv//kunVw4nqnl2C8u+Ql
qYdFydmJyR2SrntV3kUicOTOw5R3R03lW2CBivVd0h5azD6CarzFGAjqNvnwR8BSdbmRzGQsyLAu
JY69ZqA/3pPZoQ2X9r6JOBbMwYRJfN1XlD6hMDT1QTBwqNlhAYzO+BFem4eCNwapfcMKD7HFUJcN
ns7ObVZDpx3aXTtkezN406ZfBzdZhmvR5OLcGhFBmnQ9tQC2a4ailOpytgIMd4pBykZocgo+VT50
iHqXwdM+QvdB84ubBU5OnizlrfB0L9oS5RNMkue8ADHkRICHcNo4pnEDH7hKQTbb7qeh78hQsL/r
qzb4EeMrp/l1nrgvJoxliidoKl+03YehyIaPOHypoQaInKb3EpwxFwGDNcrljTcF4D4LmqKJQ8Z0
NhmVeq/SDye2VhGlouQdlj2w0TCD7vMpjYhLcM8/9q23XNSO2Y9h8KpcY++p1GnIxR6A9U1jsoXd
euSzaxzjdzcoz3HJgUUQ2CCTl3+W9luhfGKk0Y9Ws1nmwcUP+2WsPm2ikFB/I+M5IsOBA3greW9r
xo+iT3bSXzh9Yy9pl4Qqv90uW3t9vUvmXFWCpDkw/Y7Y1XEJ6xHHCeIAbOjMU5dJ5DwX7lOY/xak
cJrgnCOHpeZ4TrDQjuySFsVONNoTEG25m99KZ1wFggK5dt8MdH4BZ2totRLZtJysL69qMRv6W6zs
jxhSDySl977p7kR38vqnkZpBI0RL4Wyn/Bcn/7ULngOq3L1NggbcZhvQW0ub3ZXOOkk/tM8brzFx
d3DWxq2ytiLtEScGKwBLJC8L1zm8urbT3ZUdl1oXXkjm7FRGQzVBjYqStiiLYAMPe9dShzDrd50W
PYCg9jJ16aX2ZUh/XbvdYZqDqkQoZZUdJsCVukDtY9Aq82Ydemtr5jcV2WPfJD9uNCFcYCsYwbdO
P1m/jQAIuAP36p4OOxP/5I/RUILD3cBjZCSt4azFDUepZ9tjyp0uwwzICaaLooZK7Acvo3HVqDGM
9fLIf3isqB2THv+Kl256nC8MjOTfoJhujHTcuYZPwa/XI3phSoYbVv5yjNqRs3yCl7KhezG4ddTK
Ug1aUUz+rU+S1DFeXuyxiXfA1LgjIvuUFqhVmA+S7iVLBSA3DUMfRSSe/1BWDJlweuP/PoPCP5dq
V3LcgItDVIfmsryF1zz0azHmJ4T3IzTyW0IRZ9vg/gS2HBocHdEEykrfNt1WtOq+dLu9is7md4no
q0T2QYPYiqfFKe9Fwwnc0B/MsDviCDjVXfNLH2tGpi+YnC2RkD3dXpvKVtvQi46kOyVD4jCq7qL+
aLCchRpxOt1F+GcuaStnT74AO8uxJMShN8YmKL2DT+KGSCb+Eb9fxZ270FumsfmkLUtWKb2RD97Q
fZmBXIFab/YKdm6V3PDALv2sQMmrryR09qOJJK8+A6tltqkfFQIhs4Wbn3aUORYB3NuFj/Gjy7sb
fhHQRnB5OEqYplxptrM0EKk1Q3+lvPSAD3WvaxNEEHINePCJm3wwEFjl8Hs5fe4rvENMJ5dZcFWw
b7u4Aq/enCDcrcmo77u+5Ubx5imyyLkTrryGbK4GrzSj5LUaOU075HdiLtxZucYreu27buMaw0XD
uRFcaq1f0NONKWzoH1KSTdA6OfcqzJ5PembNrJuF06l1HH5HHacT3vylLtYxV8faOubMFQvNOumG
fB/ocArap4bDZpyYe8oaWAK6nWYzZYZDw3RuGn+G6bvTtD0nptWYBZupwOxjWM0i7YsfK5p1b3ko
8JG3HMmAUHEsUVixAXKvw4hDXdvtJ/fXw75UlMO2oSmzxHlEs/rCATZcYg7KoNdMvfGMyW9l0qk2
FMDvc9+96H1Pfpsz6FZxNQlK+S7TEtqNvnJITopkW7Xw3WaadPHmSfYmAmqIq9quL7RlV24GNIuc
kwCDEsWbgzS41Ort2F5pqrhLR7gqPO+WxdyXy3WL2oLVgr5dDEj5uoJBE+j1DiI7EoH2zKK5KtOL
o89zZ7VJm3vbmo42rjOcF0eekHs94M09rtKUtrmY/E6woz19Eyj3aNBxaxPd1H38XW0P5QT1gIlh
GON4k9XGArWYG5iYS+dQGcU5oO64+fR4Q3Y4A+dREUo7tqDyFdqmpoxzJufNHVkhVtcqztYK/5bv
ereCu3mQojRzMywcWmKvNZ7nziHo1kx7zdZ43quHhOaXtiwQEN4s6y2eOIjOoTsqhBVvqSkGR3Rk
yPDscvhtehdt7i6lvivr+sdKFofGDr4Mi09xOVS72OoB2JpvRstRySycbYsGkwuxbkZ5MGW6rTvt
fhg5FRF67VN6UQjTGJyVMHeLdZsYK2vGXRvcwtEvaBZxqwlZoya07VGbOJh77a+jPtqk3CKTTSE9
TuIpGgJAmaDb5FzKSGc8aZm/rN0J90u1utR0sVSRufTkdEim7xQD29CC9SzN1yDZ98y3RuvF0n4q
hJQBB6NfvHr6uA2BMqr6e5y7nLgdRGfJ/hmMc4EvJjrjURv03VhReW/H1yq0djQHLaj4iJ2lXwb7
OuyWCWNvAx/djEuktYtWlD3RxVWDN84KH0z7nXrEXPQbKrz3ed7jzPus/AcjofAIWzUGfib795O4
hdXNGD4UYf7BWif0t3ZWshp5ZpWO4ctsr93k/cBeVnRaNxxlJdCwtPgoI2IJvf0Q5eoYafaC4+Md
rTBU1tAN6s1ANkmMOzmNffsZC/VGY89CVzrZVmoGbWenMSjROQm6PiwCkJGK6wBGERazapLXoePs
4rDqu5aN0kNkI+4XvgqpE/b8H+VGb/CT1qVNsU5sdncNi1839twThveJLqy6/SxziExtkd4xoE7N
5p4F1bYfhEbepNUNnPMSj0ofvGYWQMAZV3CPOZR3QwhOPhsvVIY91GV0Zw/m3B2MPwDmKHZGj94U
KVGWv3r02qY6TFP20VJesqgCEoRpNevdDTvNxuKkVuo5VDyDvOBkWy+IuxfH7ujoiES4nXour84g
npVvfYepOMkoegOsVb54VMCVk/tMz9S4rDS7BuENFyOXM6HAGemWHdFGYfjPRqrwZms+3eYGB18+
xJwRFmVDFl4oJqPwL03qRAvsoL0p7fdOWWQnrby/03mx6ZFrVplDkxWgPLxVXvZWeNnGLZOL3xP6
GRuymHPZzFTBtSgm1LuBsdQWo0YGh+UaUI45BCbtArb89jrIti2oghucgzkuhYk1KXj75dZnmYro
kHSkhYkUtisvdn/Zhp2dTVAdBZSbj6UfXfDE0D2GGV3QhNs0q14iPr9piw5IXmltYEXwSZ86HCcn
AttCnw4yeNZOeoT8Z337xr30AWBEr2F2HcrhyMlnPdsvjLTaO8FIly5KMrPTfD6h4+Hhf4gT0lqK
5OyxX1Lbbrg9g28BPS9Zl4aB9yzZt8GLHIYN4ba94DxbOftC8I5B+WOSzzTePMLJeQh6FRzzUGWP
locpxVDiGeR5f86fR4vNBkLAfT1I+k4T5lXS/eolSxgVH+olc1rqEVDWkCD8ldKAPwfRRRkVd8Nu
3w/zigBPNe7mrKo0t32fFAw0hw5IKASwASciEGKGXGUK2TdpO+J0jHcGM3eW5BJRvyFGAhlkVolK
pzZOBlLZfKixJNfkkQVuA+idK0CJ3aBfIojLB70ePhMEqZ2iyXc7Df0ACDXVHnXaBkq9WEyER5lj
pILLXmGubefc6ngXqqh4HHC+UE8cM7qly2ol+68JzS2HqTfv+0mBEsT+56OvBdO49oiLieFuPlgh
FsLlp1+A4guQF03PVBC8YcBByGVdII2EaU6sXZudLEQVwsFAsZ7e/2bcQ5sCR5/1ZIbg/CQ7s4Wr
79aidfnhZ43PwePVSuwPLafegzFPVuKPECvPopgPWhx3IJNRL5ncKrSXIEMWfQjYHzN7mWZYqIdd
Gx8G+z0v5KYsu31gf/V4sjUbX47/pCc47J3FYLuM7yBuh2z8FTr7zmCFT5xtojZIn8uBqo4CtLzJ
5TuGbgmPfWLOpyGYe9ZrYX8kFrMnec8G21SPefXiIRr1ot3PPtapPJSBxfjuWkYEYaizM70MozGH
WNwuMZUpVrDM6ZY0+OcI4DfuiXW7YmiXm8kqFe9KULWsv5SItmY6h6awrwSPDsDnrHztabDQ2Rxb
B9Vg4ro0sKHPxDyetZbpeVwcjeqXKwRF1It4ZHVXmA7m0CRxmmRhuum+iZjoT0TOHXzuhwobzhin
S1LQy+wBxWnkDizpgDoiYdjB2UGrFykcPhlsYVMrbvqu/d7rt8ptqXGzF9G4cRhtl9M6AphbBz3X
z72vUVucG0vfq7Z56y81dkcL6Tn6RhZd5vKE34EFn9BncUzj7ygBAsVMoycKkL7nFS6A8hzU9/MA
SWPAgf24rj/KnOAB0wvy8pXI1ib5WF0D488BzY7rDQ1OS5oBKIavnW6pua8+Em4Xv1Y8NYPNn+FV
KTE/l/WmA9XtYbKdnZguTfDey4Qobev3VZuQUieZ1sfYtlEQq9eEIORcdx8cEoIeiFCVfgz7HyO4
VJeAuW3PZqeMu4F+KxzMLVljEqWtfVQkBSR39Gq6aXSQORHl4M3RDR4NzCIu632R4pPLHkG5gEik
t7N6GNXaar6mGhu9camj7xlPh8kJn1Gq7kb/J+jRVkMiVxaoUrX22GFNBbV2Ehsbl+24czBPFhiN
f/y2mWfA+4wPccPNXLPlxvF/nYzVhbKWdLCh2/yIiIuhWsuJfwVX+Lo4JFa70K0nQRqN7ayL2gMU
0yg4xslTQU6RqPEiNTZx9YsTFF4J16ZdaWGsARyGQ9CB3ETZQc7SrR9KJLco2E42DmVL2w8sJZ24
avXa1XDT6GeTK0vrUbCyLptXPXSOKvsKOc120qOV/nlQR0F33bgVcbue3zrUG9IADgChphCx+hhI
gjQbkwxZnR98lM0wBNJ76cdikxuvTfrLRkvpSL8JWS3NuOR6wrshaRd5zdFOB1uwN9PHyflp+12Y
vdsYPuvvMk5XpU+W+MuBRqYFT2aFkcSuG3D/fTst3akYN8gFLVWDF6+8uSO8Rr3lVtLU/deoqhBs
ve7sdfJ+e9eL9VXJrLZ2Cy5b3IQ2dpBFRGMSmGuze06T5TVl0IfI8mMKkNUT/At7JDSYdQCKfPus
uCS51JY9a7G/qhRau1GHsEHr8TsCzPbc9tykgrB+bTrGlHFZMhDoBFINU/PSQ0F28+0wePeMtu2n
Tr4bReKCkjXylSLyShnXtaYv6WZlX37QZwzQWKo0S5JUcghXp0X/m1fjCwQyIPPx/ApeywxnUew8
tEHjbaPOIczZvukMVj/zGpQ1qPeFxTiLi2WF5tax4GuR0NeRocJNDvFA4Zo5h3p9Hrsnwcfe4gcx
XahGwVWP+TBgn4AN0TGuQLg1mEh7RKLE55CKXVHcijkaOGL3ZMDk/XrJ1hWXsUwfR0JETjEdGuM3
kGia0E0m9SvdXaMea+3kZVRmJFea55d4ol0O88+pwurqEHyC+mgixGGlUU6/cruZS35rMZKExJSi
rMZvfFcMz35v3fv+O9wksJd/g8V5czQzhY5s0WqlTg0peSvKD+mA/QQft7qUoi9Au+RrGYu3rKFY
IWd+LhvuzFNA9YZdV1hjQaWmLf631lk6kMIzzdO/kVu3lt2lp75fJkE0Xeq43UcaR57chQyWOHm0
CUvbPmZDUm3Z+V+kNhf+qrPdmfQ2Tbw4YevsYHX5W07KIbmlU1yk93HPeoePaK6bUEysUucBLtha
uLW9KjUxLIyqGvaQP5f4v7mvGPXc9qcSwjXCvWRacgoYc1YjizOfBep40Ro3tTkuM9UOGzCHz17V
l3dG10TrPvXUopuyk2fCq5kYjd8C654B1i2mHp5cHJQ+c3ZsgQ8k+6UM6BzSOTc5WnleqxLMnIOv
8KDDtl4pFRnL2XbcDmNF1x32c+zRu6imdMPAoMCBWN9yptv7bjvxStEYrD1GeIW9dO6/musx6H1O
NMmEiaYuCCFcMj9HWwzIr+kcXIY2mNaMs9PsBwln9uNgy+Rjy0CFH4hng5CP/lzGtuI9dOEfF3Pa
IzkOm37TBOzvTYN5xqEcmk92ecgZexK7pmg9N0d4h4kOx8tlNFMgSMTRrvKp/4rryFv6DQ1XNOn5
yzAJETl6B8kJOXlOfmmymm8nnBRDMUBPSc127aYRDowoeyCIscMvwTkC4+dUY02g1adagMV/K2Sy
Jxl4CC12vjDqL+PgmCcXMoNS1VoLE3/XFTk++hSCCMoGRCWuDiGTafY+PcbuQD0lJ7cgPv792qqF
hRyRPoxDynRwfkgzreW2Pn/5982/h8x2x0NiKMlYcv7y75uy1hilmP0Zwo5/4PKhQHrMX47YbcAr
60QYnTIBA8sVMZclM81WFOLQzQ+DG0z/PPx9799f/v3uf33v73flXFry75+riik6eHR+mLwFlw5P
/2HsA8wseguoXdPQNVxTXnw9JK0Qc+BbVINZHrVaJP/5UuQu3m5fNBI8Q7DsJmL6OA/L4z+/obO8
CtIKczW0VimycbboxsM/D30SLBLV4w02iOk0o+Me/r6q/u+rf34Z29XexJGnJX1+jNL/fTBNPV0a
Xqhxt7TSo43lCmHWPjJRm7ZYo4NilEdDg6D/90CUmVzm/PBf3wtqLYOj0aOlJy5brXSPf19xj0eG
Skc0CfQMi3sNReIFxV0cEcptk3RvCp6IpEtEylOXeRRAl0GxKY0KwDzPWtTZ1tEbaAbg+BrbzF6V
ddQS8//9OhrC6Ri9/PsH/v6rvz/aFXxKAp2ay0kM2gkN9z8PHXiU40/nMmgKRHL8e1C+yU3o31+b
PAfMRzuEA4v8wnYIxIc0GoMmsoJYjUcBXCYz+2HqvZdK0m7H7csyrKtW5Po9sKm10pLmvjfdNXSr
9mqZMj4wtn2nSYC8Y4lDHWOLt1WAQeEyDbTnKkKrneEfJqnjUCajs1YDjixLT6KTkxgfGHTsTWsJ
uKumRGhFwTz+PRDwpM6317A+dFV9HOLc40uNBbQraJHSloHbmMdwaj/TNKRVysQsg1cC4IK2rsLw
KQysmiFc2h9dBlwIVpzjC0/dBU2jrSMUxkUSk/ET1L82HcaYWhO3qXfoInVpNSwUtoJ2KPeOyxnN
x2haOSNJ5BQ5To/aTVmYW5vWgXUm6mY9hJnL6Lg7JwFo9Vg9OjBhnkP83kACR6rNbRBY9NugLsXB
3vVjjL6Jtu2ZL4Ms8je6NqxKE4e1VVCCGZncraRmnMOUdJ8QAlhQpEUH8K0c6lKGCx4NYxICILOM
+Fb4yGYtfNtTGdKPgj3xUt5NrtQ4tKtoHduo9LGOp9HLkMnqpj3PAKD5r7bbgPBDIOxjUZFFUPH0
SDUQVFVw7Ige/aOjEWfBmvL3B8caGV3nsrkvDNwu9HM5NF6gtfY+is5IKMnjPrPu67hmyFfKzWBB
qY0bny5EtKarwrjFaZ6+dZF0a73LaUvJOYImpubscqcQl4Jy6KVbT/mW/M908V0ZkrLtkejl9Cb8
SdG2AIgWT1tqtOPOwJsG+Oq3BC1PolBPL2Ul7vqpMl94LYx1mVPmEU2MJi29CrccaanPcCSWsSx9
TMuhxco5e02D8LcQo30EM+rTg4A4hP5P79gdvSsaBmzQbXmTbloqq95j8jFuVTSXUKa30cu9m45C
VMFaY5bQuTdpmPDqEI4qnmxKcJyr5dfO1cV5y93QzDf/fq9OZlXasHFSdUN37lqBEVLISz8xvyf3
Xm4TpJHL30ObU2iQ8lcaJvXhhe1GZ2cyToExp0ZLbqxtwdPU6qHY5pXfnIbYTDe6bJC1LSrMc10L
j0jk+Rag2MAwHsXGZSOU0SmrYItwwhbmXZ86FoPp2J9vqUhqxhhubd+t7nDOVHd1yCmirCp/3WUN
qgoH7U0rB2PhGnl5T4d3QQIKFJ8zS2ptU5d3QVDj5nU7DDGUJ7NVdwhMXTecOPDHezPJ7uT8bgSq
yTy1x/yh068GQ8+U9dLpwk8T6NgxpKLjSGySIOpgMJ8ttLte6u1JIxg+WJ04ddLiwegEY8IOaca7
c9hSjhlVdeA4mZoGmP12LRZ1n0DhNc0orKoorwaJyP+rzg1vZVvWRdYUd9aF1VwNTbqXwiadpMFc
6iyxl6M7vLrcnZikunxcnuzWw5TaBkR4OAA6SedeXMdub6kbvFB14DKZYtzD3yE8CRVVo9UM3h1R
oc4zUFLBSCddrGMrZsxbJ/cDnbzHvr21TYZOlPvefUjy9Sik2x7TYZwWRGqD9ShEf5+VdX8/6CF1
2eS5eamtVT5Gwb2Z1t7a4ERIDV+v0zAr3B0FGUsiigAkTf+5kiMomIJrndE7xlOrVL+Gbil61ma8
6GrPjORmdgRNfeHclb40doNSQGDqJMNfND72WPFPmY34kXQ0Rkz59FF51SMYFfyviaiPWpxTZdoQ
sEEy4WVPnzgrQX7nFEHDS9qvdBMnSq3ldxUD1EvBCNUNHz0/NohmDRQ0U2e57Wrcc3+LVGAjmudV
gpUhMm5O3Vo76dFJQ+1u2JElJGvoNqM61jSrHrvBVUfbitN9Jqhuplp1ARYw3dJ8HemLvuXN5UXp
hBzMDKwPpXVIMSToSfzP+8slxaMZqjugPOLAVAN1tdqppdqW/yTGBzgAgHlTML7Opo1ts+gfRMAM
WEiG/k7tnuto1O7+3lB+ihwmSor/7DiMdxzP96r3IdIBDF7Xleu8xnjpZ+NUtWtZuM6NrtNh7ZU4
h5WendMoCs/OQ1jqc8OgxPMYK5BRVc0v5+95nC12hkH0wQ+Qi3WH7bM3Tfdezg+RnWGQjSfxzyd6
7K07rzSmveww0Q/l/d8HblKMMUF74cvtJUEQrZ27pxKCLX6EhcBH6rEioz3rKtd3DW/OBYMw8kCi
fw4o5TtzgTHOAAo4DVAItKDZeOtkVnwvAxnjL42Tf75qpY2S22GGRPZfh0PAtJSiSG/la+mLSVPO
jAozV57tGPsUVEAYgbgbJPXyeU9IfRj614EOyjsVY2bzUNFSEyQI6Zl4nrCk94Oc6byVtzUTQN4B
a8xFjt5vG7mwdbwsOIKygNMWbMZq/PEjHX5qC4onEJRWmpQ0xVOG8OOm4Fi1eFPjRd4xAruYjDlx
EQrS7UGOizoMGIAqIvZDSVjK8z26sBBXTKd7TapNT9fjrzCgDmZVbD71OZ0ICkV3JAdnyyDZkddO
DpmNWblNbcJabP1+iyEhwJ67da1+M+bqPBjWyi/aPeZdDjqjfSESdau7adfSfaR0g6Y/QJUEjP0b
BZaPGUyHYauwSh/i4N2yc//B1oG0GU1GqVdNkzY+TfCOeBrzKDg4wQwhI4NWWLFgVZnOEyVAfWqm
iGXQzrLevuZltZu8gpsf3i1l7Qq7mOvwxnKTM8LKzTkXMECxHuQd98/uTsxmktojqEO1BlVPwbng
mXbN2SzSn8bBM0DTW3DjPO9McUzPaCmWB9WPBOjOVASzw9Vinw8p63BzQQwGbCLJoQMXcPD50Qmd
nTtoYtz0v8DPhMdqovw07QpGZfkz0AtEuGwNEermeIXAG0wxV9qEH0aSmcuixkfgFMERqJKx07x5
25k++zDZC4EiKbSpPnWmetFD3GeVPt3ptXr3XG5bkgIbSpHwr3sdvlsBWT2RVr2vBaNBC8ttOhB+
S2z7VgAoY8Sk6MFw3TuKXmCLxo5xGEsLLmIVIjakJ9/3HjQjpIBw+jFipHe0BsxeUUfhtlbGGy2j
9RRSCWaFZilESxvTaB4F4QOaaZOrWar71mrbU2jp9yGlu88qA4hv5/zTx+rqexO8d+Ha1Aog501F
iQqPcwxsc7Zit5Z403LI7DFwACcGJQkVAJ0x2kdW020Yc8xuWuo7OhuiqwG2ZUybk29H9X2Ago4x
w1gXeofgEmiYLBvY6Zn2Jtp4a3jyIYuMc9U0ANby9qAR+iOJbUwr4dv8uCo5c1xrdqTLtX1HIXqh
C8gn1CUcgK09DpkqHlyyjCdObc+dGV3/jn9/h75Al+lB84xPz6ywnyiHA2xJd6vNvaaozW03Bw2E
G2TbkR4T3AJ40u2YJkqrZNvzEgZYeXk3YBtkTCWXiRjXBkVcG8at9Jhnn0LWz04EeCBwA4IgjVwP
/TVIoMV5vrmOjarcdRRH8fr4hGq4hfbCgfcyjh8iCuCriOETiwC5f8en7JPS+ZWK6lmsJp1WARhS
/Nz4ajtO8ERsPMs2d+34pY+NBGkEnzpAabfANy8sX3nrlhe2gVa5qokRbq3W/XRLyz6K4XvybCxY
40GaBhW5sfumi9BYpWVl34nOJo4+HrtEweXXZjRfgsFsNLYUVfB8GxbBWNX8aLAYVmOi0bjeYnqM
rpONnyvGiUpepO5XcKl1MDz9w+ACc9Wgio9JdyEoTNM4RL5oNH51yzWpQKjMVW4gbuUC432CJTwo
cOZPzOY63MUeK+7Klzo+ct5+RyggJiNmaSYvLZeItUxqusVR3r/98VK02Rc9pbvOJc9V6LyoWg6z
LLf1Zt0kDLqyvNGWWMg3wmjEappRcBpiYgSPiNKzYuk66bvhjtnGSt58hqpb1bVYArr6zs91jDmy
xIPQcflvtccqVQzpkuy1s7vnCDprNKLWWrbxQAEA82VKPCm4LzP5KhrjR89VdpKEvX2DbVBw8IQr
krFnVdnWBqF2HAEndDpoEIvW6DRr1rK2NzacSipi+w2l69epK94imyF6b2MoVCGDaw9NnhwlCyD0
jWWcxodRJjeDY2lT/oauFmyLpAbGrYMZ8MMfM81f4xEQhRcRjkLF30WdFa4rHyrP6IW/ljLoRk6J
wVua/lM6ETKzGj50V3sqaM5YlwXzmpGTjGNEJxPWXe8r6x7KAseCsvy22leLugKs5fVn7XN4D0Z2
cE1v3seAo47eOmunK3GF4SuqTE7EfS9wZyCCBVm7BFgMm87Zl2MEL9WH7KFNwWbQ+/siB7lUL8pH
zeGG3gnmL0X7yoWHqM7I/umaNxAbwepqF8lHQ3njpgvpTSxY4ANHvYbRHDrs3J+wHMxtmKE0JaTP
BLdIeCD6TY+/0tB5lK6zBRr8PKYMleo2N1EWGBLqNcMUa2+5KUxBp9cOaRI90bDA2FImnGDKD7uL
cOaX2N4Gzz7P0SI9MDa2NdBhEDTXxLCR6pKajnVKHYSHyurP6Ii2GJmg6GLTVATpVTf/XABl3Yq4
jUfF03qIzGdrQhhz7GGVOl9NmrsHfx77ThVzWa77HjCDTDRrq62fE06ja2gY27IIj5SaUmsdrFTM
yhCbOAkBzsRmxe2OAbBdmdmGMxVzZgc51x2J4Rlk9PWUeGNLGQXm0YdkcI8hxsHem6AiBBLtrfdP
qM4Ee0exSbXxqaoJyTdRxn6j+As9Z4L3MCbYUri3ZEHzZc1uTuND6n1OqNF9T01MPS7SwFC76LSI
GRU/Wh7Er0MvH0e2TsAvzs6LRL0OO3dbsmzRfTbiYcCLNLc5FLT8Oe5diSW24NIvkkvnQfzxSl7r
pODWllfhd9bwIenciuiGONWkAMBzZIe4wK1ZB+4u0G9wacSSQu1t1uKishAMquJBNTg2tGLZ6a7Y
0XAXRsNXjuq0sGKs7dw+l0WB5ZxlDg+rXn/4LZYzvcquUz4eCiG2SVHEjzGeUcUljGeScvNCZUsz
yNld2JVA9fTPEkzePkJd4mPMcFbkeDhgi0XrcQR3Aj7liPZlLtM6WQ1p9mQVzQ6j6rsQNyWrh6oo
wCTAkF56nbnEVz4/MTgT/4e989qRHbm27b/o+VJgMMggeQG9pM/KMlnevBBldtF7F+TXn0EJF3er
TqP76P1IgEw7ZibJiBVrzTlmM00XQ8n6A4/zYNbRsOsDwunGpLm1k+jVS33izdmkVi1hQFlDekEe
v08FnFApgbM4k741YxwLRP+gbga0Rj3a7N2EcF6kNtmCXWtas951mh+pdu29qbutacJZMnzcfW56
X8Q2tqW825s9kE6b2NRj7ttYAdVdVaEe8ZL2F1T9Vb+4CbGMoVGs6BUuYR2OFAqZ3O3IKxAUDd6M
tP7MkgkYqd1DhwjumbLgDdNXKX3xTd8zSanH+oqW022C5eHQLL/f4MK4EZqDaOQnF6aPnVWoh8hz
LtMO3ihHje+aPOGNEgPMFGCdi+tP2m691hiIV6a0ny2rk0tcOPHulfXVd9kZ6VxHYxG2HXES16mk
sVfOyY2szHwdhc7OCNUzH3JmQpi8ZBOgbrw0cP7s+QqwH/0yT9A15AXYzwtTtsHAiuv35JJio2Fz
jU2M+hPAPvADRX4nkqWlwgPiU6NggT0ViwkkKNiISUH2kja1A8nOLgFQJr0RJAmVkaGMGdF6pnhP
oYg8Dz4YU0YHPMhN7R7Z1I9ZJZuTkTK7gntAuNxlxePkSTUeUt1f+ixSFoI4u3BfRNCfWJpPfeh/
T4qBHEhEVG7QoyZouXTaAB1Gkp07fZvnvtmHeXedNe5zSmTlbij2SfkRGtUV7+ob9H4QPfQmC1w2
GJpyHrPKPHmhdZUl/eUUjucisOptRL3HZNOhXMTMwzfHe+wyRHFQUOGW6UH+1NDA2lStZ3cEDVSx
uwJQeMMGR3tkEMWNIdUnKafvw+StPCakO1kgoC7tGzcJx4s8P5aOhwmmeZ4Yr3ID1XvicsutmeQb
3ZvryaC+XhvsGNQEmbweocnMo9intCY4BLaQYRdQBaArnE728DC31SMan3xTtJT/kajNlT973UXL
rk5h9ob2DGhHaC/JJTjavE7PK36AB1Tqfp7451xGm3LExTZ6FUxDy71DMIyQBKXFyoinZx+rs8NC
n3U3oyWfVMj3F5TGgcFgbu4BDqa84ZxTJlTMBnIrJBiM0+6mVuKaMAzQLJX55V46c8MKnPUFIQEu
LxAcHdJB7fpEkfTcaIbx8GC2pVs9FpwVqySqDmkGEHsEvOJmMY1cieksbU/Egn/MGMaINIWOG6c4
aiKK/xn48DZcqt673GhYC9yMiYlVI8YulFgTAJGtFbG3W0AsEaq7lNMRMMTJhh0GNuwwj/6diHAU
KMMluKt1Ii5GR7fsWhhmNUrRFmFcQ9c6pXcKMJe/uR18AigDgC0GR7o+sUCBeM+5uB3dgBoRBMnK
9FO0u82zt1B8rCF4atv+ra+RGKiO7is5yqnsDiKT963UM9TkFL+T4O+euhxxvK33uu36tbNKMmVd
N3F6CgKNyribCPHSzk0VimChayMmabJPMUpWUy/cjl72zJ7Bgxz6AmGm5mFs1IkWJWlFvrqx6v5K
tk9OKgVkvWHjJyO6eC8n0Cp+w+pF2S/Ku4CGwzZI3Kt+UfuWsW520E7vuxJMkp9JpJ4BXfGpNS9b
AIoBIpi9H1po03LxlsyM5KVrHfOBxbyvxJGXkGWFJLggUl9VBPHYgbVCFcJi3bXhPoxBVlZ0rDIP
83KgGhxmgcEv7Aw4HJymolBjr/bm7I65HTYgH2uUkZHvQyIMYhH6kXMF7UqGnzltQWpKSCfMPx5q
bd2Ukna1iVHZnlOxm+mj0+Wr9p5Fj9hMuglH07BkeXQ73/D9nYEC0ewx8Rs28+lAj+lVW+RXrc/k
U7V5dZNoaiunRYTtxZVzSOhQZSE7e9T0mAuARokY588ko51MC/MQ1LTleyaqs92/JyXh69ltjTtu
Te2CyVriYAyt5ER6yo6zXwoB/53ESESv0ORLi/ZrOYOxK0fQDn5gbTIQy/sipTsjcsYfOodREcy7
Jg+fMtQK6TJdD4r+NmeTDrNNlaOBgzfGgP2UB366bQc0qCLKHgqPUxuCVGRK2LoBNbrzcIoEBhQg
11R3qjh3qfFl5pWBb8TV69CrbmejvOxG8dbTRluXAelZiS/O//x/kAJJB8rgkYbMFDYuo5RVG4/Z
IWTJDKTZrTwX4VY7YXYMs5AlXfFDB+POUpB5qoyROHF93107gqCFa9eiqK/j6Bv0JFI3y5sX8uMB
vc3w2FvVBcVdcVA+gp/Ewd5mVWiaotjud6ZCOWsWZ2JYHMbj6NWmJCFWneO+5UIFHIR3DJftKja5
cz00dVHY464cumtBGjWayONgpPocT/q75mRKXSDXruWyZ7Z4B4IAdXbl6hM5i6S9d6O/kdBpEUUi
CYrZmJbHA3ZLBdZm4eyUlHsy697ivtM7AzpAY2tBbMfwHc/F8wC3fCuNbccJgdd0nDc9drjKoq4f
bUCVhHldDgliHj+4YlTE+MGLF402DgiWxaH7ZZrhUw7x6bKdi7eM5HDqpu7W0yo9qaa4DLwaqR3E
wTht8iumZM+1WY5rIgggCBmrQNJKpX5BodPIeW8vbPkkN54pNUk+9lKGGjOnUC8ymKbwypElT14A
WHuKSp3RHZ40gTCdLvS+GvIDZfTJ6CA+GLNJOoEiK5F/mETchzvUOXQiIv0je25hxPDug2SaY71P
Yv7BjpxJWCV+0Sn6zRAjsyToNV1Ln8cs6vJwS4+FRyS/GEyX1kzkbFQPp8OZ+C4KQEJD7j0Z2pze
3dFGyzchja9li87E/Kx4Lwnai1h2+R5m0dwHHRlbRlFyRELgF1VzdIbaDm8Ei3iI0IldHhB+hXUg
HxuPbU7vZoNgiimGMzTr72mJRdN96+0U84eTKYwz0bnkZuoBSE7yPPoxmYyxJCbHxj9eh9CC8HfU
7bQZSUPDrg0tkOEayrEh3vfYPVqcMZuYAJKVH0X6siJTEY9LfBeNKI9gcaSwbvnoI7LJgrJKIvpo
qmXBQK2TVjl/f4LZsA7PHAnjg63qB1UKyUws2tuapbmfXOjo4TnPELTYjPvAeHBUrcFsEYed0SEp
Sc4iiu/NrDsHjqfe+LPvIS+wPqbS+bADvkdbQHQZo4WY6KREJ4k37aR3beHg7yz6x0bhKJ8LKLGk
Q1boh1i56YikGfI533/3vACVoXWt0vQT/f2TEajdUCZvE2eLtba8mzEoIYponKFTUfDKmagX2nq8
mCzYiWJAkFX0D1lfrZOyY1CIWH03tXP/SHAgOOdyOuKZuUKyj6C/L7ttWsyKgC/kvXSeV6kI2EnA
De6sAHYJz/06CdXaQTQ/uvTY4xBbfVsmIAc5XA2YFrakTKJY74d9xmhwLdsk5whM8Pq//goPj2Ua
3onBZGtFCeouLVuvOTGu0iuMg6zqKbJJq4P21IlvUl3QuWbBWx5Hl3ONxwAA5yd2BYSl8FvN/pUZ
xAaZArRjk4zSMVUfU6bvEfTgjax3dYuk1ZruM+b4ZGnd+sZFK2mRZgHN3iIr0FyXFXFLpNBvmgxW
XjsMxzwInFNInU5gqX0RsaCgzOpwDSDFnok1TERTrKcQ7oPTwoZkMuPHxWtu0jQdps5gCRou5tGj
2DeccWvt47GK1kGdeocaQb6ZLOmaZvJGv5ikFQHHtnOGL7cCq6Ew9Zljm++hgAerAYKGzuGw5QVi
+xpLEXJyvhKdfPTvdVx+u1ngw/AO5r07pk81IuQxb9ioC8BJ6HG28RAhrQYqNHo+jd7unJZYBmeH
yaAqabIYtK5VhbPR4sYbvjiMwoPhhiSOG2aZ3JJUpdhYiXtnHN28x9hFOIOes8il59TYN+TUPQ8N
Ys66tvgpXL9ZIbUO6SDPW8IiFH6pokTiiulgQllJ3SVKKsh0HdOXJrLCodSrMBIODv2hALdwFKEa
s0JEMoa32OIj8ZVl5WMNS4wA3YQ0d9ACOH24C3mLQkSfFGrGlW3rVzIa8cHY6Yuy6+Zot+G7GeOs
NDgJ9+R9mrBwmq4aDpZjXgeTeyib5kFYtKQZHQJQCK96jruYjIqvqgkJgnG9V5n772XqgLatCNpN
HvoIFXRq1AUIpWxNDblvJeitEVoHYyWm8g7bKu8/r4aJiwhzJQPPcTeoBveQl+KKqRIEDHSDTOQw
VWpg3AXY67kgEUEhH+0O//IwGlR9HLF9psQY1cjbnBsJN0HfzKokwSsSt0aKEytFKSxs+6npao+b
SnholH0Ywa8sVaiNXIGBgC4lkEDcv41J4pEecKxEaLLCoTx1k/yO1fDZDQgOo0r3a7esdkwUUUX7
+xbipjLsNyaA76E5BDx2kM6BGecustgQe0wRUIq29YcR9wRglqTZj8WNCpvqNHWUbYUcbo0BG19n
0KYNfyECOZGnTqBTGH9gYXqardjAh2QgZ3dfUZNx0pzqY87KQW/VRprLlKXBFbIedAYZa3jyX4fR
/qWUxb40eFRXNEQyrd4DSvj1gL4nnUHx4q6Q6BeDfUpa4LoqGA2NyKaxfemd3fLiVs1Aj8q1Vx2B
t8u69ZjnC4H9mPESBANG81mGJKKzzI6AfBAfYLkzJxYwHA/fUDPgFvaaGWMu75OAQVJOa59I5iWb
zsNL2rxp8ugguphiIyCzKL5CK0q8jwkwN98Gc+Z8F/4kCTkRa6ftyZ0aMUVNwUPveeLU9QcN7/Ci
taodKKjo6HT6M2xUwlDNd2m8FGufiKd7VPWoxMb0MmNlnvyk2dejuEl7HwtehTqzQZu7Vul4YYAu
67r7vulalpNwY9uOz5hkDQV8lSAgQslyppd0JBQCkF4N+bs328UfCrMuzsZHv8E72BnjU0b3Bx6b
f2Mr8za14e40gffBqkwvWM4IYyY2r9boESyF2tgE1aZreWzmAMpARRuJ0hED3Q2A1OldwtXfJD0Z
YXEL174gUHHN3L47UHbQF7DsaCPJTSkq/gFR9lQzL2WgiUQrJuC+NzqQOUF9gJ6Ygi4nm3XA5JnS
C5NxjXBiqH91NInHUfwaDbhqBasoX4G5dct+QuJ2tbEannE9Q5vAYqJmDmVOrLZ1Q0uebJRhZIq+
NPdEDYxP07Eq9bTzlqD7dqCkgK2+ZUp3WXmssL26IhaI0UfjY5kL9d7Jy3I75trZkAgIfQnhfBET
SjuM5luuNLB+EBg2orGCzs5IPwUAXO1tEu3tmxmcTskBY1skBGVOLFqzgoOB/QbyAz03D6lF2YH4
Guf8eZ73SVr+6kb3wgq5WuaQ/AvKigvRfg1tBn+CUZYxMynrgmNh+CcRY/7KEGf7oamOZjjdFhre
iEC0Q54OuDezeKb2IBvZw4GEoiNHat8NBCz6hsdI0WH63j52cX3fICcCXgHIqZvokPXynvPVvpcC
CHxNUG/bk1xusq500tkanH5oa+CE0oiuYKxcBvP8wErTrtKJ7ICEFb2NlcmQZzkYE69eWyrbEbTJ
sLxxjgNF+NoOPPi1cHBWtlXeZuPJncBqq/jGTDBzDPNLGb1qwzraAyo5y+SUXBQ9b58tr2K6phRY
IPwL7CwO0QuGZASjY6bvzOl3PrMe3pvU2y4PR4VXhklWjpJC66uofDXZIdc2Eyf2/frFortTKXyC
ZTI9xYQvr3XPyjLaJZz+dRyB0k/0F5/iMovdm8UEPOr2Egj3Y92FsJ3IL4794TAXBk5QetqZDbB5
DsdXt/EnYnQOE4GhO4NmbRW4JVhb89z4N0PkAw2K26fIgyvq3xfR+EEiLTX/y5xQrVQdQF63UtdW
Fr1QdFbr0mrEtrdfWEEFmsjxPHfG2QAditiFtnN9zUt4crVzQMLeIwRUmGx8JvNjkXxVArczOotw
aSMYtd5FgqP2LJEcCZ8+kmVBT3UB+QlTvjMy2xhRzEQ0Lg5yYbOmH5qe674tSuqsEQfcENExLfyl
xTQSMFlL4Fp7Dk1Qsizl7WuHOLyyA1E8W8W8UcuksTOeRFb5uGfoBBFLHB2N6jHLNGhyqL0WJRNF
FJQRyVCGKc7ebGA8JzMriena9ABFdxLMF6cB75Qcw2w91frSD7O7MHe+8/lU4UnxechjOpPrJvI9
YECQ1dVIhzaivUOFjbevVu0hy/3LVnT9CWvpclAHuEgX/+R59rM584oTDj9sE/Vp2KD8fKe+HoXA
oRH2D5GkX1ANxRMCeKxNAWvMTLd11eTBhqxHop9oRzIAGJlBuUxpRtjU8NHe7ZT5EvqDDy+kbHI8
/ZDROtpE45DALqAj7wi6+pRZ6aZ34dpys5v6zFACIYFnf+VKXHra93b0ePBYNDieW6AL0WxvZqK+
VIg3EQuuhYGVwxJDqCmlKSGxQsUFcCRdpyD/vYy1d+aPGyzZq/FgGNOvSDbPSeTsOdjcaZJDKivA
G2ufebMHtFV0SCMPeFvk0AbHPugF/YaBzoBwlTdPWIfQ4UVyaZYUQM3DOCd5qgiMPXElHuxTudH5
cJapVZ+NHp+jHTXHnBmnytt+n4XDtai7eFuXHITHMTh6TvWpGREYEyOrJHIRBfeYHrPhpsSYxeFd
gw8oyKpHr4DnMxVH06bfA5nmSPW4sXw6zm5rfaKmU/xIrAdEGGzbmWk6MEVjUxbJZ6SN26LM7hN7
eJ4DZAP0hD9L3yq3/wxC75aMw/Azafz0iJR9m+G1sySh6ZiJ2oOv1NbSQLyq6J1UIBfeTHHpgFHF
Qxd4SCFxrgtsjlDzp1Xe4V5pa0DTPlJ+BllXoTkbF71tPCLK+YigVRLLN7xMsWYGED2agG/XfY47
Q9zPE40CB5HHnOYgoDtaAiPttlm7tPgyEiRL5LNplT4HKSV6g7iW9CXxajUTHaHijf3ddb8K3TzK
hlLdCIgsSdpzZfQXXcoBpNTFW+LBW8zFq6eTlFeSAX/aRHJbO/HdIJ9LMzvMdZxeIspf98FWYIFe
pxi6SJqEpDO+D1K8Fk13Y6f2UysoJIdYXiC1hhRabjQWVM7t71im70WD2qcdCKJnUr6VJZpZwSzB
VT0HSWFeMyYYNhY9l23MD2v2domworhp2HINXTxNnVNduCP/g97QhVDjTVyj/+5DuPizE5wTB/t4
CFAJKx+ETKHT+970mKXS2tTdY+DTOlUu2mM/S1/qkuyKpKopxHY+vr8I/3e16xvYONhbcJZNC1MC
MvCQxZcqRsGOB4gFstFQIeCQ7JwbrxiYtC+mDKu2gE3a5Ytv0/iYpufQAcVpldEJIEzB9ex6a/Vn
5ZJw1DNEcLBZb5IAUIwnBCf5KcSW2y87KM2vMcLZ3lpbf1JPpKbAzY1pGuUvSB7r3WByJboiqNdR
jvL+2Io/rVr9XUzptZ/7S/jbdD0gAdvETUITV3wgaMxPlo/RpaHtzuMJq0M6uyjF9h4U6saMsyf3
np6gfwBrCgE5QbxIdJRXjjeV7s5zpqqdR0ku2e8oL2es/4ZzlDlj3Tq5GZuluJnCh0Gm+24Y5LUD
p0lZmLC9nj3ejNDJOXFzFHXyLcr00LZPWVq9uVEXQdnqz2XARyIC1/bd10qy3NRINTdZ1C2N44ob
LP1DYInvYGQEZNVLuG5Cb4vUwFWIVhxh3U71zj0A+qeqh8MEJnpTKA5XRW1sSVF9U2lOQ2XUl12X
Fbui76zN3CFIdrciAYHheY638YV8qYSxIeqXArkbHhOTLq1F/NPGqBC79sMEAW5EvYX8E9uNW+Cu
zr8SpvRknbvWzkbBlC5SPJFPX0ShUHh0+qGPZ347mggrJJynzHLmBeiKY3lBg7kgxSazEito80o8
xh46OFrb5ka6dJ+tiYEl2IQlO8g4dnDQkSFsMdZ9hERJxYH76tjQFAePXsLgPZm06veVYvRYQs+6
wPdclKpao2hYQp3bp6r0cxStICPCPt64C90hQ+GMKxZ18uRDaDXqR6eGWoKVs7dhoPRJcJFH7Ntm
YrArKcddeRQjgUS1GsRMfru2PyTS+gjHic6WhDtIYGIOiMMFe07fQN/G8XgYk44G2ELxmmK7xiFe
vdWVyw0pakIxUudXOKq32SMrp1Qx4z2Oz5HI2SKc9PKqZCC/zjo2gVI6n5P/moC9sDDTbMBqLQYy
6wFcb7LWKIQ2Eg3/Rhsm6hh3MWxZkONyEo86JoIaPNqGQAdMfxF2LC+KnnvbVRu2yyO73rSRoXGc
G//OkPR4MWD4jb2HM2GswiS9rJZcM2YbWOkz75GePhrHbubRFAZd8LEmoIRaoe0zQIgATRnYUU7W
7i8NEp68HrJ6BNY6RuLMqR51VlDCJHD/W6CddAI757aTX07ZfzvciN2QK4+k7c/Ko6FPatE6Q0kR
B2gdORj2a3+A2UXglj2ojEWpwH5Wmjv2kIC6Fk2lJzSHJVt5uNwYKLQF0U8hagl02HLXoQNbG2Fh
7CbJ8FJa5t4sWwFlwj3PQ23tRQhdoZzluiM62Zb52Qlf3LG9Ao1yUgD1kvrRCL5pLJ6lld9zgI1h
TtBbVpmzTZzksXeY8TVV/AtPyYtFbBK8xJ64BSEckCoAEPxh3k0R86A4riwCquUj0WSlyk9uiY+l
iirWV6sis4HHOe0W3mn9VvSs2hP6rEGhnnMFcCsU6XP4XodIKNtJFQzcoseibw/9sqB4+clo+q/Q
muBf86OXCTwatDsr58urjHdRSXc3xMm3k1jVfrBMhGN2Ch5j5szN1nGVN726psl5dPAFXiAcxYQc
mNT/Ns3nWmFopUVyxeCMRdpHMp6RDutFr7ZjvGhOEDs1lE/IPe9b3+xwiN35om12s9V/WxovaJ2S
ymEXSFEqHrZsAXOgB0H+o46e63ZHBigz94mL6zuN8icX5AnAa2RwFUp9pAfzhbRpW4QfLF9gxBcM
zuKefJ+XrL/RXTbmu8XtEiXT8ywyhDyvnT0yFIWUZVbHGHKSTQ5yFCLqqvwTwgjEi2F1QZ3Pxykv
esyW+FrAkAIlttdkCMx9evZZSHp0jDlMabks8Ng+5+DQ9Olh8PPXmqog1uFpmtNXMbMkGXpXeq+N
xbF8DKBgyOgjNdiHPutCnar4tn51qvAsxHMo33jjLkZ2wQwGEHxGJoP+BZKaawqjTVI1HwqYREuy
4/iMYZYAv3549Ad9xZh+U3mLoIKPCDe5H4uXuuZX6DkOOG1zAuWQ2tk6R3XAJkN1au51h3pYbGXh
7/wbZiNbxwEpkYlbCo+3ZrC3XnAOaGX6oX3rQCopJAXDokpQmhFEH5yCDJxxnN/j4NZu/x1KxqCD
T8LySILP6IujSpJDb0XPTgXGgUK155fhRPpaLhnTbHWyt/aRqx/CNr0oUnSc9bm3hi9LPArijlhN
VkWcbpOU1xPqqK3uJjPkjDKtIsO77ovraeII9L9BrH8RxKrcP8thBa9edb/HsC5/+a/3tvvH36T6
u+dbnvJMW/i+Re/s/6WwWvbfle+ZPrWCko7lSPJPi7LpIv4m8XcmJHTJTdcVtmfL/5/Caom/+/xL
kN4qpOPalvWfpLA6RKyW+MXL4vj1j7+5lnKlhexf+bbteqblm/z5z/e7uAjbf/xN/J+WDNh8UWdA
mEiKG1xSNA3GCB+HjqjFfvtJzv/6p/6e+Gr/wbWoWYXnWLYnHY/Q2d+vxQQZsWtgJGszL+6Hsohp
AJjOvzKCP/X/DX+V/8OLuILWuukr01Fy+RC/faHeqfrJmkvg0FNeMddAPy7GZtj851/FtSy+iW96
lnR/XCUKQrLTMvoi2RhN+8VbSJj1QDrtn1/GIuz3v92e36/DY/D7tzENx4yQ8zPIDbNpG6FZ40aB
lAkl/a+sXsRt+s0wDfKX6PLfklFwZ3f2oxeR/o5G4RLE/Il2S0UHoyIPQ/SwBxyDlmCeXSLtf0py
9fjnH3n5RD8fKNc2TWm5Lg+n+PFA9W1UsYQuMysXHX0Djn4Qz15MqkRXtoBNOL7m4dufX/Png+Wa
lhLKkZayfZbdn3ejjozKdGiUrfNmKm+L2u9RHObF8c+vIn7EFVuulNIStuUo2zX5rx83o9MB2lOb
obZvJBCbfOQvhGDVCFEXHFwmUJlm5LL0NVHsSwPcnaj7Zlz7m2Qsp/0wotT984/088f+5ydyWF5s
IU1QJj/eKM8Yau2ZPOx4Qi9TJ6I6S2l/1w5u4wJ+S82cQdJ9+fOr/lwzlqs6yzvGDWZKIX/c4ryW
UeiOoUFfN3qJGvpzZoTWnISdbvfnV1o+/+8P03Il8hx9XjKuIz3r3x//ydZulIHdWgV9SY5caxhv
RloHG2FPBsNUICP/8fUcqQTPrxBkU/+8ww6d9MrCAotUsTvMDgfRKpzctcs0mikrp7Y/v5z4+Xrz
/TwPgaaQkivaP6+3fAjXa9GR6AbK9Wi2x8FqulM49i9tHNTrmWG01cb6V9prBI9LNKkY0aP/xcdY
btiPnxlLGpvAshVYtv/jwR6dgCD3uOLsIgl3BLkcUeLEofjIGw39Jxbzoe+ZzbTBAH6zbMRFgFbt
L36MP3iW2e18W0mWbna8H0uq6KcxmdWSdDYtYb85sh6AX1CUKmKm1KYvACZa8fwXV/2DJ4yHSy0P
NP9GEf7vT5jbmsYgObuvPQdmW8MUgHP6OL0j/4UNWjAZ+Ysfe8k0//ffmvfGUliwHZ/r/Xxla07Z
jTnzSI8i2IHQAFYySFAKoJn8+MUrHGKMrRaFNnTKv7g0JciPSxME7/LMueTdOOKfm81vW6MtIsxf
VmsgXUjOYlSQWSJ0NoML3noC84KZJPyLF+oPL8kaIahifAKnlhfgt0tGkBVr2yMqJGlMOIwh0B9F
f+LSHXR38JsyvogIg/qL7yn+2wKFSMWRrlj+k0rg536QjoNHk29M13OkD1QDV/T9+rvJaD+tf9LM
hvgXjuot8nrkaBVwOwMY8jqEkmLlw5sTt2dQ5eryz9+yP/hQQkgPqK6/VG0/P1Rgz3mW8qzRfBHF
rkqZO2MkBzk5NuovCi3l/MHFbHgllsurxOriLvflt98d/aeOMVEDka391iSljbUObVzKbUBEZBMP
dqNNhqwrm4hYf2c5yThzsiFmY+X5UZIxyEOUxkGRiR0NWq8VHDLJFkD8Efg5cZeW98GdvagzRLFT
YnqfIZKtVQ+i5NDkwr1SgXQZ9dqCJAow9fjY0D3YiOqkh9osbORXbkx4b0z9hiLrqdf6HlvLpkvt
18oQ+7r4DuYHWD/YKUjusYurDK1nKnBICYZQlXVLft1UHBr/Q7XgSMiNFm14ahHBZAMijgQlSNXs
0aVDohnWVgkp3wr2sccfeiwtcGB5uh8cVOtueWqH9sAR8V5ByRVDQV4NnWY6J474LFEhWtnRgiSU
pvkFh7vbomnuPWBqSplXqeFuWqhfSnG+LqpdUoKdLHuEAVE0nuxaXZdedAjcp76YLyenvByBVFdj
fK0mErdTgaEkXDy09Ee3vQ/grYwTjuHZIWaSTiVLM4mDZKU3THGIVcJo3w7XoXkYuujCCR469Rkb
0Y4h3aNhuJzOW/0ZR/Q9aOnclp4G2UxgSGocnHkJ5mlAPqiO68bds1QQPAZgqorU4eFV0ugqIHeg
MOVcStAfocIGzRSt7H2iQ0z11trFrabM4GLp1PdNeupjPB2GsSUxGUVhgczRz29H2W3xOKxb4sZo
h30GjYNBn+ZftRSsxscgr0pyVOv8s5cHilo42MRB2eyAdXPwCnEy+kM60SNKdyOuUzsF6o2bWqYJ
vJizcCFfieTBC/sLRvD0P0BVD8UWTwSu6WC/CAQdC75dRsLChYNISEFZBvxrJ7daPwa9dQf8khBw
9TwyBVDNKSjvDQ/9HW/iXtdPEvaPm/pX0HXXSRtvCTo8R2E0bSYsonVMHFEEFFnRq0jzGNw4cO28
2gk4JhKHS25NF9VoI86R6FnSO4zEfL+HeXpoOMtHpH5KisTQerCC/oIYiLes9tx1ACSvk/Y+Rhrf
2HhlfY1cBMEUNgYT3Qw25muhn5MJcOgiuM0M/OkkbCDhSZ1jGb6Amqc2wKeLRZDMZqwNHmkod3RN
kfqlyLURCqdbI6I50pml2llZSf85hk08MJ/2cLUyKgHA3lbFXtoMzNMlaahh8Oyp+JBJcS38cQ/b
aLXMLbI5/RpwKDFl243Tbe8ya8bto/ezZ+8nN2IKxvM+2xCYiSqIUOwYg3drGOUNILWbnOEpU0Tv
drYQxDO7lyPdiSCZUobJweeMZiIb8xNF8xKGACzy2jKKx5phB9bmg6sNjFva33L8gwjq7EzKbI7e
u2Jo3u2KlKUcsrCnjzHeiSn8UJ67xQZzHExifSMyW0H000TU+H59diPEUEHPmr9Bsdjqh3rqt8H0
uMQWz/YlFDR7QaPQBsfzCxl3rh/0uDfH00Aws3WBcALb4yaO96o8mBMUvHub5znxPktGbX13Ktwr
/CjI1mQGf53JUkWiV81MtAGwiSkiomODDLitDsDQ0D2TsjcWp7p5glDODtFVJ0JHiXVZOUxEK37H
CD4QQrMK/ZKaP9Qo3sWU36NHuB6X3yfIiT/HjkZMBwXELdPoq7pLj7r3L6koyMimg+iMFtMrqXat
ZBFkQX9hNd/5WhEdMm9a91Ogw2P8j6ZzVSTPfndpddMWJMohIB0L367rvxT0BQNx29pXagTzuEfW
Zg5fw0T85lnPgA0wwnlnO3ms/TuFG8OzGVvQWQvki/QvGdga2VfFwj6EEJLpHJrcObphoKS1eJsQ
dpYuvSvyBI341QxfHPeI9Y2NqmDYEiGeI0ucVii0uGbHUkoAS7crqo924vNFd2O+s+W1zOxt0a4D
EgWYQGG6GX+RhUxCyqYorCs7hG+tzR0CpVUe4BTDjBZW2WvUqkuvZpJmU2wb7fAgO6ylbUSDVfOb
IRTWqIW6/i5WwaPR269ReSbNlOwUnyjj7Bjb0d6rX7MYr4uOt50idKEjlKrq9wO0ADuXRLeMSAKZ
CzoPDlVuXIGb7SN7HTXNjWvKu//i7Ly221aydf0qZ5x79EYOY+zTFwyiKAZRlGVp+QZDkr2Qc8bT
nw9FtyjRanv3vjDMQgUIBAFUzfmHCU6uqQcsHhFGXGD4cp00kHLVhwI8gi+VqN3Xt3Vvrb3Seiza
aB+qzqY1nHvNsfqrHC0q4t/efQsEO621ddIpx1ZFnw/jR2e8bdx7M+sOSjWukCW/QeN7FqAgHMXf
ZVmG4e8tfWD9mopmD9YfQ4ezKqaHAEYxINh70g+ldLdy6FyVzMdlLA2iMNsnvFZzC4154yWNzWUn
ObNEIjZubBz/L8N5Udt+qxg5VBzuHXI1SGEBBqtQLGlvJQkBTJdHRlfL6zgu7hBeuUGP6so0Q15m
yjfNizaDUV+31rizlAEDpeJmjIwHgK5z3wkwVR7ARU5z6KqCL1QPCL+M6YsRY3zZB0SSfan/YYbD
a+5vdHeN2Kxey4vWzJe9DFRdypO5kg/oE2vKHNHGjdphqlnI1whWRUveG1sVEQdf/2oX9xLYXw8s
v1sRgm0C9IW9Y6wBWIWcOnMdiG443IL+6lbo9Ky95pWMItnnjQ9esIbR6DvF88gjqLMetdF/jOV0
0wygMVp56Wn6ujOeMlwbmzieGzFylYmMVEc1RrsGwSjgzfJz2v0YDdwJfIMXNrMCDW3y6pXlflwR
1CHOBX6JB7pMTtInVrKINeSdCHWPTFRmYF+Tr6HU+1V4pbkQHOF/t6gUJUhZmkPT/mkG/suKkkWk
QkxGIVTCYs6cll3v5p+2U2FJo4Hpq/1EWUtV+cNE3T1Ls10LaRgoTbDMR1CFHWCT9eg25R9mwJ/M
f23LAVFjmKZhK9bFihaflbB2fBRfOohw8zRHHDUazOQKpNR48/t5/S8rSE4VbxfWOIbMWv4yqjkU
ki6jP8uhMKRZDoBz5lqIoOcYIE1gBG20+t8cz7JZ1tiEb42LdXKhF0En+8QMSmTmMDvFX8iPsb9C
UM1t5d3vD/bL+m06OVW3DEcnwMSy6uN1TJh94zfMyYU1iJwCGVVlkteUvsXOpk9J7//+cJ9+l0R6
LFYuLFPly8OpElg/xFV5eDnpetSZyat4w5AtrW6BSIR/ONyvEb3p9HQun8I5qvLlz1ThyYn8Liti
03O3sD7vUy9ZB2Tll9WkB2zxlpiDow+vR2jrCxWs7Rhp6KaBiQLlgE7970//s18ty0NFcRRmJqyZ
P37bLkuJQun4tuP2kRA55K9D1kh/WIf+EiydzvndQdSPBwnAtiTYkeGsDrwAr66ktbYEWMI/3Ba/
hHMIDdpkFEwFSAkB2ssVqEYCHqY+wQZLZWOiLZEZSBDgp7XRauMYZt1LOk3nfv8VfvKD/XDYixsf
DRRNsQeyZjKEqWPYStkRHG3/qEVdxpvMwaqnD63+D6HhT06WR4AFbgNIne44F/dkm2Q6MAcpmdtF
GYEHY5lVAuJF73SllzI5fxzMmQlUWYMa64BnUL38/Wl/euO8u6gXz1vYT8DbfdhZluUYiyQmKY5O
Zqvm7QJS/cPvD/bZ2ZIXMkEl8lwgbvnxF4TjRq54JLLmCJOgW05AIVeWastsVjpCb4XN8PL7A356
Xzhw+G0ihLJtXDwWLKvFkLjnbZZLUtLNIUpWzhqYT/wc8+6p9//x0RyeBQoZuSlON6Xe3r+70qiD
BW+DO/a4dqSGcfREK3euZcb33x/ok4vmEN5WwEFPv5zLl5ThOimPuCkf1qX+prA78BtOl0Wv1UBq
CUK93N3/50c0eLwYpCItYkMXX6SqhJhXWBr3Pl5dddo/AYbpWVswa3dT6w+/yU+umoPoo0IyaErP
/BLQJbBEMhAvFi1AMdwlNrMDhyrfoS2p3v7+vD656x2b1xNRXN75cAY/XjI57IbcMvj58z2DLSTV
7qUGxqKd1CJoXtwpVfWHk/vs2oHzIrhoEGb7JVMwKknqQdcGUg9orDFZL3Z4pSlpYFyrsfmHH8p0
Q32IGfNIIWhMmhGjNFuXL06PlHHe+shGznKYWIhWYrzXh6lx/P2XeHFKGhdKd0iikdrSFVW+/N1X
UetkVdnjnVPHLIrgV4KvSLeazwKqRgH890cjYfTxrDSyzsyXmEGjmaXxMJl+P+/miK2WBw234Qgt
UoNTPJN7BFYWbsHEfcYPKvnbbaVYuy2k3uruCOcatgvNENFnQEJpmanMWoe2SZTkeqwMhRlti+Yi
89s+bpHag8PE1BB9P1UPYAN6OU4RM8KZUXJX1roir0rTTL6mTWGwEB8hCOl4Yz+iFj7ARm9Bp69Y
UbGe7yVdfyhyw3uxCztRoef2gHuNCP2LOUKF8Dgbh6XDksmQ19xjSuerS0tvimTZagGH8ftKwxWt
d4j8jkPWoEjeIqcwjCGSvlqcdO06x+LvRdK7Uj2YXVrHmIq6faquQVwbynd4Jw5IZlDr9hyZG/7e
EE6tRQTDVZr7vkIM7lXt8oalCGLyQ8o6sS09+REhbexbImyviitbkqrgfvCjIYevlisYAQ1BnW5t
vJBgDDZw1LGGxC5n/OFCyG52uZV2FVGxUdP6faqHZXCtyHmGRYKE1OdCksEHzPtBA/ksq13xrCRx
IR10M3DCK9AzKgxRKTGlBWxZgiGybyJr7PZh5u5ZcqB3ASIow8YimHVLpHI5BYyngd05c8fzD7bZ
I+pfDRHSsmqQZtJiyr2pZCsyLV04OFYhG6xIeHrVbkWQ0A3CBrMzw2vdJSH2hoiTWlpYbKFZuBgS
q7TnejH5AQdQ59G7Q5oZJC7ym2P5TbcRbELR0w5uiDCzJrTgfe1s15qMt3KjQjnKNfUfwJJB8Yde
vrWtvnodm36Cuatk3mdji3rWVVsWxlqytHwfRmP9KAPtRK4LShBwhHLRoI24lNEIYqbJnITVM6+E
OdyTcQFxK8Ufze+dBxOpVAIWtYY+dp61m5abw8DiDsWbdnDD59GBcT1njghBZczNAjdtmdAJsieY
hUhlX3+HVJDcl64Ey8ULRxwyTZS0E1cCp9Dq6O61xHQ6TOtQpgxk3GWiSrGuETgcR6gxrQ+UkCgC
g4L4UuFKgDi0o7Ig6uQpV3CuoD/3QJVxyZEscHwgTuONnwC29LssfIG7+JQ6qPtHPcBqvkf3ph0a
Ysl6+22ofDxLexyb0CfN9y7vi6UmN/FdiE5rvwuUDj8KCKvw8IIJYOVgWfK1q+ruqpLzF6L5/asR
KzFhq5ScTZ40ODCpaMGoiUXwjGSXAviq1XfZYPd/GRAXrvEZUK77ZpIvmfAPOZzReVQAgqsw1dh0
qVXPxppwqkbOghhs5EKSDJRI2hZjWhPYVorcX1QNjHs0KbsnZ1SsG8WLJTgOCO0QIOua7l4KalB2
UVsQNs/tKoJq3solcSEZYusg1z7GnGq08v3BuC7MGuNDB6HQAGk6ftIYSGFWwH2kJcmINgdM5Jse
9vkLliz+fvDy4s7rUxubwrpVHjT4G4iKqdXRZPkO6R5h1xvfjzEstCUQFabr9Y8+bBXUGlACRoUA
Cy0moOEqSUv3jmQ3QHA9Lg8QG2QifSNal1KIreGg27cyDpnyQjJDuF15ZX+TSid4VlwNF8wBcNkM
QWftm1e3xL8rFHQwM+ki2bkxNRmJK9PDNXOsvGRRawjOo3s2fIO1TaDPQiNvA5w23WS8Am4VtUhv
HXnU8HlG5H5WaT0G82UEIG8wiqMUePYuR7GDe5MwEmH2OCt/pJHqI/+dDzwbAgUGad7obraEIF5/
McdWa0kTA5m0lAhtr3YY7gNdd+9DmBtz6AHFXFVSJDgTeGazgfzm16ZUkf0csGdTQs9Z1omjPkW9
mV6TiB8cuNXmEcINCYs4JcYGrTTi+ba0Y9lUN30VoVc5timCXyqEJShRAXFZJwgsZRaQiLMQteo5
M5SzU+76TPKQWJCYQeyLwBuKDRC/BlpOjx7NzNcR8+IeL3RlraWeXV8HEdK4kd3oGIcDfk+fVQ9t
uUUvE2O/z0kNkOjwM97E2MeGxh4VZVdeDwnyLreKjhbo2mYlhrPLoBnJzvegXcGPtLP6aZK5I5nU
mIHkfFONVnb0mTc4HZ5CIyveGaLKZnNV8B5DI7w2OgWTliRFBSoZLIKfVjd6NYotuhW3XzUikTFs
9VFLMXJJRmhxtxhV9TDs3T5/rVWsKeZZBxBnWaIDXd7GQPTRaDNya9fbpowgt43yCGQP4gDEVSWv
vy0bl2xAaKmes47QJmIukEbOXz1UV3eJD+o4QBTQ++qHo9bxPkN8JISNouK67aF5DoS88oktNspw
2/dqlq1aZUQAsS492EmoAH5BBMJZOL48YiDFin/RgkD/W1Ia/I+jaMS1NkMclHSc10Orw4sZTU80
Xnyc40xcNJTCOoJ8LyOiOXGvkAUBzhxdS5Ev3ah2WU1wGylalhFSdfNOKVRvhRoDypmqLl/ZVcGb
oDcwWAaxq2pD+Tfg4pgMF+KQaDuAFGeJIRc3mGvo16GRJLu+ANrMfdLEoPHj8Tbk9YhWAvLUoNjL
Eu01OBzfYnXACMiFoWoHGYaMrcOvVUa3l/l8RAghG0f0TiW/5ZUTBeSJFCY2KsjueWZWMckaV1nl
ZtA+dpWKM5SOqTJcfoywYItCQApQK5WYMSHe5Xzxg2gcZkMCm2XhNmm9mIARiyhFL9EG8kzsPs4m
b9f0VY6y8E7zkmpvVHK2b9pE+4so5l0INvjKDXiV87DC6U6qn3TE7Ga1XA7LMZfNm7JNnnuuC1Qh
VNhHOULVd9C9jaQZaIW4TWuueNRnV6lpa7zxM22yErePmA7IR7lUdNKmWuDh0mtLSLVh5m6gWjKi
ilDfAv3N1avcHEb1KiZT41R4pSolxNQIiRvIvT2WbfkAoV+uMXnzehuyfgLE3+Q5z/PvVYPMsdbG
rHmNqiQl4xj1izYJzZfWgePjV9OatxhIBVeOM0cFgjwAsUn1EQaylC9wVQqKGd8/DzbLgyedgGpa
1cEwvqCx6xwLPyfxpquOtWvNyNxGKszOLMHKRxsLbhSgUSSOFCfPt36nu7gjYQYbz4sUGu5CyyYV
ppGbFpkelg8T0q+Vngd47dW3OFWC6GDio8kjNnNRbdMxYAKzRmqgCvj+N2jTpemTj3y++RXPwUE6
cmumxszsdE/+WnpWm9+UBfOlXRNqlXODtkcfvLqB5oYLKCZtgoSK1o3aEWG2xrh2bV6QyVVRElye
MDw16nb4VGblWiPP7d/UTVST2erQb4OwZqWO+d0OCt091l7rkaKSBpjjxPyatrUPVe9Z6TjdOwp5
1DqvDDBfmVFCWSGl0purJMA9DNZ6yozzSrUyKzuanmwVqGcMTVGOT6PjlYFhfpUbz9Rt5SqrArVI
7Kvfr2Qu101AeUDqQol1QOqavyAefa6G4cosPp0yXQ3MzDVNVxd9mKDsgoH87w92sRTUTgczZMLN
Kk4JlzGDynSgzmGnPq8tqEJzV8omzdugcOvV7w90sXo/HYjlOZAoSyZEMf0h71ZnPXwTaECs3o3B
1raNgjCybw7qHvWiP8FVLuJJHIrvz7BARTks4S3zYnk7evCjMduN5q3H2p4sOjQgDJ+a+ikftNLH
zYlfYa9iRdDVQ/CHL/TXq6ez4iUSQQDY4Hu9OLgVScRL8mli3gyrqhizqyFndpm7znWClev177/V
Xy8fRzNYeJoArxXr8vKx0EtiswawmY55dbTb3pqZvlP/YW19GdeevlEg5TJw1UkHXQMi/uHiaTx3
kojA45QIltAmgjmVWM2t63T3KBmFoFzaB7gSUOUKaa53GdNsU0I2KAu/1LV8ysX81wdIdvXP/6YM
HgZDXM+vL4r/3D8jpVX899Tnrc3HHv9c/cj2z8mP6rLRhz6M+/O4i+f6+UNhSTS5Bm/woxyOP6BO
1WJ8QONTy/9p5f/5IUb5AxeA4Mi7yz6N/7PfdAL/7/8em6oKnt+zAUSHEx1AUkwH2L8BOI1HOmF+
bjzS5BAFFOcfYOJBYU4kgWn3Ty6ArfzDVlk8sQ+wPpBqIIVEiieagK78Az6BzX1jmcS1Abv9J1wA
bu4PIRmglzo/TP4zueUdWb7MZdUmU/IKDjWz3zYuUKoceyQLJ5uWKpOznfh03jCh0YP03V546Xiz
igat4kJDTUh8ftb9PJpB/lRPTmO4SextauQgx04vt7YfVFulRqMNFq3srNVMW4qK0z5RLcrIKQ03
XdnMi9KGbxWZNv5usbo0pwHUMCvAZ00f467MkwXoVnftUJ1rKLqdDnXqOA7ltRvgBZDW0mSTkGoP
zFrV7blYxI66NRPI2aJ2bMeftUprkqKfas+NP+sras+N7WkoeTpQzpt6IQ2lPzcHRZ57IwxgQx0R
eTaRutpLGEzu4LRCqKQEul7bi/2iqEg4H4seFxV234e7PFDQfEINwx7NPUZ/+m05WQ1iLTM8tfgX
LitHdVZD3A1PPN63SZEG90zE9dsuAGYh9otm5P4dtGzphYb8ZbPQcd6PJppNo2XTaE6HFVbUQTsN
Clh9JfHLqzLK/xKlcURhC/6XgfcNlaIoPp03F/tE/2Is/7rYLzoksRxvetD3fX5MtGbbTt4gwiAE
ObfuytXjYqb3arrjyUtIKipbrz/tgCmyr2TTX59qRCPRUXxijgEAzWUeJopic+qMHHq6G9qsM7Hn
TmNvB7DT25V+6+2KGIStC8ZVlM77zWbkBSfKSDmvqzHR1qLJuV3yNoho1jcNHnV4VX7arB7HP7ym
YA9MqYBzzBm6p6XwXHF0VZvy2gBxPr5CiKHqVt820t+4lT3YYLIXg1o7j74dPuWhrmMSui58Wf9h
kWefdSi8fB1wZQMWojZ7szObNYmZ5rpIU4jvU+889k69y6m3VL7rXammcVfB53FQfwETMoNI8MxK
KXkFK/wkV7LxZUw6ZyX7Woy0gVt++dBAMlLjS4G9FPrOfK2RlXyR/LK4wdID2bqpSBg6OWI7dio5
XYpJt6k8yQB/dqKBH4FoqTX0CEVRRdTmsjuTgVN39HHQVavTdKlX8TyyJI0fBZ+krNN9hDrIGzHZ
xSueTz5owFPtZbupx6l2atfrVvLQtNKDmirttsTGpsLDATHGqHL3OeHUfRKY3zpz8NdiV1vBn56p
A9pq2BCxjJ/anRvj7XwaRezC3Ujan8brR/ubAa1hLcY0Ic5uwVSlGClEA5rJJh6nFYSjpd504Uad
NuKT2BBvDTdjA6jyXBSfxD5RK4r/024VIJ9Z8Xa086AXx7goXhwDfBnSu/We7Ii2DzIMwHsAUNDC
FbC+ZhE8+Uobr83BNYAjj25+DfkX3ihaC5hqF0V7ZaRSsJBrdEXVGrl5iSjIY6ENzpWlj2Bgp2Lo
V5DvK7feiaKLROiQ5o8XnUKr/NlJJabziIpO0wSdwzsy3GvNEG+6JixmZZbHEOzxvTQSNb+TQtnA
LZ5QoxojxNvB8L4Pmjze1IR5oaWnxr1okqDSxXdV3MEa+B4bBcRb3fF24bQRn8SGaXazmWJkXE3/
3X5RKfZlk63YW7O8iyJ0lN8GOXeTuqHZuCgji8rzYdIee6cs4FtO/R6FXaXfyQMhTMSIGihH7INh
3e/CnuD9TJRTWeGlxmpoWTRq9k1LUO0qCWPdIe4jrUailmtjTMPbHN+DBagd9alNmoMfGe4Ppxiv
4thpnjFUKuZFha2z6JSperdmaRTeQkV66T0XUat2BMs35KDkpNFPD66nHMsikW58mZLYVKqfXZc2
mnGndmKnTbsiww3CHdTk1C5FxezUTrSQ2tGyMRXXTuOd+oqxwEQ3hLkDc9sbykrrFf1WbEBFMatH
qRafzza0ZmKnK2OSFAMwHEoDp+Q2lRCWxDJVrj3j9rQPvHN9VQVDPn+3syJvPIOrHK3e7Xwb7HxQ
U1Nfs8rqlxD/HyU0gw7C60psGjm/tkrkVc/7G9dIFl4Egki0SNx2OFRYq6OsVj3abZ4i7zoNMnX1
QGrufINSa+mT2gGKZ7bf3SWQY15lqfkGPcp/iOUxW5k+kkxEspw7C9zoLCWc8YpT1rJTUvznC91a
+EE2bNteM3YGAtALNfedZ5+0i2iKRp0/r+IG2IvvpuhzAu1E5XPEM7K7Ey3qrj8dLp0OF8bGz8MV
MWKRb4drLg7np/IGnkeAMp3h1pMu7w9x2qcTDVyDMGAo7c7fGJk/fZ4aUcr7QEVsW8dKYZ3I6anb
+Wt0XIRHXN3diS+Ql120DcknQaMxqkODtgEezVp6hbQMAHgPtQDZDofq9FGU02mn+MREZFIxTHGB
PTc/7RQD4ft+MFM9GcxbjTALRiIxf5hTEWFOANutyYty0RwP0/owNEgaRDb1XtuO+8hFSC40/WqJ
KAQqNmmEuuKp+9RcdqwjzpYL2fNffKNFoKd2n6PS7Z57Pkg6e6YqD+yc+CCnbnbXIj+FF12YQrUo
q6+hjExlT4bwIBsdUpt1H2/yuBsRoMVNvG0944BAY7Dw29B7hF0Z4N2CvGZblQupr5FbKi1rachN
90qWDMiu75ZfEwN3iQDNwNOYZWPGm8FFrUuMGWnlzzFlq0pXiexb1+i8tfLLWGfWomtGjBXGODoS
g7rFZNTdFo4RHgu5y2+ZDy9FndjVo+t/jWecMxNFUSGxCiMaxYTgvO+PAzk2P5gkLGe979iHUkep
1PGT8dsYeUBXHMndnSsCXRu+YbEOQlNT3ld4U4U8VYgesqLCmKgS7lYjHQ8ZCpzLi0/I8LaYidvD
wfO87rL23EPUoq41HPzYQjVWCjrpvjC1VdSgHzKtYEgvq0fC4guxvBGl8UNpqju3fOtXxpG2smOe
JsPwRP6nvDOqvLrrZSk6sK7oXKe8E7tduYg/2UMvaEXlnWgIgjU6fBiHvMIMxJqzJO9WX5uSrD/E
dr6XA9l/QQkak2slSW49aSx3QPzMeWsEwYuuSksnGsInLHXDFXua6yC1tIdBxZp4aiB6Wp4d3+pp
hBu7lbDkStV8Tt4LI8i4JXxeOwNUJj2zdkxP3Q2eamTw2HXeHwSEbUWLjj9zHishArBTB1EBWrQe
kbWS3Y1GXySMAkQ8yvGal4p3aIbEP1iWUZC84J1QTUWxT9SyPP8+ZVzW511OG1kbqEObtu99LGAZ
Q2wMtDoXRq70SzHGefAQC147rweS6f8a+3y8i0HSSvrOOrtZn8eQpuONqbNhKQiewdcAiU/XSVxG
LpFqwwCei1Lp/SWusLiE/7rMvhGSARclK3oSv4nzz+Bfl/jDiL+OcfHj+XQcMcSHkYlnvzvyxRi/
/iT5W/ROydFsiwxCAoF7EBsHQIEm8Xg/7+L+QQAvKcZ1/9bMSJE8GcI+uhLtMOR0DxGgKKQ+s2H+
rq9vFzdJ67+ed6FKa+1LtZxPGlZgCaYx346KfbRz+kPORxWDi2bnowJ2NvBLcF20qNV8UpP+5aiI
d707akNgah+0WN2Jc6hVEGEIzJHMaVwsfMVf8naep9HV0v95jqfyxfmJPyuoxwKb2Oj1/Ie/nd/5
lD+eoyhBHPs+gm7cQNyX/dY6ojnVojCGeqSGws8KikB7DxW52KWD/UXKYZyhlgjhgDD/NknM9r7A
4e6ar1yFGzjVMhAa3tZR9DwP5PuM243laSBRAnRr37RB/028ZTugvatc1r6Kd3KsoAu1uHxxJ0MS
bf0EXISeY0w4veVFE7Hf8MYR2eNbg3f1A7AVBKD4udVKiI9lMyiLbioOhq7NvEpqd2/NRMikkkp5
rRE4RhY1guyUqMWLZ2Q3eq9DZLTlwdqa0ybyLHKJcbZBQgQ1xdjJ8IgxTbhQEI6R0eQaLHCSM7d6
PLROG99g+THuMRiQ93npLHw/i7fk21DQQ+ROnXUgmgh2o7bfi7JuDp1KDmVAsSdgJYSQ47g/7Ywt
Q97F3b0Yi8DxuA2j5NWxExc+ZMnsDbiDfy3KUZ9Ud05glXeYP/rXkYVlgCiKjdlUwWzA/xEp1wA5
N1nDPiWb19KxypN2+FpJCvOGwiTPZfjWJsHW/NGI5LniaeFDGHjOrdZVz0gzao9WmJCNdZxqOSiV
/njRyYbnJzrJLN5uEU7CHeY28Vz4Zh1eJHZoD/dJ2N6IC+DlQXbtVYoCjp/rhMI+6TfEdk/NmKnc
iEjXdHXATWDDOjZT7Kx+LifTeD1NWBMB4Bxmoqz6IrL2szYvOmd9euk6Q1usJcXN1l3poaFVmNKx
QFaSvKhrfs/ixwxrjFcFQeJ5yTL0cG5K+sq7F03tESZa7ZQERn6+ygckAzY+loCbcLANxL5l9cHw
5HwzuVHDz6m1B1FbwWUgnehpDwWGxZtmKpIp+1n7b/sWPbKlbui10j2CAcYWT1EbwY20PWSKKq1y
TSOuKnXmrm4x/vOsunkYWwOcTikZ3zXtbxE1wmv43pca7Un0jkG3XPZu0HGCQZpW9zBHsi+VIdcr
1/aCZau3OFK/Fcsu107FMbH8ZYFMy7va6mPxXCsai75m+aXqq3QxWFG6kws32ErghpaFVfqPiW7e
h31rfpeDdptmrfwE7YLFi96ku9yRgy2oin5ZI2QvmpIof1Rc7mnEDgNMn0lse9PcuW0nr1VP/3vS
SgyqoH4eShtRTxTBj3ZWwkCLWZlk4EQ2aaegLo3z77vuWZqvsqjT/y7xWBqQun6G6X1fxvglulEs
V3tsRdAyDDFrM3sMqNCIS7cqysX7yi071uTcmh0aeYpeZM+ftWj9nSWhoVx18HFtF+ujPh7+Ko2y
w4sKrjbBghjO7STI/KEF+Wt7hkUk1MqbSB0ea721oPWNurthMe1u1MnLXBTTtJYJr/BjJQtFMtHz
HbOcBWJ7+iyaqUqOf1XCAiFzu0OtD9atkcqExaXm0A+ZfSsmnVOdKInpaeXV70pTHSR161bU/dqv
aCI0NVVMNkEvdD5TPa/yl+IusFUkZW3EWZfiLjgXz7XmVHsuisah39i3P6OWoJ1w4AlC7SG0q3qp
gRRciaLtoN/dgUFZlVPtuXiuFY1R1vhZ+x/1VRq0vqEgck9Kretde/qI/ToOGlv0lEl4i7LYGLp/
hQexuW6Y2UIOnNqIitJobKyEvK84Sw3LhNAhmswB76gGUlo76veIC0S3hpMlM7EfK7Zxmcgxzaag
/9SsTVP9Pkv76NYGj/Ou2ZjX5TU+vpfNTqNN3UMPXrU4aFg0ywoWA5rVpQ1y2xlXvlSwhI2wY7w2
FV5GfVmwdhE7nWKhYBRzELuaROoP9YSkiaduGVMGXjWtlFwrKapzohqIEqxLzzdXYamayzwJ1Rtf
ivSDPQIBUadgc+PaKG3n5tNnLeQXt2GyIWtSddRdvd6VQ7nP+7I+il3EwGAi4sBJDsCQY8B82pGJ
o/ZvO4SF+QX7hhqR6RQ5+SkkHeaxdtOR1mdJPQWt1VA/Bt13gN/JF7En7qoXt4KDKUolMvVLpW2G
K1EUvaUaAfdKa5IvudyK3nGQ9rvajw7VtG5hOcGqxurypxq3zOt3+wyxZkkz7zpXkld/WtWIXQib
sYIR5bdup31dwuo416CAjCZz3cZl6ixlkn5fwAq6JVqwLvqS8OW0y8MTuJe6dqsh2HF/0T73i1N7
UalGyCHAAbkJEyMpJ4SkufGn1JDY4HA7s7O2uhGlU5Nhyh6Jsjx9iowSvcxzF/Ep0wGSjJhQ+9IQ
/QFBgEDOh1wJPAodwpZqqxY6b6TbL2V81DrL6qhr+hsXivfCrBX9mHe5fjRqfxv5SrwXJc1V3TXS
z+1MtNCnZm0LIFmq5PhGNGkHxdlJdbETlaJZUWb4EwYdUsClb0BmCsejuzsfQ4509cqXkbM/7wtN
c1Oiu7sXw3SDw8SjjbvZOBANnas1tjpB1CQ3UodwmKNX1QwsnnGfmgagmyjZeznXbIj1EXKto2OZ
SmWf2fZuCJVjGOoRYr+G9a4tJp88FOzQWJbTNRdtO9qKktjIpnZADCZBYocG/669ic8iHue0FX+H
OLDpVfwd4N6Xjh94e6JcdzqozV3pjUfRQPy1b3/7RR9R+fa362J89cPfIsZPp/HFn9YxAdpZiYZb
Jl+CGO2T9uJcReXH9mjdmldKhWJwaimHCDzf6cs8n/Annd6+oHN7xYWT0+At+e6PMvijTn9ing9r
pUPWP5A666vTV/uwitK7wm7yryaYxmmv6zjpAS+sL6KEmFOyCULExCUttL7yLwbsUht4/dBWSTC6
s0q9YlR7EymRehv5TOIGr6pBbWc8TggO35BF72YI4iVf8L8K7ycJ7alObJAe+dF00rAVJaec3rYR
viWiiB5viJgxQpui2NZqwTTnRhRKLXfmXuujcTJi74q9Qk7Gq1YeXKY5Ulmh0JmO4w3CyO6pSHZX
ww6vABo41UIumsWln31NR8XcaTpZXR2/hifP4omMhUmCzBDNurA4FGR9jgm/gTsjTO4znrxPZGyt
VY43w1IMFk1/AiJU+R4DOOVh7HCamAarPv4J7fQnIEaHvA6rbvJ/qllFSxQUyNeLRJQVhQ+e23Rr
Uao1V1JBefJwdTrwwqcyprs6XnaTc16TqSgCDPNA3FpdAAPEjPCtF8/OOuuNlR110lw8T6Fw13dT
49OzdrqbRIc+zoNNNhUbOzdWpa+871An/XzA56wkOIZ0eTs1Fo9bBKD+hBxT9I8wEuB4YEjAkkxU
IrSfHHXCXL3DjhlZpGSBOzr70QwrxCECHsg1EWiUM9jg9WRs4MawU3w8byK3fvSH0luJXaKx6CaK
74Y59zgNUw/lY4Ae7KmfqD33+6yYu/a4quuuue5UIOtkr/15IBuNuu8z61sa9uqEIR5rwg9qvLPr
Kt4FxEU2A0BKUWpUr+lu9DLJTp1PZVE1jcAjlmSeZaugE6cRTh/FEArqruQSK3WPrs7P3qLfu+bn
o4o/R5fU1ekAFlDsWVFlWG5NEJlWat5vxD75XGFpOLZWsY7V+4fGqgDViM65gMy0by3PI1oTZOZc
FJ+0sgG4OgYQK0yoDZzeFjGBCk2Vrrr1po3sBlcu1NOt2CUqP9kvdonKqf15HLFf9HwbP5XiwUCo
mqNMbY0w028cCVj2NNO1DANEj/hIJoZpbZP5eMRE2o2YA4sKsXk36Y3BhgLQl342fNeGp9LPwURv
PCP+focCO5zAE+/1T5VLOc+JZg5SFKoAEwUgFfrFjQEty2iCBCWOJG/zWWZn/b5E7ARV7vQgNnA7
SFfWaF31doClwojkAPLY46ldE9rJZTvQw+CipgFELRKv/T6BhHMeU3xirSbNMXN6xHVBvwpQptyL
jWKV2X6cNkOwL6uq2V3sFg1KfSfqChLnp37nVla19+qg2YmG592/G1O0+tfxTg2NKfhTNPUytGpr
h2OhtRvTA4kj71SIwX6OMxWrnp2cR8qiqfA/G6c5CrgUGp+62fwKVWmb4evBLHoayZ82jpr/7HFu
KypOo3Ig0U3sOh9ffNLM6iBP0EnPf2yN0V31QRp20IMCf4c6DN4hU02WWdiMOcgUrQRyR2zeKgRo
5/+T9qXNbeNK17+IVeACLl8lapfsOHGccb6wcpO5JMEF3Ldf/x40ZVPRJJPn1lt1CxfobjQ1jk0B
vZxjxsKoj+9uyMFS5aNgDxROFkqH3k1oRXaDLpoQHPfii1XWwfyIQiujP5X8Un3fUvSjiv5cR+Ff
OniBOyhOvPv9jNH2A2ASS/oRwBZ8O+8b0MAkhqPK63RrzdgREQiUcbOczcOQ8etskaFrix1bNdzJ
liVpyQ4Ei322KtBNN4L5ci3RFLoe0eeLClyZBcc6t0FCO0/Z8IhGlWAboyHkOAzJdMzzGI1/NCUh
DaFSo2kHtAs0nYXoi5OJY23LLogRZlalLJGogOqp1qaWgX/DcUB4j5yV43scSdVBvkwIGe6todyg
tWw3ZYwd3BREzFLo+D2T31K0OOzAJn0cst79NE3VY22AsxekPMGZ98EG9YHgAIpwNOZt5ntB3Pqx
bb8UXetue6PTkWIPCvA0u9oWZHnHGJwmezMCQ46ejLuoA8QRvmD9tOynNSIq49ZBjsisfScHp11n
gtPYTAFylA6eH79EnsXULf1x8sqDx9CJ5BXVDys0NEVu8wV9uKBsceT3VBR/1RNek5OFqrxGtB/q
CLTXwnhEKvplSOtgXbm2Pxggb0DFUwPKF6HA9VpvhfLEx3JYoUEENS3gwE2i4WPPvadpsHt/ao1D
FQIXTSuSk2ZHbJOi8KLSWjSLluLBqkCfghRjuQHjTA68MB4CqmsEYU1r+j1vv4UauuNqFQGyAGcj
TZBs5hkYbif30NfmgdX43sPpJf5mo6BnDZtNXaBbh7XmwfCqcJP0tUIQw1UGeOvnntnPdoJDbW9X
ps89RNRDr0JiPf4WTAAxDOSA75Ii3MdNdEH96daQaBVDV0V7DDdh6iFVZ5ubrEeLSIUvPbSf4DcC
OHBoTJy2WlLjXlpleDE3zdEqtf8GZa8fIyNFoDlB35EAYB9DTrbHq51L/inmQBpjXpHs0ZmJ97f2
3e5YcrHQIRc29gs3tf9EDQeCc/JFoAYDVYnm98SMj6C947iOm/jVRGMe6+O/WVD8FfaAE2tSR9ui
PRR8Hqn9BNqnCLQwwRY49pdo1BMk0MHamPWagxIy8cGwJw5a468WSAn8ZOQfS3SDrEzN+4TYkXau
8pBv5fCEXrD4Y9CCfkmBI+V4E1z0snZeJMh7xjB68GoQc3HUe9SA8AHlJJ4Jx/vOlC9GMfWHOqpe
DCGQ5tSKJ7fVgFg7moqMAMjMoc7CTWMWLzLq0QvZgxFMToCzBVc83+pR8BSyUh0pGE5MXqodzfZH
A2AwXjblKtMOowzErmwU8qFzVkgcuw61/CcAWp+Dcg8OVXvPyqpAkFV8RRXYvvImC4NTrGqctbbo
R0Eg2jbdTTWhowaFMh1azNARPJod8K+sCm2QbQd4R5yrKxfQs460xC6q0RVWFkD1LpMKL6iuTTd5
0foe6wFJBhYLbwKkGjMA1Bo9liinBDcGOKam0gNdXlQcclAKPPFO7AAu6AK+EESgialdOkTmLhFu
FgZ71IJpOLfGgBdPhIK1hiF93MToWCzt7hyAPPdpsJDSL21QJ02J9Ls+B2KcOXgPQeQ+oTXtzKNm
OKKV5lKWg34szOkIDhrwSoOA5pK7gDNEULO74P6yjupwj/4jE8lw5CtZiuSEmThfmRjR4Sv1z1pX
p36ZoMfTnkD4a0b4ywFDysGIUbTU6adoQldL99mzU3Nbcr3w0xDpzcaO0V3NhwM6z0bQhXfJAbWR
f6FVbNUyIT462QXEYQzRUQ5Mr2oKNgEfv3WWXp3zYcBf+eTrcaXvS/y6rfsxZRcHeRFuNR9LS+oH
Ry/HTVMBEywwnARkC3ijAlF867JoPHkNAIKssdQZninqvQtyNsR38Hlj/H6AYjxInUix7cVnmmmN
kOAtVWutAyeUx9O9neev3BzG/7bu2c1A/x22Aj3QuDnjR2SDQIaDaiMYyv5BZGH3hJ6j/wDgwXv1
cGLxHaS7Tp7WGJ9dtHDxqPZeU68rsN3IFQ6E99oDRhStZa8yqEHLhRPhhrx6vD56A+fPDnhcT60A
hyvtLpGBWtngJ/tgupV8FFHZrUhhmGO5dgBHCd7LMv9kJOYTTnP2Hj1xfNWhA/FYDKIHpbma0jBq
UT3Pfqn+lc294Z0LIC2EEsQVTR9k4LcqDNCa5vrgT13SIUKPATxR7aOFE+6aDWMNiiDhosBfCaMS
cLJmUZXbWWjgMHWME37GFxleslPPLnqbJi8mLxBdEOOj0VrixTTZQXjF9MTUCo2E6xI/tU+8rcTL
mmRGzS1cgEENqWQuWP72uoskSehlj2nGe+Qa4vhrZIFgHvnM4eIIDciiAftmMqPZNXlyAVUo+LF3
YK9DyasaQM7RosL/fd0AIuUHYKirU9Q62pmGkQ3aGUHBfNPk+FvxkKU5hS23TjQD9Bqq+76EQzjd
CNCwDZDOxcAZEqxpl2E2H1B6IvZSov6rSV3UQEdNc+4CEyHiUrSvYuASXCS5aWxNU9joyqrB+YMw
BLJizkk6AkUhQOicZ0HWbbxSS/GWKsB8CPCHeTDU8k6Ghv3mVGboL8UPgeFmbgUZOLVR43bS3RDM
2qaqaE667ERDIDADKAOQanmBHObgHGmQo32dle+zuAenL3q7UD/H2vFIQ1Agk7TS3XQ8Gh1rj+wB
GTlUwyIwDSLiKUS2sgzWLquaw6yQ6GE/BSVejCuaoqYWtMWuHiLphZ9aoE3xH7DjgHXyczxXBwSO
AzQZF8guIKr4xzWtRgVoh7wqAOvk92ZIOnBNN92pVoNTaqgSXtZJnIAOGXC9AH2Coc0G8LWRmta0
Z1ku+0av+dJ5GtjESs870gCCzADsZDGoF2nNu+rvSeZgmFEmDinoJLxswTn8zZqEVtoBc/XdI1mT
26sLfNmhh79v6600oz03EKd0kUI/dZoXPvW11qyoqAqdnq/WlOqf4gadw8Kpwm3Yhu1XVn2l0qnf
bjRc7ZUjR3u/UeNfybElpeHjr8s6pVm1AalmhHd4ilNMkOOnnYAS3qnx+6WNEzuTCFEmaAH9o8Y3
G7vKshOpydCLataCAc+2VxJxndpYl40OcIOfYiPXQEfdBFsJ7RLdcFuxdezMPtCGu0gJBVOAhBFs
gXZ475JsuUBIMeA4izdReED66ynpnRIkUM0QIrsfP4HDsOZHOwv/1LjI0XN206HhoPAPvaaAcUJr
LcMv6T1anGfi19TWi+hhaFDixU+O7eYfTfAD+8XQj6cqyoUZoijTejUSe0/lUTQYEtS0KI3nu2uV
lAAz9mQgaDivi6xWX+nvelqTXlplh/S+/tWLEXdhaRR+58dYTNn3WnFBDW6qA4HDrC//0EeRhxNs
0P1O36r9ve2wm/1T0offywP597zsH/qqTsLnP0Ro2B2SFHCVEbr0kGHwwEXA0Pryc+jSFUGCCEka
P1ZOi1vWxNMLiDDWVlrUjz0L6keavctlUyM85YLD9wGklVS72WbFCT0F2WctSsCpqeEqRvI4xC+t
3mWf0U1/K0+nfLYP7Xo8IqyIq5uqGn23J3nhov5A7yrrrybAdw+q8TQX9JRoz//isKDdaECK2NMy
b8V/6nHgj+aU55+TqVwXjqLlRFU2fidqYHi/b7LMMtqT9n0TOpwzRTI6W3WOd92klWbyjCiFuwV9
tQDLpapqMvFXWacI2NdNYz1bWb2lFLHWadq+A+vihnK/OKu0qO9FUP3djLbn+HrY9xJIDcwujsC0
LABH72XyRy3Dmm8Lb/zbAVTzwYsC/VPWWK+tKtsMAdWwCgDk8jSZg3Wy7djwa6UI+Nc+HZuvAGsL
t64srhvRBPla9cPtRiN0rJNWe7o/qRLSwPhGGzlok7ZcPRGgSX8C6DPQivnTnytDw6+H/k1AnnGw
x/B7jDJp4icyID94TOrxeRrRFVGPvX1eBrOw7bNwsltZjbeZ4IBaWcxoRrY3MiDzb37r88aOnvj/
6dMxO5xKySl9WlCfgqIbX1F3z/m/fkZUE63jHgyB4CtIUY5TxrvYYtEnaQbyQzkavm6FMWBdIMK1
NfXR4X+1CKL+K17d7Rg8hyE4pwFttZJlC8TkEBje8yz6hUzZhQjTnJNWijUfEhMoGv2kn2jQ+TAd
UDnn34iAHnCS8QiSaxLebLmZJn1xsxFgAfqpCR0b9Q1diBYrDUBmJwBZVdteASHHY22ddSe2zgMa
WoB0XiP0Q8JQaQzkJXEOsOPtYrNsoVmMqFC3Ev+duhYYy7/1dPNI2nDnhZ5Gsl89ktySNikRTejz
yfarbGKnBJxL8xAVsjraACLRzPBWTmYVi1WwQBnTGmBsWJPl4oYb4dc8YmxrkHZxnQ/5eOt32TL7
rXnp+p0j9fkJtPHGx/325WPQrERJ4LEBBuqdnJZ3H5FkN66XLZ7hvE5dpG+X//z5uYub2LS7lSdy
HdjelX1eBruvAHdvoyzgZ3mIb+IbsxFweJs+11DB8q925OV/9nn3sGWpDWOBYoX/9TMuDnotuv5n
LLL3z2jK4Q/f3pZ5l3jEOxYndwSvdWAVcwA63MWvkXWeTGZY2XEEAtwKMVq8BByJBpiueKAZ2oOL
BwtfWed+GNZ3cqGUQ83NEwJcm8We5LRzSBm4CUwwkCvTRU62Q+jpx7oXR5LroSOAW6Xs2qpKj6ad
Xe5cNiYgGIYM2Qx6cw5ppXgCAuBHq28CkklAwnXIIb6tU/X14N+8gW+md05uNLfTASz0Y/h3aXTR
J1GDKzScAG6TIs32AbxBBT6AqgWc/nJwoP6RDXjBLKYc3NizaTuiTc1guYeKXYCmd2eUv+QAM/dQ
uRHzo1nW+plWyLlbSKCU9TrPYkDAKQsTwbkPdQMUy9zG12DJGhQRacbQXkyg68zbSKZcBcDnmF2R
YnEF1B6AGDccydChBSKetx8cozvRtQtEPGBEXu5dpAG7qgzWixG4VepTe5yvbPO97nbOpmY6XCsG
ywGoNkByqh+Dcd8a3Hzo0RaFJiJ7jwY988HLnQGBDmUAUZQl1gMtaOCRQfsWMUne3JF4dmAqy3Ca
fS5Gb+LFATAXcezMq5tHCUcrzoDtcs+G/EznfOp6qIJGftCc5ztJ2z1z1aJDYhsIUsqGNlAvBUne
/CCSyA9oXUlXb4ZzX8eb65tVhOp8S/V8NNfHzjeKt330NHcCHVSB7MRGIG9/sgoEVmiGtOd1tij6
3qlOY8EvmWsjkvy+geR3y8XTnbtFQdto2dkgAUhKuwCWkG2l22ULOp6aAjQeWluslp1Sb7C+6rgD
+L0AQeD3z97UxQ9P17xticzq1gbEoAIuV13+qrnWGJC/9p1ISsR2EC8oVBfuMqSagzwiqTMH3/q0
Z1HPLsgbVy7E4FU3NjfPoT1kI5UfO0I/8W7x1uLvZN5NhqSYOLJu4INhfg+WjROq21IJJNA6OtG6
UDNa1ghNHq7lrgCpRZtUAur0tHURJsoshNI8gaJad5C4SiK/e1LqwU7e1CMvrmpTei28A1GZds8p
2CX1uvgBM1s/G5IfSscaDB8PiL4ILYHvcNKQvClGkBzFlo17Tg3cb71IXb+ayxpUCEBoqaNv6a5O
elPpE4ICoRt/KrWjBp7vA8ADXembvQABidYRmCDWFGagyAPNaFhs0BJ41BRLTFTKche5tftRtKiM
M5AuQxLR+0gi7vWgO2hLF5DOsCAFeOJFPzQfAS7qfhwyqwYwJpjcl01mA0g5vdQeaU8xuO7ORNRs
DaqoMV8DW/axxZ3sMj8z8MaDlmk6iFfwgMpCtgMM4t+tqrQvve6UR3xdHmjldcy+6HloX5ZlM+EU
DLrsYUOKSJMmoL0H9PskaXHKwkmebFkhAEfrKnbliVXnsUWelRYkvrGgHaRJ8a8Jkh21YxEuXoaE
4ySe67lE+3TwgewWj8uORbaYWPSJljXNCvWkRTa6AIQruiezlvqDDWKwz8DZ+ZFNiXGhldvaCHym
o3mmJVIwAwLoHUqUyDaRwNINxwCXcvNPMUaujiJyId4FdrrHbRcoO64NegUQtf0caOgHN/K6qNSO
wJBj2/l7vmnK1yoMgci7XLFupiDvMHe5HnyZkJ4HeLA6Fdxt7MqwK+fjBKmdAAVYAJdIVohq6Ccx
IR8bGXYGFOLIOIWlgxsNaWg9z3iD6xBNZz2pEKRLfXCfZmvSLHtmG89NjV0J9pGTlRUt6q6Zhwyh
EaABKNaeRjdjQKeb3E3Dy+CJFHWCbIVqID7SkhQyAA8ja9xH2tUlEbugofxEOhKRc1Q0ATjw3RE5
d4D7t1kcddmUrqJqzI6gNyg+VPK7DXjVU6WaE2gIVK/CInO7lvl5hdfHnYKWtGMxvpPpqrkh9srP
rpSPgODvHvKxCsCUIUtwtQW2C8I3vHKQC2u5T8KAsWdWBQhtIWMOonrGugcXqG6XKPl0IyJ5EJrO
ThOFAPsTXNN+UvRqlyeMq3uSkXb28P4MUqD6Xe5CCWRK5KG0S9kJcUJod0urRiUlabYMeS+fUxZo
+0W0mOG+7frRAJyiX+1/d75suHOinEtmXJ1rEhxN/x7Gc+5g1hRiHbgmEcczTBCKIkL68x9XiBTw
5FUlMjZJ3xfRk8ZBHNeBEuKMyo/+XKvB65G4W81r5nSnHmj4Sn5n9itZFIGWbrDqxreNPkQOXnme
/XV2fXWRd2N3qrS/SLmIF393MmDFXp0uJjSbFV1v1d4F8TEkyNUlcL6caeAUlGCSOsxL0vRhhvjM
PO2yatu5oN2g5b163iST/KzZ7ZsPurTd3dd65Wc0EFS5U9wtraj9Q02STrDzty9KhwGXz8aJ3dGB
a2feAxF1fWvLYERAO1YnsjRsjaMuLz1YaY4yS41jYhvGkcTLAFDpq2wcwYm2Js2ddVtPPANaGHbr
VoQpGRVhiu8EMp2ni9OaNtxY0XTeu3wINl6AbhHOn+hmCxkvZvdPuLdczG8+HG13klEiW5elG4mj
K6jq2JSd2qnExRSgnw7AVZxL2DvDDjikpQdEaqVPay40AK87l1yyYTdbAmL2yXbq51yVnaVqiIwy
r/3YBCDDGHvoYYpGVh9JvwhpaVE5W4VNSBnBEjRBKGBD7DPzrQHUgsxLylMoXODKW6YJgNp5TmKD
Nc4mj1A7UQHUVJXGwLYJ2/J0v+6UkNS4MMBy1s/zogFjhYFE4LzfArhrHVnDGlWc9ToTegtGQmRK
9+PYvRRp3eAH0mn1BbxnQZ8WgKSu0RiDHqbDrGzHwl7hyycB7LQVP+CPjqMNtxyLjaUcWkqIFlmU
11ussveo/XshQxrGpq0YQoM6+ScRbcCLAl7UkzTUEf77Sw7QmHdHCBDC2YD/swEkyHCYuEd5HOus
k3oCQAxAdNk7Aka6Q0ei5QLcJLxc2zDH/E7ySWE5kRKgtA0y3r/DeyKb37oPPLV5sUlycJd0g/19
ES2fqgLTAQdu9c5C49iDFuOi3Axoi0l5+1Q6ODr7hlKkAIPFSUw1c5FwjNsAkCX9U9iXwt0leVes
QLKArL2yRn4Ohfdko/yANeHNNSkWZ/Q8GlCGjzRLNqJ2DEgp4mNrxaBNTdRRNw0KeXLxejkAU3dT
hjmOqCSjgUxm62VNs3sXdHwtUKdSgCDQDg8SBRHLlnsXaHUK+Jq6w8ENtR0sb3zuJ7d5cHQQblE3
Mgqksk3tdu6eepV/NuujCn/qbX4snEk7oF0u5xd8Nz0AFabbz8vO0qJdpXVspQUDyvLBEPyK+MsD
qEXaT50wvEsPJDXQcEAejSWYr/QevZwoEXtBUZiP21j5OqAza0fbox7LyEU5k9oeyBAgJvibARUA
5IU9gBS+015Fae0MBzfHuzZ5apgnGXXN03KR9aE579Is4w0uh+ysCUH6HjgLiWhLH41xwF6KATmJ
8jB70+ZB6m1JSAOIrUzFEIHWc9gtQ6WSIMuSZsaYALgyQnnOosgp9oZ0bo22FYCD1CwYbTTXI2k9
T9vYiE60NkIZzzNa0pAnaFNzBDBfsIEGzxA/OyBpp/RZEUqJGrB33zRNFimQe9aq9Wal6yLdLAly
upDS/XROkpOmArvEKvE8cBji9id9zc10FEa9JdVpWeGmONvMGXgSkrffGpLWQnem1XWKmzJfs8Bx
jpZohxf0xf896rJ+0AHo/qKF2i7V0Bw5hlb8ovdrVLINL1PuTE9RmKIYBTbgvNEvZlKmKL+Bkjut
PDo6orKkrUa73g2T025ombdmhP4v7u5oib7/fC2cxD3SMkucu4d7owDht3o43t1kQw9P8FVIT2uc
6fpw3eiqXZPybpOwMLt4uC9lgHT8cMX9Gh0QdgG5YRYSIlhqoaND2dGKjGmWK1unRzsnIGxQtv/u
j7QJgZORDflbNr/7K7PkGU1n2g54AM7JSQr3lHdNoj9NFY5fVRn+V9RD0B0WdaHxCJAZVfoIgmhv
5/R2PvyHNr5v6ZIMqXc5oV7omocKKgUSDqgCAimgIWYoApKT8Bc5SlTBilvJHuwcShuZMZBR3rEN
wJV9dUDaDHvJ0yJPoildA4K/v7y6eWglq+v/oXiHlqhyuRW/1mh//duc9OQo96KW0dm1huhMs6nt
GuEHap2A1Eb4eQqkD0PG9tqs0xR5MqUq44E1F1RjgvTnUGYW5PNG8mEO0uwBJ/e2cRYm9sPkqQbo
OpUXp+jkhWY0sMyMtwN611Z3ijvjLBCHrq+0Q5Dx2/2LGWvLeFt0qCNbvP/Kp/IEqDF4Uh9n2b8s
/5fPZL97Wp7V9q5cuwKllhQCtAC7hbqmH5FeIFa5RAVpNg8GQngW6pFVHPNGrCKY+RLGvLWaA5J3
zmrhJiuFWWANWnzUyrZ/ctNpACPBmH3Hl9UB0V/3S4Vc4vbOAh+2/uTqU7+Ttakd07YFWl8/obq4
YL2L0mgHYGgcDKxrUrUWWKBWTRmGOOG92dPyXo3YCDYB90Q7zpvIfgKSe74aGnBoi2hIcXiDfhbe
TMnXLK1Tcfr3k90dDLPD0LeE/9kW8Go4eorZXRqrcBFsQJFIeBaVQFoBNEZHUWZIq4TWdeboBcro
SUhqGkpluCyXLWD9EqC6HgpwpWRpvlr8kPXd8re+7h+67CuH5A3AVUsCFHS7LrKha2BpxMB8aX2d
tz9AbCVPNICi6TobDVUaX9n4d19lSrqoyHLWzFYksNJvNfDdjrTop/yiOkcTlC+Nlb3pEsTWtdAF
UBguAueqVWnxYEpRL6LWtp1chS3wV7Y9B/PJIiPrQm2hGQ2kpb1MX3VuJ2983Llclm6L4D99ChRW
i3WQtwju/vsvyEyx+NOl2Ebpqw7Ees9Gu45xf/Qf4ppNcYKQFiDdzdBA3SiCKPP7XL2xaSZBVgEW
tAJ9vIP7hkkzv8JLpeJKtbyvb17uUwmIW9q5fB/MajIXQQ4EXNHlG3rO7N2LHGPrVomDLiFnK1Du
/GVCKfQOFUESxWdB9GIE4YWqANsA9BVg1fYebBD1XiqJ8CrVFaqdqRl+KwEcs0UHeHdCff7GLZz0
MNSANm2ViOQ0W2Q2VWUu6zubxkDlpnKlIS74B1d3W3/7yIGDuqy2BIAEs3Fn4Vh+poFldlihNBeJ
OMvs/jZRBrUDG8xVyyfkIFHRUYKckwOolbZ4jLtn2nHdLCsTGFJ/k4iU0mrXLUovFGBT9YSL75cS
aJSnhlDO1DKSXn4K5tTb23LRkrEkXL4k/AP6wT9jbSAzADYXEOh1buNf6C6QnXq6AdI1VDpLif6I
bkrjXZ7moFcClPgHGgJE+D/YRX0QetSfe3A8oMVE2bV5Fa9zPcG67Mfg1IPNDcDdemcjduBN9aOp
yu7cbEJSM+d+p+rvSNQnfYyfKo/2TuJ87tGH8BXwkOAEd7k4szaKP7mO9TkvDTBRhc73oU7PmulO
aDwawsjvU6GtwPjlHl010ExI3T3SMBvS9P9i40S5N29c/JBbgCupB74/hjxOXRr5o3o+Le+ev/i6
ezwtZ4dk46EIbvPv7xTjvjmVOXiVABbJACepjX/G++bUyOFDyPLQPOW180Na6UkkcfDQs679JLmo
thIndt/sRPupAUHHE+hJVqSkoRM9TpUsNfcVTvKfwEqDgikRguBP7afB8rDJGviFVuAhwD+hHVU+
bah73froNLvFXLYNBwGSjs4Z5aJAIcDZiMZXkTd2sa5F85pornGe6kDfS8vB7anzklPYZym+RVhy
WpY0o6HViw4oP2iQurOLIsGuHhZrEPtd3fzK1yKjx2XhgDArmtOuD1jc0Ix8icbaGoMBFBRgcY26
y/w0Qi+focC39DjW5yX7eUnaxfgPe9Ht9EHU/R7kfeUFbaPuRk+ALgCW3vJCssl1RefjQNSeveEj
iWjImaxmC3RMoXnHc0f0PYHnZ4cK6Ykd3QrpG7tNjNViSRsbBDZwd746nN3HWtftgCr/X8cALjtX
Q6snzU4H09GqbNz8YVHQrFbaNsWZhrTAggbpG2l0u2oQhwTQbBsO8uFu851X0i52tHfxuijunrko
FgfkuVafiIwXxTz7+b+GHFgxAPiALVXN3cHU9SsKszwjD3HT30ttvfO6tpryPLDT3OmLmpi2B3AY
l6+INCBi+vNMqko1QFzlrzQjbd38VTIgSAI52nrujLxE81zonmiZ86rwAcfl7XLGrWeU8qc7zQG0
PGm1QoK/DyxD+OeEdvTy4VHr+YWUNFhAcgIt03Oh9BbQTKLUDR9Jhc4JABC6XQdIEDw47fIE0RFH
+0Max7svmXUUe42H9xJXZe7Akvg5jaOLLBJogynOV6yxYNAfvSQHp+qI80w8ZukVZJxPxnQMvXQ3
y7I+wN2V4MdJA4S33Q0kOUGUL1rlkUQcyOWBVdgHlpgKdCAbTT8Cb44PwDo0roruC0Boi2yLumX1
z5PV6q/iEXSkg7dG7VR9cs0GnTZq5uQNTGjNVPuNUXer0An645J9XLKKKI4HKFrFV1bQ6jdZySoZ
ptgnuyErqm77ZhJbAsj1blYYh360N1GKYosVt6fUF4Wb+dLrpnoX4joKLrnAL8yxPkW1xerdhNqB
nczjdGXpPe41TYi23KBMil2L6/eEk7hrXcwI72icYsqTV2cbQc4DD87m6dR3n/IYVKCAuNtIJAzQ
YYj4fSXM8kSzZSCZSeH/WkXySwrik16LVWpgMdUDo9kA7xJXL1T7/OGrjS5MPx2XHaTZuQ2Cdodx
Bh7ln3+R0PPiNFoSomhhjPVnEFOIfYOy0Y0j0voLKwZr3Tttc0z6EejnYEtwumB8mpxMPjc9wMGV
WJS8PddJZuPGiU0pwB+2aP/rwWwCre4GOMPgYIxCOCzNEGhgIgAPZcKcJ29ADIWsRMGOIPph69lK
k82mifrGl1yiPgHQD4TVEAQy2HhBYq9pObyjQ2QO2r3BHnxjq+vxrW3mDJ+Log4PhfDsPbDkvOhb
lNprS+cr7jF2sRSShlBQHTR7l5MojJ2eryqw3i22kgA4EMdZydhF/9OgQElHNLvPJUiT3h0BaN8f
QG+p18e5pgiyrBLDYYkXWMNDDFD5vngNAmGcEwWfkOtowexHtqGE0ixSSShaLjLXG/qjACQn6qNx
gXDAXQlwnGJGQMlBUrgKk7DbLrgnNxU/JAxc0LZwM+u21yYgVRZUb9H+O3zGmQZQo43zYKA5nVZD
K25WTW85D3xqZh0gGK+6HDDmP1vSCqlW/XPzgG9MH5TJKduJHN2zyK36jWOH+kpPSgDc1QBki7xt
S1FCWYIXz8qHr6FiKlBsMh9oJidDoAdbiw+CIodkhz6or/WEEOAV+FMLzAFY/EBqqUEfeWh5s9Wc
dDK/NEk9L/WmAy5KGWgRWArWhKNScADFN8Izt52uddHmZt04OGCr35DFsHeFtV0AW3DWdh4EGkC8
wNlP+nAKLRQd+mIymrPjTtwAEzK4izIwcq/0xoOKGhlvpmZUOitvaOINbQJCkNyA4Ap1pqpxkAPF
BM3fGGj2W1nTpoHP4qBcsSzscWxQm1F/6R7nNQe2w7+/Rf7RFgg8Uw74FkfnOiqM0Tdyd9OZQrQy
6kZmndMMmQXKq5aUgqXsK1J12WlJxtLsJkNLa9pDsxu1YlSsQem3JRky4EAQz0u5ylTApAS2NPjN
AZKoVkLFSGi2DCVFT+ZxkVI/JZkPFGOZ9TZ6PHPLsh8SRLw/MaRX1h4IPfchwmefADQ1HKdgBJ1z
owNrIQPwgFlk06FBOduOYFoI46U3YnEczfZSuyNOaQvkCylE319+BQUzpXZ8tOV4AcAX/hIWJBna
lWLX8oS0aKZzlFXtKA8Fmhh3k9VoNXqI3Pw8TxHEPzIU/+9JNmZdnvo2evvP1yng+zchCtmQfA7R
DU8qGkDTyfdm02p7dIz351ZVbtAsjp9rHbfYRcyptmNZt1TaIYrKz3SrWd8pFk9RVNl+WIMDEryb
TyDPsB4Jizdz0utKHf8dW8wrghVtUCD177+uIJO9Tw+DMA51MGj7A14K/oPvimACXU6yAmXHmRUp
W2cACKlXEcvTswHS+QTlh0Z0bo+8K3NgDedgRWNF4MdG3JVf+nhIzyW4qfddKD70AcfdGM3XbV6w
59izpkdLBueIT0O7NvNXVCQUn2wQjT07o/MtbK3qQpaBV9gA1RjG/YCKfZQZxNq2Lljgk7aSngRg
GWAJSdt5nvkhiTwEBfAQ8hZ2znoK3PgjiQCRmayAWl2dyZ4NQL7OWYOuRbVBtLqxQztk7ZM2ZSZQ
E1Mmtg1qD/Du9S5zzTRVXb/LqLJ6KbR+l0seNo9k+m4PGmsTZaaBdm6Hwtw5jWhX1Au4tAbyLL4q
Yi3yNnbS2cfGiXTfqwHNP5dJ01pT67lQGogRuu9W3bCZC6+rsv1QoX1UJeuAaAUuVLsZt32uj+KB
8m8DMuCzcMnYdQVSRdzCsbRHNeUraEerJ0vE9qpzmNwTDMWki/pGluUdqrTJhnXu1YYMXdQN3uwj
X0DkAOF53sh9VLr9Vp+KYNMhFuSjImY4g1VpeAhjj61FKLLvaf+5QZH9t18ZhP2wBWCOe+DRNKFA
X8XzlqjdHMVDjxLfCq69zEstbNBw/fsA36yfg4WjFwHdEmwnfSUudg4uspWpCgSqCTX6aYZEsdFo
CDtRWQAJEWgcAG4kLmQ3b1ms7boROwmC4yToK9wvcDo3u0KEAJPBVCtU9SRNaYi0yjoa9udFcmNM
QjNBDeaitsfknLXdF2EG0SrlRfzAe318mdxhb7hR+dGKEDVl0idpGE/VU43wdKnH04s2uECillG5
mpXSwhcS0qBr0qJ93d52Ya1tSDuOUY+3Y2nsSWuaQ7OKeLRlTsE2KArn51oNlW7EqB39f6x9WXPb
OhPlL0IVQXABXkXtlrwmtuMXVpzkcie4b79+DluO6Xjy3VtTNS8ootHdkmWJBHo5Z77MR4DaI6MV
+8AuBi8YcBoMe4rLtdsIdy0CJ/FIKADKLxGphcmYu/e1drP9XE5mTll0cFOGThxaVAPAiQEc9OXi
hWzphcvQif/rxmd+PjaiFUBygXufYUnF/6+KMdMSLPVxo9/3afvEa7/YRG0DUF7LCu6EWwbnrEXl
9ZDp9Ozn4NEw0uaehgYc8JsPBsLyb3sA11wMGhc1ArzOXJCloa4IRfvXVGN7qcZdmh+TPE1RQTaM
lwpdg2oVSJN0yFgDR20RXYp4aX65RHAU9NdW2a6SRjrzP3oPsqlMe1HFBIjJU7FrSxE+2LwpbuZV
n1absrurVb/BlyMB0Y/uvuJzkHeTz8tNPJTmhpooHeCV3AO7ktoqB6HDh8h1yw2Ogm8KFvOvcWeM
94MdpB6Okf6ziRgXIB/quWZ4zJ8QpF8BCre/NsI6P2J/2l2xQXxoO1Ft2l8piBbqDRLNWgtbx7uI
GkOoIeXd1+V2+b/84LT34dXejcg1veQiohi5Mb/F+f18cPsXH38Rze94aZX58x3Ty5Hr2RCQDmgv
iktzHQZJdgrTtPT8Li/XenDSEw2s9AMASLE4OwWdEPUK9cF3Rdm5uy6dgNBFSlGWRNNWssm8qpMt
+brIEXwfz3SJAGyyy4P4G7kajBrQmnzXtXb4YmYOjrC6vG86C3sqLkGrPMvZVPcrnYeoUS6S5lYJ
0NLTQh0DB0k7rDsVfgEuhLC7BRRb9OIzl60H4BscWWiFT0MdrUmf94pvC83wnme/Pb7m4Df/pjUA
yTIOylhuF6c67dGNlMXlCTRNWbPSQoUHMLsfSEarpEcDny0Ws0XW+Pna9GuNpOZvd4DMCUbwntcj
s6+bPMt2GryrJ5DzYZeBjBhQUJL4yPFcOqAQSlyVhhHtAUODWr+pF9vaVd1NmPZ4/EbteJfNG5RB
DIc4TBRyEY1VtUewtDVHHWGHWSdMpCumqkftmBGewgGr9l01vP77Vo1TjuRDfMK1gDcihaMQlBdA
hjTMP+MTtRmEsR2C6KwEJBZR7i3DQso3ifQ1GqZuR4skJz6/cUCaNemK6TQ9Z3FaPtuIq13VrByA
PVSMz6XbmZ5wQgRgQjE+Z49jE1TP7WQYOFAAGJa5Y7pxpRNVoN4d84204uDgO2FwF1d9giJv3/pR
mziqN+7P1ugAIM4AQp1Wkb/7m6rWV6wT0wHwA8OOoSNlJf3OfYjEDFRdKecowSt+zlDsu+7QoPRc
d+G9i+6TX1Nc7LUK+hfDmhwPPGr2TY5wx8HgOduFYyHuWJdFnovH9w+gUK/ICAGJX1qG1lcuO7EZ
QqDmpVwkXo5Qzbnys/ohGJ56Pze/FCaLQEpWcWAYI+DeJ3XpZXaeHingvkzFTJxhWUbpYU+ZHEVf
/kLxqn1mEyD4qiG6p3gAiBPwQ7bDe2OOHEh72jo8je4pjuBgRmt85vadZ3Jee7f7UzNI8KAVof7a
jiGIfKNhuMMjXm0rocarxOqGK2fg/jaJ6+7OSbDNQrhDPCumH0vDAtflKRQa8GRtr74GVug8p2lm
eGpI/8VNM1iGZ+FbADQ/MF9Knnee4w4uqBgR6lim9LchltB56H5zD/TH0SpN6a+jqbLtYW/EctWM
7vAMqIljE9v9Qw5EuBvQwgDyeJZLG4+gorWyvTN/LVloflAzS5CUg4tgHRUMwRlW99uqK6t1Wgfi
EI2OfPILdQQqk7wPHSe7/o+foPgE/IHwMjcMhwtgxwFT1f18uK/Rt4e4+hD+QK/2fednwSabAD02
Wiy+pyGs3J8pag2u0q5K7m0Uj94BpHBZH3OWoR8qyFeLjPyIIRk3ZPT/wQ+ivMl+LEywis1YqNEM
b9qnoXlgOkbtHUQf5AhZQs9BC70OwONDym0SyXNBAKkCYQ6yIxmtLsYkK8fuzZYWenIoR+l4pqu/
KQ5SyJUCHCVoP0AjNGWNfXyfqskHLqSM0nDfx6GzTV0AQZm8RDSJwoz9HGyKFFMXIYUjSUZXY37q
Q7e9pTMJChVQ9xL732lGR5K49S3Ea93vdLAh+bvocrhJJm4d0fLySovVdAinmKNUhLVNt887CxDk
pd76lcBJQ9b6nMVxs6JprPoaFRWhXNMUxzpr7aIUfE/TMXWAAiHy7owNMXvsQZfLtJwerKouHyqA
v5EWY5E+J7NL5CKDp393iTzmm0uy5Qx4LrNLepezS+zd/jOcJeag98eHDgBJhIvcvYlWecMF9cmf
Dx1T+DUvpXJfGVfF1RRJfyWBi3OfGUm3BQCie1VxIDUxoxm2ojTAPYBSYC9AlO97axf7bCa2KQCf
HlaB9X0M0Ywt3ErdsxyZit5vP5qbAFu/D4GG2gGf2GNpzfe26NkjHwcUV7N2OqN+mD2qKAZnH7ce
urbJHiJmbkHUxB5tnO7OuJ+AuXWeBvFQ7Au79tc27ntPbhub67ZK+J5WyaVUyXSmVSOKLi6N3r64
7JuxfLiEsc1a2VvspVAca7lju6LLwWqNU9tYxkkGQBwcHQBi6gBsmogsYIV0Uub/KtMRTI+m2W5N
BAs9Kq+g8gy7K95k1txiTQtJ3LeAmerRL0/7UZqT3aVoY5mTOnLcNho3gEcTqsra9i4eEVWaDrcx
H2IPzCbxzzw4jF2T/kgi1/BMGzSG4EwL0bnY+GA3GbOn1JQ3Tm7GPwF2+lwHfPzqxOmbLzNw+lvD
4rFHGtrak6+JMwMp9zG9iQ0O+NxY9sCCBIcmzjDjtdbTrpg5NGlgMRjXHJzw0EpYdomXxsPkTQ2K
acmCdGpmX/WaG+BMgpnBxHidsuGzk8I2Mu/yMqUz/EepFEW5PnzLHds1XQf4WEoCogsbrE9bqyqP
szSwrPIFXW7WahAVP7nTtI78sAOpAP71JAJ+Ef7p85SG+v2qHA2UOkOXNEgXBah607pxuQeg8SZo
W/enpcMZ8rNWX2KRTSCN9cdj71vqOg8UYGmYYC8t18BsAr1XEycBstxMfimbZtrWeXMbO/66IgTo
tkRQ0je2sqvC4Zpmtru9JENC+Ypge3JrNBqZ+L4aUDiQWk/IM4QrYajwppFT/FiG/7DGmkmri/Fk
AlJrRdPFiKYXI3eMbsohCva9MwyAPrpphz6894sqfAAGXriNwAezoWlHp00gDLvJmwLodEPkUF6T
pubODve+6gi8z+Y6NYZ8rYH29IIWy20//8XCsF7rtu2/qsbU2yrOQd3Amuaa6LdI1WJsG4V5c7RB
ML0uZpTxUrrRrtSsQt6JA8Q3nCHLhRvFu3oWosNP/UcFDML5f94R8V1RFlC/AAeMjbgLWpc/74jV
xPvEBqvXS+MEoHcH1PUZFHX7eAatWIYhl/t0TKPzInLw7Pf6yU8u6BW0AFqaZBeGbuYR3gXJBjV8
cEnYGCQ3HeeDy4t8tvRZ99L3Y3GdWdmpmjnNEvxgb+dZV5viMhMRYrXAd/8qcmnsTDFzugMn3hgB
Ycr6ItktmcVS8BqIsfJAGot8GlTg6aFPdsvCkDfPlaPaE9FOoFL4ILq8x/cFFBOmoSXCQu64JRaK
ohv4CewsrxcCi86Vh0jI7kbMxDGkaxXq6g1LIxVgL28bE6RzMy0BSEXqkxujkvBA8zr34w0tm7EG
ID+t93rEoZN3KLejJRHXYLci/UIkVQZktN9LpN9ULU63eR1JFzmvUhycuQQFbMpIs85XgVU+Z2li
7xd5875ol/rDYjYDyCxq8yLX0tqTPAaGmTcyUEEyhns70hvNPkw4/2IzABzzPPPX46j5FxxD0itX
oJScIZP5Je+N5tZR2YEWaQAPxwpwtvyezH2W/MKfyJCvhrWF2v6Lb5qS78AI3nwDgjW9smffZPru
O7NjfzsmOElpK7Ku2oTvsqT2r2noat8Wq3hUX3KGTSDJrB4IycC77pINjo4SkXvgDK/fjS8mi4vR
Zh+MUfiU7aqqQqN5mfL+K2Wi0E9v7kHvvB3bGB/IivJRbWAWA6B2C4QjDbkt2rg5JFG2A8GXngv2
jKrIdkaBh42p8+wlNT+L0bicvuTmKvuLNpygFAAwWxm6tkwRFOXK6AqAISbT70uaj0j1ADG7ND2a
ftZB1gjqDKRjV8v6xXD2drmaXURuanqRjeY/IMn1OAJqdUNDhrLGq8TgNxk4NS8ikndDO60tpGXW
zTR9XAgyH7GSaQQI6m/5//KRm4DLr7hY55MbPzXx+EAPlmQSpynIpmeR1HKtoiE74z+KesjM7Tcj
Puc/VWs0Uz0jq4F3U6o5puhcJWVT36SFXXjhDOpY2SH4J9PpJchUtPmkoSol8Is1xepyKsCZ2rOB
hnpaThnLiQLkrinSvWi2W44aHbrFJoDTB540rfh08ULHDA7oyrWy0mYTfEW8qL23MvwwsJPrdjVz
BRCaLeO+KBN+P8bquW3Buk6iITHak6uKR1ojUTIpCf9dvrPUhG2Gex8GXXtPa0wX3a4pBAKqqZwy
MPi+OSPzoUAT2pRIgSgZCnZBkJEW/pzCny8RtRdnCab2ebLkLSkVmg+2QFx5+0lMU7KDvwIJlaPS
/oHOOuFcjkEFGH6fnpCrygHCiyT8choasvwUMwBF/i/5okoasz75Idck+tP/8pLv+uSf/GQGqG6K
Qe3zokKGwg2TUymMBBB1mNKQzld1ASy4uHMk2AT/WFim6N0Gqf0ylzJZO0n2qxNNuv3M0hG2bDo6
ZbtfSDouKjQXnTTRCmGk2wUrZlEEe8DF1my1Og0yaxxjEwoXTIfgNVjxUPj7Je68yJbAsyhswO+F
zEex+lhdqMhrlGdfZJewMdktOnYsTLDJGs6hYnUOaP1B5GD/WpqkqHpelWG0AkB7saNqeaqgX8rq
R5OvdJOmYNIElA36lgSvPNReVi/geQICvGX941ogz3Sb8IcRFMbKzJj/0OEksRnthp+AEOgfcfNP
dsg4W3dD5FQeCLyqlwzMpa6lrX/AL38xZ/j0Vo4JHNGYGSI5iwBFZC3bBU4xXeHE8EZjTG2Y+NA+
Tg0Z/+7DDPO9VQvcAxcRWQwOGg0DtwZkDoKvtzp6NIcMvCnzBGDS461uw8SzMz/dkYyGXOEpYIUS
za+zHg2Z30H5ozmJizFNPDMV6c6exukoxvAu9Scf7boY4nloOZi70KqLSyALbXgbGYcPMtJZTOpF
+93ENnwwTtdG5LVGiIRRE4RfCxc43Nj0NPeubq1zZAJDghbHqLI2wDTx13wmhaQh0TGefKI50SxX
vNzXuKvMRiQhP2Q4MRN58OVVwHh9UXl/FZHPRJKLMjlQYZXvK7AGeLkFNMYO934KZs4zlGKNDxTL
zHBkpTUKZS6zue7g3Y6D7mINjmEGzAD07ee7zKoSeZiBjgnx2KI9FmEkRUUBzqRmLjEydb1L+U4m
gF1P5yISmfWoBeW5c4jnKRsmuc9UUXq0ylQSP8hmR5NFH9x69qHng/3Qt8h0hRNqfOMiiPa4D999
qNL68B6AyxPtuym5ywi7qS+T8TDK9pQMcfolEr8oNskSkcwTikzSxM3+oZjmbzWKaP6eNA2AkWt/
avalrus7h0e3LA2LEwM57J1T8YpEFThwLx/TNJYa+DfptJ4KFjzQycjNkGRuquSOjkhlnwxbo3HG
NS3SkIx4ahhztSNq4hF4De9RXjOhRQin+DRuwfomsu91PhTrGCXv5zErihM2kqAS9UXwLcFeUxc8
/lnEUQzgdEc+KFmau1AHcl+3M2MHEJJXpJLDm5h09t2tzDdvncn0qSunZIPToYHO8TQvg83EsTON
dIDDe5qY31g0PfhTj1hyCviuNgX8g1GD7GVyphfTAJSPzk33IQXM1waZ3RRdKJ2/R0oQragu786J
0zmbWk3RA2sSHFpik38LNH8ABPZHl1XR3OjZZSrAWd30kXzwxT6he1GTq+RyxCvBXDw0Q3GiAx8d
BenKmB+1bECcWjnFKaNn8aIyW5UqL06ktsh7lE7ta5YdqqC/7Ua3+Nb4IsYjxI4RAxTlN4QnAHWM
/uMoVcMVmEUdj+TSBNqmnxoVqBWFuv/TvPB1sidvIkJmJQ/fzN3J2A1I/CIZo8aXzoyf8PFgywEc
zVMRhtKr0m58scLsIncC/Kf/Il/03Xoqd1OnezzN/CoNjjLP4wPimNnKn++par5r0lC13WpAael1
nJjgdpGuVXqJyZ2ttBnK/cguQa/lKkDM9nYxfrfD25v+IxNvzRHEP2Iv0lT4dyipLBN1SJ/7GIEC
GaRdquLvYF3gWbpyu+CB+J4HORagoUcbKk2JNJquLkzSyxzFIG9M0iQjO9PuQGL65wJNYyvvN5bB
p3XrtMPZxNYORTgcERA7AQLHPFyC0rRSFAPuoLNiO4z3b5hyZQTGK/BG+DsbN4e96xbNlzKLvhOX
9piE33rbFV9sXfo7gxkfFEzLRbY3isBA/B91h6bzKTXhoJKGmzbqxoH5Dl4C91OgNkOEKS1Kv/ru
BKiSBqdNbBc/cCPRoGaS9le6CpLC+TrNsnCW0RXJ/rde3V/h0BbtxzroQ68YnBW6Crubar4Vyqb+
BlI3AywwSIYJjY1OnFk9OCPnR4jszJWFABXAIZBIq8fJRIUdpvTwaecprf7NlpTJFXbmw5UywdiU
laLf+COepATyRdBeEWoNEOTp1J5kF2ivoNrrrsmvaRZnbn4z+ijPnnHGyKjGJXD8OFg2Ztgxktkl
CiJm6t2LHi2g5PTNOdleHMB5EEX6mqwyBEPWZQeSmxbUT2A5NNdOiYKYZZt0gab46xwdVij9i9gF
9GJRiZhutxayR2+dmrnsz8guxie0DaxoS/jWdD8vUOe94CI6YTd+Mbg0Wl50yI7DbtlU0hW5AW3g
TS7i7JDmoj/TEGpqbpgfEMKV67Yr0SHR4851HueBdLpMtx5wmOR6saNV0ltU/MREmm6YezCqEqf7
t8ozhJjReC37mR6vjfjRLOMNVYAvfeJObQNfqM8rfixKYCLODeR2+gsFZeYL/gutxdeAD+lRWdCC
pcsMynKPPrVXPhmJseNAjt6bmEY5Xh9g1XOsuun0Lkk7BGRxdvL6DLvvHb3T6F14+VsvfyY1hpB+
aNepR5r00bgWEhLrOECUllYufze5I0/Y8t6aRame8a2LwDOh0jvhB4hPKTAloKyyH88MwDFgA9SA
Fmv87hQaw9vVJxmwyK6SIfL3n+Rk9UmGmqBkWykUM/+7z8VW5t0VOFb8/fL6POm8t2BY3/6UhHvG
Ow0O4RxYOmY24ptqoA72UvCK2E+Pdi7NN0tJa0RKZIMg464fp9g/03JZ1HydJQKfvQPuLh5LlJTN
hbKL8QffVDNrWv14sJQD9p0/KnARqu8vtbiLLcn+9o4+KS8v+f4myQk2p6d/zxSjDOHTUw3tSKiq
dQ2gN0oBiphP3fliRK12b6XVD50VYKCbA0JLpOivkSNarq00YV4wCTSyugVukUt06kOg6pM7NyoC
xPUIxE4F4ejV2tBn09f9Oq/RR9LO06Yq9ZkW6GqZdvLG793m9Em8TBdHn8wXHxn6PbbaTrY+kiI4
Wjbxz7Y5DWkQ/JCFbXq6EOGN1jq9ko3vbgxtVU+9kd10SmJ7a3XfXBm0Xx0jcLelcFyEGnt+S75I
g8UXX65hmB5HK8NnX26vbyxWaNTp0FEl07JbM57nX6zoBz2Ofk/oYeRHBq3Qo+j3hFZ+q5HN75W3
A1Id7d/c56h/2sgeveapi4BY0BtoVkAR3tG2m7saT2h3BaQzdQNoXcAaFF2wAVGKuiEZDbOtOWjn
apG/209Jq274PIRIYq4GjrtaM4NGA6oQuXDkEyM/ds8kSqbgg3yKWvdMIhqsGSj6XZ9EkiCobSAg
4DvrXHRJjVbf5cvLvcuT+TVpRm9D6hYkinU3+F+1Tobr0NBOcgbWUZBGP6O8ztcgXQ6fa5EfRjal
P0DLNq0CbVd3nQVOeQN899sYFDPPlpscqCI40M7T2zOirjJ1dkQbPojMn4BFxuoNTWkontK0cu6t
93UBnrSNaJHvEZljla8ibRJssEIQZGuLSaThGRK4Q4tPah4SNJPcLAuWtoHHHVWOh44Dcei43rVI
ej4PKMYCWCgfjyD+dm9LnYHoMkqAQ6KKXSzLjxoAf5P/zxodAwNky/tnd24I7KhdkC6Rhkcv4Dzk
gYvUd2I59XbUwffLlFZIh7Rputg51FNIy5dLWprm9kIXyCpbZqqXCeGDbe9gxxCELfr08rK/b5tr
mig37B5GDZa+lIUaTx8oRNYYntK8+eUXkSo8VHjdu7mYzmQQ1W20860WRTiZ8+YsjT87Q6uq3l/0
Z2d+W/4amPk6AOB2/+kuTTf8RVZwtpdlWR2Wu/fySPgkY612NiaQA1efFug2/0lGL5FoH0DqTnW4
PPDMPvP3w9ihrQG7K5vQjeyoflSyaPb2jGZECzSIeUoyxyoeQfjV7Em0aOCvw+7nfZUWLrLAVMg8
oNqibNayzcQ6KZEk2Iuulf8BjQks008nA2QqbbQ0Oqh1RtOgDf7KPxOWSK3FYRYHxREoB/wGPE6u
l/LReBpbA1BKUv7sksKL8NLIFzT1zlURe820KldtiJ+37xjA8UJr+A02fTi5Fgglor7YuXLHmG1N
H+XSaJsL1oj7ZE9xUocAH+uan0MJACbTh0+JzYkJCL4fYKjOVwAPiHdjZBYbPiE2Y47+8xCMIf5r
wwiaP0efgxTZ9NFR/rdG9VvAihc/UeyarrhKnAeQaE07YGJEh6Tr15GsrAN+mf4RWMLgOFMzqdnl
kqQ01/O6JVmwQjGKs59EH9y3yNXdpg5uSY0M7nWUYgB52XGO3axIY5jVkKZuNtjbg8dwntKQgsRg
lWD5UJrA3/FsYEW49jjekBcEWjsUMsQnTYsdSNx3daYQQnl3AODsYD1mubldZHFsPAFZy76il5UG
H+5AHDmBST0BA65AxYaf/VzUqzZJt62UzfryHlTaSMSX1LCnv4cUfT/b87wsr+l94WEj0G2YAEg7
ZRMYOFvru8xG0Az59WPdNtUemH3hTvLafla5c1EQCDivI5GpK6A1FHc9A+Q9WQaBjYbKKMzue3zl
r/qoV2u0ilvf+zBe9UrLb24aDNsB1UP7Cl0yX01hXpMCj5X28nZE+6Pb9deJa+aX16rb4qYxneJr
x0VwUBHKg4CZzr413T9kWNTCX/cTi6+CgOn7QIJmt0Czs1EGT1Pmu+uk0MO5a6PqyuW13vaRLb+g
4QvtkVZW/RoA99S2TvZDgd3Wa9DEfZeB+mo/FLgBlIPV3aZ+2s2V2OhN4u0aMeTyV2qz72NVgze5
0ObG7Nv0pExuYHDqjRkH5mM45c/kv+P+xgI16veqKEyPma5/I42pPEwDkCh7u47uRc/lKurS+Dlx
i3uN5rDvKY+B1TvEOMRILyrKPlgN2XRXOwjst/ao0P/WRl8GHuabOMzNa8th9T7IuuwYF0136uyf
oF1cYReKFv4x4q9leAxii3/XVRhu3AZouH41Vbe5AdoJUgjbfiYoyg/cr6J12k8ICTZxd9NWTXSD
H7ZYofBVvFgVfvypLcpbOyzz6wG1bR4tNL4DrI5R5neIeTXn0LZqrzVj6yWPzFd/6NP7sMsNhNfQ
K00GvK0eU7dMHjJT3aCSTAOksqvL1Sjd8Spw7Zp5eZxOV+k80BUNRe90W+HLTZ0CpNhpg/oV6SZ0
DzcIOsbAP4B98ytw1Gtl5+GzaUbCK2XH71iDwpomNcoT9hD90TCMYO9nTXujigHff+bfOqbvH6h8
pwCEJbqUgHWGqDVCF0B+kQ/OPKDMGr+TqALC5zy1uw6p+yCv1rma5MMIouIOZ51N4qN6Fr9cw5um
zH6erOwxrmwU2UYtmqtXdVQ80gKpaL/t70rZglnQqMYr7hjjldW5QLywy2vLvuoKh9+CEru/G1jg
3IbuniYXSWCWN23TArW26e9IhF8CtkhM7mhG8gz5yVPB+XUk0MjrWT6IS3xDPC1+elemxwyoYatF
5qJC+2AA9mjVmDyIvNqJwv3Uc7YyHXT2VY0Um9Kfv584yT4GCF6umrQOX+xUPtuoB/vZyWKXIVwR
rerHaOQN0lhlsOVBpdfaDDlAj8z42pwHPfjTmmnw1zCjjq9pmBFBjJWNyrGdz5x4RULSRnar2/u8
RcBMtd8NbdY/sP+56mKL/QMsaw/F1gq4YePW70rcanK32IMItQOFgMpW6AJ3Hxorch9UIT0LpxOU
4WJm5670hMH8HU0HV8+t9gpH2XmVrEL3tQZ/8z1JXIe33qgzc09rpQKpGCi2PSeSyTFLqwSVygWC
tVLtNYpVvpqoaJhhx5JNxI3+VnH+CuyKaeUEznDEcSL8khiIRSBq2K1pGmZAzwkNC4S9WAwRqf+C
lPYpa6rshkTAbi/X+He1O1pEn1l5NPGZri7eJErXVbOjCQ1swM8rNqcSPLRwlgcFEAjq2L+8HBvd
4DrWxQMK84B5WfJ8DzDj5JZM0QWiPNQYRnuaOlM7HRLUIiFiiffGI1beoxns8sIkGgAaCThc/8yz
sLzFt6LxWjyRn8SAKm3pVMYrmM2upoH5qGVLj42ykOQUGduwlFsrH/WXSBEhkph62F+4RytvHcsL
bfPurHjTvNo9uspUm3xz0Za0DctsPCRoFHuQg/5BCtwJ4hVq9Yb7EpRvR7MegRhdOelL2iHI4COg
PeYAJLL9W8PMra9j+WRMU/zEq8q8BuAY8hfzdK74P4CFsV3TNHURYkTbUoWQJyCHxw64CKZC1yqr
0S6Xo6s9Twf+RRVCHaPGNVa8b4obgOc5SBEkLpimE7wLlZiIezkNP49S8DNd5QC3sGvgGC+iHh3L
58Z+rEZQTnPwlSCLEjjVbQCqET1Z/JRZINieNAOuKapdT8HcM0RXQKLITlZs1USf/mGVFtJSYUUq
881ksevRdoyqv+BoG8xDAWP4XNbW6Mky6K9dt/eBooKWWRDXq9fysQgc47UVRb/urPFlrHILPEwq
OZvVkJ6Nsp/6lcIz9tyhzm4FTPRmcxGyBDBM03TNo1YfajBFHAyl27OZSbbx87K9rwRSMTy2imfR
Bj8AqRv8CrvRK1SUhSDGLTdSIYRg1Xg0BqXdPxkM3wzFhHWXJykK//vOPRVBgHRipOy9suzoegCv
3gaYLtmDW9e55yMH9W2UXggAqYLtIgT9jjHStVc01EGFUESoPk4Fj5Nt5sboCjHHxuuqLDo7Tdjd
o73pORZl8TIUbrIOGjRcoL+2AhyOeSa5H1ZszTOBPsbKLB99v9mSPChnLnnhqj22GtigcZYcooQ1
tyhHPQSlM54ipZtbGkwE0zeVPVXrgmdc4Q7tNtclTz0yqJyp3hi8kFsxItaTju50PxXBcGysvtvo
3OffrZk1uoxe0UUJgDXb9o9ZAtpZk6PPMGjd8JUsq37wkRxVjbH1AxSnTmME4OgCXUFlN0SPKq5+
JrLIrhXg9x5Fwe7QNq1uaA23jD3qs6w7CZIB1Iv6eptMbWBviKfZHYfQ3nTW4G+meghXJUiBrv0x
qq9T0xh2qp0ylLVZPV+RkIYusKvNNOAWG/p1fS2b+PdyUkow//R1iog/XCwDKRYVK1a2HZQ73J0a
a03LrTXc9CWKCrMJhTsXmcC9EOcq/7Q4cHmzSVHLtNcycI52AKxMGmhq1i6gnGg+On7+dtnGGdtV
PfAT/zRZ7Mr3hShE9fqgbvFTqe6CprBWhgVw6ZQ6qZd5TvM4bSzw3oh6/2Gu6w5zgLLc4V6Lvf/w
IASwVpC3F4dYI5UPTL/w2Echatvm1UqWwwN4nzZZapxRkKs9rUBrJ0XNTsuAFqDgvEzLBnnyUQxf
P8nzwWSnYh5I1+2G5KgMdBH+KafFRdZbYXeqre0n8fJyi2oLWtFWOeEViUhjeblFhuKR60IBuWFx
+Tdd20JVM0uBGEBOFvtFmWR+GSl877oS98nA71Z/U9TIB6/ZzK5HxjR8+nRINrKhBVmnAR6Af/2I
XbSy7Joq/+dvThaZRt819l/dmd7T8lmQc1R+4N2OWQiID5DXkexveousi052a+vT8hcuLheZ7aKa
28JGePFIV590zSF5ypxS7f790w0cu1nJOE+2//LplqzxBMAg1vRCNCwfwiLDMcbE4cuuPvwX/qoc
ufk2mDnOPnlZPgoyQxkA4B9j9fWTnBYXGTjPpo1ZpPc4MJ/LXhvjKrNifm41iA9XgWzC7TDlOB6Z
tnGmlS7q5bB2RNN46FQMNpc5LSWzpS7sZ78FsILVJ22JshnIguxXIvFT4VaNE0UifFBQDuLw2WkR
6h7bHQbKmP9D2HktOapEa/qJiMCbW5A3JZXv6huiqg3ee55+PlL7bPXp2DNzk0EaElVJQOZavxEX
EfOJCSS/19ijsozm9ahuHBP+NqiuFn881LuMTrKRhl4Om6Kvss086YWb5tDVgwT1DZTD5ngbyObg
zrYRvXSV/xkWif+lasUXBhLhi1YG8q6VQO9owZy8RWV6nbLZ/+IN0E3Zak6tfjPrQfEEKjJ/StiC
yOCBzqIWAdJ5wEXk0E+zk3ho3kibsO8ckCsA+jypDJelklPs1UDJn/SlSONTZCyKE0ulzrrhoGXQ
AMV0om2esb20syK4XdUOZqK5vTytAtSSsHVTZ3SQIgXtMLcoEFxIyPd3UAGcM/YS4ZOh+tIaGt+0
AsYaPom2NlNk3od9vBdV0TE0w0qTrPaSLmfps1ae5bI+W0mZJ5gURuPWApNJHnGp+1M8eQSbm22S
1NGTmCCNRiAVRXwWTQ6ZyEs9OV5gQNLQk9B2DTbsx7Kx2qM4Qoq0PXZBq/IaW3pE/a8xpu3Hq6wu
uWLO6PuQP06+N/41t5jrdoHbcL04xZnDnfzvZ/ijV4y2tPiU95BrzbyXa6Lnmn30+8A5og7ymgZO
sb03/TFENHKXOcd7tzgiE56v2CAW/GCZ5d5r/+/qbfD9mhYKtjv4i3vRcT/t/37NqtPbTYaHqut0
xmXGVv2IUqF9kZcirBUJWHsNf5eaZU72hetbl0RKmvVgTPHqPlYMkZL4I4D2sb+PzSa/OHes8cSA
+/gs6bKNYdU9RjZMrmpImpAjsGJ3hpu8uw8slEx+aMwvceX7vAUq59sGTw33r4mBnJP4aWJzCxU/
2GADphfsr2GWXzWWS58j4KlxN0E29cRsFhzCfbIAvnN+nZYrrjNPCPq0jSWtbx9MXMMf4o0RgiK/
tU2tivtZKb9V3Sil64FUH+9APV3/8QcFTXjSDQSf8rlwMrbb9neB95sWYoY4EgJqf7UNap0cwSG5
ol29CYxJ8ysksX6TNJDnG72FN58th/nCo0ftazdKc3suyP49ZfVeiWXtMVsqoZkpu3kMEQv3eyn1
is6ZFubGuJ9rvX+KrWm4ghRz/QK8nAd+0tksJups6Ng8+43ZrEK1147xUjQtYZ88sWX5ZWye2oUE
Yxup4tWFnGz6pTpWziVltby7nyTOnNpMOxLw1o4JyCn2waO+Eh2i+Gsw9CNkx8QpovtWJ4AXHUIN
GPm/c4netDMIud3GiIa/+kVVTxwUiQ2EWf+eVpyi5W9kTQkhB4uzl1/mkmvaWbLWVYzARIGGAYYo
YYdt9Oj4GoLE+DDde8V5QWFD79FnUptBdpk0O16ZLRoPUmFoMOMGBQqhyX8w5fv1RFUUrVllF7SH
o73UFl+3wc0yQ8GjjnCGvg78IIh3ofFtVIyQ3RoTiQHiOlmQX5s4z1zdiQgwNdHDXforFyg+HzmC
w9Ih0PQCQ39TFjPIOR4c3T/fxonz5NGK16nOGm1Es5MIT9CnLqm2/zkUrfbUw/9pK6M+3A7/H2PF
uX8MlTq0jki52Kq5N9lhuJLW/SL2j2zQchVRzJpznoIoXyFDXWz6SNK/V0Rx5mz+bIxgXDtNkx6w
szCfkdohkkx7X0Y+saImvegVtqUkiVpvLmaNW8/uNoZRWAe5zgGficP/rKuOZB5iW0sQYSYNLcYo
iqXo3v2cP+raMue95+8pZ0yJ3JiN2SaDxXFtJPDreTVa7PFSGGZLWyWZ/s4o8VoSbaLIQ2JKwbSp
9Bi3RNGEE+DvcVaN/a0NIa98zfZxXolJ+HK7tZ+WpSdeV8ua6fbGq5f31X+13TrqzAPMbuzvw8SR
eMuJo7iUeMn+Nd+9+37eYJTGSoczQpaa1+29Q5x7m+avucVAx0ARRMpk1lxN3bmKbpdvFYRGz4dP
SsDXCjb+VBjnsipkDETC+lArqn4sQYxvu0DvUD4IonVX6cqzaQF1VKau+2bO4y/s1fQfbaWA4cWI
DUbJSorAFrpKxS3el5gxjk3O6nf46me120LTDU+A9PK1w7rS66AHeg5CUYTwyd9pScLeZ6ni9TNd
Qyg/B2TU38IC8jFGQdNW7fsM64628t3IwV3ckBZ50WXwrajxQJuL4uftjBx2ntJN+cPtDLWG4dZr
i4RFkdQQ+FMr2mu2nblyXYHTV4P5No1tf+p9UF1uw2y1Db2RkMn2VgfLXkDACCZMRpYPIs6LSBIm
3T+fYvk8g6/K/CZ9wpTiYjM+v9vWLHH1Bdrvg3Vrp0uqPN7mTFItPGGKdew6DZp9DENRGezmScLW
9aoRlMi0AVy+aJp7devDrfUmjcwIbA1nowaZehSFVvTqcSitg0SQZieawBQYiCnrtvLHkD/OWDrE
afc2v74A1HEOorkzZHPNyxPKuoETuTWPvltlcqe6ZZrPD9k8zg/DoHwlWj/vRFPPNgpQYl/JSOna
m1tV9CTL4NKEtGwrkInNznAFJ0fQakq5MVb2pPDjqNRXlE9m5PTi6FRGbdXcDpG3ik5d0MX7GOkI
mWV0XKoNwPkqfIP2/ltRa+dcD1r4VrfpiyJH46VdaqrlHNIYCUNRMxR5RabjEaL2XotG6TrzbUPa
BfimZum8k1tjYs8Tlce6N6Wtj1TOg9bG5nqyR/uxNIwf5WxsAC5YgJgpNCKqtyKXamyc7WormkSn
GHaviiOAzX+edR/313RZEHWLtxDXENP8GMAsb8opKWHQDjlfWyWBwjSdx2wEs1sjq/29mmOclHPr
N8w5cOTW+MNXMxSbZWd+kfwM8T50Y85ocxWHMigfBsuYt4jODFdJU/urrpc5eyHJ31RLm+hQ0Rja
J4FBssjWlQMvGH1rdEoG61UvnBW+2fkqQ2U0WEcW2TAz6jrPMRU1WONjF2yrrNNdLBnLiymV2Cjp
kbmytEI9icL496jsyFoZZrCrIuKyXTupJyV0+NndBk8oKJLK+yLaMJ8nxNzdwlCLN0I12RFybeBZ
Wlm8+SQx9zqaYSvNjMu3IlVSQOc9mNyUO8Yg53zIu7iHKxA7D/gAoVk+h/oKkP70qY/v0BTiH2Hr
KJ5RwepOm0SHykJkWeXH8+XbWzEgy1LHGypc5qo8yc8NRNpVt2xRtYPhF/GPvkb/qlaJJc9QfM9T
YgZoPzHzBGRV7acvvccknUevdGoNJX3ArtvwxIBmfkCGYcQT01QuSqUEmwYM6j5Q8xdtKKuTXTrK
IWztd3Q1lKsoAuyyrlMcQyU0VWRTaBdNJSpIYOd7fRstI0RHZijhtjJtHuD/nu9zwTNGQet0DDSe
TkvHoPlXDHiJIC8vUNE0Daj31WTW1mL22/lh1e/DMobL8e9lxZEdrIwcCWhxZTHe73kGSUps7cQA
0cFeNt4oMj/T22zLHFnAV2K29UmM6JJK9dnkZft5npzT/dTa1yZvguO+uX+aySnq3Vzz37tfVrWa
8aIVb+JM4OPuHDjKUegzmwbbICcDOiEkCYRnqDi6F4i2xyvSKNM5x93BjROz+yJu+wNg10Awc2z3
cWx1qGaHLfTnmZx+b6duPpjJyW/V+WXMwPdF8zhuRdU0tGCXyFCVRLU1UgMXCO23qAFH0Z/agl87
SauX2Cnnl7ypFzl9+yJqjk58tV2E6nO7frRLPd+TQdZOiwDkKatkDcoti0+1UzaifTD5Ua/EYclO
pEPk3uHnlMyNKxr7Un1XMnRIg7TQnqNpyHZlk0EBaWTtWVWa/qlS32rHUp/FgFBpkdJmQbC/jVes
eF92RP5F1U+YQzo70jA+p84D4uHRSpsmNHnjLpw3vj1gG4jvRlMG03FeYKZs0x5DQnLbou4KXk8C
QYpMLsdi0L0Qw0W1tjp5ryKuXiXjpwKKZh+MvmW7k4+rDsrkEW9OdkbTIjIujpyxu427NykWD/1o
kFEZK7DxAnRdn+tZ3suphcS8RYxQx4mU3SfC8aIQHeIoc7T5iNbn6t6ODeVBGnghp42vPoe9Lnkp
kLxbtUmV7miqIdZMc6U9iyELT1FJtPIqlQ0pn4wHBfLG5SJsr+5rq0fu2ujPDlSTJ0w35aekzY8O
IEtjrMe9UHL5S9hFtNUj0bS0TFxRE8Vd4OVenYZ4VzV9umqSIEYMNM3fzeobbkj+SjcwUi/8osJb
eur9Q2xoMEFjfwf8utiDLQyRFSfjJSVR91Kjj+tauRF9jZm+q6uyC/AFdbxM9qOfuTlkLlmf9C1u
iYENvgauQcrznYr5+oGXMQBMrfg+yJN04tndvAIW0dv8tVqO5cFnGVxnzwYr1lccVXaEHvmhYALw
Opjho13l/UX0qWP5Qx1hMYrz/AFcJRnH9CQ6MRWQMPzIlYPoVQYsovoCTkfarmo5i18MVHm8PrC0
t85kkz76/viRN/5PHZfgrzSaLtqgqL9aVNispCAdHDXYuo486IKa+E3fYBU8zcau6+vhZ5xrL0pp
NZ+mWaTuzDPxG9QA2x3rQnv1S1UHNBOlz1Mjm6tambXrqFjhxg7r4YFXT7cd66E7ZZIV7DNbC1cQ
aF/K2FZPokiMVDsh8/NPFaCDiuSb1q3zZQgpimGNPGUE593pWBM5HzeN+xu32kj7fSGbf7aFQCn3
c6J/CHY0XLrq1JfaBlPG6CIKa5KAgo3GkW8VLBO+gcC7/TrYIhhv+Csz18e1kc2zJ0aH4GR2qmVZ
+W6w53Q95cMbbpz5SSxVoylgA8Amqcu46zx9Sm1G1NZK9Iqid9o3tVZzFnU4VJhG3rL6ShdtUkCA
RZmaDyUsTlcN++QjnV5GmGMvZRkrD4NtXqpJSl5EMan6tg/k+ipqg6SOHqO0nRifFkYPODNQPdHr
88S8zlGwF52iSbaihywvpQdRw/wmXUlDpm8LLU7havQZbOB2fBh1lN6xTNA9n4frA9Ht8YGsPz4y
TSZ/yXIz7USbKMSQxsSJRp6+7s1pgX+AqLJCxRxXLScy4Hg5wopgOnGd2ccYwEj9fiMmuV1CHLYY
ndbIWn9DAi7aRkXcgoIZwzcHysNk9s5nq8ZAUdK8QxckLB9kFSP2MA2dzyoGxj3L+ducDeWuNSEf
B7NSfEOpfy0vZxa2Ha0Ma9JPBbxaNjhWhDJqbZklnFao5GoTNh9m7LX1YH5oidGxsamjjajWvrGf
8AN90f3eOSpQx2/DkgKWXkNs+hrPY3A1omLBt/nmhzllrHjiQjqGsam/1OAiOiwwP4iQBJuh6oed
mBdNYCuP+w/CZ85uRHJnLc4GenRK7emXHcnK1leXXYQdZuYhLMyHdhjqy5Bb9aVbihlm8NEIZujn
yzDR1k3a8jqaDlXnFwumE8XpsuLHgvpzuK5nPT+FCPaImeJ06FnnRtp8wu9sfZ9Y9HZzGpyRLF0F
unLNh07alYuxw9xOSYOlLwYQsoTZI++7T72bsaUURjo6WoKDK7qTrJK2k6K9oWUenG+9YuC9bsR6
t2Mv9fT3ubdpZCynd1JbP4juUVxZHIrCACW4jxz7IK6WWxIXFlPfPk7ZwwMLAVC1OumLrfjw4rxk
8bOIhnktaqk4749DZMaJVJmgg5sqbz28tkALgJi4qoNdX9kokld3XIEJkByp9mSzVTdiVLIACzpc
lg4YLryLpttgRJkezSZtjjFWClBqbSfa1I2MqaWYKynH7hIkj2LOIdIjHOrkq5aN8XMrK7jaAARQ
pyl+VKA6iFpeqMT1dPUN0Hf8lhWsxocSi5jARq5HtX1jzaNtPihLUeZRh0VQ1c6HQZ85FF2iLvrv
1Vu36Lmd1Fn+/5wvhoqu/xxfpOprpCMS0NhDcJnLLMC3JLceFkAdsny8M2kRBcD+0DWlqQFqbQe6
2y0nNH2P56VZGaCXqN565FzSDoRrz+K8ShlDnU0a3VNpbiaiitsCbJ0a4jigBI62+0O+iWXKeqrJ
lwnVJqHTNKLaeTSr9jUnMbd1Sh0J9tJZwucjAQVQAgn4mGwl1UNzCsum/ecwWkhQeVFtgYjQPZlZ
Q3Y+5akpzm7CqN2l+vRwaxPdt5Fiooo15v+HZqo76t8amJqhqAj86bZuGaqs4fHyv+HkYzc2PJRt
HMxCDFakKfEQno+JtEK7LhWUW0uUo8I8R/886j1nyh6DENSgD+ViFWdauJmBH7maHcg4jsjFOsrW
hQY/KRugT6JM58GyI8bhWAAZ5eeEBOTOX/QfIw1gm9N+L6v8s5KyDpa5rrCK6DeqrdarUJZINRkV
EjQqPgND6U692nuI2WabUrW+LJOslt+X2K+1DgrmRfdiWV3kllJfek5HNjLrR7b1mFUoRcE2w8YX
YkgyF02J9WhGAbvG4mBL3a/cN3Eh7Czdk5JQc33NGUnmKjt57EN3NoJ4FdrahUQv4Lih61y8kfZV
bnVnFBytrWLPr0oWjyuFF77XW4kbBpqF/Vb/OHSDvsa1CUwDocaVY0JW5AmHsH0pKa6kh9hmVmyX
yN20u1iqXrWsRhHk94xKtFt1prmSU0jJyCru9SH+sgcZ7YYYeEmC31thJdEhd2Dntp3jJrYZbyLQ
msepSjQXTwNlMxZNve3UZr4aNust4MVRT5TSmO1sk7KrTv0fzpiBdGqVF3mUP2dplFZm75/ldvbM
1AY7JhlAeWx1H5GpBkucHCuIqB6BCH+jsfp/RR1i3kyxHrk60DOMFjXrqc8N1G8BX4Ca11lo4uYQ
R25bjz9VOwZJxb+/kXQfb5FW27TduGsxXPItdLFC7SWuWvk1CjTDQ+kn31epKb/65IG9rkZBAZja
Zm4s/WnS0uRsVNFT1LMZDJZikvD1BQbWbcFos0FUavWxtB5Fnxg1KUm2QfTntdZSQsNVVOzHLq1f
CsN/jR0//vIHSPxmXsxsOUKcpRUAAXrKP94PQjdK5/J7HxpAYfvaIMiTIrtRGqzO2+SrYW/kNji/
Piq60x7Z3NircJkSTybk/7PPuKxRpima6oAzhPGkNuVvMXPUQoQYyzB6KkliHvR6LtaiQ5xNMKMA
Q9bZh5D37dPc5ahmiE9qxL8dpzGfesksD2mvYaeUWennNOwbdWy+RYa0xkcsXs35VF20Ds2GFLIo
AltT/4jLGfQFmU/HinlV+5bxy7C116rQ+/ekaEwCjrlzVsZUPnRxLm1ipFGeUdBbFJTj9GdlvFuj
rf9KLOk3VCt/QVcTtsYNDYSV8qF3zQnHQ//XqPZEZuv+ew7VHbXppr+yCR92UOlB6EexdRlTZEFr
x5DxEulO2pQX31OeoXGs4DtVtnFxiXUjX6Nq73sFHN1g3aKetLEJv7skGIuLGCOKnHD2TkvHn6Im
m/4MkkFdVbPdHnoMEXe+rVSseEy0fYvAeeIB1Hp6U81Pg1E3QO7n7Jk1XvvYD0Agl5oo4gjWCxK/
xTbzpey5nzvpgaw7uhKGWXhY78Veh9fn7nYGTwkkqeb3W++wiH+kaE4cRC8ZIvVgaHPlVrO2JrDd
PmMZm2JlipsYb4Piu57Pnuw7/TuiXcNeNqZuLdqNzNjnfV6++vrgH0BmDyvR7jjjM+53GSIeNsxb
s0LTIsufk7zA9lkvgx3sSv25QnjPdYzU/GEoQPKbWnpXK11f8x4N170WTxsz9qWjvRS4D0vHv6qi
I3a6chPHDo/5Zch9cIw6+km0iQJCjmdDyrHXVZDnhPgMdkfKYBzthswAgb9uBUr/EmLWUU5q+Kjm
dfgYyZHkyUiPbUTVhw76KGWhv65tjQ14WKWBh+nnuM4MzZvCDn3FZPYfGljS66aykscgdeSVpeTD
M3wGGdJzHbwRaDRdc4qVb1PYJK46FcMn4cKXVoqHn1Yd7nGOOgIiDZQdOuXGK0pLe9JV+mspR9kB
6YV4Ldn+9L0g8WE33B62zw1AVFjbShE6JdPgZGvVVFVXVPUJFRJx1GYFyvfiUBQospWnCHjOobDM
1X0cmiiLVr6SEkZZThb1+1x4gZ+xHRh3fmsaq1SVgDqYxqFBo9KrF0lIUZ3RkPeECuRU1Mmhj3OD
JaYlf0hNmLLvRjdUS+3yarH6czundda3P3mGv71uZWijZZj312A00TUuEfweTT3+nPrhJTAJU5l2
Zx2IKcL7b6r4Mzct3uy/K/7nwTeZt3dUSBHoXBiFDsDsygmSdymsrBNG5xPJG7DYxYxoTTLn/Xqo
9fglgpBQ+o107uP+pQLRvRO1DpVWclW085rhvvR52cT+kvDChOA5SwJp1Su2foEkkQDBW97maEzu
58DP90OUVRCQSPxghIl6Sx1O0tmSu2ITDEQARBWf0ccQOepHa6wyRM2l4myV6Hgg/yqhRYJ+St60
CL8YuAHq4Vhv+iGDUNmo81uTm9FK0qV6L6o9dg+Y20r2SVSnIn0wpiF6FLUs2YWDZb7yWGuf8jrb
1WMsvxEL+qhwgCBSrctz4Fqkpd0ha47KIiEvJfk7+qTmg5HL2mvdRe+oJmI3t0jIy0bCgjT7roKh
2/OPqfH3Meez3oF/VtrHWZHXrKzkh3KypedYgRCG8pq9Me0ieCFKkR/VCMqsvVTFENk/6mGcPIuK
De8QG5sQzOAygGessyUsLHFjMhuEmvzqJNpWTCZG2LP2GtQhsr7LADaA5dpp9XwjqvWEHJ+Tt+Ht
cuIsCw5b20jOox93zbqa/XA74ht97aRppeVJ8pBIo3IVxVwa8OLA6m4dPfunLfeb0sVfLz72toz4
Ei8QlEJQD7lV8Sw2z9DCzY06Yr7aDUYYHHun+yqzDN8UqTbOWqwa5wHHltmNCSwd0i47ijbRKwFP
q2072Hzn2TBdAjudL5YyzJfU6nRAUt3h3iTa4XxcrCDAa+Nb5lQWS8OmWyOlLf+0FfW74RT5Rx0N
ASCKsX6JI0VfmYUTXJe3jAtZ8AFF4u6E4Ud7KpajphpJYIp6LPv+erTayr2PER2i+K82R2UFXQDv
Wf3XODG/6JBCud07Tl9gxhWHR5+k0VGqrBlKU4Ce1dLWFHW7h2W6Nmw5RkgqLte8Y9pzV3XtWRz1
pf7PEfIdCk890gGizfELZXSHQNZX4eggU5B3wSWvh0vWKf2LKMrFCAJTe8/HMfUgHLbSqhtX82zI
K1kdcFwVZluqPI8rNcNdShhzodY/emEUBHvCJ6+6FpvfG35ebgtk5g3q2IAITtw/B61sr4w6Ka4S
aYANagLVOUyADmX7Qot+Cp+Mu23G3V1DHGGWudDAAvQKnOAsivjfo3vbfwzLujz3tDYiQG334wWU
bLsB8UCuaKlOcTpexFEY+QDX42BY3du0ZYhuBJ2HTEK0SfosMV2px+5kyPhljCRlfNVxjuBCtNd7
VTwQ8Fsf3TLK/aOokuEYXbMd/qnCYjwgVZC/hU5krfXR1FhZh9pHuZ0kyfwYVfK14PnhgvY9QlZd
B1SD2IWTOzJ4+hka5HIUhk6wNRub3QSLFC9pVZgFtZ07SFdUwam161OmttX11lawAgQjoXa7epgK
OPrIbe/tzP8hxsTmoKyS1rGblakOu8ZoxpUdWu23uAgCT29j7YQ8WP7umFerbttvvVxFR0PSdaTp
pOZbBznT6wKcRURvVB3MLBveDUcfTmasRLdR7OL4S/rQ2WNuxiZxInGLlqr4D3Ut9nRSfhEPV1HR
p0vSQ/jzNR0h61lW11mojt9CGGFqkUw/ZDlpXSuRiyfTCPM9T5lki8ih8gq/6FWMUKPgO5Bc+8XO
i2kbK4TDojYInmXLymBYZ+OP2lePNqmOd1+r482Y1MNB0ePhKrFCkzFCRJOoC3d5lS3BrNEG+4Bi
ejbMGkyT4anMnPoqaqiYjFVhrYksTmery666UQ6PVlTJ1wHLXK0PUdIKixTQXOawCjRHLygtMkSZ
6fEw0VF30rcjOBiy8T5YiQwJvz5Mfih1onmFnTfr3PAjd4qLT3TgTM9Jw2RdmVrnVZp2ra062LRq
p8HoxPUuRrV1LvTDmFSj20l+cQKNpMmEovo6XPv4mXp1jHdtbqsHiocxfgn9ePTE9bXMbdu0gtO7
SSQ9W4f4t7lE1BfYQqB7gSkNnkOkvJDHZlGLnJEozN3ITkdvGHjSdRglzsjheUHAlw3bw/dQn16N
Pc6QLbMEQTAQa08kFzfIb4ESJO7UtO9EM3s2LaoF6QZBd6UFPf3FQgQEuCmRFZfTxB2M+fc4hYBT
iPB57KIfEwRUQi3CSQskCOn6Zltr7XWYidLg0vlYKfolJzywt6Nf86wQ8M5gjY899LPSyp4s44La
S43zTvKI1CzRdf89NI9NVKveBMFyHeuAdiVnXUnyE0I1x87WHjXUkb0YuJ3blu/dJOkPeYGNsDJu
Wn00NnnmLIKBAyyd/qfT9Tz0U5bDTn4qU+Mb0R1r1bfKr75HUoLlpzdmSuhVFYB6NbHdzAZ9PxfN
4EX5fAjDIoOVHMO/10uA48GxVSHCSWNJsjDv3nufuy+1ya62cXMY46bc6VE9eqA1T4MSDsd6sCVv
KL3RLyfPbMHLN5VBMNhaNNRq09oSDLvEPbK7kPicLQmQZgcKkHdgbeobxJGfpQwstTFgRRvzT/By
vdxZrBMvzdi/N9mkbmHJo48azEBkWd5AQzO3aQroewq6naaiByqXh9DpNmHT1ft08dnKlyIlrb8K
eV16Y9JsfbJ5zyjbr1ondg72iAd9l/+yQPO+l4H0LPlnq8rMR9kgkzu28hFZG7eqI544JSTUIYt+
Lt6XtdGe2F8o2wZfyXU360fTqIiSYcC8B2y7RHHM7MPSsi27/4PvJ9lvnHelTFkVjtw81T7fqTT7
FwvK1RN6LAWcuBdbQ6lBz+yIe6CYToZOptkci3bVtHZ20cZxbQVztq6LXObRV72FVRJ4GeqvO/jv
0qqt8L6I5Cw8JmS+ns0h4iO+jSTH39LJaDBr65et1w+uqX20yzIsRvBvPWRG5MWq7r906rR2AIxu
BxViuawN2nNr7PFLN4nZ1Pk6VRMQCYqRXVt8C1w7gsfeO+gb2FZ7ThQj3RA0kN1wVKOHhozl0S/t
kz6g7YUgDBa2QaceRBGmv2IY2Ae9LGs4DTMOslnnjo72gu94tJOTzD7VFmv9CXPabEgvth4dZINn
WJOs0AgFLEBGz8sd1LfiwVyCjAlgS83TppMCMijAFNo84U0Cuxs/01rJN02oat/itH+yxujqSHO1
7gbVWOWJVOHbYWT7PskydwoCbv+ofNfZ3xVWXrhWNYfXxFiN6LzvzIxHe3TQTd25ZtDgXdMfPtKw
V0/EQVGWjrtzqqalN5ddg2RDEm2i1nhC+AMVFrJAWqnwTnZk5RgBI3J9QiI5mk2eIhNmNouKnK25
yht8VeapgD2NHxcq3PLsqolhrJ0SbH5i8jMKLB5XYEu3LXjro1NybRxbEZvwpfZ4K7R+raCouEcQ
fzyi11kdle9t9VUQhtlry30y6OhoVBApeLKDtsrU/EENkfmCCUnkvMaDMnGWO9eUsTJPRlzQCQk+
WKolPUwkjT0Cg+yMMvMFA2Ef6ED1lJqSdolHdhMRtMfJxBfY7LtnxTRzrEdKnObG5CHgZt5kQ/dc
LUxylXsESyXuHe2Qrzulutq2lEBXBYXuR93OqovgqC65xbwtIW0qiJHz6PpUJ0i5SuqPjwfZR3Co
q1VsmFsv0+XWA4CGeEDjxF4uqb+NIAhPwRznu37SXvU8fhUCf1bnpDvWOw1GByUy1DVJ24mtxIsR
za94ZvPNJXy/sHZ85E5flR4lpTgNt4PdVbvUMbVzP+l7c5JtL03n+TqN8WuaGm9qRmJ/wV+7va1N
ULuTtzisP6xK2ptDV7mO3WouPPXVVNkdYQqXZG6+M4cCDV+1g1Vg+4Tp+BUS9n3X0k750ZrRuZWq
/n2J0yDvEnoy8OgngoPZqmsL7SUvwcJL8pdqSxNqDupV429/NHVA90CDp72xVFMAZRapuiFu9FUR
y1h2Boq9nWZ4hIRDoqt+CIchWPkyuR0FKJo7hmF8SnWS5bO6shMrPc7hiKmrTGjQJufXx15UEG1N
LR871aWwTeWs2k536GwH4bze7Ndqk/7uBlJSENtfF7Z2PujtoQoWGQJdh5MPVg7NHp8nfh27/HwH
7/+QdF7NbSNpFP1FqEIOryQIJpESlaUXlC2PERqN1I346/fQ+zLlmZ3xyiTQ/YV7zzU69VlNdhX/
e568JZagxOiW0AVBEmE455WvUwejkgoQ+UdqwQzkqncDw+XzoMKt8ly/BZQSNBicp2H+x7XYnc/g
Xpumt2NR9sye+9FjFY87q+n9Aw8cHDZjjVAmLOl2JHCTyrSuL55o6mPRh4+9JcfHEfDOBqCLs2+M
KNFWtfHmKXxYUX2QMju+codGiT862TYfC4qF+1/C2nF3Xc8a7t/fRsv6ymfuHrN+9a40JnpPzbjh
C+7gX5jum93d5w/ZH9+HIJE26xuZ8c1jQIKwaRaJuQ4fS5iljwuH76Wd2PPb5Mt/uP1MAmPmdLte
huUHYwUkUm1Gh9QvO7MKzbfa+8/JpjcI4eMz5BxNSGILwaEwoIy5/heBh1iuVts5WG7xEZER/Wj4
Pb+bA1ZEIQ31zeXaucZ3YRnZOzjc6mJlrPm8nMN2MX3zyTZJhLW7dDnbxBq82OPAfQIyxLMaYhjm
epuzF371JVAaRukHr5GI3nx3ug1sJjHnEJiwVEHNdxjO+wwAyCsZX+0JqBo7D63fHNzjLxB5181U
3JcwsssRkU8tQUpDAFpBs/XJR8bL7vjJ1PmW2ZYBoy1qE+hl3Q6H5sUxJ/lQ9KW789d7vSgVPUzF
nel6U+JySFy4OFRaXLuAAA2d9vanU40uu5UOcU0571o9WZ/uxKFR98V711Kkk+xQIhczqs0Uaved
eceT5F46j+wM5DzDvDCy5XgXjTCF1CoGAL/GzRwGu6zvXktcDle3G+4Jn1gCMoqJJ4GT7AC8eaOU
/RfbjDq20ruw0+3O//6SlU6NnKMPE7Qs7tWsac/LdjA2lVz1NiKmoROR86nru5ajSBRwHyJV3Hyj
Gi9/DClFONXVzFdnevz4hf1gs/Oa3Yjxpv2c22GYGHldnhs9apJfK32V91+lZunFXqgosSvxXZHZ
vG+zFHvOvZVXnvW3XiKqdab+uzoNUjLPgf1H3MF73URvYsqqO3lmgxSIhYtz5ekyrr1tp1ezyY3r
RB2KpWqmmCje5jsL3DFm+ex55Ua54Ag4UWZoOLI/o6KU8SSi7JuN6++eD17ig4mHxQwOVdM4G2GW
2YdfrR8Wsx18LdkfCTBAps2PPTBwyJeieAyirImDuzRS+6m5CVbvdaqo8UwdLMdVRaCDoIYTUULV
WfVueDCnCUrM5E4AxJA2k2NenZwxuNS9+dzBDtrkKITHrLIf50hNL55sTikpXy+tm7tbexiO1iyC
PdvqXQpZWsh1Ih7V7k5u1zi7sRRUD+vjvBCZZOckJ6pJFfCn0+L871ctSQnNag6wIlF3jcN4EFV2
q1qmt9PAw505q+LUYjC2+MsP4puVeEnI/mDJ4oXf76InzbfOLpe8dogKAvUteNVmF9LybSo9CdTt
kXXwo6C9wPhJ3DIghDXnOfaC9SnT1FloXt1zJg2sRIPXnHP442ptlu24hsSEpOmrL9Zq0zdCIHAH
RJ3h8yFxT3OVrasTd/4aUnLX1sFlEL1d6DTictoRFDt+/ZkQuwfmouM5MMvYyCI2xEGA/qEIrwGo
kSRyx33huBWmUnnTWWEjPai7JLUq2PaKXLp8FnWcE7DnztmISnt8mjX3d0B9dwEueFUUPpz3/SFY
xvyYCvBxvQtz3wCZRD3EBzOlhJuG2GAK8epIpQ55g2beKRtBI44pciROfcqz35bD6Dp0XRHXDBCt
kfGiBQ0Ju0yEkCVckqHWxv/p5Ryn+ZYHf2TRkvax4wUfhkfabLtEyCayYNikYhA7y151nLdssFD0
PckWzxmrIe5yyZgAgOJjFRlcKUxj4VXMsSJ8XPXzuYfooJFhXMkdfQEV+VL4afCRuu0lCLtwDzRl
3YXW71aA8I00W+wJhNkm4yZNAj6K8vecM5nwBfVqJEx5WXSwYc7f4oQdw6QgbqD1yKkYGDPHbbmA
Hb5PMtb7f0T5Wm0d7I+jS7f1DdIXAZeJFtntJ+iMOkrWHuQBqUQDUO0iBkaRJ2OWizhEaWFLl8K8
+6aRS0+rMh4X7eEGtjHtE3EMBcti+B7cFk6QY1ghgl7vclSxpImL7u9Sc7w+/fvn9ogh21ViRzHc
b9VducoRIp/W1SUZPeqPylK7eXHpRpiePAGpCZ84Q2qACugy62FfpHXPBoKF8tohhyctu3ry1nR6
qvn0NoE0py9pol1PZ3M8KSu0n4qpfwkWWGbFBJneIyy5nnXF6MHqkyzXE4vretp3Fe0vbBQq0rVQ
m0lQAyD0w2JV5+l5rIEoGnNDREibHlWorL1s8nIrQ/vqeEO2NVuWKCZUaiPXYJub+iZszezIi25z
VFd7AqNbivT7WGsoe/W6NCMTPJzLvjn7L9Wkltj0G3nz1nrauGsntos5oaMgchV3sP2fZaPf88L1
a6UH3vRV4W6HcUjPhlqhddp8aQFLLkoXGnOaGnyYC/NcQpjCPasV49Hxa95IN7s61pBifQAxr1yn
vvnl8kPs4vSgLI9Px8En5bJbE6jUKOcXSNfhPCRjz8RnirwHFp7tpfe69NZkueQ+TL+Z3lZ77DiO
ygoOSEwXiGKjzmre6VyOrGTdYzMUF7EU1cWs6aEzdF0PuT+ZuygDw5Z7dbOVCKZPaNDzjWR3gu+R
BfFoMyRZcUmyB19PVUfM1LCS02hn7nsJXohJ0IpalgHYUs80nu7bQDzbEWpDtCEzrDsYY5PvEVxB
ea1v6TI5jG70VzNH8jmUI0Arm9WQPxvfU6+/RvYtv+ZgYfqv3G3vF/rK9IrI8Q9aTU5+j0jlpgsR
A1cI60RXjg/Amu4IQnwTlsiA9HKvqSg3NgMPw6lCJ7irPNni3GUe7iDgLiuDJTMykIc5LYyHf79a
eq6BqSQsyxkAKaX6jJEfxp1m9EnlO3L3LP8irgOQrqaOG1nZJ2s0XyOj7Q6uWLfabIuHPuRnLvzu
UrZI1GXueMwIm2TI8f8FPol8Tt/vxplO2erGLUOb/KEW88iwJvrSZVFvzcGgUNy5UfmRVSr8YJeT
yOIdEKgZ343KST/O39OAbVMS+OyB/oqM8rOfjexyR0fFjMPYE1J/nwHg3H2+AVmSrbflLSu2tuIr
tRmBTrwsDuFUlr8FopMdGMKgT4XWsLVNnC4NmB/Iiiq2VOdvulnmR4Tyy7mjbhxE493WwmDTDMUN
lMtCBiSA1b2NwWFUXnpmI3iNmjG/5k5ZXMl6iWlAh2O9tkFCCNanYwhxGW1XXMi1WJKsG/L7+Wic
YKhG21b3YTxZIwmwNjh1xdoeCN2X9pSTgJfLs/tuf7L9dyfsP7JeXaa8gN+XQhCaJcIlpii7lvnw
hx8AFRv6MCfxtCEQJadABv0Z3vezG2S9VRJCBj4HUXNwBst0Nq3bGYfKl7/a3gmvelDRVUmSRgac
N6Gnwiv+oMNExEA89DRhjFSzS6DMgOF/6W2F14CcuLuk/x25rYejOnMxAFemeMw6rAsORMVNNnrG
pk7HYc9egXtwRgjnB/36BBoCcfd8L8V1He5KXIpozsHzVh7xWOnqbiAsvgR2dSjm8HHCnAKiMY02
6HR2vGn8zss6nUlNTlbYtTtbNw1u+CKRttEkblNXh8aZCk7s35zBBNU5KfbyUT9b6zIkzhS6x3l5
MrFdW5yLwBt4sqiOJ8bf5hNPLQOPUvHWZJ3clHPYJaZR/pGM6g+VJRFlMFemB8qJU/TFcqWM/O6Y
9PJw/dY5g9GclmOXrutlZdp8cLvgADrQeyzZosR3qRM2IEZ8ij9vKa0unhdar9Br4ij1jOOEQAiV
B5PqFISPQzQk3TY+u4gqLVu22D8gXgvsJ5YytxO977np7wOyl0aX0cNiH0a/S09R2Y5nquRzFebM
ZTv3EjiThAlOyVtI45j5P75lLS+p3getpDjT7qevaa+hqx49uAHVPb8rDXhGx2IlGBzeKzqG6qle
BTsYu5ZJ5KhN4USPpIDfAP0GSeWU4rIAkMKX5oTbBVyFDsAFydY9BD5z76p7VHfDuuXB4dfTfpAY
U+eyI9yzu0g4YA+jzHeF6KrzULM/7xW4TM88eiGHfIGivdAlwnc/pxTjwHxaG8hjK3OkNUT2Yxvh
qSjN+qzrydiIdXztR4EGd1QyQa3ZMWePFJGX1dua/dGDPR0pCusTVPqa9cpdt0c6dbzYj5XvqBMX
M/R8z7jkrQh37RDEXcE2yVDOH8UhtsWExEVRNe1ezcseEAoeFlLe93bPC+7AVCWfGi1JkM6f1BXR
wWYSgb1QIaqr1mOtb2Y9/LhLL2JvypAs3AFqVh1UEMbQgpv2KhCqiUdRufXVieCvzMZf7bl6bwVF
GM86NoBeHQOsiDybTEIN75ZqrBi5tTZHpwncS3iI7ttaZtUUwW1HzrIilY7Exa3su00LAPZEgYy+
DPfsMIvxXBOed9DjPfYQ/5Bnd8V2mRXDcHvN8W3kNvFZ6wCNBc3+yrjcnWzOch/QhOhBKwzBXTft
HA3havy6c7vrqtE7LWPIVQVVbLtUxp+GAiZWRv4ajNV9Uo0ipKuAdaKm49HoLNM9RGy40Vga6yFk
2I+VQRaMldBOoj3dZbqr4qDNvaTBr8yFk5by07AY7YUZi6CiCgSraZFu6qH+E8095XMwPa7mGne6
KImHffGh7+5QrkDRmP/wu+ljo1V5TOFGRswHPIt6rTYpttmksncom808V2SM5DNhBQ0q0/zOkJiD
1E76mjtIFxgMGYgOhzzg+vcG+d/Ypl/G0gYxIR4p5Z0HT/GOM4iQkxhy71isMITJEzKzUZ0AGbxM
d5GVXk2M30XuxW1LJ1CkC80GsxJI6X8LUaG2sHR6HQb6ctwSZJaZbo/rNwNmh+58n/b1+mZ20Y0u
Yd8VALIZiBunSIhn3vQwqYbBOPHP+RyXZ1U47aEHFcQzbPcnmWqxDRRS83+utTVvdrXTvFYlFVu5
4lXEiXAymvovHwUjlWVb2OrkBJonhO3dtjPsOCtnmzHhzLNNYGOYNz84LaARlQdIR/XznBgj5Uom
eh3LIX0wFlCxS5YiuzELxdWQL0yv82pnvQCSCE6i33RNM2FqB4dTOoDRfW/ASxpxW8jsp4c45+BZ
PTtFVCIsHnDMGf1OihpVNBSGvbRgEszAKryCjmqNZiQvOasA0weoZ/ILdrEPApP4oUqVPuiUyQmP
OJ1NtsUnKluLYpuM8nNYlEmPIvfLjMD2k3vhbatl9g+5bG5cdPZBdk6/70v29na1jSwfJeRKUdZ4
VP+ACNlD9eqaI6Q/DhwBE6DiTRMW6C279RgtY7anCP5JWTtvZNlWmxYcJzJd3lEMfwLBZqTycGNx
SMdW/jOmmxbjjyCPirVZy3WqJWj9IU47972LrAcR3f2uz3g7f880XpS9NoSiedquk0/sYL6eZ9lt
+rTxk7nqmXXro8bsQQrHZ7pG672rOjRkfdVh/6uyi2GX0f2aHnkGg2DeEKXZxWc8h27iFvIiHBnq
i61LWtPWtg+oYCGPnlYbfxylzaNRkTFm+cENnvC7I9BPD1oljH6eFD86KzWqIIYVMreGzc3hEzvW
7vjV5FZAhO2b54AzzKOOfsePPUZwSBF75snRExR+a+sEw5i0xq9ZsIPCjQ6Ed+0voInLXco+3Oz7
j2YJDtBc0d2Dkw1M451zbl8Z5qN0l5MTySfkxh5V6HKoNTZFTBYaXmDXhOpo2MjazO41K0z/YLZh
nLWQK3yRvvRieW6tnuUNmcl8MuCuy+WiU+QGdMhpmM3MFiz6XJ+DvLCca52v137Sv/za+m/qSy4q
koX2LkBswJusTsRK/qyF8WOL2VnsmtV7uT83k8dJURYxvGzrsiKWNX+LCjf+KvYyQJ+AeGYnB/Pq
VcEvd7VxzKjxo+qbV7vL3vKU53S+T110eahaVjCOQ0ALB/U2nUvU2SsOv5CarM2zelPjezpmDvad
WrR7k19Uk/lVWancS/++C1/tSxQwuWH0vZ0G/vuOmG+DgJiogOCGxQkd7kCUsQrXj6ygSYeq95O7
PO99RTUlUhZBQzh8k+NKs4WgI0aSdkKuM17Y+vDqMk0wzN48d6UFl4V7bBFEk7XP0sXet9Qed3E9
MlQoWYJ3K66wztGxq/8rGhyVPbbwjQTFuhvmMouLwX+UttMSuXGbeyLcfaScFXsUtLZ4P6IU8Y8P
hiVavQoQxncgcad6hfnWREG3g5r/KiXciXJlg9a1EMacaGLmndMjWy2tuju7cjNW+CdnAurRKfbz
bur8ZCKsFVGOFx1tkze6Z8pV2HXGTGS8CPyQO79GhbZUKDFr/p2ieBomFW0g9uK/ybNPTn6sIxiJ
U1vGupSYOlIDb68jmJ0SHs+Q+BXCxZTY3m1eh35LElyHUCO8IQA9Ib6v4kiN01nWDLtCl3+xK5iS
BrwqrKgNth07Jk5MGaaAaAb3MGTQSwsLMdYC1oXfKF+SMFoeJdX9oeLoFMIhkGWkdwjD/2raWmUM
ZpyPbYzFx9wvYxKVFlyMElNkG/IV8MmcdNGW28BYXiYIQLHtcTJM2v8xU/buIAHGmY19Kwo3Zv7+
Clc8HoXRPGMh2SKa/BG+HSZ5Pexmk+fC5ZDl2pmX2Bawk1Lim1HrPFUzSgYGg7cyRz7KEJuTVbOu
KcrD4DbvOkddYGj+AANo2NAfvS0LUo/22UjqgdAKrx/jsPceg9r32En0DneQB8hksDaTfnZlucJM
GR/o9PmMmSyajol3B+3U2VbiJCKWO66diYNVQKJBEY5K+ffQsI01olVe/v3FnuTebjk28LuabHS8
i8geOPr3BR78AirLBgXO0Wj89wWo/YYl93rw+7OJxcs2gvJEaOITi6roaOGnRRpFD66ktfcpaAdK
2bmWwx6X3Qexwd/CpYcPrO+OxINLbcmHra/EJzLkX67f75HFvjaTax6i/uAG+jmdfWYID0KzlZzf
ZYD8qPNqYpX68SqN7tVvvZ5XtP4VdcgfqAZ1A6lxcfmomqh+JU2Z8+O/LosWGIbmB3sjKsvpYEbT
3s6GvbYc9Dhrbe8oK6WHXtVugt9WERTbIIgnIh9l4wzcS/a6DSdhHe2RCSlKC3qB6uo46k+K8sBO
C/UVtvJjUDy0wq7OqN54bqIaw3bzBEucuPr2RYm5xenuMT5CJXBUbY6d3Jnei5RykR+EF1ZnHf4U
8w6qsq6r2Va7um0MKqz5aPE7Khb9nY/0BsD2Tz4Uh0hRIIPgLF5Be/cM3ojCrnEEbbKy+atePTto
+XN6K2Udqy85y7i/T7Q6IyWkTZGg7ZCimTDJRi+Vrz+40DBs+2H2OmaJ0MbLjBQ4Wdr1voRqNqYp
fkbz0y3N/mZbcGh9NEJWf73jpvkwxgQ8RIdTyow+ZCFvfkXMaeV+yNL8jdPhZ0bktx9Fve/UGj4q
6TGF9zCENnm7tbSTc+zURIFGv5x85esb0z7BpkRhZXJbrCNTje696pnxj54Sz0A22fNMgYVXpQWp
qBrj0hvFbSbM/SA99C91lnGqznrdqQW6GjZlcRRkee0EdLrUtw+RPY4vU0/Ih8YllQRqcvZZu15T
D18KTRpg7w4rtVddoD75l7ldp22QD1GckWcHg3JmVr5YV4VPE+GW9lmITqidyjjMtPXu9sQJLyzp
NjcTh3gSOCZuiN+VVgfzjjzwfGYCdfUc+V0syd04MuaidR3Y9ct8vaStc22mJt+Qc7JSMNmMX0ps
SFRW68AAGAUmrjQ9DRv9pWzH26+p+BxL+aLh2W7VwPa8qqiuSDiM9RQxHZp+I2Ut0JabOXHuTLRX
Wf+F/KW2Ne+RCcvYcN8NkUwB0n0kyiHfMGeMbWfINYJNZTd/CYdmij9AoSdWhrlGE21pPb1D7w4n
HaAOC1zUM1xeXzzKSKXMW9DpcscA0t55EAtCy6NwdkSeWJGqnwbKW3eecQw7iPvG0SLIxpRPnF2x
kN+qQTEqx/u4NTPZ87iZw4UEJ7lnTAyMS8Vj239arvO7GP2En4xlrXpxRBpcDGmM+7ufKI7kL1H5
v+qWoI+5tqpzHRbBxsznT+TbEeucOXt2ojwxaWTscDJe+qC8cXvInblwznidehMhnIUO6OxdZjji
Wcf+7hpOeQSIvWU0VH2Ms5hP5pQj9O1nzueyNw80C8xJHIsfflrPTO1Dl5GGl7sl1H9AOEGRNUdv
qLeNyOl7zGTw1fTgWOtT0ckrC6yfoevKaz4fJlwIjV7hcs3ZYyY9Vi5t3iJnpf+1/C9mJ8FBAiTn
mmtv+N/GMyq6HxY69wJQfqjCcw/Yi+y4dogrYVlF+5PWL7kzwZJsEDePS7ftSu8UkuixdwyDL4eg
ssizPqRd2bsMC1CrO7BObO24ijrjsaySscoZXSNioHllNai0fgemOh+ZyWfXO/CQQBJSPCdB+FMe
+c/UrcPOMwR8XDcpInh7qkirGGGFsdPzDOrc1oy7AzIuOJQ+hbv4ew7b+158+bIwzLwutVkd6+we
JKGgI0o11EnegeOKsiH2aSe2kCc2fReMG9OCpQ+zbUF8IUi1Hymky7k7BrVN9W0RpmFvUZNZ4CAp
GByB5zLIzCQKDJRgQ4ta+X6K5IFdbHv7zsBe49aYfkVmd/NqnNPtRAKwvytFOdwsUn63dxzCvp+J
VBqIJ+WO1GXvnLWVXSaPnIBmHQ9WOqSErLRx0NfnoXBtkrl8Z0v2xj5lVg7N36bjrfkzRUyRQlLg
YyoDJ7JeqkXjxG5c78EzB5DBJqPLTBsWGamg3atvI6QdYLydx2GAwa7QkbMVdDlxx7sTNssflMb1
ri85BHyVxdaKbIcAEJs+k/tu/bMMq/mCG+Kd5eJxDOxPyyk/5kh88z8GW/mi5jo6AJ39UxUvbKhm
XvAqwqxAj+c6LOjHoonL2r+umRfGyiUS00dWFluhYSB6a3d+iDyAAWq5RW7QbDX4NqK7iFzO9R6l
nTiDwjmKZi12I93WhvBpnIW4d8Lnyffcs3AWhijcTOiaXudQHPGk51fNghaZbcNGKpg5L7r2bwCR
LEmd5kOtOmnrtXvqdf9L+Ok3EHDkZv76wuz0i/ha6hLwAhuVOip2c7ZsqST7YDAlerRhBk3utuZu
LZDnak0/6wTT2790hTE0QPsU5PmlEQCK/ItM23t7Yf7nUHY/lWX/myD33eS2pxWYEEbYuwPHbPeg
R18g48yn3FIxk+scuoupjrB/2RlDHdD1chm01WIA6HvuF446K1javXjPC1zvVt6XjxVewqMOgs86
l/oG8esPwwu9qT3STvwgvaYcW9wNETYnQGUb3VtMM1EUpT68H99GLoxSr4+btv/Vp+KbDKWvpa0S
TS7JQ5e74gg0tN269T3fCekUwAJsy/fVvFUU3qOXW93GItyKI5nsV3eNTSRnsUMidbJON/blhGip
sfhCuBV7hEbaRnts7RZ0E/rdl7mz3mo9m5Ak0USWI5JwaY9dHK7EWmTzvInWSsaqNn8boUipRu3q
YhgZgc+YHROnqveNBdEHVaQlAmrlZgi2KsVgFbJDrkMmNCxA0wL9/3p/ae8DOS+YBI/jsCsySVlK
oLJijXFwU5vyxvtnzYUWuKJGQA5PFghu4yyzeHMZUgdzmWRMaK1xPow1stpelW9hyaSEcYkV15WS
x8zrF55Abm+d+WgO2HaXafVUTR6Nttcf+UgGpAJoRmT0kUW9kWROM587x114QYJ2M07Lcsosn/bJ
JVUl4/NGY5cRe5TtGosROwudLLnTMJHDZs0pSu8vcKA3ag74MiXQDGeBmqPPVjMMpx6O6qaBbgZk
OiLivGYtTjSusBfGwVVw9Ob8MRLoQpaQJiLTJCcU5Q+1w7UJHDvBNPlS2FBuDLXPNTsMwRYcLnGw
l3J9Bm1NMuZC4+OiImfdynYJZHExRi+DRofqeOlOl+1pYRMezt3fxi5PemDh5fTdcpF1Hx6Llq/B
qL5KwhdiIP+ozTvSNPts/rW64F4Rsj+sY1Bj+sXmPgO4SuiF+SOJL7tn+TuzWY2t4TY4jXyAPrSD
vwLTcKgE3zcueA1eSzTVpWbVs5krdRfDV68dTn4rPHf2cpCD79C8dBxNvveRBXmwpyZ98u3EDmem
aG50q4slDlu1JjPdMlNCyzsY3c0Uwd/a7zWkzNoBmH7NAyiLqj4VnimwgUePbcZZgDWlduAd0nAP
a9oBCEUA4vXm1g39/1qnVZuhSNx8Hp7HlkZUNjvTyv3XfvDdSxZMFzOz90brMatwnV1muXJr1323
z7Ppp+mC5rqoliVcS8zNEJrDZm3AxGoRrmdoLhNXC08GkyUf1W4OHqMk5csyjHgIi2FjDvIvNW97
I/H1tZnL4TcLwJ2l1M412A9MJvgidynevMVJshIhlrCZfzTA54HqkSUcXqit/H1Ut0gCJXPP1Mrp
Y6f3SkfFwWlHyoQxQ2PY+2/L2LnHAgbvWNMlRBSfMZzYvV2TfKXRAUrG58lSfipLD2fhjQPJH/k9
ScM+hLrKznI03sr05NsdJAZpzE9mgPpL5EPOtMlyYjSQNAxdte/DoIo7qu8NMgFmJtPnyHTw7Ext
jjCnCHdWCNHDMKxt6cBXL73q9I+lQx4Ri2ZAN5M5lewW74KxBiOMEhwm0sbXkeUO9Y/j7AHZFvjw
1AmkdbfJ0/oKykq8YEk204cw92Gc1369LWf6yLDBJV0E7nyYkasuRSB3qYXBc+5UE/Pjj4gq6vDa
sE7n/UciCowRUKQjj4Ve+nMDS/cUKJ4Avzm5zMKJNgsOfKjOQw3UbhSanmHyGxIZBeJ+83lJu/bY
IBxjrhWwSmH6JtXKkRY6+7BnzQ+P0d6ybJ+58AnAUvNWLYu5bIyu6s6+7GMmy4qZ9EPAxvyaub51
ha1k20B+aNi93PlNwve4HyAzJlxX83lZ1Iu1+OvWdgfk+JTamzT67ubqNxK25eQWxZut77q50N2X
lHqn0NX2qXUjxAEzRzdaiMOinxiY1T5IY6OLEpFhvohU+J/ldeHNcW33Zu/VekdUoqyOe1LtMMGJ
q4NznOUuWt0mG+tzYTeb0TTHa7S09rHqJ87E+uCwWH5A9RoxPVnxUU0sJkt46oVrnI25LhPQVfmm
1mg0zYqB2KIiMEmBiguvw43O9f8yzy94ltxNqGZ3WxomuccVrmNdmzSQ9fBgZga6gaXvDmQMsNNu
SnGVg1dvqdwIYcv9gKvopSAM6UW11QKzjnesB31FkgtNxyyqWIwrcMzJsA7DzFLXsCltGru2zhiI
OO3u8ohVLURDKejmYzChEJzFA05wbtsCcVYaSpKV7mY2Grad6YruRhZKevWOyA0Tt2KXYFm2FaNy
ro45e2Zvtl8VRy0+oM5GADYcHYKZfhUr3bUQSATRXCOwxByWpsFRr26QrOXQvk3T/K2ydXqkncUr
WfAwaaqLtcyzQ0UgUVUHPtPjntxioR6maYjOnVsR8+43884JnOhsQ0VkBOt1d5hdcx4qLlDqnWw3
OVIkjVV9+BNzxEwSsA0edDn/+8uSz9+lDFLUHVqf0kARv576NwTz7kPZ3oaF2PmpPtnm/f8w0+sD
Gn5xXCyfISG8bMMcngpm6EnhIEXs2YoBobsz1Z1coQroNtNYslx0fJCDc5UDNCVKh0mHf8ym73+p
OGnqBvyZShmPGcrcpUS7WznbsgKkiU+MzZiPGGPLWPLZmRkG/yv+hrCZn7wJu4bbdAbqW5/1GnGM
TuAmUZHnT046tMysh2vEE/U45DZvcAb8+/5381QbR/h6zx5+VfSaiKKNgkywewRPBWpqZ7ITfeyN
hZ1HELVxjbBCrh67XO2jTHXRk5gGHn6n2HHMjbGvjPXqr5FzslbjRihJEboLehQ66qjMvGPY2ufM
ylM4WOZ5JQmQ2xkZwvPM8irblulYPKXGi8Q7d1tUUd2MhRDiTnjLtolAo6R7b57tU0meB5LO6qZd
Xd0ksuy49/8jrpVvcwzWR81DkFjSTlHVIWLMIFO4hsnzGATnVEqfVe7dtb52KC0ih4yz//F0Xs2N
K2kS/UWIgK0CXkmATqQoL3W/IHTbwHugCsCv34PejX0Yxe2Zq2mJBMvkl3myTJri3PkV6TuCTkSf
vOHiW30etrzqZ9pLOvIbQwJysCL+uuqNqKUjg/6soNf5CxNr/WL6JaMy72YneGkK277WEt165EWb
/LLeBu+MP2z50PqourL/VdAncPZGy32ZEufLNQiBjIEA1/GaeBM4O3Nsie7W8sjRidYLluNpidMz
9VWP06rMoxFAbea6Z+ECcZpLn9Hzyk80ntQ68O0wBU2/f/IHPjmV3bAXDYgCvpjHvTc2kmQfe9DC
NWIDUEHjWLmIJPbC4CHpqOvyFMn+5KXg3+W6pEUYN8GLEafkNAcJRTIGzIG37ZSUPVXTFvWNVc0h
f5k5pllJGiUZtYTU1/714iKLMOwfvIUDk4xpiq29/MEbkyAUZYtbJZchJsVXvRj22YatG64kOFGx
f6Rj27wHPiWTuIydS8ZhkzDaOIUlaOAQTxsSOVmdoqOOj+aoS6Ch88fSfFD40EIrsF80CtCFHdfY
VwnH83IIFPE8YWG6ptVDVt2l0VbFxL7xNvn+0daqfOhHvDv+Rs/gXF1d8OEihrX8miU7NN9oPQzD
FBPQ99pzncfPWD/6x0H1j0h2BoY3gaE9f8xKinF7imtQ1eL5qpqZD7SdiQ+Ri/EkSB+Gc/nFpYF8
KDC0nV05txbXC47EA2hT/eEZ3gTJwnJOhmMle3j9481RlDBMvveBTYRKmJX5JkQ7GDopbjriVDvG
V3ez8OctHVbDt81qfFd2ciTc+jfBsnNO+N86lY/XnCy6kQzbi5JjUFIZBTBbn+/2xeJdxY5c3rFP
BmzIM+2+tg7OufI/zMJoT3q2PwnY5O8StDDCCan7IYrdon/592WoDNqKccDuy9g5ZKVxX93iva3K
E68FmYH1z1T1L1zqQPTX0+95TeSxccvXNBmx+dc6j5haIneL9JUQxWMvepoAEizYDsWmRwbWeudP
Y0fgNqgvmzvDExM2gEHTnzpMWD8NWBaMZIaLO7Z/UtxwzsxlNSZsSmly6GKc3Cc2rRZyEdVBpfK3
s73xXCjWU2b620c8vjCh8Di9jB2DIaYR49pHAwZXgpR1F44jLRZeEo4M41/j0ntIRWDiXK6/E6Y2
UaH9lDGFfDcGX77iN78OVUdcGDk1Eh1z3CZnw6f/mm/7aPJ1eZ4M7LZEphmGcrtg3as+StwREeC7
4JhQY1J5vn90sP+EpdNWSFfB5lWZb/VWx5BmpRU52bETQXUTJgc9PZMF5Ra1Dyr6ilconFdnZVba
Kn9HYF+FsvpR4DthyOOKvEcJrgoiDWTfjOUJAJMOPWsIQqMZvQjdQ73mPF0mKEFOrVe8mPx1pn4z
sopoU+Zmd49ovaDymBMUSjyvY6BeJ78qHypCuEnV/PIz8tojyvutSdozQAKE1PnuOdZwE1kRzoNb
PfvMB0JjawWUmmWf881LVX5yyKVeAJAB/Fr5UgVFf6TzmcegCmA5GvOL7vo9PnWAZcO4RyO3LzHJ
g3BMO6ictvVWrc4JsYLYzcC9RMbB02C34kEMznTojPSQtjWIsgSFvkOnCdN+YV2gXDZmB9xP9kFY
kI6B32KqnWcRtVX7i8gXCdDKGGiwaqcdSpN5NP3mr7eQaK5Gglfdkv9VgrEusyNw/dMEckyaW84p
e2Pxu9MV+e1mcRpanS4ORl24O6dT0QTre1dA8Nqx55rXNRtH/F5It/zBoA18oSSUB3imnZVbaU2K
/9xpECVTzqWmhQq0Txzb2DtaqktuMLLJxmy7wctz0zSQD6hgOg2IoNYwWdw80vQLfI170Qbmx3Yi
vTNjGqgX/yXXgDh75afnypNv6Tqqa11ZWcgQ7k75jH9EZqDCl/Db3cveoWl1EV0y7qHkQvBOlWFz
ZDThYR0MULoGOLACy5c3wlxa1RZhSmr/ONrOw5zrz3411Llyd13P6s9JhFQDtGPCHCxhK+Weum5v
EHTWG8L7G/dfQUuwgBCSzrt1dKggM8vPnjAEvmsGQWaSvsuVsZbJ2Z7NV5t7fyQAYHTsFlCrmR/X
DccD4lCr23+KhdG7nSTPTu+p0KziAUd404XLhONKtXSlcutwHxfjq2v0fKOHWIP0qDnnYrBVlKf+
MgcuubiR8QrLSC/6OAjpQ5VewHiifnF+R0jBtnSwMfRF5nrW5VgeXeh5PwyacT2xHkTL/uGr4bEd
MfcuPel1z47g5fg0GD+Zlp8dfYJ6GfoLxwaaCmrGvdKv0qcWWjzSlnPxMZv2BSKXNMDu6sLeSqZb
GF5jLYmtCIMr2exEJup1JpK3yYOfDezUi0ax/Jy2duYZlG6qMMvNubfc52r4tRpi1yyDPBPJiJgM
0RiYNyCWLIhwaxkuBfa+ip8p5y6foNqGJVbOxeNKsY7/MSOj0HLl1qVL61TqHgRfPdwGO9NHWdOB
u+RozZPCbKUKLrSLRhIH4bIrHQ0S27HF0SJ1+6KD5KPB6V5q2EbOCMB/IJXu5/NPuGu3RZoaXU/U
ESB0jFdy7//00MMiGq2MZ36ODTfQuEcH8d0Ei/UC2u1zWi3KRKb+SqvESCh85Kd2nAJKRUkNDPbU
nW+2fWSYr0GHAZu86ZXv3RtNGuPLww1HwBvzfvCSjVieUxBLh7QhDW/p5G+82NVTDShgMbucVm0a
j4GSAWPcelaFf1Iy2CTe8gqsFd8Y2i3Bj+C1sYzXzl9AF44E0qpp6E9WZ3yPbY3LxWyD+CKt9rHr
gvlqxdmBgw1yp7mkaGYW82GfcfTUe0zim3S/tI0+cctcCTEG1cmjxT2J8fyWTvJXLCSFs9GlcJn5
FFH860j458GAb0RK1O1Vgk8v/5MokzXMZvoCmSqcPJniGlhDX89/4n4+9KvzSXc0eY3O4XCkm3PB
TglBIhZhxaGHqLM5vxPrw9hWrV9N3HIEV3F7CrZ4LdoNMlKaFWxvRsyEzv0Rw8i4dRIS19Y2z3j9
OCfGNclK9cg5tQetf2S8d0X61A8BHIqHxHA4aNrGKUlz1HdRskPxt42O9WWBIriuONSRzTgpGJUK
5wYRSCEHQpDJnFOsKJj9xhYD8GIy+72XMg2Y5ubRslvjwXQ9LOHVCE0WWwWJKOtE3rGNBgX6WrqK
xGc67MzYtW4OyVC7E96zPHBF5gJMBHzfMs555MCH+UnjoMndbtl/JeYQ4XUwQ6dacFS3IkCSgJTb
8gD5BKofc4szhyvdkxH7LSSFlzTvzF3vYoAOGiJNSQdic3KfQHm8k2yiS2GgCpeJAZht7yAtx8U1
C/rZVlt5UMcZxSYIivz3YDHtSzOjfMzB4V8anmJQHjC+WqER1RoyOxvLLhmSZxCr04bu21h2A6qP
Z+2bodH7UcISK7M9yMIcehjLXOoSB3OM8mCzb6UthqOpwEI22+LZX1h7QZSKqHRY6gD9K+YSSZF2
//ulQg+21/7kW+YKNpwnbOZVHpaR8uOkfVIMuphf+9XZXqwcSvtU4QKAHcAZnF5Cc5HX0QPMwnVt
iRqfoGXc/ORQMJ9FNeDqJQ3VbORjGtofsXawNwNXoC2lgmxH3rlIDmKi6AvI4q6pkIHt1AYLholF
NmNUZPUPm+nGPrZcH5WlObXVNigEsydqJ94vQO0Ys+BQNux50yXM36KdAmb4GNRovnVgn0cN0MgD
5PjXVDZwKdT0S5IqgWFhJydsMRe1nYmEvZVSyI65XKvNgz+Vfzuz4qNp8WJ4mycTZ+K07wGI4cLs
NsG+0ZQ3bPYnts5qxDRCfxJFkbJ640LXEpjggOuwkXVQAF2iEiEXj6+53gBfwT2IfdSlnKRZlXN2
MfCxn8pu/Jt7jKgI6L46s011CG7F3Zgs5Ynw4g9ewjr0s7m/Np6ikEO3r7wk3qX0irscfObvNZXl
+daYPmRw7VTtO2GZZ5LrG1TStHVZj6o7aIg3pcxPBgUc191utxrpdAIfc+0Nn6Zjql/CsW5eJzXr
0MRBlzGKg69hfBhAx/a91z7PonFOSYGuusQiYSOtEEonL6NbcCJjlY1h17ZWVE/27t+fJgdhlPrg
KKiBvi5T8sOvlwvFL185enFo1D5d8zXz26Zffijf7u4lejtXVYZKFFntx6I61XHmXuIk/krF0B9s
kMxEhOu/QF7VcRiwLY5T2V/rZe130vdN7Oab1wvSxcibCRENiV762EnTG9L712TWMF4CbtOVsi6E
NThXlIC4HJl/CfE1EZCwiDXQUbNwc8tnIkdx+7K4FcqKHv8aGVEhW4Luxf3v7Lx4/cEl8bVs4/zQ
dc1D68a0Jg3ocGr8dF3Z4Cdb56i29Zu2/de5FM2r6rPjPLK/E3GsToKFCAQRPmkxBZ+zS5whB3S7
R13Nd1InPNSe7Uar5zLYMd8mgzSUxDjAJ3J5oBIB/jAolLHFh65LORyGNT06tjOdCAdjC5zd09L7
79kkO7A3ivlWUMhnPghgInuNyZZCtN2kfI7aRn5tm+JFiLFEJRxf5z73MFSDviNc2SeJPLk97NU5
5TajnFe8EeulSOfjzECJjwqD0gHiSI9YTZ89rvigbUNmAFXEk2VhsufKoyzHp1FOZY90vbKk/QgG
9Ns8S4obM7UjD251LrCOFXo2L4jMMZe7PGF4b++hzgQPscXNVAzmdFUqIoVMSkEy2MPac439+a61
wy2p/2oxc99UweSFQERUDbW3AyVz8irLPbQFYMAZFkXKsaj1vaMJlmZnzSJmykajN5cCTmwAoIbA
/5E0pTgksfmzcJp3l/nAw5LKNrR6ygTX2bkKWdwrRqB7OXX21SEByYAcETn/SOqzk3Hjq5Mgckgr
Y9bblPZk8+/Ykro45RIHLhPEZz9NT5ZRo4UjWrP8ZhcG7NCh1ICxUf62l/pHk3h/GqaEhNsIdRW5
/FGnXKGwmb40VQ+PBVAQXXEQSQrWTGOGhrI+BUmELOUe5BTDLpoKtCO05QKN7QAXOPWQl00bEc4z
DmZTCPJrvJ6mZoQgxLaoJu5z3gmyroO0yDJghPMA4mw3LqwuuEvaaTl2D+u2oUzibemgHJux+Dth
mC0dUAOBibkN6ChhzfmOunso6T0LCyP5IhFE6K/hgPVPFy5GjnuNe2hcIETKK9eD09XxJbUBXKe1
k2MkYg6GkWicFirHFO0ynR7OlJ25YJLaX/CRvyuKMT9AC+fsSubdrJdnvyCW420uWSUWZMQ0JhIB
xHAouCvhEkEFG9db6iHemycVW827WXJMwaVqL2X62U1ljnt2Gnf5KAPoW35AlJnRy+ABlEsFb5Ec
zIqe1NW8+7qn7LT+b+jtEY3Cpp8AuUx6axvh9FA7JHDyslOOdMrFYk3ZS71OfLZxcVUdBgh/zj6Y
2H43U1ed7DoOQnTA30A2UEcnpp493hinNciNTVzfTJEme88yX3yvvZLF+pjtPHLtnOBoOdlHbRhv
tQkDu2Kd4JDHilLX8wn8zISfWrc7ElbI+ISMM6+N1oUWKpD9L9twYT94BzXjnuy5BBHx4plxC/OY
dEgDI7KiySm5nueSQB+YWmavh4op3CGRD9SWjrumS7klWvjhFkHHSg/QUGP2sq32wxhIA6w9Uorv
fjGbNsPY8cWeD/zNm2uGVRV8NrYEwRE3zPMozwK6skrKw9KaoxlmbjvK4gTJYQHIpb1f0yi+mE4+
VcR+YCyAJxHqZw/yD1bumd5sYBXT2Z/xVAy6uVHIA+xX9OsBihZCzfaGpLLvj35WHSHecgdW69Es
kQ1qlpSdZZUobgEK10qkYkb649VQEFbM0gqzLr6pmfFArI0jAN+BFglg8eNozceWhCT+Gw4CPeYC
9rwcn/ucN2GZ1b8Lt+a9oNvaNmJ9rALjTeRIhr5KkfkddRcJ/yHtEjZjisVPsXV5OSZES9fgshKJ
aynmmuUmLDQlnkaePXUh5vk0eSI+suycVNvGt3gpPjOW63Wl06feLgTDCS57crLN/mj5fpT6wWVd
jfvktTjYXQPXP0Uji7X8h283SntTR9Sk4Hro2uVGZSvOVPbTdZFf5hG/O9eYscUdboqnuMVLoAGX
nmySf1C31dVljzzCLfq7ioCmwAJZBvh9KJhbO7XqLmTP/xtom6GVob1Mk+3fJv+R90cf6yajkCL4
lSvjeXG7n4OLgjaO8rXSDMydjoJJ8mH901S1+ZZ9RY7y7SVsA0ajKYdlAoMgPbfSXMsGNugNTMf8
V3egEnnoeyKwSm0Mss9mSiJTwMvIEO8Swa/eUOsWJtN4F64JNQqjAgpegvZDMVBQ+M+rxAE5UWLf
LlUSJe30mmeUtnFu3BxiHBRqn3LhscQK3rJEWTPUuEJCIXID84kGFCzMAVl7n3CqIUA6m2XP7s+U
iOyHSEmMNIWbREIYTAL1l/a6Fm/o+jHZtrMfJ+xdZSzo8ZsQutbUOaLUbbiCrjxtAY6S6SE0UX9z
lGRbLj+PD9jU/5j5FwSXPDSJouBMpMoyaZ7g4kiSeBZPVlODUxbut+d26Xlum5da+9YZUZazW9zd
Arb/qMOFSLwSw5lJbZzHdDGaVEXBK1sqJK/n0YiRIMUvVqJgV+l6117HOP2Wyv42qTQM6Sg4YwJ+
kHlOdtgOPj3fvQprfi8bnJI9npO4cn8tlvtb2VtSzR9QvBNvS+4af2yKWXd+UXx4ECF2+TKjVShp
7jL3uVv0Y2J0PTH1zdld47+xyEPn9EFO3aM/OGbYVcZFjeYPNY/ZpbW658x2BLZrRmAD7dl1QFOn
1G1U5fqg6vFniUfcxF05C2wigU8IvOWwMoIgu5angmWJRvRpn69WezCL5ncyYHWZDdwkvuQXHdIl
J0GvzHPKeNBoKJSdq+bNr3CdkQ13uRQcTYJV4ZRgP1hzHqymY8Di28MYWrF8Hhah6G1ohsfJgg4o
EszaRsLZvk3FbU0Vp1uw8DtVV8kLcOSzmU7ru1dONH1nbEWCLUWk7RFf9HcH1FQ7mX+aNpJaU/Ec
JrXr4/hvTTBd2GvjAjNq0+vsFgf+U4uRo3YHDlMzcPKG+Afx0tU+tVbQ7Buvmd47ts7gN/OelJKC
2gwr4w+Do0PXNo+5lLcg3dRBFKBQ2fX4wv320kDTuNd5VoVeEVuXFSRn3rgvRp0NN5Wh1nOAMU+6
1vWenI8FlLAXh8onNU6ijrFVmT4aZtnsuI4/lXGFyWFw81Pu1UcSgzuwAuM16Gf/Vsz9zFsdQ9Lk
4LSpscxRA0h6IiUxP2HZmYDHSeqGSEPvzZWpyVDhknQsomD+CAUDa9Be+t5bQVtEOvjjni32S+Tr
px+0KvQYO+1zxsfu4AcR0J+ENQCnH2gRHokfWYLX1/fMcefZmidrzcR5wvmxLLAzyzKLmE499VmT
PWzBCRSwu19hHZ5W/2/SoJcrJgEcbUFz5thWrjoby12eYqx38QGEoP8nm+tmrAMOhH5w8wyy67aI
wV6UZQAMIeDct5WrmG2RRg4C7t5WfXcIDBRSZwWk3a6fBkNx5F3yBVIUByaCmMCDxIy4HKyPnld9
JwZCbAypqca7OSihoA7M74bBPYGMMrlaKCsZw6e6hKloZIViVyKrNjntOabdKBwtT0SGMNhsiukj
hv+NQwTnBof1G8ilUm8vv17iszkdJO/VthC2keQn4ZxhD9wL2ZJXgF149tPqIKtRg1PJ9Y0j6Azh
beb4SSYvgTezz+CMkLynYJbYMmjxxNDH0fGXR7V9sXqDUyoe7uO/P3YZmJNgm6L8m3KMnDD2dcP+
lU/OzwRVFsMYtiJMjOj1RkdWBbHSJULBF6Obb5kW51aNCnf50t78rPm/L0lXXTEFKNqz+a+UqtNt
5tGgu2n3YiN8GCaVmzM5MpLfci/65IrNqjrNkkZQndsoAcQhn3lT/bofICmVzgl+Zslp4H//cqtu
dwaX7QspbVK5+LyrPbfJNISbxv0HzxC5q/QwJMEPm1hsXeLo0Ty8B8PX33nFr5P1dNEEAWW2c8bi
KN+tuYvvoycesE0we9R2SLUc/TC6+2VMvEvrxDh4Xo2aOYHZ7qtMkJOw1OpdBTEU+GgPbN68+1Zx
9X8WqkBAh70hZ9GfHAfkJMffU7b+dDf+alCt57HDuAKncvP1/wjM6keAmSGsdFEevI48mJxuXWot
B+VSCVUPHjCiOMOxW0PaU+q2VCMsfewID0nBz+vjH+Io8zn0VfL87MRxDWp2mrf5NvVDheVEseNY
xO3JL3XcGMYg8OFXsPLxdnT94F+MRX8Ijgqnf08GLsfhUf1aUkM9pmcm5dN9ADoTQuuoI3IRAQ/X
3oOAqeb1JEuIYDHiQy/c60LTYzRalGHIehm4LqKXYeoDBk3wCJQo7Zcbeytfg2MsSJNr+FoclSmh
ZPT8LcXKIQ72Fu0Vqo1SvAB9nnLAitfqVJawQEWbjM8ZOGbYDp+tNIdnTwUv87QO/LLrTbpYEWox
PWtJiftQSLi3207kEOLMLYaZUwLMGlropfj/Lw3mr3MDDwc/YEffJ/SUpa8u88hUPO/BDGbc0ndF
WoOnDZq7W7j53e8M1oaSUqI1Uc+roJ8AIOhUt+abUQzlWVGXzWc8henuXpXVtTtvpcOSWAAOytk5
QTYbLuMnJTjGjZGevauLtT0kyhrP6BptNz82K5hJtPUfBGMABOMvbdo/HtfA2asvvPvL3uAFPEBz
xVKDPxnwXPJuTPNN1sPRHoiD+nKgikcOzkVsX9TUEeCyuK+MGXPLCu8A9IujETtoZnveCyB9TrC8
bXFYDl3OLvVQPjEowvnR6iYrmHyJHJ5mnX8xrLf4DLzlS53vcpmwN/X4JiBytwSYc/9SL4YfVSL4
jenchWeGXocGzFo41+fYp3dt5PnVMOFOrktwU4EeNT0itwSSEBd777VM8U3g56cmoMYSh2W1YAce
tOmfUkyFFCJSJmk3ajpMWbf3oUnCHTVYS6hRKYBYGiCLCoeJmFbfulghGqbu3UsGe9+j/IaOU/7S
Q92x1tr8ny3Of4k/FPtWK4cXkuSFAWACcNr80cOxPxTCmXdLD6SIprifKQ2lZ9odXgczx0A+NeYx
7bwgqozUCunNml4JGO0gthC18HBwQGwbyKO8Gm0iToTlm30NZOOVxAGx18CNjMLqd5Y+FmPrH6jJ
xC0iGDxVxPL8dCWe4rqPULi9h7LHRzONmDF1ZzINX2KGq95PmeKdyBu6ibwhv1EsdHTQY3dVadKb
kiCFk/7By9v9pgMivSzJiumm+UqXXjCe7uswozKhddRloQ4uUt3K1GMQw60BShxWCbKnxwzlnPbF
C6n+ldGnyeXY7d6yvl6u3eZ/GPGvp4pkYx17bOpNIAj0VA/KUwKqft6cII65XOyZ+5E2hiJD52yq
jcOYzlJv7WLfgmaWk+N/G25tg2MzLcwcIkcoJJD5oOfmQy9Je+zXHsO1cD/t3pqeYlzgN9fhQ6Cc
4rRKujQ6R7T0CfBLwQIxLtIBc58Y8h9FEKGlCgjC8uEPFvUyO116LGf7FwGEbl77w8zwDKx1UB66
ZPNuUgIRQe3vw2BaJJmj4SPmNSPZP44hCCfzqTQMPOlmilmeRrObXRLTGldWIskntnL94FHCP4s2
cBUuHq5oXMIaa7UO/WxB5C3kup/mFZcEll+25cT+0IZ7AjkeyaYtX7IWQx+1YQ/CfG9jGETBzP2F
8xFjdYixO8/0jky99xYZuAf+ckgNRg9sKcMlNMj6hd00g80IEFltrKzSVsXrmswfjfqbO/50JxNw
balRPUg8PLtmcIyLN04jgmr1KR3XA1HYknzcrLAeuhfsBxAeuWroPhQYCt1A3mfJSsvN1a/HhW3C
fjXdPA8HG86UofAT1vnYR9aC668k4r73s6EP60X/R47DOXqyISk3LstphKYYYhMiBgem5exJ6zoD
Myg4yl1Tu+p3iW6/rSYPjiuwVT1XkElA7gf9jc/wXUvH4VkwWm4uLjZ8ZLHRHDRX8fwlCWr/EvcM
b6HdgRxhhMQT+jtXQ3pvTV8+zPJ93Zb9adJYDmTz559LVjP0vPY1pVMw4U7/1jBcEF/EWhmP2mDn
8HiB+p2PIEuPtQHYM2sQoDvdPZnK3aanWASamP27rcmEdILW3TXTfzpmnHSkOGy7TnkrgPIBYbgk
oRzB+CKnMDLzOP7q7j9NEu+iGvd5JnBhbyZ1Na0gEQyS+YlkPRQtK4bZQplMZHYzVGCegSdAJSXF
XTFCPCUWCyYwJb7VLnU0Y8c4TL14Sqfyp+na/LaCC0DLlZ5QMgDjfCqfMLukj32LW1Ei2PtjwHS3
2iWYg8OUhNLdIzWT5tt60UNYbnP9nK785LrHQZLi4Qkr/GaIeyO8Hs87MIpHUugbBDH0fqfqosBz
tzqtHjQeIbdLYYzPXunr0DFG40sFA0iajmB/zn2KjEN/4UUj3trnFquy0zwIa8ZCRrLILGsgV8xc
R1eSK5ywshQt6wmvGtheBruiJqMylVsAtF0IKiHaWRYKsY2F6SGgHQ5opY+LyQuHCjdxlyTrkakt
eWpNkHQkz7OzJ1yRuWOeOdMToK8R6HW32AddFD/RBrN7kspXZZEBzqfmcU4oFU5YEvd5taA91Rtz
KNAsdHQC0eohho9pqK1jMyzP0PBoMTO75qyLzYifwR+m1TgonixSvrBkagzvuIcx81yl1RWXtuGD
UxpeVDi4R+sKqqCosdQNvAAZoioJp81V2ol5jy8NiIupaoROIN4xDY2dKOi4ICtCy1MeKucNsQIV
1+PWhTAuVuHtjYmzmrdSv8ptKc7SBWnSfVQcoM7/wkbVxM6eOQj7sWSV4wDsOuYlHX+3SfZlr5VD
itaBQpK6h1wLDEs1fKzOZsaWwYyr2hheyMxks6b7aBlN63kcmZLZrrzqtuVIYH+zuqyXoKnq/Uy9
1sGz6h9pZ/kwfH9mRebt8GEmvtwmxAsd5HZ/BLUAmaTfhvhD9Q9BcCOiPB25j5URqZPkg8uF4r2R
9LfLDfjRC+uhx51KSMdMcKn5DJwD4z8QBS0CLe+4EXQ6ylsx37jzsY/xuO1dK2CSVVoHA1cQEAiU
x34qY8jsaF6iNJjE8U4lK9W13uTTaeAWd3+cd4YD2KAZNNeMsf1JsOSCF98754idUY9RYqeDxTk3
lbEPehIQtcUUwppK1PZkhG0gu5LJSk+4zcgPqp29e13KZzJ+9VmS+DiB+j5qyVPUsOzZDrzW3op8
MFOh5LqBX+TJoSkHvY32hIBsTtEYy91JnJ+eIBEyrd4zN0igYwj4mrvckw5MDqtAv1Flv9yaurrR
Sr3jvwDNhK/rAZPo+vDvj4k0TT4JsR/Wm1fPBKsIo3i8Vimqw78vpdP81QHJIcwlbx4X9kPfFzdf
ivK9tsmaYG2nl7hgqCbnpzLLv82MkFySDV+2xu+10P9DVmfu9yjxKznvpX9Ojd+2LJMnyY1vZxZC
7zwItdE0OZFkEgGB2NoX5rocXMjXgAWuE9BHFF1Y9I2fYNeeLgVuzywvgJdhrWUUT2UyKOl7gtYq
eWvzJj07Pj0T4xJT2TFZWHyNb5sgFBUlfXLjGv2HVK/PvYyODz597WFerXPrsbvT0EakMLC+OszJ
HKMN76gmdkRqC45MUDiGr43aZXgeHwj9oZxmDN9k+WWtSbdFfz7szXxgSdVe3O2fJuKrhVWlF4WE
jyeLpESzDmQ06eSxmuydTrrysTOTq82GVzb58uoVPT4hq3gD4oLngTDZo8SDdlh9ABzsCcbeM8Uf
G2MZ4BM4FFzsOZTSwxq0aBjAHYCLESlrXHm31vxsuIXFpdxODvCbk0MNbbbC8oNWbVAtRzHUbml8
+9L4OrsXBlnuJoZsDhcldRFzyoIWCmEvGBhwtJy81Xhi2PPsJmX94NAggvWh32SAA168+HGJabxa
Al5TPJ470dUQDVGXhxhVs6sszlT8PEv7vTJ6PBZd5V3ymmzhInmbYFYP+z4mzIetWVK5XsldoIPI
79w3syjTcBlG0AnMDLDAtfdu7j5mZ+CCI6T3kgBVPo6iZdSvpzflVvbXpKlYccrPYL5IPLYPjUM8
cObZTChpK3zinoSWBOEabASM9A6byeLRIFZ6wEvvbYzZlIEY2ErRueO9ybYPMGfx726sX3GVUsk9
1W9cE8HVPhot43hnJh7suzGUwZrKmF1QDh9uG8Aba2sLuX95WaZhvbU95zTX0T9VTgKCKKEd5UOA
IUFD+MB+wOhsGYAtqOJmmnAXvTT9ttBhcR6O1Qvpm5A+nxg4vjKjxFDFw6yDY8Mk5IRRx7uw4UBO
7PBNooGCaF527mjrqylp2xzKjKwafgGVNy+06nKMK/S6G0w+n4rO2FNtMRRsSgLs5VZujCn/5DIx
waZWjQfljT+Nfru9T5Nx+Ucxa/2ATY5X99AUjjjZCdMjeHcu1pNRPzQFb6FhLA6h5ZEYlcj2A1VU
5L+Siwz4ybSRHcZA1Wd6YkkILIuRHl3Xosq0YivlqLLLsQXtcVzuHLbNy/YPmAsgS1r0kcA+BOwE
LjodmvQ6GMjXrul+1sHY4BxVztOcOvybUFZpappKRruT7dyCcUrPMsMa3jT1/xB1HsttK1sU/SJU
NUIjTEmCYJQoKnuCkuRr5NjIX/8WNHmDy7J9bVkmAfQJe6/96Eo9vwguoRN1MTBuaV6V6LA+YuOi
U88Y9tLn7pNI708WXYtNvPe16wYkfBbyXztj1ADX5tQ7z1VdTqccAa7fUT5BnbXMc2815i4iks6P
pYcloDQuStpXOyJmSIgb446+ABzZhxEyKjKstIXnWasasg0WoDxuZ70lesEUZHrv5oWUWTOjI4w5
rmJ0fhtL8ZZ6csWgm+KH2cePrrny1uqhL5oYqsgkoZo5zhs6BLiZYvlK+lAdRq0CvFAtxQPsMPhI
o+E7duxsUzffIz0ZnzNFgp3eDbgCFcqt9EynS31dGU9T05+aOn9Y7TH4osf+YNBZnCUf9SGMyR4T
lOwM0vWrGJ14A1aI2cECiSgbIBZii0OjwASdOQg+vPZzwhWHUEh3H5MmwoA3QE/mQdvzWz2NUEre
S5R8dyn1Bn0wFyl/fwB6eQhyooHOZMfZ57l8zeBdnb3UsS5jVk1w74h3TTrgzE1oc8nxm35ffv+M
TeJQip+MqIiIfUScIwD8GRmRfs2hB0en+EaR58+LTdGsjxtInv8yOetv0hBB6igwBsyfOOzmACdC
SyFF5HLJeO9SimC0zZLbETMs7b/aKlNyRznvcKoSEFqKhj/7ZGxUnkVdXnEqWPcsesh5Oj6z95EB
mHCSs0LSPCvEergXjFOJWXybTyhhetZieijswNbHc+MAec4QOdOKIYvJG4Cs3ZUoRjz6qK+oToqP
DE2XDxaUBXwpLcLPGnnuevsQtrm7FYm4LmZmBY2UJyM15NVZoxUNNGVssrAlASKk/O2yG5om+Ljh
SlAW9jVvB283sA1kP/WhvIl/ez2ke9ehvczzqN1W6DB8L2VclpWAIyyzSvxIVihb9HPZ06tbyO1O
7sipX4C9ukeafpYMhj4mSkL2MIJoEs8sPkI9dakLyAPw6GR8bRztK/kSOERRviB1zEg6ym248KjH
l8VLrt0wkTGUtqD/Z/fQREV9aocKlZyu2Wz8XWiQ2sjmnNa4zSLw6+tLVtuPJoHix8jqDrKauuei
iZkX6shYEPgfoA3AREsilKkugroI1gt7MveYNk2DadLtiTlYBPJlVV3DaflLOTUAUcoPecpF1HYI
QYfeaQ+CsXM5RdbB1vUbERfZNVkR2IMxvk2yTg+/v/T74kzqTmBH4nsuOeF9CDjjN0CnoFtH1N+9
14P9OXYxfhl4ZWxowvSYjzwul34qApJBDk1rnPDJtk9lCaqyFRprRCJq0ihBzW7E19EZ52NRJMe0
LM0HmnPCVWf3L1U2rqcYRao4g8Isgnr5kky/L84bTJZ9P+XG0Qsn8EKjB2i6dNOtbTEOQ6ykbxZO
+Ufynwn0bB/qCjmjq5GRjhQ+ehxTjSm8bop93VX3RlnWRdpowuI8fowtAy1hVALFbUcYNoNbP8BP
IUmjEc8g39QzYSlxoEg9n1lnXLrRKBmUjG81A5Ww7v10cr6tZQj32FynJ5DZpW91lHmeJoHLkX17
cLzkfY4Y2NbGkl4SWAkwEBnsiAq20e+v/f7IUg6P1xAkUUa+efQ+l+FfYLIgkPLQfW1rkqGaz0EN
6QMbiPglmaxmVxNyDujRDoxk2RN2IjhJ8Kf3Yu0/zPYlyiJxaobE56EMb39CuuIy4sLSQa6k7VYb
Aurnk21WP1EP54XMq6/Y0+W59+yA9DSon4uo2HVpJJBpvbEVHvaaaeWIZPnKJWboskmiKSH+delJ
pkP6B9jlmV42UARNfek1Xx3GjgdL44Cq7CmLwcsl5uwbsd7tEAI/k99YP2Qz+tekc+9tYdNRdtlX
klrjtefP7bNQE74kIAfvemGAIgtTZK1GeYCDjWXlP4RWy7GJQOOvnlHQav9VkeOynvzXd0v3mrX1
fPBKOEpaT95fx6atsi3vucnTgfZoAs+sLffaSjXcUh23fGkzGpKPlZTOLS/cjyqZc5Ym5bsR5vDx
DMiVZo8sHL3L1jC18YUbE3xn+kbS1fJtePFj3nAEStt4HGMSuZMqfXMb4zPRR5r7ylK3mHYuAFns
brxUtpc5XC6hHokn7g2EwYNi31x9zq5d7uaRzAuj6R5aQKYnmErNIzayJUhXgS8VznUBW3z29Ky/
AUM7VsznLs0su1vMR8HREgGJsY1pX9fsFIRnQ+s05nDYtSQm7dgkMglP4LY2HuYZinAVPsTLTRgj
XgI0wpvYFdYe3TQ0BTC3j78vXQbMCJlftm89U2GFXcPsQBbtZ5khSxztPIG9sCT4ndafu9UgLqnu
BG1f3ocC6bOVZu80NQBYXWq1Opm3k2BgQK/3llsjs+WLzeFxMXSDZhxG6FUpfLI27IOCoXC4QQPo
7JyRQAs4bYdwXHFerf4WWSMzmmmVUIzzBGfEwURPQzygVT6UiydOLvqenYKMvfnlD+dRmgRpLd5o
4xqfrUfkM1Kn17by5ZQYtDQu4KH9rzJTN7wWUVCLU7Kps61mtRYhAUQ0CKIBdy6cjEG/YSh8r3DR
0lt371HaBp7gwzWceN8yhkLQyYqZLbBNcBGOrEluvWm4/yIIEkNyZLHfBjMaR/ulzgb20FI+MY6J
HwFT7EpHlPsi14ptVkb1Y4LwmmIOwE2LudVs7YepcYdtykgXMWx5yESHtgNL6kJm4WzL5oABkhTZ
XMQnOdAPAWdqd8g4dd8Kk4YRFUMctwDLuzh4Cy1gihCVkke9YP29qJ6JCRzKYk5+Ombs58nt8QKl
TIK0mLwNLcWJks5/64p+NaZKsaskCVqZfmVGIw/6iCQ8zyxxcMheT+Azbso6VffYJNWhScL+YWzS
Q2JkE9faqowwxGdlWKWfDIDRUK2lFxiLKHbaF82K4sdpgTVJh7TyBNgneQvunV5IEnqKrXTLQ6FU
dJim7puCgz6+YWQzY3B98CQO68G9N33mXDHaDdt4SRmduMVPl0MkHeAk+WaWESlizEdGGONO54rE
8HXLIaL5YWUkPgYpLSdVbyh5gyljmXKHj3E+PdB7faTarIIoeZDuiqU0WDKQfTbABZHqXzEsmJvJ
6tg0rMoKXW1N3cJQbVkhG7JpogDAyMWGrX4G3KQGh+FTg0U7HfDOsmy4SsvxzookM50ihtPGPlt5
TNgpqZm3AvsnofTlh43U4m5rjDi7AUFAblsvumZ2vgHJZdMWK2LTHot3l4kPNYzZBb/cMhNx3yZL
GoJ91v+7Up49beYZWSG1JteL1NRKP0VjkQUs53FMdbK6Lal+LpIqe0Uctjwv2t9cOenr7wuEN0Ds
TnNzAZv+Tmow+F8H6o/b78+IkP0vFVpD2Bua8IFH7YV4PmRH46ifGAKmr5iVoBdXeXEQRDa8dmAU
2R5OyT6VHdxzUb5NGWZjShSDJhpeXCrYrZRM9DeY1YozX1JnjsmMiJ2FcXVG9V3nff5asa68CY8m
dS6L18Flq6bCnq3+yANpcJiSe6n2bPFTtrvq2TKPXmEbvlKavSVkvXklIXaHmqS+V8ZyosHVb23b
orJZklsGo/VVacNXY47IR1RXv06lxieEZFsjFPOcCAcPcXozc6J6nX6Iju5gzbiQSKbTIdG8K0LZ
AtIbEZUktnxfnZ4bNeTd9ff/gpQtNZ4+XMwo2aJQv04xetcUzcf7mLDx9SYnC0qdmDGA9QUpVN0+
a/WZqHfJckfnYcgN8UWVMD7RbtzsBYBg6y3e8zCOcEzz2LwPdvxT5dqPjHLtWWpsF7uQL9/M0x+H
I2cYuv841JabNv3qo6zozZoNoPf1KWa5fV/ysfSbZtlTC0W3aUnMjegbGcxV0gVKlI+a2Zh/U54u
OhPQc9sKPGV7kXjGf83EM6+xn1Le1K/Ryl9dzy2fW1V+jyG0HaaEpT6nXyCrfaAG8FmMyriObP8x
V6DnGX70rGabmD4tnZJfbNmfyhkKTcG4coI17PNtP9ZlWH97zBOQ2mfOh1rzElEorTdLWJ5VxtgV
z390W7fnJnos04W75GXaAQyj8T5R6TBpmPXncF3GGO3EYwAr8hWUa+U7+Kjexnz4oYzk5GBRQrIL
GxeXEZ6KOE0W8EjC052/dZt863qqf1RCq9kwmQv+sUjy2Ofa8rKkuDk5HQ/h9v2VR3R/ALejnTDN
Lad+qCX66WI+FzAhm6i29yqULsuDmkyISqXPed4hy8jONq30a1pf2ryv6M2j+jvLsovGJJgag7jK
tKYxj4r2MLH0/9Ei8MtmB0W1xsDDomfO9s3IO5ASqA38a2puCtclfJ3uJWco97xMw4OZITeqyEBg
tea3I7yDDCXrQ9g4RWC5meKAaiZkoSEYgWWhp49h/tgGytrR6vrAShb2XxTYjkP7k7cEZhEX1T9a
dLgmcgWvz26Z7c0HO++fTAdO76IgCHfR4PzxJutsIGOINohUt7FZxCgFNHGZaivZ0c2ecciFx9Ep
0JKEDN3SsoctlCN1iXWP6tsIL3jSt6Ksur9IW3Z9PjzGi746TUAZmIX2Jgl+2cRPC7SgrKHVpRB3
r+z++ouTz+HOocb/THPpx2pxfqZ1INu5WnWvZnQeOUPDjcBhGbjN4rxoffoF9cb86YzsniIgeUtH
c+Futb1j3jEk4T/64UJKFELJ8sOAB06CXcKnBn+pGd0XwImKK1I1L15SXWeb9F6jgZi76OmOuvWQ
janL5pD9eLZwkMl+JvB2uVv1PB/VumIJPagyDAer97wFPOXU25Zq74rJioc5b/Y5ClN5hWiF/V97
MQoPdYY+jIcRiD5bZq6XHsGINYofHj5WMCYJKS95qe0zxNfHjI3r3RhpCCF/q582u5EHd9CVdF88
peyd0Nx/Oksfpki4E7ISqTL8vK01Zig3EVlfLdlBaEweFyIibsIttZPBYheZG2+ydoTKt22R7//U
EoeYU92lFQ+vsO/iQ8yGMBjb0Xlt24rYxE1Up92hgXh6hBizA2u0Hs72JXE4yKZSPGG0DgPgwOKm
FYnc9uDZHrWy/KuigYLa5D5OLUQ24n1SzEfhxkaB9pk5hXFEPM3AD7LEmZD1Gu9GUh/sMtkS0OAd
Y8vbIVKZGJhVO0iztwyiLVgm3Wfc+B1Wnc21Fr+pyDSP1BLFuYljUFT6ElhcYX4fQ0YfZaz5fZRA
O6gT72S1klWdeE+SsttD+6N2hN7EhXNedE/jgBB3Q5nEQiz+gNbtUC9QacZBX8VBY0iYXKFOzdgT
t+I6b6Hd7rN1za+FK4FfZ3DrliklsXWyx/VLg18BgWliXre8GdJEVviqIF4K/EABRIYxMXK/5mRb
1Y3jegfoTh6KyLlThnU7OcST71VZQ5+hkO16sTo5+VqwlsuXWRMHCaRUYWZen/C18xzyyC4gwCAg
l8dmrrqzWl9+f9RryeqtLrZgFp6Ij1hQLAKyrUajh9ZvL6ff7/v3R/9/+f21TqcvaXQchmX/J28E
bdg80PmRGeuVRrrXeZzWaZOeZ9t5Eall7eauqA6a4b21BTopBoEAXpk+azlbakJ4tt5oEftpo2Iw
FYWFa9KXu5gcxBSJa+1FjM2Bb8PnRelZd+Mltq0/pUNmuq04WCQozkMCSh9nS8bajGHPYmfyEpWL
OPZm9olw9GDW01M6eNCKnVEcMBWXTJsA9LFtKzgNGFCNl3oNT/7/i63yV8geshlwRrhNf2tlCfrU
zsBQErCSTfrjxMVRcWG4Vp2dSGSSu9GlT4lSOZ1HYVLEubeYnflWK4FG1LE7MaTS92Kqqh0SqhwR
4yfBuuh3HEWKYAliDLnIVTWdSV1DK6Nn41MDFLgy60fIkaMv+yrZAwvAU9RAGZOTZ2+4kV9QmsIK
w4+LnjRw0A9vHc7kzBWQC9sXVTsVta24Nt0wgI+YsViK6TTrvGlwhRhrSassNl2cXLwhHo5lKLwr
mkNMx4X+7qbqGvVR+xh2vNTMvbcoaZZ9wigzEA4+D2kPVuBZBGvMaF8oYOfU1/Q1S6Mb06BsUy51
bZcaEeIeYyRPBYN7h/8XbtO24AnE4YoDuXqOwnB4ikbte8pTDHNeP+7SzuT9ch7HDGNfThRsgn6e
igX2AV4NnzQPcxWObHM9115iS/yThTDWFsPcMpEmdxaE7G8iEvz7Q1lZVtAn4cuI5go6rYvQnLTq
piMkCelOHE2XlKlcJwri9EQD40Vz1Ak6s4nHPCZCWUum+jJkCzjVFdtXGVlFNcu8Nsmrv6NC2zNK
Iru9fGKDGIVBRMLGr4Ek9BYqVIkQxomlsUEsDDOlQrlkWco3l1XhGwLH6GksM1nClZrnbMcBz+TI
CZ2dcFne4H3jO+teyXU0AnDbZK1BwIwqdw0ddnGdIzoleRzlE/IjEkkJJQSa2DlIXxhWkc4WQsqd
RgeZQtn0W9dajRil8e7pE2eL6d0EllvysZUAltrjMAcnzHPKUdeWz3bTDv7i1daDrN2gMr3lEXM8
il7XA5JeZp8DK1A2WPgvCHBlqlwgzSlXVDUzgYO7qpBkbn7kK2VyalhXdYr5HvoEKO7Ofhyit5DJ
F7J2y6AKbI+21XhXpNKPblWnwfJcWqFARg9XlhnPVkp87CYqtr2RDS+LQ6LcRlErYH/7LGxSpMoZ
q68ToWGG9G/n4cdoEa4ptOgPCrEa90KVPYdXT8rqWcd8/dAV7Ung5dumKAU51g9oT4SfxUZ1tFmR
GNJcGRcduao5m4Ci9U4i+48YOHkKJTwoEwjZpGCwdrRZdSfOoZ3+F5psDhiRbTGXQ+AkSLY3SThB
waSxBvMefteQKSvUOrEstt+GfISmLxjyikOb8iEAqaKQ4sWc4TniJCv83hqnYFwUUtm4Oai5wASo
+n2WiRmgk7bxuhPVmHxfRPqHBg/ferLeng2KGst+htXKQlak94JvDWqiYTfzD4jHa5mVT7ME6o0Z
fgTP7nzG5lpTtojfGHglW4AS2wZ84jljckIQ30yQQjqeHctarqlL++Em+X8dOD/LVp8o5jNomO1H
DrYdnSxZmy38j0pzA0aL48FB/l+TrHyKluFqqnTcVZH7ytTUuhoT4p5BuoAcsIXtTQdqWAnMyYdI
TeaG+DT7SnsyDXZDfb6w6U1AnDseRH3j4hWT4QPJgXuj0vnSldZfoUMpkX2xithg76E4JQC3Dx+J
cp+OZNE9Rzyg9vaIkpn6Nd2GHVoxMwqHfe+u0FkvKU+ppR1qDYg/a15g0E1Ww6eJU+YymbFFClqf
aRZRqJa1donJaM/q6jiM7Ow6Le1woonJRxsB/HOSNzsssbEYtJCh+RRpbLe0Bjl5laRENyVMArPC
YqZi9f8oxtLvaDV6T9JO73ZU2qchMlaLQeG3VVp/OJ+6Kovv0UQfbqLBAl+g3QS5KTEG13OZiGpv
4GSGcU8U40LzGC9TGiA5WNAdoj/29KLZF31tHTm6fYX5yzeZeFysUPvIo1rnXvLAqaNKT+LBee1j
rfFFZyNhnOBN5Fo7PXNdZRQXdfJKct6RKuM6W1A0heciD5/F3xzdOB57ItWbor9VA10LfyATSXbI
ob1sLD38dC0slR2LFHQLWhCBdwB0cMgQXJVdQkKHjFn9SqZc0fhpIFoPbMy8S1XZCOB6P4vm5clQ
3kkjUxBM1Zxge7acE/2c8vupfkZcGO+ctRLvdPXK1Xl0GkN/6aaOAZheX6161L+5hfsuj78JL3R3
7QINNILKv3G6lTfsFvPeztEWlFB6hvAsFIk3Sc9FNU3vbst0WynWVSlxQ3v4lIY/dfqmqW25EzGg
HIt4OrCKSQhnc75ZsBb3PZUbMJ9F3jsIO2oZ013r9KwhNVbOXj36jkTUOvVPzriwS3MVlvUxJ+W5
6IkuIZdbG0t1crUeKgHhc4Ge9NsRXcS7QmbsYzxWWKP7V3ozDMtuyuYdGBMxUBYyAle/2/SaB0kB
0kHF7iScQoTe5I2ixu4YdHX2Gmk7+LrudruJjc22jBLsgMViXGud+4YMMB3rwOAeLc9OTk6kzXBw
RvW2uOy0EyKt597FYdDDTqmr6FiQYbEJSxvgxTjdoXKgyx/aW5qZLtLCliavU1bQxc6/Ihw+QZk/
gbAjUneAeFSJFzBQCN07NLZOw4mwTKwF9GZvO0t2Ketvy0a3rOvwrLVGXUTCpibSpqeOVfNpGHSk
cF5+i52I4aY3gOSN0rcp0e8puUONRRNTSdpvadooO5yJ0gmfOVfshuuiOZN/jv+mgv6d92n1VSJI
pZvtGgoKWsiju3TNfkJhcbA1JkgIi4jOwV3PSe0NBzWNSzCi8CbuTxyKarH2BjlpW1LKcb+k4ubN
1JsNKxwG+IDtPbT4+K1Ayb0s0VL/6RncjAmZMdN8nDsObNgpADtRGe8WHR+LzK2Tm4hv1yTIosE0
V2jklXBzIptRrt8I7ctkWonq/09egICU69zb5RksIwJpERTMW97zrcnZHsS63q+qYxK4FiAdpGhs
ynYY9mzA4M2uyvqweFAUSATVrUrsGivWrOxzWVC5eLYW+UXfcJ+hq8S2hx4vUibpaWljPszQr7uR
BBAmPct+Np0/AhHSflSkk8TuGIRzuXdnVvxoZ041/urAZnTSLNJ8wKVrPgxuK4IMNm6+6C8OBEaG
mo91sTC7y6yPOkUP3QlnfsYytkn5/rSs3jczRlhU96E54v+xp+XCXw6mtUPM2izjh2EDeYy67Edh
COYozli/EnxRFcDZIaAg4ktMOpLlC30B7SOkn/4stDHcl12pbwBKE13pOD8AW22rC98aJMSkV5s4
beBIyy7LfC3BFcVp7hwmOt9Ekks+d+O1QykaNIIBdOpM73bIo4F2lyZsMsvA0dN/nmZ/RungPHVR
P26B31gb27RgMehGclYOUoPOY9Wgih9y5V6QP+Iw8Uy6xiq8EXKCqxsAmstOZ3UcvEUIdClbxuLA
th1WKqXMvm6vpdAjeD8CqIZDvl1srqVk2L5AIkiA5RPkUsYVm0Wj+YhYlvqQ2rhiNRxhk46dva3s
+mHACraxKg0IhtO+l4sZo5YdXpkzp1fagenJc14Z6AAWNkzj2hEJC2/Z4I7N6ZKg2O0YRD12qihI
WrKPqUM+HA1suTWmPzWSz1shrRstDgQnKFWYtrEIWl59zbPVMK1U7ac6n12akXbsA8l0QdcTrpOp
8Q9iT3PD2tTbSJNKukfutruTz/CPCEL27IP0zZSdBGKMkAEeavEojnj6SIAsrMGC3IZdECHCGkKm
CTp+sN9iU5/a+mTkFPdzCQ9hhrkFooNN+sDQ7mqg2tslc+1+m/9SJZ9iBSQbEfBM9URYFyXJKIzm
2i9ddaR+PlnOhJHfluCHEBPd8b5AzExcdzfky9+YFHsWAcAWYBLhC5HujNijeQHfDEPBlPGfmk1z
yKZpuyiTUXrb/0X59KnJMsSGfSKqXj7OQJQAAs372dD/q0MRBhDKUemxjMFSr6O8ubgW0oi9hTXo
nA7Dm2fMlKxyRtQEVdCubAK0hNM9Ou7YPYbOJ0IU5qIgkOqx/keQPFZcLSdDCuBPkSW7BqG8M2g3
AP/PPUUYnxJUXZ0qao6L5Gy3T0ubaiwXkHHQuInCIU4WEbdAc74dDas6JEN3KtxsvhIZxVUZxXhf
pcRS+Bci+ExrkznoLzuBHLxeGRIT7DngJMjEiJC3MZOGkErs5U+DppxgMVQLBC1mSb8cqt5Dldga
T3mWvpnpWpUmLGsEv6c2U9ef2hgrvaZAMnI+b1l3kQKmL4i6DFTjzFUSBuawUf6arUHz0a8uwilN
ztUBmE/l0y05G5NPeD9GUCh+4zNp4pwT0oCvCqhBgOcGUQqkdIlB3Kryu4hkhy5CLAdkqrHvOPIf
aud2Z1vyp2KVvsm76TMMixojM7X6ZGD0zWyGjaF+rwDdHjGGUMAsiUBNzVrcXiJMtk22HFpZwDJb
NB8hHmIMb/ERSCDiWUtQMMn7RbyHmP03SwljsZ/p3kHD/bgoa6mkcxrBEmsi5T4JodzSDZEGqjfu
Q4b7h0lwdFpQY4pe4viz5nsdIcLS6sHbF/H4FelxsMR5tPfcEM006X1liveVZNkzXlcOKd0DVNlD
5ionSO2Zsm82Dr4BBfWGeA15ZCjsgoNw9X1URjZDcWD4whyNoFfJWe8cdTYmlMNWf1F4wuZkyY9j
agOErq61lv83stLBjKIjL+T+idFUZWl91VNmR01vzL5WijdqV4ieSBJ9fCHYKuJyl5nQjnMw36e+
sLHM6T9QXpo9bE0kZQr49xQO2EEqsu+8VxztDHEwS+2axUoCXdCuYrnCYALFSub7RHcs/4+hAfAg
z4EE+EjzrTLMTgbP212fQpyZJ+dP6q3j8Wq6jhW9B6ldn5ZRfUuvr/Zp1wJaHLMz1uqNxfODvT3f
DgY9hj5g5RjFYwJMs/qgTeNLNUxA3GYUDQmU4yCrp4XtQZDCazt6AEp2EgEbVucSYwdJvj4+PkJJ
q4tt9jG6G+IoEROuRtzMD2fSE50F6WOYk2mHo9AkD2VL14FlZgEpPy04/A1tmba2gCdg66RoIuBF
NxUuTHXJR5Oyaa9harzOjvIJciN/WXftQ+Nm/6CLVZBmQVt0bXosp+bsYdg8ZmMZXX5fdKV/C8Lx
9tr4Dk8DaAtglS5cKKZbAvBMV+h+574hq+BMm4psJ3RxS5STBNxzqZ5joArJmcuK5S0BTHtv5/yY
x8uzTPj3odplzaATCUxlnmyhzG6qpNFulVedZUkGrIYKpVqFYE9L/kmk67+Rs4un/ysX9Yx90tu0
DfbZUOu+M6Q9Z2VU1m1x7G9VktveEgZbZ5+zHu3jFRK8CpBzjptgGIY/xVr1palCZmprdz2d4QLb
E/gF5KYQcyYUDixWK9t1dkAytmDW4vNY8iVzbCE+kWXstjexkc5MvKedEWbu1jIcZ9sTkBWtn+ks
yHhkK/VHGqi7ZlQCiqQ1+JZvJPcY2zwzPrLGYWPuG4Z+EuFD6loe0eXHhDFUnSsmBOlyjxl9bnVR
/MuT+N/crujLHPlS2+hXS4UXY1rk16CSoNZOyeKOFBI8/TE1AUb0HMLzSAj3yHxSGFpQq8ce2nWB
M6gGMctQcGRHXVzrYoY7+Irf2Hmxk+hRYLdIRzSGZlVxGeuINTrR+Q7ZMIFKcO+DflvOOQlHQkXH
pjXTwEBAW0+GxmIpikhbxAs/m/h+p+uUSCh5NPmBpqaA7Onq6iZdtnErCD8jzTXAdp0971gF5TxR
40SJ31j6qmqGhhsKIngkdESHmURWhhtoSuRMCJJPyBBgCjFwKJR1QYJ81bJKqO8Ro2bwHGV1jLBv
OULP95llMQMeHBTxaV4cy5rM6mKa1xSgOOZ5r5+mUJhYTTKTqRD4qD5CkuNwykwCdd5s2nLPvmDa
cz0/lm79IZk83/pxBMvaER/bmJrYRW3/MuUTuoXUQy2qQ/nqDY1BwcKsqYW5fUT4ZT9qCelBEpVQ
2ppgNnOCWbMiPScdON7Gqi+mgPW85FQeDL/Ye64Z3kASDzX18JmIiWK38jZY+E8jqdHhR55L/Qiv
QgczQ5Rh/pKP1AnhVF1hO/ckqqCRBb+bBGPdYydUetCMpXl33PYwDsURvvbip4RiMOfbQKvJNwOk
G/zY5XEq54dKlZ+69YU6HEjoxJB4UclDFJOuRBzRvSttbiyCs5JFsd6qeopky9tYhQlAUpu+YhwZ
FYbgM1Kiz7wXPjURfOJJay+U8DtjkRhqh+TNVN4/LMMGRXP2gczL3TJ59PyqIzBRJNFp6um1Bzzj
ta1j/5zpfkxiO81kGHfw7fmSRUYsTFazYFWG3IME+hoyU7umKkdihaZImsaNghqTuNVe3a45COg5
OxGNiK6n4c1mSblpM2AmvLMuzpEzYWnixHgg2hEqQFkDHaBYLUxZb5N2DfvAL2pHg0ate3jxwaLq
g+EEehSeQ8k5UMGq3BF1dVBFSvJHFfKukJiNZwtCjE1DDErLiCmxVY1Gj13jPhIOdovF665u6mGF
b7OHvvhLlkYG5UvpVMh5dW1mVteUQoZLRaxQLHp836hf7LOehSxE3QipkdSvoTb8lyWDGSBcsa+9
qNF6w3yH0Uz6cet7bUtQAnGY+8iVH54Kz1r7JMN+viRGciiR/lzsk2npzh4nJyErqnOZJ+nDM0z8
o+i4j6rS1V9wpSTbsDIBda2nSOY23C8kpYzQ3WAjiHg/qJPGIXhha7raDvBQGiDUXR6jmM4hK0GO
GPZFI/+DvQr/tavHYOLRtWmmUA+wflzzHnth6Rhw5U0mzUP3ucpMHqaK1e9QOUTPjxeV8XVldKBq
NxFMqqiAITPthhaUS8iT1YmBd8TNR8xIcqsDVR6Yim7KhhI9m58RcDtBjBN4O8T68MDDzAeN0z+p
FScXYx0ItDlD6e/MLw5CMHok2y/c9K/Emufb4FLQdtm+fdMw9T/NGovPGInE4k1/Ene0t5g4MXSo
Dy8nFUNZcuIeNdcEkocUffxGYX4JOQm2/aDe9JZjGkbDviCx8UTUnu8VKU0iHGy+KHbrguEcN+GL
BbWRp0mnHpkWPjRGC1vTckiIxZ4jhrOTOZgCjfl/RJ3JctxItkS/CGaBQAABbHOek6NEagMTJRVm
IDAPX/9OshdvUTRVtbVEJTHEve5+/MOR5tVevJ+UOCYHOi4tUOsM5pqoKMXOlLwEmInsIT92JmhX
tgWRhicWNaMLB+dM4B/uBns36WMSlgswEBycIPHYlatRHw0vxVljS2bJHN4RNVmr2KOEzyjpHRH5
mZKOYVM2Hh8CD6o7Z/t4S14DOR7/4GkaTHwY4uqEV8OBuZUjkRqEnB3bEVbgdTY9V3NwROwtN202
UntPzEcLbl0vJWfQFArGeWSO/uPfdJXYh3FM74mNrFtx9pEhIfwhYE+0WKD2ppZOtOwj4O3Bro67
vnRRIIJCNzBwynarKF8arXBnKrx8cvyXGcc/+TxeGnJNCNQRu4PJY0NWAmwlT0wO2PYuoUs+MJls
+UBZw+p1/ioiZTvlze42IZcBwz6rTonVzPhMwETFkdwVpsO28S0rPejj9ePA4mOmuXq2d8wFNXvC
xS6jeu2sQjxjK7wTWEpHvIWwotmRQGYouJIpfqiCrUnnXxY/exZjWhMWD1+6IPpMJd3PwlZEbpka
D93YQWwaaCcqo/zuMMwRjsk5XrAV5jktfy8DObqw/NOyEUKoCJdToe3xNH18Q7tx9QU7O7jymLou
pn8dJmi6qvHubssNiD0u3OObwrxpNd4bkK6B+YLb0+Tem0Qp9il0p2kl/0lJULcFBQybWdFPmJb1
K92t7p3NG3E+eorREpkweUUZdrxdsv0GQGLyB1yZAQFDjumPHkG2gDrpM54Q/M/KbKF+Oj1n8zlF
/Fa2Q0Ele4ujo+vh1ITdA8v6TA+qtx40agfbvavq3PSExW7nW0hLJZmWTWL7bGKT7jkdH3UV+fxW
FQGGDtsuL+hPrFNGSUvH9Fjc2z9ZUi4wBo4UPn4YSmL8nnbHnvcPJpP2re7wM2OKcKIOK4/PvigM
Euq6qdKqrAVdGLJFCihfpgxMAqiMldbT0W9ZGoG6dTZpkr3DM1bYZ3KKEFF+2eHEBNKSlgSC33hQ
2FuPqYzjqRD+G0FhDpsTVmmciwwBaXDuw2LZRy632fcXNrO3JdS4pRgXI5f+8a5Q41G2Z3oo2gpP
UDzUETlN5O6UU8eO2/jPEugzVT0BdDGxbwnTDj0m7OXRK2Ht6iixzpMxsMQHnu+9b8WXJBy5rkBA
ErEgFZEiB4TRuSdfvBopUqza4OnxT1nE/x6msnaI5itx9E+jM3VDt9hnFauWXOfOhpYpTNdw5Pb2
mBJd9R9twqrpT14v+lOdFNaBpno6D7L+XLea/NPjV8KKeWRPS79HzuY24uWPcfXmL9o6u73Ces35
xc9+G11uXEdUZxHHTEk0OjlO96MWOOGmgV6bPJCXWST7ZZyeecp9zeyiOV/1yWuFQFNWzZ62KTZR
MVjXCeVsDUShheEPkGBxY5b2pXgCP1leG7oEZSt55IAK5KPDJmUxGIUQj7FTuOxjySzvG9U8K+eR
KI6e2cLHECIAa9tUcKxsNyL01FCWOYDW2mA5IhClHZLUEYt3P6uOeo7QXyBXxEUswWAxjLdLtZgH
R7H933C+yP4pJgKw10svDp1GhS7CfR4Tfx4IaR2XujsiOqT3yRZvmuz9GQtpu84KtpTIBvgmsr9J
HYNyS5GJJtmKW+nmr1Ivf6gQs7dWGten7y+0jxBX87uRnEUSb23FDKPGlqAGHRJrmRFarydWWYYK
4V73Z8oNJARODZEgGNjGeObQeAKtxYVxWkHvcjx4YDPbPd5o5gLKetmJMvhqFhxCFJfVWzuGbR9Y
gnM2IOudZBDYF8ZbhUXvH4PUDOfCnp7qgt1FWA3lifdlCT2cX6Vx1RwGuni+e738mk2+K4lojrEV
n+vO3jmdig+LhZlHWdETmM9hE9T2D6vT1gV6+LzNvZ7itiJ7iqjC2DS2/0C/dMs6bNthp5mekC5Y
6DSZxbn3v9p16gP9xCFutPE1KpnqSs8L1ljkin1jt5wSWN1sxiS9ilqXR6+P7rIbqJ7IUvsrCpP5
CGD91D5+m5KWVIbgctOkYcgp1jT3hZqd+3CFPRBSqTT9ihK3Opme/RT8LAgdNR5fkASxqKi2dq3X
tvCHO9YZxqx8eOMlh9E9rceXDK0RhuvCQtL8jhO7ufZ1BnWAct+VqUEc8KLnZ2La10L9buy82BGm
gZwQO1+N8DlSxy0hWs0+rsISBxOm+tll0Ru0VtTqnjbaTCFtSaf9paTLQ7NhkLOc8l/Y0kUwAtdf
WR2p9Fx6ZM6GEQPjY6ucxONtVt7BC5rh0JTcMAVhBfpmI8w69Che3QGrKp0NM9jTHYmc9OqrCtYy
VSc7e45/Ww11x+kj7+yZGeMDeI1vtpL7ACyRLhyOGe2G6UKxwIDVgsVUfXKzryrX7LXLAdb1aLVr
lgSQs/ruea4czt09dToJy0zgCa/pzKfLygaGQTlHz5GgKAGVdSDCcBMG19XglDcd/H0IIetetS5k
bcwS30vs7/11ShvFOje2gr4XVedvQnPeAfoxBH4VmSzKrrp51xbDT1Sn7gpynInfoj4+muJdaIce
uZMivn9HvmqFBb1LgAUUBc73UJn3PuQPNlQWRWM+r1OF9wAnSbQaC8IqflFBXO8I0/i1fotM9k4v
gXNsLTu+I+gF61L0grwT0xsyLE2+LI8hCan8XIloWY9NOPLMHg4Ei1ntBoja2D/p6ooo+ehZOeiF
bm6VU5Fa7EffOy527b22cE1WMoLsa2Z1FYFBHq/13ctFzz69Qx530Gcmb7znRk3Hvp/+y8Avp5qz
hquc8SAnlHyX/A7ZRKKKzjHE6baFWIr1ka1NPaj1Aib2mnT/0Q5YnPg2DkQexxMy1sc8PHbA8W9a
uY1m5C6b8WuMmHa03+FwSGruHIazdeDLBFzITKSUyNnWGxXZXopSaTL12N8szRlvFkyQJP7Zd++N
xJKT+Ox5UnesEFuRMxdgK+zwPPqszigyT04h55VIUQ3huUnMkcCunYZnN4IqQC0OfLx007B+7Sj9
hHvfIvoxVRMcoUL6McblZa9R9oaNg6OONgDmZfJTYJNHDIXESMetKNXbUsf+2dc4uDI3vEZ82isp
F3JQRf+eECxdmcRFwWTBrNQsPu1Y7+CF9V3f/pLLggHPi6u9sMuDn7BD9fgNNnX5pB5Fa8VI/7Mb
9zg65uHotvI3oWL7ycLFVnBuOkAOhwsy9Xf89mnhTrfJvwDVKVdNo7ehVrTsaOeGXrTppe1/iLT4
9HuMZOHoBIcgwoy4BMAe1PzkCdfZG2DtHJIcluqEaw+5Ff9eotajs5e5OaOnGyxIC79ikpvcg2gy
BeU2joBEcQFO5zCINrXbPva2ycEk4sFsDesbNAgCdA5by4rH47UNqBvww/yp5RB0iIf+FR8/r0wd
AZuVCOFV78JR8LNo20BvvIWcho7DVP32cx/oGR19u2T+M42DdRgjOhpYOxE/zkZ4juK/Ftpx3D9a
/JaT7fMExjbMKKoXi8rTft8MPKYtU35qRO196+bPxtIOZgfwzcptqCjE5roKcf5QQZsCTcbNxUVF
0NNr924Su0duEGdVD6CibPWyON7yMoLNBiidW1xBTo4kKLu7s0CKQJexH9XA7lVMzjGbgy9o78XB
QmewXPsnMqsCH4iHvCKUaDmRfG908bwM5PlUhZFGIUqd0+rT61z3beptIm9hBtv1QWyglCRAxB5T
THOWLH8NyD9unuabWAt99cnWwxGVbNlHSnQrd+/5wG9iKMQ2akH6+HuIKVuPtcTl1uAhitCzWKIh
qXhwmrZNJn/PzF4HhyT3SER735OmW5ua9B68dKyctiJ3AD7umWooZMS0Dzfckd7Op+aJcx1WxxX6
5MCjO3nKZi8+wYqtSCZsO4dUKs4Nbr6Eyj+S+mg35izdUT/4p7dI0LibAcfY+nMrVnUrX3Jy3rOu
xCErDGrgYF4T79EdU8AF8pfnJOLDIg/bXKVXnEyxBqAQXYFm2Bt8+fhSCP5Nmb2xYn6aCpb/qvZC
ymlAaM/KSnHK4/jyJ1IiqJRJnq9lp3P4o/l8rH+AKat+Jezymhm43RIvjxa0HBJFLcaDmdpw7c6L
/4at1HC0I+oGiJN+yXr5MbDB6VgXD8lYMT22nGXx4AHFnn+menb2DlIWAack3QaexltOP7bFsxwa
U/17qUjjZa0iQr6k5xD6FIlZgikUt277wObVRwhgFYIfeZgSbqUoL07sV0cMYJ+WpHaJBfNfkspY
eLTy1s6swttI1bqg2nTd0sl28GxLPo/FrJhF4JnVJt6jR1GFrhLn+kh0C68FEKSJKlCKwHAko99V
TwpmFvZTWDrLpfNI/sg6vOTzlyu4W/wc73Jm4bakKJxVQu/xGHKM2HpxRizGdinBtCsOIZm30LGS
3cDP2tQyC32h9sZ9DjvCWkXh/poGHAHZCCZ+yNkJxJS7bBRHGKtPqre5iyi9MhG/wDzRjfSAGqBP
GLFeWN7ynlf9sJYEf3xMljE+Wjw4tb0VJMCeewsXWhn8nAdZHSIwtLIpwFFl/meCF3Vlt5F1H+Aj
nyN+kpoF+qYYFPr3sGZyI4hYGWc3+MTa+zJkTFFIMDiVnklI3AR9cJu2LugwDLBhwpkTF5ujTR7l
LkrIDJgrcFCtLLORScxmvCfHnFDekvavc21OnUnsTcN4va3zkFST5X9BS2mjV0pxKNAK5zOVbf94
V+lNVjFBNjPfvmmLQxoV9IP5lMpPZjr4FLVUJvuXToq3jbthWRgixy8gq7dcrPNWi4jLIJHOFq9G
s5JJQbaG6yQxUGzELKsdCu/eSpR/4TjNtx5S0oU34MrDGf3sL8L5JW43ixuBeqxli6lbUxrK0Gjc
d5knCICx/7Or7FfZq34tDAmiMan2sCV3LugWVAWYR0HdseyM6Y3LvCdmdY5QHXmCOno1efmWT2C1
XRYUSLTvWdvBf6A/bVXEE+pF91K0VnDvF1jQDbqdqOudtpm2iacnvIDJ9AOK+IDrjhTmJvaejU9C
dRXrHRl/jDgdX2KVfmReywSLw0DbNPRBWz55jaTac6KABioWh3g4mxvyojR+PeLz86Ppw+368IBQ
fFRtAgFgSk/WQH0ogEVsEPymWsOhIPsIminMgUSMgIqDpNm6KJAN7+2DEPo2wbEZ5uIpsQLc9wbv
+dxMlMzXNJdQorPvlHuTVbDPmzj75cNSi2H3rnli+Qw14Z8KdtDKroAQWrmDC59pMsDed1QhPxa8
7+zPfYhztnWoFPiVwtyaB5hKx3TcEF9ethkzupFCPcFIeo3B1Vyxvm3DbMHmCDjXdrzw0DvTuxod
bkziRxeeRpwqtIYMXMhXgBDZCme0faGUEejxo1wynnd2ZWmKronMFqbJLt9fapexrF5aphODfUdX
6XUWevvogT4InfzJpG1RWWxgN6fAJxdHob1RQjck1bAO+Mmu3bKqnmc7uDOPStnP74F2znB+SX2b
f9kMnnecOwoQC7waefoq45J4R64PZPmLV7CM3gqOzHjMCudHYTvtdjT0WBgXCTzDa36OO/3FLvaV
sP0bzt8GtRqqWTCr7IJjUdDaET+jYUwbLI2aUCNXWCgFwJVME1lKP0udlFeXZzYC5nmK9arxSmtT
d7DQZug1arjYnl0+15lkG4C7QaVt+ByPtdk6JU13xnd+0wLBe8qdvuqZGpyAVV1U9+qJeK79pPmJ
dcFF9T98IIOgKu2XOeuDO1glc3fKndWkCzKWXC4W4iPYwjVDd7atYs88RRl3/VxtB8mruJXtL+xq
3iFguKjDQbEtfveCTJxs69GJSHGwAWg2G87tBHdm1v/MprXlHOWsvSPl2jCt2uhCB3KE12Tis/Am
AkhBFG/IchyDwOkZs8g9Dzh7NpFNg1FiYPUHQC6tmceVgr7KMxbmX0IluBpoj+xoiF25jxwGpGYf
mt7dkyVcG3JI68a25i3cSe9QqukrxSUahIl4SxsBvPthyy9Tgi/d0K9pdtc31NMzuKg1Bl9uMlh4
Bw5yT2FDS18x8sOAFcFhVhQAqouJY6Ob/Mwc/tIjmeoIfDXVYZV+VXW89o1Xc/tCYKe/LEkCZPTh
YLlsURlEL984qMrDceAWNLgOeC6QKpxdA4Hyypk63NNm9pIn/CdXLc951CcXIHvJRS04M2qPcKlt
THMuajaDjoGYHVQivLhBMm2bKbqZIboJN6nWSYj/eAyTB/gTMMZc0Artumdjj+7Z4YAFmS0BD4ss
2/QN1eFSP3WYVw8Qwn8rkid0VLjxVtU80sLU+oeaB487xTDem2Xa4NljxJbOUxsO/xQVhiT+rzIW
8t3hSLg3trx5VsaSZR7hxgkLTsSdpHJN9rZLdirK/rocxo+aAp/FGX0UnB8xFd2rYOoYupLQZaL3
n4nzfARA9VdRzKkek3aTULSt55IPtO8/vE6KLbf3gITs/Z05hb4UNEV1GTtWpwx8IE4NzqW6eAEL
wDN+0tPKy6S4zeOfWvTZc6mp8eyRmajlY/SWrbt8BH4GlToS9rXVAuYTG8RpFPe4qkvGkjDF7+uH
a2tESo6rHVWk+mR3bP0tIfsjOVs8lSMZ6QhFw/PsfY5pEkvjcEWPkhONu7QcOxTQS40rls99cuCg
GQfXLwIQ/sSSE1I0pNjyK/9KrYzaL6YVR1ZA5T1xmMixbK8WuzU77dJzFxR9zKU3vnij9eLU/J1t
1GFWBliNQMARDmsei9Binxb9xgh7Onb1NePFuisUOVAVhk/D6ENgTBnK4JUhzcsY/r6w5CmhI1I7
imNdTLpHRRQOLUzoKRWsgn0Cnmcy18hr0TpfANOHYx5cTN39BGxwG8Ou3SLiFfCGqv8mD3H5u1cg
VVsFnxl4NONEFGMFdphiVkni36QQZEhmxYI62o5QLV67rOIOPIcc8C5Zb09bO+UJ6GAyJrSEX2OK
6xpa2oi1I1IPklCMmNXuQ577B874B6/X3tbFDLCKevfVJ9d6VzyFXzNBk8WYmi3EP+6w/ERGRhir
O7V1v/tOI8az+25XPYZEKp/cVG5YrHQXnoEM+6q1dzYmziOyj4FD07m7rnYOhTY/kqqMT7UIXmdq
688JkG4sUWwuwZwCvZs4y/IlAKi47pmS2e6Ka48E1GYjvN9KM+cmSJSCbQOZb4DccfynqUnsxYm6
OwbWOW/dYo8QUuJCJ/NtUmdFJNQ5eFn8qmvgL6akdMQ30PKnoIGbHfxth55RLxbZS1Z92GyFbhnA
gj1W+1Vc0M4SVjBKg2nMXhW13Dl78q/GDYgKdphsas6H7Pa7q4wq6+TY+OEKIa7JkhJxxJS20anu
jv7ocp5h4dHx0tVWnNMg9HcCOMBQ1LTnJK3+s0Scnv0AULkcnVNPoUyOEXDvDSzpR48qo9Y+JWFA
eWTQ8Ej3iSGqGbmlwU+yq13RvM7gk0ArcEobGp53tAVvLGN3DCwt5zLq52SKxK4ws0TeR9uDT6yA
xKzLtlJr2tnO8Debl6V/RKXrUp4Mm7UdrQmi9fOXds6o4bTFvspw3NVFTYe1RQFkXkZvZLJfpsoq
no1DcWb91bZs13kD0c9kqfoFAxfuD98LaDkaiKnMWNRUU3tXg46y5UPQq5oU5+l7eVnlPsPXRCVy
6uDwEeAkpT8ldz+ILnipjkPvyT1Cqd6qqkkxhl0b0zqXeGx53j3U65zEiEHfTDXUKGKs2XPCX3LD
TuhvhANuk7vlexnmwVnD/HvmU/jH2P4+LTMEsGymk3V6sKcyAX6Qdvk/BYb5PTleHPViwCdpZb88
/KRQzKiGFOA57KwCz8iCOatlt1s0ZV05XmlAGRbe9Mx5kdJvbwESfd/gnI8ERVaLRrzywU74dRCc
vqWB718FbaKQcUH+geNbjlQ7WedS1T7dw/jw7EmfgKBGJzX+geoG2RnNOxHIQqMfD1seoSs71w/U
dLzmHDEdiAAMZzE7L50c6oM/+yOMLxtvG/aDxu/Iks6aHlFuyGLGdziS/p8EAenJ9Xf0khQBfuho
okXDTgbKAyf0q8EhQ4OW+8eamYSpj1iLkA8bpj/eMt0uVxzw2zHg2Yq6wRLELZLXsA0eVn0AiN//
2vGDfam+AoFb32b1uE8fWal2RrGwSpw4LAf/WVEPBEq627EdDw5M48PCi4k/ji0UULxVF9FkGqin
0sgaP2QpLoQ+cOiZ4LdSiCc2wL40HN5HmVKTrOIfbFKr/dnNMRVRGvhU97AXw98Fea299KxbhB0F
JyHlYD2tX8+FNWY3VXs70dBO7rT6aPkpqEXWjbHOaaIJR/VMwMQW4/DMJ+4QituEEKNWBjPpkXti
rbWFJ4L2QSjNHmbdkeCrCQBJB6sBI/MNZyRP6JxaNrshZTE2/N8qfTemjo48ScnNAYyScNm2Klt8
pjaKTJFOyUV1rbevSgJ9+QOdCdmIbXYbPZEOxwMT75xsgBtrd08CJejEguatK4RcFwITvaKjb0Wr
0I8aBsG6bcqQqxqzZGn8g42Il2TdZ2xQmxsLoUEZY5EzrIJLt5Rw6PiVv8NTG696d3mdIzvYCcs6
xXXBY9smk+H3xfBgsW3GYIxh1FFGDFbFskKI/8nfzoaFRfb2xikgfp7CSPNJGGokPMBVdRuVd5sz
V6LpQIM5eonSsDh1wvKOBNCHhRTh7OzSTL2EBX+TstIVS1GjX2bkxxfDN6/8xuwFjoUV0qdzw5To
7EVRfYFFmE914Kq1NcO8S1hUnPuUcj0dSw4eNV1dQSMR+jJAQPAaaZdLEe/teRPRw3UBk7Q8DvsY
KlT3NU9Uh4nEuvWVk39ambvX2JlXPhaxk19X+n1ImRXq4C03ljq3XUbD3qR2s09dZUWGfO2P/mse
VOPeS119ZLgnGFGHpyi3/yWZYw61SB62deguzVK2T7Ie6PGL5bj+fw7W9694xO9jzWWH5P5RUeDC
kW98DmwOfwkIxiWJgdKkouaxREXk95ep8z7Lka4lDebqVLf/sRsLjzgI4nPr9xs2yDkxq4gmNonv
Co8IaIjaPkZUP1698TLEi7UpcOLx8ozXoEeGG80xztH14s/o4RsL5ghYiUc+O/WQuzpWAefK1gFM
ORuzqC3AEvf/vBoBrF/IQ09cKSkPYMz5lEP2FotqsixMetOfoPLSQyhJwbZB/gN61Cks/GnHjnOl
FZWAXi2dXRthoqgJrkKs+vIw17N3dBnbO4LGsio/Mobsl2loaUSbupumLjl8BMAX3mv01BKOp6/d
7AaFA0Cbid2jZZ7IR/2aRTUfEk9/5pPdHSzRkiccB1z7I+agvg3+tLjebk6uQEM9vvQN3JkQuKa0
NVwr3IyA4AZ642hd44ArMNBgN3Lo39k281yfzcYEIETdHlwRKA8uP8uQibVdrmp/78+BPjag8C7d
40s/9e4l6cdTnhX+UQqwh3b3MHFqwVPB8I4bVfOfB0fl4AHyYjbVE0GY8p9fRt27J3V6pw71NR2W
9p0qNvfJsRreIo6hp9nLbx5QjmPTTxMVc857WT56ESaXXETevU2SylWAcAXmNyvaNdXamigk7rvk
o4yikMwNB4y6p5qllcHPHg5NnbCnATGclt3Bq9Jf8TifCX69ytT+kcaN3MgyB5YWEx5XZ4c8K/G7
9t3v4TbwMysauLFD527mooGvd1MBBbuTwu7uRb/SbOlBNcVHmBlv7UA4RkqO+VE0X3N3/C8z5ECc
rvwqtfmgdgWMjGxuqiFPOxBe/LBSPFIyfI8WpC6OgRZGTswrCcDhFSc+h1GgeiaIaY5JYD87BWpL
yqfI6y9S6+jxcU3gW3g159Zd2EzFnLJkF1VbO7RZsOXj35qkko1ZlVMB3v159s9zO7/kRQ53DFhX
U/7kwv1bW+WrbTcUNWOjMOE/CxLDLozqZ6BGziVgMNM2EehfiWeSk/uwHbVU3qLAf3A3cECjcqGP
MELw+mc8gX9sLdd2ZhveLZRM9GnxxERwdr0qwz3TPkwd3X8zxc+slJmDh7qhLJe+kf3MlQRCsb66
UNz2ZWhjVCpBBfuDs+MWTzZz1C6HfpBQquhaaL3BPUXzVtRmOFZQeRR0e2usQnbg5S92dFh0JS6R
kjecXYxv3eNJYHeAz/xzNtbs4Ru22wETu2LLuKJI7JNFk9pMLeApOnhewrkb3vPUCfY8CUmvGMZF
41WslMsQizq2RUewZ6IwAc5kP4Rb7scAE8y6Uqx+IS4wYTFTBTA7/AWueESUL9J5TYJlvhVZER3H
Mtn4Ec9j4uycGwP55rT4FSZ2LEeX8G2Fw4MoP6aloqkJ7LS3ghx04or8T1k0H7DInnh7Joc0P8px
4HvKAhLl3Ow+u1tI6Xeq+chCbQ3dSvuBF+AxHiqcnOLkUMR8UGEHjHIperJa6Z5hKzsyiOwWUYh9
njufJYQx3DeDvqZJuE1n3z8a/LlmgKZgL9Tu+Q7WggGWUWqjko6lZ637TEG4yZg1GwnMN08R7cIm
W9eVv5CxmM3aT+tnMwzsdgO1C2pzQxuGUlPrJyALENr6ROwdLbeZ3ecHNj0R1dK8evoeWp5wqA5q
66C50rf12daVOdgY8bgywNuXKXCdpQ22hMWjM+b6Evjsz/MgjN41pf0+Yde5JxiX74kc2/s8DseW
rVyXPiAdy5Cdljl6UqCgormgc0DxmLLJ4lNZR/1zz33ve4Y2qlIfMJKqILdfNMlLaTHSFW5RnQne
eVzEmFgG+E/oGC0IKtaXSdeb537Y4QqkU29y5JOPoLFn8cQ50LLw5KXQ4kADrdJrgqXjBYztOiHJ
uVGt760jlhxnXaTOPhibl1p/n6doYCoMJzbRV3uxdIYJkIIKb3lIOguhorIgfJqkr6VYYn78UnCZ
2tm9D7n8ltJ75ReadA14zajC/cLTlX/qXdreQ2/qTvMkbuQ86Whuyn/fr2Zria4kThXw7P4SF26w
q8KuWyv+/MCK51ODKE0K9X0m1rOpmYIyOeQn7sKVnkqQ2YmPxcLB3R60pL5c4zEsueCCmoe3zXUH
DZSkUZvQhAtvfeKQAnbnNQUitcoU4BPg3cTO+3J8AhCyK51pOJrw4A+l5mQyj1hwkq9ydAEZzqit
z/XimUtSUj7IxizCOWbxFg6dabzTuZefexboUprPrKcCrsYxl+eE7bEPhOjY/Qve7/IFCAAHJfp1
9n6A4N71nMxIcFYjL7vReuYPIz09QXXTZGvtx7dO0yfFTDdd4P3tUqI1MRf8jn3ib6hUUOsedmyd
8HfpGwbXYMq3eoEd1PhMU620z8LNWCaHNpkqVC+KnYVz/kZPNP2bT8pkLkV4wrBkthGuTtip448B
ZYpNaA+Ulf5bjPbBpXEqbxvwsytgIh0UFULse4FDTvYx9nNSsxO3sOfkp8GH7B6YDp7ZhAgsPJIr
c6Z/9REeTDDKsLGV4epw9XzqcAe3Y+ifqC5W7EuOoxQXJ53bm1ULpvmmeGOnkGAOHoNT4pAqaX1E
Ac+wneJaFdOw7DxchPBoMYwZNAAcUGRrdTXtv9WHxRmIqsbjrg/Es7BtQ/vZ1h4QySQlxn5FmHQZ
TXOYNQcelebmhKXZbPwYOIvBnr5JjQ1aIDZkb9Nla2oWbEUdnFuKKc9FC3wFH1dzycdp3gResOrg
H/5gEfPVK1UeFd5UdLx6D9TlNnbAWRJqnCm/rv8VYbdcJfSCteei9GbpIW/ZxnuiPGUO/7VqWfVo
BxtVJd2vUFJ3FYb85YeOS3yAo4lHuzuyXVTnPmHR34T4/dTDY/ntthzRwrm0oJMpEkSBHxCOfUXG
3jZku3yiPzKhvzGPkX3gt/gb9MWS/QSZrqmnS4XiMVbrZQ+RHpA1Zwe57MvFWg5c/x6W/WyC18dr
p6LaWJHGOgP+x1hsqwPtmc62XWCUOz0yyEzUpdj4PXtju67xtTVHJNz5A0PPrsV5SN6bo3HsBNUx
oVtinII/HWvYF5tmZlgJsFRFHT4iigzyseU/MuoV97ROIGFnA47Ztr979ttCi+q15Y0H6X6AC4FH
xnoUd2P9o9wrQp72W/9iKnyuc5Ks8q6Q6P4M7agMnVtsLBL2SUmIs3pweL6/ACBPWcGwjvRsKnaC
ZOZVJNt0HQGC3VoBLicO3XQY8BjfOq61o13cuUb1OtQ5iZMmYAlsDwK0BEqlnLEt0xj67Pl19JIl
EV3b7fgV8ZhrKZ68092lORJTnGylmGhExtNepcvu2yvCnk2eaPQ7jmqELAC0fy49+4IRQ2KJLKdb
Uk3y2NlZd4JNhEPYIQu5MEgekjC5QDP4RJ4mMwTMAu4XpdO1EGI3s0Xf+FTsMWZz5p4LF0vxlJ1g
WBBwrM9lG8FrGKD2uUO2l0r8wj9n7eu4zFZgkMBLNo+eUib5dN24XA+h/AA01ux641jrbgwfktXQ
vlH7gupx4n+xzqnNRM2mcIJAxVPZpvQZdPXob2DUTWQsmuhu0l+er6BoTz3fivafvr+0DVmYzH22
k6I7KSJ9HEvgHo6QGZKZM3bckujwsGo9CAkoWZb835eQA9YyyVud4f0qUzSoxIE0Wo8/mxAzHBlG
DkmUezxKJKYyiy6jZ7Gsc15Jutf4UTpaFwusutwU5HSwm9GIa3oIHt847GoI/uBFPbkcv1aOz8U0
W7x7ADSqY2wwTFku8PJ+qP6KWczXKu7ZPC1WuIFLdyza+KXEucASLs1Pnbc0GGu66hD6bH2xD2BT
aH76LISeiocc/H8cndly20YURL8IVdiXVxLgKlKkdusFJUsy9h2YGeDrc5C3JJXEsgkO7tzuPs25
D3mDZM6mT+qb4RJK6GtCt71kudCtebGcG9JFOTp7VIct6OjMpHQ3GM0oXBYkV1LHRXEW/alYbCbR
INdONqMnHahE/rGCcm0jSFYMVY/lrOXXSZHDqVBL8R16mxTx6Al4KqRCcHx/FS0ujSBcRFTNPFEi
AmDLJx43V8tXaTSfeo9FCxn9YeqWZG967ARQCd3Icv/mWo6i1zQjnkJboUNFTsP4nrbJ/EroYhcY
A3Ni7+QRF7bh7in9z1Dz0EFYqx+myeye3fqaubDItMK6Uz+TRPOwM8u5vcJ5qnVl7nxj+jXMxdvV
FaDozpnBBgz5E+RdupxEnZCT5w5Uzs2nA/a15ea+Vs7RQMa2qm1pb6FV2oiAvC83q5eonUt8CwZs
G+Myk6GBtIglp1KvrMuaiHNrk9b8hWEnzRPFiX+p13YPhXq0l9k9tTqzPPD0E0ZuirzT+Oim0x+4
yT8Y/8YbQ9XQBBOX8KneGVYArXjdOZjEpDBgJ0eYM2tjiv7huSxhQIUedInvkivx8NmmZdg1Qfde
YzTSNmmGEwrIgYkr5rKwH6ZWveJqVhmniZEvmmV6dXQPiY3WcBTOfT7H3T62lnHjkbQsKq5izbQH
XSJ3Odp42MZatk9BOlCFsP5uSxMoyDLujVa+DA1066XvLoqhjch7v/bvirU0NUs//pe4ApsxUPPo
MZoc7c2XwUFzY2/1AG71foz3/srWiXuF8arsRoC0bRHmQuFK0v0fuE7Ddc4/BmOczqrin8bZ8ljS
77iK5QDrAmShXq/1E5/ZAa4FL1sxp8dJWle35UmkijHYS5zKuMdLQIoWCYJUU+TLStUdFiq7/hdT
dU3ACppZT6w7fBDl4lL7teBMLP1dP3XmdZGGwf2ovM8pJbiNkfwrLfYrqWbCEnPG25DRAFWIILvZ
Mwb5IUmRsMWc3RwjFvukAk2ymP6xM2NA0hjNc+rEeaa7K8YZ1OHqvSwK0N/o1pg03YhsDfKimSV7
NbPsz/o+j7x8oBKv92+eAS1lLnLvb1vBMaL7DdYcxmV4QOxl2LVttSQ170OVvhI//Ewrb8MjqHgo
+QP0KXM7go8YmayLbR5o1FisS4qltcTNwX/oaAdB2oo9mt/+TaqRFhbMSyHrWX+3cPpiM3cfjHGg
ckF0Z29wLsD05bWWbENHcYzpP1nBrQw61GXjzqYGvCCqLGoMxwmX4omGrWXRjj0skIzL6M5SFMBR
UuBeGI1QWRG3G3tq97Ysvyjbgc85wSuw+61GbOjSuUF1Mb2MGSQbjsYMCBGI16dglRplnHYgVLFH
p70yN90IBQr8zQaYLi0oCmdj4LDV8msqjiEWs6RurahdbEZ+vbbOJE51ssJdd+YWgcJt1upJZK9g
W9eaarh1tEkcWwv0QmylapuhSIE3t6POz76J6xMoJ2+RplTUrTzO0c6850GClmHz4RwcB4+y2VEM
pdJKv3QBQlrnfIxBFxyGfimO3cSeFJbfQ/sBfgUAb0rpkVl7b0Q0cnqlPcrdNPIYPqfgrslPI2hO
viRiPBYoMDVNOwUKw2XKZnBEJT5cMlzLHdomxqyaPev/fxuMmHj1FMZUU+jfjZPFLMyN6TYbX67W
mTcY1b+lxPyvUyoAjw5yo9KBZmXNojArZdOuGi38d0unX+RMgq60rprt1+dY7/dY/h6rPpsOw8Qz
OK3YYafqXICvw0820WXjsi6/S4I7wBGohAJme1ET1CaoLut7v/2ugVBghIzmVI6sYt8nw3TvfKBr
/wvltX5QbDrVO884N7xHXy1nkqyW0ZmPo4P0rlqtPfiSNvmxM06UJvFFaCnDRSZ3d4Ww2P9Y78E8
Gq/5YKRX7q3XfGF/V8/eFloYsawOPQQJquMemTtnIKDbmv0IUUP3olz/qIrMu1N2Ez9qaLYq87pH
VeNbs9WV6EeHsbdnf9UAjq+KZTiwNls7fRYfj0DzwKWyd9jFLlbInQMpb4CbSLeQCUholxjiy06Z
TlJX7Tsqfbat4vLG4mMMqT/wNz3yyun/Kxy9FMlq2wAnWFHTY85PtakgvCmfdKbEhmBmnbpDvVlY
h1t4k/mZ8qQxV7+Dfcwkq7GWxECaWstlNLPprvQmvy10UeK5I7tQbzw8CNfO6fAUFSw9ioYPrOlS
tH9MLGn6Ijoeov/pgaWPzVlAOb31bhcSD2mvsctWUPAn0gituIESOVQTey/DmxWLyf4Jdh4aTNVp
3BjGq1GQkPPBA2S8LbcVA8pDTFqlKDTCOrbO1TBdC6qxVZMJV79VM/6JW6kf7Tmy56w74OlToDjG
KOktFkKzwXds6gRdFxfDABBlLKsy6JymJP62HPPD0HPMBc29HeNf0zZfqqqDplNi5WqYGhntcRiy
ftSF9oRoex17czdQh6dS42/DtzoMevnd6FO5LbOCO9veZxuE96i6qrqKEl37XrIq3tDLcEV1fRnJ
hkZ+CYzBjrEf62b+OurfeqE/xCNv915jY9QNU4jeXxPXqk8aKg/ythHvxtZ8LqGqLo7/myfxtL9o
7UtBg8h2ZlBWCuNlbOs7faiOeV08a7XzPsAF4LuN4Zcb6VvSLyNxKu9VtVQFqYoHtwYWlc8UpIqg
cLfMoX8nvSnYqdO65tBPE+dgSERHHapyaWyfkc6EykGd5RlBvFmPpmp+pW3grUuLeRdQyk5qAhnE
cP0iVF3l7WdnlW/FW9z4pFkGIrVpTuWNIpPnKe1vmeHdnWtt6zfajwVtD69PtZIQfhJfVJEtBaAJ
GYChn8wVudJg6+z2rChvbY1Ze7LqP9MwnInBHYSrPeDkO+V4EgmWlk8Eg/d+5in2Tilh2ZSBbQyQ
42OxQWHPd3RUEnr13Ffn6HPQg4RboNGZ2FnnwuEm0b80mALo9L14gN03td0QTcHuBbfvgS05+wZu
IQYYgyZeW7Dc9bUy4ssZGwoOx7kmGMcVCKPfNpX5wTLt4GheWeclQI4GrsdcrHCfQ9AapI3hWzWH
xtM5ZlW/6wb5ObcZe1p8Qab0b1Q2KOI2zsn2hf8AuNO1p5OWcXsDwHwq/LTemYYEZ2+yenM7zdhr
tRccLI2ldhEv0ADM6selVCD0SvdZpQ7eEXKPlZftpFuerQZjpYXZoJZ4dYOJGZ/aHCwj265evANB
07u3lnK6dGFzsV1jTQ69TtKe/Y1dFPvY6f9pqQ7bESBFkPPnms6D/dDgYqfnAAMy93gWT71p7JoB
3qMySuxQKZcRHW6HxoWAX9T65DsAvSnOO1SuihWc/kdbeCtSiRlZyoJvkBhnOkXomSsbunhTYiJ+
04Ob4xYIad8iq6qhh0yBeSsWKpqT5dFNcvEu50+W5m+2MZSRm5OL8FLZRF225jrlU2drn0VGRk6C
ME9RDxmUnZ80RW3HEPNEaQF3wbYrojL3vpyZaEGO4DxZbIJ4X/n7DDN4Xj42tu5RcDaX7FJJNmCo
v7RJf2cJMGuo4ulgahtiYCzMCQMgjqxZe+e57iih6MfnRAv+wqYvtosgL+E6XPWwXAYwl9Ads9+5
Mc4axjjWOeJFejPOc8yttNtfqiSlbJNaHFx/gb/PoV2V1r++b9NIK70v3+4+fLjTma2dyXU/1nPP
4kN/c+zuOKXuPvbjfYCmP424TKQpienXbN6GN7Tdfe37D3xALxdRVZScHtuEszmxzilkM9BM3js8
rmMRO2+xiClhhtzfHaae2QMKJA6PIrhbU0uEXTxVrOp7PTkKffqqUxtEw/KiMkLhojnUyP0t83jT
q4MxQsb32webL3NXzRd+ki1JJap6ZiEegkGcF688V/QA1fW73pVROaG/pFxXqbn5NpvXjJ8K7MY7
K5jHInP/keWjquGM+zFB822+tXqgJWBxz6b+a9PZvbUplYROB+rfqQNGwua59UYee3GcRB/2MfbJ
Or+7+Ag0ER/QOrcZlSYtGhamlL9Im4+lNI6yq95I7PpB+eNk/p+ubx47REaM7a/gd++rPQDi9kbv
AKNL8m+kd+KvfDbeg3ysN8bOG4d97dmX1MTxla2Jdzefmy34T6iXvAZ73///IhKL9sfojNc2z8ad
pgW7FM/CeUSP0uxTA6TY0WBke4MAQ+B5kSOtPrKHwNwPWAGhbdidZYU21bM7tTa4hGzW9XOWgbgS
2DRx6eP4x2e7m7AosoaBkCrYbIb5LAiMzvZH0RjddkonvAgLvvYg5WR1SAJjfqDhyZOUZkFZQNVh
veWSnqOFpWcC4Vomt3b7i04ElXqxunBxD01P71lbEjQQ/TEw7X+z2/y1jRR5qEt+LElVqcYWal5Q
V017IEm4TBew+uHIeqHVuBE3CbfZXBueY41KqrJ6F/p8rwb5j3ASi5em5kbjrJ06M5vbuSXCNTzx
9UKILmNAHdMMm9tHRcM+du2a5WcCx3DBVj+FZm8+xV1GitmVaEuZ9eYiXc8DqF/Ee4vNFTvtpXto
deJGfdCdslk9NcZgR4KYI2r+XIYFPyLaMfaGGYaR6agneNN/Mo3yaInh2Q2CY4u8wrLVOkyB9ps0
a54DrDkLU6II8ZCvYM9YbRBvwfxYZCcc3Charj8NJS16vt5ymGjTVwLhmMItBCfr7gglorIR7KRa
Avq+BeykB8EuZWps49Xt0iCsk+NQj1oFGNzhtEQlDH70BktaGcuzrbcvSYJD2V3xiwL9oMCGg6bk
sBGuaSwfqY3QewO2Fsn7zagNxGRIWIwr0lbZrCOD2qdAPpg/Iau8WokqwqosAaIFTsAy7lombD/H
vKDWHnitgwoH1ozJAsABYq5lxZFCpuzJdMWmeiEvbzE+MucnM67moacVQ2pi57ajhpkqjopx8kJe
Sc7mr5HDreer8T5105e2pp0ycGm9O12aKn1Pk/pSBdmzKeSHK2x7a6+rW5uyrw3P/lPsUC+VTR+x
g90Uvs5XZeT+BlPSxckFkjKB1HEo/45x/M8rBVdr/9OGk73J9bWy2KoOKSgXb+y0Q29QT4UdH5Ci
+WUW9ruorNu0xP7eTUtuijw/iXS+inS8LVTlTCaTX1ADnUdj5+3rxhtjFbyK6l+FJrZhI3cn9EzT
6QRckkGMH5eI5qQItNngEXzFxdUhCgwyt9yCKEO0iCGdorLweTQrJoYRnvUdoAifZmh3smjoY+bu
ymSImm7ZViVJ08DTdybry+1UYUVZ0gLkIr9nkHgTRdT8x40quu3iLctD2cP7IvUWdH12pNlURcqy
TlUy7RrXSJ9RJx8DCrWQ061qJUgn4HXaf4b+oHlpu6cXaZ/B31tZ7w88yNfMwUVkNDfL7vg+plZo
thpzgE4R4cyWVlQXGt3EsSOu7ZT4owCJvOSVFuyVw+FBAIS1WH4JzIVVFur7Zg5gn9VrXUpdJVuj
1oYHdvG8UFmd8ZDld1oAZcTOP9RciK22xnbKFmMSJWn9HC/W+4gCtx9RRHgPBHtcx+kOTwwqMxeW
MgDRYen3TCFWr+x8lJcMq0UiX5dOa3HvNwCERXWqe+LWnWIsNrFFZC5znlfcPOcpbkGUcKECfMia
ixVk7AYRAsJPmbGk7331O2nYc4vgGgh1WSWN85TGX8kwmnuuzLxLoqnH6boia3pXY7na/oMGizpR
XkgF/kxD8d6lxtGqPd4r84dpQ+8e/XcnYH5IsazzE89RziubWMNHUbLFUZbzTxE4C2s3uxN0OBVj
hubu0LksC/dixvqHo8iBLaX2zwf9c8C4/WgVGg/8kr1nQUoSlHBqrhePs3HnlOtWtoNHM0tVFfMm
J/dj5dWva8/fne78Mmz8GFI/k+41RH3vzepKWZ9PTJL21Fm9tmUut07hfcfwn7eZeQfmzuGNnIkP
K8e0FjvhMjkv3WQcMpu3Ka5SUFhzcoaR8Dzn472F1UXUvOIYAg8ugrHYGuCCoyw9qcnTtrrH+ZUC
hbdGPWIVSd6wlP2R2HAkBNtfDzon+OW++9BddtleQnso25DI63A95HP+xx14xjD5ki6JJy10vTkU
OVvhhbdLkpHAXtCPIoExnN03WFJhxCevXxYWkS7iKtYIIkTL5m8wQJPx/QZakgp2jpDfebMEN9eE
cIVSeNHZShM9aghFu+551PvtAB6JywNWqaluuBMP9ls5XRNI4OFA29C+h2568gfK0nttftJNdhMg
QXWvvrsr0mepKjByHLlm/dPy6G71xXxZBlJPNg54yfYX1jyVVcRT08T7G7urtiiHp84DBCALFAJh
B/2xunqallz8NKCoqr9LcroHtRCksokqbafZo7fexuJgJN6WOpbVJiAPQE6jHGdJr+mn3tD/9Iag
5bJDH7YAMelm8AB94j64ZbPjovGd1unzonENNR0vGtbOCOkM2bMmmMA70vsx103P66FeW9ZlEQHn
lN1/QQ55zQ0umsvE2B1DqAxtJZsL1NnzmHa3TMSvvjmaR9sc422iozv3pfxVWkCVqB8jkypmVotO
Zm+p9oXf10fgWORtKwLUqt1Udg4I2ZR9FPPC67TJewpmEkhd5kS1W341TeGcC12pbbCMIc2NsP/c
kn8ThHk+mumrTgWpD9tlK9WoIcf0+vrp6Kd6+tHWZo54laxJlNFgAZrqY6rHnMMq/So7Pjpj5HFf
+p3IKvMuadmae1N7nL+T/y+m1MY2dDFVef6P+vB6Z9m+ce4M7RlG17AvrAliaxyDamlJQ2uKwMGc
qqPWSCbeKmMMgZSveu0BtOdVMqSEczOTnS6xu09z0YUcjrvJdarD4I5dSJHxUnDkDQ5nJydRg5sr
h9UEoQ2bR/vQZy4nYNU+AEHExeTq5onqh1fB63NjavlvPyM4cN/E6Un146KOdn3V9KQ4KWk9mlMx
3NNgLulba6cjV7lS4/xKTCkj45ZktX9Is/aZ6/yvJZzmSd+W3eAjgtTavizAT+IVAm+zJMeK1faD
Y093nd/CFZPYKxXMb7PbfrHim3eUBRxFYl7RydEEG3VKbfGUUASyt9NVOA4YkMyqxXpdIgmk1sDz
IsiWu6b2SRFDH2V+8zsvF2NhNYB3h9WKAzi8fZAl72UQbfC4kL4DJCJAANBGDDx+CYaRPWM3YoB9
ISmYqdS6yDggXL9QV6V4s226ktuw1k5XPxNL1BUOKO7hWGWGEer9xtJW+HnAdCkVk0OQw2gZW0Ir
brpap7RtUhJclasDWDAw7XQZ0oIGMsvm3Yd9yA1bFwsX3+8uTExcLU4F4GV2L00+UlkP3GST2iDA
WwIFsuiLx9JPmVljL0oVl4FphsyfpUsZcgGY0mxXopaXnTDWWgUIFjoHaJNHk9IrrgRs+H17gkmd
JHRsT7jYWpLH+0bv/qXOmAMFl9+erz1UFj1JiY5RPMfTMo3jQ1tbZeh31rfOCAA4v7+Weh4xWKy5
ofxj1iiGp7sLlxbGU+Ij074d/AuWw+dJPeYzST6Q0ZHGThPqsGXA0aTQgp3+LJ6tTI8CquAe1loD
FMVz6nEcyrln9siuUJyds2MxFw3JyZAJIzPuy8GCTuARdMzyfIy61h52/vQ1jOBYrU59p4I0wYL7
cFQmCP6RpTcvnSGtCEyaZxfAx1ZiO4AqO31Bq2Qcoep8l9aPLOE7wHH1TKsJfptiRveQRfYhp5ww
jLN8zZzhhbNAC/LKWy/BxoCI+0h9mNpg71i2+TNzMRQ8LiwZWrH7YHtcSAvc1TusFAdpt9oeV17R
88XJsuVPnuB3Bswqeb+6VLHghUEyGJw9uKzvxTGuaF4b6DPNqfKDi72WtLg9+yNDLnSKTPqaHMud
q1eifrolHZZYZSkSaZPTNFTmxhoYDaHVKGq22fVZkutTGsizLPO/bC5+vHqGNCxxGfmF/uwk0AkA
9rGZC8aXqaCFvERGKitIg4D8gapC4QKAvpL4avsZi+BL6gYKDnGAMzwdHklK7jo3Nx7N5U9czP1e
xLjkNPKWICWhfXj2rgar8L+/vYmSBIolhzwi49G0kxflSyKnAG0q4ak934YNJAo0pZKSEpKL4zaX
5DJ7B2MnGY0HjDdbzxd04cDLAnl0d1hPPtB4+Spw2m26tLwDNTUuaSZuYkBV5iqzpLwbg5ILE6KO
l4/gPhocMyjMG0Mz3FDVNQyFIiWJO8EvENXIx0bnlT1mDTfs4FWrOAobu3jn+KVGm6z7oa3YoAXO
t4JWRIVDbhJ60kboGnQeckOfAwlKZ9g07TNnYgNPHtDdhkXBJiE8hS160w4ECnu5fPiD+7W4MxO9
Bl0lA8eb5DA7R9ed7jZGErPgtSWbghwzC5CW9hdWk1YZcTmN6VjD+rK+nP1xFywKZ1rK32mZsy+A
pNFmAn9TOn1GXVUiw8rNCC3gWYhjL2CtB5nfy2PtXNnLczrETZjowz2TRCAd0E1cxHktO35dHIgf
7yrCNklscrkt/d+B+qmN64HzkAPEtqAyWHO1FfxCyYTE+F+d1S3DPRX6AUt+N1/+1IsEUWLxZGMF
gQbXOn/c3JWH/KHgkGUdXzlRn8EGbUltHFtiWWHBNWBnEu3xoEQ4SXBOHQEoVjcwLdZ8Ttwy4h4C
ZgdIeKtGrz147YtdVB9mlbADMNmQeo79ppOq3Rnmu14V8aWgeT0/aq7D97Gz954NrKGxEkQwWlIz
QlY7PQ32XgEn3Zuya2LxzmcPQcCh+aOrwT/mKyF7UMHjMtc0fMKJrTp0EpptQ6NGoB/LPLRywefZ
gk/hJYV3e2Sf6VdIrBw11rUlN4WzAHNH2zlhGgzvOgGVDWUtBGqwqgkLAoGr0GoCyz7I+/8wuLpd
223ansDKkb4/dMxnl9LxaKkFt0mnfKXy0t+8cRx4bPFg2uWSmbZoaCK6mwWM6i5tT5WCh9d5kucB
wmc39ERUab2lFAFZJ+9vxPivzNQPigH6OFifOoyWsOLuFa5cJcCkCAaTTgl45fwTFrdXXcc0k2VM
vj0xfctIP+UAVgThBIzA8JNnSP2O2UHImUhb5Z+yMvapu8xEJZIxnAwmXX9dwjkU5bVyIco0SPag
QRDpZfphtHfhBTsLDG1Xj4TN5ra4DQ1WU7+/VTpKgzWGGvlpHWBCqFx9BnxAq1mPtSmBU7QkE9eG
FdDp5dygWMPgmggpuKemT1TfgUfiePR/xrgKttxEP5bWJ/dPfDR0IEQxTwVbEVQtc0gRliPcrkZg
b85WgJsVj/wa5leBSxrRur9yzEHaaMRLsWBaIDthMxTRpmoJbgPVVJ9KfmiWgjhLhRiAiBozwSny
iGVjnHyS46gP7I8Lx/+XQkTCAcX/2DKJ0Qik0mSk0yLX0sfWaQTGBB6eXnAcYAxONujvD/pa2sHh
/jjXpU0sn3iJw4CyF4Gg3bFawI1l9Te1oa9uPV48cs9bTGMkEJoU/vfUjFFbDfsZodpwV3awlX7B
d7QfxdQddW8cD6O2sEyn2aEkJBeOJkhg6RX5ThPjdIrleF1a3r8JwujHOHjvUvwOpR2QWcvPdTLY
u8zDeKxlDOPJolzgWvnr7N9pdTgTdJDHSecbLdP8M/sYJJ6OkSlYkwMvx1xBHbIll9SJCEj6iuPt
aJl9SubZnx/EFEqqsmYFMWFcVSBYBHXLvMFvV5ABgorf24C5yUqca7e/0f7CVmpeXTCZy97Z616L
hndmJrzlQRqAxJkRzPVUM062itut0WJ2xluAApSoMMf5uuW6fdNHMa8oZGMLvwRYd2/+acZ3RtBQ
JIAAFfR1mIaNsZByENfANB/gQExnr1Mwtn09CGsPW5Vu57SDsrM7Ce/LqBko85hkQ2usVJ15+Wgm
cEVY/TKMYk4X1VrzIkBChYYigiMd48Oe8XQVkjhjqh3zvB5Co2PB14PnXKYu2Y9DcdRXEZgNVLAL
HPWgzPQ0KUQ2VdY3XYBKJtp4LxLzNBMAclqWkJZ56QmIhAHAvDWVGd/tGUfAQCBugGd6TGFe26Jj
Io6BtxXxsRuoRRpsCC90vGERxHs/+sxzxEIBvqR83UetomYC/W1bjem0teVC2xWUmSkHTpUC/wFd
iLER7wNWJbosl7ii4TXfehBfX/S6CF4yNOos4A3j4BOiMs/+VPSlRr7svsgerwlkoF7ciJzI9tSt
W02E7DTHkM50mrLxnUSAC/OwZi9+s3v6Fyr3zeJdd5wKYOKWn4WVs7IKvPxfx0AEKbrZI9zQ/Bbb
ELWqMRrVwrzLZBQ49X4MeiSq1Xjb1jBfqFJIXGxKGUtQrVNfiXDcFS7EC2AkUTBX9UfSKm/nUGPM
/euMUn5dTNBli95j/hj6Y5kcwZAQI/pMeOD8dQ6wJJ/5YlJ3wkuYYVbnePSalVHBUq8g6G4gk/Do
9efe5HmwUp5epWVQ6tIHzhl0Fu+Xboi9udQWm84JA0Zp0B+lM8Q4I4sM2dc4y/znKaH3IsdCCeBl
DK2SzeH6rWs0BYjD657J+N2zuOkii76abdxGzUSnGPXspE6N8W+ps52RcpqYCEoabhLY3FRfG/e0
xEOozDcUDIrsHDwHMd0qfWMOB2/gDdMD8RWASfZxav3TqwVroOBKStGWGkduHC6xUgvdOcBQRZcU
gD1QxzjYK/Z2tWsehDdd8MPjj6ZnL2Qka0nuCErsR7rak8wvV+g//gWX+UvONfBFzkDQOE8mhQP3
msgWAFG5HVzmMsD+hyG37DXlSoV6Mt6c1CaHRnjEch6FVokLJy5TIFNe27ro8I0PfIh2iooO4/ui
Ifbr2SEwYy00WLB6wdQdqhJFXYujFjtI2MEg2cIvQOkyVqcJ1AWzYZCGgReUDrdWkz9B385vKUJc
bHYU7Y2kvIlvADU35cE3fXOnfO/cv5L7qw8ykW9ua6LXQrlOkYaC3t72Lg+j47MLSp2dg8gMCXyd
c33OCYfgDBYjFk68iIQMornQ0Vf4EVMy98kg0VbUMvKPwfYrGW/MturCgXz+1ndcvsSK4ITW98fR
x3LiMIyEWcV90WL7zJ6m3VvV7IB55J6Za6zU/ZFhOssJv+sBoVx9epMxLvphWbLImij5ouwhRN2j
9mVqxV55Rhu5GjNj66q/dpEZ4WLjfeEnpKvPlKxjicc5doXPArF+nvOXAi45f8gz2Gkv3jkBoWFe
EiHFJETNE0JX/FJkILdjRsxtMddYiZG7BC3KkEglmmEMRaVN+2NtpGy685KFLgjabdfn/n6waaga
DHDaypyelZN1JzkRmxtseBKMQlSG0Ter5qYMRV1+Ell+ZzMDiFAEl8aE4k36jwV282l5w4M+wkae
YGpTPocIxT4TkJtFNEiO1XmwkTpZ1ALaHYmuYJNE/X7rnXbmg2ejrWGwoVMb82lRtSE2EZNpFfGW
t4oQ5vecutymcWFvhCf+DXj1t4tdbUuM9o8z4WV2kBgJ0tWLopfm0al/FavJiFNziTjsg6hKDADd
FXAoWrW2vrd6XCqaNrhpU7E1HN1ywQDgFR2gnYQ0U4EjyhrS75QIOAy9gK4HyJCdg3+jxCq5WSQa
TY8PrZjLuy00eRSOLXe0uU4cY1NH8U/D9bASJ8/WD7nXjGjhAoQ36AxuzjcLi/u5sPDiND7TDG/K
rckaaCV1PnY2r3y6u550vSgPyqIEuujFDVMMR0Sus0nIiYP3zlep4PMwV0ZAO78Dw/4x45oBpWId
Km0txCjzWepYPHCDYBkNF5MMG9ds2tMGq4IYj0oPXHw8LQnkcjCdSQgT/lnn3WB17nBi/QNpAVRS
RFVvRV7nYjdOEU1UGW1mcvKBa1q4uheScx42tpgSrGbUyj3bmlb/V06McXOmyn06lcmm/uUG4H4p
+lSXykKQrcWVdz87+VGxXqj58kv7SPdHE2qIBscG+T73yau1DWm7DvhiMB71wF3LAPaUBVRks3V2
S0b+CGKfylD+GzUCH0lybLK8m960hGmQvW/D423I7tr29T9nZiTRoMjAaV5uOCWIJ7K1RUxdQpCc
V+o7mCqFM281x4YOWeJBwm+yBSeC7N17O+xRCrdzegMPcdTasdwWhKYOGFqSTVegEuYr9VTTqXpu
vZ8AN1CYZQl6pdZfFxog2bn6iq5kcp1cuEqg06FPfbTK5hNUOSxzKUdSegL2xnsDaXXvt+VbBwfk
yG0CTxAAuR3j6EdKBwY53wnw8UxtemmxysA8+WhobkMWCewP8Ux4lVM0oVNSnXSsdH/5S6VQYdbn
Ov1Y78d3vX9huUQdzoAW7ZYGYmxQ4piYuohrDPgLdluDd2LiEdvJG4YtLcwmMcTigyeNDebAzqI0
6l+rsevdqI9f1MEAEwzI46ipP2SD8z7PExe1QDgbfyYpV9FDIMkcsGoH9ZPnLS6f4pxowORgcZRn
ORCBtY1219jEysWATDAU2nYY5xnwX79jD8dhBXo5Yl0Tckm0CcytradMqJbL49LBYachF3yY6C0Z
lXxcFkY0pt/mDYyuv2k99pLryX4YbC74S27hQ8Szg66gxhK2rz6viDdqc3tRXVvlNJH89Wrv5mBk
uTXcaA11cZ4dMzPhiCvO87EiwoVCK/N6Kz3gk4mXogVlABDphg9HwyRw6fPeiF0klzyjY9YhmBRY
oj97sn9WtqUfpCKMx6zOImFiT5XFb2ZgfBuFk1+RzFl7S4+VKW0wqKV28zAAbZwtY7jN7r5tsFbY
Ni+h0tzLsn9qM7pLs46H0G+Mv/9xdWbNcTJbFv1FRJAk42vNg6o0y5JeCI1AQjLPv74X6o6+Hf1w
v7iWbdmuoiDPPnuvbVdDsu+SGDNH/tmDD9txOjmWy/g2NnQKV3SR8SztkzftcYex4Y+RognptsJ/
WEfoS7l5P3kxBEK2xCn8sus0ZS8TEIRlqTJs/Xx+A9yqb9sAeGyf30Zj2d7V2M9PlaB7pqSWuC4a
PJPDnF9mPR7NvAae3kTpHS0OrzPWlCc6lGFIcaXvE68kGUwQfmWZ4UpHjX92ioxGnZRuiy4xOeu2
YYZrzDjM6QDJEmPSmqhJvrfMxjm7hEb4bKeddyyCxUiastPtXPFvVprWhua2qHkMWDOgvswt9rWV
putp5H0M9HDTJu50Ti17n2j3rqkicVcsWAKysw63sxVZ8BxvK0RUYXmPc+Tlqyz2gtsud9ioTt/K
xzqgLGqFfRoN4whWMERARf/0p3TYp+ZhJI69jdedopC5EPnRHAiRkAHBjUrlkDs8Qh5aXjHeLhqV
3mzT2FltF93IqARaQT456D0AxYulyoXYnbrtPQ9VG2pcTeCuND5ZnR4Gs6L7ElkQe4fNvVDf4irh
9AzgyR7bY+3Y0f3Y9Ho98MSpwcgg84HlzyBFW1oxSc3yoY/tdt+j7nqMuBj5cOeP/p619yOwIkkX
1eA+xjnFgb1BUWW7bSxz2kWu2bKLPtk8jG4bf/GNYtUVXn+H1EcAMnWvwYLeyw3I25zieDnPkXTu
ppwmY5dWHM5k0QFxlUSjjajA7LQAlcXK72wLF2mYrqZoAQaanN/b0fzAJVfiomK/6Q6ZffWV/ImV
SfgssDFOaehYnBvMdL6j4LzZkTT6wCoGTMSxPgB0r3kidzcz/wKwztNKFwNiHvIj5/8Sn6My5AFM
IV3bmlHLN7SxmmdLbOfghoMqEB7SCafJk3h6Qq6KyrvgWPDXFGVguHHFKTTBERbqNhyEcVn0JJ+e
RxYIhNRXSTg295M946p1XTKv7aPntfKcI5avHfsa2oDXHKpqCQ7DzUkm2ghm5GKSwp/OhA9qDE42
gJDToAg40Jt6bVLixUgpoymmA4rxJkqdf31TtXvATaeSNbsNKYs5strJvmVZ1ejNnCXfrJEaMpN5
evEK4yVPxK1Nf8oxAqPHIZNWiCjcBa4eL54507UGpnLD35huDx291kWAlAEUlK7k7xQi4iYfehY2
tuIcOf4YIWDxZqZCnIfNDiYJO8qCyA4Yi9ZKl9RLeWuRqnOlByNI5dlasdjRM1C/kc5lchN0kwRE
uJpa+ruutR8rU2/pGeU7VR2bRAplq7i5TGP55EMNhww9M88ACx9CCVlTAKJocAiscf+0WU0ttuny
qJ466G1x/myZhn/qUvqQi+CtW3S2acCkNKEmmeGEkp5Km7W8eSF4HdJB272P07LHA8OoRXUdXXVv
5W2zZqrbBzkzEfy520r62SGkacT04v6k05J4jcCSis6+FXF5A9msPLGC5fxGRXRgc6yL6pMdSj64
qYcFCDoqYYKNcGObeisssvSWk9kv96Jo9tgTrMf8xhR9fWNgDNJ+dF/35otfUJgYlh79dAy1PpD5
DcDncJP1wzddg96WJ+AtbpkPZdEi7qOKnoJSfjg2MK7aa37g0ctTvrigINTIQ8kJeSrliZ3dR8gu
G2PPGKxgED9HYyYv8EewaQ7xLhtrfFO6e5MR73TszHfQE9A5BJcsMoB3bz5E1NrdULlxk4LToDAZ
U5X0j3PRHJi0FhcK6/mezmFCxluCcWj+Skf7EhEYxSK8alc6B6crfWjqSz5k+CaryOGshLNm/dPU
dCDvdfySxrgarBbZmaEP9Vl1nYzu7qaL4gOHhfm95BG/qpvhkRGCOZ2SBgooCiRIwYdK5/GR7ppo
E2jXWdVFrPcMpGrV9UjlGa56m5SsxbjBGjZyxH2AqEikpdwnxCVWVd8NO2pXcXhPTcHWnqvOC+Rw
9IgxMF0LZ1POxhv1AKyEUuYav7blIZuSI/DM6tDIOKfHFDEoT78otwnPGTHaNprGTcADVhpNd7fY
LTv3i5HPWEt7fnWF+yG4yWgVP9sEuxvAIqcg7q/SkK/C54KpOnz2+HsoE4TrjUBFPqgx5U2NjwjU
h7GPW6aAov4i3ob3xEz7bVByQhgpdMD/+BNN+GqKGhxBKDM82cumDMSQi6uxvPTU4WxTl9llrJGN
W5aEuu0/afx64ET81DaJt40MMvhDSPS8bDh0+ik14tzku62wxffQztFpsvR71KnHsotAKpvOjWUz
TELl+FdKqiAGmt3agn85ZHsy8aRwTnZGgo7regcv6i3KYbwmJdEcDaxjJkC1V73B2kOw6SICASOw
J9vGXTWhj0DeBvRhmE7wZk70t5NT2bLsRZdrIQs5sCaIDLWnoq0PlVMPl2QEEkfMaNxAQlCCn6c3
/QtAPVU83pPopg88BybDAMmn0s8gB/WrUSn3OvnmPZ8jf4dX7uyLqFu1HRe+7QII8dPhrKfyq5ag
9zH7BzqqNrGL1jsni8AfVA9h36gbz3boIjLhEjGQhN4PayPCE6M0l4PYJgZEBuSgf+XRD5rK4N2R
ymNgi78S7JycFsrvuNeKSwCowsLqKiM4s1TTkJsnyUNoRl/ijpho8GIElI4YmJ8WC/6GaMZXtg5Q
wW6KlgfO2IE6gGIHFnts4r2OYVMp06AQL/PA0Smw0jq68vITnx26rTN13PUC82b0Qcw1LZ8Fi+Bi
qZNj5CFeVihUuZx+RMQ3g+yyY/yMDqYE4muWToWtfSZxF6cs5v3qg3ZQ9ql1o++scCAW08sL/Zjn
WiD0Bk7xFMR4PnLBZdnbislv3LMkegYvPJ6CjOYTMxGvc3tLkqre6ZH9Q2rw7InjiWWPzYDfJ/hR
eHNFvGwxWPyOozeviJnINczp49AC4uwHoiu2b+5Ikeid4TUdRkATAQZQ/96dY1oVreKifDnsbSu9
B96HN9pL2LhQ+8Imh+dcZ81Xp2TtqCukITtP8PAMSK+SeKYnkmPmsfqrTc7kWQsoHC0btboinZD1
y1VNCmDd+zG5GqPnJpyVbHbagi3T2B159d6y1DFv61nw5EKkwvDR0ebxHjNgnw03SohCW/3aiV/S
HE5CnfgDhF3mw7EAfAfLIqwZTLVH9WJBqijmjB0nSXnbM9BUUwasPsT2aMy4Y3gs2Wl8AF5VYGKx
M0jZEJEM5MGmNriVW0AFK998hqdJmmHUhwoz/Slxfume7F4CdnPoXw7tvSWuByqk9rV8sj22E5p7
5oru1q1MCU+2djDTqeOc2uJxKGC7jBz5ByBDuJGxqE8Fsx2OJLnz6GA41boBs7fIDzUeuZAleWhz
UmYU2qpSsovOAyIjSK2Rn/zKtlQ3yjpyP8w2hTlue7pzOT9nB1unR4Pm4m03EU1Z4Kk92G1UnPBt
ss806oKjIaa9obLsCSvdfUc4ADRH989XU34lXlOvYvyuW2MoiZ5N1qWL38ZuMaBGhPnxaz748wAY
gkjuPzY2tH4EO1gDAbSQZuQ/9l3XGwv/JAMswiEoofNtO5Y0ovICtQgsiJPWrK/TDCPVQYIj/kAb
GLfUteZ2uQpgTHLAy151O++reXxfTETozOWDSoqLrM1ql1Gti4KlVqP/amUm7icmSrd2k8d+Mn5S
9ox9qdK9Q2vNLlQedRdDe5wCmPDTkOhD7dfUrqfE1bwi45XJwwea04YDz8SXNKyxnFLOEKF6HCqb
/JHIHumedT5JG8/r8iWrkgEAl5GsHWUmJLBWmoMrYJ5mS90KdRp28mDbVPEW3OrBB7GwZdRyI/0S
6hGx9Z2GqHRnuJLkZAV/LY2kuS9F80AO/bWP6vYQlHA1cevnVF6s8Igc/VblD3HJIrIDmlLR+npw
M/wXmeXf4XvaV7r/rG3Ya6OigcrKDRS2oO2OfYrw4Vymxo9vixCwLta7XT9cstjuLmOdJTwhV0P0
V0lbzo+y9AJY3ZM8wDB+xvoFwk+PasvUoIfr0Iz/fJMKuqyjrdKw8PcErKjYL4v2kqXNXSrCeYuR
uT94VFzDbb9L4LIeUH1eSmgcLb05wzTiXZtwTLOz5L3J+MTRXyA34LRNMv7622QPv0v5duRSaaxK
2QFcIjO69x2eSw479ySrk70jBlR4uy82mfYiHnSYXSdXoynH/XFM+KznOaivQDU3ozKcvQZxuVES
mOOcRcjG+RJgy/WDNtR3pCuicXn7ghRJkUH51c/zArYn+F44VGhl0qkuiT0+j3apDk0mE1rgEZU7
Fn9nuqBebEX2LW/TF5Myrg7eEd+N7L2k07hyDMLcLS65mL3AWDfV1jSkOGX+r6iIURCsZpr26/46
tZ9REV6KxNCAIsyMEkRMnnQzIViFW2xKJeze3lrZUfWsMF5ukjiRj1NrO4fGALuRJlRkjNE9ds8J
iDQiFc+tLfgw8+jSwXKOuO0tLOesad99wZbUDyGJh1033hXl1vF1e23mGPE79fYIfxttDcZxIhSy
FlWfEcHI8w1Ql02XTnD8/OzNyX3S4TENU10V72RKvElAt2ONx4I1gnUclkiOLZjBtRe7RDt0soeR
UB3ZIzhbTQ6tLcVXuNS91QGOCxV5/R7Ll7VuBB/KdFaPPHPTg6L/Ghil2FUtVjAqDbf1QPEC3pNw
D9JwRXCddw0aN+qab17Dd9TTB2prnaNHbJ4L1z7NJSptHmE+xKxLM1cH76HqfZC27qFHPu91Xu3K
zvjVASojXN1/IfmpQ5HDSp6YMPcibm9rkVXnljI7OopxYkSEt9ekdhbrjgkK0gpORgQ9Rxnvfm94
94zSyl5bMlSPqVL0U0tO+DqkU8CYT8xs7sEbIKsy2R3AnrTUJXkvLYa7H1aqh3yS4Rus5AInVzVe
OXxKLPcxjTEuoLM4Mb2nGVuIcuJxG2ejszONEgcIaqwHRszBg0zwQNxGxO+23qgSHkSGtcZ+DwLQ
pZtx6pyvDjTgThUgBthLXtqM/pHA/0zKBku8D93IbIqGUjeP5QVWRx4WzJNIBntfOIhVHSyASkbJ
DZbwyzgm98IKYjw2WBMsltrQVSwGEZtCtIp5sGAcmKV9CXHTbsbQaXdxE4O+HfOHJFPQYcdy3HmI
B15QeGfq44AM64DFC63U6zRREY09Exb3GXHAGsyXeSAzCYgxXA0SJ0CbWo+k9Wo+HBN4TtXgQwqB
v7HyhLqCHw6uWnUynGCTVMGbl5Nyt6CO0Q/COS6HrNOzHhaDm+9HMzM4IrW7zOLWOwXS2i1ZiLik
pRkA0Qccv2Mt8oCIGYcaoTlw2Hm6tgyKqvKAHNc86347c5jkssi/Pd0+lWmFm34m5hdZ0c7Mqvro
hPqzNEpz3cTFV5Bx+AHs8oH7JZu6YQOXo9hZo40ubI7Grk0d4GRddgdHmAugJfHWdPqmkMNieWcW
8oMd1ugHVdugVhzC0D3l0gG9xHSiVVQuMx5twybZqpBn9ChoCYkhpzKeBdd4Yg1sLUnYeHYJCUlG
Iyt64/RHmbQgG+LNsb53gASv4VU3tIzpaNP6XnRgxArWFM41LSBHu4kkDdL0/8G1YtVcGmvHTV+F
FS5+jnw/W/ri2Bm/kHbMLqtCDNrtmyd5Cb0EnbhG52RRVnJzCq21lPUhmuXVK9gWMdQMW7sLvqrw
TkcWE4KQ5jrSe7mQSMylHDwLwiOQKfeg+rJa6ypGqXRiGputagNzo2IB8SvohefDQQmrxfCjsbZl
k+IYdBd4IzqHBimQQLZwm54YjsdaycKvAuS4JJeJtAO4i2JOrYnsErelHGOic8GJN60GmIQtnzxE
BSzAam6tMHY2mDmmTWFBWhlGisB56sfbKdxOKrvr0zi/EWaGKtZRBD7gycgWQpTVqlM60iA9T11/
yjTm8hrPESi1CwlxXMBsbLc89294UR+twuBta7udcsbDGHYnQbzqkHLgt+mk4SUq9BGS3akOilNU
+fQiODMkK03S3554k2Juq92Q/gPmAw2w4+YSWDXZwjHcV8ZIzLjN3rC+ODRASMYTqJBDPGSHMs8P
QnP2HYVlrvusVrvEB4nqyKWCNEoNZqqSOtm+ee9RKrDlAoeoFJISGLwUk17M4Fu3Aw55ZgbYwuB/
EvMmmYzhGrAd74yIrA4YccTVftfUy1tGf/1KhA6HFjbiZkDM1Petjdl73BzUjx96xn5W0xMnybRZ
nLWt5LZPKiuoqnFHwxr736Q6SwTyuvbOrUH5KEjKFYMfuNmAeig0EGVQLa7d6poaGoS6FF9dUZS4
p9Uttj51mKOR2trK/Bm3bo6kmnV4OXmI0Gim088qke8zTQ9cFQw7rmPdLi1DcAdyd60a97nGWLYi
wvIx9RwTFNmOyU3+YaZ4MB3/6k3NoSyiYRt2Y7ijfIbgMEcsfXbgOrLDbwCDgCmeK5CVbjAMR9E8
AxtGXTC8g+d6wTHATjaBAyNhtnWlLk5OIx8xgx3wpMboIqON7SO8dugDa1Cqcj/G+Xdn+BRs2cO+
WFR8FQ2X2YDbr9PW2A+p/k6DKYSC7zElBu4q0w5dzDLHHOXKG99DqyUWeW5rsHV96Z+U6aXPwA/I
3NEwup1axyN6temHHpMJ5Ly1mhK4SpFg7A/zuzCE/NVRV/KeptHFqwQk/KHCELf8hQZM8SgrYq+C
RPGUHwWagkXqHI/+bLoJ73Ftngufz9w0EdWykrpAtMZgXc7DcrrSpLpHi38qd3Kd0DahUsybY4Mw
JzKXzRKGnB3teFi5ouREmO2DEFyGBQjXfVZba8dA3cNvuANJkAMiaBLjQF8s07sQE9Q9M3xglmeM
xV5Ztq114ayA5udQdhcx/F1g7ICImn+NlnymH8hiH4XuObDwu85cFwalqEeRhN/w4MoH1rw1XG+i
1FXuV5d+IKgqgvRDygGLrl374MuIXhmu97R47zfUww7rOSHqWg/Nt6ME1fbza9xJVFY3PVOAgV2r
s9uN19AK4FfJmSKXZ0KVXA6ioMMHbPRcRNPiSw82dbLIONJ8wn1n3eMiCUuW+CrHoBTFpC9IB0hq
RTL8K31u3U9R+IL99SSVepzgaK39rF2eav2XbGznCKcUdErccOf1sPBxNPMh6z1FHRdty2Umq55j
G11itBXLTcD0Jopg2lUBdtaO496qT3te4EJjcPGj47jYUwOzui2bknA14PENuDoMS6RHSfJP5zmU
RMRn6yP3x/AUD5xyhFFvRNalJCS4nZYlZb26yo+RTY9BHHTOesK/gRRXJgc9+JwCquwxDek9AAz0
7LWG2NWtBDSV01ohfFkuXP2PtIHOa+tTMINS9ihyPfv0hJwwtVER2CK85dL7h3WWExMtkk4SP/gt
p6oh7ncpFFwjyO7cNB2J7s7wJYlqJpY573Tly23vzgGhE3N+RnT5HgN5VYS+ToIzjRMP9XrKHR+W
NMTpMkS3mimJX3sdWSsOJHi2jYlRuJgp/XwuMljCOGmca6+FvWemBCtguNyZ8vqorPS3K2FDjoDK
CM4dk+U21dSv9QAGZ5h9GDXprWp44XBaP6ZpEMNisrEQF0TrMyxeq7YCwhIZ5luvRp7eBjBPcqP0
HPO4yIOJ/vQuvNKtsBkDOz1YQQNFMzMu3Dk5eS8/n4ngU/g0QwQeRE2Oe52V3Lceh7PIU6+haT85
iv4tjRTcyOlYtqDq8mis14lHkSWOdPqwu08T3COoyYEkGqYB4U8PaVsU637+pWXrO48n2FgyBBDX
3WfpQgQwqcKLu/g9KQZi+vGWi00dmWM4Zc64V0lSPDr39si2wJLucSrou+08vCVhXJ/aOQC97hDQ
BxixAVmH2OjR3dzlSb+JGqCkydCD3ytNf4NCYFZ7DCZ03Un8x3jLiVOXt4LoF35DZGSnbkvQX9Fz
N5lYS+V0UG14MSr0bi7bESii+gb9YmwnO/5xise2bso1BrwjtupdATmb55B9YxpsEEVF2tSGEEPx
LvdVJ8E+7DtPKqS9xdAV9gObggjb2KeNQ5y+AATYCqzkOfq57ykeg4tnT9CjiDQtN2X5j7W2e6Zz
myoil4ki9AB14pRKYu97tINvF3MAXs9sK/ryZvmfTOG8trRRbMjWdytuPvWqrIPbpM3Xdtm/qA7x
zQVvalf1j8KH0UKsiJ3ieWiRPYIoGbnPdqxAPaw0Bepijf9kS1w5w1Nur7CEg9c0OCNiUVxbAl72
PIQcb2YiVklsv5JMwIHYepxlcKlrf3rFzX6ZKgJLZkl5sJ0w5M84RKWVf9J6tjzD4mjr8cBixwNM
MmR+SScqKkZh/IBLlce6piSxM8VPlrtQdAn0d96LVTPNRwHleC0AGNn23Pg9nL4hi9x0iJ+hc7Mx
Wl5urSxoDEzzxZDILSM9wqJBHa1RQFCa23ZnB4AwQhvBR2iWiiK2njvoRoDvX+wmRorGQgMl+i62
DBdF1EdtnO5dI6bOLGHm4x3axIwVduB9etpJwdYQM2St+j6EO5ZR5KYKTE0jyekmSsAdNCOlZiYO
98lmZi2t9LODDNQ2IKogRNjKx/tgkESzFS5TfLIMso06MtSjDKb6SxNiWZdC4Z23QEpBLLgJvYhP
R1VIHuPJqUzwz8TCBKeiDoFnIUF43YWs4E8sIagBVsDxI+w78mOHTLFBnGKWbvAmARWExQEJ7mdY
Qr/B8o+JFBp3BXrGj7+7CYcmF/2tlQxPiG1rwu4PU+w3lCLX3hLADbhkcji1mbOCqC6WB8Xsq3jb
mFgjsgTOg+/2LENEe1OV+bNgLl+J2rQ2PWHzoOZqCEnn0q3yw2NSA+jgFM8uG3n5wfXQb1PXuvV9
1g1THSF75unZBU+qaZpHPmRY7Im32P59M80OOlb/aJXWow3iz2KrAMpKN9VPYlWfY+fQV1c7FBoU
dKRJ4W2ycul6mNMnivZgLFPvuplbwb3tY4Kbb7JeYLuFKgadMJuxQdrJPrNcqkltyN+aPsYabKBl
vNIq/9azFF4J6gSQPrRrnlig2Os8MV51YH7jW2gzLJ9GLgwMjw2hrFF9/BYBIW8aS7BE1uJK1ziD
fLr1e64cOWJ0Ug+GxRPKGxTcGby5Bm5U05vfcC/8evmIE6kU53AKb/PyAw33EsJIhDsBKd70u91o
NfeO37z1OnOJNyMDRM7wD/1K8DgkvJs0Q0TzAW3ViCerOcgPBstOZnUWCkSJg4n3EOv8TkfPDP3s
0K1M4INNHmeFc6/vAHYKi+1xJ26bEQaktHtCc9Mhd+erQAGeY26my19r6ONPCqT37eC9YKJ7DjB+
ARkmqN59dRlO4Kp/ZGQ/4umWUEW7J4ak+4hoJdt263tIXtMcav7inex+c1KSfAT9a4VKccyD8hMl
CPkH/4qbuDcE3sbt3hyY73EJ4i8Lcu+qvVmdiNHd/f3o7z+MJt2yJhMvueNxRkoUKwzD8L0rS5ph
Z6UQsv7PF/9+j+e94dGzLv4SEA+Uze8ollhF7ysWy+GAxOK0fnku5+b492v+88eFy28ZBVC6fhLV
4T8/8ffrvNHteJ5iw/7vP+fvW//934TaeN8emhu2V3ygLBwbTjg8Cpt4kIthdbX0jq/N5QwyTHog
fsf2gnPghJ+meDKEwJSSzoS1sGJG8DbOVnpG28VHOEr8bTTXbIaQZWQZQvEobbvcOD7nfA7e5VEu
kLrISslXERSaIGJEdUUKqvOpiyKwy6AXrYQXssW0+Lb0k/BGNkdUqOmiMmyjfVyQ75r3ZH2hwozt
+2wRFg/mZ2TS8ZhYY3mz9DNTtANzr+vORe0/ULey9BpyVog8Yr9W8FSCKbjvWPWeDaI668nnlpqL
JSsFc3SVRNUxIQ2C+yj2Kd0+cU4V+7Qdf11Do7dG71zvvxA1N2UeNpuJLOSa4CMbsBAHs2EXbyUS
7coC4UIGzCPWFHFty6gKbo0RN4jjLNZE5ZD75WhFEOReYmZaeSYxXFI5cLPbp35kfbacXhJjh5ri
EQRqN7h3TwaA7/u2eMlm20HO7V+IlaJqUGaxqXzO6kkz47Q1sfMS/0e5NQS95TwisAi+l8vx1pRh
glwbEHEpB+qVE2NaDXnMjsRlx2a6GIcB/7r7HttvLmUKDj188Se499LgqGbVFFvQtgjpaMRcNFQP
TR8x24ThIw1JuzrOrRUlcr/sZLmp6VIcG9i7vvOVYcI69oLKpHk0fmyrfuhaNOPBndgUDFRJ+tX4
VNQ1TYqz6tc2n9bJmtjyADVXuQu0mchqbxGw4KzGCAboIXwjNcEuDWo7ZvLmV9k7YI0nHhbfeY8t
1fXjTzwl17o3EGS+Qs2r0vINeQ3iD7Jz3KkiEuXEkZ4D/H1rVMlwJ62nSbvjqkmrdqVs+IUNwdAx
WUzJ+Blt+zdVbg904jBl3XDR2WjdtXI8xnZ5wxEdmwxq69rry6cFK1olAFfwqyDBmad4+dsa4EZJ
Rr2y3xwuMr+GsdfdWagSqSJEOttZcMgJVjMEubtI+TW8PRRc9rebMnGCk6Wld3EZTO3ZlscYLs6O
zT+fO7M3DpPbHlRtFB/po7/EK/CEVuvJyghqToDiJu7IqYEJ1qTXNRnP0nYAvCsHREnzqjgCnbjg
w7tu+c/U8TwHn1js/3749xODG9LZNrb95u9rOEZowXRScRADKMG/HxphS5VGOL9qX1aXtpz2We8h
4ppNKu/CaTgLkqk389zLu78vZTJdCpoZEv/ztSlOgj2vFV7N5XeZuM3ulFvT3EPXblno8sKHY4ed
3bm0dPAMquSOU7Mw8HvUBbizGhYRXqCAqsKVH3520gkOfmE+UFNBsMBn7xzWgj0R4h/jjbPj9sRT
vgmXEDPel6BfZu0e810rMgKjKrqz+vorlSNG30AvnZbW1rb085SR/kwda4bh0T0kvYmATWG67CKL
g1xIvD7wmkM3sSzs4uhBdp+KZdfe7MWjcqPqCTskHaQBxxj+ZnRV9KQ6u3ZjpnATEsf91wSR3M2t
YdDqZuTcM6glTNlsdCZDgqF2lV8Sg026R0AQTwCPAYFlw6uQFdcRf2MOxBH8qDj7ETZ7xVyR8qX1
2sUwweeANcJa8G6tc794iaKYe3gH4if4kB1zHQ+yqWajWIVQr2rCNYL1m5MmBB8Hg6Ao3rKVW+IS
HypjG2XLZWonx1BL9zYuEzz+ZDg2A/4nMcCKl8qNN/7gPcyVKu+z4IE1EhCFmGSHCJPPXpX/bDmk
d2F/osyiWpV0jRzLyn3Ohzw7DF3/Zffyvqvyiw+67ybjRsvdq2DH3rDGxZSbU9KC7NbaxAMT4AQZ
dv0Obw5+yEfU8fmAJffSFy4pbZtroK8Df1PVTz4ua+l13q60reYmzZp1vmjyWK1PlkCONJmVsfQ3
W/qQ1aEM+GOdWpzjRMnDWIwPeJt/9Oxvc5Q9lG9zb4TdmYQEuD/xnOvp7JSMO0E0gKMq9XuQsouq
wr1QXn2SqXzqCOIQlhs0Ksz0ZNiSma0LJm6wmGmLKni226zdUGUgPUZBTYvuKu+HFlfNZhgQ3jzz
RYgkocss0buSALz09PvkxMTLuf/iUoQCZyma9GK5BN0LvUG8L/HleylMXXXgvrqyagXFMyCQT0M7
k23MiSEShLWpccbQTtPmkhcDbfraBSzCi27iPNpceo+hBNAd0wq9dV0IaMSkcKWoU8ZRDwNZvyiu
o/nALd/FlgncsTXIuAzOeHR6ZIC0i29re3rpHQASneJKzg03PRTGu6lgC4zS/UllI/b2AI7MGT19
0FFwSUXs7Ifwo09H80I1FPQZFs7nZtlDmKwJiO5J9P2l8kSHFoXiFfW/ojMPvKuc5HzeyzxRxjaZ
i9twRH6e6/CTfOCjldLB2rfuuGtU6q7iscL2YNPyifFoF/lwVRRoLXOw9q3byVPrsGYsA8xibgzL
ZMoaPDmz5+1gEXJvrpjHc1YYOAY6ikDJ9UxwpLcygjlXDK0Fqzp4S/EwIrsjhrIy6FYDPsCgzZ1t
IqGTBPUfWUajdqF+YGRrCMOl9g39zRjqKBlRuJOjDFyEF2KtTM3lWdkChQLoNtwGRnEtioqUHV5W
tFqQNyXILQAah7nt98Drbcpok3ewL9j/0ctMMwaN4Zc7K6TLaKyLgZfTIdvA8W2KZqiQ6lTCgd/G
aeqto+BJBC/z1LbPLlBrrtZpgQetRMco4gxPaUn/EFfAtzmMr3MKSN3ntcQPO7/4NjmquVnMkISb
oKZQCBlWYPuQFiObY5s5Ny7R5ZwzVQHdsC+zI4YV4sEcj0AONASKcB8dQedBAyoNWOv17MFRwWop
1dZxriVVrLfBwMlMOvW4L0Z9F/Usi0xvBDeUf802q2Cjw3BSqeB36c4lF4CfTPe/yUgSTlTNV0F4
HJlJmkSIxMapAnMjEnUyIcRszW5czTxq1mETu6tB8BGRwCTXuciegogqz9KnmSvt6u3MMLTGMHIy
u5pUTj7dVd4pMu3PYs7sY5sCfkbjyTDHuRF/kN282qJ91qJwfgf5BEou/4kMtuis5+3nNqyT7ajc
5Fr97+9unFz/v989Vu30Nnjlq03vwa1Zg16y6kxx1cfTOzAz+kYq/ZUVHQLB8isQMJyzkcDOx/bn
nxOKbODbhFvM1NazTYXKLpjSdPf3QwM7GFgbqXaW08pnNIAcf0fIjkjVyc4VKeJb4tX3I7HBOrLv
0lE3939faYo9oWj7Tv/vV/r/+TV/Pz3FTDGuwY1AOZF1Y5RFtlOh4z/8fc0M8u496DuM+PSe4PH8
skZn+GlT+SP8Sv/DdYIxvJ30f5F2Xs1tK8sW/kWoQg6vSlQgRUmULNkvKEdkIsdff79pyqKl7X3O
qbovKEx3z0ABYaZn9Vp3A7Pv1TJGExqzjFP7sAtSHhQ8BCmUC+Bau/fjgE2p7jv4f071pLv39oYB
q053X6bFhxM2Ew6Wf8aIy4ub+/8WE4XJNkwpPoCSKGRnXFu67zlvS9eJwp9V4X9GycP/pM85atKo
sUA75KHZYLvRqi5d52GsSEVIp4iMn3SaTeezPRfBp3zfaGfMUD8vVB+6q4V9iIlSz6SgbG8KOmr3
PN45TNp4B7zZ5riyN5BKXqQBcjUHRwIzSe8v4UbC5KAbLFJyvfEujT7z78QWL+SsIt96vYQ49Kgw
L4MFdg0JidR1mjC05BKH4Xqf61BorFSPAIhBV+kksHKdoU+UwdWRoGkY13wHRtQgHw7G2c7QuC5f
Pa6ZZ2s7A3rY1lfmWINYDsPLPkmMdce/cS1nbpuwgenL0SiTP2IOniEN66vDP8Izd7qltQ92NlE3
DrvUVTU13YPX74v7qH4Wnxy8Lg9XXQ228WiTTqBw5qtDyGsnY59m9/vo6x5OmK0ZAxydqwIikwgq
ItZU0wrxk2SnGGO2nauBflJeG1IkitcLHj3qp1hDgHTQm731NKS6v1Mt1l3WE6hOHzx4e2iJz4xe
fdJSPoNCug/9xMcr7Y9+akyJNBt32SGei4bLyaDn3YMcFgrsV5oe9hDndMxhzBAqoslr7auiB4nA
9kZ49289ZAB+reGO7V5oT+Cra8lgoYvW7R+hj5jOwWEkFyMCSY+x23c3QAJBHQZ68ViOVAuUHjAk
GhJvh2T2ho4tdYmX7h1zkwsgSftHJCpfuyeQ066sPQ8P4g7FdnH1R2evW6iXmoeW/LJvLfnjvrUO
f1zVb46tR2m9+aRf76NErMY8Rr618t9X+O/97IS8Zs+NUKPdfWFpc/GAMv14yuaZ/mLx/CZQMv4K
3Zdo7tj+9ob9Tel55leAyDoTNtd5ZE2sQQjUhajMOs3l4ozptalZ9rooguoCiaHiQYf16p8jemSV
AVf7+Q37K/VzznIUuPXnOF2K76iHfQGhODy2NXvhOdVFK/4P5uO7gAluxUNAn1jairIO87HR6sMI
9uR++RBgTdVhhKFrwq2dttZpOyYUacJ6faLOjMZ7PTvayP7+w/af4/6z9zgyhSnlPQw4yNoYxq+c
ycRG7o+3lvz3VIu0uLGR++Ot9eZ7308i5f5QkQiEUXZsxdV5bM8mACIS5uzOI5HD/BP4x9gWN0Mb
Unkz5eYWXgv2OPUxegr90Tihuij/auXzrQHHXnyyXKB1g1SUVRibzmjbr5EPMp0JZvG0b1z9jEyP
B+i5HlfmxA4WuQIkFSn9XYXtaG739WSd5e/HtiP9dezhLDataDvX+nyWUn2me+346CP+vSoT6t9L
SG3u0V5zSCD5KbU4LfTbZfC1N2FLMOupunX3PdX6CYoSADObl5i7NDO69IcaLKBc45HJFTrUYYcc
mJ+Mh8G8Nkx+BE7Llonjf2VNmZ5SSnfaJlWZlWRnkmdoXG0QFuX+ugt4g7GtcwV0ffnSAFugNge7
k7OjQhr1YO+U3VL2Oe4P9hKpj0O8jXLCId6ba9gMy/lLa/rJue9oCIir8dU4x3gZH4Q0cx7scMT9
GW/FXXbTFvpXvtuUKS1ueG1Q3PBo2dMmABT1hdrzV/scNfojRMQH+zLDWlENrXY9DfC7j9gj25oP
8T2w1YO9qY2DXcZvlV3GeR8v130//jEeAoWBauouu1IXh4IJgn/1w/7lIvLDvrdXffX6Qx0v8vZD
/eWXk/H/Ypc/xl+uazbQkJP7TU7sFuQOcgD1rWf39rrXKlK9Xhd/a2GHU++ivwUkuRZ9G7T/HuCy
CfV9MEFlUhzMSq0G+YmIEfnRsTcAhJHWm82empcRrlAz9T+TSjQ+Jwa0MKWjx9c+VcTPnf3DVuFe
YqaXvZ9UF9IbrMC1kWbLI4wv3VpGld6liZ7XX0YFOf46apy20QujOh7UntQ3ZLumClkYUEN8G9me
dWvD1HNqjF37tS2blzaza+QAApdcH0QGYp/GGYDQML0YxTKvhnJErDkvxpciRB+DfbOvGkV+VJHF
6IO6S7ULxvnFpljia1snJOHfX2n555VsdSXp8Halgopl2K/03b7il6YcH5iHF38DiQHPbMq6Q5up
RA0sag18z06+ZSBCfGQfPyPTgSra3OZXM7fhY+9T6qgC0hEmJQcdi0NPEKiI0fNxOFn0wt7uO/0m
9NHdPAk6AAvAY3+EEMiwP1BOn2IPLn22oo0tGNv8Mims5NpH4WFDVTdEuHVMldwEM74D+8TXv4wU
TyzSUJ4b/xhJ25MoB0SMdlHgW1egwChbj4rkvLY8+wkC1Rxi23j/00ifiry0f1E68UStLIiKRImd
NqzbUkDwlx96a0vpAPXIyRSBff0ZWY++28frzo72/ImsckNVM1xdjXOd8oJUrdHtKVXN/B8xuQOw
XiygWp18oF1Me4CFLKFkHSW2SYNs9bDGAsV3iBPbIaRczXWnbSffLG6yBghPkcx3lUhytxksuHPY
rcVmNB2L0bHm4cN7LjY5uAHg9DLVHtBMne8kTOyTtT90JyWUAOady3WkWfvLmgUN4E7ffDJm7bVZ
jxVTVeV1gPmdNYWjrQer/VpGWbdto3Ci8CIGCGzEkFs5pdNu2XacT6fUc84t1QzEczTqmUUkH9Xi
ikTID57X4g7Ay/5uajN/lftIzNSQBymdCDzm3G11Z9/fSMiHOImwavMyTG3KhsD+y0+raVq4Q+bh
j5Zu7g+tsm61nYqUX1Mi3/qJ7y1SfKqFENm1phtfZ3YwYKHqmVR3CeuKZ99PigcxZNXkX7LRARmP
cskhh6WHzetwvjza6i9GbuWHPlPcX9pe59XfbLN6Hq3FuitLPsM6tPofz8RrVRDvQ/X83+IyyAyp
ptSSZSRDvKWEtd5BaeGeaL1TfkOk6EIz2fjQHfeqcJz0awcTJ7tUXotGgA93c9mQ9tT9fI1UfAn+
/F13SJouJKeR1w40N2X21TV06nIcaKRzt7ms6rJ7KMapX/tt9CQtOfhmpCH0l4J8yfTuQWx9ra+b
LrY3/9apyBStZv4LlrtoU4ZoZkO+m7Gm7BRs2rTmU/FIzYmcUfQLP5vtIE7QLDvd2zs7bWK3O4JC
+2xsI3fnjqWzzTXz8uBMdWfHi+rHTPJ3/SFeU06tXZytOxv8d5G+Cco8AD0ZOJs+75R8pGY9W1Sv
oJoRGheOarbQYp+48Alt2Iexnwtzsp6LcXE2zTR2ULXS9LiTLtLFoofTDWsS5/OFv6dycQlK6sIQ
tYOgiKZLrS1CGerUHmaYkmw/+dMPJtRYNxl4eLeoYONyZu2mc9LppCtM80madRXRDAfrqeTtePCS
AWy2VL7G8LTo/QXb6OGtv4BOzhv79exoA6X+p6163+MYhxxruK61ZNR2VRcaYGXtn3HiWxuY3lj4
zt5PLabVqpbyFRCYHnwmLfHJj6l8ZNwUZVEIMzs4c2A1+k7m7F6sNEJ+txJRDPndyn63ZAb/1m9S
yLdYL91sg0rFcMvjp+X3y7L411B7FldL7t/CwZYiT+ikD2XlZVtAD+cGaD7y2Px7LtvJ0k7E6y15
9sAelncK3ka7EJsc/sdBQN8+REgWX8b20qyLKuDgzn13MrlFuxZjCoEFFE2ofVKxA1xIjMeDBA5k
TRE1HnNIphFNRDz5S9wCANSd3rux/aJGmkevD5nB9xEgEjywZnp32vb87h0rHEslBrvMWB6kpRKB
0qoVkwobVkef/q4l/dD81B9UpPWuX54WiE+GsfHUO4AKBs/8XlEFwB6PHe2A9gQXvRU61145Txs+
nsl5DrzkEwzfX+PMCX/CfoZWcvvayWESceik5+V4Cf8HfOEII8kloZKtVq5qys9aW2ZFbpqm/LDH
pnhTFXzsy8N+b47AjfM6+7M/ZCGMrv4sH/pL828Xi2IkkAoNoeIathI3uTSSfLyJw+Sizs3yljrc
EqQlzCsn4piKnBJMbIbXlLctrESUQwXecFMk2cFRJUCk2BBvkPVLQLpFpR9dlmg1r+VMB4F0OIsU
RGkfZ24Nr06angIQmR/yCS501Azmh8hzKLnw9elwFihbqrxIzrt8prvurM6H+UtGnSX0BumL6U3W
pZnb+UU+oG+j7NC5NBelbgdnztJ9YmFVRSefQ0ndMhF9QuPRffE0f2G73Z/umzqHSzYb0aks9PEm
bFJyYmk73FcUgjNzja2XfwxThvaTjo7Fx2EW9nK7NhjXU10Hp445Fl+5i85SrvijD6cYuLRvPGYo
JVxYSdxfLw1UahJr/Y71k+g1Vosg5Mg753up5Wr2EUI6CFA8ueJT8n1ir+yjTSJilvnbVB0kFjDG
t6UhTQLc1HODFZX+8R31EUjTqBWz8eJ1rft9yuCT673M2AJ4Ma5jExHCBoDLp7yzH2QVbsfVU5tG
Obs1lOOm4VBfV2qDbu/t2c1U6/TiK2995/s8u2hrF4O+XahEuwbUVYAsLe8jv/XXw8SWqcPkazea
XX0GIiXeTcpWxma801vq4+VM4uRMvA3kYtuGnN0plfEPCyxxSOagF71xBz2d2e1j8w+u7wdDPNCp
j5saPS27ACH0TYtLih7GCR4fG/3pAOq9l0VPb6O+934gznLvaF73rHTez1PTbdYS2vUhSE4Vihjl
bdeX+i1q75QNApy9sVFAPysQKvgCof5tBN3mIxyICXkt8G1uscBAabG08A0voUiaezcr3PLZmyqW
6MMSoq3cls9wdf+oWjPfihNaiCLJn+Hma7ZNa3+Dyqx6Lrk9/jqAePdx+gMtsXzrF1SPjajIIIOi
AY5uSvjTgqXdRupg5VW7PToGPaSAyCMdPI76ZTdN5vm+yNPPPXsqXQImsy8o0tN1bbzL7cK7tg3r
j4gSaulrPbCQG6FqH0h31eslVOQ1rww75G9BybQZhsv6g91MqOIva6r8WJWAz66t6mdI+hR9tH3C
dvyc3BsdHEKaw+IS7VgEVrKmYd+rm5FDUjFy8C1mLNOi66giYJv2fnw/m0Z2ZSYg6mWYw4C6E681
W4NUyy/OU9++T8c9IABL127kMHo1mLO8007DxQ5vyoUdaugcAii3hvCmUgc5Ox7E5oIIaNg/+B3z
od/RIWe55lFxijjUuQPTOBugo3OTDEYJ5ScPBQuJBcYLbHLY7+FKALRAoPcWfexHVRnJKKjIEUkG
ixhrSktgbfNyviFZCubcmb11BNQBMUZeE/L8y9lf7PKGUN27Ugf0gQh1VGn2zo9b9G9H46ftWM6u
4b+w8wxgMA2yfdKCCA4abA+x7ffx4mTb4hBfwdcaOJ7HtMGZVjmcTeAYEQjoTOMndXjcYGH4OPRu
93QM4PHwb8NxQH1oTNcocuTrMIXs26xb7zGz4W8Oykj7CSGdPvk/GweBJWqO7ceuqDREDuij7Zn7
Sx8qEL1HsHCsneAqpQ/ls+DzBv9O9g2MKZ1XcxZDainbCnEK3GBy0EiQTYNG7/Q7XxsPGxEfekiE
2NzqOzvIX60mnm8mY3J2VpZ3K2qs4Mqnin8Xl7F7F/UZIk+5s5OIIOAekw5ikw5zk5dn4o3G1r0b
UJUpfD9HyFoFz7k9/TG6BEtfCVajS9fj6IvWT0ppfFinI8QRTK3KsF6e49LKYFSG0hT6uhndahPW
zjR0r2Egml/2M4goe3nW9kR5rUMdHuUO29gygPLlbMtAu0d9fTq093BHNfdimweKAqUpjmOc2HQq
1e7B2ZFsUX2leez7r+OZaTHGp8exjATKvlifnikv1wIn/BE3Dag/Ji2PlOU0F405TDeKC59cGHpn
VdrrT1kA6k7+8XQCgxj+iGzoc2sjjR7bMWwuRvC/l+YITZvaaYqotT4fzLg5P/xbof9/GLz5bpyH
ZCMRHiVkG0ur76QlB1aRFHk7Xn3odHDQqa9I4LnecO1U1fxSUh/Jui3YQVYXbeuCRbnYLR2xl2Ts
+svAzqDyJswJ22DXq7AFEkYIrrC3OsLi+d7oL2ug7h/CZDSxpzo4CbAv/aUMnpOybiYuGTnf/BhN
ntR3v7+dVLF1sDCnOZzov5pxfPSMffVUOaqCw8+Gy6bqgt2Qmj+YexXf4yF4Qs2gfJoT/TXA1KJg
Z7v2h4Cg8fRVkgf95fsAqG+e5BKHNY0sdjTAX2vklFAdUtuKLiQua2+gBki2RBC2/YcXlBqVWCrY
V8H/ua/WdGx6qG1IGfn/0/c4lFw3n/kCJDVV6HygZxh6Vx1lPOcw+pTPoeWwzsrb/Fq8kDfvEk+z
70a7GJ5IDEPyQicNubENaKuK+5SmB1DkMIZ4ZYz23Rjj4kIJp6E6U6fLAH+ZAWZ+3FuocRTD45CD
4BoizQRMglczqPTubXa3xdsOZrOlhm0jzmDWhkcTBeSsyqoHCTiOJhHH0cR7HM2mCuUcCrHgPLH1
eJeAcYocl8dc7SX7hRLkGA2kGMT5O4Ki5+5+Qsl4t+ceRyBrNKkposP7MaQlEccxplFvr+c5+woM
bi1T1cLsvse65j56dZGjJ7UMV1HaF/eZm/onElGWPy1Ieb4ZlBOdMi+dbydyljcaFYDnvUdiPW7n
w1ha1Px1rL1J5buM5ZCDR9+JqlIjPbzpAD9BgpInQPT2AzU6aMKV0BIzEzq+HCWm71FJl5cefdt7
sUmcvAOPNgCWPmDcMm06tDWru8ikdjGLteAGIoLo0zxDBZnO9efIz9wV0MBWUZbUnxszvYX8qdsB
iQg3usE+mdgBVr52H1T3ePE+dm+a1HkYpm6nRfMt5Vn5Vv7Jo08VoOvm1ZXcH1AMemD22OUVr763
fdTLeH2J157t4WFGLlOcYkKFiSqPKN8e7iAYZ/86mnjLbuqvLeRaSEXtUHSBrS5rXw+NagpDmWHx
Yn+zy1kWwTcbxLNQ3L92kP55OXmskrqdhLG96ViUGDMmhZ6XyPa+jiSxc8KeXI8Y8LyPLqp4NHdd
VpAVHfRrCyDOM0id7kbLyHDLs5iOrF38sg8vDg/u2PCnXvxuLU01Rkdmc1dNfUvtkHl46mHXfh1D
hgQLlp9r847yq/xT5f6QZJrT6Mva8MB3SvoNoRT/nH/kpMiErOc5p8JE8SFsh1bP4HL/eexUkvOE
C0cl6YAYkhOhCJmM9AMkSHDy2x5EUrGLOgEErjlCHM5ywfNWPkhM4PZrr2LbWVqJ0ZqbFHDLof/Y
lg+mqcPbFVFwJ50W1VPLK8jFYEy7kjhxvCBzUzzI6fG6x2H+dm0769Z+w7b2+2vLJSJ42W/2PsXB
TV2i2QYZ2Og63UkLF+CGlVe5EYcTmhAJyWkwQZeaxOaVtCROzo4HCN7ri6CAAT/MUrpJzOFU84f8
poUVmyc3dSAtiHtKzqi5ztYN4FRYaaomWycQ9qATGsD4+Yf/GGQvlBAaTuXAfF0CBAyVTGCgZAI/
tkkSbWykO1ZhOQ83xzhbTyqKTlUXT+QF1eHo/oet2aBD2jEBjx91pSHojcvr4UPTpuBIcan/dsuZ
xJBF/Zy5Lnwjb84PfY9Nvl7VVVNxT8ZQTljqQOlkTKoX/LfY2rp5dVAY+uoQ2786DqO8H0qCSydi
Y0aNJ0MBKwf23iLZV6PsQIpqLFuo19V0FUhzEI/zc6QmtYqxiPsf80DR/ylF1GxZqmZawW8UvEbV
lQEakhXXwlzSKwfrylJrpFkyKHo5/GFLVN4EPcN26/ntv9qr/eJfsAZnnMG5GHOkoPRFRzTh2B7h
O9NXbla9+mM3ABtxbI8ZRXVe/uRF2rS1w6guYJmDdmfc69M2qef9Ni4Ap8LNd2kF8VPSLcPqcIuq
W9CdzGzaSFt5M/HKvSu2SsVQYEV+JbRuCknjTcmt1Zj95tCKVS6vUpm+2t44XnNnIRqnvmT71FqZ
WqzdaGpdjOQgVRVzVZ9L8+iI4oBpkBjlUKsl8dEt/YoB3hFxdPYAblszEbnMINj6ECwDANsL/7im
9BXHxyt9bJctorlzYmVsHI3oMMN56exKdRiq8rneF+VGTIuVFRethd6LNKtk8W5hE1kf46Mwf67Q
zDnEDyhFnfhLlKKf9vtHS+S3lvbh9Pijw4IOv1egW4e/1MefUv408nu3XIDSyIhJBN8SUkizBXnN
3JTzKurc/RfMQ5WAIXEq6ILS+Gj+EI0uk0Snk99eTHGRnrhx0q55LTV/HDpqw0i45dSaKIf/FmJ0
A7n6Y7R05oU0nLkl6gFVDdmFE6TBtUy5izK/HVlB3smcukr2t1Nco5Sp8G2qBdcK0kpz83B8/ssa
4rRIW8Kzo+3wKinqPx26OZLcbFNWwhItMSXUgtdxNo5VfN/mc/W4T8IvHUQNt4ZK6duj9yVE/PfY
ikpaAhEm4/BFWm+Rx37Kd2yN6SMPccyNY+eUKslTLW8GOcirIHQQSTk6jq+HyMUxN61/cXiNyDvj
aJRAGeboOA4jjlbRXgXU4sKMHwgo15sKCnpNAMQG2dHTrES3r1WfxKIZ2BGb+ojdetVmJz28UeVg
YoLkgg/cIUbcjtl1MEbBnHYwzi3Mz2cwswbSyUkaf+0ikqxetxmllttGnaGOCPHbtOQrux4pF/lg
lEA52Or93Q6AMCRabDKW9Dg6Powf+TZ1eV58VTesvqven3eWof1qFRgc/aBHOAyWJ26oHgRBY1z+
S4AbdxCG5Mv/EJCp1FOT+r3Xk8wzKViZu/qpGrwzWSrH09Bc+QjSH5q1CbwN/lBvY9TuIaxUC28J
WxZm2xAkt4qJHNJzGYDZ6nBCLiq/9cvQh3oB9nm18HfNJbmyDD6VskKXsAQm41ug/exvLMGlY6zN
Oh03rlmQMi0CNlP4B5e32I3aGTYUIrWonCoTm2y6Cj18P353BKZ9/nrrqpzJmd2DuU76ZH6J8m4T
t5r/YOaOv0Uv9ZeY29aO0MD5MyppmuDBmyHQhOkXWW2V24k8lvl1Pd8cUzbKpCuTrFskKk+bp4Zi
/RtpyeJHRYnp2DH9HXU0vR9Lg8fy6vXNTWUblWFFHK4KbY9aqLqj65RN/TOZ0o0ORcpV6FEdxu1/
PBymhCbVdathzD+L44+Z3nFiqAbgbQLk0xyidahl5e1QDeWtnIFLfe6R2b082iflhNNxV/rLF9gK
i0cU7REyMkyS+aqpj6m26YfpUVqd1YMcZl7E7s50L/ERkOyTrNbdK3EWfVmtQrbTz4Jxv3+0aic8
drdyWDPJVHfw7jedYZ/ADeY4ACwaG/amrlp+IbRdPkdjYV+2RWKfidOIgQ0wm6mu4JeunrvU/sI2
oA6dlO1+on5VrG8jSBcZIbd860ycUECidweWf/H3lEoGcQyEM7YvUDSrdp1DiUCiDcmPjAUI06uf
rtt9r6aw+bSHfvtc+tiQxx76xHZTs+cJIU+m+lj2z4HvklsaPTxDxncKFrVPi+FMZx6w9C3zAQiP
Mt8n2dTmW23MUPNGpfsZtulvAnaC2aKxzV/v+xZ6+9qXEqngsnQSY2XNfNwGX89Pam+wnqlX2zPT
9vILacKTwq8XhBEkKIH13EebPbiKT1G1zLd/6yRRTYxuq2HBQGcH7Z3cv6OrTZukhrtC1v7z7+bx
qXgzHdKYjsN7XXU43v5vYxxNnVfNEiWPkhx6kIFoLOndOdzed/nQZA+zraUPhRXZKLmE1Omopji8
jCVko1FZITY5TAE7sGY7otBEGEo1QhL+Pw+0t0GPOqazEhxUy9J2O6TURczG3js92jy37q/NvPs8
W8POWyggRpPS+aTtJviRPk3QM97lrv0UmUn07CWVfu11oMzFaUDnczFm7nIhzTgOqXhyjeBamm/j
1aNuM16iRvBNO5HxjHB4Ha8I0RiB/nB/gy4vqF3Q6remld9IHldSspTmBecUbrhnR1tsBp8KKDvX
EiGdnHpPzZGqMHC1ITjvLKrGk3RBJ8WY6osuGBYovTpEEhUsTkBulIi/2iYFgRPH0SYhApoTmx/r
f/b9MF6JXC47b85pB1e9dxZC+nM9jfYm6HVwZVXgkh8d3Rwc6Tu3Off27RDqmzbV9Ac/MCg4BDF6
l6QDYtwh1c6CW0YuBDyZcmid86cjsGYEj3z+a8ceYeH0n9qw4g1GUTPTgGgAzKcSWIfbdZxhWsJ0
fOk3v00ScHgSlCm3yJMtVwMCSb53GicIRKufN9lXEWruKLXdLlZ930ZaeHX4vcpxv6zQyCWtmWR4
Vcghurbbe3S7w6sRTNrZa2lYhAwZiDMUwBqFBOg05lG9mT+PmlNemcqeKSTAe3uTadYhPgz9j/Ey
zpt9703l1fvxYYX11vqQ/uwUbW+/xOheJpR2uSUlrecNilhp3hsbIfV1waoDVVLpND/+Ja2jfUqL
166OPTKFlPHe+teBb1zolE/DFEdZBft6yZnp1vYzf+oaGiK4DA4vqNLfLPsgeTDy2XroeG+L+djp
0ISX8ozXhnFlFRSpVeyUV0g+XueLU94G6huIvF55O6qD7xpXcelQsv5m3/vOQ0Mt8HVWW8sV2PXh
fFQodqeuLno/1T8N0fDRvljm8slDJuxDvNgTNQ4g/uGcmexhnGP8ZFKiKuNDAh7Z3aljA3ndd/nG
h+7/y1yguGWzOXc/xAXrpWHwrhercdZIurnnTCTTx2WIUfr02LIoxvoMfR/rV2+km5Qdli/NAoOT
dDcRJaD+ne65kVVnau97FUOIDUgjbc5mNT04NIGlwPMPA+klCb12O+Zw5VCzOH9J2aQ5EZtrJe22
V45aOeRMbOKVOOkhfcWm5f2PYqDI1W+sk+NnIAV9ulXsRh9M6MPCjKaSzRKhmoevi2lZaBH87iCP
nq1MfxlDXcl3SaIdCs60AbZlyZFo3Wiedr5T3TRVML34Ly51Xy+Nbeg3UYz8peRVgrcge+8sd0E2
7pbJuWmXsdlkCJHeU3hu3BvQJet5empBTo1CPPWsNasSOKic5kp32bTbQ6N0L4dkCuBIixBfTYII
Wp+s8DZMdZZLl0/beWOZ5rNeTojHZVV+A8u89QwuEQLGE54pA+q6MlgeTerprw0DBckEsfYvANhX
UFG0n/ICoaaCd8255xWsEOHqBtcChAOizsseQuULo4uzbcOCiGIzVo8plVmSws5nZAha26yvJEsN
daJzYSegRaSZVBFbqdSJHJLec1X1D43lnohTDr4HNOr9aE5Akd9xNN9qwZ6o/Ze8j6H6H/WXOBi2
hsEzr1S69ncVqU5U1aCWlKabz/s7d7K6GxXXp35xd7QnSQspNWhciEkP2eiCNdx5B1/cStLOc4t+
j6tTXyk7UzVVeckYtU+khKnFDIYHSWF7BbUr1HhA+avS3xb7TufwtsJaoLazLJ2/0zRp1ka8IXV+
iCO7qxFY5lkPv+aOch3oopYwu5lAqu0aqnGuosEHhai8i7Jl6P12A2sLabGz7p8BzO94c0bjjtSH
fot+K49cDwlFvkckJ1bDSbAMt68B+kpTLpHDimnCuH7vT8jCl2h9wnmELnCSPEXkl1mXpin4/SB5
cahshXp67134UZO+2DZsXEbI0hUOZusRxoNzuMCTFw8O5+u8gbxGekVaC2W3BdOVeNXgCcJiT/pi
ptsK8Rh06ujlBvWfg1MZDkvQvm23BZq4l0O8p2g+eeo9P9pJIWHbkSOETCCAkEPVFbZFf8GPBimQ
as5Oaq/DpvzRV57XntKTQoHXnmXHUqgMXFSXVLmh9GSiVJyjlP0FUgPt0ij5YpPHeD14Swn1nBlV
51HZMAVVh6NXbHYPO50zFdX50SuOYgz5SGQOCoIyQjwpSZtx7OOVZdf+KQhO8t11ndzas9aw35GX
K2Npu4eGHTeE02Ay6FIKNmH2Z7VQP9d11rBJSqc5jV47eUgzrBbViRdhcBIhPbBKDb52Xdz+XJp5
eoxSq15lTaEWNtFw7xlq20WB1dinPwEEGn5FcA5e5Ap9Sq2enZsphOPA86zqhcfpUAkGsPQwGERI
9coa+uoKEb/+j8HyoYbYKdW+sgKB4zk71QeUwDJ2BVYCaEnneLlxon1+Ik0BxZhwzxtGb98JAMag
sBRKXzqI80MHr4pc/pS2cWLaSGggeP4DaCMPuwFb6J2ROr+itumvRsulbIAKaeOqjKof4uRzTYQ6
BGz3Ge5znKf9lRjCvYFVRTtVcYgW0/tB51wr7o6hamBmgEw8as9FgxZYvZ4u+2c5G52ufG7jHiKB
92fihWO5fHag8kJJpSsfShifT8rwLke84lb3ckdpZ9pbC/Kb685qno8msSfomENd3cBTpTkp5Moq
OLMsYMDegBJR40MM9y/Doan3LFLzxzGPw4mtVLJpzhTfHBPjkvl2ISBoT5qz0poTODDVvs77wwfb
H82zyC1/wrR4WeUwrmVeaN3q7mLfylkWl/Z6P0Mk/GbvrFBjtTZgrKmnOP8jWMVkvXfosS8DhFZS
9JWtPt4teg6qOzFuLNUSUxIY7WmdlNWlNMNoHJgHGzfSkkOkIloVUdvuH2OIUwb6MAa0xFtX4Wx5
P07AddwQRnXN6G+TRE8fQspjNrpa+6jWpNaKCA10KyQXp1OxySHXSQb7BokZUEN9dqoGAZbY30qP
/zhIWRnPtjO0D00c0LHY21uNXwuWn3113jPv+gLC/pSlVvH9Q0Q79NfNYYNugOITNpT+m7fnf8pH
fri3I+oZUBZuzwPNzKhyv5cAym8ahDqseb04Xb8tKSgDCFwO38rav0o1u3g2Ertgc2OeLguAGo+d
Pz9KgDkb0JGXMa8amLOv7bj416FhzO+39jheIUUMw7g2nHvDhGygHsM4PSyeos3/ScY8uH1t5Tk0
Jn37GiJxcgDNREn8r5KZ64kAQE2mJnBixt6VoEPNUn8Kxri5gxcnfLKGJ7FGpV7cNqiLHfoMM2Tp
sRam5+K1Ft6KrRpCRmQl/X4IE5gP5CZR9DDG865jVvpdnWSjiYja75Oh0A+W6feJuNxFfwBjzdS5
g9xxyqnuS7w5OYvKZbmWpp0+VhAJPPdZyS7EPoMCMgjml8rvXqMKlucQumsZU1qIx2B8mzZ5Ci9n
XMNA2Q81n56DUbmRZJk2bBdlJwY1CCtxHGJi9UWTIY7uXD5c0kc8R7ddT8nqg+N4FRkBuYvXC/AL
hjdDDbZVAcG0xNufQT27wNgKVkxsrQUpV8NEQ1pQ2hVop5o/pfW3TnUMNsBA6wEFkWiT6MapPDjM
3+Z1NO4fDk+ViSD0RROgfXV88qYIYEfupt7law8eUzT9TjNFHCphsWn8YxCI6NIz6eBECrcRmzv4
PxEmPIX0EJpRXqHf6/grHzH3x2CBjENSKN2h07qsPM1qrsp2Hu4QiyABmVTpd23+cgxtdCY4JBys
bAOO4jzqk2YnB4hO0fSIasWg0ewCQIZAnMlhHiOSAfYts3bARBIBG+Nyvhj1fG5NfbMberCPVOUx
vbBhsendtDllcvJ/pH3ZkqS6suUXYYaYeY15zrFqV+ULViOTmBECvr6XnKggMnedc293v2DIJyIz
ApDk7msNu7oyqherzupTgWJLciUHdT0AipUnEhXIau8sLJCXpCQnABtN1yOR43jDOjPlsC5iYClZ
pgfyqoZfejtof6oT4J2Jn1HLL52SqBOS/NuGtd8tC2gSwOJ3d14VZMHCcXOw6GErf4keqDxYFGGd
P7Dsl0Dl4uMkqjSrnFxISAdy08chW4YgWQuwQmrTRVuitl5a4/T90tcIGmPQeKYoaJp/GmUYByDq
ivvdLBtBvoHChXJyjVminf5vAgWaPEqgl78gX/Vd98v2mzpxgfL+jcfiexHmgiQ3VQ5qk47L77me
PQDVePjsOTbaKCxe7IFPbTz3GfAdkzDJfvw/WTDUnz6LCoXt/ynGbGGoMkVwyD1YXXf/OWJsDe8a
oAktLNTVoJHP1y/5mHo7NFYAZLVKk0vkAiyhStFJXzDkdZwik98ZEAcTUaIPGDDtazvyyh8tx8vH
caLq0xypYB5+Alwr904v0LirueAlukXCD4S9Ym1xyWT2q4lr9oxyH/ug9wFfo6rN/maG565q2BvD
emvj9XG39zLMfbOEv5A+CoC6zTHlf+hym52dFPuQpOgtdIFLwG7qiV+AzrJKt9WAtFPeAydLRQZc
R72qDS09gWnLx08QPDtRPtrfCnyUSn0UzOmuH4Xk7z5KXzmYlOb18Bq7IciK4RdrigNHw8+64N39
R2nK+hDiib6KWuyFRSimec30HpR6kfdcyMZ+rTK8JkTkn2mEVhEAawOSfq/FMDU7lDX6vG4mz0Z2
+g6FhA6mG9x5bWK7R8UQFlzky8aifPLibkOuU7hi+O+XaoPR3FOw+VKCNd0DeoJPDRo8zkZdPNw9
XWXto8TO9aZbjRSoc8a92bndbnpS610O2hsGSDc1bfqvQZLE6FJwNiAAyhAUVRYleDxQB52BTIs9
65TJ7xVRkWCvKskM8Lvl7lsO0mRwOrj8uXZA4Tuic/XYhUF1Glw8vKQe9C9VllkLXUv69+4ueE0m
d+4ADd9F2elhlIw//grQufwYqVlKxpr8EcUQAOCugXSq0aSl6MPs8Rd4NrEUAWhhuplS0bI2xidQ
PmxkYiWggr2dpUZylamzPi1S4LzdZMoOTFP556IDVlqj+jr1NparbsiyXamaKdGG3k1DIBvfD20L
iMvTKwazrBYwqSjwN5PQ29IeVR6C+8oSGjIiaAYDWFwIvkCU+8xmtGmlzBwryC+O2X0FZBdfdzqr
3sZOLOlpgsJyIIt2CdCR4kA/vrcYtJH/cErUAPaG1d9ZpF5Svw1IzFOMv1mAFW0AXzI4h1Gy8I1x
DyndsTU+9Yb45mFT+WKoimSlm0dF2txZVhi9180j5Ze3wM8tY1BR4PnqbW3caocKO3yg2MXjBwWg
5Sf0cyg6Oab/5A2IdhN0TcfMe9bRFvEF4IzucuzC4RH5BX9ybwHWeOee5YBE9tPS/ZSimcSIwIsb
Gma7c7PQejYs8EyEWrbCp7aeUWVpPQvs7605SyT6Dy3rmcyyYVjKNhePNAJgQLGTGWqmJ6XyCqP0
bUR71YmcAB/oHsE59I0iklWHN85/vDBZgIcO7MfqwjSkQOrCPmacjxQIXf/5hG46hNU28lhztKta
O6NMBKxTXSK8pVuHOjY0INRa9Gov6JTbVQvEP/ORRqlpuVcbFKGAH0HXD20D1rGtUWI69tcIxhC3
+7G2H8Ggjkex5690zcb7pBPBMXDM64GBHfb432UNqpg3Uaq2rt4b05BCGajHO7rDKzV7daDA3DrY
g1lQ2xcd/qaYO8MKT5pbED0LMBD86Raj5rH2FkrrIrQaUuMYFlX38ZHvBfA7UgbreAiA1Zo18lDx
9MEMxmg6kJyGnuJQQCrxPItILs0AgG1xKLakQEZNPdv0cVyLMhyWd0JL9xG+DR8+RKAhilKWrGzj
84drswTYZkbzRfd5s2uAIfBAh3oA6DBHqgC9ghdfx1QfGxxuieLg7NNsNQLt/qHxzBrUF2OMtOo7
dzMAVzXFnQK8iznbvo8rhYPOHKeo1r6QqMJWB+yTLuw4i5D2w0h6znChs3qs0l1keiG6+7J7BWlR
Kw+iItsON7MH2U3aXN7FnANTzMbFr5FkdmJeYpRRHkEANzyazgDuaDuu1rEaRrrXPzqYYRzLdnyh
0XzAE/jQhFKeZtHsTtEohp1F6TGHu5PV1rLDBTa4FZon04zqc2xEBxpFDkTYRavOZYa8lzJwsG80
WQ1GeqDRLMph1ePqEYjcrnGqorl3+ktoFSdGtgusG+pKNARv3hFMFw8W9iiOqgm4APydOuZxhvyD
ks6HST+PsUcEOFINWJskC9MAaVXJY/wsSHB3SmNHhZvCT6rpvIt0sCol+tcitNZoWHBfLYVLTLuo
vzHd84BpBSLqpI6sVwGQk7WR2vGp1sLsBKpk5LhvLj0rgl8oRo0c91eB1/IirstwB4q0fIP0O0qE
Sr1ZAPpWAs67KK9jekjM/aKzYjI0jB5L+TBDMqYCZJBKdPUG9umbIhoe3XwsLn0GhPFQAT75DdqX
0iG2Fm5itmh6H010ZYbmoXQFex0rK18bLmrMrcZlrwOgzHadtNBjrbQsBpZ5kztvbZAbmDqDnSYQ
30hFh8h1jjUb3AcaWT1YtqKyM+5CxxUyPJND0TjgXvbZkq50C42ibbboAxR5AVCJb1rmmzsPpE5f
0Im+JCgucDVz1CW01o6D7ZrklEonOfa77+Rkj2cAR3fAv+QUn+IgrZV/Zi54V/p/5r+mA+RY0OKH
RyJm63jmGT3YadW/QouwQ9b6fJz+mgDID7tkHPXpH1WVxQhgjuKNbMF62bwgNP2hJHFA3Kj1rnUX
GvPfa+gIefW70OP4mGGVszRrgKKUPSA1BZqiex2ZOdFG9qs1SLbJQ6BiB2DdeujzBqt0B7tuyrbT
Auc/28YJKrJvccl2kMDv8B3dmuIWZiYPUYU+B5SyXm17/ma6P6hYadBTdnI0VCVS9VMddsnWl3G8
IS0obypUqQJmiLQNNjtCEKE/CycNXzFBX5N4jjFVQ6kYmopBwwJ1COAtAfBzgTa/pZWJZovmgLcY
IMknOmRFCCRPOuXYRJ6EZMfD4m0WkYULRtpVkPAEPeCFc+664kQgMQQewzphr1Mt8FckM6SHDaZU
ftIG0Uxmf3HymG4DpRCcooWpmxvBBAhZvYGxfV5XqJGIg3JBu2zt4NXrxqn13VTuZ4ChO+2yVzIz
ywjQxKo60OjiZm1lzQZg3jG6jkBQVG8GD7ksJ1VMjyrrVxmA6I3D3jxS1q9NtZ0xcudZa4bypbTL
7dT8wuzk1DZgySGnALnTDfiO2g05gennGoOM9T7cWyoG5hlnzFbbI9V5sBB0upibntosQGUIyaq4
QnlADx69SUiVI1NVyB9rGpE8r31jN5Z6uTAUmEekgS0TbKfAiVVFwjRMtM7dje+Hs5aMZ18ypiLi
/4Vvqjts56XIA2NtkghwOKTdC8Nk4SkLkWxVowq1Di9VGJfLXjjWjmRpB1yorgZjGe9l95KoQ1yN
6Jxvyws5MDBcb/rGNgAbAWXjyCkkKSkGL7MSNObDNSQbpTj2KqSB7aQJzwbkhsA8R3J/MUFZUeUW
GsmiXcOMEo2IqOuaQK0+CCeILKWeFXFmPJg2ShRA/my/tP43gEq0z9R3nCUWKAc6LnY07PGLPFgG
aERoSPaOwLLFv9qb/QjsfkPfRyB62hk2S1+ycPwxAbsBw3phFLx/wrqxBpshEvyewm3r24Pbt/G3
NgGdnQW8mwO3yr86YgeoPtYGSOPq3kPaB3CvMtG1Q56Cn12qBCrewckLr55IR9lXY0x+OWHCJnhX
iQb9dRCqTmFlDphh7YCKHFT6qmB/vEmHx6RYg6ABFXk8uCaZQhGxbcbrF0o5zXLqKfqPstEEF6Vb
oodNtR6RmVlmLrbTsp8ZHk3nrs/AHB8FT7g7E7kgWQDGsmZ105CMDqLpVoZhekj8mCj433yJUjyo
sa5DxbrdO09WFbS7gnugUAdO2lMwgKi+rEP7552h3/jOEwBl2l3ao5IglVaC+qPQPnJMibHzWdpH
9Etcz5KbjLQf7EjLlO8HuzlKE1kAT5LJESimQHTuPaw+NRCKaVFW/3LkEyYY1m/e888cFW1fAp7G
q8IZ48cK842dB2iZveFIDvC8KLrzFp1R/bLkE5o6rN9Dnnw20PqHLS3nmOUMPG9G5v60rb30deeH
kcQoM0AjzlMKpAGwGHjB1krd/rlULCZlYTrvTeM6DHYm4YuAgz4EnnAj9e+Zh78jRZ3nwiuMYyt0
TOlvZYNMB6WoXkXnGVHvJnKcGnNZGY5HvQiuTmQGrIu7OF5UZwtVGbNEKa186oPhNwGLBhY6TlEO
1Jx1jttHT+Vvmp2wltVgtgvb881+lqO2rjmb4Lj/YK+pODd7mv0MMTgSWfVkoadKIXgMAInTy7e5
TwKbxXieIM+xF2n+1jEsGdHQiOHNbG6GuMktw/eRmkERAD2CdQ28hqBiKM/0gE5RQbToS7TLkLYO
IpAwKC09oEmr4301acnX4d1PbnefeG0nABsBgKo+hHu9cq1PaPrgB2Qrr/KaayAaBkziLKf/43v7
XMWhv7+w/F2YMvsTimyucW72uYrT+MESdL8JGl/VF6mhhRMcKZ01odGXFTaSHQ2M4H6Ae5NrDQMN
sOHuK+axrSZcpDCbHCUZPEq+A313LVDs/sspM+C0h+mX2akB+jZ6Htm9U1Spwiv6JabBQQxFxsA2
JyPQkqKyZ+m0YbM0QDT9rWHuZlALBCYD7Ho69hcg9SgGKY8/jGMg9mOVRzsbWOxPbQw6FXLiHjpc
lJMuwkdyClqkLWP3JP3gWYKh/MVsXPPI/A4dewqJ1ra95xHsmi9xOpjoZ0Qf6gTWCjl7L6c1g4oD
Ti130xpgjEMdELoyMnQDzBiLldnlj2hX+iHa2NrP8g69/XuzFugcUFCMdNCkkTxGjxIrnd9NWm9v
J6Nm3Uls0K2CRAkshwmob/nCbYsTgSuKAWkL8M35p0ZhSAJgHFiKwvROBNJIWhp2jWF+mo1nXzuo
/I/GgMbpHr00xJavm0Yb1FNWr55fBweXo+UPnLzVq51W5XPfoGJEKUmE0ssX2xXZJbeS+tXp62Tl
J4G/newzV9/hB62DLwbaIckydPDoZ1ICgIo/+agGXTo6aos7rLRQKUyZVtCVKJYVe9EbLUAH89BZ
TWMCiyl8MHdHpmOvJgCpIRbnckLtASGzxCsZ9B5RHWhnbAnF5wBA5yvgRcnvQ7Qm8KCq5z5YkXWU
CoPy/uz6DeiBcuZgvYKOvN7FLe1GoHuYqmlYlG/9AJ+Dymn83pKPhq6tSUkiID5dHcifY1NiAzJ2
UC7gGSm9ECWIg2Li0k5JU/E9iebDbEYy3fNPkTKrWN4vSrvrUIeYPVvgJNh3fZ3p29uQtWn0s/NQ
rup6FfpAAu+rBFDG0md5+8TBnbMdRI6lJ0rsT01Ymeu2TJvXvjJB3da0/Q8rs5YTiUYMsOq49b/q
TS6XSPO2T3oeN1tbBzQWuRsCmNNIupaLYrCafY+CgM+xBdAj9fzqeIY2USvEdmRXoH8CBOr0PAqB
TQdYpD/2Sk72QQG5hu3hrap9zJSPikXPqg8+f7kGXVvFIvDpD/a3a8+f6WZP8VEve/1Mt+t++Btu
f1vZegGWNXqwD7Q8QnVq050JSNEEmzgy0hgSAuOs9Ro2PkQj+FSRvPXBEIt9dNCytxs3TMAUolBB
/MIG/6nSzkPcVLjQzZi01M+oKeO/+eZ98QXtH9XWVjCwNGvWkWbYWEA2XE4T5mnufBPOE+ZZMQ4j
CpgJV7YJBvCq5uZJF+MZsET6Tx/lenpo6D9dnIDIGzyaUBW5OdIJqQq/+4uNxVEni+3ScNOjb32V
mDYe+Fapvzo1AqgfDMkdPdYOHQjHXxka7unL+WCv5LP9+zj05X+wV/FFwd56LLGxbMSiDsxoDFWY
1AwwoGYxBnzpw7XzBQgZNJw7BYDdPImm7hkQ/ixBUVY8kMUtRjeab34r1kzzszcL1HeqPTbXwQKI
lOawLewuewPFTxmX9ZMY2DdvyNyjzBkotVSOqQHn5TFMBYYqqURak/Uoelcpp8TvkGNQQ0DuXbXk
C9xJvr2+BsCyZAF5FOuOFJwKT7U6a0eXPYEjIwBdr7yege+HPf1/232Igmm5/9frFqzdgj1e7OiH
bbgoXET+rj/RMErHaiGteABlMm4KwIP/SzsbuxnKX1N73xtjdaQ1jF1G6WZAdm6qRPWrtjyhQgrb
P2r1QyZ6DWY8NrzQAPxqNQoFvXv3sUVJPy2lUhdFGeRuOUl5wtP/nzLiYlwI4ObvtSK5XIdp7J1j
t3WBrAQyQeYM1SJKkX0VSjHZkJr8woRfaDQpugj0eihOAQE5A4MXHbRDlHH/wgxbgMFdT37anWHv
2sK+6idLrRtWYZahqVAprCBSmYbc13Z2mH7vvdAJd9dAk47MbtEmWZFp/un6czE8EM5kHGsh0Ov2
G+z/Os+972voHRv0b6zN0H6K9Fspgm0E6pZvwJrXFomPiVCFqoRNyUzn6AMg6M59VO5eFTFyB8S/
/KoL84SSihe8RnwsujE5R/F3ukS/FXBMUoHyQ673l85k41NZ99+qcXS/Fq4uVmmsWQcTK+fPuojB
eAN54wzOJgBf4JaGUYb+ICzO/ymZZu81CX4nCls6QC5Sl6t0rB3oconk7tcAED/T5dCPMV2O4mAy
cr2cFQTT5Tjr+wPacgAUQ/jG3TAkmBJrqK5WwMgJIEyagzO0mNRYvb20xbWzQe/c6BiGw9fpUWHi
F3E0ZXc/1KP26wy5c3OYniPqqWT/cZqfQGSl4pCInl230POTjEQ2rJC8jJejItkeVdt8VSN7dddf
P7XRR7a+TrRG8db96blnc1f93GpPrfUyGP5lTQpzdrl6q7hhD7SruaGfgglgEqyBSdOBRwpJfNmw
fcfN9oTEsMrbRxX2Ng1kN6YxlRm2/ogK41Cc5spDHvVXu6lEkTQq1gc7ijewGvHU1eYAKiayNJ80
U/PWWSjTE0r5wZ5kGSiS4UN2HZOwFXZ6ymOUSPt2/JlEdJjdZlkd+OYKhGjJknYxQOpn7cIaaX61
AZKqQx/n2PxIWIw1tBorpgaUv3uTyWAY7jEFjLu0Rf/Ms7JZSn+Mvgam9xlgq+Nvtzs3jIGDpmXG
idsgKUV1s4Wydbd9xZ42XyOtogMVg4+7IRfuftTM6DygPm7TBvF9RDfGvCrrh9+efR4F/1dEAdA/
AHrn+tHSAO6ounc8bEgR1MC0PYe8tf0MPm39RXcw/VNLjXYs9JdINd4rLPubjhYaNGq5NcHB8yQN
LoBTXeYCyROUejkTo5NjAIOp6IfdDMIlURO8bKMaqR6FyWUpi+qPBSaW8QvF6JQF4XS1NVChSt7v
8hH7GkvypyvkqfGiVWH16NVY0dUd8/eV6rdNJWiVWiaeUYxbP8tQP2mq0bbkKENlHmgiaQjE2r86
DVrrgaYQHbxUhK2nloVKOGA80x4Y7YbNe2gkuyvWVkXdZJL77r3b7BtkcbQbNZBe1FiYb7USs25L
wya06Hygmppe86obwH8QdtP/wA7Ykp7Xo1NdzBZz/lDxGNk55vxeEDWTe55hzo+Vvjm5J7nEL9J3
J/emGL97pVbv0GyCXbM6HXGczjU2oK2+K9E1T9IMoLwrwXsAgdSiqBakn0zJ6uM46Sy2TwEgVIDr
XXfS9Jeue8fC5sn7E1L93ea96n+wsWIzW2S+1oIADr8cbgHZvHeafE+/GuYHxRnl8M8TeViitFWg
53syliGbtGT7wZ+G5C9r55lGg6i8ddtJb8P3QJpq35wk67aNWVRbmqXme19JvZuUFkHOVgjQ8qG5
W2wjTIq2NHPN90OBwtkGzWI7sKRjpZvX6bCWaQD2J2zfTChDBDLyQTFjGs2KWUbQRdid/Vcogi7y
FEc059bzFeO2SPIvlYIhthVKcR1bv9zM6rckujsUsj/TUFlkmuzBHwZ7EumEZUzjzHV+jaaCYrpp
B9ICpvqNoCUc9PEeOjy68DYFeKSlGE2jNOtPeKZG/7jhtyoClgVZiariKxqqrkmgBADLfIK2QLdC
ugNymv5soln2DETSM43oIFGQu9KKqt7QEJjN7NkealCmBqBgVqOkxRS1zXsOHCbEoIOGF8UiLGRw
oKEesWtcR9OzpS5Bsy4dWW8s8MlkIM9Fib+WgNGUo4ePPGLkpVDl2qJyXF1jDhrfggKL3Dz73Lv7
sL2bXD/s7AWCVACngTRujhs0jC+nS4N+MlkwjgXV+w+qxw5wG9IKVOylA/rWQd4fUHkkjh4A0orS
w/uatF0VdkC2VtZpDRjGwqsAt3Dzq9SZniaiArZLKY6uAcg2JZtCMFlrx17+Q5yJmC/ylV717pr4
DUkWOsCZiiWYz2eSw0EH/6pk0cSZSGbkYJpgce6M9mEiP1R8iG7t/bJ1oN3OojZI+QpsN+56lml4
c05XoUCkoKtovgZoNASqQc/yYDIQqambCjlDZEjSkm1pOON8+eA+vlNMYD+zcMb9+hCGIsz36xyf
FIPducvGCVLwRAPdGjCr7aIeNHMbqRomkiXqTNwUuNFKLfpGD44SVbuL2krrC4Czu8d46IoFPWdA
Wop/qwegS+p2M/yv2MPNfwoQWi2MJmhfUJXENq2tJceoZ9lZYwGYa2wn+zz45U8qvvDrt+YvPtI2
kmNYmuH2CnhSAHt6paH2alHiBbemO36+92lIN7vFW/Bgu/XVhBTT4fbsIBOKMge4e3iQGkAz3uqK
ece0oT3SnM5XVaGhFTjYg4y6LU3xSMGk5R/REnsii3n+hwkxGFkK2W1nxc12niGi+it/zH0HLWVo
npzikjZwo2COa4neQGsiWhrQn3GmZcF8iDRwxQJ4qyrNNty+k3fS/yzHoXjSYt5sNGzan3I/G49J
X7KNg1ntszdU8RLpsvqbJ5I94Yk0SbatgjD8XmTo0nHDKgVhE7J8szuQdO/dB9wCl1AmP1NRiW3i
N/kqSkGu4ke591iNwYqoVsDIgH3NWGSLEayGR5KRA7YuMfdJFBuLcgB9+opsOfiB7aiu9oaddXtm
ZHJbek35Upl+s5BB5vwcwhh9GtL7nno99kmavnqcbSVaCV6SxkHDkmHJowHqr2WAvcwHlHk/0x71
GKfyobGcZ5pHkk6NSBcCXYh0NLrpOrzXV2ioBUOVyuPQ3q9h80NcVePxjnygrPJDnaAtkizIlraN
lZxsSTTtJ9/8J6IC8rj5z5e5+VNc2brIO8eolF8oW6AUjld4cxWOhuTg+uEnjTlNFa4LIwvWaKNg
W1Ax8TOdFYDiOfdKNipZ4bX/0mJ7Wd/+L+zmKHRGHsUnR4T+jmF3HBWF/fDol8aIx1EDqCAn3lPy
Ro7+CbMa+XVIYg2sq5H14GRhBFiJSuyY6w2PA1LhKASEUwgn3UrFc1sB6TxMUusSKByMerTNS94a
S2YydppFJAcs5ri2XHTbkiIhcA3SBAMDM5IGlh3lzwBesrCtThsk8MoK42x1a08gHdSJYVxLrlfA
UQBae6tXvxrZx99RzYmmC6+3nkKW8COm70jlxXr03WZrU0N9MjlGfV0dKiP3yHEcM/Pc4BmydHth
rExviDYz6VSEujvsWuUX4pTiwlNVr/0XGtEhDnXgAv8HJ8cQbNsNI1vS30OHvkcBL/As/A39t2ZF
lwbWAS21x1lE/x4y4yhnXwBezd+Q1lSgJKMXXGTsFgfybIR5RC187OFRAWBQugJqqmx3dQsMABdT
Aeum1h5Y3agcEmHdKkyE4anAvYpcUvoW8RSI3TIuwDMfBSsasiDDxmTKNdAJSf4pzoq19PrhS4mc
3r5AdmUl1DDLQaNpZNEhAlgo2OClvxyA4nVMMlutYpogR308nZM4qtgfHTkUBfPR4gcH0tAhtWs4
GV09rq77VkHz21cETTZxNfG2jw8gZNkEw6ifAi/Db02d3ZnQaRjY8SH04w1gZuuj7cil11gvVlXX
z8JtvUumC7GIpKy+mm0dryQYio68BvCIi54QkgOyQe5qlKyutQ5m5eC8mL1WTe6A0hcLvY+rr2D7
ildYnifH2sHmVY7mbvzLsFGHIsOxeA46HTB56GTtQmMnKneRi8xE0slixyTnaYiMVGQcacxuZyQL
K9fAekxZ1mAnWyJzdnUkGR3uDOkUHALxCgXE4Tp3U7EqHTPdUm1L5ArvOJoinkpdCJjfGeqN6Yr2
kUgAxtppV63L+Z0DEvXxYsDN+FiIDF2wWv/ISlff+GizW2qB6gQD7YZ+aVm0HOtqeMR9hmp9ZRcn
UQqcxKza05AUQYiSR/L1qPmsyfrJl0wCbzwB0sE/pKNlX0CVUl+6EDtahedtWYa9g9oDtKdZ55gc
lIBDOZk+mp6V7SRro8BcBBU3N0BVcC5+LOwLs7s4S9D7D6iIymq9B0zDvGfuugAxD9N+CfR8D0V4
kLXO8BC3mn4mEfdHfY/2QEDdKYsOjPbPWtD9AsHScCR7FpjyODTJb9KRlVFXOsAPArTPq4jYKBjO
dR4/+gEHc2ufhICAYma4I38xGPaDbbI1jShI5NX9KrBruSGZ3SX5s+i3jufDfdR9a60BKWw9fyIH
TJohQ8dqMlqa6qPEdnJrbc0wExcLOzkPUeli51idhciWLyy/QOVThsXdgoSoykBPjaVnKxpOmj5y
a2wmgadWOYfYgb5aI7LeSHG5E5VZdY1KAehQFtqy7TXnGKkd80QdBibGrayAOgHqZfecA/Z8XNHp
YNevKMt3wUWm7IzEPRe0BV8H7OoyjZEDQs5AKxa9a5qPmGXop2oIDlkba8Ekq/UIiHd6dyYLK06s
R21MouXQj2JrqCEpkiYBXjh3miUNSYGa9SncLKIzFRJ1S905AHOphj6TfDlE8KyKDPBOSTtcpoNl
lsaiZOWx9VzjQLJRmldtKdr0AObyyTacvdRZGZX5isKlFGRk8XAh3/fhKKamNe4eCy8korBWDxJ3
zYVEc7kaWWqtTSRD89AOnXWFckw04CkKIjIhLR1QSYHqo9w/DL2nCIqIm6hW8/Rb5Im66I6mSGko
4hxm8qbxze9ONhuq65Ev8n3oEg7sJzSsFmesRIszndHBHntjmUW5WH1QzMY5D/tTkZ9mJzLFd3QN
NA2DxliWZSNWs11To0mIJ2DSArTNIUN+4yANdF4taGz0hmdPqjtpy7Ag9iMOvN7ZtHUyeIHBRztY
5FW5roYv+SadTimsVve+vaSL3VkBMtZcBUMkgQMI15Q72u4Kf9A5nrtqErM6BhujAOaB7qfVdCCp
ZZpFiU4OCFNN+N7y7rQNRYX2OxxImKNuKMqPJAXWlect708XOWvcByPVvF3HqgQsnBwYX9i19h/Q
pVUt68wXGxqOqfAf6Cxg2KKyZQrEM5iRPM/Ma4CcApCQAoCBVKDDrC9PbpNsS0pLdJqoT2Fumyj0
8PwlGl4AJk1CUJ4DT4xUA57ly0nIfWM55obhbG0Qpq80tEKhz/QCYioc1JkTskxf4En2xQ79fkcy
X4BFcTL0QbiwYiJuVx/8RKMjQh+mO0urf8zxSN4o5Wi01hkX9IcQVyDR5KQuO1/w9kkmOwfkoHcX
5LpmrK9VKbo8SPzfwK6p8gF08MvqULty2M8iOktV2oDOGgB8nZVZNRTDfpbPDrPsZkZKfrtKaATJ
NrHsn0SJWChexA6d4XvQyk5UiXdciCBexNdwU08aVCyhS8TPBoDViQIdMvx6qB0gjYIt9M+YzpAa
ficsG7ddaNwJ13jpheXif4iRqUt8DEw+mVbUq0TwHEupUY/Bmlt1DyjMzF9NJ8iBm1sIvAuRhy/b
FuW/RfwSOZfWjOyXJaiiwFQ0FOhCagO93luAmHkxWq/aR32ESjg15HlpvbyEoZ9eLQEuVe9lFaP/
ciJ7BR0WsJZKfaof8mxUlJeeVT8WNTjLwaatr5HCKL+O2XhnkQfY7ozaRl+6YfPDjqW9y9o+uNRG
YKEtpE/sdVJh8Qx8DPQpMM7tk8Y8LNGwIsJNmYE/Qpn7cDaVM4lATXGVzwFIQQdZm9iSTlofyd20
XZj6IC5DmQ2vqFPfhLo2fEnS3t2lYgSwFM3/m6gFZL1/NZOttpF5AFZBW+hAeUY2fWFrOnuwnQjJ
OztGmbOfPA3C5Z+6LLJ3ghXOxrBy84slUUyoDMD7jHm1m/on8vQMDugwtTRTnrryDJPSxps/cjZ6
UH0TQLOTQDE3TR9o+rqJtwIOrRz7VeyYzpKGwMpGiUpMR2EL8BylBdARYDjJyJEZUhzixt6VYtQG
7OjGDKl017oGClDhOAWf9DRGGu4uWAEqhqgCQDlNSWhyYtpZvhs68+3jVIXGgLd8Iwsa3U191JQG
u8L5TlnMchTMRyeDmcAe8+snV+vQOsdbVDbLoX6SSmb/RWb1ZrrrG/wj7aZsnsj4g++HeFHXIllh
VPm2Yx1e86m79NOMn5uhbexD7AK5DiO//ef68hk9jt4GarOm3uvGXftWwB6oG5v6shngy9a+gakq
yWZFWmziYGQPbfUCXJsaK2zFu5mEoE9B0WeF3sjoStU5k3Z+0M4K5oK5MwwBWRMPTrmcFaVvhQsw
fWob5ifJDuTp4a4yDfbqM/FVjE72AxVLbyh4k6+zgc8r9hrz/qvXoOMrjZtVXnB0IAdA0Vq6ehqs
hlbL1zNA6iybSmTRzoquFl8DroJhor1IrThNIgymxabj6Chzb1NA+amVKsk+LkjbGrA6AP84zMa0
evVaPorFtLh1aYlLBgDYQD3uLRpd0QJh07WouRR9v2k9hjusaPyjWab1C/PyVypSHdB4tBJKbiu5
F1d38s6P/aNsZf0iDf5KRbA8F+Gy8cCl5jv2U9Nm3orOQB/rrXQAvoLPEGcftCCXBLzImBzoi6Uv
bFTfGiBf0mUZ1Ca+uj/f+PRb8AsAl0mbXzXzl0rOpLXV63JWUAQaUlShfMl4VtDZHHm60nxlAPqg
VFlFpQ/3wflDVD5xyKq/Yv40jSvifVZ6z01r6aewbcpTYCw1y8UOgNvE6LhCUR2w1VwvJs0kA+dt
uONFADhHR3cXlVpZ/h/avqzJbZzJ9hcxgitIvlL7VlWu8lZ+Ybj76wZJENz3Xz8HSVmU1XbPnTsx
LwggN8pliQQTmec4OEEpbd97pmGypvxkl0iwKghWPU5hppm6sfZagOGTkOxcpf43f9TQpLs+bMd1
VnYx/v6GO3f953znAnnqDx1Z9XUc4Sj4vzUI4zR+anx80Qg3ABHasK3/GAZ+jQAenu5sNy6wvMGp
4XWj/pqoA7QGz3cUAyTiQLJOL7VnR8PjWClJJJLG2Tgm2B8XL2/KDpwDVpFEeo2698zxr3FJNjoF
oCtHNzlQJIprAjSalDTg3cjZTFL7i2W2HNkzd8ZuA57Eb2Y1aVupSjwKVfIBoqvrjGQaVYCQhtb2
0H4r2lrbkt2dSc2k2KA6HvjiKn+FQznnhAp05yQos6Ve9NCcGwIlEDIyWYbSR//GsvyVid2YCifU
35GZl46oKmHTwVOcN84gwI3zOL1bD8Nrllns2FRWwtekoMFQlDs0y+MRWSRrKj5cET3c7j/Ci1z8
J4Tamre2/joPvnnIHXsA0SxEWpjmx6YLUeiWejjrHGtkrtpMiw6kDp0xfolxZFCUwpj9myR3N6GK
uchctLpEdXsfs7SBinh3VbdchwPwNk2FLKnFaFhthXhJhhwY9szuV1WvO3tSgs1c7jWZeCtb2coe
6EF9Dvw0s8Ar+c2VbMcS8N0SaLH7rjMKFK6D/y1VEHesLOwnC5zF4P3Wxy3J8GKEfj4ZetnJzPMD
yWiQJjgVwCgNayAxAStDOWO3aT9lhl0FXSSKfadyXVY1IiHqFu56QUwaXdc9eVP5NFJKTMErkRLp
v2cQGlsndBYDfwlH1/7aLYS7ntfZAHapqq2f+gFHnJxNgLHEvSeoslruDPUaJoCD7wZdts+MFPhJ
6jWMBk+r4r2Js+igjJ2rjBQP/osHYgiN5aixRNisFRZ6MJIcmcNMu5QRoLHRHSbAmi5XJKIBCOXA
l6gj/ucEjEuwPcJs0dLSSVFdICMAoc7GpP451OIG6AkkxxMznuNZNQD8rl/UvuL4OoRTeBKmma/N
BBU+OOULTySjgRU+ndCFJ6uWbhWQcLFZ/BbFbFiGe9cStTrd+6evBnSSteXG+YrcspDjTjf7zXO6
LOlo6MYhB/scfqlXruEoYvFxSTs8ZDL8qSlWSVXhTE4lQGKcKg/BYsNQTnkyNDsg7SJ/iCf8oQDS
LL9GyaT5rWau9uyHvhtMaER+zhPXO2u8iNd0IMIn5FSSwf4aSt3ZmhpeJGK7TT/5fvqBDIAY5aHm
oDSfI9WOSJ6d2sgrT1mx8YCX4vRJs/62k9iO8Qu6TkR+nUCFfQmO8XnOkedWs/9XI9H4H1BNa36/
D3a7zkOs23V++Vl0D5C+EQ7dAzv3xje9cV5rhbzeaWaKHygzT1GXT4s85N4v5TIEVqIca+sEXLF+
h78m/pIIRsTtgwpmFYl1+sVFyGmI+7uL/+IiVYWDehni7Hoqwuk5L2JgJtXdx6RyMAz2KgEl+oek
5t3HCR1AQQ+OotNs0aBjPMFJyHbWIjl6wH01XZEWtcz6Eg3V63fRyIB3BYpLVLTecw5p3VhzDpFy
dQmToKoAO/k1IaiSi5QVJC1xlxdxiFJ6yCmjqDPp9GtyuynqrBgAx6+IzpVsXlKUxDc9Cj8HAFJH
gNpcbxPqjnd2vM476zjHwn9dPGb7Ia/fTCG9syEZr9Z3ald6GzMV1bEMPQ0c7cqRBkvNksqtVm0x
6OvZkWKYFNf8EZesO6cbuoCuTTZLnLz0Nxp4t4/tVK8N7CzmB/LyXH141s6P2eXZC8oz3DNCr9ks
hvNDegkx+9B6npoajr4kt5rN3fP80WuJR5628hHKhxSWevAvl5CdJQKURkVD8WrmVr8zO5cdrUq4
R5Y17jyjJSlINnYh3pIMZYNj8ncD259tV7WGDXwEyO6mtHYygCfhwA5xAUal+zihgdWddJ6SlIbH
K0VO/Y5UdbJ9+ET0CeYPIxv+h8xHVMxEWveU4qv7BPYx5+R0zoZWJB91/aqULdAoPFAxBL2SkYIG
WqZ9nKwiloezLynQIQvyaMk13OQ094iUTeOsb9fQk6R11nQlCp0IVJZnIw4pgjksus3aGujWYdvI
c8mmZCvA2RFovilRfm+iAOJuSka0ns0zrQiqRribRYYufJBjkvrOfTb/U6Shdoobnp1JQMOdwzw1
mgaVwAPAV326vq8+CpnefZLlgqX6ECDqYhsyvPMhG99y3z0bOTN3J3OxX/LBsV7scWNqz7SJIHli
lDilj71PtNNY5G1hJGvhTPXmQXGLscgjFYNV4SduDMWhjR0dCB+m+Rb2Yr7/er0ARVbS6yctLWc5
3eSbCQcqJL/ZL/LKk1f7bJLXh4KyL5T8Zk/3d4rP2crxGYpfFCKDhp3eChx85sFCp/mn0EoADdC0
90vHNs07Y9L+u++i/ZWvpXAipMl+c92blnxrb9gnAMa4RI4YXwrWfAj51JzCyRleaMizTGzM2tPB
CWXi5LaoC3kGguiZtJoNL5rhHPiDhTLB02zWW26yCdGDvs56AQT0grkb5noDsKV9bDbTfBrOtI65
E296u1f5wV62QaI0pKZhWXbY0x1NtPHXZHcXZxaQuRyKbx1rix35zRHv1KNeDOfECuNNYuje/Cnm
QI+fja5mRX6Q261+CrNPdEpmpFGf75ilvRWeY4AyWT3m1DCfeZHNWLt32rQYRjzTfsh+eaam4jmy
NAC/6FbOMR39OcBIz0iKT5FRC3IXmeS+K1i/Vh5tNBr7uyO0+UGsQpMm6piGWyXolagQDThw/K4a
zRUg8G2aFH0QqnFlGZaqNfIgu7KOormcrfXwmwkWG/J7sFmuJNO/NR5qhzFEW6+WZMgn3WaZ0K+y
ZRbjFWSrF9Xax/Hms6WzuVqWalfT3h6QNQMe4FL8Gk7jTrYmGIVVFa2OgrBD39R90ERAlF71A2CR
NC3qgHqH3EKRNAPFBOoUtDF24xsUHxR311DxYqOKn8nBt/+UPn67XZkGyFPKP51avqBIoPosWxbt
CstODubA/ddfWNQejvhrr39e8q+y6XZlz/yLZifIJt6WSya3E+3ONUR4obwuyX8hUo61DhpPrUFu
dbAG1NzaZsXOUWuwM81qbqoy3OkYTXbmbxetzgH0KWo4kwz4mCW2UMo5BGDQdXrzJgXO5P19mVaX
UOUYNZXQnGeqoga/Geeo6iMWkQv+n3ztKWMSeo6H/DFMyFWjOpyfIzFKZi52ysSnZCe5DKk77c3U
P6danJy8sEpOMpyaPKDpIhzxwntM8GO6mZEBUw6/9zJCHfU8NxeakYxcnDDChRYb/NP645QdF8ny
IfxQGw7X1JLlM2T+1FvbMtAbmvBcvq6ETO5Omx9e3RKQKl7QDX47pn4IQcvaSqO1m+JNY7Frw0Rs
W7urA0pKLWksyl2ZsUz33POfHuQPtrqXoN+JPFAjhDNPQB6G9cQOaT9t6ADRBeXM9WRyOVDE+fOu
yFDAQAeKi/zhfBH1dTvTEOJYEeALaZeB3AZe7NCbco30EG7Ek78HmE65C21DgCBXLZfjyyUUiqr8
/sB8TR463enOLQzBjoYZqkKvM79HH0gwtihUTpFaAhQk1MzsARq5mN+t08w9xFYnD6StVcQ5xLKm
GWA4gF6XGYiorjXb/CY4cC+Ydf8ZC6Pqs/USsVHB/n8/HoXhOPPImzTFcUTje+8OAHOOpq+xY2gM
mFUZduUktJRmVpNwWZOQhjRL+x0a+M6LiMLMbioqzX4r6yZ03c2X+63NEhpN7T8+HAkfPhHA1btd
aiXn2c6tNRMIBtOEAjoPTCDnuxR/ydJwnUSWtaLsfkb5+/lsQGm45Vqre6HikI4nBuS4RbOcNlC0
vBqtu/Om5cCgKScUvfmGBK8q91EJnYEZ6DwKF6k4NdN6wPvQrP9ZFmPbfaclO/6zbOzt99zqjOdS
gFdKopkVQJV9hUrxqdpYet5+QdXgBwK3r4fkCbg8+VcwZ15NUT1Soa2xrTZVbObbaxaqVRkBovNk
db0vRZO9ENdn6Rbdik2dtyelK3uxT8FouPJ7cH0WOJjFkbq4FAleW1bKdUptIJoo0lC3aLuVYWRX
V0sOQ1CZUX4crTx6MwCZjFrTKNrRstFK9N+BQ5NWNOhNI8EU210thK+BldlF9gBn0/nqV/5Ki1Rt
9DbkOd+2TTusC0BqoVlKIe0ZsfsSUaNIkqOfpCsPgMltgUSuFLo2rULD1Z9GMNC89GoA21aKokQg
VGR112iB1Yb9mvVgryQbclvCU2SSZbYbXZAQO1AUsqXBSq+XIFOgF2cbKy1BZpr0+HRI5f4p8AJG
rRa6K/7oWTt8dlxswy3woFysxPLwCBUuMAt78VYAoC4A+dPsRHiaVR7/YYTu8HnKvClIAVd+oB4v
aisJ0ap+aDv9a293gMikJSDmrsvGS6eDWlJbCqpbv9YRag/pRJEOE2Mc2Idp7x8eamjJ4uEYs4uc
O9s6QwE2wBXWpm7jZEs1gDbgtz/RsrM785PI2/vloiXjKE+v2kq1kj4YL0vNQfd+NTOrXKuVfd1F
7jsBu5geWvUKvQo9qj2xpGHywDktVAfsTbTYJsp2VNRlbTzIl0HuKrtD2wZPNwU32q8xkGK2Yyr0
fQRy50/m4OFMDtUKRawDU51lKDQxx+RiRzZKk1RaFIjmG5RVtl9dfwi3hgY4w3BsZs+Gx/hPHiwH
75Y8P5WejoIYmjZ2jKldReuhNqvDnexxCt6dyls9Sk29VxU0YZGf/I6jVSusDneyUGjR5nqWjwPp
9kAZareR1sHF6xmtKOn9kMMmmY1G/Biw/MiJjzHKWHOWzB6LW4uby6nCf4uq1h9qPdmhkRl15VSG
Dqrhy9Q5w5G0c5G/XTfJTpr+D5ssAUei1Q/HWU317kzZFMD1ReF1maDF9ofNXM1OISqlBtDN1y4e
isDAqcGWXp6ZH1qbWgh9S6/lSQJCTVouWjKmd+nF2C5b8yOe0PSsqIcCWXHu7HvO0a+mlkNp20AR
L9J5KVu0d89LMCx8Qr9mg6dA39saSEHRUbbwjU85e3XspEAVM7+X57X3ikrX/E5Onsp+kS/BbvJF
VNGV0Lb5EN9WFOcC8iVOL4o3NDd0pzJyw73Tgfs7c+rqAw0aSOtmWalotGs1mHF1lYELor6z42hW
DciEjBffJd7DNcg41Cq2b70y7rvzONjlfGpPD2n6k9NjlTuoMoyjTBWIqAezKhdYnrekLfmkSkB+
UlCUpMvKFWmBMaEh2YdM8pKWAjz7tOI4rXmsX3SKYV1PZnuhXBM5tCF+JroHfrJbleMcCKS/c4wl
h0VeKobf5yi75pKtmWLF0mqho4gTyKW0pAEHw3+BEgTF/TeLzveLOwtwhv5V2b5xWmKQRaUos36O
EfptfLZRJF3+4bBG2z1iPIC9tj4OAmCuEaqWFogHnJD6xnZedzj14nioo3iuGUd0H9XN+Clmcl2o
dttuqvqDqbmgch/d4SuPwSpdWlK/yIzNZiQfY50BAUugT7JHn2mvMDY9EMe9VXiSuoBBTgEn8FaZ
OMcD3ho/0JIlpXkgezIlpx/2eKPOzmApNFCTbq2rwtS++mNZbjMbfK2iTvK3rA//Q6RZmu7+nXaS
v02oxT3kTSy3E8+L9xxgY2RgFDXqSgvhXWTJUMfQSH1FiltoOwFNst1mvwotkFl5tb3wGjova/00
qVIas3g3gK74rQJF+9YEwvTeFyN/t6x3IkzVjUjf6ko8ch79LHaS8ipGkEihTlOQn8QUpFGxSVzr
+MU1RQT2XIY2cJ21LWrk2XWG3/M/ZP8ndoBMA6hIVWkA5uTM01FigXZSuqt6VmOCCM+5X6IFyZhv
wdiqXLV0R6blv/vS/fr60IrsfjwmrQACdVW5n2kG7DD3c6RkyNJcZyRbtLznIDP62S6vkeV8iEJ2
qoTR4DpSPdpgfUHP21lvcNYMCGnX2LpoejtIP3oL8dfHFic2Tk3TiQ/YIaONkR78XP/G9Wp4qzhw
N3Q+heAyUgeM/WfaGPyro+tYwxtwWGrg5nBrBXIXoBhWEiiGjkAZg8yr7yLBRuQn6MPSQLY794Ca
B2qp9pBgz33ndMNL9Fld/Ec2z1mI20ydGimaeDX7bYwcc1fE2HIQVt0AqIIPFbiuCaWOBk/duQxR
pydaLg7kP4EhdMWAHbH3fdUp4n0wLK1+RRVlfPDZaAe0pCGOh2SVlFO9tzIHJOX/5mAOlhZMWoxO
+kT3juBSeSNeyIUOkqd6EwADpdzPhJGKY5Js2Q9bkjelrQFYaZeBRouanWhAPg1bLldmJ1raTm/s
wHQar6n3CTA22Qfl0FQCdcGVDjrvxTgpGyTNZvhQNx7fhgoVwd5QuB9iI0t2NmoQT06a6eAsAjZc
aUT+W9/gDoYKj/CPGqVyPrgX/ma6PBum2X7zOK9WoXI39PbqLtEUeNZBFr7RwsZ/S2IJ6k2Frgc0
aralPlHOY+d5mU1aHW5INtxmi3aZ/bsdj/JuY0weoLmZt0Z7W7xvpvRtZKlxpmFKPfy7kMprA5qS
kOx0K3tbRBZKa84s9ZLzAKgQ1Vjc825jyckE1g9nb+bkFOuQ2+WO+oodVLAhwadgHVVfMsluDuRe
2WGxdoRW7rzRzVdxDZaLOV+4ZCHNTGN7JwznHOSciFRZR2/ONd6yk2SXm/zy32QnCyR/KB7Z+VGN
fzVNO3W0wNuMrbLBY9im4xdVZCC4W0nktTda7btroFmFH2iwhwy/gi539n6MM3uS6VN8KLAbB60m
zCrNbZ5HXgDAVAWpgep/sHWGoGxyk1UY2dMcdAngFtU1aOOU4QdXlQcPhp3v0S37oRtG1A97dQt6
CG7PyyXjjDrcWbSkqZWTLoro/LOI4iDBjMz1zSlyVCJbhSWHJWt9izE73D4H1RyT2S0GmGqAvYF7
ZjApFJka5Cinyk6FtpqnHdqpGs6PWWINaJqGSU7AMjTV0zLRwPzzw5FcaCBZ9cOZRMIECiO+n/am
70BYkaIi/KSBOdDfL2u7SpvmTOvCAcXlVHpgTIAhDU6vle5qsX7U0JrUuZf3O32qX5ciMUMRrgIG
plMH9ynedFTNGKlBpNMetcm63BWT0VTXPdDSKmuqKGuJlRXtS6grZiAsUwVmZOepGS2X+A+KX13D
M79c35YH8LhuHYWYwB3N2Q2qdY4a3tB33G/TyZjmJjhqlgt5k57tcpz758iWBgPczADa0+7kFBI/
HaAwqZA0LCHpChRyGJM5JMgpapR+FqXbnlieaHtiGtdt1CGZ0n/Jk6kDo4aDJroO1A+kTCc03jph
HG5IWzZDe+yzzglIO2TCeAHZ+25WKv9CYyBMd70Xoi2naEJxVDxEM5jOA2S/0FkputOA4t4TzWq1
dLU02YGb6Y3kjdncWzzIHlz/t+EW/99etuRaTJ/ut7b0j1i0D594URiTpa+4dJ2V5aL4YhrRHqD6
smgwE9WHpSuUuHldl7PJXQMXKRqgkuZ4cp5MD7k0qhcGvvum7r32ffJxDMczK8YWJM9eFguzT0FC
04wHh6P51IqdXKxNA7lNHAvuHNEBmg2c4OOWpgw1PmjvtsWZlkC2n+1cZeeCOGZj9nmDAlmA6yJ/
MwWDhQ5FVwHu5ozhOIM0tKaZNQHdsUYd+8aOADwRSBQQ9amJummgkYLtesP1zP6cIlN0yHxUMfY8
H7/hqHPjIp3/eezEcAjRRrLIfSXvlZzsPdE368QW+Y5O0uvS2wHDPrnMJ+kNStHXRpGZGx9cX+DZ
Y3I8WjL76sZDVG8a7u4M3f2ndRimzlbWhRXctWlRExeeGsgRt3jXdTO8j9KShrmJi7q9aJ140cey
8u2Dk/T2s66IrbUKmJdx3aIBzI7cgGTYYNnbKhvjFdk1mQANNprc45Xt6fa2tNxQbOow36dNUZ5/
EWsWdS0e3Q+xxjDLttcuKscv7YB1OZ6pYVJ0J6tCv/zWBSrWqsb/zoqEntL4qeldjTyLgxho9rrz
XbzsGH/O61tE3+ANBYyTzcvI9ealrXgEBivLWAPyrXkhBZs4u9hotSRRaUg8q7SU4whMWKhpudn1
EWd71DXlAYVaFAC220m/Ti8ghVZ9YJGMNihsNdZAIUcs1yrZpfDZeg6dCK15wQ6hCzzsc/ZR4gMw
keiuB6QVcazVGidL9fqntgP4pnrq1yTTCoUCMKu7AkXej1Jac4DTA4uj7dcUg2Q9y+EZdRX7ceut
NGwXxpGj0KBFKlpBl4qgtUex0xwxXFR6+kIz0tpoWwsilz8DNxqc23kk90YLDC7Ue/ViJXzbXLWa
KXekTrtKvDqhdsbRRXMhkYgAHhOW1pZ0JCrdXO7tEhuexekhUJHKCRg4k7OtXdltCl9HT33nhsZr
4bnDqTa/eDju4ce7Mo+p4n/Hbcu2fpI5/LiUnOB9qMOr2YDiIao0oaIRB7wJGWq5UJxCEf3k6ywi
LcmNOKyOP159/bLHzgxHvilKbGM/cnbABI+GuTx3Lt5NQHmHnV/2dTnSRdW8EDsjd79VA7PRneG1
41FvU7kuTa6v7KJETXGVd+EpinxMjdFyroIQH/DEvBSFzvhNmxw5xtmGZP/wIXOSijqaze9s/sXn
Fp1sKAzP5ec0NKpdi+PjMw2yWfcTYydPB2QM9p+uPHdq4LGsp22Xhdk2acwkqMKqAfW08ptVmg0I
s3xEww45zULSj2nuizUCT8XATnfRSEvWNENLfLadag/ECuqKd76F49RBZo/OxgX2dLYOgceNhxWA
CYdK51ufhJ4SzlMfe5JDYnRgS2c4ho1cvTvjZAk1NOQ0Kad57QKZ6OTagEYCVmDgFGN94sDmRIMV
ZkABQLNPG4HBfFEDFwUJaR1YQCinVVNyujO4m1KABKXlG4q3hB+tEORS+edKYavZLEfNBpLp7Exr
1KAlQYs2ou1ESGykyQjDzQiFBdhe9+lORtM5xuJu6ZGxJQ0NpND1Edg5ZSa3As0U+GbaDA3iCbMB
dYeHf6KlSIfgZLI6V9S6nSt9p/SDCfYTu0PZQbXSS9A3evp/UFvDPoMVfVpP+RQ+hTmPD16OBuPR
9PLnomoAR4KTzC/GyL7HJnf+Tp7ddOz/NtPxztdGiv7RN0/Q1guAln59PdkUNRCY6YHuiCmv0feC
53+DcrugKVGsSksatKZFIQFNc/MVhaxx4Fs8Wi8vlPSy96tlUnfOSlPGS83LbKdKZVThzLUmpMvi
b9yyiourja/64AMd1JhQKOcMtjxUNjK5OR5leEigkom0I2gJgHGUZ4cKQK9vk9PMvsZo4BBUV1pp
8OxACeBBaRffX0VW1yVbGsiC/JM2e2YjeteWbUGHTlC5Npr+6NemNrd+z1uFxcaIJnfn9OWrY+7R
WjU+pX4MeItJ9TmV0py2Ng7tAtKQjCAraOnm4Gtw8RTZkWJGtEBvS3jh3T6d6tKc3WZjz/sp1A34
wsBL+I//aNx78/Woaea2bMHkp4Vv6aTLd7/skn2WOeaWUqd19ZHE4PlDQ6iyJnGkvXmGlO+lZyb7
qO3Rsib5n2Xd6BuXOfUrDW03XLhWjBdaVeBpO9uJ+Ra1DbJXQ5fGm8Wh1dPm1TW7OwcwAIjAxVlH
MJqfhkw3vzPQ+q1BBDSco6Ydn+xh0Fd1X8o/h+Qzm1Lze2SjlFJLYeCVwJdxhB5ubXV3oUEfRDPP
aIkXmvo0qWFZdoBp3afxdCA5WZDyYfkQzqhM3NAeQpFNYom3XCR/5ACcW1Ph31Lp91ARCGZxDVvN
JJrtyBjVcKpY51ZtGEaWBhw4h6+LXmCPvWiWYBSHbIB03ZxtnJZ3Bn8lYHxPch29+9cVG/7C3zHb
FmY8Peu2Dc4R6bNt1ef9eV5mrDOfyuz5ziJxIsB7OPzqQJqpAvAwOKzb4M6QV53qAu7idZrFDY5z
extNsE5ebOc14OP/cpMkOVyXP1+5LJj5ZHmgQLXG56ZuGzQqujZAaXDlazy7vF4ULwbTc9xlfxuD
prnuCiC62n55IaMZvb1pvMGOl94BWTa2p2AxYqUGFb3UzVNSzQ4Pb36LUyCBL42aDSdeIzcX9k8l
H753LEQrQO7jDUmo/zgTRO/12hmnWeOQYf7DEN0pSKRpyecM7LcAN6vQi2HxyjvHILVYCYCGrZit
e2eSzWpkQVQbhlGAHSc7kZZEZNIPDrouaEpCz2CniU3ysNjdmfz2Sk0kEcZQH4RsStkUh5TlJ5zC
yzOAp6Sh8VNsN/w0mSY/DWqgGQ2kyL0syYNl/eBCNr+SpUKaga/l3fp/7vureCRbQgE2MAm0apz2
tCdvh/F1yEIcqKod+ryBp306+LZesQVj+wpvh2fXaFZ4LRyPJivtL2Fd7r1Oq4H2prcfPC//QAjY
k+/Jg9YKfYa6BvWHMzsBOg9A2Hb14JTJjp9EJCycrqJ2wkDOcTPkZb6mJQ2DUsTJF2C+Jc/lhP6r
wAYG2Ww2r7v+bXTK+ggI4IkBYDyJgUmKIUnzFP0pZb0hGQ2GdHPwxyr1hBqaq/mdZ9nXcC8tQJKQ
1awi6RJv1pPQoCiW1Wmg4xm+J51vvXi4rT9ZpraiVWnm9gvNQOP1IpFlPcmBAfIJjWxs5fpRvjVi
gXWDXf1eCrSKkPUSqh352uh6s9moCAUL7RMpK1Y0F0MvTwW4YEckGz7arl2cemTU1oTiquRg7kg/
mkruqwQCcaDEvf8sR0t8BJUYvE10cBMcrKk7c5zM6R7tCxVniT/0I+qeca8F7NgPOO87eG8tiQFy
EbY5mpuRab1D+54xvmfk70W3BCFZ2wGq8cHdifxPnjGxo2xBudh1YwlIAfTBoxcGSzVUxUek6osP
tOASR86d7EbUaEJHTmXalqu0qa9OJOP+m6mZ7yEoVp9RsQ2kpaib5j+f7puADeunj3YP4sTeKK5y
x7Qvbiqmj6aS/2yfyUp81J2AUOfwJO5X5TiMWwKwI1nsWaDqAmtzMOPUkcblxcr08+FplgHYrV9l
uT1uCdpuNjG6qx+Fibz0j2QAI4STgF2iUeDS9NpLQzPU2SZ33HIjErMT2GpWUdBia3UktYVd4mu3
XV6T/z3GEtcSJt7K6hjne9n0YuBlOnSy9rIwUNxERCQxqmoPJaqcoUUHBEpBSI4D20fRzfHnWORI
Ycj7Fss0wm7dxFm6Nqk3d1BlRUK18yZtXOO+nQFMSC1JMdv8fv3gg+e2DPw6ApCtBej+2sNdz1Az
dGaNR0+U7iFVs19p/0d2FJmiULyu41XQIL81b2sedzghclQ4xfOBzKYeq7/dR5GdJtHhveyJyIOW
i1tVignQEb27ebzS4kexyGaJ8Ks9lwW4siDGHQqvGM0rfV/pmwt+PXDK48s9f69JZssCTGbq20xf
ZBpkGI7IDeJbv8jo96B8yWsOgOO9gOORZJoCHHFTHALKUaHpKKjNKC9QIZ9M0Qlb5vwLaHEDwtAs
ORv2mqHbm3npFh+b0M5nd9BkXs0W9yk2ii91jTJvL1mZZiLAfeda50GfnMBJNesLMMm0Te26DU5k
cMafcjcOvLTDZs23ys8m/zqC0uWL4KN1jlvr3sk19GbXjr3ceDiREBeZuNYTYLbdlRWW8iuac9+t
wTb+LlBy6eU1DzyevEV+Xr9HeMddocaDv0aJp2/5YGroCsyBSpsUOShsbP5hiSPL5j3vcnOJ43qg
sfHM+t1KihUrZRihZksAuCi3nQN2OOPXJqtXbaNxVEXoxQVUU0ztosavUpTj2tA5O+CJEX261vhM
lr3qS8WeronywICDfgIFPSgGPKMYVons/5rwrnngrBG7cpj8N2ccshnUuU7ilQc04j9CHTVQDTPt
Z1sUPkoI5b3tBLS+7+B+AWZT3Kw0amnHy4kDeNqsWflqPTcvjZ4Vgq8ZJXO6DgBLKxrB1YOyUW0S
m9wzhlcqBL2tpN36b2iHWo3AJShwczcUZRoWgnnTR2dqzE9T/kIaXdFIYVGZ4PSJQPgdVIbGVqXT
N98lsPkBmOn+RxNaHAhD9h/xR2Xbpmag/QWB9TPZTqU227q1yWbbSBcc357eFhcQeZagAEYrTYMO
hrqttAMfbz01S28OmbBRNzZdC7Q4Ws6GcwvOPL/FID0Nd806SwzbBE0LXka39JlKy36OstD94oVG
utGYa5w1LwLOEBC4cWSh2V+QV30hOO6bKTo2r6a66wc4JJXPWemCS9vCacHS8ZdNVvaEFhvgqRQ4
kqAuwKKYeOAAcPlAdjLs0Blo6TU4hhN99iUF+fbwjVTHYer3RdB1OJ8m0Gv0cMS7zkR1yITDomhD
67A1ASaKdw3QWWGIFH63kfB4R4oZSrtmCfqy0kb0flDa5VrVRs8ALjOKSzMh2dhYkoqm7xS/b3iJ
VH7SDnu5pQgUMMys/fUiY8bewHvjnJZh1LKjN/Jxv4ho5oTOvdkiM7oYbdik1lp51ACkcudL8oyl
X2P8jXvUqznAYW380b0AEH2r6yI60apSIstjKGXUGzTFty6aKYFqC7TUOPbdC0OB7mVIptllXjm6
PSGhaW3yws5mzNXUxsvmDLU6lSEYMwE7dCcjSLN+ACC3GxbxipYzGKuZ/ABsVTNQQwB9F76dXWcX
afUHbKGLddLF+IX7RYq3fLXOhxj9/9EUr6XWcbfccv9S4+BWP9hGEp3rKgJrFvPGYj1yM1/9Q0VW
Qr7rLt7WZusubqIzTheFfpB6/sORAqE2YYXnxDZ2in7dAdH30k12d8JeA8SKKUs/u9KaiaEtKzsU
ej+8k2nrW96lbruraSEz+Zk7+mLaGPX4PnTiGnUxjTNdfg7tO1Omh8OdqZvX32s/0/eTnSKfUxTj
17y1nXVsFe2BlsLv18KT3adyAPkHF6gUIrlUZkkftQfiQVFmRsza2awDYFxAcssfH6PJW7QwQTQ/
ZkD+BQ/oSlQFEO88TTjnJv44tI516dRAMxrMIbEvLUdpLMeGLXhUVN3VuOzxQ7PqqtyRhyYMAO+R
tWG2FL292ZIF6WZZBd5Yiv5flF3Zcts6sPwiVnFfXknti+U1dvLCOjlJuBMEd/Lrb2OoGI6Oc+ve
FxYxmBnKskQRg57u5WJgk7iWPco4xx4OxLwP+YAnZ6gq4pXhgMugpy5Lsa9CY7VTcaPgur6+8ZFD
LrKUyEKxRd2DRUXmojNlSi6AsXS7Hj/9eAQRu6VLuTMtQHqhQ85owfzRRim+2yiCD5G+zHhsLtw9
xSzh7zHLDMUUKLC2PsVggywA+XpunWlrlqbfQ6I8StpHSvZuW16JM3vxhrlWu+6hS3SgQ9u3Tok2
h99jO+9RVQLHwTJNEzREZWxvRzPWSu++ZKcAabvNJ1NFqmN/vJJMnciZ9j05TTcu26djHe1kmtFS
7L3aYNOX1n1iMTeDVN6dNeVISzvOSnbnTumBRnRQFTve1PGgr9oYUMVgRADoAz8GdBy6zik498Rt
1wD0rl5OaUwHMK3YRzmks5al9nEytH5t2vo14kNwpJfsalXQgIRdWCCgrTru1xkwgWs+1u2jJvCN
U2w+zOoAMWVhKkCrcm7G/AKZdJSGWQ3UeiICyPeTgNFA5V4ESIfPgkBVvlyF3OgqRlteFvikI14W
XWVsAOUxrIjhARAsdERFpwD9tZ315AeZRrS34zufaKfPhuTLo2jxbfNwWuUqwzOtBfZvz0ujNf0i
p+IXmX6WQzzrrcCRoazIJn+vaUJGkDO53KT668SAcvYl7WJ/qIriWDK81yhqZmmQ4MFpNaGJ6pTP
MTthmcBOSRwV1t7pB/OQ6GDbELM0EVfAxD5SnGbX17iGxZF2njNBQDGXq1umzgQKlfvKYOBrw+/b
Qiwu+TrzKeG+roEgVZJ+SsJOr+iXWArQLcfa1abyLC9BZ5GdY8vdUrwNDZdLULo/r02/t8tvMs1S
3M21aYIc/7y2nUF8d/nbbi5HEcs13y/3wdtjKDopIeRslyYkNyt2re22u2VInUYfWolcaG9B7UZ0
Gi3W21YkmnpPQrN0+E+3U62NoHhNxn9q0TVEhwYomJlHySL7QSZSuIACu4JekSb/oJ9BE+TCQLBL
UVJ2BH8UqB2MwtkYE2hdyimzN0SbSASKxJ2Yd/9gC1VbeBZpLhrnfjdj+eW3hl4Ua9DZAZLQ1Fgb
0Nh2lwhyBh/Id5RQi4MxtC+ECAptbINMJk9O8+ylT1hrvBCC6MY+sPpTu/CnPK2BrRKZR/h/lj+z
+k/tIk8Oudy7jLc1enQcZWdUeRsQP55hpe29A1GZCIIh6OO0lDOWR9GlF0q5YxVHK1AORzvyrcs0
2jMvagOapVAVklo0SYdxBtF2Of4Ta04eqOLuSIeCtQFonYv7Stwix3Hmh8nzSr+le6TruGbAyrja
/hnRWVq+RBgmmtfnsgG1vjLepS5aVdhUYctRnDnCFqmoZ6kGJGPpjPzo7LPZv/o1inJWh6QKgdMZ
858llPFOdBhYqO7yqDnSaOrsEaKg77NkLJw4O3Gh3kjDvNPVnT23xxt7VqZ3WEu9VJ6VPlascbZD
olTBMhQ2O6qGIBlU9FnPefZIE22hHdDg6JxpFLohv3NQCZFBlEgxwYArg24SgbJP4JP6KKjRiAfN
m/qxEb26o4ltWg71rEOKLf9nBWzSG1BKu+iUwTDy8OvkVvNXGlFAxkcfPCX80RV9wBZPPoYnmm1t
QGzkrux20gALCi2bbya0yBzkwqtWWxWMZl2Jjkos2mhiodmk02X99icLZ42ikY/6yDWEXDT0Mfmh
0ZvbzrCbFe/w+Ivn3TZeg16ywa9VY620pseikuZpPEx9H4MLBtyhPddBPdR5gQMdsTsIQ4LA3xxz
Y+XEsxfw1i3vumhkd3gY74IrBstWoAMoABcLrGIqomCygCYmWw95bajwCGhGYinOKmHR1ZumacIN
85av6NQDPDm1i3wJJhP5yYMJMVZIujRYKgH1NToKpDwrkF1iOfUb4EUzEstFww9QMBq3dWXjZc7D
gh679YHyOBbfSwNPFQNt8zc8tYRX1w3QMW3P00/B14BdQSBUesuEEsVNs6B6KVco7iENkq2hOoJ6
rxtNPgRAUX8iGb0Zn5MtGalBmWx0JidkqzNNuCByWiJAF4M0NC29/5qGJlR9mCxfei89039POSjt
xe3iN1YZ88828TlYM35aLtrHw7xKX+qusNfY/KpPLVg8j6YVpxsPILPn2AaPFgVNvzwWKUtMPrjJ
i1lCjyOMhvL3P8Vwuw9wvbxG2aMeOogW/YYC0tntv1Ua6eOxoPzeg28+MnJYTYFu4qmHPv9JOYRb
sPJF/jKk74ijYXfXhEyNv3xnlq+P8CSjNqtCy1GM+6aI/GUsg65fLNxhse1fr8PQxJLLCZUezF31
DBgeRAeWJQ8tg5aVk90CO9CIeTLS4bFPcEMmgBRBrwgllc2at3bRug9lS2AlJHLqZkgRBMais2VI
0Ac6jTMB62I5YOUlmvVuAV6U1lB5cYSq3fIuaCqwWFXqOBt6PyxxT9GUOdJ8mtHD2N1Etoc+YcuE
qiT2n130got5cqWgDznmvIZstLgHyXCVO9hPXFQNShSIVgstvSJY7SHlwc5hvV5MHnrURRE/xARU
7Tdgi538D0YKocOk1NgdLSpls/Dik5HI8eNapYzStxwjXXBHp/VmUDoIxQCd5wIL4rQAt+rYejzT
2ZxHxYdhaHV+yWvjqAoPcrvxxWvothm3/iU7hX+WctBB4OWFdgeU9e8L9o6LHzM5FhczJ9U4ShOd
ydeETYAQKiDYfLDMyQPjdy5Yi6EPcepn/D+nMW7tb604pbF0Qu28dn/hu14ESodSlSzqyeIfc7J2
hfJAEpANP37XMuBNQXCmMqCMozMKLsBDvgRPheIcZvONyhaynIFtYxQ/8sw9uAnT9nLixg+ypXxT
6PhuyYml+CHHg+4doAal7qWpqpMgKVQPBSl8fehLs3wXPnxDXHxj91nPVotNoI7oTA4/ABxvvp/k
8yGtphgg2ZhKMKYiTVJW/nVXYpqreAG+WDHWaJtbOEvtqSwMCL8y10AYW6W2/4B2mZMJ8hhoXE5X
gN1AFKKGmGw7qytaH1Skfmc6fRUUBfpHyChF9xIPWEZXxeLpg/6g0C603yPsElTxPrESvKdeslKu
OFcr/OQ21noxko/IqNRWt78WuRp9Gpfy64cVnqJbweyhWrHY5MLSzNp6bQMAH9wuGWks4sAnaR+X
2akD9bmRjit0BQPXXnA14NjP2bQ1HvfpUHRqcayb/DEcHdXzyWal3SsLQbog3Sok3rgh3qlqstr7
xVlxIHSiKRcykS9dAX9lhaZpXJCuis685QrkIe3iKlmvDMtVIK1zyHtTO9cunieqpEt35jyED6mS
hQ8mlulGhB50MnUsae6xLvF14UAm0IbPByCvYj8EojAFIlXNwak5NCuapkP1Z+JlAokh0I4bkkjV
121zr/WFT3NF40R3ngmdTQE2XOCJJh645gbNYUn6DnWcyhQkIEb1nWyLHyEabQOtooDFYxEqMiwh
hGtMIXpGaW4gkZRqSMvvhuvlm6HNUdV0+vxo1R0kEgCrogNhsIaMA4hFmKzeNW9dWkLZkTc5fuIi
U8nM5GZPLbrg+9HvhXZKmGmqepiVPl2PAwjznC6d1QNQGyVeFWTvm7AefZTd6/OYKEm/cnj3ZudZ
slscC0NL1wkfCnxcC13F/6jKVrYWPdVAwfsKTyAWYermQ2jnUB+D8BtwRr9t9uhOQWdCraCfIhR8
eqwTQeXRtQcKoUNRllu8O/UdjXhhzPeh80IDSoTWAH5KSmW5CpmcUjN2lbh8XP++FFCk18vL1KAm
moPZaH5fnnMDHy/sAi2Xp1y1km/NwXTO1++ykcw7IuanA/H36wa43poEgj1ka0jlUvpIRzpbRAIo
sNSAJgb5zDVQigF4DbpLeN5UOztVsL/XsNd8dkHMOdQWSFmxUx7NlrfpYw1QbTEMs6YMci8HR6cY
YpP14BlJ82gxV38q0a9Uj2X1msVze3JQSVxyALsQAuntFKi6qtrLYIYPYZ5AvVUcwN9lQn0Vh75W
913f5UdpIo+ib9RNn4OY3Kp79DjKsPcIJ0l6dJWX8Qy1NG6BpQIbLneWbfV3Q7yxIfN6pgEdaG7U
O2UHgaU36TkaHPAqR0Ut0MshpUUzeIIDAW8YFb+63il2oDoGPe/vxHFpgLD+/VL/e+LedPdN2Vyg
DJ3N3pe6rvm9XabPU6spX7wqsQ+DVbVBrCfRq6KCMkhH09iGZsfG7oImiY0DzWqD8zxYoBKiSduf
Qbv8RQfC+t5p8yVf01nWoSq6/+TL1X48Jbr9HW316CmYe7T7dFlZBQZ6wNHvIRoUlqkc3a3eYFRH
V7QzUKOD4s0guKPxckrhPZaDgank0/w4lQ33qy6DZENRlKANjCEV9X7IgdS/690nhynemcylsJA5
HEMXRKnJuAGhCcSpyMgA7kRHyO9MZFumbfbcYM19JhOlShT0CMwRGt0sqV1xQ1l9M6yGvtv03Ppu
CO7qhe564cO+TVF2IA0Z+zEONLMVWjz1XIoW/PJUi8NMxtDAK9DsGCwZlh2C8/B9ntwBz4jaJZLG
7G0aIMUEaAc7keHWawmwPChyUVaap+tR5hmNT6iB2cVaRZVJ9TO0IvschJIbeso3JwYRJFoFROhX
WWZuVxL9qFtQq9PYxpHrAzLWeVItiZYZmSOJ5mHfzKBhBfSCD5mo0/fGUUiKQfAaZwDBXs+wdA25
T8ayNoAryEC2LR1pgg6xiJNDcsk7dOstwXGOnaYxmc/kQvk/pP70ekypcWmzR8+tE6I1YxlTPKcp
usYWVbECC0EGPOCRFZCu9VlvPvatMYKVgrO7wlHKu6HDDdCvra92aQCWI0y8U9md3rTxPhwsK4ji
qV3Xgus/Li2Bneu+CPLAfY+HUWmvtOlqb9/tKlqByL+AhNl+YHazfkA7TPzER2aeEgSAsC1+osPY
z+Bpm8C5T0MmPDJ4kD9gRfsJO8Y+hOrThRutBk3+uTHNj0OaJao0mk0hjf3BOf9zSLONwMtwPEWc
Kba00G0FSk90RNbjW8rG6n6OQ/UZq7tVi6a71zIJ+2NoWBxydxhCraNYx63b7MLWNF7toXkruHsN
mppZKMEYryj8DZCPHCOgaEZlW89sUwgRQWxDRedUSBLSUB5Ku2jA9nV1G0GPNPjkRxHkRy46IPwy
nhNLqMyS5Oi3U+GC1oZwX6JbJBQNd/IAxsLrUCvaITDrRlvRrJyQw9mE4g+fvn8WLm3oLB3w1hTa
yhPJs1Y1TmiR4oIDmgsVVDob8OO+sXpn9AEHHVFDFkKqNENjOU02S/jQxJJG5CIXN1KuGSySWS0N
bgWJPTqbPB/3RPUXoxtXiTP9a69BOjp2TefSQqJnVzvFuAvBWHVfxJkWALLVffMAriBSQQWKU3Y6
6V8Bb/OCzErdizHGwNaHQha0c5RNCZWqLxCbuwD4VfyLXkLwH4J/49H2WAHlQ1XZTCG+JrGrXvAE
2F2UakBRiN4EPVePxtgHLjFTyz+66t35GAE1u7wb9Pcuf9bogWFbhMj3YAl+D6EsNalDcJFfppm1
tD0Z4ejjVlBdvCTL/aRLpjfOeg26xwnbJZ43vUEE8YA7wvw02w67dHEMekVACd6MrILgO1AtOxp+
4kbhPE6vbpQ8hzCjkwqREHHRJVs4/lCJHsW0pwfgKPTqhRt27usFViBAGR8HZ7Iu+Dcod848G+gH
RGeSWaJAAQk561J1qXKnz+AyCH2QyVlP0J8qHiywSDWzYz6RKWuLyjf0sTySLdVSbWsCHbeSAbYa
r2ZBqkIHb64gEaChl6TIXuvByQIW4u3b2kprrGnsKRm7Q9csuxvyBIKq+LleS9mO3OZgl2mMGExg
4hO8kJcT7zjEHzW/hAbmZjEuDnIK+sfYphdfCLLRweJRf7wyoYL7X4WMfJx24JoXFSs+M/OcihIV
HZQCe73MO0lzTOKNthex7ZCCD0b63sTH4LX3beDBNrFIx0nMkbxpHJeXqZi8k4wnMw1nxyq3+EPR
Tg4cp1VPx6odtItpFEUQp3PxL5/0YHCz8lubWOWtBxYn8S7Nsnk1FUOyw2YW4JUCaNgxJdmxuppW
oKY1PgxBt2u8YDvvOmuV6nXY6pBlu4ml2aG3vS1kKUvO0zW0lxQsBZuPhzCPjd0Q219u7NK3QGcy
mFPbo8oMiChJP83V+yAXiaWNzig2KpDY0o0PiWVOrEKKQO/caX2t54qNEipXGrm+09Xoqyxrkl1O
5mn6lUb0eENntM+COr22E5PLU9CQ6psrUkxBs9CijpZbNcAdejNCowhK5cvKalk00czNokoOl+WV
DJSCa+GYOgG4aRt8enLrPp/zFxu1ntcEtJy7qCnCVT7rAApDCSloWic50uwENM4cN+nz34IgSWk+
ZhqUv9iQb0e70YKFwqfjuYne+CzeZoLwh3h85pm/etAxOxKDz2Jfs8ZywPYFSp+prcG02YYvSwa1
rP7IWOGpJCjbCZz0RBqU1v2rHY3mkRIB66BuS3SL+UaWRMA3VulOgyLDnfHngTVVgEXBeJJ2tYKM
e+pgxZ/P3vbGTkOoqCXbAsxUPg0pwKkLU/M5Z9EKvbbGiow07Y5Oe0fDgiu/4mFMdzd2GqYqC9zc
u74S+Vpt1/3wSqSdgmoos2xY9MO0TNAfvdPNcE+1z71rrNHZfVV2p0krN0+ROVan3jGhDA9KvzHI
9R6tpsJvccaT9ZbSLT65xe1zo5hrSrDYHKQJDaTR64nvx6b7Z9n8/XNrGOzM6irlEFGQ+8PtVGIP
WY4H2lOmaJTCr+5QZRyOV1mejlVPWHdqz4PBugOeJsF6JYbGkIyXsmyg/YwRczrt2YY2vDapi3tW
t2+VOwJuJqZSh4+BXTvxHhw72jN+YbrN6CXtmmbbOPpP6hypw8RUUYjysPJH2jTt50elNfWt4hoP
8lFJPlpJW94Cnp4bQ7olGz1D3fg5WCnvJkdbMtGTWkxaZ9LPm8zYR/N0us1Q7ugEsRchCYzZDVeZ
BwXUBUlgJfOpzzPzTEACpkTdyTHDZ5045j5zjpUdtJ1P3C3RtCwOc56g/RhUF5AcB3XESs6gIH71
cRjfoX8dxLqdN95Je9PoIFqu3cclCTamme67Yof5JhUlhdJXv2Yaz6Ga91vlm84WbvzC89TtGJff
iBX/A+l+rVlgHhgLnX/XKnP2p7IyAtwl8i0X8AE6mFUGnhunOWM1mD2aFrMhLwjuyYajg0jFsmNX
5hqKpTTOJyj6UQLNisHY8ZfgwSibTWrOGYjSAYsIk6g7Ntpp+RyTiT7Mt2OCP5CzVX+AR5DZqg1I
NVrDg3wPzTarthMKE/7Nm0vvGZt7qGsCyryhCHKR/yH8GW1cFcs/ksyLF/fwBCFSkm3559CpWjPg
EJrE2owtUAIsr1wgLFBRMQbzV8a0lQnKvn97G1oeKHmiTTycvfVQudrJwEcQNKpdtq3z0HzwXKMG
EZpdfysR7opwq9Bvw1O99dZ2rRn+5IF8egAf/XZChfhMZ2WnJNAGAQUjnU1ils4+ndWaJyXs8ZAu
oOCcIOKEB0c9r14BGpOsyEjT4BBw0OTWg9OoHbDLak7nDyZyoTCDt+AGEgDydoCWT944fVAQUz7A
lWjWL50CwA9Bdex5kCr5MEY7XbcNU7PwJweauKo4xIKMlw40+8FbRrtpO5yiIgsigSdMxGEGv9M5
hci4IZD/ALg2Fzp7t5MX+Ut7Af5HGsk8zYy7tbCTaRrQKYwesGtuKKpPQW1OykouLulMrknnEIVv
8LtgN+5mFSrXpxn2QtcjgFPBXxe+5Cz95OVKfTxabWlsOn7Jq2S4AyBdU4/51JkroJDxvyLcPuH9
O3V4geSLuZPofrIvHkNnbMdi/CX9P/QHxN60hC62UgF5TG7m+wYoSciTQmVa1CuIfsK0wPef6FAO
Jxt5YN17WPgmKgZK/zwbMsAZUe94nyVuCgogDxkP/WbscC9d7CNKGytJl9dgfwFCq0DXMfBAvJPq
8VRvErAA/ebbo7Nkurd6qz6EI361AjJ1FJ6++2E/0vJ2MWTc9paeBJrYZzbeD67YLIZKBPYygKug
EU2qYpuahk5aYRMZpIsmsPiokkkfcpT5aGLW+LNaN/VOJrhxA8HJLC924yZ9cwDslwsmhZkE6Yzv
GNGq6ljFrOoyA8XWWFtPfRp3J3WOf+AnD4zJ4gCxyV0Vo9sqErytcZSZt/7JGdTy8QrqPeoB7E3T
mxk96bVXveZMr08KH7G+EeZ+hO4nxNyvXk7zBGiVaJmbTwNIMSBvvS/4iIpWlcdPpqpkayze3TXZ
vDjjj5656w30SAXZ7KLbsR/RwuVXlp6+YGO9djPc4rjpHDQQmR17qPJuzLkrHiAF5wVKO/avHR9+
sW6wfkRKE7C4Qz+T4Va4wyTK93hEF2WZZuELizh4ribVveijB5WPT1JijQ5pCpES+EuZcop5dS7t
mK2jMa/XHU/a4zh3ziV00SJCuk54QatSHcKvlarwW4+Ma+i21sAKaas/zSoPd1h8NBc6GMwCCjqZ
Fntt8GpTNVqxwlf5V+KoKD5AVmJX2xWUn3g5vcxz8dwKjo8/HSI16bdepk4vQ5vdOCRDqu3+4qBU
Rrl1AUMJKlMPn8Pw0clmUTrg4XPel2iJc9tLmGLkzEnnx12tHWkSClTRykbFBOzunvfs1mMGkTDN
XtMssz0/bqM5mJjXKk9mZwINhw3aLYfoUHietO+mUpffPD6U6362wNeZR9rFthkWhEImyxvUoC/s
8ps+8HKdtMMEpoUGYl9VxoMYv5vGoGF/tGT5N2ZM7gltftZT1mTdBoQR0bpktvXUFoxdpiE60iT0
BPGZN8vFf7DQ8p4qKoq7iq5P9wXa6Gytab9HqjcE2lhjX7pXjb2SQrktrjMdEq4NcAVZaP8Qvorj
NR98oRuK1cGInZA5n9OAeMhnz9Gfch8EbXihURJCJS03mz2Rko+JXu2zpE8DoidP9F5/sn0Ks1gD
9GeYvxVNFx1jKO4QGIAOXRFCPXrMIEcCQWx8tQXEWSKWp95VDu8RZF8gBu3oIsJ8xA03WUsOL8nF
VQtyMDp8Ziu59ksFzm5TCTdb0onRmMIAZnnTm8yEFqe2bAhOqtIDLAFYIG0bTlqI8l/qZLgfYbuw
ssHZrnszXzYVWRwf3WqoHvMqtJ5EDgrS7Wk4QSMG+sRin7ICAmdLOaJZTR91kLpk53ZGz7vo0pwS
hjqkV2d76tNUGNS7HbR57nVRTaHZSczKITnLWOnsiVialc7//1hqJKWXQbHxnELs1gZfY2tBoyDW
G2cVmoL9Vo7b0KsfenGIwEu/VjT40JAmbmxsmGqs7ZEL5C0gHBJDaaP8Mh/5YXsWdMBc+Te2vfLc
J5b+AEnbH+k8TN9wV2qDxpuvdrNSvlsgHVCi+mUCVSyKODFU4Fg5vkH1eTULtZIhQj8mqqfxWe3Y
eFHwJfc7QVpeF+iYFZGjleg717bdjaeo41uhuCtyiEpbCdyhfwXTjvkA6hawTY7Tmw759wOvCr6K
xO9KCRmeYOgy+zSyQvuil+AmFPa2d4uDrTjVCjuYIOcquI4Kia51elBmExYnXT/s3bnSn9Br0itP
aPbr/Igr7Fw7vfHqhWs1y5PXEe2Rd1zJGXboEmxiQKBw2/Qe34SCnYSDVfTPICzZ41f0sVyDkqKs
0QxZ6Ac+p8Wq8BL9aJj2/JQn0yNB9D+xo/9s+vaJnaD4Tendub2HUm+G9bcFRQCrC2ufhnWRRg+A
0m9pRIcqVoIxduNHlo9YlGeQyTaLeDjRZIYW0FUWutFuGdZtvUWTpbaiISXPU5Dm0bBxDeW+R/LZ
0oBTFonteogfYwiZYFcq9N2+cx4ABNDuZk/FcrGz1K8pNC6DronBLRV27XOuh4dp1LSv0xTmG8NN
yx25mflbHOn5m2JZHnYfuLcis9fPbzKrjp5wX+lL7X/PyjJb2faWmzyAbTNaR8weHlg4oX2apf85
S83uasvfz/4Pfm437L28Bq9Ko8ePdX8xuRc/5eL5JUrcCGx8c7ShYWy2yaOeXWiQWObXOatDPD1g
69zQnDdeec2WRmEEAilI8wwnOruxJWU7bl3cE8luVzY+rJ/5kU0k7pSu2cbqCFk42qYXiensxkaJ
IUP7ygcO2pVkBooUin8etR7mFSCyDYkQ9HMIgl7BPpfiCwo23ljHbdZIflihDphgK9olbQHVgwC8
E2SmOU1AXcE44wEgASMS1CTQUKmVebYNvYytSihIBTwFyfYq8VJzP5TzmWWDcWryBj/9IAEh2g8y
pS0/6+AHiIP3IU0SvweZDHB80ogOrW0ZJxFEedABOaxary7Qv62VlndQSIIyEiqWkE/YVk0bHQzR
UD+QTCWd0oFcvAxSE1BYUbFBAp8Pjp/luU3Rtwy9Llnbr1PFY2twGmUrPFiDjlYHqc8lCjlAZmrf
7zwLU2u1ekXftnZHk3QYGzM/uGX+JY8bPBTLLANqtdn6kwSgHAKq0pmeUlH2pUObfMGbbt27ggy+
0BP7xHob2yCYj8UBpSN76/QlC2SMHaIRb5pYu5G2WXd/9C7eQor6nVrLB+u+EfVjPdPtkzaaS2qa
z99TRxa2LgfNaFdUNNPBCYNKKJphqcIWh3PzaFiBmuElkoOTKtG+Za117d7JOda/YTh0u6XMFmkB
tCti4GHET3zugsUOdYX7Rht45KeotYWQ6fGNNtsBPlf9i8UNmjhq3r+aCfYtjbbjj3qOJQYe3Oyz
gr7bneJ20aGOmhoUz4qzYb073Stx2KyKsRxeZtCV+UahJf+UfXSfmniG9LvpxN4vY2cpXy4Dnfnu
tdfZ9TKzV14v08WOCwL0XpkGHxSW+07Lo4CeH8yktg80pIcNCJ7+Z1hrcRTQAwM5V2JIsSVTM2A5
9ZfW48Uz8BFlMAH2v08gl/Oc5KqxDXkGnTsxi9qTemf25T1WTuXzYoJsjYn2mXsZPisl39PwJhzP
turKyZwr5LzPphaKRnjgXND3JtquNno3F8DxY4Wlow8IApscHGhtoesvZRTbwGiLYdgby7BAhfnI
k/Q65IYCRr+qnE5q/9wY5fBQ8UwDyyEAf3ELRRLgAtRH8NBoj0bY/5zANnckk90ykAJYzn0MqtsC
qEgNVAAmNGBolpIAVZWX8/BA0QySKjvTxNeT5shLZNQcAzBjcZE0AR0iVl5fIjtqHjxI7c7rqtXr
nQvdcMdtUFIM9X5FQl4Rz69DEqSRs6qQ6pZDmpXOf43tobIFaBeexMRNtDY3hZsbJwnCXtDZNA5L
l+OJabQCOU1nFNqJeBr+TiIx2NKfbNwb+UoZgO+V4dJF2n4nknM3KekVgczLWl699GvFj4Ac/k5E
4ZMTHdWJJ3tIUXQnbeg6qEbhQGc1M9xjq251NnegTZAeGjPWQ2N2aJxQLWiziIgGKhlAo0snYcyy
KAUc3wJ0rvQ4CF6uGW8jvHJixmYWeSeRN8IjwqnKTdNnoGC4lBkQAWls1+dc0PhEuDegpfo1Yby8
M12FYVc+M171MFU2Rm01G/JqtHj6JAigiG7XOBwESMa4sbC0PKY1vm9bHcPIaBq09AFTpLlKs1Ug
CrPW1eLRFpwwnWOc48TmbyisKSvbKsA2z9zqZPCoXafqWL8K11JQzQjXVLhCblZZmVVh+KCg9bZN
Cyht01X5m+opj2FqhT+VpFh7kRZ/j905DzqeGQ+NkupbdRSqQm6s31FQJ4ImBEXZNai0m/mNNYPB
v6uo96/MEvRCrmvo58/OXMj9/H020wHrw2L/3565V+h1jY02NgAFTqYeRXPc7bUjQagJvB2jP2fX
aV64wKppgg/Y5waGJVz3OQO/twUCF7+utOqw4LdbJDW6KLonb7Dmf0hKJtaAenDWrdA3Rrtdl14C
8h09hNhYovGNUZjWcr8EnSUL7FJhy/0SjMvmFm2U+SoSd98QGKg7RY3vabTckBEehs01vI/nazh5
MCe5hitD+cRC29uVS49aDppYQeQeLGMtTIt9kXYGGI9bbTCxsdJOUGR+bw5dekfjrOpX2EbJP+wI
ko/cSKEzaUNFJd/qXvGPMX6zbQ2fBFYW7rZITDzI0Hhy+wHNRGg/JwLacnCShyz659aZCGzTUB8O
pqn9MAyr2uYevqOx7HWg8kPbGQCDetVSw5CN1BThgh9s0XaUE1TRsCvrDqQ2FyXSTdBP1atSc6GN
6QLXEo349U8cR79gO9QBgVQbf5+y+sEDIvwFNIbWrpy4tcHvvPmmMNCJC4fM0aCfZ1nOKXuPBDvi
hEYn21mR0uFUgjpvnoHNeldSJKXDljmxtJM8ovSfIEEpFRP1AkSVucHCFSUTky71DlLKPy9AOSj0
/QIffLMU68l6aqc16dyQ4g0rmxdWz+NxUX5/Hy76OcXv2WUYK9XivGjnZAlf88xrsG8/titqj5UC
3jngo9mKemFV0u2OVVP8xMLzg5FOKbJV0XONHhYzqFnTPCQGnzexk9oB/ZI6tQbhx8TsV7aXamcF
IIg7BWBBLOM5blHYmLhrqYiVocHq7MQvZALg2rxL6LNT9EUYTMKZjJQADDPRtu76JhgVgKPKvEbz
ggDBJEmY+2odR2dCvdBQzpIzzZIzSnBX589itQz8fgsMJxy1R9QZtw7qWW+N4Tho9UVt222Yfe94
tulTwbdL0m1UTFePkbtQ3XKSf0eLtetoNtGxmar9k4UNoouF5woajcKEStbox95YH7qw7J86rpn7
pugtP+47D7SPhbY287i+t1k0PHUOttU/SaelSog+bZEqYxUEBETmrjMb39CKnwpv20un1M0KcOcW
pQzlm0IiYZMPKBv/FXbqTzxI6V+MyMEtve/tuwK/Qvuy74xdMyfX4NR1/gyOouYajEdmy8TPhKuG
l4gnO5I9I7Ezrx5/qhYAhlHoWU+GrjqbSs+0RSztL/5GbDxksdk/MDUtfZRrlJ+Or8yJ+xOFH+ZX
qmM8G6murEsI7p4szc1PcWZ463b4H86+azlSJNr2i4jAJvBKeSeVTKtH/UJMmyGxiU/g68/KTbXQ
aDRz7zkvBLkdJakE5DZrOe5za6tmcTGEv/wgrEbvV54AZtfROxu4vAW+pmgxPYf6sVVYJh1hlqhD
83ZGMlqCkYVMSUL2g1UbZ3SdRetuKIy9EXrfjBq/ldjBLzfN8ZsaMvzOfAx6HErAQdxx3CrXeoLf
Lag9fkm8/vxljpjpBEVbLrXZeRhzACD7zc1ZGPjVsxh/BA0dmoCV1+qLo7LVXHdiUHvk7klaSG/b
4OTbOW6C6UCl1dFCcS1ktqXVO4dEZyehEuB9HXlbGdqs+p4aFro4QZ+ZyORb3mrImKtVh6z4NmmQ
QSFl2NTiHtoj/e3e7H3d8M60apS9zhUXuDVkQWXiF1BpyPFmQNZ6lINV7EF1beyRE+wfsjwHO7bX
tz97M0iHnv1cTLNMQ35otIy97bTdtg2FOFhq15wCBhtwHFq5pWWd9GCFMSPjhM5w4wTqRAddp7Cz
evRvCMfczBYkk9iM7RoLaKvvhEvAd8JPAnrpAL7NojtUgqOE6Sb6d9A5BoTpl9loLM+7ST4V+Hg7
XTQACzO15LrYmgADIPw8srW9GCiIAL0JqLiW2MYGpOP6dS7N+XqF7awo0Rhk4a9USfOkg3xotiWT
N4e5Npewm0PB673TNeW8qUI7xrpGdvyRtlhJZayZPdiPtB1Tq0WnLElHlr2ZBiCtzS6lamm3ucII
i1JZXMzmJbZDdLmrPnhS0hnp4uIrLRZdrbxJ5zgvJHYaIw7qma/YdKwRNTa3OeJ2u8+kCyC3xBjn
5WBgd4nR6B3zUhc4ZJH46kn2KMcWb7UMmSXudX+0ThKuATgRX9zIKM55OHYbkLrPplxVYsiUgUbM
JrJa36uRgXKz5pxDGxQjjzcGbsxnW/LQ2NKpi/pIG3zQl23fnKM29A7VkN5xndlrLsvkzq396ljk
Md5u7LJ5RA4MqVAmve8jQC3xZwh/hW7yte5Y8/UzJ4ZE/uyEWmZ1EUUVB1znxdWOT7nMu3ta5EaD
HbsY8w0Q8ts1ycLRzK+kgGkphpspnqQgpey6LVqAkxXTAAA5P/BNgP6uMYRrzG8MRM5HssTrjI3T
lM3DIquKHNChtfeFgCvLqFrPwJUF7jaersnnEPutra/X1VH2Q3GP/3kUzUXc/lnAlr7kTY46Lfqr
yqe64ibb6VWU3U9eGZ9dnh17INXct+rADOHfC73JNrERI6uv56aLOhuEelQ8mSw2jvkQ3uze/Mlg
kWMIC+iSTgF4RlAjnnuuXV10ju0TW6ZXC4MuK9yM+TdQIp3o0YHWt2OcT8m3KHNBH+KO+VWzQ3NP
TpiITa+5RDYqxHvIN1v9KdSzQzk1/FLXqf2LTRoGnsfoZ+wB9ZUL3X7OwmgAXqxfXriet8dS8Gnn
D4w/hBY3Vtgd9a95lV3RruL89eaOgtbNPQzzYZPpU3lpR2FvqiQ/lZVoHzXW1WgQETikevtIMqPu
r02fJZd5pbvxxSmnK63+08mpeHMQdrXX3/g17QLTfjPxZj1lM6HmLFs4OAfNAANZ78VrdBlUeGNG
9Ym+LKwfUSn5RNZXWQUcTlW6qnPwhJrKZn7VJB8tQmlmXrdKT/Y3/kgVk9ZWjV5TL/UcDCwV9hmc
e/ZZqAOdgaiHrfs+xw7lTbbYuYlrnw3NwPRB3BUvXKJbnWTku9gtvsJDO8XYdetF9MFMb0pAKoA8
7XZdirfYfPh8pPCt8sX0PLbrpADXpT4Ndvudg6hgt+BmtH60AxZKdLAU39YiX5bvgFhmfA1S9fBr
ld87GXmPHIOkyKSae2NoxCYrDB/kFyj90R/OUjIwDvrr5Z+eZIsdbSc+yMh3iSfAHX+PWVUFizp4
U4iMpstGDAfq7Ad4cnGfEM7PxhlRccLJLHlT+eVPPLRnm4xO3PITm8LrnReG4m6gIUc7aIX5wEXS
PWsgyECLBwCbjSbCKJMYg1QtuxwVLKQf2Ya0cYnRj9jiHmD+oVUxWOsZD6nVd+inBvOuEmdefIvR
dmX5lYmxXjcRKDzaut7WpT/8oWniu+7l3dXR/fKxE/2VxE09dDvNTeutqUCPZZN/F6nfXYU3lI9T
2V5JvFgVqIqQVR2N3bVSVgOsSLxY9ZFsjxZg49aidg6o1bovGqhldoD8sHYGgBdfirg/0G7XyMpu
VZhafmcj0XKH2dV2RYo3TzZ1zq5tG2uHH/ydZ3XIuvH5XeuiajClJTYpAFhuS4GaB/pQ9aoF1w5Y
Kca70fE2QMBkJ7JbfE1eJ4fUrL+S6EM35RJubockNWYVHIzRemnQGOjPik3uvOhjKw6Z4+VoEuqc
lwZwwZs8N/luUMu8MpAORWkaoHswHs3qVbpmc09KOeG1Kgm956qPzUeROjsyMkWMGREArs0XwASx
OBTqAqTNstAFNYLPZ+PWcOpVCar1I4VUF/A8OW4asFaj/qlAUjBvU6BsjEmEZZ5gnqYkjSHjaQPk
mETfZZ1drGg9Z8VLVC3n9TsgmyUcmtiBOxR9yzI8cVidd+caXSeP9iSQtEMpmOSWg4bkwjONz+Sm
Vn0qt3/LqdRstngMLvE5r/9wTQdZHg+8m4aK/2b/4boU/+/2ZoFZ7rfPg4q6vh5iK8WgdSo9cAw6
Wb1PUfne+SYPv6JrZktFfQN8dejeMfpL4g0cBDToDqY+AVPoFztKfLxw/IenA3rNi3FPOy437qcu
qKK0OKT2eKTNmdfEIEw2Mgvke6SxSv3Y4CXpbKZJ9rPFizlutNk3c7IEoMCN6m6y0+QkIy3fYtxM
/xIW8Xd600n7ajbtLU+s26yu7gDm/QCuofGudh+SAmUqploai7CKt8XYauu5fxE71Nhrb8qhmLJg
fv1pNVPKHu3kOiZHkVfCbK54Br6vfm28/IXSxjwU+l6vJvQmqeSyEbndKmoEZhHU8r+c3PwpLjwQ
l6uWMUzTNve4N+GAVo1NJmMMSNBy0b4pbNVaRh50MC1MH8VtAfKQJim2nVXWexf9C2A979DVxDeo
/iY/S8wYrGo5CjxQPGeP2nmyrxhac/5mahRNOpu2g3/viCS5LxOtOYKKqUCm3mse6dC2nK0cpH13
iwysLCu8uiVXEn3wwsRH+4jtJt7plFfRRdtmLu+idD8EclSsX46b3nno+/xqSHQMYq4GhcT24glg
ytES0B3dNit7f0vLD06oCjlIS71z0jzvMMWJf5xkhDF2u7U38ZhnQCDGrNplPjUNjwUJeqc2JHQT
Mz/2Vf0lrjX7KBjQDhqr1R67MkY1wc6MH3HbBgTKNfD4z3ZqrZepjOJNDWYDsDsK5+j4gFkoLUd7
xJvHO6eEuwKtmrWYG5pBZertXZH8Rb3JBWbu8cZUai7J5pZk6k4mOyDz/TXLMuanWw0pmJUTaagZ
xmi6pdIrVWQT9yxyVMuoMsuiuj4Aj18PSEdWOnjwVhbm9945hWi2MlG0G3MA8986awrfwD/QeBwx
HPTIM9N86pxoC9CK8msuuvY8tKjx0rLgvr8VeVbM2pJlxSrvK1T4iq78Gll4PVMxkCw2nwxD25BT
wqz27OVou5YSf280cUUBSkAysMuyOHia0z/Hwn6u5RB/T7TOCHrfEVd0JTbnZNSquU0pbjiGrlr5
2vIK34uc3zzLnj03DtqVFk8HWdsj+kL9wI9+FKUJrHQFIYhMXHpOKVFKpxnmLGchqWFbCY2j7xri
xYFMvdid9oPUsHto2/RRD12QslkYGgco1EqfkM3WTJ4+GkP4Jw13th5wQz6Rm2jFX43KHphExiq1
Jx21AWbdoU4OYqohrl47IKWtgbiSg/TEj75G+M2TPCu1BgCkeCY2k16+Fmb46GVt/0juUrh9QPLF
PbIqTu64g9snw8iqVdWYDdLZPl4BVTed1TbNJQHOdEBFakMtSUslbNIyZUza//atwPp6TEHQstbQ
/P2shzo6upqx/5XbwWiI8Bc2/0iNtCL/krDB3iQWvlZOYbuntqnTbcjc9p2T5s5OjNtpwLK6BQwf
vq2Ed+xLhvxZ3rDVgpJclJg36KTbHgl4eXKKGOBApuKnxy2MsEdHXuC9s3jvZYH+IMhyeWpEVKNG
nvj3dDCGaEDTQLib0u4mIrkt+m7jSzCsflCgmegljP3iuMgpBtdRxTNdw0WfJ4InPt60WRVdm1EP
d1RYNpC+XFdqSWVnht6pNWmpKE3ajHs37aSM/9uXjC2um1+WUBSZfJdQpMX4dLjzAZJ5yVvx/BE5
w84eM024xwV6g87em8WTYoGQE9J6Q2pVgeweGne4uQDaxEACMxKHsPR2c7ZPpfxKnUXYOybNepFR
QtD38OupdI3tSeEZFWinVaYw1HZlLdNbxpDSi9XoHCS61JYQdLbEHqmD57O4ZGioKP+XuMsF/zU2
KYBE+r/+zNjWyK2XMVTxhsm96lVdXXR1786GTkNlVLhXy6rXoAVu7siCRHYNUrM4jsAcykIX+x6Y
oT/SWE9SbSJVJFsd2k6v9zxGhx6ZLJfop2xv6Ax87BSgQ5bSSMTtEmSG1N/tEvNHAdTKLTx5kA2z
MQdB4Uf6uObvT798AjpTP4Glws9mZZ5i/CMDssDyqebwuS0288eiTw4wV3S+mQWQUukXo/kx2unx
A6ciH7boSkCpwR74GWzMTbLOjBCzjahArFIMvZ59penLLNMPtKYDJraBHTOuMaOKDkoyqeNBby+k
jfNkXGHQP5wjiL4024s/AHcm1owoIOZnDE1HaztM7RXmA4dzMWKMNiA66IbIo+k0zySeVKYHPp60
6GZHMictxaEzksnaPI+YYdmTiA7vQpEx2TXaAA4VDP2tSPYu9LtTDnoPuvJMVk3RJq2JFS0fOBBa
5Kr93q7RA+TIJllpYuyB3lcAS0+Oodj2eflDA9LDyU7CMlz9xymRr5NPM+Q/aMWIql2Yg3OoU4Z2
FefGEUHUEkBSmC7WHUln+onFQJ+icdtOfheQ6aKYDe3SqIOhHOwtad4RTdyCLsQSM/8ErYvQGbYx
R6YpHF3wI6mhTnSyoq8/ieUOL6nibtkyuq4BgoO8bzDmgEJlVJVyR1obkxxbZ2zGoGiSp15o42mI
iiO9lnvoIHGCuBfTKZYZWCba/i4Jx5+jK4H8S2TJILVBEjtp0JwZyWRaFyYwy+e1DjLOIwYGL4MV
teu0HZFFly5qU+qsVzKOqv98RrJ/tQPswlG6vty0cS0fB4N1gRblyU/ey3UeWfo3wbhcx27WXrBx
1jGyjMyTNlrDq9ZlO1Eayc8ONMQB0uLt0wgo4J0w2hENfVr/mCYhyKyVCepAn0ara9df62HaB3bR
D3dTZx+pHUbK7GXo5PRiCc3a2CnoslOW4RVax53EAArJK7BqZtOMFbNp0XjjunQ6vfqOxp74OBVm
ETisHK61qOOdL+om0B3QMdAWuWucmxYbEnFnOY4Gkg3szUkRm6G8TkqxeGA+CbDjwyTVFubmQbvw
5UJePt48KnEPluBkRqKnRocKpeZtOZZ8RdCPgJfRK1YC8lwHGmRZWtsBWBynqultd022mQEUKuqM
cBx8BcJSi7EXd2xX7p2/PCH6ldqOXfCKVOys3h92ejkV3/Q4MFJ3+IZvq7HqdVAqv3gjaokTk/XK
b+INeuPSK3g6H4U9lhfmZNlOC61kPVoCvc7FCAZBHeCLb6bc1vmTaVvpLu29R6Ybz25XINFSixS0
13iWt7WFmaB3j3U6/bgmpwrvbgFu16bi1obr/Myndedo+aHSYqk9AY7Fz3epPYizHAqFNt8XyRlY
YtOmU0BDHuA7gxrVjTNXiEIoEQQdS9wvVeGLe0M0f5EVr1Jzx5vRnp0MMw0D5o/vnNo2ko/eFItj
1INsWzq1f8pA024gD3Xy8Dp7st7OSOYCKQHQvhyDjehF289LMtQ17eZCS66Z8Tb0+C+HPGbD+Vyi
U7QMksk8GqJP93SFvNHQqpokZwA58EDLyglnmMgveZyuGytP9rREj0q5M7lrAk8IWnA/guhmAMMm
LbU8uwBarTqnYMcmySzGeASoXrNHp3GNZ7qAPWjjfIFCXcAQ2OuTre5jgrqcjNsFQt4Pp0pdIGUF
fzaA3Kk6zwk5DtAq8twapr3GHwNNvH9XkAnJZoQ5WldovNIrINMuMHPvQOiWCGDduUVdDN+FIcNU
2snGbcfXsK9NFFaiGg+uPP7ajAlgnrHRIrnmW9Uip41WoQ8f7Rd5K/0HtBImx48tMJntgWwric8m
9cqQeiENY+D7GLdkA1a789xPQzazZjFvMA6zN+xk5hT70JJDZiQLPd1B7g2dzHG6ocqbYwIPIAkr
5GMmnu7TeHhMwWyw8fHW86Al2OrO2bBwLtSRuTTNEjViluyThjVBBER4eqJMofNNT1oAInx8yoS9
N2vwPgcSdzPM8+B22xFjJU8FCpDgF21tgOFhosY2X+pUTHcRd7/LtHPvqonFaMbAGI3HrWYH+MZo
S5bkqCvH8uboClkjRWax063gUNXZDwMJwBk9f87C0kMUX3W82CnNLJyPtZJOSvruOcxHttVEJmfI
cbSp3xyrXuObojPFARyX2gpsYdVXdwSvYhSL6aczAKeH+QygVCa6ci0z/dEWZhlols1fQG/RrcPQ
1O59F32cI2h3jwD1x8duEtSNOtBbayKPH1qbhSvTlu8DSws1wrfAvZVlP2oV2EOmChxso9xqMgsv
vBfjqlcZic4u95gErb42VjXscH/WdrLjw4vWJSddjV4Baq5cGT4SlqbZh5cQZ595ZhbKb76Fbsme
1ZhTatBdg9mfR2ruAxMwYOw6IXYko4Od9ytTZNmVVmDKrI+u1X/u1cTtcK8nAwB0UqO4WI4BWAfA
Jq5x8/BOrjqUmsM7UDlo7qlP0ZS99llpYsIAjybXkHVAGjq0pWcWFzpdAmFeJDYeoqT9s8+dVwmU
BW0/9kW1ExnKyti/gOtz0qf89EE1L+0QHGdWbZuHHEikJ2BV/WzMGFPGjeuBWNUX/ZFGkN+0tPJQ
OFtjqLDDj4HRUxPInWfdtc2z52ImA7fy8GsFsBT6Z3Sz6or+fOD8oAqwGWoXne3KtMV82QYskeKJ
lfyaOBiAJgwnx0I2nqsltaBZamnqhjgQSlMaoUYwan6/SmL09WdSB9EKSHq/IAHWnUPHwti9AuYr
HdadSds3pvXF8WV1THjsXLQe7xIdWobXmRui8dIUgE6lU7ypoQGjvPOq0gYT9YSmflSFbsbzmuyE
0fngQmEyYCzEhg+Ewt6lKxtAWkSjvy0SPK81qYa1SDMbMS3c914xHNvO9C6koIPTY+rUSxtrW/p4
L570KN6DoLm4Xw6uXTX4Z3HxJf27QvTcX0c9L/BX+O0hWFXca0XpbLtIArjm7wrU+fnBc9h3khsu
ciZBYqHmWgGnhmSV8qcgsszMu/b9RUlMVmWTbjyZ6edFRHLX0Z4r/DoOH+Rtj/ybrbF+N1+TrqI1
tbXKEwlwFnVRDLZ4mIPteb3RMSayooDLwUxQkACcLeD1334mOhORYxykb798kE+maM+l7yNJqn7M
5ROhYcnn2TXzknoHHG/rOKgDndEBVVPrmAOJ599lH0xoSb7ktiw/C/+Z7F8/gdtjHBaP+N0Sc/lk
du8bm8FDRV5M0rxqjmtee447q2HjvYxknEGm6TlayCY0Eo+e0VwMd/A3tplsWq0td0OcJmsLpaQN
IKby5yrz4zO+zODnVMsEvYXPAC13pcmeaDG1fRkAcVOeaOkbrraJM2MCXzxMnTFPznUFsuKwVyxH
cE1FdXM1dbzLLa4myF5nV7oUblefXZnc6aN9uDK4qiJ8ycsJ6S4wKJH7uys7qAB88qHJlq5sqJ95
uTK5kvb3z/zhg7dA+Diy4c6v8ATbCasEj0rNtQBYX+nFBlzPhc4Gh6OlupkGjGRIlm3Lng8STMcG
jmTQ+iUwg4BQ7yTMO87ms1ESc/PQ9skxw62yP5L1cp3ZkoRztOUasgC9L8abENgaUgG04vhJFOir
8bPEOPaqg9ZigMN3q9EPIuqgDf1+Da4K69o5bvckAKawqUydb2kJ+kSQ006gIibbSoXSG6bPoVL8
Fx4w3uSD/E3vnyLetPeFjA48QkhMKKbGlS4pc9yAdB00Dpiw/jO3nOpi6Tow2ui00sHOyLl+Kp2+
ApkptIPWJv06bvxolSbA4H9nbSejtXsLQ9aY62mGYPF+Czii4NcjR5XUF8a9yzyXUQqzP09h/ES7
VlCWAQ/ZQuLea7Ph6U3OSjf9TP7BfhAKs9JH+Suo1YdV1OILxDtYfeV5TLfFG5z8oltMf1t9xJFf
LLC/GM5ZCMhAwNIvYlq2lay3U5plQKouxxOR/GCUVFQBGEh+6KDZ2C60QIDtTbDxGPPVIqOzf+cP
IrXp9j+456LLdOEZytCki9mHEqBmJ+aHGD5iQPYqmvaB8uJOwQ/cibByWutL2YazjpLkbzrKvv/T
j6KQpfKbUNVaW1Xd4r2l7QLZJuFPyz50qqHQMCsetELoX5A3HDaxnAAOhxeOUzS49RY97NoTOmGQ
LARD7WMxcBN5gHeekSGyJ7Bb9kFroqGrMepjv/CRzqdD1KUAcEaec143jK8NDlTcmTFHOPzV9ph3
TvvXRKGijiOXx8Gy4aSWJRCrVkym8gzA0vhr4b9KBYoq+mzNO0thKoo/Q3PCdnK0waBguHxDzaGR
x9AILWxjS42j/YywrHpIgUECoplIU/N8XQnk4NrdU+N/Vmj3eNFOj8uUAMndhnc7gEo1wTxMQEKy
efMIQetoBUwhrHEdqAuXWDVUMas46QmY5IPSyooTrZndFSc6fCYjRccAyF0Brnm1GI8UZg62xJmi
FMGtXIS3S5DDvJ51AGh0jRSYSeqyc5AlKJ3Zbx9oUZBsvtjH4IBQ9lamAbZOMqcfgs7eX3X5hA3y
1cdhNNwNGjqARSA3rMv9Vxfz2bsGHY07zQvHb9hLZ5jNenWUuJA83v22Bnif/xoxYSELJCC2gAIA
gNhpG1uoJFRNyTbgzhq/Dc2wLgpsYRKAuhymLLnJbdDH665bzvJP7DGzBjRbboeBwdiw7bVBvHKv
W9G+p0NvP+5i+nD2hzC+Ag3NCjDoHX8vcuNJup357IIf/kCeqKvOnmTgAA1mnaf1cJZOWJ9FNzyH
IrouFKwmSn4bq3PLDdX9SBE5KH+MDuZLVCmwwYDDBaxIN8JUcugxfLiRaC4mAwFUPGZ2SBYXvn7G
GO5TN9Uxho9z40wiz+SYQIzxP+7zBu0s2jghk/rbuEyneI86qg74N0AczVpyXuwiN5uDMjKZo35w
UTa5QMGjz/H7IUyvYmL6vrPky4wLJoUmjswRxwUD7AMumJ+3Y9BpbrtdTOiMQMBG5T+B+pSC+ykI
UG0G9uyZ7A6kPlX2Li8+SxWyK3qAlYoEM3PVjN26JTGdL9t4w45KtF2F3areLPp3GYFbtPcSdZFu
OwGi+C4lpjFK0debPsdOpsA2HLAaK+GhqchWTQqjjpEDJqsHJxrd5zovViRGa1l16Uz8CbjqTtAK
f9yBC0TfkJZi5G8xdMRwR8AAGENrrrs2mwORZ9dycejHcgpsmQOLdkr/oHLIXOWgggetqYTCpIFS
fuXxzTu1VYOuB1jQ8EYn+h/koh8EngYnOo+9xEOKQpVgKNLIqhCddAKgnlp68jPuX7nFfBRSNH5g
Y34KPcO7Gmp0WRnQylRPtDdzU1WBbVhGPizfdIuf0mV69U5HlyE/wKl8dgW6nvJbovz9em9+ETqu
rGRCHqXWNq4HZg6dECU9ywUOnzvph3nNjD/jznWuxF9ptbpx4n7+ujBX/rs/edS+X98lOQODo8Wf
wrLmGMwCUY9j+RcS4Ytk7jOtzcBSBCUdtEHeCfBXXKZSi56k1Zv7EKBmswX+8E+ljam/tzjkMyor
T1lRWNdNv9zer4Zcl+vGwd27sYvwyBSZu+1hkLKyv4ZgjAPCmkDjIrfGP8iKu6F/bEd3wCN4jwWA
EXrb2UoH+SqVF7AsDMGnyBsT1j+trJIHtUohuFEfk26xVH6kQ0PJFwNdfgdPetGFDm6Vc6QTpnKl
jx64UCani3aJNUYX0gjHKle9pm8a3WcYUkVHa3IUI4o/hBQfAQ22Yr983oEWLunN5xZd5NvE9zjS
hXlxBv6Bt/HizH/WDMBBkg8ghd58PN01n7NfXmmLgEfcQGk2wr2STtPa0s/zmVEBOTR35CYHKM1N
q2SLiR9F2XaomAv8rS6ywcBeZNXG0cfTDLXV+XGgacw5EQpXHZU5UM7BAkpaOQ5oxAcg+TSY2cOQ
pLPYeXMiK5PLm1OF/FYwNZk8Fk5TPyAP1IL7GAO3GEKrHxp18DDUuQL04ecyE3MW19JBfwcg18wQ
T0HKBZqufh9aUf/FqL1pz5gdbp3Jaf/wonxDBrLqUGtuc+yQlKetPOmRxwHFD7CJ7os36NPetbRw
m2D3sU69Xt9QfnnOYoMzsV1FaI3Eu5tWpOs5bz3rtLLP0N/GFRRCB261c8n6dgXEoWxNM6TCUACY
Wh+51XZiDwAh1C6E8E1nBASuuk/xohodizfQ8cXMBib5uhNFtiZbUix2tpTlsSvs4zvU8SXwZI73
uinGA4nQF9rtPBTxj8DQ9YPaZe1OTLo9cxxZPh8APowmYEIW4+iE8MNxfHDqcHhGzW9FYvRnJ/je
A/WGUMpAVHWLMcORtcCGoxikBSPGHCMMk3oFWtn6ACLKFemwRUsutVTjmUSapAIZbWfP2GjLhyFc
M7Pp7rquGB9Srxrpw5CYPkwaYSSQYiw/ELdq99mosHHlE6ApnNBy1o0HMnDpV9eJyGqzBJRmaplo
3L+TEV72ouaeJo5J5VZsVw5FoJUuUnphrJ/ipCv2NGEwy+bjPH1AYksNMDSdxPdjqIuZBvZzIzLH
bGCA+RlnjyH4HOAEuLnVPkAvkh5FLTlE4YsvftLdrB395ujpbb4WZWsf0GsxriuGWhJK3YspRUA9
5GZKnmRFAXunDUGK8i6gGDBETTfPxer3ZelW673FouU/rTLWg9egxW1u4TOqwG228WxrAowpeIxm
ZiJXmCUIltp3drUoHSuouXhNAf9+WAKQW1Hjbq0w+SjSB2UvMDzrWt1m6IAn7HDb3FdVB5BZ4EXU
BTNXTM8V5uxvSpoZSEJN7DWjcdNiYvVGZLPYkW8fcTQzK+NFkdgMMGuu5Z9ZnstdjJmkmbe5QFno
LjWqR8PrkPBy/WRTGEX+QAzOU40RtL4qRzw2QOHMgVX/mSsp8TQp70q7e5rEn1TVjzrZKYD15Mmq
pwkZJ3Sg1mBhvubAe0QPuUx+wJRALhbTGJ3Ds6keJ/KaNU21wt0n+TH8I+oHU4pKpin7NrcVjN1W
Q7rdrxoZGKOs932uDddWHQB92e2YYWDWr8KQGHAXfO8ePUod8LWuy0EwQCWQK8nIv5agDSbXxc43
4nv0KhkHa+wxslwwK4jw7i7XUnUXZwXQKdAoctPQMou7/tSazYawIgHU367yobX29MCxOqkdGjdx
AlrSoTHPueVXaEcp/RVJPnPSCnQ0x2iF0Bok+EuD2YD/AEazkyXTCi0TIDxKzRJksot0cgHCXBB8
c5WZ2Kk7IOSzlP07IaCYxN3gW+Z6woinZxgrIiuc0HFwIz6M0uZlArLzIZsaIKOTOh5q68STZjuv
EjAiTorokNwqGw83Idkt1BKPTJKum8MtcjrrXfMv5Cr6nY2+P/WsoQcRnWl6HU4B4PBEMHl9Nqsx
z+fqSMoBk7yIDLQ/v/mYRHKB7tXmEg27Jcy7WBaKWIkVfqdwcySA3f7QasvdI78ogD2OzZxs3QZP
ZKBQ04EUnsaAd6Rwqj3RWwfPa74uSl/GyX5CeZZv4iT+5Vj3NlgYDjPKuoxfGKreV0JkR7fDcMpE
822BbPfsydsUuW0i86NQ2tGw0wSOLv4//DNwSQmROCdeuvxexHoZSFc6O1C7duFaC/NqYyS5s7IN
ye+H3EV3rovR3GPZ5I8kIz86o0OKx4ou2XCZbYF90mJMUrDNEvqDx3KN2YXCiDE29gn6oU91N37R
J/ehivTojK7q+iHE/y6J59U/RY7eAyBzLEASikKgkXcbgDRqeHsCWijw7m5L6lEOwbEza2lJWh55
4ZaW/+pL7c54oWs3Y1GP27g18i+aBARllLj5C50VcfePs1hpIxd7LnAquXnX/DBrbD+A/uP6yKWD
hsd7lCK0dlXu5IeyscwrOp+KVQpIwR+GNgMFkWnDJu/RmjIbL65Is/zTdAYK6jpgkjnaLSqZxlNs
zVF/f4AaUxvtkCUvTVMC+RPk0ndmloiz2Q0MtDKx+LNDT1AjgT28WCSmU5z/skCP2rm7vDGsM231
nIwLDGP0zpl2hbSsPbDpLkvSLsY6mj3+H74+JoFBjk6UjxrHnZw6pvB+WzSRdZkbptJEAjXJt0Br
JavE2zH+pVTa2bYf0HrSmZjD8wO2Jppwbk/AhCMCcTqlA8utbFtMdR4sNkIhJs4Z08WwYVG1GWtw
djlxN54cVv+BO6C1BRQCEtYYgxtP8u3AwxKc9suaXGZLEirvyPDgTS4UYrZ5C9FpoK7xm846ZrJ8
7SodLbv4zT2Al+mRsrO90+Q7w46nLWoFYLTixSuftJuV3TiPiWK2Iis99kYAACKlG2v1q1SxnL/F
AgR5viMryvCqK2pJkW9GVpfrW95bA2kbUAYpJ+4UtxXpoj7akY5y4m+rf/HDyKY259nfLD/xC7EN
pZgUpW7YFuyh1ZG6WVweY/Df/h/K3mtJTmVr270iIvDmFFemu6qrrbp1Qqg1Jbz3XP3/QGmpNPWt
FbH3gQgyyQRUDWTmGK9pUhMPPvCSM+TvGAWn4xXdMo/4MZOZUH1icI29UWZjHli/J+zvbKTYjQW7
1SntQp2kw3C+la+M563crn3+KBe6ycR/UdEzbEuCKm0xH4ueVcWcVMqXBnaLa8QwVjYXINEQLkEx
DY86SEQyj+MeEJjy5dZpa1WK0+LWQlgcDCMu74dh+SmhZ0JPCbkAw3q19HQ+3qqQEF/2aWJV9lY3
Z0J+bSvOxmuEp+m1LSoKu0gKp+dGcJq0qT9gvnWHuZkSQmxW9ZF2yqeZWsJlFuX0Mi1LbFdrs2VU
JabTTXyMqlB7r5EM+t07E5tfvQktXXuz0j3CBmqI4EjFB2/HWNUfotjLh2JZwQizUX2YxvxDHKzl
0pvdeDHG6aextgrjznDHaNEOv/oySNYf89o3ECA2b30HUfrRCmXr8i4g/ltEGiY85Ku0dZ1hNFXl
RnJdHus1eCKOuS3FELC2ZrOuhY6lpsu7WqSVm6XK+1Dm/T5EdWBfjR1CEOueGSS/9gDk/p+6///t
bmdBFr09LCBC8aVeXGWlF8dlqQFQVZhtWJa5jiBOvhKKBaNVDvh4/2oWDemvZokwI1QyLPn93GVE
Jnl8xDYyjoOeSM5WDEVBdecBaMZW7ITkGcJ++mh0sfLcSPn/7lR30iuY/sTdQtrFvFiPwuz2GJMR
6Grrbl9Aq8TamID41mJOA+YCmRIdtqKcC9aj2P3qMA2hjB2S7GZrp63BX522OHu1XuXWKZk7iId0
uF7VaBBd0nPil1tjLZJmv9EGZu/DPxtPc9skYa4jzDaX/mYnMXW5+EgDRmdCeyubsx7CXw22Igmw
rcFfZ2j0pvTVtf1/zvBXg+0SW91/Gvy3S2SmKF1GmERKl2WP5hLimzoUz9tGaGfDEXIFFJlUlM8C
qmxnaO/nWwupA+UXdIl+2OowuMerVMe/SFLQZ3FmSflWwh69347qBLsPKuy5Py4BFunQdVNIYNoo
ntVainexFpcuJi+/bkIeXqRAjp+2U1Rok3hSJ2ve1uC/3LO5IAIiaJm02zrIwLlu97xdZLvnKjK0
v+95O7r1+i/3Pc1J6Jjl1N6L6iy6ZZldtW1S+JiX36V4LTVScj2WNf312KZ0sx373bIU2s9UwBJo
UxE2LEU8jBmiUjfZ4bCI3pHxsk46mL3L0qD8twa8zbUEBvhaqhY+SWtpm6BsLRuCo7fS735by38f
+7/9tiD6VLPA/b/9bsfWfsvQK89C+L3fsrbhOjkp1olH1A1Atpbg+MeBq1zzpuT8+3AGYtFVNtnc
SsOp5ipIHKyzdE2Vjr/0iY0gOoetTOp5FRouuzza92nf/SpHoWI4NXbP3vX4797yBPnpuvnPGa4n
zBXGPyFaFHJza+JKzE2ygF16vBZlI4G0ba1ZqqS2PG1J02OwZr4KMB3OryCyJKbc0Gq6VotNfpEj
fyvcNlaGtf1C3inrYkKcVQHlrbcssK/VEKI0FWV8E5c4vZ5E2rzalvB2pq3mero5vZ5pK4VFroON
HJ9HXVPvwm5wzTnE46FpxejcrZs+q6Nzpkx3BRP+4xIZ+rjDGDhzmsyYvK2JFkp02XbNNJP8qGci
vxVZVfUSzCXWVljy4Hn/n7NeD/w+7XaRfuEvs+1tfbEuypw8lSYvqJflLsUBpw/7+m4Bm3jdtGvx
f9aVVoWZ59Z6Yo5qqlNw2Epbt21v6/tHu9u5/mpzK0oIjzpFTiKt0wQRNPJUelZnEcPFjQZ/7AKp
UnvbTZeovLeiSEPhzvSiKMy1w1aXM7HJ3K17rimlF68N8Vqj8o/d3z23PlKL9HzUscQFhpTPzPJN
6TQl7WvGl2O/laqwkE/bXrHtBZiiDcJBKxUQBteqtdPWrJdlEanU8Of1KP6I6gwvgMPQGAyAPePo
XiuvDf7X5a5tFBXD4lg5XG8tEtJgN8fGWzIl8V09tjGQMva2DS5E0d91W5O6rEoyJmvD6HfrRA/3
qhnhFvdfTvV327WJlBv/Ocuty3bNrXiruxW3PalnZEEe9mkswN5kK/CnXOE52x5w6XS8VvI1Unwh
i3+12Q5vm3Quoj+6yGn2q90fnW8Nr/3aQL6ea+vcmyOezv+tze2e/rrK1rhaUIjCNAhQnhJ/F7Bi
38uSlDxoVZg+bHtYs/EnlfPKux0w1qOWlge+NcuKfTuw7Q3ZmN01Q323NbudaTsYlwlUCLxnt/qt
xVZvxHy5NVDKW+m24cX9dflb2+3odvm2JiZ4a7w1aePG2o0QBNOONSNvV/xeTUbut83S7MywSd6V
rP2GJ2B2AW9gPEOIxmyAVkFQ6Ic+jVo3NIb4XRWWyZHEobrbjmom74E2hm+m1Tfn/3nuQOm/xfqY
XaQsMZ7L2LpespgF7YC4ChDvsvkU51x+zMTxH0HptcdangFHBCTrS3a/YvtzrW/XenPQeycR04Vg
VfdPUOva46KXf7Zfz3Or39pv5/l3fREVWFDGjVvVuHgoQTm8RILaHbXa0Oy8l4YXWUV1w0KCaTu4
VQWz4qutYCHeGY0vsdyjeCF3KI+t7ees1DwxVAJvO5ozs//jbFMwiJcYdamtbW9E89PV0Mgkyajv
rFx+H1fjkkUsjggkuahMhY9tMyqP4A+fN3OskqDJTrV0FpprS5DQ77dWlmbsf1Gdsql7UNIIqTnR
wNhIX1AkT6DrnOQ5QCRNncDWQKbdFqpzhSo+ymN3ZUPeWzbGjw2hJuTmq1qY4cNWQvvhV2nN7mN1
dC1tK+ffx7Y19lqquzRwkpyJ6S1aiSBKcaya9vkajwwlPd+KW4tyU6Lgt8mPKN8+J2s8czuwRTa3
+rXr7Wz/rpe6n2OH4Z+ghhm6tARIt1Bpg9rGdo1RIg2Hatyfp582A77fp742+d3jj7v6d90tBivn
UOh1dfTXO75Vp0yFJ0EwDGeGQRp2ln4RJdETCyl8GeYoeoH0+b70c3Haqmq4vF4WNrG/FctYKO+z
EGWKWwcUjuxRQClmq8L2OXf0foIFsJ6yCcdhrxsSDlfryf99PRx4oxfxX9drRqn3UEKIkELpopdm
lv68npx0xWXRAncJ0alJR9QvN/7QthFvLKW/y4S9BVepCFn80ehGRJpwjUANI0GQM72Moz6ctzsT
Ik1x1Xkxr/93K5GTu6VfWjwkubXrDwCCT5P6560g1jGu5V1cH7diW690Fp2FyPZfBwwwPMRicGyi
MWlJwaaXyErH89b2r0vpifDrUterrL/T8OtS263VWnSXM722mzmrrqIM0irDsEkrTEXn4A9gnK6q
CtidJkSJ1PCqr/BLaoFvkzPG7a/O10q5bx2zwc5yE2LYNkVXpNfOOOsiQl3HGmIP/x87p42QHHID
h7rbCbc9PUWV8Xb1ONLT+4zZZq4m03nKdIcwhn5RSiAv2ya0gjvRSIDjRmMBY3WOMYFN+H6MWzlc
ye2KVYjko/NSsCc1HNCcH5+uzbeTNdJrK1fyw3Y+aT0zeSmQaVImH24XKjtTdNtmLr1bnZap2j6Q
ZHi0v++qD/rxPPESmSGeIbf6mBuVSJbd36puN3u9OSKUvJMjE8rtEtsJ0EL+84a3A83wFkiWTrL8
cIuiXkOna/T1VvdX1BQDAemw5ALCP/9qtnX4K0i71f3VbisiDkSeyFK+b4Zn22azUtPN7Jd3WhRZ
emPfyrUpzLtJmZ62dtKsaI39dxt9HGTXGBE61EALZDslKZwlNKc7s08W9K1UASy5RvYFTrooHlOJ
nEwcld9qeJbm+Xfrug2ayc7loD612+6tIx8vQCdoUbpXvu1Gtd1It3+Ur7vKqrxhaDOZ+ykISNWs
/Nw/qLl/U3WHWW1c0VJUMEC91OeR2yfpSYL5peExEIZ35CMExtleOG7FP46AUQoKezterI3+KIOr
F1B0Xnttx5V2mA5Lpf9R9XeTa3lr/cehTGNkc0KzL3a5VLxuQ9Ska8cyNoe7ZRtMtkHjd91tEPtd
vxTZeLeVtg0Sa+bBwN9ELtJTmaXmURN0JprrJsAn+YGMuMYXoTb8UKQoDBBU8QzWC0+A6+IgQzGo
9taykUp1z6Dy468zkCupUVAT7NtJby2GOdvPa5rueuLtgLWAjBNbddopPLyC2xTE22RsZ8FtcQvX
S+ao0O3VWsSSaLuFrSe5/eZeTw1vu9fbVbZ+XTWhldgo5H8Sh9WNfDTAbN1Dns/utz29H8TW3sqW
3Chev/SNDdxVau00iocUkcN/N+Vnqd2g1Stn679tru2vpyrURDqYUrrrWklTXeI2RDAVBxlj0Z61
NkW76YLzMPFrq9lJzNtMgBCYkrnZImCgIXk54ONx1S2ovk6JjT79vaSVX1oMi8NJAzJhXaR68KUm
8sT8ByoBNli6BMBhVGBLKDRHtd3zbSdIph/SOd+rgnZM+8Zv48U1y3/k3nQr4UBMyTWUeT9nIOZC
A+fU6CyG6Cu3pjdpgk9gw2v3eoExlaaB5lt2lZzuCgEPmVz5Pg5g4oNwnwzq3cjP2Wr1XTGUhzap
faOW9rWC1lKEylHqi3p5jCzV1XJ1L7bk3Zd2n1TlIezVnTKz/o2bvR4l+yhvPb2GFtJbXuYsAAWU
UL5bDFfA/0BbXgpMDpIRj7HOOjBrO03Z7KaC5M3icFgKRAhK97EwBNR5F89ocr9P5+e+HU+pEaNk
F/kqvl6KOPKQcLyrPCM0/HRY7AWpNz0BAtkvHuIYe+iL7pwX3no/JGPOQvqsJtp9ABWq1pYDH7IF
Lf1KVvdtafKD6PeanvrM8/Y1f7dIMvymNTzkaEEL4RXJRKPXEj8zRG/EY8Csll0RPgxqYZPpBXJt
HMIidUDUAl/SHSWZfdGAVtEOu0Gv9qVJKluOD7k++pUWHhZT24F59YbBTczBGavl0MkjUDgAExHE
g2xEnzfAzZB44SIdps4kMRQfFp2Ud3DCOcVbStUdEsUri2hfGssuFPE6bRlktfmuDC1fSIZ9FmAe
BwVtMnrXqIlRhS+owvqWZe3TIPStZHLDhgdiUvy8rw9BtDwyrPgpdlwBI2pS8qFDKVjH9lENTSSm
dmFbeFKAgqGhQSznoai5YiD6cJqdvpV3Zc54QBCtjmV/WAYs+IJLa00erml+2goM3A3s/Jdpmv18
guwPVQqjME/v6sOCYVPWfiIVsDN13VcqaWdiBtNn3mAonq5hWrA0flrEu24ChZvJXoAJXMAv1sq5
u/q9W9kOSSFfbDIvUKqdiftr2+DcYAyeIs+uiVQT0mxOP/l8ihkoIoBQid81cNmH0AVU7aWj4GWC
7BIS9GFIxrzjRuiVAfcAYaCLW7+boh12n14eEtgPZn5aH61FZ0gyv4YsIpJfUNLOUzkRvlienqC7
0n9EIjYCshtETMN7X4/wcMiiIwBrFCklrNgE19DFb2ha7iTsmv0qAK6+sBIRc1zHeBLLqH2Fz/xj
DrTUUQr1EHTyWW6zwNVhLC5WYuwqK3TbaZJ4mjF0V+JdIpK3sYr4bCLzh8OM3Rco0oVaeIcxw2sU
W5PdRoRNwGBdhC79WcfimzkJJ3FeXMvMvnUqQX+gmSpKaBgwgo09aJZeOE+hlb7LWvW17aYY1dpl
xxcyHT6VEid50VIxli87cHXFQ1WMdyylPE3HD65Mz/jkHUdTPqjohrPIysH3MfFUo8m09eJ+UaX3
WG6fKkXygN8MEPrHDw3vm7KrnHZBn0/JptmRuvhdXtefFU40RWs8GWNDoi3Q/ikX0hCqGxjyAX8p
O1SjBwANuyY1Mo/5icMgdtby9qsoC60XhLGjtow/mBB2XqpPexxHH3ut+aij1K66lIz80JzVTrSz
QftslAektiw/VJvHxXgZWwCiQvMeoW5gG2F+BnawI+lU2qbVvsSN2ttK8Zbi0mhHMRxF2XhP4uzU
TWAaq+5QytaxSqLLNGilW4mth/Zd5ovD+A2Qx52adrGDeEpvYxRjL510r2ui3xUDRtUPYB0xo1V8
zFc9PWhOSzJAIM9XH/gG8zidxxnuw+Cb9XTWJFDSE4EyWbH8PAx/GFN7xyv4ZcY4MW/VMw7reMG6
cpicwyX6Mo3md5CQropm0TRML7jAr7FzuzdCf6mLfSMr96kYHacxPWkB/t7ZuJxVzWul6djrC1ZD
4R3CuLuC3AmSiIk/IyWftMY5nItdXc64NHTvJYbONqwVtyomt2O9IHSHlHFfnkzR0bvZieTHsu/P
o8jH9ltYF3dI7RzjcjrmUv0BBc+Gi0fs2A7K/BPNmZfBtHK7KIeD0r5FnQmAu2aMlPlbldIpi3Tf
0Cogw4Wf6RlzpeJTEJSQj7TyTpK/wr5F2unD8BGayB7NHdZdcxNgq4TR+zK/pEl4CgrhUOj4S8DV
/QiM7k7BEkCaiIOJU/JUCB4Zxx4UWfyzipfP6Fu/aNg4WhUTgaZ7k4rE3Fvj16r4BzawfBcLX5GZ
1G2J6KpTAbhS5lMlJ/eyJOyHWj3MynAf9O1hEO2DWZSXIc4v41TZbWi9z735YOqWSzrbi8TwMRsJ
8lp2rkmnoueJTdvoe9tnD1WELHWWL65eYZDYMVCIq2cx/tf8Vue8lD3RDD/BEMYIq9rt3Ge2ZnBU
jL8Ky6nGM8UO9OZF5yPey8JpYfgo4+FxrE8BUzq7TKf9wONWlurdHGuHztT8aup2c4pHWTLf4/FB
5iP/MBXT6zT5JGqZL8+6k03KIe2HN9HKPw3WIdHPkN7te9abx0hLv6jazHfBmA+DPDNi4E9hjJ7K
2BZ0lp0BF0wr+INLewaVifKubE8hKeD9EPPIskgIRJgqwC3wSvgG4Q1VztDrqlT2lqyOnWjSGPet
49wgqJGAxUFrrv1GaBlayT+RimlIiO+lHeQh76yMWGlaiN4Qzm8EPB9qAey/oKkXlMjPcBNTN8wG
uxbEU9orX9sAeh0S/Ic2nY7BYJHy4Yqok0nPFQooSQ7JRr6TprcEFJKUWPAR+gfDsDyrMI/GKtia
qT92QhN4ajP5yEK+FhMEhmy+rzoU/8duN4bNMZ+FS536CY+MbvaKXWv1JWqH53I2v1lT9cj0AG3a
hxJuhM1XgU+RYBwAKzzoPC2t0NqmzGyRSSdSN3hxFoih2rX1ZLQt7wBT5OaCPcZD0+ZeQsxhxiQo
4LWMMstBYwXr6uStCobjqMmXIkw+1ApJoynw+/X3ihW+KebyWmBRLlZYI+rfkwJ9CFVq/VIFpK6K
TsS/OVB38TxPZM/zPWYUlSl/5EH+TfiqYukSSePXemmOUtddlkg86xj3pswnZMAxdjFWOQpm83PV
MeOS9W+FWTHVjMAFIufM6A7W9T7JF90mYS7bRTBcAjRp5PuuK9y0ODUz0RX0x7APG91GqnlZrA5B
i3Dy9YD5Z0UwbHHDhXuaDpj5HMXaYu58qQLp2OizX2T7stUlhq3FBUyLYEfa2UgcfgKLQhRa/Rks
5UPQHcUwecza+gE/FrTX+phoTYpyOgtZRXzUg/xSD+proMyPioWYfjhfGDT8elF3PWO8XUVqRlrM
U6f+HHamo6n4q46rXFgbfMXb74s6T8eiDBFoqfC+6/eZVp6DrN51SvSQqxjxnUS5iG3yFvkp5vaD
QSi+KCpfz1hGonXSa9KxOdqr0TDvc7An/Lqr0EO+OFUejq9GIHcPWaDvVUyy8rTTPuoqzneFFThI
D1BlDQ8D2kxEjADMj0RnWv2bnPc4NvhRXu2kCkWf3BiiY151/tSp+LbkBpwa9IOjWv46QaHLq6HZ
VcNbllTDLhr5bomkUuOm3ZdCg2QYQINL0gyVr0n56DSCEl9QIelMO1+ke8uMSYoKcXLZ2rUlkH4l
SnO81zRWUEHAEbnuAOYNJp4cSBCZ+CGWGsbu8/12rq3ztikjAcmHvHWSiQvdlEKiQGZJ0w/CHv7V
aVHdOh8+NcObNQF/e1k2j1lfojVrjtF+kJGqt+KKhXfjKHG7Q28v9SpdddpEwuw6m3bL1FRHJs4p
keW1ZRHpGrDf/oiMkYHo2/hU7huQKfswDJrexjtuuRfWTRPNBTcYyE42x8OTNVQ/cqthrTZq+NBB
X+6z5WKS+7qb+lg5WRXu3MWkwFGUq29yIz7VzSjapaDrO4lHUqgBGKEZML1lClFyYXC1IB3fUwA0
u2EAZLRYS3tXGBN2I3xozapQvyXFIOKMrjIXj+V/8DWpHopQx/1QSdpjqME+6EF8knOsHxth9Kw4
OElRXfthlQSsfaXPXhEwvzX2SVPGHzoZV7sdlp1itN2HWLQ/WZ0ul/RB6mN1D8i4sjNI5/30I8fn
WjC+TDVorWj4GXZtfZTEWHuIc4URmvniUH1AsRbtAotYJ9BHjdFWTz40aeQNMgGrihrCzNEUpndN
pXwv+/gFpp7wrqkQ1zHuEndTsATvWkOWXhpzNM2C2ini4rOCWHkSp1A8RaO8nMZ5nfkE5rtsaHyH
tgPW2JS7rvjeLUUCvU1RT5Ocvo9F3O2ntRQj84cmzborwC9hFZTtr83WqnnBDShBd8cTBiARpRjo
p6IoJ0cJJ7DNa93twLZn6iL8z8jfmt4abHuWKWe7oZdRoiboE6dz8E+FIFAdx9DoEsNeJHw7jVHF
6yViaQibIvbnTqxJvyg/67KUjtG4B1Zc+02YIfXTjZ+hKVeOOsnmRVRreS/jyrmXYY4+puOAA4qh
B5+KMtpDoVQ/xAZI3iJN1osEjtfX2ri646UTT1rHtL7PBV+My+hp2zBAQ4GSRbgXS/QUZCvIBw83
J13B3jrgnwG0+RNqJqtjCZP+sJMa8Bh6sGA5PNc703LjGhjVgi3S0xy0dwA31FNLjP4pj6dzvyTC
oVbVfaf3JyUccU8VJcQ9+i685Hn0aUK+0oWmeZGLKb0E4fJ10hbzSzBZjDH9qHjiXE6vltEfhBRT
s7gdX3ih8R9KTGrEH7icDAcLNbtGTPHTmMHvv6ImaX7IEDp8rISQUjBC8v/MeJPeYPBCNHzfT5ru
N3nQsO4vkqNWonvdT/YE5yGangYphFyUu+t8ZB4iV1/f6tjmi20LRuAYWPNODXrEEM8T1cFPaJey
GEf8yzPE/IjznMuayB6yn031A/i+M9cmaZwGzVNvzGS/gm/NzTp59970n90AbZ3ok5ggLMEVVKW1
Y0zRAtAyGQHNBDFRS3ypATwaOFg3+Y9RyV0YyzbeFK6pfR/FFPV0uJbdZ88sB8KbW5miDRnE7ggG
6MFBq75hm2vDZG8D1PDLitk0SmTzQzz+BOiK/HXIEmmvi2dZ0e06fZUsJ208NfxuqF/bmK9WDcf5
kui5w/yV6eo/iIoQgBntkfPIvYYl6o8qkYj0kAjB131BPzaQfiqKr4tPQ92jso3UAdqCUX5MCqYm
5mEd+eEgzJ0n4NAhlPjZIyJXql8Bt9iKsDiCUTsz8COBZ06sAOO2pa3Loi2SlWvgfaGopOsvgvBk
hhVqO8U+MBiRDyqhvU79ojA5l7ontSfczFgmTzFqnpG94gXjCrgkEzHute8+woqZS/2oatjPLayQ
yQ0xmSjGF5Hfvw1KV2pCr0eupuN/DsjdUWoUugvFN/g/dvmuI/aXtuj64CeboQnPnRBnyZ2A0Eyt
zA66e7bAwyPCv9RDTDOJRXT6A2pntowsbjXeR6SdBoRG+/LbYH4pVZmAy8+uQ7Sj55POXHhonrHY
sksCBenEFKnGBTxEIUN4i7A7UOqzIJ2iN5waWHn3DmMCjm9o0dSxcMhxqp7aT7U4tQKroZDfZhSI
kz5UNAqzzG+I2xaMfNDFmIewzvuhj+tfeHKChVAESIDFgAuvOL2OTlUZOpX8sWijW+AhYD2EMVP4
PEWQjC9QLnt9RdSwVj34r47AFHao/wlVZvou/nG+lSFh15puPl4sq3eXWvEgVrphIBFIGBzRuhc7
HZ2We6kMPbMavTnInJmHTDJ5b2rR6eU3cYztTsmdCnUx1Tjl4v1YtE4J+DUWVLR3cv5ElpvLbiGW
XtfA3OUfYsGkDV/N+S2Yv8zgXkTxeUU8YHvGr8dsKYxWcVS78VqVN0tK/S7T8byR4TEwPZ0T1wT6
UWvk8yIg/FA2Kqe2Uo+v1nkQkfwxmK3IstR/tRYxwomyAkJrohC1cvPScHhcEumxl3GPgRLDtFhD
YW9G2/GCs7N532stJTwlFIh1HwW29M6kjco9psH9C4yJ47WeiLwfRam+24ojRuiGqZpvhlqeau0p
HCXVnwOk0CDDjx85Crx2NwgWq4FKJfOr/djqK9BRLtIw1XEJluQQtoFlxwEPw2RDYHZUkai1Fraf
JGuJoARRhi1c+JpX87MpWr4MudueD1h+xD5wc2S9I+mUFm3xGAQvSAq0T20+CU4RdgayWgn53qbr
DhIack4RVGuMugn8NMVfk/gvwKmBvxNC6vY83yNlzOPTSp9Vwi+NkEfC61SFP4s5Pgh18A6aoxAi
1TbD4gxk8We9alYoSaAQy7Ve+vktlWxZf2DN7VmW5uIWENQ7NXnCrVF507SLkHiM7V7GvClkWWiw
2qllRNHSjHhrvm/VdGU0r/LakfBVSfjWzpxRy+T+0Oum9SpY5gGVtOhbA2bFZfY8g76KckwHp6d6
6D/MKEy/wbpOHWjbyWQh0whTQs7WNZx6WIaaGHR4TzDVMWH6F+U3+B92HJ0rEAQ9f3/1TRcDu83R
yFJSpxPe9FCDgnlRlcYrdItlUOGUwgTgrD+WQuzVwjTtwiqDdv8kp9OdJMQRP/fs9HAW06h/HAXd
tQiqWzF4kJRc96h8nQlRhuFHQxh/0hi1xdXBm3eUASD+Ppu9SxQgqxHhay5C3MJqRQUbCF1WfS4W
Q1r9JJQXBeVBghiEOwV0MysGuZDYv2rLs0rwavlIjeEHKY4qvQxCghjeasFRkJr0q2ZKHGMEsZ+J
qmWjWxl+yUrdsJM+kA4DCCCn0pfWjZASO0+LpRMsE+4B2ZW7JOq0o1TEiR2PZgQoejiamZm9ZoL4
YEiBfmFWkLjxgxZEdwr6WtG0SPsu/xTarzxm0crfZBh9bMUkPGNEmN8tmfDWliRarSaIf6jqYZS1
6AgL2pfQQsBLBdNclHVRJljwHViwec8A3Veunr4QbZCl0k0xY5lSyQsmwjX1u9pGbtd8t2bRFsR3
ER3rQha9tGCisUgeubZdThydHxXEbKi+VTMzMNIc9RTY47DKIZE1yeDkPcqZ8nOMNRsviA9SEMFD
WpbGXpVLp1yixZ2XwpdZgiLvPEie2RbvfVLqtqYN8QHdQahHFcNMo8jnkvzeS2YZRKqy/Dys0t+G
D2ryKCd55WhlLr2JrGrjzooBeDQEX6wa3BvhO2dGm5xERot+eyW8lYzWow97Fxs3I7lH0BqFSY3/
Z8XPI8eF5hRp+Wikqa12hHzLMHHWIRBhVdQCCMMpCRTISj8QvG4PQqV5i9j5xOoYFcfpuz6hN1Yh
nF6iE4WILYuQvLHnIkc9rGwey7YB84aoQiOJr3OQgNP43lgVUxl8Vn2jsU6VZhyDfjora6Q9V5XR
haQZ2OXM3yBOkVRNg6VxtCKQ+Miug4YmoRCC226XndOAQPSckQOLS0fKGBjQoHKJr+zHJPzRytER
JdfWGYJh9nv9oSY9vSuY10uCRSA1eG4Izk1E++Ms/IH0DDOraToDUyAGlzJRCWRPjiI/lQOUX22p
EUgzGzgtSi0m6MjJZLCvQm1PIv9VGuovVaCR2etXRQcFxWzRzDzIlamvWeQe8edcuciEVGW8rZOX
2iBarsHrlKPwPcYskuxOkq+G0lH6ZnzF2vxenXxRqgy3TSJerZoQ2bbpOzS/ozE86pKAVU/8neXz
HqmnhzGzeBHCqUQJgA0sqPLcQHp2phLq4la3nYAgTcM0A+GcgFXEtM/S0I9HYq2ADRDPWFUqgzj7
KAXtwsLyGFcpS1VJZqQ05mc5xv8hbXlJx0pAvU4BupyOAMrGrl3QOkYxQglFgHHFkwQl6w2CY0IQ
IZZPfal0Z5lcWNmYzpwi+9IxoPOX0w9I1JZ2nhHNCkh4qf4IhNAI51e1F49l+WAaA8q+HYS7YhwB
2or+JIbLISgzNywYZsRWx/q4SeyFwM4O3sBqGWHlL1L1JJIR/n9cnddu3Mq2rp+IAIuZtySbndVq
ZfuGsCyLORfj05+PWjhYe29gTkFWstzNZo3xx5SZmjg433Sy/AxR1Lxl1TfZxe570WbKeTDMwtdd
rbinPY30CMrPvZ28uTRXQmYJ96yTJixbpX7iFt2F1hRPPva9f4gyR+qdqnOrOc2+7hHSq3PE67DQ
24uyDlQuQ2Gg1gCbMccx8rDoyMvi2s65NvZM5NbVEhWHcqS/JJw7Vv6xsJ7drSI5qm08HXemkSNU
Iwbwt0gtj4zV+EOKNTnGjqshSs+G+6IjQqcXJFRGPWhh3HpE2lPdBXCnlDIErmp5a/I2Zo+1eyjz
31RQ+TK2PGOuGMYuUoOJ5ZzN8zoEep57H9mZ80oamHughf64EnTil1NeBIvFECW7TD42KubKlubd
QC/U5qRtKMzPe1NGins9OE+ato4Hg8goRDJ/fhChDWSu6l4+/IBLVGJBfcMPxHCwJPH3yMyrRds1
6vK22nr30qgH6l+ttznT50M1M+kLm/4zXjyWmNabOjm+QTHaYVDkQRHqN6C68q4sBtekMeg+ScbC
o3UDOlXFvyLt+dOiumsbmzjA8KLdmcm0CJNzRtaCNhIZ2eF8PSSR3d5MJz3laPlDWSN3ibOoPP33
jS3K6j9/XEf+eRNeWx8G7Wy0qCvSSnyDpON9btKQ7tRDJ6sBr1bFXXqZWeOW3LNTGnxJfoBSpwfy
tEj5ZdKzcVqIeg0TDf4OMOSPotrneTKv5tK1gTtqb05Hl3Ptihwu3V29hd6Ma5zFZOc2a/4wSvlv
Hn9h7FhIKtZTJ3938BD6iptx3KMxOOlptni93SIsHcAVG+F481AfuwQudKLqyW8d1he1ZGFYWnU4
LA0oq6vm91q85Sr3iqTu5utoW6/Cciu8zNl6K+gan9JOv0qjeYH/w2jz0GjrB2maJOU2lp/Sy1Y9
WkstDzyU5Jrnju9Ior0J0pZGe7Ogw8yZgZ/8acJJpKud4qZxAt26CL3r94bJUsAFvgWjjPo+tolT
HOfsTza46W0lMtqL14kjLrdSfBNoRFy9Lp+kcogMORx7XhnvKx5Mthh5z2YrZ0cXyWEmiHxnWGiF
K9qdCByqLnpe8CbTU+atLdRtTfbNJvbrtjdlBtzV5PUf7qOc3SZZeMylSMGu5sj8WdqEftWZO5/1
1Q6lmjWEqN7mmSkjN3PzUdo7HAZe0+jotiDYCITk/s/WVIPd0O7wKFXlsV9XsR8392+t2fP5573S
Kb7tyLGI59JJeXedDQOnm7XRkyrEx06fnOrQlaydXViR/aBF4uoafb0f5Ag8Fmu/ksQ6KvFhqpEL
O6r6oa1snJo97HgdpGFPSsoOvLf3p1Es5854yUcLuDdpi1eKY4KybeQuG93y0daHhk7mh7JcgAFy
FaRNtGezZhInxCylOLpLvLzLHlvMMcQwDtarRplVUStvck3kjSvgtz3m1qFhbeEvB2RxnNU5Fs3X
khu0kmHLbNlyntCKfRtSy9/HetrnFlaoyJHdY6PzbbXTPorIbFV4iTI643lDmpClD0spjBMLwFH7
SWuplnn3E83cUwDNVJCw+SPavf18zB4FIc0tLCK1yJ+zPd2HhFLSETd0oI/l6tl21h8bo/mo3OLU
mCvyvLkHetCaYcewxNgURW8RDQk3GR9ovta8hCQViOGSFRRDP7XkH0nBnuljVIoYRIxdAjdql1gY
75NKJHmNZGKOTgpbRdSiUpjuDUWNUZwfVXpPe7x99t+Bh5SsemRUSOEAAVBINPrznNS7XM4XUj0e
SpIINc0JS9WlB6DZLTXNAQkp5mkWrsnfCNQhd+mnsMVe08v96Cahq3xZsTzDiDxEuTyTPXlr33El
2gy12KteMMOKF7kMH1NrLA+i787mpCT3ru1fDc1ubojPAJE56U7V7OLH7YaKW2b+otjjZVplxHJn
n2SfXji292WXnAYCvFxS+qqcqPm029XtflXmfYJeQWJkmKtq3FU1PtNmLmfPjQZOlUwUNObYi98m
y6O5wKxPNkSBOZt7SqjisMhTO8A21V2VliQZE69wKpoqyEjECtbxF7sI98cUJ+ok/dkAxgBlyDYn
BOqZ0ekfcoZ5AUZYygfREA9SD/3550+NzUTYZwUCszk3ODqxK0aT7Vyl0P4WRMVAmrTIy/jIXHbX
OVlzWHdyuFfFvBip4nBnWnYm2ohwzjT7mKDhnW5d+YmyyKu1wp9Jhku5Aqq+9DX5kpFZX2udD3HB
cvEUJ7+kvDVcL46l77JFZTMovJ69Uqe3qkLrYeAJQ9kMVMdag+VdbXOe7heWQRltUhyUC4gPsFkT
8eMENA75w+T68Hj7sUuCJdrK28PC/aLOdkf1TUBdVuD00yGt7aPBloMKwze7hthi4Clk7WJQfSr1
NmRkl9Jhk4EjOYrur2Z+HqfolI98UkaLTyeB2HHSrFf6ow8dwc9vDk9tPP9VxZ/aiXeQqgEHIY9e
N2W4yCqqZkg57LmFVvZ7kVYdFCtvJl6oEEC3OqN0cYLQZOw0pje7UoPM7verUPcdMnYzWyHHfmuH
WvAaspqA0sydSNIL9u4wEmLvDsM50uUBlzlzA7oulEbqOPmSf5Gz0dnJueofIjoF3Ph5hOnYCEpC
7Hxiqbw2em7V30A8/Jd0wlNGAL6s3TUNtcIdjQSaDMjbPwJpkenBBrWbKqjP1QOm4xYwBH29BorN
S4IQnkzzS4VSskyy7XScdZmPUXUnOmJKrGrfRyRG6QjQEOawnu9mNip1uya0JyotuuqVSmEvyZCD
7K0a5GmOdmkZnxNwNHslqJZ1Vmp16JjZZXVmz0CKWeVaMGK9nAd1Lxlk4iwJsgo/KNfIpiesKC0c
tefERmgwmgRLVyctqQONcDvJHKSK+BA5kMVKdUQ3ssvadmfN8lTq67l1sbMTEb5hsS6PiMldjpKG
MOMxKA10mFPhCHaFDJZ8KNSDAcYfWnG2a1VQD0u0FxXT14Cbksp10jFATF57kwsNUIdWDlaO9oDi
jwya2LM2qt3p92I9OcJrH9P6SH1aThhSNR+s4ZGFiKms7dQDazj4addn945oNHje4lxl5N9RrNFn
3QEVhSdQfMh6QLtYhW4JQDReLf3odGjbGsKLMyKl5W6F/daMt9rQvVF5jgTgUs2+mZqBSqOb46Io
NFBvnclDZ3L7WGyeWu7l2+NcDtGuBwA2FdoJi/hMan+oDeIY0baUJ0rLq4QVwkC378LuhXLi6Kcn
TvUzBqyjow7uHtGYfW2RBvrjMDxXbOLL3C+BNifGbRp/5KW6fkJvn16k2RkEY8srZC9CIO2TZcNz
KsUnYDreYgPwZWITcNxHt5p81VAJY063Cwf9o7XsbVNOt0brjaBZqcOlwf1Y1uz3Te4ygpFk908t
QsVEv4MepAu60nX2hjZ9Ga4h3lZVJ2wgR+HR8Tpbs/4u6ThfowqnFRX1tgQJGMr9vIIbWB1Sz9gi
GILdVsTTNUos+yM2pT/oDdKexVxCzVozDp4hnIwDQQNyE3mxH5PPq5JEmBjuzdJmj2XXAKIxn6RF
gskpNhAk0oFNkIbf6oFbsNG9mj5Bd8gTJV0Jljfx2L/XCyDR0c533PujIRSTV5p/FvvbGj7K7kaS
n97GJLd8ragAMm0m6O7TVjV/FQylY+HVPZPiwq3WZ91dul1jhMheUvc1ToLOeSZvRkS7TDsZwz7q
DjW3t8xcgnp9HN33pnqYqSXg71ZkyNNlU/9Mn4BBoNK+W7wNg3fEP0M8D7rLLeo5Qj9SIlB6bPuT
5l5T5DZpOIz/LIiHnJmsys7meMyW08hBiTyNBPwlNNzThLjG0N7nwtFvTiJeRNJo33b3t7cj62tx
GeGp6+leZztpgAIb5I+2c4osxVftFT2blgeJNXqNFvvKY1OkfsqjnTqFREuSBLaY9XPL/or2X/BL
o4JDT60FQjshrFt1VNWcL3ATS2BKKmC70g4XasG4puNioRelV87xuh648jMCObk9LlIbDnRgnfu6
I/qjJwW34IoVyouiLuQX99EvuG5O4fwc03KYdo+5rLR3d+VuqDrzcFQzcV1kkp/UPO5Y+mlAy0Yg
MV08l7E6P3RJubeN5Do66fi+zLo8pU5t+rpQXkltHR7NfE53WYmXJy0/Ro1i6zezeqmc1z6ZvHkZ
EVLdhXrcTvoENN/h9bRJMfSOoxD8MUWe2T8YjGXCblGKe04d575giPB0uF5Hr/u93eWf0zx/1bpK
71AyvlR63/tGNTlhbkNBrLPRUFWihGmHmVKL8znIEEUChL+L6kFlZemsxmuzQdnDVTGOQEhpnp2I
e9YrnIs94k4VoAjZQTYydCDAGNUrAjLGg3bI5lBDRF+jw9MV44+RG72PW2KXbORZCU3VeSPhgYht
jOxtyYedE3XZOZVW5eXOUO86u27DsoVIM9FhjHTDnVF0eSAQ4fZr2UNJH152igTT1eJNcCal8tmU
b2riIPPo/OcVbrq7qqyoOeidAfciTeGt3GQR/Pl1+pmsI8/lfYC1/Duo6bvOPFerpGBRhGAIllrL
lKEqlTqg3I54zir6WjsSN3NHnd8cZpAF/czYRpcOv9Ed64AfVfy6c8E2aPaTi2Zw1X9vHydfJj+b
qSr8RBn7Q2cCpfQU+iJ+Lu52HL+mVP+2Rk+s7QMvXYwbcvDlijymNFdUnXp8a00Gejcew7issgOC
SvToyQq82iWtj4QMwidrqBeEotUjMn7hHPr+lGWu7zQLjJvib4xjRt5B00kWXD2QlNSvIwZEqFOa
CrluwLa1MMV3NnDfql6YUoEfkJgY+sU2HfRWjRpI6zwEi1Dis700l2b7l8cdKbTz7IrQHLPP1cnv
Feq5m+JydbZrC1w6TaiLIOXcvhFeMQjLm3XDJu0/GY7cj31Ty22vcZ9NKO15fHUjaYflCNDYq+X8
2izLQalkd59XzgKTQFiIwmo3cr6f7CjjpdIM7tHIiWZSro72TbelFaTds3AYuqhzYd9D8xdxWq6R
4iIX1V8Qvlky2y1O/G8dzWXfsXW6XdOd5Awcgj7OS1kB8KAy9/p5JVLarP6Qys7m1VF02Ur1NeUl
r8WxQWe9ku5h4UJ3yv+kOBwRWPEclwsAi/GlMHlHMtlFySXNOfnmciyepPbSx/lv0/7ouxepdSEF
8OjHRsRkCHvX2FPwBzju37Zt6aZ0PMP67pAxt3EekhxxiOAHQJzMFtCaW4ifW5xJq37LsuyLtkaE
9BuWNNpvNqdGGZflKRE1WFs738lu1cecyR3VsQrQz/daJ2tFhxttsI4C8XcUi3tssqLau60DfWM2
LAkE5o65GkxqLI9WI8qXzgFhSMpLlQ23qk+ykNh+d5eqU88u8dZM2yhMAor0I+R8gLJhMgZIYwNu
NbuKK3AdcohpGFnUB8prCfGvytazM2uzG/tjtZ6rhhlx2Opqq11kG28smpKqwOYpN7S7q3RDOIip
O/WtRU+hPV/KDq7LLHra1DPD5pZMi47CeAFD1bysVS4fSbIByq/Uh6hHD6eWxvjLEIbwB1p+zmZh
Ta/1OIfmRoTG04fkwSvg78tY2ZGXGqDe2sEFMbOrvoYAYW26wOgQwT500UV50UbuCUxeY4Nfofgy
IVh8MY/nWfAgznX3u1DdmSgqpp3CNnZpa71HEXKS0a6vbr36UZ3YRw3l7TCW3OYcZtepN37lpHsu
DfADzq8nJeHWsqqMGTiWSPZsmjPoMYodGFFo8Fq/4IdZl/tiZNArX2S4HnSLimpZA98y6LvatZAK
xPQc/VpsF/+4frKrzxUhawyna936+parOqubDieIUmRN110Vx++xnUz3DnjynlRJz+4DANUu5OXa
UakgTJysOzmbSHETSyKUMD9ije5VbVetldcX8wFta33OpaVeo1EeexUQOtdfdFVr34xO5RU+PCn6
iNB2+tQ061NZEVYjMRN+V33NlbZCgbhocciLQ9A/qEhfNiBhvqHNIhUBRa2HztOa6WQZEK65BecK
DLzM510p+4Bz6IZo/NZMTeiazlmf/zSTeW/W4UVvvsfVOY9phQKjOsxt8liYIbr24uCiijV7QgTa
IXZOKfKJIM2V2k95CdN/lVfvxCO96rHzQmvzcwUhYEVMy0giLZs23AH/H6pa3QmyRMUNtqblTW63
JJDNkrJ3d32xl5JHaLqsSKDtrHjQ7KQ96Z1GJMg0hpbhftfl9IVCcgyXcaRodmQYMOc7/eiPVc+j
Is3ltdW6u5Z12xJBFAUsuVi+Z7U5Wpv9dTG+03W+uhaVnSJbdzpQYFzZoVkP0ne7zldUVndJIqqJ
rw4e5DaOEtGccS542YXRXDYEMo44h4W5wtm284GnQ9njevMzk3ocXq9JPGBgF29iyF9nfqu3WBrT
PipnRud8gkogoHomgp0ez/2SADBtj1DCvhjHF9JC38js8YwVZiQyoYW1PWkT+r6R6/yewMo3iXyM
u2G9OSLIzF5iPCAqe6qG2pdgAVf0mmRVzI6FqnveVx3MtpXQF2ss9N9OyYdrWkNYLWVzHGtmQPNB
3UTTnXJaiHvaDb2j+PWkE2SRas1R6ci95ZLO9so0TLsUMQxb7PKYOpODQ2mkc6PcAd4L1tiYgpxk
tPSHtmUtyRTml/WgNvMfx45/rWX0Z3ZdZCzbddLF6iVtnBoNcFsHVWuaL7mDGCfhXNdV928mE6yH
2e+0njiaEb1zxVbqVQ7cxUak/xmBNxKLw4d1M5x/mDp5tSaUQz+QgRY4HPhOUC37Nd3Hn0Ad9viC
yowH7iu2BGVwXPoGocHAiis1cNHzHF91y0e+T1WzX1rkwjG84z0gzNvBH5sgT6UPM3TBzrSF0TNO
a7gBkEfHdT25gMtU8H1dvtanmYklrZeLpiEC6FLWIVs0DE8uNJvimDweNrtOF1f6qWv1fjcNpOTJ
1fzA5SsRE9B7J6W0OeM04xop3LWnZdG8cm6XvapNmDXWYXovsg7J+c8fY6Ikz7PM0NmhK0cbQpsh
LhgEN+a8ljyx1OP+51NraaqnnzdxGz2BELUnhTSQ+9jH66GY8acYo5Lfte0Nmsz5JFfxORrREgMr
mfqlNoBUtm/4+TJd5ZTU2mH551qLPNct0nW6XQAP49uUlslt2N78vLfozac0o+jw80mxZdf+vGel
vRoUI/mB//3EzzfoxdIe6Tv/+D8/6OfLWvlYELP/8N+f85/vAQrzht6ko3P7i3++9Oc9pUdpBw9g
4Ov//7/Rz2cVafQnij7+x9f+9/ewqCsQY+lc/vuhn/eSYVY90pmw423/0p9f4ufncoPKQk1OpZ+t
Nrj5zwfHbpjO7pzCxPyvR4Tu6frsYvE+6HBz1o1oOcHRM+vOuTdj7dTVZqH7Px/9z7ulw4mfVCOi
mH58cGsb9tucZ1xb/YTZdKZKR4/tl7JVQGnk8itH2o62ZNT2P1+mEZlfjYX9FtfpnzSy/2aIgM9K
Iaywn4ffKSmZnYduMDoXk41nDvVvdF62Nz8f/M+b7Vsss8oPsxZdfz708xU/X/s/vvfnRzfLTIKI
klytesXs0enVM/7uD1OJuj9LOaCvoy/uwXYcAZ9vJaAzfEK3nHeBLuJ5Mmvz5NagpdAv4hb1ynit
Cs32ikWPf6Urak86Seqz5LF6N52Xnw+j6piPvZm7wc8f+wEihwD25ValefUU2cnzz8cR/3ehXHXU
i3n2bJSoCGe3QBhrSeMs8xrZji6iP7XcNXErPiONg0tSrcowleY3dXYr/+cTqduHRmeMH2PBoJtR
sImMAzwrNWtfjfP006HVLmiNeryIsS8eB13nBKbx52mwps+xrJtfBeYKM8l/6wXPE4ladghn/GRY
zbyDllXuGdihp00zBoZW7cOBk53sKnkjgJJkL7KGfIu/bGqTV02BKVwoKxFsTQwi7ubGKSxytkdM
3R7SELCXDIwNSEF/rPBk71Axf2BGpL0CARONS1tTD3KVpDoqdL74GjUx4BhAHM7UjV6Z31s7owyq
k5Pfqu0/I6HtoF7fsgV6oAfM9IWm+5aSHkbKPRhuoCNyZS8yM0LKVoRl0722wjwUdIVnMeN8bfzD
QY/488tQaPfrnhuUQbCq/mhpwaQYFzr2wmaiIEujr8GCZEXbqffWtUuKJw5zc0iDbAQPRHpHc2EV
4gpoPblraeoMZjmFNBh0ezWf+2Aa22CmRdvpkhVZRPdZJc3jUFV4k25G7l5GVeooHua/TJd4MmHX
2bLekqHMTqWDwqUC8/bjvPbiyaChvYS0Khk/ma/qVrmlOFZZ6GDNhjYcbG6lRfJodk5gCjPxjRKj
fQQKzRqFGSXmFbs8ZGkLBzslLDa2GiqW6IOxjz7sgVkol2jr8NB0WMSzya+r9e4uwPTN2nlkxw8+
Ekjfrv1cHdhCcF+QsHkZkFiEUobtj4ZAnhTqSdY8iT0AD1qw2mlvuw8pJpq2XGtUs85Th9klUrsd
HHYYW+5LqsBlzaxPuTMHqlhvvVt4bstwsnURSnucQvj4Q8zyiqREetSFHhYWAJ2chc0kPTojWDNI
k9q1fu9MP//X1fzPFZQ26ci+YZG3Bdz9ziK2uqYKCfZuuXSK52oRp9r9q2Txe8WR58W1/lFYeur5
TEuoEEf9uXTQJwqJS0w/jbD/VpsUPp1kmwOo99nl7mg97BRjP3FFeuuPm+rYbf1hnA92S8mzKZhV
01VjuyuftP6ZfumjXi5v9YLml4T7pZ0+O8v+NS7+PB0mP0GqPCUZFly7FF4DKaq3zvugZaFS7awK
gSyjIn1QW4J4LzZUFzEuB+4bKixx0h2Grp/PlklvH0Q6VzBQfLboWCJHnEO7bDKLN6KdCPtU6cmm
DU+Bad86ihNQJ35Lefj5kgFdqt9i1wVe3H78dFYFY2aDhOgSL6O+c9pY8xdnLngAcotfdc1fhkKX
cOE1ZZfLP7SUuA1qfXtBU2mIlJH6wqWaVyZ/l8lt+2Mri+oBd/X9P1/MEXIyCxb1n09qhdMEplUO
+7rt4he6bLiQHPa+n8/SkdQecntIccazzrmNSE6OyavLIPDs0Dlue0mX0caIOUSUoRTRyd3eU3o6
2jvs3yTkummiP6RGhU4GeAFpP0JE8UldaMFKntKp7ebUJKmiCvHL4Oce7pYesWFmJiJBV19/JbH0
21FVn7Y8ikxVViLTJHfwxCGVcVnBnrg81jo9N8g7G+l8DpP5GW9a4oJanLYriSWJ9oma4aHpHxfS
DXDh7WtluIpLMgCnmKjpImun4HoQNGO5j01PGkVWhZxjj3TLPIoyP9ik2+HGOCvDTeT53XU4jEsc
+q1jbWkWvzSmZdpT/3Ri5AxhnCTxgPK+Qf/OrTe0OuSTAG7nvo13UNg5kmrBDND6SDHPWfcV669o
rHw5XdcyeRpU+7D0+aVreG25+IMn/MweGvEvfd0QSxE/Uh73TCs7+EGmPSxyDkzlSSupDHqZ9eSx
3rA6Ne2O9pI+mxpALKU9E9H5tO+96zjSlbIKdDVhs0vLL+E7s2DoRrMMFuu+FYQ/+rLHNF4nFLQb
j6VuZ5zZUzAbZ3NgjubOQG130CK95bQ9mLl1WXXtr6sWN/LdzoC0BbL0SEMTuPwqlIMOo0QFF2gW
ucZOvY+VnriJm63zb4vaLEH5KBmXkD12gsH8w0ho1x3XU2di2uKu0apQU8q6PM+kzAwRsamcZ1Gz
hkY2BVP8pAkZeXOP3XdLCSP0kiyM9sUwo53VNt7QWO+u1fuxxk9tCfKfvxNSKLIM6kbJdxDYIn/P
5mUfJ39U0uny/KaX1Dp0LCTRa5JhbmiqM2jnEcfK3zllWS4BdRe0liUJO5uoF6E2Wkf5pUONuOjC
cazu6uTsRt9rGgfjeIw4bVNyQIT5rufLk6Uc07EykFXWtjd0WwRtj1Z2CdJSJe6ggPlxjjmxn6Ej
EKw1nEdm/lw3MQEpCcX0nanvlnnvdvmpT3OPu4lnKLAl4LVTo126laGce5gAO6AURHGaRyFWP0cf
MFwswTVU9vrBXa/9CvNBHhJUc15ZO87g/SwGf+WfLxHlRPNmWt/NUhxSwQoTI/yp6tC1f0Vpx0SM
4phpVWmdoDDPKUmtdfztKjy/GtIETo4YD1BsFqcNerca4loh7yyCCUBGnxZlOIw15/K9yBt8lfbB
JRTD3eaa6OxajodSKaY2pOdlbj718Sc7D/lbHYALvAzTgZudNNncVAwIZQxvJ5Ngc78PAjF3Rq/Z
dFLcc2MBH028/F1/QXCRLSmWVpIMm+YZEX8QyWo3uEB3/HI0FqTwQ4yJFyfLfGUp7h0Acsu2qjdT
WEnU+3I+xfqD6OadGt0051NZnqr1oXf8SHs28ZDkF7Ug5KCcA4GIXtttMXX0CAUqPpwyRoylhQR1
BU2HuXbGZ/eavra4ZQtVQdt0KJM/pzIOyEG9O69NYQQlh20yoCan3Z1Qnhcj+dek76aW7ipkKM5T
DwAWp/QjuJe5cc/x0j05ROGRFUfGfJf+jvL7qh3AFAjJh0Ebt+yF+FiAVC+GG5rIrOMoCqaVCE50
i+jQFgLTo4owPMt5XOrknYDFu4jEzehwbrdh7Yg9MSEIZNwHQ33E9L1zRnx8Vg1kXd1ESkMOMj30
ixh2V/T8aCfLufjVrs0tijsGZeVq4vPZFDvwX2kTn/MpuU5a/ktFHqmb9VOZsEBE7wgd/AiTVeGA
4KzwT/bdKGYiI+LL9qLQ2ifabQOUyQQOJAcjxxEgaEDzGrQgZTSdkqIyvd6wP6ahPKz1EvSGjrYd
fxBPHvUP1MP26Z69/IHkYU9VNC5wGHVkIEXfALHHtBLNiExqVZ4rKfYgxcg5NesA3ANfpryvivaW
ZwsC7sccq42UsNNJ/2TFxa81Lc5Ri9DDNd9sTVJrNN/Aq3AuRVdp8fyKkRAY3XdZg5GDT89LrBGZ
ovKyzhXQl9Gb24xb9+xr5t+EO0nmGH+sFsWtJj572K0OpbbbmOdujvxk7M+Y2MCWnGs0kwWoFeVO
lWqDpWN5sNX4WGJ3oUQ1WAsr2ZnIS10V1LIewsUiXU4XD71rX4hMJjrK4YfHNCXBmnb7cqxeSV55
Qo2tjeNng2N25O4q+JH1ZpERkwCULyHvLb9KSKfuLs7UHAy7/17IrCg3Z5ZVHwdqx5oVGhAJQRdm
tOMpCllOi3iouyqDr/kQ0QVzCbY+oo38VCw+f2OTjVe7/WpFAuIRqN0VrMprD40Dkg9+seujm7Nq
oEWReIj+tmfK9a7s1HvSanYJ/Z6TlPA85XuO6KgrIZfT8tlUiW5EtOXNr8CpgX0UY/HeF0j7B/1D
YltUCSyGDil+W2pHBgltSspfspxOS8Z0PGzGP+i5II2dvapnB1sVN1HChy2I4meOHZA6Kl/gePPu
PiuohbiIcqnyqCVHg3DoJDOUoOo51nUg3UHbFzUbGjC04b5U+ffAMOjOMK4aPgxfnyGemHNsY/jW
sPQncfWVEWC4PY4mSC3GgD6/zulyoy44TLKCOIKONKunHicOatL9ML21rNWtUhzUhMEMezBj7iki
v0ynaDqCcHbH/WasaqgiT5F5a4m2i2v4NfCUUmHwVN/nHEMrMQQ5q67ezL5rxvcJ4lJRSgr8TrMd
o6qEX29RElTHnBwKFe8ivLuEE1KGQKGxFkzQ01pkdTnVAX4RRe+YfF6jqmnABLG5C3sOMxRDdVze
ScnZYb37S1bMh5ufAXAxx8TftQb0ooLZIsHYLCafboFAC8fLCXV+0r9oqnYDBjLDFjW4y240ajFC
9/KLut9QRMNBjbA9wwDG5GpHVrpP9DEQ7pID1V9bwToCQn03TXFR2xVbSaIk5583Nc4+S5k2Nesa
TOXKtUPkRF6Tf5E8Toj9NmdZ1zGH6fXzmNvvna0fKBAJooIbfq5sKY/e1M4ndyXMVpf7laJJPEL1
rkUumY0SDgjJq8lSmPSnZDnabRxG6F/KhtYOBYlt1PhOWqJftNx3zWVXMbQMtVkz7TWp697coAVW
phRb1Gjs8jF/72aXvtPcgBch3HJMUmrglj/cmgnV6kIkMI+NATtS2OnblFYfCZ4xNft/HJ3JcqTI
FkS/CDMgGLcJmeSoeSptMJVUYh4DguHr+9C716/bqlRZCXHDr/vxobnL+A0GLWlPpvTca60koQSt
vnUlVyQQlonBJJWsko0Agm4GeGg0BCFxnJKFtxkTcMP7InfIS2nsus1VO/S1NezMFi0xnshRJS7o
A5NLK4bn+7k1bwY0LVlmbzrtAZ0k9lYxyTheUBmYwseYp3xZzR74SXbyWv2HdtPnIRlPhc1doVwP
ORurPv9nVioYPeOxbbe1zqfG6xOwhzN/zhlsAFfje+XsR7Ja4ExxMoaEPMK1iVJteu17Tjr/SU+5
rRsZA3N8ddb4oEx7N8czp/XJqgxe190/QOYZDdtBsdqR5/0tV32XOY+W/+nGbqiEe9cq75B2tN1a
Ipg3+VkVSYgr7VmfcXxOp6aGy5Qqgtb6flRkbnmMOz0hM9ftC/erzi2W2Ki01uvivDKFlUoDl/Kn
8Kq72v405u+lmXhAm5dJt4+m/9quSdgj7oviLcsf47QNKCA/0FkbFLh5qqXbYcwMRlT7FV83e1yu
yy4sC5YitFgxtUJ6byGe6SPLpCmJ2vy7v4mMs4bWy9hsnnEQcSPIQEY3L3EJoGfxL333F6R+hrpm
BklfXaZKPJCX2xVj9moknMMwfqNuxdhrmyrI6w4VQ2d95EoPMioblemGnf5ZupQ78jkNnLwl76Fc
e3am7m7yvwUC1PRWqfzGz7ZzqaRtdxTfDO8Wf0XQLy/T8jwAgO6g6s3Mp4un33yPt/5wq+05ANpw
tf2rWXhHwzzOsA0o6337342wtJem9W/G0L4PlOuJ2Aob1LOpnC96VhJfq/aapM6IjaSdHWXCa8Zq
DzGVH0tehkrjadsb1p9Vcg1MLsZaBibTQWdJ8hjTv3Vuvzjr3nzNfTU3fMw04qrwCpAE6/olW84c
5p0HJMtg668ekZCTJy2e8Do1GFbLcGISoPgz8FYMbs4VmwOMD0Pe5cKI0kVHa7Q4fhRBHkIukts9
vxJObqLj/GbO9G/uD0ZGwL1rvjlkgDBa+0kvj6m1LVCLaO3y97qeA1Yze4Ok3jh92BxEvvZrIAXF
3XtXXtUcknANOr5BlvYyTE1ISwWGXeNHuM1ZUjoIoHLuktDunU87S4gHmywYIUotvKfirDp05EtR
NDcFaObeT7Rue+xl9uT5WysO6BdW3v8vofextzG5nKizjyyVorb/WWoysdazY+YQj8xnVT2sSu3S
LbXV66E5nI3eOvms0ak++BVblt9Hx6jYnOiUrrR0bKg7ezrJkusJgh3G3fMwnZYxUqiD00K+jNmv
Zs3sD+4uxSA/LsNni1qJPz0gC/qwaAtGAVY5Kcd2LRZQRtPBYZDpc1BW5PPz9l/ioY7K6mon/MdQ
lo6DjX0MaV+LYifeq8GnfayWzrOc273of+zu9ZmkDRDIfZn/pjuiZhKRphjOfckT0nqFEyJhJYxE
02+T7kuzWwOrIxQ16pDoO279fWodfS7U5854SmoQculXzQvemPbk4mfTvleP/En2o4NZD90dsqH8
apVzs7qcoxlD54SJkwjkmHBNNQPWCeEwkUHg0uMJgf5YHLMhi+byp23/qemPBmpopktXDi9NVoaG
ARjXdE7NNL0kFmqtzoFq8Yp1oGzxsHBO9/D0bDpVMch9zGV6h3VUmvm4W7tyzzKXBlHGaFkBPSOn
3lah06A3EkBRVhdakKBMJ/4nyEvwXS369l0sNgHMedd4DO04ZCu/wTvvhAshMPFlkxyp6Z1Ct+J0
+Ka3kFHxmvBDG9yNp17s4vmPBsUegkdHZ4+34w109u0xqGLAwjxiFcQEuyVCLyDr2gHc4u63H/Ab
z/UjxyaNP1a0LcySxn/s2YcvU3KyJj/S0mG36RhERTGskCf3nd3iXIv1fsr5W8ut9bjkRWQDWVJA
IjJ/eEArfTTWFfNTg1LLy16rz7qGOwFfqQ8jVOqvRbx4x8LQUNSaxxTvBahqRvbmzWuHb/wlh6lP
HwBsmWHngnni3H8sbVLuEAB37SLZEji8TDr1bqRaNJt5mFbe86Bp8d63OX2VZodTPBBaFA1r22zb
AP6tuZtoZo2s7gz3qUm1kRwJnHQbDEleu5rC1iYVYT7IyHF5EcbE7nnvWOXbMm7hrPHkMejhkjnY
s3m3BZlx9+EPdneDkz3zJth5qf/H0so7nbto5hp3Wu/wDD449q8sOQcN/+jWT567Xt3Q9vlcpLzK
wXpx0GSNZgo0rzjaYNwGXJtkibCcakFXfrkIADCVIh8nuG77VDUxMumk4cdL3jx5PN8c/oFDrYYO
HzFjxwCL5JRT55CXDGV491b7UFc/HafjUP+1xc3hE+zal6ZIArO5FZAPy/rYlcs+I9hKu+jO1Jy/
nQfQhh/EGhCItD0fz15iCBCxfxB4XzNQgl25spe5x32NpwhgDwNoxpYaW6y03lITagyO0NbNgzQ3
DmpiQbAQ3VyfNVuQ72Qnx/a5TF9cHNVwyFP4AWOGTbvC4zDEr0OO5gcbbkzSfSU/8h66I9ujWL9S
l71T6q03H4ysiEYXTdIgPGY/6N0LHKP4kJbh+6K7UWNcRvlX1qzZmm9voejSxeA+fnn1U1Zjrh3z
u6IsDrH1T5/WUBbZ2dbM17FQRxMlseX2x80wd9/zrVi1fVPAv8r1vPo+Fj8y0wnn2iguNiJWgW1p
xIkjszqcROgp79bVHuvjKjQADpIVp39Bixbsx+iSC/g4+7sXv3IsOAT9YOy8PTkF1PmdYf9aSlzT
ZX7ysNF4rMHUOnxV3AJtnoL6XQ7ZhRjyET4/yE9/58L5ui3ZsPED6DxRQbKiSRhJoPPXkzM1C5cz
blYQT+NXy2aesgndWReP06HOMWsRGIkTMtmclClhzlwfua+jYM3FKR/+4JMOkqnaUbf9xBIbq9eC
pFedHI2aWZo847Mi2l2qa24tkKuA4lB/3C7WPp9ZRT954I4rcwcwLmyRxQr1BYKZ9JbJJ9A5QVHi
0UhPS5cfdEIf0sU0Jljd/FicvJbF2C0fDatiPQSqjDzFjFHNKL4t0OMLZqEa/wMkgb5MCPK+GbBA
tlihZabbzu1gYCbW4LaODZdNvqOfplvgOyWVTuRsZS/ixzaRbyIdLa0apaE9uG5aQSSx/mDp+QA9
Z53BcxK6cnj7DWj+BzyYxSN1gc4WwUsCKG6AXcBgVnwHNIVpo0QkrrUVM4IVZmbxr8KjwlWzva+M
1j6Zg3Oi5DNKxPC4Wv37MOnEXjdPqRZU6OV+8q3IymyJMCQYZjUrUKST4pWXjlHywzfOY2rZB6fO
zrVXvoyTxhMo9omiNlLDeOixUmMr4ngvRXMs3ed8nS/bZ1dgMQFPRVJku6DDes7M59z+WnlHOugh
XpG/MHicRsKRKcnoJp2P1TQflq48xXN+dLSXiatdTzLMKj81azkPZG/YkO3Ssokm/4fJLaheSvjs
Pn5opzGCWce2j5bKNZ3c8jEx1Fs1UznuPfE9CIeRRZeHVFb8oGtgHxK3mNOHItOdxkVqYu3WxvVR
d7hXMAQ7zA/x+qZVPVgzg51uykqcLXYlT2l3p4ps35T9sfYphfJ/ddP902eOjp1z51OWTm4CFJ+b
crFr7w00zcEqrygABFuaqDMfiPRjD/ibbNYtAiM8myvlDE3KkVtuC/lgGeEeKxYzHttdyT4nRqPi
yzsowRLgh1Tku8O3xKtLlHkR9vk3lUeRnTZAMDcCdXu34BiwdgKASTd+1C2mZfrYsKXj7J57gDVw
lhNc2JP2M/QLGh3LRiJNmun90NH72+qXdqUoAwukouHJnw6UgAXDBtmBEy40fO/F9DQ27bGqm/t0
fhWevfNGFtYFTphAS5afwaupjZ2T5wXLa2NoRHXB7kygBCQjbYrtiFxsBrYSEdrd8u0c/CvZ7OGJ
YnHcd2qmy9Y+lyg9LEb15TiRZvK7sE0sljLitfBRrYUcf1YkO7yn+AnPjkY9SU5AmnUzObI0U3tT
jQ8TLzBUbPRr6YENOpaVDmaEcFfZJBR6riBBLfeJ5BsAFIfLG4HIW23NMGrbg7Uyyi568nfoxxfZ
u1/+Yj2zqMuC/ZLjYd6gPnUamsszBO2jrPzfjAbM1lBXDbd9whPbOnnINvaqjf5TPcuj27BbhVsa
9q78g5Jm4KdvUz4T0x9urK9OLmHlxi0vm/N4ntvjkHOL9mpIKu1RJH3IR8+5xHBkTIe5u7MAWQjk
evryiJ6pj6kfAp30WZ3ZBxengM043Q1BurGDtB+uyXhk9joFdyPIT7NpDtj7IhI6mvZbgthSGhGn
vmTwYxm3mivzGjMHqdxupvOhr+/HEfG2TptbrnkkCVRLjx5jc+XSUFa4L06p3zqnLO+IqBMZNZMJ
20ThPoruC2sHryppsYYyQZjWOJeKellITvkRhuvuwm9hP5sQtmIEqYuBIBFUC6rWnGvHcmLhXjni
JVmb6kUHtqQXC8qjMs9LxgmM/xBDYKc4+vWnvtSy0MZjFWrGslyytZjOuf131dfqUlclOkXGnqjS
m/5m2EMdIDrXe0lj5G3QJ1rYtGdMJZI3CieRGvJwNdsjlA1AHYWz732ddTkA90x4vAvRneALnKlg
vWqgU7Xcqr9jqNrSGY5Y+PuLoWvFgdEH3y9zQTWZh9VCFrX79JGg0K0fPUHTqWJWs9I9lIDk0qtU
HBpXvLCI+i3qbuThr55KYVDSQPStkEt74O7ncGnpX/PEuUvG8cnrhn8DpqbI9HUjnGxcnT5n8wLC
ElW9+F3cVL+YVnlhh/vqzNoU2RQsVewBQYIsybkyq5wAW/08sobG0+MjAunBZM7lVYuLMEtb90Qf
1FnVObTTKj15+TwDPkNFH7n1+tYndbCv2Hm+tcF99ONlJ75np/xj9hyxeKTZSi3mO5ujPezh6tbk
BIQx7uFvNTDHFHmM28UR09UduPQLb/5JJ/esz3oPNKD4ZOkPNL8REU0YFpd8869Y3Hhftzn7Fli4
dORGeYsnODYSfL11zr29+NAz4sdd3/6pM9UeJ6q2r6JGa8jI0e+HZelvcjLvcVWTWnNG80PGEFdF
2306Un3rtfOlsUQzFKlilwmLC75Q+rWYWS4JP2e75GcopeQpOgxjQTtq9h470AOYodcEJjwGUqGF
3kzAT2Ttj9uRaXYxBurN/O6DBL6WlA7tcmvMUatdN6xX7dMTbwmdvlHfwASrJLdbCEO8gDI3sJP3
vCLfu+uXP4732Td/M+N7Wn/S7NdCFse+S1iDWnMM9w7DB/RaMIEQHHgPp5xwmUq+XLuM9zEJjIAV
zkqeIhz0iiwHC1WjMN7sgXlOYfmgSqI9VSkrmXEStwbJoOmKFNgHm+NYzwESJgmpXgxWh8GsCFn5
853vzXYwFdyZYsHPvrZ6G/HuuwkuKsd1SX4cA+51L/tzgp/qQjHlJyzU/thlJb/8ykdZr2hYkI+a
Jt5SKXvZ03hoVj+DQ3dGpwOOASfTYmM3vMaIEGXTSacMqfNcgP14tabZpWHG+1AFxZ1xEquQrwEO
HL0o9rkDQrBPL+QNL07R/gO/cCTqLPc+nJO9klwktfZpkBzxFolSszQsWjNaLuCK25khhiDpRMd4
4kSaY2pXExGxKRmKtc49a3qzHrSOWwleG3K/ZvdprosDk0LtxFw9GuY7EC9ji9DoB8LnHMzuhFm2
y/OwStw7TMImdzz15PSVuFEHPBFNC5BWXt2cP67OKZLQG7tXFa81P/fTsyjIPc0VS0x/abKjRwXp
vlybPHTXzuQvF8eEWDJ5Ig8WxF6yhCD6urBvoIaUrfptWvcjTewlKIWipHOY8Ukkl6TPnmQf31tL
rI5vWPBpkMhfSlV7exz7jHR8JkU2gPle/CCZ055uZ5h6tTBPmjG751U8VKbnnyr9ZWw7yYJh4wkL
nkfeG+l+nuEPEDOiOdT8sFNg1rJHDZ4HDuHO0p6yrnQjy7W7MLMcmGFz9zT3cE02Bk3b2Lexy+Wx
KwBpOJCyL6SQDRf+pWWZn2W8Er9Ee+bz/2UXF7XV+MLW72eE8H9eJlSLLQKd1TM3D9JwKhFIWHDn
oPjY8WPPLjAguYqLvuAJijdhehzbMZqqmNsOZSCWx3qgIuDVw1WfB4bOhmNMlXJ80Or5pIt62A82
YTstJe9ISD9JmKINkpcB/gq8mTF2H2XPZ3MyQwocCFFSJ6StOG2MuruVrA7pCphCe+5XlsJ6Fq06
9sNaAR1ZjOTgrt56Sez2gI6Iwt4tXLKzFrEi6SZwS5/sdJCU28ZiRmLuzpye9Vleh/3sXdYeV0HF
+6qJRXbUQUusugvpcni1rOrFcVt5N9k8ddwm91zonQCLnH/otMOcSchnVsNrNjGf/KrR4fRXtDgx
brVOAd29r55jWVGNMKyfKf76WQOVbqemyQoXBvXM3H5MJW0kzC7PiUITs+ziOnkGY5SwIn8loMV8
y0ejuruMYTtcVm2ko2Xbrc3QRorEIXIcIwmZJX/7VcdXJQcWkiVQ+osOP6FMrelisks5FBbegyHX
mJhL2H0KVZvn4piiR5+JJwLXz8bQ6ROe4hG+pU4OXRbCuU/pIi4tdyvWkHelwQTZZ9nRaklMMleF
rYNvVDMoU83H9AQHIpBKg4ABSxD9338jPtFcvO6WDzEG4h4BVId3Ma/OEdAy/n2B95R3CnczEljW
4tgHfIoeJMl1p1vVg9Bj2Bm6/1jN2PGw6b4PrTfeKvdNLh4QAocfk3sgM5EtKqguyDQSCYQyEWpT
XugFGEJgF5QdqKsDUJsiJzaWTRp1KZl8lc7wTupcw+wXP0z69OVRA7XJRnrAhZ1pr9GbW0zXNft1
vvlMY/eqFeo85kSsm96a9+W2QGOOBPzvWHfp1FlcN1aevSbjElXNz3OjfxlwICF5sCyCR/fXN3j/
wzJi6HRBtyNzj5Gp3MeKkMWlyw2WD2CIArtFxV3a7NyOxdHMKi/AokzDEBMpHBqzXS82ZTuGwZYf
yKbcJHLnVpBkV1r/WIxVeb+a7sXF7XNnQ40V09AfiOLKnWVTctw33iPPFgFlh77vqufDxwDIOiPJ
8wjcHLvdnJxDSciwTEYawauWEK+7dKQttkCy3b57sV5gQWoZMK23WjRnXKBHd3YkpOWyD6ZehQIQ
0FIt8WnWTmNaX0mY9aEUwzFD0ewxgEFlsKwyrIXaDxWbsy35pGMCaerT6KGUlNyfOVjq3ZRj4daL
8yQR58w4tg61rYg8wleBX7bypQoaPkyP/W6y/I/BNPbSJffg38Nq5pxKq0BCka5H/y1X9Nc0AAvI
GWs6IFdZdAeNDsQdGsMKWb/oEQy3QwPDQhMtVnfO0wkbsyb/CCxXhOQvgn+x5cY8hP5kWH4bjRxx
4xfBmBv83NXFqufIm8bmwOaeK582EZNPb15J4Dtj9g3zjj02kWwdl5+MMz9UK9u8Ogdf4Tiv+Wpg
3Jj1V9tN7xxx/d9sCpKezUWWvpS8R3eeTbDfLG/2IJIrqDJASdknozGjjHWDhZnsF804poXv3Xnq
Z+6VcZ7mnP93I8Y3Dn7kwfT/rTZGIXqVZkZwH4hmaTAMohRUwNzgAy4h4G5Uy327lamo0UCkS40M
eyp+hlGfQAtgVoUe8SArVF3LqPcAph87n55Uu2weK9gAYTINe6mJGSXSJC2enLVuBihl5T+Uq6pw
9WuUUeuxSRS3NyQL2nbIKaeVea+jOEWrOXI75trobN49XxPDPs5f9DG/VBDtrpbH+FLm2k02YZ4g
7yL23/0gKai7GhrSi8dOjdU4nj5i1hHRAfsxXdqd72p2lFdNJAr1LLePStV9euixjlAjjxfH6yxU
SvmzjhgY/dL68DNWmhmJDXo+UERieUs8l4yZxw3T019ShURZ4VoKhnwT++bUwA68wYR9pkzd51OU
E3bh0a+uxwxmz+zWDDmrhYowIUlWbkbbEYUy3OEBR2SiLcNUH3FjD4KjLp9izOE+xhCIg0edx37n
jFjtOo+WCa/6JlR8hjvrH8Wi2KdO6v3//zqprpm3fNheAeO0ejcburCMzsTy7K+v2shF2M21bQrj
NBCnop4dYIOb/ps3X00DWDJpUVKcmkx5XfCMjcOJDp713I0oddXavzGuveUGS/+OiK7v7D14poac
NBIBPby4bcUnHFzoJNlyIii4imOCbaUAsTZe1syDy5zF7ORMEdKHcJkkvobF1ABrpH7gbks3YnS8
fxP5TE0NQKe2OOBW3pAWHj2K2/+KmjmOhgS+1jo07xoFOuhnWGz8W4zPiU6LpQ2Vb5wNjXPd1f3r
kA7o9AMECD9+K8T6UvaoyGl+dTJA69oVZPTmo5k+/GR9duDkcNv/40xgFxz8zrHN+ygZ4x8F/9vj
HAwrQngEr3gHN17Uo7C6PfXI0uOq7prrGLX6vIZkUHOMqaVeYkSaCqo6kH5zhiFwMBwW1C+8uyPv
t1VeUlu+kJJhF5v5BOJgRjjz3dAoD9NhCv9qTh+F49+J1a7CoQdlOr6BD2RwTI2SGcUJHW1tjkxR
lMrMpzSfXnwqB/azgU4R03ZyTFgmjY2TshArvpCGuAq103s96CCHOhNLMIz53bL6Acj+6cmpEIq2
xkizI9ppFUmUmea9r45j0bpBG2gDsksx8GVxZ76qmoujfmxIMoK0e0Vs7iJzsHjWXIzCHDZblIJ3
4BwuYwGVlrSAn0AiQOZ814T23HNQ4Esgi9rXvNS8uOLjJxsOlGLKQBtWW1eIu55zgy/91rPhqlK/
YsAPbBfDvKGwDKWefzemePfYwFXcQYdPnzUP+XdeYl7NMYxZtVPDCMfZYl6cSftgb7/6VQqfEG42
6LiE6Wfww75rKOysF/JpqPtWmbD24ebENGdx06HsGwVwD85VEE3ImZX8ghmKp6td27BMaTLpMy6x
lIUca83IrqzXgGF5bR9J6DqxLHMcVRWlv555MzJmkyThN07AbWALkmzqvPo89t22YWbZJKUToChm
D1nSPQAs529DEYwE/VUXdNcparRyncT/QKiZVgEMGu5RrTZycoMgplg9mPVAfZwkMet46qPSaQ+v
SR+EKTrFWs/9XugD1YJrtV+lQ2LdhPctyFyws13+Uh6FvJPa1lmbB4pb8MP2XLzOdh4qd+N2ZMuj
y/ts5xMwijpafuQgHk0RJ3tB0CscngojUxfWJp+Wp/ZuuaJdziTnt02c6LvqOOufiYMekA99zMsI
1HsaUjGJ3mxWvB/EIynuOuQspoBgwvQIY59R4qryD82vMKu79imxOAHjtEdRJ4reJV9pFU4GOJIh
bv86qriD9rWjXPI+UeW11aaHVBi/3E35drApRhMi3u92sMAzcOf9enSSnsij/5zLTrEQZauIlztI
qJnfg7zCmdADdtHAT+EMAxxQaQZ4TaIEjt19Wx3BANdd9mzkFDlUDrKRBCdi6+LuxTyUkWcSxZlS
wCm61V9UJ4vQAoK+ViJ54FBiSSkoopJddp2pxPPTTF5LGvSU3RfXwovcpsZ6KUA7tLYo7/34bhq4
beZ1HvUjfLB6bdajHIkMo/SwJs7BchGoRHAeQGWJAencT7+8UWG3TYtk1ysMB0372Ma0LBKu7kDi
m79OR8CGZdCE3wEFAYxGtU4vaUIezfFOgz2yVRUIfbTEPrRcdw+qwzBvuhULxxQ7J85/Av4u9r7E
5jYoY0jSnLdLUY4nxa9PZwgaTNrG0QpaXs99LbJd+cClU2oN38TtX9PhvEvclbcWUUvNJCfgQI4u
nQ5VUxF767K7uoFdXJZFEI8CqAZJ46B0N1Pk0AKjmScn5OZqBhYU2lCVmh/hcgRNnJUWdVhpRMi2
O3Wep5Cjn7hZOpxHyAOE4wzGL/nBJcUKjUHQWtmw0p4hWuOIn8Y79INz33Xtpe0b69TX5ZsWd0cU
NyfkyVIt9A3d3XBD1mjt1Sr+zO3609dI7WVG31Bdo6uPrrr4WrWAZ4y/efuAoi5A64jUmPe2YXDP
tKV3Hmkogxq90eKbc01QcQ/xfd5hCry6U/lJ+RyFP+kvFwdWCDTv7ECwHsTUh96AU3jBJCd5Sdx4
1O4tVaHgr7ABDbSYXVsbT8PiYrbIwRdOxvTPKbpTUbJRkMzFdF67V01jBGsyeY51Eg9M5vjc9QCq
geRkQYVzW85FrhuMiDPITrNRj1VeqBAI8x+xSb7GPGDNSs1oyvszYyTHfuX8UwrksFjSb83aetXA
CESDLykrSqqHYaMmNguRqg5bg4H0o+ErvlekW1zH6i7O30b1WAXN5LpIBumOMkTYqCDu2xhnWuZa
UWlAxMzr6jmdSw4hHwsAVqrhL6RYac9//WXZexpdGT18O4DVIhzcdjgOVvdg5ljV/Kq4DfmkU8rK
kr6coT77/OHUoLmsq/1L4c4u/YL1h9fm4pEHOh+3rlIF2YTb7WjyT9bftE85nJtpDJzcPmYxS6PF
aoi6dMUbJVTU3WWyvS8KjbkbE2JjWH6o49vnXuZ+ibys6HoGL9UhMYPzp33zB0S487Ba1r0z4nlv
QdwrrhiUZfJu6lfbi5DHaaD62+kdkT5cQ2VVAFvqDgqAlmvi4XHL6Q5fPyvK8q9ldu3TbKT3hZfa
twrj3NISBG0M8bYx0JM6B/OcUzzBZqk7yK6G9tq+F5pdHEwNB53PrB7EIJ0Sgz/8RLWCIxeJNju+
J7N8rxOxRGnO8sHoP82ygcSNMS0A0UHUnOUHCan5NAmERgSolB36yc3YwU8Ftpuka371cn4ngUbT
J2hLq2BJbaOCOT4Km94jqxm0Ivn5CziS5BIInZLBwkPYFK7+kXqEIpaBfIyHF53GC+9iGKl75Gp4
RyRTD900xgXUr0FjDwO1T8LZKd81gjKP/0mx4RqphZ3bQz0+cpW5FiA5Ij8+bI8KHnIss1geZat1
FB+pPdfo8WgnKA8t20PqjcarF29hVObagRPGWrSvKuve2g4HgIEtfFhxfSHfgDIdaDWxmg5aXhOT
vZtuVUwIsXTYnjXGHFqdQQve+uu56CVYXXnccqYuA+eZYYKkJdCWXIkT7ZoZExq3Za5mUDMDvY6x
dTXUZXrtbEZJbYyYZO1neUnmcQFj6wqYwY1JaghbRzmTWGB2n6pt2ZpXn9i1HoYiq+/71XjEtXip
yzW/q2vWwWmM8DMRmwsdL38uLZI8oz0gjs8cK1U/vDoJZ/U6TNihndm+cae+TeVURIu/fiMUawjB
1pcCTkmSjDHOwV841/O5YU8SSun+pjZDmE8f2hEp5LWymzeZNHrkrViO+hbbmrSgIsjxnCXGA8zO
7JhwyyICwd+9mnWalWqJtJVCmEAIG/k23ZzWvXL0QfacX4kuAg50xbzXyj+wQxgzmyoLAWZkByfR
xcGKvecZlHz7IOfijkwB5ghHRkU+53t3iXdjB2yMLj5Hiz947NeDmbQAdyAXWprPTgOKNz5ndus6
tiW+7TTZNfjlOzLoO+zX2XFZWEKNoomjaeo9vGw+34z1BAC4D4g4entdmtuvMxVHuSzNscLvqHc4
qlzcwP13bJa0OUz4/SqITrO1H+uERiwY+p07yZtGRi21rPw4E/KmcRdH/1TXn2lcw2ox6dLTEsiE
xH9QByHDjIRD1cJyXF+qyAHXKlc3wcFJ2L1j9sx8WwONBy+2XHIAwlNa0JJqHGU/pwfbV1Q6yKR/
nZbVYrMkP9KULGeeTw8Oe8pwlBxyXPZpKCC/Igu04xVpXC3dN1oIxump/LJsLFcxbYSh0PqKWBnu
NVHafwjhobCJBiarcxH6QyFo5Kl6i4IHb31fVE+wAYhYSRmOnNCtihrxhhIjgi7dzhYTvq4FzAPm
352Q5RDG5AFYBE/bbk4/WlIXz6Rj+7PWeJAz/FvvDMatc+0Bg0lPiDu9xX7LeQIgZMUSH+VZ8jNq
jUZxoYtKltBQVaZsAr1BvCD+GGHRpITRh6+1dJGZM+u5BqGcj/lHai9aIFPP5YKcfTWYoElT3DSd
vKeXsDT1mCx3vTn5+B3Evamsml81P2WTdE+lBRPX9e071dW0m6aJj5AzUlal+Oj92tevacEBIDPe
PmzlQhggxWXUzC4wiv5H2HockPBFmF5xvpcwtKUpVu5rFRWNVkp2e8QEX51SkYm9jQEssJ2F23ad
Mzfwr+jUYMWdklilxE7uS3vOwhE4RdKqrdDElMg+I7TRWHsycjKuU5L4J6MAPzRTj1K4kkgw3yua
y4edrKnyNk0TwnRJxe20EUUiGhTI+k25Gdh2+qcaK5Cdum+HylnvF+IYrzwnOH356TTJgK8ts0FV
BGsHzTcfceE8jRI0SiIsUpp8vU5EbJCgt8OSSEcB+AXCDJ+BVitsmlgvV5GQdCQrvNf7LIW+Tv6x
xr5JBz3gSU3jzgZMb5eN2Alpgoh83HCwRjMu+6KuiP0ezdUS+zFh3u8HQG4UyWWRrz3+x9h5LTeu
ZNv2ixCRsAm80nuJovwLQlUlwXsk3NffAe4+p2533BvRD1u7SJESRZOZa605x3QzqpOet8VGZMWt
lW1BNUO/aIopKsBxzNyDmnO9FxBO3BCFVI/yQHd3fAwHNEtKm6J1SejQjldV0zhizcno7Vv+gmjB
PAq67qHJH2dauofpDRyVn5Qzn0Pzdg4noL5Jm11S58tgRBijBSpbFyMdHqzWdHis4jiZjX1mjXsM
EBNGXoU8LtHStcNMg4ON8dCF1c6vw5/RN7FD5OZnZ0btHJn+C7sIfRg2zIUv611Lj7xo6j+eoeY5
4oVP6BPR4daDhZmDEs7qUKJpPQVN4KutlimN2KwZXxAEN0AY7obkBUyPE58tra1wmlBKuU137qoK
21VLB84Z+/PoWR0lv/EZSxSXtqft2zYuryUmaHwFQoTRsY/CH+XXKDyz7k1Pgwwu/oR5QvKBApeO
nYKdlwEaTbgmnociD45FCgC0GwhI40Bl31+tngKnAWTV6HZE2JZfYCxAnKvnmGOtyuhWrVs/6nQD
a3PwLmGVEYar2T+dBqUnRk5nF7la9eSReSjkKtTE0OjatZlWB6/FWeNiagWS9uGWuf3btG9JbD7Y
eXiWojMw6Lq7DGJo65YH/qzoEsjqBX8dbhYGpJZAdBgQJH9QCTmovUfqTGleTMWrUgrjVdeU/ljU
tnWxTRxySZhcUNaNe4D19aHm4Lthcvbtexk7sONa/3ypKuh58PsGaqoW0AND102kV0uLvI69TFW0
TjSS672xvqZWLfa6jYmhKy3vaAcVcTDBim7OHJdtBRh26GXMluGE6ZNWBt4uMl/KoQDsPJFzoRg4
WGbBAchfM/ArV56RXADiy2seJ2+IeV69yqGl6nCu4cNagalo56SVHwBM4B8xlnUyLVaDEVhYbS51
7m6cArGn5XjxlvQUDuUpQWl9TxDf1L4ixOwfLAaLK9RLLHRZt7VFRpssjl+bvrlBeqiX5OfEK0+K
4aBF4hHMgQtdVjEqt2AoeACtKGVo1DLZMfs3P4U3LS2I58TmwGWFktnrw5eoTfVWTnY5i43INujJ
MvYp2G3Wxx1gGXArie3sI/qe5iytlz3k6cJRT7VLejGKA2YKpgsH6i1Pg0dXJWDqG/eUgk99ywIc
49Rua+HmH4D/z5ZJ8VwU3cyBb56Spi4x2rj9qyRgZ1Wk8smmumHaMtt8u9kFQO2fKby7MJVsDNAG
2dfAX4M5RwNXIm7LBAYFALvBZ+v3aVzXDEpjGSYnXjTgR7SQMck/ZYrAosim55mgammlIZZRlyIn
zhem6TFi7Afik0xtlwUgMJNCV+vcpv+WNGhsEvrlG2RzBUwawJ4Rn8AmmupL3/gdRvXxR+v84MPw
PRbHyTxKM+/XQWq6Rycvv4IKXU6cF6cCs9Cpjqm5UoBhTglTrQb03k8kyR5HMWinDtna0dUxdMY1
PRR8sxzqjloQHcBmLIKkOZMO4p66Chg0FSim0HWPog82/egykENANzDyKnaWnkU72/RT3F/Qtp2i
JKYhhew9vZCnlzwYlvwOGlEjJ+eQwwB0zzH5RxsL3odYaQLoiEiYSkB+hnXIhv4rwaNO0UygDgjn
hWnMvHkPgRmyG2Rj0OzDKsHenKtLG6NmFCaDAj1Efen6FEXuBLRXllTJhNVefcSGOWaKXRSpcVGh
MU5qmrWoJi8DnBiC4rflKa18YpWw5xFv4OPaDpKdKg4ER6BuiQ9T0JQHC7r8mHjkCROhiU2Zfoyr
EKii9gFdDs92YZScn6IKR3pPuVnapAr9RjN1rgms3etNydKYuNbKSRH2dhGOnz7NfhOvTDY3vuG9
wfFrVXqphJLdYE9Ij0GU7+OM5C+rEzUMb9bb6KGRzb7KIFD1YVDt4f4QIVekOKD89jWWvbZTmrtx
kfUmWWm+s1x8F+QJ73IzqaDIhl9x5ldL+g1AB42babyheksuKFQj8plQaPsaKAKyrm7KsLPNYIyv
ZkQA+6iP2Q5yAQYRbdhbGX8uSguIHPQQ2Bw3iRpIfXQztUFsUPX4IjsUwQepQTizIg4gs1Grdp1T
03TpapIEk7WMXDRcrQvUVTUjQHdadLrYtrYF7tYGKF9SxnXyCMcAI2nLoKev8Bubdb4jaM+C/Dr3
fwKBCKIbg41CupEFwbgUeug8Dxjmt4mekx5gR3vVQ61BpSpGZL608S/+mKxK0ccPNB2ijd2GDFwg
0NP4VKc06JnCN7TFZYwSImrfFOk62yyRD8YEnrLVmicqEeCztvlbOhw9anQsNNUXbV2FG1OLXrBr
NbxyNFc66W8NiYJ70g1CtYggG+LiRJqJ84R6yKQDBeeVNaxaG6qOXwcRZhvCYdcOTQXef83GHPF7
uOlSKDFndI4bP0C0LzvAP6hpFE4omN+t2vUmuiD84799KcvN1GPKWXIATSGvO+2SDtyt6cxsV+SO
XFkjdtxk8N2TZkK993NQukngsgQXtbbuc0c/MWhEGhFML/A1W/p6mbjCAg7RMzCnUI4J8cmGxUv6
GZ/0CV4D3d8i43Sg5RmQDEUQQFnhv54AiLP49hniahrBN/q6zsU3Mjj7BuZ7ixyMe3b5sq7Zm6B0
hUxOyk8QwiR9tZ4N+jkj0jLCnCmZ/NBaz04q6T/Z0oenmLo8ovv0GgzGC6lZ0y76sR3duMHfqo5u
m2AT8drw2fLNDTUvqYWSEKs2+DkmnJEtZ+PhbT8VPu0lbH4AJbE4ugMW70BoOxm0j9KDXVUQoWLq
w4dR9N3emUEezgQHuhwAvaNWOSHk1RetjhXV4PyxtsCJLxyTtRm+ZnPlzE9kk/OuZPls9dVPagvr
sShMez+UY7s0H0RG4UEBbPIkBcFjS4rk1qzRYDI/zNdjg/stUq4iIdWK073QOYJHmS0fdSfI14hD
WaKm8tSgVNpHDguLVasD6CINu4oHl2lUn2yKOUnojLHvX7yGl3ACMrwOuKN0K3ene6jLNR0dCM+k
PCY/aOKHA4DafWVo7WGywi9f17SWYncxaI6/gxHSMy0v1DV1k23U4QLvu4bOAuxWMoRGZzt5SLC6
qG7pBqhfNly4jWzwrCKpnZZZhRCqx7GueqnOKSs/n+9NHTN48ypfX8MdxRceiWMipo/OwkqTo6ib
OjtjUsECjajmj5Fb8C3T4hyozkArQOLmENGBYQLeocWl/u9CB7PO/MU0KP1M6TS7YU4Xin1chCkN
A+DbL5abRXuvt16GJv3DULLDeFF9AXc5pLqkTTKrsPntlG4y7jfIrPAnyGYdWcYX3WJsbvqI9Xdk
ltiHwgXxIDyQP8G7AXuASYm2H0vepSFFBIw4AJdwtOl/mulJ2qN7Zv5OnuKQpKc857CVBzXtwDH9
Q40xwmXps1WTOWI5RuNsUCHYBIewOBhTuxroz149slGeUe+1izwJHgsDA4jIM3xcPtl5lU37uyPG
eeX4GogHp9swEAieJcJY3r8YNFHfcdRLOJeOG5ds8EdlUHjrYtxgkCOAuT9rrkHhMRg/aejtazEH
isTaocf0ha0A1PiIWKZI3pQjsfoOztLJ8NMLOF3gD9BqNcNDXnIS9YDHHJuq30GtAzrsesE2s/qt
NBzjwS1LzMnOi6Onx7Sjcm0VIhiVaH98xaDVZtHb1tn0o/QOyaJy8fKzLsZtii8ZAedBoLFahnUx
LylOfvk10o9cc5Yc1uWcPlgqedRd1nvAABNDGJ84EBtaXtsYlzJmGYXdmi1SK/vSoIamZuxtMzm6
DyZPDL1jZkn9JsNDD41Dorein02MIcNozb1AFFrYY/c5+PJQwbcJrApj765lmwDr1B5LrQ4uZMEm
1xFiB0J/Dj+hzRZUwGlAeIQ8erwkEqh5PnIuDZrmE8wxum9MKyc7w8GCSrnfBOmExgWOJ7x/DM4g
Y+zC0VemQSlSByYVmZPnF8vGCSzDzqernWdX2auffurDDc0DQXWP1Jy0blH6v7pYbEpVXWj57wky
ZdDqm+nGGZ3oktLU32iuMtZ922G/yEe6WjTCAycrzlnFcdOz972d6E915A+n2KQl4hUvmauVG3Id
ofmRxtRpNAgqzr5rVZCua0UAWxUOLT4j+1Y3elKiMHODcX/p9XraMACEdC5wLqdN4Sxrt1/49JEP
ur1S7ueUpBCHpsLfMbEiViAkAq60b3Wlpi1ywXSltQphpE95LnrUaPNr7DYpYtfmYSBVJJ1RHOlp
qDiKD5pBgUGhuxR+bJ0yabwWZbaXAlyvH9qo9Q1qLj+wxmdTZc56/EGDyJxaE7eovQw9MMUU979V
cVizUJpd1JwKF2bpp68ZD7Ygo02L1Ss6WA44j77smg21KIEetZxxNoxoiGYSJnFzfoCztgwi8nDJ
XhfMyPphCFGaufCcewbCVT7kCC4KDIeIZ7YzXY4pUZ8eAbdfEyKzJuWUl7RvJ9KlYucI0mMrXEZ2
Yy2YAtlUS5bXv+d56bJDlvl6qqgJGa64R5PagH9hMC80oyM/JWLg7wDsG5lm9ZwVQJTlR/R1HHT1
mMbQAIUBgNgNCARuipYIZZvJcF7HFM2AADm3Ooz9y/xa0eBd8GblXd5o70CQdCRWIMk0WWYHYPJn
nQrrlHXWFoJt+DrZ6JEAGhNeGBGFHkp1SRZ1YRqnMiz5uM7wQMty+n2OS6Dw2/rCCZb5OK44053O
ZLIWNw9EU4t+A3V2uk8a2GxCkmyi+RKellCYu0AZOrTFheghM6bKORidefYk4OYmPpB8bF5goytz
SM89XqjYNB+xQ7+HchJXh6HDSPGchfCcTNOnwS7nvhqG6qn9sGzoDybhfTf2QX0fM6td0BSm2Q2F
e9u2Sjwg1bbWgdO0FDPWHwppfQstn851MGjMx7wv8uzCDeOx12hUJpmkIlrWnTt94Re/qZAAeWIA
wM1NvXtty4l+jv4SIqTeewmddJNBKyWxJPe5kw+p7amVLSV7Hb4//tpFhvyPVifKkzKjYYIKs0v8
nDMAzlsjAFbsaTr5DC2Bv6UbFBBnqZ161b1ORUE/onYgMjUWXvmUXNEhMc+VwrRuG4hD4pwJPBwm
Jjqy2zmhwByexf25dx8EiM5lwNL5jNQhxXlaNxgt7ekYj1DLWHjjXZpXI1FExAulefRddz7MLYHZ
B/h6xFaziGmR5gpbJellzAorrLJ5jY5Y2sYxUCk8JAF5BmMq6EsOxZ01Q7QCnhxs+UkIaWCyjkM9
eqvJ8eN1YXsTOfVM4dNOgAhiqgmZu0Q2GHVPcU3IlFKVcaHnF9hKURVY6bpjbrlPoa0Ref8lqS5W
dmAjxcC37OrhuszfrP7HDEuyxeJKnkKBxYFfBXkqvA7oUxBLOyGmltvYICcuTYIdQtz+eZrJfZdR
NbCuf5CcfWjGHE6N/2IPMV7U1L+C8PuVjPPykIMdT9CopEbzC0BLiX+0fsgg6/JjIFhQaxTnMDL2
hRjH8zD0IL6dBuTQ5O98RNkPZDI2b5NhZoe2pGwSTma/NUm2RVX6ITOpPzrR9Ob1Zr9GNwBpG8DV
oeHYqTnNKSYkEbl1rw7TgIi6xoHoB7r3AEat2QpMy0eL8eSqnfv1JlOBhhLA7CEvZAHhy4TkYZi0
2Gasnm2NdJSYNs3/fDHC9kERs7erg3RXK9D3aKH4YKtAMoUmiI18LkPZz7HkHaDrgHc1WgMvAtOm
cYpwWuLrru1dQegaOYlQq1R/bWKDFBpp+Vs9rKBre1iecZNQN6fewTaqnSo1gVk0/PJiUa/M2Poq
kHIXoAk2KkLE1bVJvZDVQIMDHBE2F8nz1JkL7COkhdvOOhH49pyk5VSpl6dBj7cuMCkESeiraocj
lqSzBBZxWOoR5WPvaPomQxPIG5ZNyGW36gz2DwfjakucOeWI/BIW6WWph02s06RPsjuCUqwvrGPq
auP1XLujcWSkRTrIoE1rSB2cfLUcuwbZryeO2ifYEhgKMvaD1ux+Kmlc3db6QTv8PaJa9BGOj8aX
2cC64E9Lto6DEEPY/UYA6d6VPlO2AcChJN+iqLFXtmF2GILo5pSGs5RJizcl7b9bb/zus8hAsOBd
GqN7Fmb903b8lRjhNsCVFsaUHThB+nTyEj6E1J0ufOuIo83c8M+AZzTjQKJpIbexoQkGEVVLsHrY
PbDNmBDQzIvV8MoHbCBAh5QxZ71ly9zqPyRDaY6bvjNz+xFsoWiqEWAeQ965i9Cl/TiSwmd2b8LR
7cdGusbJCrrfPp0YRHtiN4Y9cGY1Wht2eJa8mgCdAMJDnL3qE+uM62Knkh5pUFjon33kfRjM3Xgx
YBxYBQOIOr8jac21qJMVb36orvMhl0Im4A12UO3ZCihXHXSrqUYnVBIDQrDhlG/t/mxZvbsn/ovB
EqgHni44VVMZh0+Ri1MdSuuq16rys2SsGQ0VNWXaTTcrUWcCSz1LshLG2xyRPZg7YS7aDn5LNHUs
rGJhCzSGObKntdGExnGMDH9fw2QxkFU/kMlK4hTZLKGBqtvN/MeGvXCXZcxA/YGRmNnMZ1oNmhV0
bZJC9a2gOwYCQ2yibsJpEJtqWVoK53zXLHTgretmIFbB0Pz2KkFWcZ/kRGQ7jB48trowM6Co0x9p
HvDueQALAVA1j4mWffeh+Z3mIBK89qV2kll2CsXQ8KpzUYAxJd9kVTCnQ3iY75w43CEdwaMLC6Xk
sWFPAaRlqHNTNrsaF+4iyekSSBlt8ghoTZGGDMor8W6m1kfjtdE6DFsUaHwg11ZIwK1pMpXoNf2m
9a5BBSeQjjglk1DUAzUi50U85os2RkgS1HJcZbhlzQHGZaBbxokuwnPFKeOSxvpXV6LtRSTOMVJt
itH61DVMVnnVnHNl3TDcYHOfLVUK4HRlhz+xYW6x2Nfw0jzYaqH3FXpXtkR9JVzgRBhYZtBDesUT
/paF4AFIe/tANkVjPdSXXVZj9fjhWMMZyNHxzufBj5jniZwYfpO5QALfaH6h3a9Jj1kFFiHROmUg
CkjYE1XK9t/p8nlwYhwq2GcH66cL2LgD94uAunyhNTXi+YFaiB6Xjz4NCcY43FpMmYu4Q4NoDax3
PEsoIHOqxXT8NbQctxyF9xifAQENzI0Q6vDykLLJWegBUdoxS4HsBaGxMi2yEmQKedwQYAuIA63X
ERNJxqHmC9OgAcuaID7LtSHqFq61bOriOe9bi7ezhzspQrdmwwQ1dC8jgj5Y+wZzwwoKFpKiC/sR
hKY2+JaT/8fSf7JSvHpj+wcewxePcMs44VZWRsKbqj0lgJDaVjt2QXyoWuvEThkhZchvcRxetcR5
YG72adTNE9K8PfIIWgm3RFksYCLfF/q3SSOLFrT9DgpvQOo49mgkdvU4oo9mDdillbkvLB/9rJIR
BYC1D8HIrNpoIm6GXDvNm75g5SOZQzle3TodxkQZNDdREavByEWl+UuS6Bj6JFiHEOQ62EB/PmO5
xapCH8P+1cEhp9WQ+oLeDnb6Ms9TFj1vP2bidbDdRz93OObF2C2mAHWahVK7DjZxBZeA/JmPILOe
yplBGTJvb2PJblqc6h5nhgREDYcPjgYDXSSp3j72El6x2hiwpZROcbj/i0SWepM2YBvQphYl6M9U
t2FgVF5EWBIxHEEzE2UM9GMNx6KFFYwYFiwi21FArUxl8Gem3rFtLnTlOOzP8ayCWPnRDw3OZfGt
TMU7+tJ47XWENwVRLxeNNiFU+JKFSVo5YydIKh9R7zABGJtgpZg/ovyZIQvUW6hDdJdFpq2HDMMq
GcIBRgOnTPfz0MwwQ2IcU3HQRjLdI8MN8VDgdKusr6oKJGgaSclmuXIfYR7xUyRItoL2QJzDt/I5
YMNN6sf4jKP22Ti5FHBs/mzmOo7hsic91aDDCmUtQjIdeNPDjF/KEwZPQyjHBXw7ut7TNU5hckYj
uhEnsV/4VC+jnE0M25Kx1FvQBHb6ikOP/DfrQS+kPDaN9gKYHaCNw6jYylg8p6Gxt8IigKE03iq9
00EyzLLhcTorv9kUQ0afMIt8hnFyWCJBAQ7JzHURsBwjg5TxubWLS+HMBy60NEpd49H7jTyVPEem
WlMTWzBaWChIF3vrfyNWBtEX4TPsEtNYheMcvVlDqkgcEM8Vp8YC1OHU1e4ymnTiVobm6PeGtpgC
lFcJA4apNF97OPlLw8vfXMwzvAakot6/3C8mfojWnL3FxMSyH/W4ubIw19gn3Qr0UPav69oUe6+O
3oD3djADNpK9VsbnZGQWXKBYPN+vv3+5X3f/lxnVyd4I0zOugQQehtsToxrPP+D+bUrVBCR6/M+l
v3f753b3yyKIk/2A/urv7/jP291/yXyTIKJZQKEMd3yovGeiG/D4uSFn0vmiX1jIe+2xJOgBnYOp
epgrlRfeMJZRhfWtwL0awYmsEaDVg5lf406BUtbNGBlwhkxg/lJBv7igFXg0/AxGwnyV7rSbjFPM
Wa/M4Do6vxQV7sP9wv1LksaPZQegan76rv9cJdjawwIQIdtFcL1/w8iJFgLHkG7+3lWfYWFa5oar
v9d1pm7sMh81xf1u9x9g1s6W3v95ZBDJXLCsjsRx04C36i/PYRrROQE0lPt1Yfc/3xW+3mxDjp28
Iq395A7V3jTN+s0YqgZpAoFJDr7Jt6R0/XWtM9O8f1fS02Km3Obn+0XMBMALw+ylbUrrMZramz7/
DI4oci/qOlr96045/EM9pOqcf2Rt2d+iaMIHKCX5G2KD+S72GMtLYX6bur4mDXJJUFZ8ca0hvsAl
+9e/7tflAOM53AJLoqeLsvL+1WjDP+bA1PB+j3+uu9+v1DooumVDisf8Y2Ktv5RMMxaEhqxSK1Sf
jqWRVGn3QMTaKX4X2G/u12sRwnc9m/H9SZF8TAFCQW5ejKO/IZbe2pbAcD7rbyvo1aeXx93W1Px8
e78RcQ9uMhkfaRsFpFSnFvR/7uv2P27XGu/4CgbAvxPY6vnqCseNyj3jDQxQsseIAYNOIHHSR44H
XdjqxaZOguGYDwkDlbgfB0j9UQWmKIBkPH8nw5F3JNirW6WTMzC2QujuMl07KJecNxyirLeO4f3O
zNcs6JpfbYimBfFNRcOx94/CkLBro957n8S4c4MMHnDHUmq2XX1rJthfbSzKnSvL5BZgPFuUmuc9
ummJoceO3qh23cembpDmWvEZjW3+rjH63jm5na91X+TvIxEGbNpVeUYy7b/a2a1kuPkulN0d0Xd1
y8LFxZFrTgIkaSgujpH+MVWavMaoOkBXRBh254u2gX/Ls1GX3S8O9Ux6izFAO2pMXnMkTwi0T1IN
E2zIcmlFjvPol3V482nTEjKeKkToXOzobd0m3uFkY9Eo/Pdb3L95v+5/b1EUhbEdBIexukTnSZXC
cGb+198v9+ucuEozYK//9p37bcJJ8p2/N//Py/e7ixJURECT/u/t/uNX/b3oDDC677f7v37z2Hfl
cmiT7kTRqjHSd2tUlUPwYnjJSI8uMLYmmZ66/GB1PwVG8eAxtHuRLuIH/B5CyPyrnl8TPaMrDXNn
1zzYZVST70wW8ICJLKucFYrlcwqA6YKx9lloRFQrOD4XhzbFwRrEsVey3voWScmtOsWwKF5C3fHW
UwYxVOuGJ3vU+xc5JLsaznCGAXqozeo4TpPrbGh2+nugE/jGkDLm+G/TKuXAAo04vgjkcRAvSole
lYv3wfkwTDwAN4e06CAsWv1zGQkGJ3C8OP0mqugw3W//9073f7kE9jIbslARpBsYd+rmDo77MKXF
d68V9TtlAsVwx3gNnWP97vbiTRiJ/1hXXfXUDPXD/VZw6cJdwvlufb84IcBZNKaaLiiQpoOw06uS
43TwMeoi5XLCm22q8BZp3XdV9Mbxful+C3e+xf3iv9/ifqd+/hl/b+F1hXVI/frVmFusRuKBH5i/
TC6s7aasCGP/z8t4De0pYjaSE1cISvFX7AwNRuagInCnKS/16AA5L2zty5cG4VT6+NpnZbAbGq2j
VTr2b6huEF1zT2IhDSwh8QScKw8f+hCs7/2epB1dCunoLwOtlh3DuWA7GFH3Tp7D6n4DN9awhzgh
NQfWXwqrwr4EhkyJ7UOkltEEQuXBdVo12Rdv/mLaxCvmTKkwhPzbN+43Mchwh1bhH1t8vAxQ53sI
BjzruiwGPtxc/Oc79ztX5kObOt7570/q0UaupY95vJv8F1/l9q+GEfWCIe/0JLPe3IehIm219Jv3
sdQ291tE0Zzciwb2IZF1fHKrBHukyrNfmMnuN9By3J5tIuTJiQPrkmVU9t5gWb98rVxpSus+Anom
a2Kw2gMad+OaGh5jj/m3T2H/WOJ+fUkDTWwr6eQIsiz3+X8fHpAsZsdDKP6Lhze0UXyqnfK/eHj3
X+4jVotQjfwXD49C418PDw+z91xU7v//2Wu1un3vIv+fZ68kTfyfZ+/vwyPEKv2Fz+T+JP2/nr1/
f3g6UB6SKSt6NGHuwaQysS35dFCQ5ySx212hXAwnAWC7spOGZEkHuocqCVEPkvDJF0W0QZjdrmQ1
wnJGTi4nB5TVuAcf85TRVVjk6AMWo9JIGlDNGdVvtkI8mWPKIih1mjSAKTbskBiXGU6Fi60FH1qK
OS+YyFkvQvtXXLt7Z5jOtgOJFnzon7Gux+2YWDoj02yFthHZqNE+1KYp1oO5ShSZG53gMWoE1tPY
2ppGdRXY16jxqenAbiGCw3kCBcOCxFgwG08/VGNWK134jz5JLsuoL3/5Tfm70MYXYXf0RkZ2vw6D
RgQzrfVAOEYZjh4R3KqM9JrSbt6wgVKvaI7apilou1jzvpH80jQYxN4xy+UUsC9DWPAYtNAimUIA
KJqNp0i1d3hYs5Utsa9pivI73MYMxlY1OfYklDDRnbyDKzgEjcbvHnLqMmvp6ykYuPSX6A0bjNUd
8r8K9DFrvZrHj87EsG+4MhDG8x6P5rImAr32RbYQiTJXlWP/1nn5logC2xWbLYER4neumddMWv+6
obtmjhHRRZ5ylJOsHRqG/CLwoOTjOlno/kzYAIVSdvF4CHP82RNYEybtUNQUPOkMmiAEk0dNY0Az
Aldcwu88VxD+l3Wff4dGiqSPyrusrKvRupdMjcwjdBe1jP9koPCfjyYcIePkDGxSsR/hEesm/sNw
aA9EN3qO/jEgZVgEmTOSnUMduJJN84fRrHnw+/KcUm1uynzEEhc0PkMYZt5A8bCHgR5kUh0jlebh
2La2a02MZ2Sbzr0LPHOl/xZmEa+z/BO2Dk2WGQblRu0SmOPHJL3vauIBIikADeSGixy1KdgCwlwM
m8G5IfDjQ9idNXpAr0Bt8bfw/5rk8/o7bRDdRLbzbji4l6xuSDfCLq/RkKxgbvH0anq8citiLDxv
AkJQUHKNODy0J82qnYX02ejdBKh8Ko0z8+KF3Zp4l0A3LPjDaZcJcyX9mbTUYCQzuunLDYefuB3Y
qQTQ/jQgzIC2m1N47bqeSXWMmc8903Wv7QKEr/pZNP1Sqi7e0+JMl1Er9XVEl56mNQr8sKYj4rFO
gJ9dRal7ga/K0LVyXpUORt0NjffKwXMbQZQVA+lIUsUbxmH5yo5LZ5WmOdM1OndukxNAXitmx5EP
+UQHkmq+jI23N2Ko3f4Ih61sb6XIebNPDE2aXvyi48ia8+FZQ38sHBg+HGn5BLScwhNUY373bUxo
YhIaC6WZqGNZvTtieBm88BedspAxDISlCkOIEupjaptXV8hPRCsxO12yq2SoluxiJE3I6IBLhIMW
ia6Tw/Pu8YEjlPwS2nXKx41lxp60ce30vwmg3AQ2ji3L9d4sxWdzVNOzowEEikK0gnYE165XrEAG
iVKR06/7MAfDjc5rkXjRrgyMpWJohQ6UIVQRPCl/fCgaiWGIE6NtGHuyygjES4ajRc+Tjj7DGw0e
WxyJJ39qrwajjm16bnycosQwE8aNBA+vYL/2A5pLMYCiJaPfRc57Z1t2oL+6AoTfRMKNwYiqSL6G
tLF3qiUNYLIBAEBkDyGjwI8NrZeipc/XFv7bZLU/zsgZtfht69Vv6itaihiRS/c6eh+hyPHrkb2M
34J4wrLBLdLP8og08Ra1af9okfNiwg8WTrgNgYetdBf5lmg7Vh/9uYo5PEakMy6tvAN/M+SCD432
IQhfxr2H2VcLaKPiXaehzriSCFuTvxN9bi7AnJa8Y/qJwLuBCbKMsoapz4jLutVPZsOluoes9B4N
XkPmLi9QBXIVC97KRsqDBGGfVLP/c1YDQ7X4Dvd2Vv8qpvG5Eh39erd7kp2Fi8Pup6X9nEs8KsiR
GS059jYSyE0G29hioX42upioYGBhqfyMm/GbQz+OJlIRkarvRq1g7FQAAJ8T54LwqWvIpjDyR7do
X+1Bf4P4dixz8QCE4LsgJKLE2OL3PqJ33rOIayYdXjS2EUbipU/wDuobtxnDFWPRDOpZRFYXVBjN
4HllNp6Thw5HOpwctei19oow/1MPUo7zna4gKyHGliXSqf4SeTsQGK8/gcieba95G2fvzQy8wASz
SXKKBXr0EWaqz7rugrNdvJhtusJzTNBwh9wQ/n+0Hiz88KPu3Rh/p/DSPQ7QwMQU0dCLoGMXSSox
o+ohxvjSizceKL00GF6tgogvzKLh1sLMc3T76bkDwrey3OkyqvGp1/1PVfP2VYzrDl2f/VLudMut
AlELyTo9cXaWQAacWyHaWTjxs82FwBUU/sR26D1KNp18tbZmQa7xuK3LiNQEz16itzkFpX+1lEY6
y7TsLXlKqMd1m26oZPLhopgOVD3S4C3fvLw+W0awiTwj3CNaff0/nJ3XcuNKlq5fpaOvD+LAm4kz
c0EvipSXytwgykjw3uPpz5dJlajSru7dMXWBQFqwKBDIXOs3NQr927GZXkq7+RlrHYm0LLsl5b1T
k/S5FnDuECJ8OaKYrjnNxBMqeyTNsnAGLMBa8PwE2g3Uu5UMtih7bkyo2HeFNnovCcoyITrEMPL6
HTQtnnBuAPEi/hbZjrP023ZaFGyVXA2DgASRzTSsEI2IzXDVQDhIS0DTBGgxRMLKuk/wb20U1O06
09vqkSp4i4CTjDF+6TXYLUaVQAGCPbUr0MdZ8xgZcSVkyctD8sEkwd2hqvAILSrZR8qlzT5jnZDk
VEXeLYRkvDQQSu/Ax9i9+2LniodPBnQZC1N11XOBBrThpT7XmITr+k0QP/QOIjuKh3+21fvIjmSC
k0ywxjSPZL2qdY9JllIQP1YzYElFGz9j5EIkmwdwK+L+LgBWwuaIcxmuY60zDQODZOB7qfWZfUTr
7PzoYSIptspUHP3yRH1x+FmtihnvqbQ/tsUIw38UEtaY0ADMLW/6BLUay1tNFs8dLUN7Nuq4sWPw
38fBCF608tGocGOoxmom6s1zvK/HpzkbLzqLqA54E5Z0wCtHnDD6XEPqdxwPUIuQk6kfYJN/M7zo
26AFt32CCdUQoALk2mTdtR7dggo3qh58CZgnrH3xgvPqkd30MOydvoSqCWMANh3UWdUpDx28fATR
IBYhCkiQbRVYNa8eLQYxFA1PPa/KAwlPFFnZT32pjduhQpjNwxVEAweTFRbeEwVchKkmOssyFgrQ
beMY147G09/S7LtabQ+q3xKOTQC0fhtMFeadTs5QicseHUVsMcgbDEr2Wfe0u7yKPqFOjrSIhluf
4/bY6LkvnXub1SrYQNJUQ9S82CluSdG0bkfitciQ4faYaLcm+nuA+9cIm8JjaLHIs5BE18xib7kj
ppVusfTB6qGchdUWanXTDn11bleQxUsSoGtsIp+6Hp6TyvgITvHCn6EV+OBbWAtoXbgpI3womvZ7
pIdYl6OxMU6Du+kUdO9JF7ggJsGJWDh78UAOcoSXeUvjQ+ct4yy5s40YBXYoqQtIxPyt/NomqdN/
GUG0c/OXP2L+LqOqNwsDiZxFD1E1a1EYR42buCmgUy8Gu9XE3+umJQaoxP3KydrhWK/CbltDPls2
Zvxs4u+5qDRye2BR8agzAV7z3NiFlb6pyNxtXZvF0uyRSHZ6fnXDEA3IFUyflCLkG+usXZVF/WFO
ldshBY3AK+87+XUkf5gJQDXCd8G3oYRrzToD++ZB7A+BX1ok9xZ5Vx8A9qAmO1hfYi8Hxt9g9NuX
JKccYn52HTrbtIWKMJbhJcqse8Oz2tUkVvGQ1376eVNtiBSHByVstAu+q/VYIQdj5jUYNcTD2Xf4
K4FRikfU+CMXEJ9lpOs0Yw1MqPcKCXA0xbT8OYr67xrowFUYobI2AMmbfWXVs4JY6mkZkQZSX0Zj
rq99HtELR2/Ia4pi7zqfwBnOCLYNxLRIfyc1qHXNOXgmTJCmJ4DrNTuFjb4RQSAe7K5dFjN3D3Rb
bJXD+UFrPALzZZGuHd6aLLoKXMmR8loUvgoGrvOxEvTMx7JBQy7BhtHM2ZyWIXbJWSGYMHmyQRf5
s+fpzpqgTUQEoiJ46j3zqNW2qUOut0JoHoqRO2zdcmBN3+b1TTXzm8D50doLN3LExbECLk1t3yjY
CAH6ekprUi4k+kjP1m1IApKsoMkyGUgaezzYD6zX83Vkuejo5d2FD5HUVUUoxCnK7RB+8evURJdQ
t4/Yue8Ag8a7CtOki36wIQo2FhCMcMIR9IuWgM5uS+O+0EZwcYr2YDiovBmNeuM0ykOSRtEWwt9t
yrOLRXqV48fmCR4Jdss5Vlqa32yhDfL5Z/FMhVvvNnaxBMCF9HA/Y1KftpcG6UKrMJZzqj5GFfiR
oJz5vyDFmaQCdMQvCKz+IzEseLoquiEpkAOzYEGOYcghCaDkgzvk1xVn+E1UqEnUuIkiaQUHGlES
Gx+eEOl8klL41rD7g2GRsgC24Q9NLkChCk1Ms8nt7ZBoeAI7ykXmES+DK6bd+O1LqJrqXRIMz6UA
yWU+mfw0hwkz9NGRDcwAZ3xAmqWIP1nk6EJTt5E6a8EHMIeF8klpmRPC+2MI11XhKZ8+xlZWLeck
1xE5jtZuXRzKwrW+dDlW1L5Zc9de69kEO8JFaAEkIIR/pCVWDhgNZHutS0PRMaJQWd2BUuiBxhXQ
dOAr4ObUhZ9wl/3i9MFXT2U5qwLhWPLK9+xkNamYyqcKYOPSvUp7dkdtlD555vzMsnBrug0xtKr8
6c6li+kdsb6eB9mEbFEYxNzyPGHRyNobBqpCSjeP9yoccDvo46MLX1Mo/yvtTjPy78kQEXROlA3R
ons9soUC4GVqhdG+iGFLovmqkeTlrwq7jT/20NyjfADXKolbyN5uvM4zAqW1mT8ZTXBjs8XF5cBV
1zC+9xmJoosCcdylqZIojfGRVzAbcF13oeqACZIZnukcr2Pxotas7mvtIqlUWPC666lgZwvm2EqS
o1FqT72DRrcJr2zR9CAfyxFkZMBzQpntL6YJ0hviAoi6hJ+lWWUv/pQrO6N1t1YdPzYD3kS6nlw2
ZctJyPORPSH+9MOxdQs2VB2xHg1/DT2vLqMY2xcjZhedf5+IFawIirIKIRfJI20JLdiGm7NLJqGA
brBEtSzvpYXnsOxrFWtV0EBzFVaAI70fbAavhWNbgclTmE+7qWfflFrutWMAJCvDNTDUgwYmYkEY
lvRERipJwSo9bz/bIxJ1ig8Z0Q75M9iQsiKVvCxKHZ9JX22RQVFz1VzqaNVtocWi6uJkP+yg+JFY
zoPSIomaw6piV7Uh/uMuWhAurgqVVu++JgG2WZrv/uSmQ9dJhwsdJ+uJ90gdIfRXYaK6nOP4zk+m
aNlN+S4WvhXgS1DUmToEkb3iZkaoq0LqYdYcEjwFQOicHJuwtSynglgUn/wIBjJYjJ3RQjjjV5sW
j22r4/6jNd9BFrJq7tZEdZ90BVZQiLAFchrPYeR8z3rrW+arEIFNQgBcCTyffpwgAWXFN6LbEMSG
9DGqkUZIvWURD2Ri9QVT2Whk4lUFj0INtAN3QpLxczQwt00R+kRQKZk3EXKX4eR9Tgwz3CMgVW+H
NF1ZPj4RWX3fNsHneHY+TShFbzoU1BbIIQ0L2Oo8R+0LTAidjTvPV4o7puDueRugcAgdMskdxAT3
XsfTA4Trtk9gRYHAZZcQ+RnKJbywU5QBvRYP2aDFOBnnaBwNvaU9xrzmUNUKrAgfnWkbE0qH/GAR
BiX4E/AMXNlopmOR7A03bXToXa9cj6nwiwvMB2dgWxI3LNrd+HMKE3U5RPqLwQoENMuT7+JEZfP+
Vm3sF2ZEPggoNF6NBnS809QeanHRsYOwnUsbhQuMjl4Uk2WCUYrdfO3h2DZnxaZQIPAUkOhxiw+h
A6EqmOlfsLfdG+yVtnOsQosDMZE4fBeuNiaHMgoeIpRnVrxWkLBDHLMZiL3YDhJX1nKueTYrk4Lj
cq0T1UcGDVIQa0jX+zkg/Al9IoEJyyZFw954zjTEObrEhWUCgqVMXpwBomwxVzd1EHyFGL6J2Eoc
WD5US3UgBgX8+1bXeFwZaetwn+0QEuexaSET0cO7qn0kEU2W3OVkP6GvzPWgpcx2ekf0AgHbWugX
hAHx4hRqDwAN27hPTMO8hrlcEj+4yslUAEUfEWbx74FOvrSWRiYjAmRP8HAYQTAhtNeAQfJ/4Pt0
CBzuetved0l7ExZEXaec16ni1Q+ZwLexxJuXM2DNBdhARScNFTc9IV4Vsa2m+paHiLNrpfdzTNWv
oNlRNAGFGyKv1BUg7jWhOO445deQjZJbC186FnELx52NpYRF4cBgTMbP3mDN3VkmSLHwhyGgtioJ
tskXW1BkMIUu67dUaz/ZfX5gY/WQ+vqPyOO/n8GXhGSXr6s05t2vwVfnl9YbmNOyJyF4XRPp76oe
fxg9XzSDCGsE9TfUC+I8/mZkBTJx6IgQkRXkpaU2oMiBA8gOwN5VNmAzodr2z6aopkNiKyVCFtkL
ks74voYlvgBIBw9uJ7xANCS1vIpdWG2uzQgl9yit7aMFMGXAMmqjjt5SNYN2YZVAyLUW349GNc2d
Y7h41NQELkj+w47LQCbVro7gAEtxDW4jQFOSu24IDTVedspBTWYAk5O3y5zyaSbH0FXmIctGNGzg
yvHmCtAgzfZWj1lcAsnY8THFUz2WOcNMiAXFdZC1LuwW4EQsirPmJ7rU9WK08MkN0shaFQV/SnjX
hoNQT8KbI4q7axj0mNZCoFkF+U/SNIJ2hzNdYWEK6db3ThY5wPCgCw9YJMHPni5qrcZ3E+8BJSMY
arFnW3TOrW+EiBMMPCs9hY2tvrIN9yVOHUHfRBvKzLOHGueIxT//8X//5//9GP8reC5uCnSNi/wf
eZfdFFHeNv/9T0Ar//wHS2lRf/Hzv//pmBAITIN4KQB4sMKmZtL+45vw+hLd/49XK2xmFKSlxkAJ
63YF9jC4aOfZu64TtyEchPixVnjXskqe5QMJcO4gPuLvDTzRrxR+3pfn+i5AS1XMgbSyd32ul3Pk
bk/YfrIvrMq8wO3Ou56TzrvG1SnAZibkkU/Vud5Fbm9txRAQZV3qQKtcDFr5lTcxQZe3znK8zfhc
9pBzyrGTM6HDzU7cUfHS8K0LcO098QoO8ixk3UuqMw+QYxaVnYNYY9yKfe3vHUFiwnb7MFANIY86
GWZWYppTFy8ohoMsny8w2f3rrLLB7EjYREaQkBdjZYtEfHCUZ/IAQ6O+DCGjDkn1vh7lCRIv5y7C
wujDUDniXZ2YCfz7x26Z2IuSnRpjMz/UOZ6abJQ4lYeg6TaqGUNKKhMFmuEcshUoDE5lsyyziykO
htfX8Dy4n2XdqVV2PPeRlZmsBJZxmvdUlC1yHtkb3QFj++/vc+7nv9znHne57sAkM03U6j/c5xmp
2TB22vm2q7N0LL+g+pmuy7mtj0YYe/u5L9cakp49gpFxjQAfB9nalPpj5Qb1Dhez6thnLnau5y5K
GSJQC7cAoPVbixwn+7xN/a5VNlQV0GVsG83HMLeq3XlCtdFe+BzhHi5yvvNRTGMj3xTZcmBfvHAd
SNRNq4x3TtkoIAtgeBf1dCer0gEOWxxFSKPJEQrBBaLa3lG2hmaKUZhdP8sB8PMnchc9mY9I7bey
h2wY6o0LeeZW1sjPYGGkupRFefBsaG7sEtu97P/2Oc49GnV4/RznOpg8h66pca1SSUuxRrY2knse
EV5iM2JdRZKZrqLBh2BpPVzgGgAzncXDjYWs38rLUKuVdadhTh/tavi6qJmlMNpHH+7XwJNEjjjV
ianjpmNqQXKXY3O074CDR8PF6XLTAOI3yPV+Lftgc8YmULU05PQslsc1pEtg8p77eoq6BKcq4qX7
06nsgGQvtRjZK8h87v88chJjZG85Wp69m+LdNU7jUQs0/sVUfztMTj4pOCuXjQusX/wn5PVPH1Se
nq4iP8v5o8mef/koH4f6eYnXzbtZPg579y3JpvMH4DtK4qLen6/752/rzzN+rP0PvynDqMK975EN
m8vcu0c1s91UXtVfoo9oH1ynhramhwawD3LMkO/950i/LHvd/jkrLGYr3lv3GWEdfHIZpMyxfchd
wjRyNmEHNOjzgA5oQKAdGYm1ApCA5R/yHcHExq5iDwfPrb9JtNLFXJqfqGMY3TVS1H0A/nXwjoJW
ehuJg+eAM+/4rcCTpuiwUrhtodSe6mRRNpz7wQjWNoFuN1XA42tEg08T1oZKgJ5llaGLQVBsyH54
otxq8FK7DnuTOfRIO08ErnQvMEiK4D43zmV9lMWsIJI1aErFk1HVH2Xx3Co7y9b/5VgUfyuUXNSV
/CiAhBK0fccR1IL4aLJcQY1bEcMql7IoG059zuVsyl57yzrEQnYjhjtR6EbXOUqUT0r3ks668amI
IZhPRoiLalwan/CpctZlEYBiEUXT4s6Qg/SkFoO4CUS9HKUJDr1bqspmFriMYJpY0Zt6bR+s2obX
OIJnD2cz9zayUh7CTrMPESEFVHi8/WmIrANRCCEBrZ3wNFD2HoOsep1SR8Zl78zxvk3s7gHlW3Dc
tldsbW6yh8hxTYQSAZfIVpy9e6Rj+zvZKA9t/8gyNr8vY4hdGcgqjDEbljNidGiU6ko19GIrW2cj
sXYYbQFbEa1Trb1OlrvsJ3OTqNh1g+Ycliedc9PkX+JY75NlzwrnIrdTdEIiNb6TBy2oUJmycQJA
IQGh3ai3vpAqmS9HU4nvfo0/tVWI5J7Gn8roOn3Xch2pS6clcxhkzxLYLQ9JMP8CegPFwOVa1v7l
9G2kxIqPZ3T4u55WrKLPG6fHsERIKZ6w09Y9A56YKLpxol/74oAwEpq5icH7TxRlq2zIB/+OxFq/
P9e7QokiOikznWsJZpV7wpcPdu8jsSlnMAMH7aNxbvBVhbsi6+RB9foS8Wfxun37CLLh98vlOauA
uS8GW4Wr89yoDX4psd0uWOJkD2Cwq/s5v5x1cqDLxp5empy/eV+F+UPF0mZtqbgnyq7nkbI1qCo5
0u8jRPrESFX4dZlaCzayCect5jnFccB7xbia61ohsVGjw4EPpseuo/Bv5BmqDuyxmlPBEW0sFu6Q
spuFY+Zrzwrq/iJOawOKN3XyMJlxgY1BaqzUaXytQw2p2xVYHELG+3UBvZiGgxK3h/N0csCvC597
DlV8R/RX/eOF5RgT7cNL9EpxVRPrW6UjpNhk+BTKhedpxSqWsvKMjHYAhdEJul3UDUeUJSnKFq/1
SK+fOiGJcprCAgeEDo+Y97SEfhvpuSjEaK61T/zZxxbZ8zEq5gxEiX+powpRL85l2ewoaEQNoFfO
9R/7fSwnOKSfh2R+YIPJOc8diQu2GjCa07Vkd1TuTleQlwFs4GybqbZ33H8wyIc8HI+pDxneFItb
QEmocaW5MRxPB9GiZBYtsvup8nQqmljUwlcU3eVEAWvygfQvDmByulNLRtJte76GjkMaOJwqGsim
aZl2BDrQ3JVdgRoC6+ALWSRgwNrUXBrWpKZLnDeJEZXQtE7lQoP08KGzNUNGqdiP5Uu/VCLn299s
LNQPG2iLiDdZdFPHN45/ruP+voGukhqUX5G4d33eREQ9dGB56Iuw8UPsbzjEHhpuVTIgt0XpXO/J
becf6lBnU3FuMbr1uYs8C9URxby3YfJsqiwH/tIImkPsYsV0f+orLxv2BGdq1UKUHd36BamR/EYe
RnHmGJglBJp5ca43I6O+GHUSYOc6eWbRt3QjU0SUY1S00FasPEHOHrvmWh6Mwmqucc9+bUicQVgM
A42yBV5hmq3sSmum+aaIMQRu0n76KhtmDHKuGjLJN4EToizXe9NXUK2EtcnSXvEx/zJiEFMZYqpQ
wa3iPNWHa+AwbS6LoiYW1Y3tnaYiXB15Y7jrobDfyUNHRtyCNSYLvmF1F9ZECFYW5aCiJh/Zg6v4
fZAOlxynxgz5HG20eB4jU4zBmA1Pw7Pu23quDnBPnhNijPeyB8rkuzr33WtZpWrVa3/ZmLhudUD3
+bkOvllT7T6FY1iRN1JxrwiN6XOXa1/tNNNv8NmLkHu1bmW17OUMzmuvKR2+9s2o36hw0+/SxLgF
dzl/Ps9lleVpLlfMBUM6uitz51ZWZ6gdA6FFLDNSBBSnqtSNZs/mVer4xumgzXV6ObiYn73VW7jH
GUTzGWGHI9iic2fRR5us5NK09QulBoaESkJ5CQ02vXWCDL6QN31WQrj18FiDbdxF02fsoB5wBZ5u
Za+iKYjtD3/sNdrmdDuMdnLLPfxJDu4cE6pSgP7+21zI2jPXgLJ9EhKD9wrwa6yNp1Wduzzge5Wn
Hv4AIyKLlKcZvZ2RaN2pmejbeMwEqi+xTW9d9YJJi1Caf4kF/BIQb7F3UmSDUbWm7t1pJ5+6qLDj
ROcjVCue+nLcuyksOVL0SWu92NviHYEFHLPJU5D1PLghXfPwjuuvArjpRz+xoACYgU7YNat61DWQ
390gkl89pV75IHvUiXrfFkr7ZEQeouhJOe7jOLeuzVYYcxIh/PnnqeCdN6Dw+vJpipsHr5jUK4iA
YPkXk4J7rWIm082ABcTK70kX4uU13shD5jfq3gpV3J8UQDOyrpyx3LJ09LtFtxDfEoTBGBoMDJUz
nbqlyWlobqOn3VYDpqNak9+EapjfREn0bNjhjCdVSQLSmWG7+Kn5LBtPdW9dZJ0cOtX4Zxq+/ewj
UXiaSNa/dT2NfOsmR8qDg4/eoplJI4M3jiIdSmWeHlWCiUd5ZtVI/ExFUm5zoIqGKMmqsFC0geTe
r37sIdG/7It5rSoTuQrZ6cNcCQHdFibZ5bn+3O18oZQLydK58XwdWScv1o/dDMMxUYGWEbjzEBe+
mtMIPYh8JIhpICy0qYiEvlbK9i7FJAvRL1lvlciIvfboi209sSsrxAC1akuAUuJ0SrC/Ok9lkFdB
e1kMZCqtdnkT5MON3FioKSmTzJ6nS1PsM/AvQuq7nGfEtSha2PFeFJmTnbY0UwqF3dS0045F7lNS
kHiB70anXY7WEYy35mq6lI2l1/xlNtvyuUGag+wgJ4zxZcFN2seEl8lKdLDu5AbqT5OlgT1vZKue
pdNFYiFGfZ7p7aPJHkWORKGY7fwfZS05bavJsHanpddpGSZXV+dlX636T+lkJ9sP9XI5eK47jZXD
jGELJsCz8QTFArWLtOF2sEe2tsP0lYgEyyykY44k5sZbiM8vSLtOXwPQfqf6t/4dW5avaWjWS88s
mmNU+eVlY2vgWzL7Bu26VrNRsY9qx7ppofRYsbATEG1muNEALbyWemfdohZ824vDr7FmUzY8WlGq
/lUjm2VHOSNzoCCKFF+UxJsi0mpjFemaDT8BGLfq1MXVJA6AahHAnHqWorKlB3Gsbq3Ie+1pZ5D7
MT7768hwCour00RitDHsW68mtrLQsyxbq8CV0DZum8u+V6ZyIU/tvOVUNp1OZe2sKK9dZZFwcnOZ
xPpXo+9QUfrjEDmF7HgaMnpYFSBpHE8XyBoFxNwnBPEdvGHlVyS/mu4Pdd5Ijp33UM0+/9f3eR4r
v0w5wbs6+TdLEVj8OL+ci/0+Cia6ge06okts+SvlAPlxODTCUlXKPp0Psm5K1W41q7jefGg4F+VZ
Xh5LMZEsdG+znecdxESamCixCsLWKFYvIx1Q8+nGQj5G2yFnCK5d/hdkORHt8n8o/69eN732OX9t
sp+c50918puVDef5qlaxLv/9it+ynN9TCZZmeuQQbBu1aZTrEHD5fcWvFA6BGWVy71iC5ZeV4+YH
3e6LA3uZCUx8Fa0sIyCP4lVZcZDN8qCI4rluqiLzMlU2Vpqzdzx10+oiXWV9CljZTMkpywlkpWwP
DHhMizzzyr2izsDOdXwouhKektW4V51hOHBJI/fK63MF6wfldhQlWSUb5QHy7L2Xe+bFub88A1gY
bVynQRtCjJJ15/HDnjc1sQDRJGtlu++PxRL1N2/9obsiPsHMJ/gwQBY1fTx9gvP0cngECnvjRV9B
TpKBi5n3LjKxMVNJEzZZhY2pF5ojUMdfh6C1MywVtOIxTnxzGw6QuxAcpfnUwjtcX/UjlvBlG0T6
aTYWNCsdCv9pHm5NM9i3ffqlImW6/RAL6PVEmTcZuMh1XMDb+JiuwrYtty7qIdylmDacAgBI0ReH
uWVxdJQDESZD61aEBs4H04W6ZzjZhdqX06U81MmMPMzoVo9KgxUPRqipsnzXIk9NI6ATnFZeqfK0
xqj0UgxC5gcAv6wjt2PvUpegl/gmTv/BpHskFjqj1l65ylE2ZCKxqdgzID35VecmivP1OL3EEzbt
n3+NwL5RyVdV171+8fKrk8XibQK3mUdW1OWExjw+QteaVnlstCxnOGgTyuNNEZTrevCj5YDw5lbu
Ie10ym9kFzOR3wNS611rv3apZpW1XhT0oLhpliNAjVJ3nubUB7HdU59TUfaU8zRWB9EFRdXXeUJE
iOVFZRdNK4cr13MuFZgARIGNcttPwgqyo9jYI0hcL/UOgE9pFa/WYXxKrJDtT17ir/lvB1U1SIKK
DRfRAGxY0RsWbzdNHCLxogr08BqSg3Mh62WVbJTF2IbumWNu8aFe9hAjo0ZzLmSJZ5u7AU5FhENs
deQGSu53xD5Ibogy7qpbzZwfZHXjexiSFTUuDmKHNcTtqZfcQL31ktsmOZfccL3NJXvZ4/ggd2ty
o5aU6NVZDmpqEiefq5B4gtJU3u0KcssXrIXw+3m1L5f83aysS+6bo9wUyCrDr+EAATtG51rsILpc
R0aBoXblHVQeyR4JvYBkXY2NhYIwzKISIiZoYBZXJl4px8hca7PKkuH3kqIVeG7466ZFafTU9jaD
FD4hFGbskqGJnxLHjjugInMQL0uxoBn5illSg2PpxIpH1iEj5K4LBxttWbTE2zrs29c6wv8snc7l
4W2cnEuOQzAF7NkwV/vKs+K7jm3S0s2daOfMKXJ7oq6dsy37T+1KlmzXHo+sfQ+yJA+Yu5TbuoF7
qjYV0fm/n2Ryi30IRvezijdSoCbPyIeQ0y+T9KGY3QJ9X1+9dE3w5zh8quvZartHx4Uei8Or/xw3
HweR2irYTzTqNimzzYBWx6UVdWijQ8GtFrKMRNW3por7U6usCv2SRxipk0ThacCYYTToLkeeyqJS
DDR0t9t0stV1wfERUBhWX5pZLb8AUMcpOcCyWxuj6osZGM/qiOY3LCBycYijB8NQfUHUGZB2l1kX
rVUVXw6EQqrTUOTZvJWc6W3ogJ3WHsW2JwTxgI4hD/JjRPJyMk3zUxpX1UbvqoDwfqjennsEebpH
vcH6ZKCHG1qZtpvN+ZvMfcj0SBC11nqacwsJK/Ihsm4Cwb2A1ssvXKRRZAP4Ghus662s4U3TXP6r
ec5j5DxzQYgOuanOcrp7s4eRYKPbKEu9n/f3iObhWzGbxylW+3sT/6WNbiNzKxsx6CnvhvIh6DsP
dc0aqlw0mPVONjqJiQ0Ik8mSnFFM1o+eeWzF1HIyI6oQlIrBHDSQx3YGyvO7RIt47pExu4ezat7W
o4N63pDU0C3qDrrUZO1Z11v3HzrbSWTelnS2u7yHWDGXu6hBErIcse5SEv8Whih0TG8+9Cm2Essw
zxG0QsUOWC/gwb4AteCWYAWEQupGjpB1SGNFizYjSCL7yQZLaE2KiU9D26E6kqA4nAd1fIjT5LJO
dqsbnyUXEs6wGL+6Vv4wlEHwMvOkwpwYffE0hmrY5eqz5iiPXdaEXzE9QSkSO7hHhOb6lZUY040S
4GsH4V4/mIM2XuBoWF9ogeoddKeeUIXvHcDYkCVRVqjgPHRwlcX1rBl59nD44/W6yXtsa/v1elFR
hY8VspOn64Vj3K7//QpYs+0PK2A8mQ3wZ7qLqqZlu476+wo4jO1GHzCMfxjDR9ojYXjR5Ec2mWyp
Zn9CuErPj7Lu1OyFyrC3cCvUp6A2r+BZN1CWsWeVfSIbxtkw66RYMw/Tg8bo+WNAkLJn/iwrUr+4
DoWZcUA5ehEb6BGvssoprrDs02WdNRUMk3W2kLKSnZEMghIo5jvVQeZUESzDiz6PLt4pSZ3ShjKD
KLOMUlkqtpFgaiJ05rWuKGE/ldXluzHv8pPvhr/rK6dr+vg0ySl7ySb/MlL0DI5h7UCicPq9UifD
3hMHeSYPsiGKW5bcogs+BwEKiW99zs3n3vIMWVM6nivPU8g6eZDTePgE4i8jruA6SNWDubSazZS3
OF+KEI88yLiPPOucR7chHSQL5xDRhL75FpFOLE7EoHODLKKG5i7CNq43skHGms79xg5Ief06payW
l3PK4v2U5/4fppSzqb4dXcx24m+hnKgHtjSvhwmbKzIx8d7F8JOcpWjAUIbI0gA4QmginprPI5y3
sZkTzKsM6UCAzzhCqDYrBXIS6kIWzwdHWACfi9mY7gwvS/d22AKvDQsLcqCPX+aREDeXe5vhPK4w
8/Lwd7/L33+Wqgnf2fGQ2kDXxbMsXWxc32E5VXiAePH1sKMCZRcnIcZqNrIBQ2co0B3zCNFflK6m
ilCEgcAaHHt7bsdVVZstAVfNWAk6kALuWbv7m0+miSzYO5ipo7KWVoHfecQbHM2xPjwxWOxEppKG
sIRigvpTcTHVbPYav0U0XlPqHYo6XztVT8etM2jNsW32sg3p4ehKLUo8HXMtulXCEV9BWZQtxUjS
Pqk75N9Fx9iIoysjNSGEi7NMx1Yg2RkdIqCu2Rn8HfTwEGSNM2yAtoWHMYLXJQ+tq4QHREHcLRKG
N7IRHYgKeHCpr2uwOvFKDrasETKTUk0PU9t3WxJcYPoTtBXsOmKjkDfXvGisWz8dg/sm1y9qpzc+
jUpW7aMoQktaFAsoxqtZwyHxbVDtR9ZtmnnBvaYbp+oPg6wSdeypC7uLSDX8q2zssblAAJ/4Vr4I
81KkXuLEvKrFLn1IzDuE2MyLWDbIurbit9VWcBlLh7f5SlaGBXxTRzUvgIqYzqp/65O0AEgmVzFu
CtQZt5GDtks9ILkqi0hAImKiuvq74rlVdkaJ3z/mLD0A0JvOJrL18gpRaweT3rC6isRZIOpkqwIL
7HT2n/aDnrz6m1v0IxLa0cE/q6ZueK7LPeqa4qX37tcT5GbbJzDdn6rqZ4wgyXWCxdGyLdrmm6DG
JGNv/wx8FhPDrIwPrYYoS9VUNVytJr821eFd31Hx7Z+GAlBd9s36yoIuGb72LbTs4HWwGefO1O4b
B1lEVFv+cuZqif6vWwvk6fCEs0jtiLTK5OCpBDENC29Kcj8lDwqhC/xG9ONpT6USdVjisYsqkJn9
OPUQA7waVo0Yfq6SZ2qPxIYYLkuZ3083cgq7we1K1p0G9KTkTSf5EigkE9Muf0oLlM11sw4vyilF
qKet0OAViDiwMTdqEuZPTdHF296aX3vgtZKclt1/6FFMlnLXdaA35cJc9DBiNft4ld/n8BTcqPCT
8Rao6gTHGNXKozw7H/xZvSo03UPBDV2Fc/2Hvm/dZA+79bytoiD+BcxO2+RqPF/lA+ZA8uxc96ez
/6CfAtfsb25tzRHo5vePX4O0pAvCXzc0HKNwpPr93u5rKx4B2cWPeYufn6XEa14f5SfWl+EqMSvn
ounQWOiq6dGpk+bG4LX6OJpPaewWnxRdy66szkGXRIwptCLfwVhK1nKMnKJPZ/YgYgovhEMqpvDN
0X/s6idymBDI0+R7htrTwjNV8wGstYLh1Bgfkhy2fMT3ucaj2nnQhS5NVoz+c7Hwq8l9lmOGrDAf
JqsnYCDGGGgUHYoWD5kgKL8bQT19jpv8m5Fb842iJOmdl9a3CO1OnxEPr7e6HXRgMemV+OWpV1Ra
yV2I7WcwTP2XJsSAtbGq+jg1uXF0LLSfdDguP9RPiaK438Okz4F4B/URo5WQ5VgXkVhggYFUjVhV
nFcfrP+tNKkO5+WEXGIYmKUU6OmwSKFHpbfVIe5UBK8sr91H3txcJ7AEfdvxcQ7Rkex4qyM3rhyN
tARK0TbIODnwqD7WvY09dZG9RZ3s1+aNvk2QuT/+f8rOa0luJNuyv3Kt3tEDOLTZ7XkILVNESvIF
RpGElg799bOAzGaSWdVdPQ+EAQ5HMDIC4XA/Z5+1O4UVG8rd+6qT4Z5i5GFTll32qXI7VNJV+LUw
Mey0qVQ5uRgy3gjAEotkOlHFwy9XFqF8u7Lgyr5yTX42DcTrhTUAPM268GJLxLMSoJkS9sVzoMY+
hd2jcoooTjv5rYoBlq9UT1PX3E7s7zypzu7PrsB14LL2qSi/jm8xH8oxz35g7SliNV7yUP+w0/fG
a8v4r53//z4mRbQNNd2LXgbLWQVMtf6zm6vRU2qZDrZSns1scKKqW/gfSJSxF4hZNojVPPuGWfGr
dLhwrOdSSX+9CKYODOcUhzW3yO6btD2bKqYasnPTexA+3jIrtXDXTIcER72dg1nGUo/69F7Lqchq
UE5RRJYXj44bbq0CkXJieswR4jY++c1kNoEx7dosu09pUNNjajdqJzkO2ZPAGhq2y9TUNX4Wr+bd
IbGDRZEOJbYgnFEGIz7JsvmmqL3GGidAyFwN+L9JoT/Mh4iWFYRDPO49Ub6dldNk4P2wnA4/XPt+
dr62KPD2oFIs3wZuSvGTEN9TP218yGtBcJ43P08gQo3A1DgO1W5+a3FfpjqiASW9ausKGYUCzWSI
G+yOI96pnqr61wiUi634yosV8lmpav80X6SkDF79dFFhy7eLCrwjFjzgrTX/jPIrS3As7NJcKZ4V
Hee2VL8yimpY+5T73cx7+Oo2H/cCKhZuMgbhv+mHIcX3sjciu9woWhxvUp0JejKO6q6fhMZg+h7N
qNRuuNmy+9TU1nNziUvUsYBIDg8bEfP7ReB49afO8h9V11NvUtwOuHEBiuebdrCLT24M5EBt8F+Y
DzFspUI0de/CxsVGonRAn3ZF+ckyx2ZJ1gOpUWy1D/yCN3M7LqNvlxtTty60frncNItnsDpH2ZXp
N4Jam5rFwjN+LHA5ElUc0i7Ub1ydiuC5RxwYrz1YPebroaH8svPOCt4cMM3Z63y8puY9YgLRtvMS
7zzvvZ8dpra5X0gJ7v716+pGzXrKQHFo4eh9tnEIWFHdMeIwpzanWk2DdQR76hOs9p0fpNF31qkx
ToeedpcIgVOyP+g7Puv8gmEfNlNTFzk5WWux99lHqrsC56WeRVk1p7KUwbqkHH5+Naw1NEKMqQMT
x452ldlDY5vGb2MaoueN6YXgYKcT721zl/crPpxQC8vYgDK0K8aCeMreY4P1YKpOcAf4AzPgznhr
V2nv0OXeJT1woLm/4njD59/b3/vrnfOx//z6U/v8+qGHz3dl4p5j6v3JBjgCl9G2d24gopt5gHKp
I50sA+F7TwOUivnYDjC+8zpAtTiHX0+XltqIinhorF8udWr8A9qaML+vGYc8t8w7SyAYExq1mKLT
cOYje4mCQd6ZSm3edX06IebxWKXG6a1vpsJKms/OG/rHuBEswOPb+1SXcOKrEWddkVTNLkjC5ibw
qvomtWNtVxVUrc6H7yeQRANOr6ozgcz6ppk2gRAuphe+uZr7zidqEalnbcDIYv4v5jY/M2skTRb/
z/RfzBtdk9qunv6f15eaTsydp/8nKAt97xTWKS374C6zCu1UhvGTOYHa5yaSPdoiM019Px/KFice
rU6f5qMPPear4oTa+L/o4RE3fX2NLHCnXOUAYOk5bz15HapOfzNvYmmTIkChv5Wxk3uLtql0MAuy
gk5An8TMhteOoXjufO7maGqZm2sMf5emp+HOOXW1SmJXrmOXe89KTvo0UQqHTi6g+4WX0dDFXvXD
YdMRCnz6ix4sm+Hpoeve2GQ0n9ok/vga7z2G6TUc/pcaI7FVXjYqTggMFS4GB3q4hHAY4CmmMDpC
mZJSqx/8osP/y6u/zc1BGHm8aaXH+J1eCGtDChTC8N9dhCHiunhN2/lIZV2ex2cbaCnijf5I7Jaq
1BIDtLn9fTO3/ew2t793m68CygGq5fcu7/28GrzJYu5Y8cCH3odpIqDuZYBv2LMQPPENLTSvQ7ML
7prMOjVOjw4SI5jtABpgPXcrBvOtW0mt/o2OgQgTyrsi163vXS9PJs/257Sv7VU4uhneDWl4Uiun
X4ee7vM9vXUds+a1a6sARmgdxz74Lb+6PpW35eCNk65Z4PekkuLSkhBofUIRE2DT347d0KZuCbeH
XdRzh1EtRa4OwBbWA3mabIQKtn4+9JQ4v5r34rpEDBZbP3JgK4GOAc8iIpb8uje1RXPbtOdjJ0Wl
9M9+v7f9TT8c1U+m27s4vP4r9DPHdXqzwUaz16ZKPuh46/fTkL2C02CYEL3m3dfu09UGuMCd3AAl
CuObqmnbq4on15Vlme1VHICAxTAi2rHGgOM1Sm+jRMO0bMSCVsjwad5TYJM+ZQSlFx/2/nO/EPwb
SEGQ9R/7RVisu5HfKndqhvUYU7hoaQKtfNSH8W1vbsPNqHg0p7Z5773fvJcbWv74oR+B4mbnUE+y
xX5rNcSmcxGtJR7C344oV/lwDuq+ezHHWjz8vA6i2edauu5RlwQmu7IXmznBMm/qKv7SAGI5zsmb
uQmC9DQDvqXQzrvFDlieere/+E5nRUvK6rrtMFF1Xo/TboA1OADver9+esmsLsvje34n0Lbj9JKV
N5W2ZwWGjdOjNxqcLcYpzMhGzBEB5+XruT2gPdDS6HGA3rdH8P/WHmNE9t4f3C9GxC7UJ1Adk/oM
TJF3riZRvIltGt4/Wb7rMrOlAuzncWxFzB0mufy8935ispkwF1H1QjzU3ztljvacpO9DHQ/Zwfv9
kAGmWM4BuaYv3s7Oh3Pnt7Mqwo9Ca6kUxIhjWyoyuoPXvUfEZDw10CsOg8o0yJukDb2adSuHFeXe
n/QQiWtc5zYi8hb91l2Nvcrcy60sedAbz1nWs0wiAJdhUVUdaKN5r+gqJKOpnnI1b/MRKJCT+da9
Z4GIS3VoI/G0qWMGsWi6BK+2t0vmK+bDdhTJTiv6bKt0+NcnsWPglRbWFycR6rWZWKv5KMma+jLU
uruJutEntetRHpIPk2/rn6+YO2canA3byIet3ztgeQO/WifTs9qYHtGeihRPiMvcQhwPyy9sYyHH
cG7MInsNLrzf+7Xito9xwc1GQHLT6hYCFRXG5FbLJLNEDTH/Ap/79EZq6hFdc3B67RNE0Vsfn8Fy
D1flqxJl4hToclfobXZTCAZfiCQKhHnR4fw4H899hrB57RNoZnoTiji7aUt1n+btpdcabT+/xzzT
9ROVqRMTmPJtMXSCL4Oz8x/Uur5xSmT/2FqY773drEnvbPRuUE+QKkFaNRZYIJQRp7kNVbk6kQM5
PTeOVqKdohy86XvH+YSvdObeB5vXU7xwmjdIjqoTC8fqFGtRs69r9/Xk3PRX3d7bfl5QSWiNhJSU
VTQ2KHoCWTX7rh1/iLTMbl7bMKL+7tW2tp8/8XkD4f61G8zn7IStzrExRXTREDUd6kYHfzIdKm0Y
X7Cw9tcteK/13PZ6QnjffaEGr1dVFJLe6uN67v7fvg6z9wA/TWjVQ2OgNqKUckdB+9ueYgTOMWtG
DVk9e35ha7v/op+iZM0ql51efnUVY1x3mYMhQox1SxpqwwOh3fs5gpXX+g9XaOPdewcty4cH3cvv
Y8XYBVmoLZ2+zrbzYNGFYbbGrzbbzgPNmDvYek2H81nt98O5szVdO3f+cO372RrOqOSJfyojhRBr
r3bLzs+Hz1Ipv8GMdm8LNycuO7Xbwuzf26O4IL2RW8e67sKTMy2PGOW6z/zGHlvFsC4e+qETnvfm
UgErzS3RB1vfU50DCB/nEP7c+7dtgQpCAbXldr5g3sx950uRpwZLEWETGY/6RaZCPBiZ2l2rcrxE
AcbGjpVC4zIr91rBHQs4pNPt6iSASRJFKi4izrfU8Xm4zE1ZXpmbtABUMzd2vk6/9+vmRn16LUct
1KtAfp9bDFPa67cxG8IBtcilZ+0tqRK+mNZjYzRJ08aE1AxHYgoaYTlyL7VWOc9HPMOhUImw2M6H
8+W9NIjmTBdAWP3l8vkVS1w5PTvFFJbQRBky10PE9kBVKZZ3XZysq6lUa2pvIsf4uyThnzIwBjo7
0xaaTkEdTCntQ5LQNwHdtbbiETSMgB8pG72v4otRa8bFRAqwBfSioMsqjMu88Xvz2nUges5HvUBi
4KJuX8wXWNNVMpEqjDYx7nvq/heUojQYp6HuXygp1x3zHJceKGTdMmUw2+RZ42wpHbLv27Z+1qd0
Ra/bX8jzlvdKBqCUFCcZwkT+VYfURo8yv8K/6eBOr+DOr4CLnKHWziXp1YObaOMXFTLrEmQeU/MM
HN/Y8wCaTzRe/dXvXfeiM6fZ9+5umEZeCtunzHbZUdQ+NHwtadpam/nUvOlw9YDB3ICQxY0rPLZD
Xm6xRbPXcWrlT1kRQewNYvcwHyLqO7uDqt8OkfmIOYO1Qdjd7Ns4VnZ2XmN7VwTNWh0r6444qEtF
nNV/rqPhmmYbpCCfpuEYmzxI5caZ5v6qaeExGKbIUKeVg6m21a2e69BaHc3azYfe1K9S4i8JWoyY
7AnYGSxJD9SFLdwIaqre5S9ql73u4C35ujOdimLVfdQUHySW7pW4zmbYuOO9exnscMG8iMgCoCto
kMFt3N1IFabC670dxs7Wgen0+nOpgsq6wsLlGjl1dl8p+evt/H9+YyvJmbX0DWkr/wOOoL8f/t+r
L239Uv7vdM3PPh+6bF/yqy/pi/yPnc53m/uPHX57Uf7jtze2+lJ/+e1gnTEdGm6bF4guL7JJ6n/h
oaae/+3J/3mZX+V+KF7++ce3vMnq6dX8MM/+eDs10aQ0jbzST/zU9PpvJ6e/8J9/7Ksvf+7+8kXW
//zD0v/BiGeYrqZa0yigUWXbvUxnDOMf6Brw0EBsRHIWzdEf/8NoWQf//EN3/2HbDBe2Q3bLVYVO
1ous4XRKmP9QLde2HJd7DWqe4fzxrz+b+vSJfvX6Vf01JUu4v6fPdFtVyZ+ZYIPU6R2Y4vf02dib
eczghEXFGN7mNYVdce8LcujBlLipXxrd7Vd11ZzNwMeiu4/K1ahPTtvwRdZF252llCdlDLIlIm84
9rjR4muxKExVQ32hnAxLhsts9A3mjMpXfi73KgEjzJyhIyeOC42PAEJWJeHml8//7Q/9Ff+lf5Bl
6PC/hEFi0OYv1A3LnYqbf8l5J2rlgkXX1JVrBOlSD4S8rgclWNeYMq1Ss2t2dTNiwoQRFDZ1Y3b2
835YMFb4j4aWbHofnItiE1sKtMZZDkGgHbGKuqsnBJqSJ87SDpMWnaetbQ2Pwj+TYOhG6GWyoZ4K
6ao/OZZ43t5pYaJVuFPofbrKlL66kcegHvGsHwGGQushGdVigmXMRaYe9Ku/+SQ+ClR02zRcTTd4
+FDXYQn7g3amtqw8b/jUV1Ccyw2KtOas5wxjTTBQTaRTwB3rBSrJCMMsw3YAWRzThm9mdMazmlr6
usHwYtkmELTDPogpdAutZS11+290CsYHkBVvFJUC9zS1DDzNLPfDvdiWgx24maetXPcs4/yb5gHh
hVjX7iy13mqNtTFNPn1yIeG2ESSftKMZl1ddhGRCiIG3hydaMkDhbKS3bCQWcGFvHQILSvzgpjuh
Z+6+bnAKxvzuegJ6SJDBjtlm93bbXfXZGmtPgH/Vd7d1EeXioZ206Cl1L5HXgU0KKnCbPYTFcpVF
OmwmB3c/y0mu/vOtK/7icwCHrrqaRoh/upF/v3UpLLMsbiIs1eruivS9fY/H4glY4bFVyuYg5GPp
QO1sKqvY+D5Gqtroy1VgJsZO0YOrBlRwnQ/JvmSJVvj3ldMNZ1evxTrLSCvZL//57WrmxyHEtFSD
3IfFjWZbUPd+f7tmDfMs7Pi9W4GAm1p7+Ur1SGKPqgxXZVwzDfF0vC1z5TqYiiREixO4WeFWgTNp
ehW55jMAXOXo+Kwl/vN7o+brz28OJSdmjAJnY0d8vKeKJKprJ7SQKduKse6L9LEtwBhncYkYX41u
rLY7ZVGQ7mDeVhM4PNrbvfFAJCI4hx2mtX6RYLHWgnSXSkFwhN/nLLqUYlgV4dg8OWNSLjvTKY+S
SEjG3AZ9PzboWZGXK2O0KPMwtKMApLgQmTzzSWK0VzDbMty22/p5HB9Bsw1ueULD5vM1uvk+6/Nn
SugvSYM+VBvkSmWoO+qT3QrprfC2bMof2hSjslRrD/1wh9jbOCIdYN1npUuFsXEZQ/sDqn6dNnF/
63PH7zvUAYtCQv6MICx28ackrfNbPY5sBn2J/U7hXOpUVICztS8dsNNVVZpMvvAc3CRJ+CN3QncR
anm6aimV3RV5B8etDeGMyeSg9IjyQIiEz1YRgyt1lY2th/3ZGRqxDQr7Nu2pgwnUrtwYcduteTEd
byEgkH7R3slWx1dm31R5vQ+GtN5auQEyw+1vtTrOltA7YRY4zND6qq6WPNPEJpCiXI+6cZbolXbe
mAfHea8xptANeB+EyscEuJqWhnJP/EOsHC/iFz1sx9JsNtQ/7aGKGhfVxuK56W8QgC9VqsROIRbu
TyWlPmuA6N5Vs2Emmm5SlWieA15mSQ7aZNCvsi33NBVQuTDgk+JcVfryiB0PsulGCQ8da+7DBGoC
U5/4X3zT3trSmDhHuMngUwOBwdSEutNLS/K1qPWTyfIjzWznGZeGpToBrEyTKr9RqT6zylEBgFfZ
qm2U9OAkzO4Cp9xSEtDiN+wXm7vAU/KTqXiM0K6AiqJ3u9CqV6KM1BNV798HIe+w7dA/+YA7HdFo
hywJeQ9OlRy0HIRZafHWUwsqBsgL584KlXXaKWCKu9oJDibL96s69nlS+c3eiZW9F7TJs4cDwrKD
oLxoKVB9ld8XbjZui8k7qfRx+G0d/A1kHKnXqDytM3l41ivNLQyeAOKYI25zas3OI9WFQSQWrejU
Ryh82TnJo0UXiDvFzCfqkHZL2aVJTFNi8ht/JYJhFWV47qYftqCkY4soN1kmmk6xMkzBpduJfAed
2jrorEqXfRY3Z88TfzfE/Hm0tizHBi8KY9RQhTWd/2WigU4tVwIfjSFCM+75KvQwj64vSce8Jukn
4r0z2WagLnADnNqcrFuU6fAUCbfdZ9x326IU+tpvQnMNO7qQaImcMJEH10ru8cZql0EPm/hvxsWP
w6JDpaeq2pqhsRwFWTypqn5501iJql6oWd6qEqcB3fXFSBGpefFktdmPh5ySHzHp6Xy9vy2L+OzY
7W0S+NOkRVU3dlkvRiW/MewhurdHRh2VwiFZuAM8kGDhtuOdatfgtrNB/t3D8ePTZnrnwnKEzZx1
Ai9Nf9kv77yovMCfJhArzQf83VT+PjUjscYk/cIH3F8T1Z1sTjBekCPWF4xNSBUDzVuVdbch4Wsv
jAGXAz+QxWZ0bP8YDeKh14dmPcZgsutweAz7tqTmTA12oI/L9UAYCJ1L+Te1Bnzef/oWdGFriGym
uICj8av8/W8xMFUGQ+/n2Hal5tpzu9VUw/YUmGV8T6nUopyIZ6bXovYflceARcbOLOV9Zvbirvej
lYY1Bqlgszggr9qPpXyJ+pIUfpLsY8f0T0TkcxzbyL2JtAhWICjaTZakYIM7HXVxyUCpNv5Kz4ZT
pFUNjPJiK6EqHHIN8XJhe5Bye8pMS+xxRgDDit/d1VZ7jvTJGgql1aoN+N1r3mOue+lKc7KLhHtz
6LtsS4idO6HXmws3urxxPNxvhgJnmDGMz3y2PCrTsDyxWqat/OQ7qbpN/Mw+N+OXyDNhG3clJep1
7HgH2a9bT1W4RITGgVtDP3SYObSd9A/QyElY/dyAtHT3viNWcxOSBop4hD1NyqODVHl09RD3Id/p
+trApVCX0S6MJjwyZVgjhtJbvRH2klhydxhD+bUbdIwnU9s6xI2yTXJK/c2mCfbAZ/aaDKBet/h3
8AzfyaDG5T7Mr2W859diYBmnWstR7eslDl2ExIYEMJgQ2KNo3UkEhA165xj2CY4w1lRg0mVnRaYZ
bNajW6AbGsq8P9YtEzur+p6xItwmQWicS6zfxoWMpXHucwP7BzIdvF+KThqnPbtFql5LvRi3tsNE
ZIztrxS9UtSutgRPKdSKzfaQTVB2nBzblZ5T1zrYo7mj8PZzWwXmRTG+UawMhW1UbodOTR4gmhxx
roV7Qq5/m7eUKbpCYlNWD+IAA8hZRtTfLrnLb72eAHbWlRZiVsgLiVJmh6DHUtXGAmLlyW9apX+p
u+5TrO+wLmj3fKjBRanb/FiV7qXLWZXphnlSU+W7LOEFlH1hbisveakpPOCvVApQvOIrnl54OiFO
VS0/BZLMzRJ3ybastWw3EB8qex8nLVs/8vJyHWFAmoBDzQOmHdTvXvVw5ndGkYg1YqsWEegShzO5
IXT0ULdLnPqyrWlUYom84y4D20N69LZqA3OL1GwPHqBZGAa69zoGqSYoOahRSUD5a6D9QIN3MSJS
9WxnFXp0PbhU+URG9JlhiCgdqOuQMsqtm1t3cY0bHSEde43vXUMB5iIfBIDqtrxqER4d80FaR78d
pid5RVSyaRZjpj6gzMzWCJDqCXmMUV2L/HgAdk+aedcFwRO+Lw16Z1QIlW/jbGCFG+6x3BMGLpSY
7/RVgyFVOd56486ukGqTRI1PKBawjBFjuxVOvEsS39/5fXkf9FG88aHcSSfIjobKRBFvspQ/MsTD
XMV0JTSCeFVRtbZvtRUj622rxfUBAjxOR13xuaqbY4a7aNb45g7blPLGTsaWx7WuLmU1DmeGsGiB
X5q2DiyjYa3GJguMH3FtfqPoD7qQpX3GjZ1ke22qPB7DL7GjyAwgC78Olr38X2KTlkNzYlb5jAmH
gTFOxJDZBRR4NvmAi0ocLUmY1WulnryOnPJ7nmTjVTT2I871SbPDvtpb+pSzkPBz3Q3Qo2CntURA
Kq9FC2j3EeYZSK0wmKW6SeZiXA5ETg9qjsvnoiIJsGrK7oftiXBpSk/ZZopwYBxgez4U2nYojHQX
pivKRTOW0Ja3YAm8E0j9bpS61Ddj20dYwHqbpMzdqw7nQz+CHyVA62AnkD4yCIlbW8j9qCRPmNql
1w0TrtVAen0V1n528po6PVlDTLicmtRlGpo8klsrBe5ZKtd1tyoLo7hX8sG6jyawO2jxA7OCQzxx
16yJACVNUZ/KGh9KW168cCxJBROZcEMzZSGdBRvK9cYDbhfLphm6fVmZy86C5BfcqW15B7alOIhQ
i1dm1j6YzpBeikIS+vX1yYTvuRrCh1QzOpSKDcqKjCVI4nnJJonccJUY0sJ+1aAiFTNx+KneHOtU
LzhWqJckwyuyy75gxZbv9L4YbiP3IErhH4tC8Y/zniiwjyhT01u6WqyTUGn007xnt8WWsKmDS0b3
xahy7KGVRmLkLOLoNAz9p7QqwAuaec3arAqL5WTXpfdrYAPVtR8lzdrsWuLJSaOe3dRQz2Vjo99O
wrXbaM6KuQIarcm0YmHxhx0QtCi4a4320txVviz2ui7uzKY0z8xO/J3RNV8Hsnhn/yhVHV2xHVfJ
mQdzcm6RA+6Dnh893tPHccy7ox877r5q7X0tvdsOcMJK+vJ6hI1Vqn65BbnmwZ0GDj1v+jHxTnNb
XDvIkNXAwJ1PMREMxnIh1ZbBJ/Y2xJ/KGxihFRnkrYMH4yPufunSa1Vmzy1OqOid7ash+Zr4zS3+
p4RfRK8dwmSYrs+wtyDxtpadhiOsZ0TbKPWoqcodsJGekiz7yjSXdo9+PK580AdB1Z4phXluVTSZ
mknFmduDjOmKQdkSDmuupBzOdmQO58b0jtTEylM0fC28VttTit4u1CSKGIoV/8Sr31mMRXbmoZjO
oh6Lhh7ZANClhWGBnfdDiBAyeHDCcYTSULU3JU8c1Xdhc3kYGBWyPFdjDbY2IffmspjSbVmzJMYu
zOkO+gRyk6bxWWPsPUO11fajiTlBHhQ8x3qstC0DS6zSVJxdIMdk0blhfiUcZZcFSvUtxuWHfLF5
ieIu3hmp863yFX3bD/qF4Fu3s1pFWbq6jsmuqoXn2ihfcH1UvtgtSamw8r9TJ24QpTFCq3yuGzw0
UDCKbWowXQ1N7EChHMdbXBrHPVZK1jAMl7zvgiWruKniOh6vdB3jIhJgxa43fWuRSym+6xrYVy/8
xGOVsGeZ7nuvHxdpoD9hKGTfeWZy3clqLwxEO7bNt28PyXBvDMYLAg1GpE78GBtUsSlmErbGbWIE
O7wu+mNISdCu778LCxZ3mKntUitVuW0g6im6QyaoXlg5Rf+Yl+E9NJkeZNdFJX8o9qGKhpVwMLPz
fQ28nJ5dSsz6dgOi4JWE0+x5Az6jWGHvJKZVyw53xKBp1540Ny43z51WGTyPjWTcwqVxGKV8wBk8
8q4z0Vx5OBwsykIkew2TKSPsK8gpIXoaVOwM79ZN5klgKkz1yqjyNm3UGmfims9qg1hg6KPhm2Hm
kEIMyMlZXi6ZNQQvvV0+ufxEsWN+bm2oBPy0vVsNo8cY3jMSkLa5lch0VwKL2vvUjfDmMjDHrftc
O9TMwsMBGs5g+d8bE2wa5bw/7MoCyFj6nyIm2UvD7tqDoY3PmbCUbdcX7n7A8hZ7ISWGN5qrDwQS
koXuyPil0h8UYMlbLP/0g9rLh7qx6ueRsXhZ9G1+o5n4HTVRau9TxXbPI3/YWuAhqViU63d6h8ih
MKp9R8hir/WUm/gx66NWZ4qA0LW6HkyCNFUZOpfQCbDZMkPzEX8EiD9JFX0xLO9SFXq3aERJ6cRQ
kKonyLeoYjC2ESbIqWntQZt03wzb/aaYgb1vkR2uUvDLWP/mxYOv+snKsCLz1shtgyVPPl7ZsIm3
wBqMI17jl4Tyo43hiWLv+2V3Kpm8o+wMq+vGUyp+gGZ7YV1H+B3dw6pwCDqZtQmXys8oXVHd5BkC
DaXa1C99Ng2sBzFUwoRKP4No9X8krFtcatFd4qQLTX/Mvalu08QJPh4rSOFJs9IdQ/vh6OExF3a2
yl0fYXdj3lOgYn4JsLGG59D3LFcI5w1h0Ty1Lg99I/YJG8UDBjs5gSut8fq7MivblaKo9m3t2gQO
9Ty7QUCKS7w/aFcKFdiLgBA8axF4xJbS4KGnRMoxAoS8J8ViHPTAyg5x6Kv7zma6pw3GOiERuQ6C
RF0lcpCYctTrwq4VjLWIQ0Vdgg+ktAfyLbW6SsO8X8WBUyy1uik3UQHnDvJFQuhneGRuyIRYv9c8
L9u1eJmgmfTaZd7ZESaDmXcK1Xzb43O0UEXdY5kID2hLzdILows6ODcegOCG/V4N85cuwQ0JHwln
OQJfQ3bnGkvpwYmHNIGLolZvUZk2qwo/lFWIrVc/BPoWjUq/QilXX5m+j6l53NSrwouSLXiCby5/
DozRUl8WVaEuvQzdYt7b/RKcd0MM6DaNsX218ptOY4zwQ+ybK/jMtNnZGnnWKRvacuXGZbkXwvhc
FT3V6kK5AyNont43rDaHjezxNH5vo4KWCaMt23VJ4vrEyu1tY097rWGErKVVzHfBJp/Um46ySUq2
6DnvzRtbZFxjy+6EktOy/XItJDbfnVPygwHgpZ/mTekQSVRG72BF5V3Ie111hXjKTd9uyPXqApjZ
vzaWp5BDwnl8HGranTReiwlbCWti26iKvm+p5iX07JT7Rug6VEs2QeI+IhnbIMPPNqVdoFOZNn6b
hptWM7KFlsXVUdXyoxULe1eX4XjCiXSE86y1i5Avb52GaXLs7WvPQyYcjn4Hvn/eYohNJLlwAY7X
RXTKUN0eJPBNJbfyA9TY4sDiFRsp6TBsI4U9ZWq9d5LAuRV5QBhPaW/GMMXBC6TSfBS0JWjFjBk+
gd8ST0V6eHYF1T/iu8fGx71iaCuucmoqvUTXF05celfu1M7Xj8UR8dCms9PV4BvWuTQi66x2VY5N
HWLRfUTKkYJ9BMB5cI2bTvKA+v9ARRj1pGaRPqQ6Lm6DZp/nc5HNU1LTTHmcT3quoi5NFtb7hBnk
AdEZeXzHV68TqD2pYY5nKxTj9bxJqBY6FxUJkIR0FUsNulldPRJIdu9Rqn+qKrW57iKluZ73GpFu
pEygUMUEf5gJdtFSaYnN+JoltnhyOrcqMpVbz9Ie9KF3j1SwLYRSF1eaApPeCrRo33foIu18rJdV
bzGhwwJy57SEvlSwlazA1TtJdcdKxyANwi1l1oVZVLsRo9WbTNfIkzFdedZq5dZuze6HCrWShLT6
TSGFtEBI7d/LJAw2LQYrJ5G6DdBAVS79rrrLS9v8pLjXZgCbujJZeOmlUa07ofULopjUEA8yXsj8
u8fEuubn57c1trdWG6FFn5KMTGk8XWAvIqggiofhu0I4aWMneX+dhMkLDw3Aiph34bzZB8fXTWl3
1tLtreCI051XpeZBdkmzKfmZ2xS3w9XI5LoyxVKNh//H1nksN66r7fqKWMUcplTOcpTtCcuhzQAm
gJlX/z/y3nX25ExUlrpXW0sigQ9vzM5j/9NMujrBgZpbcwxWfu1QcFyp+Ca8yKammAbQbrTjm5vX
+8mrqsfEzsxnk2a8v79FD0KwaV3igvRKX3jevM8J/NgY092Plic7MHpBDsohMIbhBJebnwWhobJT
+qWiYJX/NeZlF/M5+vwhFYs2m/1Nz+f+UAD2PwgfDXwcdd3+77X//IHMD3EbNLzp8s1V1DF59rCb
dUvxK9OF6C9ZZ5JIbSvsUe2RfDg2vkDctBEeCNlbvkYCH6+TdtwXrRXWw2x9FXP76hZRiOyBHcJc
U9S4SxqwqngmSVJaDBRltQZgNEFummrZG/redimdAb7Y4eykKKCw04Y0roAw5eGlZV2G96hcYsg4
adfmobTmNdORWCZVaS8nL/unhuytyWoMeZnaS4MJxi/OILpn266iJSigoMch+6qNrERN4LYryaVA
js49czV9dcY0XWtKNyEJoYZshxgaBP3jxnVMrE3K3dh5Jg5zVJwjnTkqwemUwV6kTNY9BC2xzwSd
GUz+pbE1++zdE35IT2ERZsTSNI7xNnaxuyyxTC2U06dhDcq5zi0BteE1J2SIvwbVnBtGxHWHYDnM
EjwFddG8l26Cvw0bahSco9J6N0R8cuTUnzPnAuO/C8ZR+7FILaR9e+niVftyY+K9jIQGVjtqd65T
fiUJLbHgvtix4NHqeW15ExNHQBUgA2RLRiKVksi4s4vdcAHEwXgbkgwfZZ/+w4H2FIAQfqINbXFw
uBXFVx3fOhsCZS3pBQayWME49Et3cOR54uw2EV2zH3UPrNd3m2UjbGeZt7axQRyUHbTJMTZEPFGm
OlfGIa8SukZNQNc2mR8KwzVWs1TnUhbNHk4BJNODGawQrPnVa+t0yBo4c4bzMG+qcvoyYmVyKMZ9
VMybQMWCfmuU2e44kTQGk1ncMS5/J0bNWgQl6QtWWSQhS5cZNokDUWtUF+kd4iSKn6KSAtyiO1qe
Jc6BIpZiBi6ao8tc2MXFrK9S5FsvaCRuVe+Ts+6HXlibrvFuwEO3wdHAM6wfu8wfhNXtRld7d9F6
hEjjKU2O2ekqe2nCtyWF993eU9Y9CqfTpDl5vXFUsfuuegSHWmKxu00rSZxlWPfpJhf9d9ohF0FV
s3AMsahy60gm8KczkKRkm9N6ztI8FKRrhb3XYebiKOb3BSYv97UtBEMkDGBPTUNZpr+JoX60Ua95
J+w0uR1/A7h1Hlx6TzgIGVyXeMqCEGvnSRPzLpqKNeGin0WasemULD9W1O0QD21Vhl9Wr/jI2pJa
ZKvdDyW3kzeMby5pQSGIzilPvHvWMD2e+OXTBfjHkxV0ryLNFwrLuG0ETALxhvSpZy6Q19Ruzo02
ZGEQqy8fe/0KBu2hp5qHK6giIGiRamy/uecTb6jHj+ZgPlYcPiHDipGI4/YF2ehJ6/O1CKJNJc2n
PMl/dSvd+KzyCd59mrWNZexl7m6wqpNmcvHMMVxkV31yM4D8EXgFNOkF27j397YHCquN23YCkMZr
nizqyVx7DdF2GlE9lo2tDnhOo2dVfaA0eQQIo5z7XPsM0DkVOLb93unmI6cqetdT97WeaTyKqg7T
iWmEHP2oFE3pK4RKPmJLOnilN2/0gLVPWEOzLWuPcnbvwZHQrLkbb6EM8LXGDoqo9NY5/Udn1e+Z
KC9U524bHR53nJrnOrLZtGzo42DjTHnDWXH+6WedaqCeBOdRxMZDq+X50a7qc5Q/EU/Sh5rUC06z
urHodOO3m8i+9h4qNyZ4y7ezEER1poR72+shWQc1ffKKeJuKxTHi0olyN1lx4noyOY9kjZFD7MZm
OMSE04FFv6qRT8qyP/UGb7uuZ1k4Tl0aEgmAw4d9l8zMAAHYWypmdwM+tpkY/kQ66vROql8Q5LAv
cD33UTfTYCPHpd0MG5G58cHxi0dH1ZgPJBNg3QKJOsm/Wtp+mBfOHFYyePLWVZ0eIt1qF1pm7Xu2
U5RG9BOltFKmazMDbSCm7RnqSOyKdF5a8TyGQRTccrnCGOzuRxkfZCxWMlLf1DxWYdfemzDnYd3U
6LW6oiSMiteWDcWmq8ibWw6n05o+pLNTvhSJcQWs005z2mGLSm9cG8R6FrUiTWhMt1Eit04m0LNF
BvtSGZpDjT/LjY4aSfTL3vknhrhbgsqshnsskq/Rau4xfgAZmmV6cou5XoxRhz+h19c1N9ByKobf
tKqRxQzZoRBYGY3uXS4K3e/ZgNo3/E4IsocKDbmE8o31rZ2Y70nco7pzt2BL+cK1tZHWUfBRDwB+
oRqcbGaQ3YI5Ye2M/8Va9wEcX58cwkYNX1G/NMYbnU9hkbYzfac41PWEqHIzj14kNEzVuM9zGryK
BiWsOVGG2vevphfBPesUvIrsmYzHlWuaOHx61CzCyV6kjShm4hCjbIzKd0w0985ylDdVottNVlXN
8UsToWGKsBj5n4vwRN7BizVvf++68S6l5Bnx2Y+q0T30TJ8h9QnSKqiqrp9iWRTH5F5+TSXGwkVQ
R1t0tCR/NTpIgqjCKelXnabny0hmXwOuW+QiSynNx6hEuUIKVNaIfF2B+qLHKK9Dlr2XwAWVnEDq
7WpLL9NDKhyIIGKGyac/0UEMXikZVFrZXQfT/sYmtSNqiWIzkDcczwx0Lh9fXEcrzR4hHHSOXvAW
a8cenu/GGIRqHzCd1EfF+ps1N09lhtYR1gCT4lkOKQFutb7LendauMBdYYLUPnQzvL1UJ6xZo+ls
csSXM2s/dpGo9Ty3ct0X3tpkkKf4moO/kTVLp7V3WmksIFMOsm1OuqkdFPqIuHIefHukd8D5HYp6
RMPGWTkQ7pcCVUORylgFe5FFjb7NkwMquH+RYhg1Z7NZau6X7pon08BYhmypYksKOgQ38lb12EgU
iRu7yHnqbQdZXRLfoDBfxQDOlsTJJyrvm4Fyqc4BlzmkWAsNDtiWTQva2YpD4U/LNLCSizMDd8wY
8Rd/32ust5e5mzjapygsbbvgG0jH9/GO9E7Rj7gf641MO3kmYPwMbKZnNIXWDZ3ntgDSn8lSTBqX
cCHDCe3ICA0mzypN3gT95gPhvERSLb3JubbGeA0I5gzdtspAq2J5wGMqOXvM3ND/e/6XgjeaprZG
cf88OOpzYOha605rScavzjhUb14jvL2hx/HSHIkltcupO2RZ3R36xvvvT56rOfTn5uNCYVM+RLNN
AYLOA7DLmDOOICjwFmNRxHnIbA1rWo+kPNJCtc8sU+77u+p00DB3jbqVg3ZJY981vrH/++nvofRG
DgF29qtZ26LoTBLfvGAxoPnetK31mBQnM7bu9JihzsQQ+ksacRaTH8mtqETxPE32Pvfg8fo+eUs7
CIu4/NLmol43ykgei+Gk9w1d8aWTPc+aEEuCtlLWJaNZx6Tqr6u5Hw7EKuoLKemrb/uiPcl/wiNc
AP1v9SH7FsJQ0499hKlCn1IuNU+95ME0bih1ftJ065cElHldiRzOLSbP0gCyJEh5Okog322V/hAS
mV8n363hsII/qZK76Rhg62SmDoDUdavtXkblXiLNvUXJOY7tN0h8Thr2dOPaOZrGv9jI31H5P6jO
Z+RoTmNGuJnLYuZpt0RXv34mWt59vzTzCq6FrarzqQIHgY3uO+G69lLUby0tUO5nOvTn3rZOVDx+
9pr3YmcMi2187OCTXdW0KwpYFQ4zikyUqraEL3yzQJGvNf7ixKRDu568RZ8tXGrDGZosjR728aqN
RrkiAiUysge3UAeyQvBy/NMSZ192jzOq4bIaV1nJ4fbeDdBYe630b0Xi3eptr8bf7t7qPOc5uXPm
qhfytdKQjHTOtbLRrJaJCcLJTIFUoP1XfvkD52a2+V8ricCAKZMi1oQIuJeozU7S09ZJGlyhqb5L
rQ6jOOFfqi+z5R9qOk6Syr/lkfPjeXI7DfW28ZLfMqOJIRiKxzayVloJ+5DXqDyLcvyGZNs2VfTi
dlPJmNmJkPsiFI66Zsb4kJNMxZeYgQ61B00rDr14x3R57UvwCdncWt16cIr4XAE1z1dZxXu+A2SA
9nm0h3VdoUSbA/b7ovyqGOhJMH+PjIPbySdGTj+UOsASn9ivKIsw9qNXGUuxyO8fR9M1r5r/Pvg+
4zJCBSv+TAuDmjp5dNzy+aRF+rOrpVB2wdq/J+RSRC5jl/Gr+ak07aoG5k1RaBtzFCZ2p2OlpSSe
jvTVV5zMIbIcFvr2Fo/qpKfGHKqWl8u7b3SU+zFLXvHdXqrxveq7lSibK76uPuwHIiP17IKuZF0E
LR9hxJXv5OrZT6qNKbmSJLp7ZCJyPRfBUuabyYP7UZRIrAk7DDEdDyR7SG/BqZh+8bcm4MzIGjOz
YsboUX4MO7siazm3hXVFNfDol/NX5gZojNzvvIM6pTyKhWzfcIhIE6PYdrYMiUSgjI+jYGyRbUe3
SZWSGF2a5sbGMIkPBtBJPohSv7qm/S8otC+DNKumSN9rM1rl3bwdNePNbj3Jeau96Vp38Gy594K1
mc/nKmoevbI99dU2Tf3vzGJFxDSH8GQwkG/nPykxPhx+YnIc2mAdG+1HXgcPphb/q4FZQmMajs5G
JO2vRwAKR0z8NEP3UcZ4cUXZfooYTz5+H8eIX5N6PGaZ+zjq+a2b3jJfO0OCIRChrqmc7Gffgrqw
2+zFNKK90ueFJcsPOM/tmD8z8G9cDD35UO5HwaHeGb8c9G6T8Yra9rcJQHawjH5G6P0tHZ2pK95S
m5UE/i9ayLx46lvLRHMWtIumo6dKYfH3okM90HzckLywJKhbWyTJ+wD6hQiBG/b+qmcpLWS9VZqq
mN/hVUn3H0NLz4zQZ38x7j0b9eD/TiCuM6lKi8Kj1Wf2nnG2CvZLsr6MWcWLdugAZRgBO78kgkzQ
gIo6Bk2K9Tq7ylpFbrkI6vQc2RH9hC1LiGtOCxnoB4T0X2NBfknkmszeELuk4arE3dvWrC2RNxFD
0miL3hVByEdoh0Hg/LAhHDJGkOCx7Vj6cBzwppv6XZ96fLl5qGXFzku8LRE/S09UL4a5FinJelOP
fHM+SnbXxmQQbv0tpkTqybFHcyv6LgjukG4HPuF53OgcW4WbHI1iRMbVH0fck2lWXol94q0LsA13
F1X+peY2XPnLIBL/phGEPdMIjKi1fc/xCqHgRS/SV7NqboJf6RrDbpzIbkl4K25A6Jt98ufhceCw
6uIaXM4OUjUmuzV5fg5fm4IE74oDije8pVlya6oXEcN6kkVWg8gNj6odOb1aqbjnIuw6z+3C1rHC
wnIIEOYWdUuauUw7aEINcK+RSRXWiLZcjr7Kmy6Fch5nz7lGsiRzP1m3JuKDIGk+UFzihPxXl9bR
qTgfdAkAiinjbxIELr58jv1tWqoruajPjlBvoolLVLXaPhmMhwTVVdePW3ipM3XRJ0/hLEAFhDHp
o+7Fp+0HHKzdmosPnDv23S/PRPVN6ziToWVfbdnueixjYTulT63vv1fea1k7X35TZmBoXotsb6dN
zd7rtReyAi6RaZxRPUMyRi22a526iR9fNBdXU5d+atEaV0uJbTmsYn9ZWumpJFsCgjF4jF33tZvi
Z8TnUf5qNPMrUbocxTKKdEZjYSG7WVgkqIXJ7zQiWh5Msn9tCNMweCGuNQOoih+cJj00+NpDg8KM
UgnJRwm9MSXpomJDCgAOgtQ/Gy630+QG/zzRkxkfL8zCJkXenjhqMbUDBV2h6EEMNxbrS52cg2p4
9cywCrxXpei6KlPGLTGGfVU9y96GV3BfBw1wWNe41oNNQlsjCXrXvuufS89F4W099kFBI/p0nNTv
6Pqnoc0/ZuIPwrKLtqnTa2EXmF+aWR8S6i7g0dutiREjlGB2C68v3wjm2ExcGEIv3pmWXHT7rRE6
CZhD1b4q5Iwrx2FzcbxjlQXbYaSHzXbWXdS/OlZNZbOxRy151OQ4hl4WPwl/ZWvBUqnbNHpX6456
xrJ5Td3hkdUsjKfo6k1DH7YZcME0UzpRZ3AzfANmGT9mrf6lp/qBULwAZ+YK2KVbINfIOUId0aFD
cRah4zf50ujbdtlvrXsxXHFfqGwTmmQm1Co7l0bGVJzqN5tM3SWRSiSlsEJ1FXcJqQfvkfeqR/6n
ZtVnVFFfecsajo1rnLjJFCc1tF8jUkj5iCftQdMqDD09CEnMV5RkfQV2mL95SROHAISruM0vsrB+
ypGlahJoOCJzfE4QKvkTPRlUrEPOk9ygK2KAgl5TYRf9arPzMyb3Q+GsPU1Ehwxp9amjhADJ4mtK
868xdw8jpvuwypI6BDgBIMhx18ZcmqkJ/uam7S/Zic8t5WKI+nqXpUA8DgUyBdMFAPM6zPn8vYZs
cQgTmjdNzHdVV1nLdq7PdSC3MqKy7/6bUx0xttH9EHHKRT6jq+sRt7Q5vEzDjevO6p8nmZ+9ZMf7
Y6kR3m/RcT/W+iYp2u+5FRSIC0VDSyuJetfcZTLU3/B6C1Xa6AUD4mPwxuxQWELzwEPQmlBuDKv+
KpVPyhaJA3jkFtbA/4ahtHEB3rhqMAWFBQZ0Q3SkcjKSGYErwqQo35Dw8V0kbBn2pZE+QGRc/JZs
o0SpxLDhYTVHdzyYgSDL25NRzI9FibLVtR/Bohlqc4a8gg8FsqkJ8wCcoSN4AW/EeojmL/RWLwnx
k1aqDtCmiySQpwzzVphGsNQ5ultVVGHbUv1Gk0vi+Cfs5z/ZDK43FrcZ7UCkRB62KfI/0HlIcNFg
GEPApMv6V3e5wSz9C3XqMnbbz7YuPiOzeTGhajUqwOqe/a5FgMcZf14JQjNDcsTl0mykF9btHUmA
rXGmf62rmGwK89VLG7blVj+yvJP21j+bA2JHSzDZanIHX76IxuaKC+ziejVBPlpE9dWgb3ovv7np
QZDOHOo6rR6cVw/SS0i1Cx6nJLgAuXx0G202HwKpfYPe/8gi/Tb1fOOb9mHq2W10z+V3sz9JVdah
0YAYea32VuZiD4d7MQPpcMMAvxYm6srqwx2hH5NIfmRlAL+Fc7G96ySiazKyIrS1fU+b/ew0N+au
az7ZMgpff3dNMHtPy4EPsgfS0zFBzNq/fsIlNIyH3OaibOpxS4HH3mEf7/X21SycV45Qz4k3Le8B
eF3rPHMzP1TBy5SbP4Nkx8rz9h0ghuyPzwANQahHwLsqmv9FrFt8j5x62bW4vaiYrGwnlOT6L9J4
2pPchFfnbjaz4/KbCXfnORcQre9BQPdYqHs7X4Xkf/5ohvk8XHXLe+tzWKeo7t/nGQOM3j9EMZ8Y
YgtAVH1lGXjHosx4mXT7I4f2wHxNYuv83ar8Rc7Gc2fjjYr0J3lfJih8gRGoGPqC+iWYgyeiB3xQ
g+HFh5rKmhH3KCDrQuXlRyY3CHliTP3kR1jJAVHbZE5PZP7sLQPIXvZfCad+y2ZtMor+MpGKOKXm
s5e7KzeBUuc3kJsMdNQ89ZiS+NTKnTTEYwE/4SeHoGUpJKbiIxm931yimenVk9845x6GwmqLy1VJ
73mS2RvowXm21NJPz5C7t6ioL/jCrk0gXxzsrXosDlHlfSJ/+s049jVT/ISkZuEOUA2uFX/hF3kZ
GTJQ+6GEbBiqWzaGJaqs46j1H2ZesHwZ2OSjeWFExr5J6CFNtQbEngFC799xuJ5yfdj/SwfrKc8R
XYpVl86fzf1Ktm0mCFNBnSHtFoH/OZn1dLcfvFZswK51zfR4Xef5YyS5JWsjovnXRlJjnu7r8NwI
wigoNyvEZ0yrD5btUOfgFVZ1zFf1F10S7TMfCDFOD1q+wWyWAFBjcHCTZ2EGQxgQGxHK6do7Hgx9
2pJe6jhTONp6iHPIBhdz1CIVxZdQ+ovexN8kXdEm7RRmaM7DT2lZCBvih7zL3ocWh0Ic5FqYO6Tf
4PTUG+6gtMJoRTvnobeb1TT7aF7M5iye0fq+FcoD4E+Gl0jXD32+jasOSYF/DHxcoNOMD8y9zMpG
tTasZszeffDW6beq6Za5Fu0JmjlGzr52rOvk6Me0iQ+khOF20DZp3R5SLpluXo4DCfs4x1rjHnqu
NiJO1qk/7caZBAVbLiLpv7VNfu61Yl0Xy6CY3jv0/aHr4jr1vUssut9ASQ4NJhLQ4clrC4SlXGki
i3EXU+oF72pmLrR+bqiwwtTo9d+TLH+VEijZI47L+Y8uJIJNRclGMOs7zWcqa5q7jzsoj20Bau/l
17sCP6D6OSTnnmFwRqNIaO+iSiVLpQXThch68C+zTQFlzEk3r/UfWXqXnDVaK+ySL+uux5TZSrny
Y9CaPgwK7xUvwcFI+nu/UQezn6fbtiSTDJlb6Gco1pseLpheHm1MK66cFrlltYMUe3cHiedAfjj4
w7Skv5mT8SO6/kVIC63vO1Ths8cIPZkOJudsj6RkY8DVFPDlWl1+eIb2U2jOix+JQ5PYS3qnVujS
n4inLHzJhWz6a/Rcm2DQuTW9VZCk19p2X1ykCneTfYlg1F3RZwFFND4SmPPP7oJ/zmMbG59Gma+j
rlbLashuTpw+W45j3Il2fzE2iAgd7b112HFsJc6FPx5Ii/uo0MAOeh8vApIjQmXJ5wyiPIiMx8xu
f/pp/pTK+MJHQ7HBiAvexUHo9MVmsM3dRIc2cf7DVyf1fVGkG1DHm0GzDOrxBqO1uGKqYd6HszZc
7721O2TRNPvEgKml8z7Zwa8Dyea9uC72omiWSFwa+aj/WE5PiV2R2yTJ+EcxEtyKr3vhyBrJ+qjC
yabUezKZ0IXsznXjbtyg+fV19Sym6Gl2kabRxzda/S9g2B1AIjypQtctyFTqCDQgO6+Ck6DfmfpY
hIm7ybNffOvOEg+/pSF+B6ggXZEvhgMroWfZMQPMGdUTmv4nuop37X/+CQ51NaEDwStiza4Fs4RP
oY4gurZx9mRrPbOL81bqyaOOcyNkSVjkGS4oXMqFwSI8FP+6cmZWszrWO3wN8UAIlt87MixmBom+
h6qJUReNGnMUL4xaSgy1wDvS15/t/b3GkCh/r2aQuZ55TYa+WgYczXXisUKW0KWw1C1HKLBgNUJd
q9/HSbSQNqN62CujgxnapybF5q22RDbMtxuj1PIm96ibd+jUpZUiMuCZpMXldU/Cw2wsVi1966Su
TK84aKIFOnkIhXcj7pt9/YtzNn5olmVCEmNPw85TJykhuKemOfccfZH5/jUhvEs0xb9pkAY+ZQLQ
qx7km7EfIaGvlmNPJE7QJW+e3ticYmJ9L4s6W2qJdo4HAKzMK9Cd6fJCLjRNdwHlFnOuWzu7GgBs
O3ttd1Gx4SLpV5iT+uXs2zdievZWRGK4QZj8UnjDe2l+0qKLJFvv/RAS8WLE2nnM77ps236xITPg
JkzQ7qK8FZ6/Aoj75jaOoZSjXSydnSO0bqVU89WJN1uaW9sGchW2Vm4x6Jy8EQjIa6NPGYzHQHGo
LqdLbuQ7NTmPydgcgg6rBzIJJuxdJHyBpMNny+lRHbiA1W3/oDyb6NxqYY8BdKPndSujhlglEmPm
tZlflprjTlM/1IYBEKnu2YqM05AZr4FM04WGTPbFq+GphOydlVNobyPX28Yc7ltSZWw7p3xUQnvW
wDs9d8BzruXvraWe9GT+TZOqCVVSIPCPdw0Rin1CfvJkn1TivdB59uHE9hYiaBX30TvdWV9eWb13
0XzRY+1WyoXSacByQUdUzOaQq9midIYGCtzFq8m04dmztN/1nTyWIL/JNDF5lV0FjTCvaje4ZTbb
sqaNBHw1HUar+KJM750AIpLA2yelRd+F667d2tkKFxP+FCVopGC+65Gjxx1BXkhuq74Q9I0/odtA
y+IYNcA+TFxWK24TvKKnOH3skqh9mFv6xdLcf/Of1JT969wKt6mJvc4iMJGTjlj2k9vhXPN+B6Pl
oje2WRrf/v6Ki10C9Jf12ZdoSqLZWDQDl0LWxFx/zjPUVtMEIESiAOjoFcgRUpJkNrjhZPANfFGF
EvkiEgjqBQdU8Hut/nu7WzsoblSEczpzYUerCCCs3Zha5n+Qu814WV2CsrygBhsXExn+h7rwWCN1
2WnbBvDemvSKek3aPv8ejPvTynCgzWd8IpHBrRdQqVOASTj1UXWIYquRiKSeY86xdBD2xJ2eEV9h
idPfA0NfvABMCzYzdOEFLOZs5gqfSOOHyJ9B82kA22KsQakB2kgQp5+EQqHkFYakiCCl6LRgxV3+
vSYTEvdb58iJ8lX5kqZYN+n3plLaweFmp2HO7aktnf7z7O+lvwf9/jf+99f+XgvA6EJHkV7hZxEZ
FPcHp0ppG88E597/9xr4b3w3IsXH/99rWEyyhaKGHbet4xyauEPsNOXIeO5OPqMHjoPz4U/+/lga
g3NIdJITNEvzF2nUNGe2M7UKvLRfaFPanP8e4MdHKsPKAYWA1cvVgE140+Ygfj0HCdBaYTK/mqVz
sMn5mkYEwsj3yVy00cjfH3S7IK1HRy51f6Y1WrQTfYp3+/7UYifuet5e1qUJSfy8gWWBRRjMZiYd
GCT2NAj535+6+09/T6PCt5fBjKycqOgi3nQwK7inbKtcGSoBs/p7TtqZvWEDRVSRaKvMrPx950xX
aXl33Qwlo6vGY0P+z/NakR+Pb43E3f6/PZeOyS+I43t6w18fZgzs2M2uf6eefCY2jv0H4lfNQwEH
uLOUtwAZ69Qa556GU6mAELFTI16mttHvMtL+/JLYFsJh6rMnCFNPeX+P5gxRJj1KR//zVKn6HFj1
4e5uy0vDPCs38q7uOHvgXsuB5MtrFgNwOI0l1ok5NBcycdpNFJGkTAZQc/l7GKN43tt6earqQB0H
5B6buvQ+ej/HhJXYszr+58fAtda2F8eHqQ7Sc0tNAwNLjiOJZ38vZen835+IgjtWyr+0ylSbLJPW
Bc++dfn7qZESfZKJpVgCkRl57h1SQ3rUvebDOtE98yYdACjE0c0puz+9x387Kr21qa7ODENl+Pdy
OepiQ9FXuW5pOD67w/hdJW0FbNdTgym84tnuRbtju0fGdn+q5W6NdwhhhPDHrd255UvaafaTmX4D
83DYI8LhxfPf4bC9p78/Rhi9HeyywCesyvVgNcaamVmvtelTmZChui7nfVQO7P5BzQfWzp8oB22G
R8O8+JwSCU/J8I32/vxZJnhO2rZZkK0mSFr29IUfJPbOzWZoNjWwAtMJe5jzEkIUvKPPWCj9OhG7
vxB2QDN9d++CCQcrcZ6m+4OLql4by6fZTG6gPtla2JXY4lCJF6OWuMesoXG98Dm8/z01TXU/uvIH
5FzFCDvoDXJqdReBxr9GUhW7v2dW1kGdO5g+uwrBMIHuCE45sq7GfH70bb/aJZ5fHKxEIS0sClRD
c7Al2+A5bsz2bDHMnSkgTNedMjRoJLXCJG7tPDLJQy+2UrQiEYvJxLmqKOt85Vo5ndWOU3l7XC7u
PjJGb2/11qkpjG5n3Jt6G+yz5+vfj/9r4sXv3J1G64LOJ97Wd+DP4N+Tq8Ko1p3Q5IkcP3X1sAyQ
goxHFlArtEgafEe1W2z7XAlkxzzl5Hvy+e+fJrCvfZ/YtIA7/gLHXvUpyGlCfez+gLihtmlq45lp
xFqnpT+H3IYsbjYqa3HPKxY6JAgIyOPsD87x7/WSIyWFYE5F6mjcPKSkxNRlGUFhGOpBTD6kkzVA
zNS5xTdtJF96Hq2bwqR7Rvf2fxHvhF/hq2rjZVYwqKbCBJekgelI2wPGECevVzRp3TtSHX2fF021
ZQFYN+RyH3Sb0evvoUVBe3B9wS1LHoPLZHVyx1Nsz9Px70lQNorlk6JvRxXZerr/03//vhPP5iGw
vkrHLvA23l8fQB6YLCOOtMLYB9Y4XOr/I+m8uhtV0ij6i1iLHF4FysGyHGT7hdXttoEiU0ABv362
7jzNzL09bluGqi+cs08P4kq3MTWbbEhmb2aG1/i/I3dnqvlBWII7KHQ/p6cdP4s4mFY2Y8oQ1XoS
xkkLjcxmF9Lh27W4C8oJkreFPCyxxcSjH/zBYf2ntVEeIsxk6K3/4LAoV8U0JStRN9/fj2CEFVmW
HMe2zzIwNUN3rm9qAs8wZ2eZNr9JaaJOnOxP1pKrPMGW3P64Kv4yp+d84ldZMt9Z4TXkX3LRg6a4
k1TLsDCviLsuKImE/T5RTqHw+TuXDFsxpz+Z2qMG4lbrdI3jSuZXfIzXymOwtVQufI/6uexRy88W
p5meVP8Ks7wFFlUuqEgxj69+ZlR0Z+2bQUJZ0x7KLv4pqZm9svrigviaEbHWznflBn9IK2GBEXjX
eNxbAQN1fTpVS7x3JErzcnpDS3JXg/cJEvsMHHnjjNgJsrMhgtsis+exIPBkpvetWv07SBC3GVdO
VdJnK8bhC0Nss7u6evzSBueRnVnDwg0Fexl5lV8z2clfMIBEaMch29KeOilTbU+86I+pxpSPDjJs
8VHM8abtk79uyWSrUBRbFowCP2CIWeMMinoTy7xufjVOuiWA52jnMGWqiemEiG9J398CoUVD3W2K
uvsDVOWg3HrT68R+9gRftcunOeQMxeX0SmrPtgbFx7Hw1Nm8mZ2nXuhlnkanfA1K44JMEx/Xsq6t
csPS5slfDlbf7YKyojeWSHXjc8YmwKm0tddV16Udr7YBamERR4ZTF5ztkeGiVcX43yVvtfUxF9uC
pNNk7o5GEz8nJoG4qXhXZnqc+c0q9tt9Cvmm9DmTkJjUhvGepsnTUhgvMTobZH7FW+2SGD5UTCt0
9BeKxTWB4cQKLcHPRLmVz9pVn6ufluEfx8Qp6UvsjEy3CJcTwyJX2TL/qRyWG33SR47CdNHkr4kQ
+wBWkrcEDBv0dYfUQNP6K5TDHTQq5ORsEgKLkXluEZPm6epcC9HtSzu5ZEGNpWk0v2pu/1U9OmQB
oNOu9faleGKWyu4Fn8VifumKB0XPkeTxIP4jTYR6t9+0+E9XJc/PKid7gNE4Ouh6RagUCzdYqatZ
BltbJZupar7qNpu4ufx7EssrSt+nxp3u9ry80qkUjf8EUPGfGRg3OFd/vRJbF74HV1A4Ns78m8Rx
yHH8pCXdpbjW2fA+d+M+G5pLpua3YUyy1TLfy9L46p15Ia2AnRa9ke6oZ7tU9JFq3PAo7LnnfhK3
WcJA+zI9WHwG/aHAQRFZOgSQfnyznMFit43eXTgw6SAlRYmg32nQRhuM1ZkSMyozEgdZ7YXgHo99
Y0VPNOnEugevKkAlBMsDV0+Kd2UcmfWZDSrfwXyrdGaBXmtGXsAkPa7kmev14sWdcTBxT2zJaheh
ipuTobNFudUJDbhq2avZxVlaxi2nyB4DxooTmy9X45kSOmcCx9tKVRxvBXXNkCTPWHl/vcb95wtM
hixIsw6pmNCaf0x3zXOCs8PvjBn/8iobq/ak+QpiK4T+iXlSX4UQXK2I5Q1st9jbeUZ71+aK2Rb3
DyumfkB+xuBWq0Lb4RQe+po4iTTn1ejeiE5/yQuLeQr9AmabVEU1IGB0OSwG7WZ4Gf0N691sS1D5
zL5arlvMG8tsb2Wd7Is+/25LLw4fGWLT4rykuFMPEw1eHGsqymT7ZRXi7jqbqvI/Mr1A6yMOxZT+
FFblrwKTYfNjAkLMIV6sqIu174X+n4uTOb2y2beURr4u3fKkM9Epcz/e9B+wvD6lbH9M5drrAeGY
twhgOixsV2Ix+bHtbtdl5V81GdfG7D69ifs9SfOznfSfXtd369gZgUyTqN1508ZyEMBnaqm2aTdt
/h+LWsBOI/GpDdmGwtmzXmZ80wmKgYStsI+YjTXmrMJcBacKWTpmuV2aV0B2AhbF/80GdCVDAf29
UAAu0hjkI9vyNU4o5JLzQ3wZ9QEGgiDgSKsXEtJY565FSeHF2hTdb+k8yPsMH5sZ4wd5gxgS87C0
QBVAxOFN4FxQRi3XrogAuvMrrjRrTewoijO4jrwYRw+8khUUhG/WKQpD6yaEbYXp4p31wn0MufpX
QmSBOHK/Fq1zx+e1srwW9lCAxlBUxh9fg5yPcK70OPd6TNDpMu//+x9dliLU51ZBG4WQj7lPqXOD
lH7+RQ7VQYriaGccB4zk+lWzjAXsjUfqSOGFrMp2WSs/kUqmNevPwdVaAFrFh/TncKyLH1fnPZHF
3zlAGgZ55NZ6VRLmj6+/DOmBpTMTS2MbPzxLE2ytMMWSsiK6/nPQfrPR/plAzZQ1bm9nOE4a68al
01ymRWpbkH4OkgiVWYlSEmb8GZzdBAld7elO3T1/PWwd9J2dPb35GM1QAl5ToYLDKPppB+B0lxOJ
exiYBzVZq10Vd6jZFfbFd/NtoTuIo7Pub8EsO3YRjBdmfMcMyHHpKZAaGq6ogdXNi2/NJfFbMAsf
nzd7p3rNI1ds8GfNp2Lqv9sh4QUYdXttZAi7M6OE/l/wtjD5RS1giw/NMdi9N/5m0tn5LJgbQHYs
4y725fQUGz8GyFkeJtYSWqC959A4jjIen/JMr8i3UxqUjhlzeR6zckZimxJ/Geasplgix+6TRjhZ
fBF6N+PIHXYzcSwRwoGzNcXAoVxMuAF5C6EzBy6KCLfYkUT4r8qdZ3ZNy1tcFEXUyPhDph5eLI+I
kUYr/MgkhmDH25kPExJop36sMDGAiV/MTHzZR3KnL2N76y74PdLABS1oB+x2hrQNZ6EzPV88bEmk
yaA3Hj+zBqM8Q4riHTLQihjfGCoY0UbvTTMU20xhdpqg2jHQAns0eeWjUE0xdng5KVSNThyw7kVk
y4aJxbK+IdOAgJMKLGbzpzRn/WZ4zWoRd43cLN0GZimF/kXwXMvRQOtu1UvUTfKAmnLFfcKOhtYf
S3h19KBfGfOw7Nu2ZEA+w7lvIKWjquDKGLx8zwbinql8oJ0DVu7Max3j0My2YwffK9kG+ORyqiXM
/E8GRTJLr2KOWn3+6Fo8RJb8m+mD8+w+RFTNlBQ0udQyhac34Yz1gV3xzKhDOYcYk2EEC5X69k1J
i6MBljKSGdgKIz0NGg7rNIJdvOH2Q3N3zuG7f4EbeioLbccGWPsMAN2vddLN4Y/isK9a62CZ3M54
ie6NEXzbgVpCqB8btwM8nPX9D1dImJjJOTUcRE9dOoVL2cFFtIkaaRRleevDyDXH58xkKOQkX8ky
xBFw5Qn7bnzirL8mqWYdXVqQqACvRPLn/KOW/Kswh+EYB8bZtB0j6mfYCHXsdi9JZ6MaArib2jxj
BnzNJRn/ZWTCTQC8AuWqtY8YH9uaXHsqUxtjRlcwtZtAQBTNOmc31S18TEQZcuJzx9TDbPcttmqy
69pEbHNPfFRS/xhl7EdNojhdhHNLLGBTDMdee4c6bxx8Ip2CdghTf/zpC3faYEvhU3UI2pq8vQds
/lCOyd9BZnqo9qJAuFF6fx1LHttx2GV6+ouZ/wBKIY4QYTLzLsA/d6JbuzHXmxN4xbOtKwGQswzN
Qf9sh0W/gXjdBshHxuDb6rjyVZUjQnefe9tNX1BZAfjF8dfLN0cGx9SWX5n0kJaN5Gfa/GkOHo5c
fDSysOeHiLCI5hbfjMBudNJZ/vGHzUzY1w76rFt6+h45ahHKKg/ITq7v3bzYiImsPw0Tvr6gn8en
c19QCpJkB1SwFx6va3PUu4ZWspWwj/OXlLr60iKgKgrtn6mRGONo20E0d06rW5r1ZjQmBLP048W3
HqbVxvmuF0bvluwvRfWvbNuz88U3mTAAWFmmqSInyKyjxofDc+kVaw2DeyQ6ruKRJRgGH5IFvgT6
h5CVY7peJEUyUt43lHHHwvR+0LmP68q2+YNdzAQlSbvQru17jOWbDdV7qUOLySfF1zNBxtQNNqy6
TccwuPvccty/+OAnraL0g0ex6CtrbrOD6rPkmA4IoHLqt9jUtB1bS+1W5Fx6OL62wnHNXbdMvL8U
C4m2TJsFayr9iFs/pRhPQtdKvbWF7WmVzfSjbcXKua9MkDEZpqweOcLestsvKrwl9PVm2qdVgcmn
VNTyVoXT2o9v01zSONmCMgMq0odfM7QyWKwPADq2VtlScQTHBc7MIIBD5s1rXmkj9rmLY2Jh+sJn
9CXT+ahkI671JH6F0f5tbX87TFPJeBJJmxpZtCnNmGF42TZ4jqeehcIreBD/0DQGsrjlozEGCFcx
PPZlkjTef9oF3AtDiDOSyI/YxUzfscrOy7NF00B0HDOzCpRJn2Z/ep0lJ0t+oE86rJGk5jJBw+UO
nQQ6QjWQ9ijmLe1Yul26BWJ1s3Cvrrt4+pWEJ/PbXEJ9aZ0o97tL32uAVLTmRonJAkRLj1Ouf6NN
QKSV9A+iC0wd3LiyphX9Govk01Ql/TrEuBWWNG8wnmKGTE7m/2vAzNAzsCVM2iIaZ7Pd9Mh61zPR
9DtTKYfdkPxyGWvtOmdPlzJv7SI2PkbhbedkVyVt+0mb5YVaU8RPGbkduxbvQKkJyEq111612ay2
nBu8eg4G+sT9zRpfrD0GGKvRZ36hSuq4WauD7RBIMDmGYEIz0M0U7itn0W6s6XMSklPDVGYAo5w9
gGiWOBT964VajtkROy8ryJ2L7g/bekD4zLXEua3pm8VsOATd7JnuVKG06hjz1U/uGMxrfGZPRlfc
M27+vcsZsIFMjcuUHQ24MWHuy9JqNmxo7kndQ4VKRuvVmdgfDmlP51RbuJFi51U603wAzvw9zbXa
K9mfa7mNq+QzG8Rz0shXByeugForJnFwLP8zXZIPPMMYZB3BX6e6V98Z1cPjuFIuugi/xTIn0SGO
CXVPVww2/EZQ0JmBchDHXoTsH9P6DKQP5y3N06yLDcaxM+iWbWoZWmQm2d8i0C49DJEKeJMZp14E
mBm2nd9v8IZD9ZT+trfc5kqqy4n9DcZ4Z6Rx6BAfPFb08QIajQFfu+ofpaWjQt2MMzD9y7xpDOvS
WtgHvfTVmf13f1oCdgiSm0f3tzHhxp2+JRh6gFnNA5ssc75eYiqUzigAxgQBRjcfwZDhfid1/F6R
T5LrbG/rGpaB03ubYZmblRa5wrsKxo5YwzGlOXEVsebseK0AO/QoV7OYnEIMKn1M5yALbwsTnGu7
nOq1naLDX+z8MkncVnlg7JaHG5BTHEzrN7QoB5wBushZK997fq+xCWzAxq2VWOtahwyJMieyTFni
BoVvyPQFPqB2MMWEdjZr++1ctO+o1dgaGkGJ3wCurOEPOFVdf59xqtIkVZgNlqGi5r+V5QxjxC1F
NFW6vxaP68vx0mZXxPSzet9THHVrgoUehLYZ+VJ1jO2+uha+edAfNoe84/p3AjQ5ZLH1Dg7jo0M4
bEQA+sys0XzcI8MJRnWISVuPfNnQbLrps1/CIbaMpQgR4kVEaFSnKjDJcKePpv/1PgnZi7rgwSlN
g1DORnYcyxcOEY6CBB4O2i1cSQ97TuAz8iuSzeMW8UFUaQIIbW/RWTbWcKxTGgfm4fhSkyviqJ1V
fmOqbpKi25i5vunm/lpJo8WSmO/7ysddXDmR4bkZy0NuvCHr7qLZiHJE+RXQXmkBsB82y6GvGFHn
rWY+5pwMNRbgnJNldpuRHdcq9dgFWE6zMwKt3swMbqmmYtQtY74cB5Xv09Jm5OEH2ckElZCqOLLS
7KFtZHmsBuPcteJl9FK+cXfpP3E/BWALt4kk8WkZnrhmgkNCRpZNCsTKvft59aYLeVf4BKBkvaeJ
scag90YsnAy9GLRRNXoHkoKbncao1bd506gME1a5uB/KauOWMGd9/s/NQhCOEcOGcpIp2GRzbjAe
tgygRDOIHncerjiMxH6uS9C0jgNhFc96XrufVaD/Nm3F3jobaY0ed4h/C5wMhIDXDSuvyb7F8iyp
2KAyfdWFTbNpq3fHElnkt4hU4smHHN6k35Nt3suioV/ty0384NZUUYonbGVbyVdez/irjcbZzGbW
8vDCLtXlA47Tt3s7u2fLfmaZ2Q3eC+Rsd60LOFpdLYinUi7lFjP9sQqSrfAbdAAxAwKBoZ7bpzI2
zPN4iODfZH7HqJDz0io0/Wbq6p8mAhPoS2IBymAZa8c5tM9sb8/qda59fYuyw2R7Vb7xhMBVHqWL
DLuqqWQU25Z0pY+Gdg6wC17qqfFQFjtHt+puGPkw1+s0H7N16gzxV7hcqpXU2nCE1smZoqqoy4ab
F9Cgp4+k1d6Tb3mDnE/mX7ND8YpJ7FTZX018NbL6k9FqdTBK98fzShAbrAIpfnke23HN1plUFq+N
XD4uffH80DfoOAp/onhQ6PeQi1glg7UCBc5D4M76q9UuKGztFQaCva/H6CwAXETFIOFMxrW9Lufq
wngdnVDv/tMT54IpwjhljXGuZnzfImnjKLXOrVpYhiAc2Og8GJ16zMOtF6ljcZGg/IJ5kYclOPSN
pfbGoP4qVZoHiQNCJE1UxeOMPNmYt/j0DFSFBtnNLowgVwoDQaYjIy7Be+2W76ZbJeQ7GM/KnE5O
h/cjVo9fcTzDnpopA9GDSYt+zB29r8Jp8HawKKy8fO0bxbM2z+fRC+Cl3NtkRPgatzneew/ZxePY
eTEHg2JHYHqxzGxXyPbYk5i6Z1GIJhCFnu9vOQbeAR2utQ5B3jh0vPekeRINRpUD/Ong8/w32Riv
E3e6plr+hY0U35ci5132lCGcDaSaifc8EQPfO6dcRnjPArVknUwS1+KEEwy4+XlKxn3nOW702Qk9
3zu1U+GkQYeto/w0gme0eK8VOVltl6P9biKDiihCDlpuqN1R9nDgTm7H9JF3PtaXVUJSG0XhBP6O
dOndkrQnEzvFypHc7DJ1nXXrtWc0OaHm4ZwsHJZGeMjZdgQIkJiF/i21Ijih9flerOw0tc6fJqO9
DZygjMwBhMyQTT02oeKtiR/DHsSRzGwBuuRHA5MyBK7lk6NjAFGpUZy3zXZk3Gb0SG56QSo73+A7
wq9lwy5yTyzrKUkGa1sHsLsgje0oIS6ddsNQ+Triu3izmh6Gc8DTRzr0e5Fqc9jwMDFqYtmPMqf2
rHPPViMw0nJvS4/hCPwTf/QSWi7n1UbVha4P/R6nJw7eh8s+KPojLy9zyiz9gefISmTQIFlaYkN9
+aSn6WZmWc27AidFDahhPD4WyzM3cMD9Xdf5z0s3feLDfFnY29DTopqH7qP5zXQh1ZbGc1RRoBje
J7nz2/v5Lch+fNH9WaQYX+JmpxB4RXZjsHXw5I053SdepeOcM2yffG1f2RcOrHGrsf6gGmPXgRBu
A413Wv/XB2C7qoP2jwZvYQNB5Zg1XvqksQkm+AMdUmm/N4nzg9qUTtL077MhNksCtqaDy7GXyrGf
WXXVDM6+EYdBdI/R+3b2RYcHOo/1L0OM+ZBaFRj+uBbUBQAUVf8yuXazbkcghc6kLZFLyDXqVDwM
dmVAzza6cZ12dsmhfuuLul73g2ZFs4OTwIaL4TEmSPz2kC7LVaSdtu+NUzDASlZ++VJ76Jg6zI+t
nzypLMabQ1oxG9UeUxLC3sERp6DW4xORIE8M1hikWjC+nECt8aXcJ01Z+4lYqHPGFwibenrPYyc4
YSaWDUOhuYpr5E0+i5t28hB1Df9mr8MLg8IsHsQtSP3XBu7NigxpYBYUpmU3h4aHkWKZrO86MbfF
whC77sytquynruRILGkip6XMqIZhEi0knQSi+HULLmPHu1Bk15Fyh/eGiQh0gshOJJLxFFJcL2uw
yVCCV50Mzpqrr93F9Fg3LVyRevwT21l7K+DlgbD+cO3cWAMfxWujQZeCLQgKqvIAqQsiIdMBL7tc
EwxWrk2BNFbUtGFGLBiMsF8MA7tnS1JWUaxpRmTq7XoojPE0Qr3hKTHWGaAltLAYxZr+0scaVXYP
0H7QKNrKsYoMKd5Hqv0wKH3MlInT401eXmpl0T7FLYEl7XBLquFo1R7xIWz2YdNFfs5yiw9slaqS
+69q7zTrj7FC8JmQs6sw3NPL/LHKSaxhfZbw5pjVp+Uf32IMXrB0ReI8UtxlwBJjOKgj2ngWcpxx
oaypiXUfwDHikn6jxcx1aPslQBbnmw2eK83l6KplZzVNsC3cSoW1DQ2rSliOAR7/yNpg2ObfWQCk
HrPea++hDsRJfDJHqquF+YNu7cBqGZTNDQ5V2/lKS9jvy3JK8wWsPLgTqXDlLt50ipN6D7I93c3W
gsZOh4Wu9O5RjvqcC8lJ04B+qJkFU4mzMRxQ6WTsK0ITetNKeBjJ0qnk7SZXBw48EvGazRftOiJF
fIViplYS+YADslJbr+i+J/h62H/JbyAnAJbB8OLlgML1OkFjnb71ZvudQryIKjc7sPYVSBohHLDf
1VaLX6xzpXAs90FAtsW9TrBnOz6V0uxaeiST4LebEjJI03vrSX89LtW5q4MPN5ZJmDCYlY3ER6Z4
5gyzLraNg08MGmoeDZ2+LubiPDNJDVHcc+MTVUpCcagg1W671oZ0F6j3emg+ibxoj7k5zOtAXPNM
O5cFOJq5avJ9O5Z+iK6HCrLmv8Vmk78FuXy20Rcj/eHmnR7MeMxg1wxh6mahLWfWNKMoKJOoG7N2
z1Q8rrRNaczxo+NhoAp7LhyN9pvd+ePQMGjfpfGYyEP1yPJD4osDqR8D/+Rq812FdZdd1AjTIGc9
6Dn9bhlEelaD95vYps+daf+yFwAjlMYgiYM1Xip6qk4L1ikBRhG0ZY5K+p9Og/HTmqdFx4diFX/H
+ZHzsB5HLYJi89Q81h0okl+wyz1PkziPqbmHjRF6QXm1y46aF/Wq0Zp/tEls1OA/aoHXvsIHpm9s
TjtJdFI2qR2xUU+adKF3F05kgwcO2ZDuqiVn5UZrnAx3laWwbp2D3vOj5tpmKF5xkq+11N5W4CBK
hA4gSg+S4TrTqoNw5Y6whX3lJ/0auqSbv05jdur8+nVJ/KunvDtZQO9QBelrhkMh1mJuoJ+wLCQT
gtrZPvh+fCnM9hk8/VGfm/04yb85TWGPNo0a8xsqob2t9e6FkFHgdliMqtPjzz2+w75MT9KD5I+n
Jtezfx5KuNQrENjriJuD/Gtw+Yvk/NE21itgVDQcUCIGa36dcD1J5uxDTolSLe9OYLwGIm1Xc9X+
kO2xq4z5BYXhsx4kb6QSXMblI7fak29UT1L77Kzg5LrlTS+qX8s0SIwaeY2LkFxmuFZrl92xUOlV
8+aj2+CIs/VIoK5Gh/c8LfEHqJUeJ2025P99isUDeeZIwnvcY4fJXc83eQof1exezQlmYZft+FTO
Mf75CvOEVt3RQ0QcKU/QqkEx3qDC7apOHWwc9HGNcYkEIDMY/+Zeu398HyibzgEWiIl8EGRqgPbr
D9k7jMraXVrU35PFMt+vEUb1YCVw7c2sd5f6XJb1noApcN/pk18zAHOxglbKfwXW+jz51no0Mmjk
uIt1WHcq+S5SOmvbDD3bOSaBCzCCa9/hm5W5k4NZQI2g6c0tKEm+4zfkBP2T5SJCzr3quVzME3K5
1BUvRaKdlO2a5AkWjLHFtWxZXkNkuQRZcZ1ME4ISvnRjxj+QHtqMsTa/IhKQ+YeDAXBXvRQmrtZG
2K8PJISypqP2w6lwTF3/qnilMILk9GoBPHhwQo3l43vyVTRW6sJF8+VN2qFsqvPCbCtbUhQx/edS
WpfGv/K5HPPUvRhVcJWm+h5plqplPCpQCz3OIv9h7R5ubseg10kY+Y6hiwyqsnlKkglVUtTSQTX6
QFxd82aOy9X2iE5zso3E7JH2zb5+LaziVSVyt9jG+2DvrbL5zR9lxWztBENTVp5BwGopd/YpmgXp
P8XVdE6tGQSBfYmNUn9sHENKcxaeDcTGxxydhThuXyrtbNYAKzRT2DLHXllVXLGC7BkGoCLNTfjU
+r4VqDiXfbPEOBOKNGwlG4AyLkKz/VwKZmdVkLsk2I6ckrxa+2mcjcOjCLHq7LNv/gzDiD7MR+gM
5IVaWv8miuPLydCnsALNc5sEP2rP1NN3w8PbWMbtzalvMJovtZg2dPvXTitOpVPeEhSkvYgsS7BZ
TcYbsFmns7bNAETYdM6zZbBO9+6ZbR5Gf7xOTvUM1+IrRoKGGmVFHMeWnnQHw1ysTMalxAqudBvT
DHswQTOCusQl8iWhPHn8db7XfGKUrwJr3y3G1pvr66y1r3ZgnR+yVrwNwb7xgxU4nNkHCajL78F2
XoiYP1v+2uMH6iz51lXMJe0xnAZ5HbuGNU6JdsgkpdQw7oXR7noUxYN8ZnUW4Q76Mnvu5biKf5vH
fG0qgeLXC5Up7WVlPTPoX6muuvSFcc20aq/xYsxjf7a17BTz4kFXo0dAcFGYtzJFElXAbrazTdYZ
59xAeQ1NpeI88cqAnX/9nbKAZNQfQ/Ok8U2Pjea8N8oChdvtoCSd6ZmRZoV+z8cRK0wnZGoETGgf
H4IYrV0BqHxm2ULrGyJ65CY3IHuhheAzIN34v2/Nt44qwEDaZQtGdY8ZkfulkeyFpbsTn4jgkTHi
Z0deyJaAz5mt2WP4/Jbw8+li2irhPXHsvpiOsfchdRmmG4HPQ40YObPFWYsdI7fORNvtyxF8qZ6d
u+pW6/6vP0g6/ykPjVSniKJudYthS07LLMyr382nnvSVPcM3YlXT7pkwIQzUXV5t8+xNsBJcp8Fo
htIuNlb+cHiYXb11XIuyi7XUGHTeamCFFC5B++EnDXYeUswix6jvrmBZ3QhETkxJ1XtTurd60p4g
4uU5bUUOlnDVzRPI0g8GHucxUEQZ8YXk8GOa8CbakvefgY30gNZow40gWi2EZMnNbnikgU9h7O2X
+SlXvb5utA6Xz2De+8V80g2QExQvzSYuiZUwFN1CPUBul3J4SYnynhtSu/QRU0EZUz9P5eXxnwIw
l6rR5+nlBosRV4M2OMhVpB+aTKJ13/qVHl0AP5wG/oD31LECZz1m2keawz1z7PRosmEouhMpmIhI
iufBdVye3wXK8aKrPYIlfg9mRl7MsODitQvW1/kfo8XgguwV8ELm2Vh94vFmmvKmT9YQkkjqQeHe
WHL8YWx9IxFLW2brbA4viickaiyNiX2PtNtiDJ7O2QrjXnKYa8ZUifdXgVxdZS18eLOFP+5JBzc5
mNk6m45D7Yo7U7TtaPdvndcdAXyr0LboQGS2GCw+Cfuohf8nxcu0coblIaWtEwBr3bUosTcTtgt8
FUi+WbF1h1y/0u9e43z1nvFJ3woaNhftwR+uBQG4K7dpr1OeNptG1s9W8OCj+pBbSyP49K3x34O2
Siz5XieqjTqQySrpAz8mrrFz3JcXmENvqNFuVbvQfrvx7wwkXiwN+LiGXnIS/0j1wjtI0Cn6fmpX
9bHEPeAdWrYWRtWj39vGTVBtQbAiHey9U2Zfp/7hjRygVzWJv7EMusC2g6gKQYCABaMLJ5HVpzIb
D3GGWECxrFl1WKhwaXWEhvGrXZOTxFIzBcEgkrvXQtY1XdjV0KPgnkZxgDCXEr42yl/HyH56N062
vl2BQRrGm3Ty+UCqwq/iK4WiJ+VZ2uKcLBwDts4U3CW/hHsh+SprbjEG2zf2LVUohfyX1AX6Yc39
NoVWI2eTF+IdnY1quXk72ZB4kl8z+pRdT7MRdn1irzVMSBvc1yUPlHuQhpfDYc9v2B5OkiaC7aZ1
YdeWHPCCQjPOfh3Ndlf+l6+Zcv+o1fE7gjluvfVI3Xpo8eCvJoHUr2J2fdUzyPwF0is2FLfhP+Hc
oG8NCc/NOsQL7WkCZnFnodA/mYXxqnCVMZfBo9q3HCX+oJGAUNprZ9Y3+hirdSr54ErqR+lUa0Sa
AxEACb3j2O1JlKB/rv8x1wshx/yRvZtEfVbUFJFswrAyF5uZjUZaWmB1uvKLX/y0Bv3w1CyBIPE1
xnSORTBBioJeEKG4BWEOnxsxYpzflELXVsZbDy4qmPw3QpyNbVaGTmE8KwOeYt+oDewC2Duojtbc
4tz15eKvHI0zL3Pza6+fpzZ9sCpNCIGhY9evgdtVxMN5cgspLIeiM+E/5kCmOa3c0DQ4bGwj31jF
WD3L4U9O0xIOadetvRZndu2yJrKU9o64/2BZk7OzTbTxVf5N4kL6B2XdkQPoUYInOuZvYg2SgeUM
U132rMjjUBOB4nYMFxU0PypMrPIJkAyInYoxfeyyUnPdbF6LYQrRLUbo2dpT2nAAET7+5RTum/8/
xs5jOXIlzdKvci3Xg2poB9r61iK0JCOCMnMDIzOZ0IADcMinnw9xa6q6eszGZhOWQZVkCPgvzvlO
V5yI+JSvptO+YiPjtdp7yVkvckIR2ca3o22uGKYVi1ZAGYlt99FiL7i1FcrrtiJnfHwcE/K6k9QO
4az3zPzQDuHq98cGtjjiPUb7J6ttrE0RfnD0WquOMcK7nuXvtl6SR9DnOzsiOWo03Wydp+aPqlL4
vv015rfuFG2tSLFliMx3VzVvuc2GOBzzs9QAW7VdabLEwSUfm4m51Q0jWmky3ZQjb4e7JY/UZD35
Rf6juexTv1sLGZz0gkiXURna6yBYzBitVKd0L1lFL3MpLm1tP+cwHMdb1HFkNZrHOriX1R771rpt
3XQ3aPY2NHQwQTYbW1TNjpPB3hicR37eNcTQQMf7AtLls5ozuAiuZ6SgPFRX7viEGB0WQxhw7I5g
sjKPMy59jjrvygBc5epWNWxy7Gl4T/QRRT+1tVBEgNGuP3KRfoYscA0yX66LjBfPOF5TiSW8GfIL
kKK3OCeuCI5og7tuEeaCY92EYxSgUXA71H2T/UhPfBrsciM97Xvo+8nSTDOoJ2qA9uPSuLryLHNJ
1hW8bzXr2Ss7/Y6j4GvuNtBZbQXCy7j1Hgr0J4thiMnPqM+Z6X16xvA7099F3rD76DeuzwyxO/dF
wZHYgS9owSYxrzq0PerFAc9GOCC2yWapf92hpiKCMQ8eHAjasTWC948uyFSYL/4QsfVS0ygwB9Ge
ijmENs5fUKBdmPifMqd6rLuTShkZ9Um2B61lVzuvbzYkvD3M04uKTeLY3ozKOecN1+6A5DC0nlNZ
nucfWAXDKhIa4aL1lTHnqSpcvL6YIVqlH6cuXKOYeq1943fs3rBfvccaF3EJEZGq0XzqdO8N4Rm7
HxnDCAhgt3XoCxE9wenOpqtwj9jHng3d/2xz2I6WfQbecE6sCfPJD3/EOUIEoS/0Dz1KPirL3NhF
8BJECGBLCLuUkNfEkZ+EOKE+kuoL1dOTVnurBr3EWNUXSRBWxQQN3Q0L1rL9YU/5eRjdh3rm56Q6
+B58SfEX9PvZjTAPq5LiU7XNLfe9K0aQcLFC0faTaRqvxDz7Asufr5L4p8evZDZzEM+AMr732eUP
v1IcXZyt1S2fsh0siIVZFyekKnvUb7DezFXr4xv22xlXwutT6WmyIl4K1EMh9+Rs3AhDI8K+L7Ur
S1nAFu5bCHTLT6YVqNUnGBAv+K1OrPdZvo3PcmwZWWjLRkOK6epvuoF5Qk+nH1r9hcZvOcbtzjay
15FxWPDDCBkyFg49T2gmDAFB2rluzalg19/rCDaZirnutNturjMH9yTq7NGMGE4JjjCjIQPyx6h7
lyLJv7zU+dmWWF0TJOxFcuyirt7CWPrZt0zSssi5OVFIGoDzEubyTcSs/aTPvj+3b2XjfOVp+oLi
4r2o9p5K30qcP6xf9Y+iksusC57RznkEY05fpWweMomcfyzD37B0d51vw08BSlF704ulXNIjnjNO
jIXtWSUaTIanDPvJLb/BsWCj0V0HpJ+OSm+4A9vVGEcvfeHh0ZzQCoxfDbSsvDDBKWvxLjTNx6ab
cT6ItCO6kY6qfYE0cutm0UuZUlLLPHiJUvvLgrVseMHWA+XX6mih7Q7rUBq3F98EWsCDPZR+S1CG
gROk9t/9sPgO6itO5HokGAxR01sUobSYf1YEpdinji49LiCJ7Q7LfmB1GfvB2Ql/+SZbJucOs3OH
3QhnZA3AgLwhc6Zn+MaiegMt/9Q6CPYMEP85U2mFPAgXQMUbjnVNgEhQ6vR7Rc4VJKQtjekQZlUX
jUf5Bqr7NGS08SJGva5xTmI5JQO+tJ7sMHrJUalkMe+2XHntsvYblmt8Z5g+034YmLcQPbQJRZFt
Ixg1qvCdN8htaNOz5WQ2LwUegcz1bxoy9FjHdxXV5VGU6UaDtNvZvAdBxD3EmVrnzay0dADGRQmP
O9WzrphOAHO91fMyxbDFphPpD8jGSy/if7QCOCbTNK47B7Jem7BKDeuPgkDOJdmBv1vhb43E/D6m
5rtdVi9VGq06/sCl1WNmypItlIsTEmUDSVP8PWLcxu/W85hp5t4M2Qsmun+iq7wNUYs0QiugMTkv
Q3hwkvh7IYovoUc/VTYejEY+hqJ/WlXNrB6josVJxmNTBOj72wYxjkJ6AXxq0Qv8gY0FdM0PYrRX
0Y7DHE+YJq852HdCoJyFIe2I5QRnJSDS0cXAKixOgF4xrnBfua68Mnq6hCELWd9HwZ/wYuv6ZpcX
1Ys/NMtYgCQ1q9mx5FOX+BqUGct6SMJdVIo3zc+/x10umIzyp/Y8uqzljQqBYWto73pKxa6AGNrF
l1/P2ApOeA65l6IaMSiiBRb1ztXWhqGBAC/OfdwKchdihgWgdSJ9eJsK800M1TVhtFiRrqAnLsOW
ShoLzZnzrq0lp8a7TAmzdUd0LxkaL9MyfiO0oVmCr2azKyRD3Tx2yDi7hNHnWL7H5MCgvL+4oYN/
rA5vsC4wNLAJ8ntxGCWykrinNV10cXMpQ+0zGnVWLMZFONPFd9Kj5q7tMn9MZHIemvSx63WwGcVG
wooarfGmDNAgyvucEgRwURwe0r5+rB167DqbTnYImaHty6dQB45nrsPS/TWFbQ/KDZtkJOjBGthW
0AzQm9xggZ273P3t2+ZDWtivZti9er12Qli5Rn611qR8dliWm3b/3NkQvBjxZlJdaLYQsPXtRy/2
dp9fR72/6Vq4YzvNkcmrtuI4IkO2NXnGRl7wsc1q7JhO7Hh9FM6sSlMtZ343PTdJtdfLGs1TtzPL
Axf6m99R8NcNy4S2PslEPlYzRiuOofg3MKBL4jjwZ2Uvpu/9Vonzo461Z7/8TCMkv3Z2C8vuEsXB
LhisK3P+TT5MK5Q8a8dqV1Ezc3IbqjpyDLIvo46/wCOEkCadH2xet7Y5rRl1P0sCte2jJ/OLiUto
0UNGcjrMkHU5rkgbRDvcfUWaPzu13HfpiWMgio2HLBER5iFzym1P3xSh0B8aeU3k+FjlJcSFPuIY
WQas0ystZN3Bq3k6pwz8XT95j4hoX+SNvp5wyPH6UWAsWbvceMdXC8cExenYh7wcr5Yrjn3KVE8R
g9BM3rM92g+Z4T4nrr71IvuFaJbPxLIxEXWvLJoo1GyIgJ3m7Cirt6aqbi1//CC5dNqe/uDSxZlq
tjz75xpKCrylnJQ/LX1vAagoC5Eub61c5mfREjshBD34xGLGv6DyReumKq5Q2svY2c9VGb0ECQtW
IS2wETxRQ7dnHIU6WFx1gpxeUPRgmqhtML/oGSHHMP4IFAu9rHoSkdpGBbIuLm1y5cTt1wTRfKcN
zWtUWuZSdgh6nAoOXptoWzeJn6caemA7eWQzudO26YNHU4T1nky5XVVkTO+DLN+wUb0lIyaqgc0V
0TiJdawRWZiyNz7t0vAWtoz2ga6CFStEm19bq7ZVt7U0O1nFWRU921EbPaLSPt/veaAPnvIL0+aT
5UzO2ZK/+24In91GKDBFZF/c76oAp3UDhojLVxY+C4WLoxCELAKz12OfLGNbe0KwqdNBOOqQ9A13
q2bc1hFwYTV9d8O2Otj/vPG5pq3HHDKg5r8HOfKdf33u/qVYX1GLdXNeNEyJf3xrOMZ88F/3759u
I/A2A8z6BIcBs+FaHhzH44bFH5Hf4jWoC041TYJ8Riknwb3M8Of561SgaBQypBuVOZSH+41H4Nh+
IFl3npkwRI0gxhzIZasPOOz/cfPXx4AboyPpd/eP3z/013fc71MNZCuQxzwgg4c9/79/6v5zrRgt
3VQC16caGWyquJ7t6FOWgFeqSX0xDOsXQ/SNKAuyFEbT2+mAEOB1+ixjH9uuRmpe4dnraMuWnT90
oJOwwbiqPkGRQYqVsWD2fjY0XsfaTOQxQ9u/hGkMqvxJjLyj2VsmnHzzNJjaI4GoxXTJ3jNpTlaq
0K65F46rIPIR/5EfsBItmvukKZtNy7T1RizGT02OB6vvU0QnTKl8gtOOMbEqpzzyWTVr2hqlbHLs
ySw9qkQimeObY/L4mDeS8TK5G97fNY4wrqvV+EaOYbca50HTyFpxG2NI20Ztg+Vz4joZMoxpIMHJ
iYbIZOeGBpb4IuNodgwX9NlpqBMdl6Ef3cqe/awUbrUOxSwBba0YQhSaQxFC+0mdYjNKEwnezF1F
4zDus3boV4xoUF74mDeGOH+KG9w5SjKCMhqRrSouOicqaptXTG1W5gNoWAxRRvWeCkOeBCkMJ28k
klCjpwhJFrog1jMeBvaswhnFe1MxLXPeBvC+F2oobeujqaMjLr1zUbg0/A0M0znwmQw1u9mkA4tt
zzLCh0FFv+AXsoW0hx2vS3L9YpY9mVL6BdyXv5a4mDFT6UBlGGasXDMpnrX3pjDiCNMj6ia4XTwj
MTFJPATrxo68paMp56keyUbtHXHUVeduNeJlD9I2gqMfCm9T9U52YBmyA+kRHxPLzFdeTda333sh
yQdssMYEIRiSfsrbzPU+EsQaozrxhJ2kb8hX8oboUKIy2TcES2hGzktlpr24OasPlBSBdLITzEH0
SP1oYGzDGuOkU7HzKCPeXfMjZ9/cERd2q7XafW4CuRqbMrq1jeY8C4EGUBFBlev6I1WZegkDbaHL
tZ4yNxlittClHYWYbrAB1ExxqAubGu0MaNbAcMtdZDj5RZPli/ULpr52NkrLnxYqtfhnbL+7dJUj
I33HYilHKI7sFpZ03dPgI7w2/VRs9T4DIWdLD73poC1jMy2QJbDpCMom3eQ1S2dnCinYdC+5udY9
yST5nQubVGcP7AH9OpEmxuA8BeXEeWTlBsIB7k4YtrdRNOcGkUz+1NqZeZlEt75/MlHxG6+t8ATH
9ntcTM6HYDPPy9pN2MwyEs0MAuYCVqpXJtefjFd4ZxHBfO7DJHwh5aBYuo0U+/tdFtQahirbXY+c
ybQeJblrXjoeK69/8KaSUFquXQt8RuOPiEKda8Z468zkDZk+T403jO+9BPvoEoxlhgTceg7iF/wc
dSavQVfqx97Sz8wLumOqJd3x/i+24FzJkEfLOLFeGnJxXhL3LadGSifTosYiYpTS9VfWsWSO0W08
pMIpicSpHIL1LLGve9q4OhiXtpkVT/efksDRu9/TJLFgGu3QWuuB8Gj4rp7u/yqaMvvrX5qm2Ssh
ENGPTuluRheFqOWx0APvmnEUF/2roE/3o/6qhXnyaxYtjuRgvOHJxnRh6bvOKM1zN6+Dx3LKuZxo
hLA7U4n4AcEMroxnG6YxYCnD+K4NdH8ANB1SMkyfQY7/6tZGfW3t6K0u3eqoOTBZohnMMiXpXx+S
Zu2sekp4cA6ojVe2GI3j/caxxuJod1sv7KkDQjT2ftFWj2jj+p0WEifca6ZcEollvRTmyL9CPb4w
gW5ZLgFRYZKNCch4iSLBKDwT2cZIWBE5Q6Kv+wjnUMRcet1pqBycTEE4n6Jq9hywGy9Ova+S58Dr
omNbY1Gq52dPCJpn1dK+WchulkNmw33DRvoT80CwpGOvjn6XzQfwNYiy9Kw7PW8NJRLMdLW9s5oZ
Pdy46zZHOtFrBYI7tzvnotGv2RxFPtuPO919Lkk4W2gdM6uUtFNHiyHa0i6E/tQ8mjh1dqXDcxEz
QMrD+KrbprutCerYW537YNvacHGTfRwPF1FP5nubUyGGqumWbQUgNbP9EDwLCdc2mo6NHrCfD50u
28XS0V91C98WW5TpWA22vm3I0CAI2tE3JJTqrCF1TeNv1wwKBmxKHuDba1LV2drxUlKaqBRhULbB
sclbuOS+ySAr9KNqg/sQQ7UfyG1Ejf/m92qTCqt9MjwiQ+WAnff+YaTVxBZbDAntKnur+zHZTkUe
bqpk4m2XEBfE/uGq9dnws2i8v/4R/vePFK75kHdBd23VHO0Q4ADBQ/fZdYOLphfByiKfi5+Z/LWu
i2LYobycdlU3aJdQce7XuRw/Ec4uywllDjr036rR6gc7tw5OXNjnwWM32JHGtKywR6z6soIFRyjZ
Fhv2sKp1AOQx+3McpiiXbXAxTc26T7dcCxpM5h2CTKvWNgPqj5LyofflpwbsmHZynju5TGo9ZrTP
rhpsUowYAyczQauUNePO4gOLyiYnHOsgLHtCvAFhbslSmRDFLtfxfym1C1sCVed7XZQQnlqXjARm
u+uQ1f0mEB1yHlnVJyPGc+p4pxbPLWxeC344W++pi8l1zXtrNRkE6XbaBjuJiWXDm5bQPhD8zHlx
U8cSAC3iyivz9pcfj7/GVsvfS4+ZTaGF1o0q3eKSmGrneebMSDfYFJ6trYtAY0JCA+XWYffZOv12
nFVYfYerq7L6IxsU/ZwbOjdOaZzvd0dh4TwyQsSUU3JSAWuOrqyfnAZH68iU/n5Pn9Br5alGUewE
jOgQi+hsEoi2zdODVFGylJb7HLgVYk8sBPjdYDjf78KxiNZsxoCzsUVqSPrBMa9JgL31nDjI1cBO
xX4wg2ALtz6bg2l6ssj0Z2iqM7ogrcFhas1G+jgqTFlF6yAB8jaAbjrhPc031FHSGvbAooii5klY
Bp3hsbKlhKC2XvhOgC6P5K5V3znF3pxksXLcyvuBWByiTeM+C7NSmGp0vEK+k+w6firqh108JO1X
YFog/jzbPOG6ehv6qjuahYNAc7K0NzT/c7Y7kiyGj+H7AJTX1HkdWaErr8j8nwAlhO92kFc7Y/Co
SefouoajHUhgpPMwRDviIqtbxB7uVhDnsmnsIFrdP3a/weDCukW3s0Myf0mIkGBvGx4zf4Zz1exe
pmOPnkxEEOiDcFNTc1fHsGEbQvtKC8wWFBVKqF5cSPvnxMZu1Vf+sQoBuQdFziXRZFxQTPm0yuzG
urSFMzK1xNbCu8TjsDNCm+Z0eLNA2q8Fs9GLCSzikgpGeVhGF3Zve7+oytRbp5cmzX/snt12WOkO
EIEhkdYbl1IGkfwRD0Gvta9oG8dw7kb78CNSHmtWk6K0jhtt71g4vYYQTMaIpGSdaCo7jcy8V70g
N0f6DC96djUbRa7xBiqnuITYIfltWddRXFROkYMg8Iyj6Ceic/O2JsEcCDS7AFS4HQroGh3yJjHx
KAfjpEN44HHzCxFvFIriz9iMwrMax99GIbKzXdPNogbaOB7qnaRMxqegQU2sjfnVagm0HnOxx8HH
NbgWnc4Vh8Fv1KPsSywGZj2MFTe2tE0XDuUDi4dpzzToCTCRugBDsADIsFuYWvvdpxT8HmjjYxSk
oHcU9qamb9XeVwKyQjeOK/ozgpNbUeyMyZJb+udnQjhboMZFzg7ZgD4Duah8uP9XMNFgZIvI2twL
T9NvP5MW/wQlbnZUFV2Paqr43bTzY2t18ioCBssNvttdhZxJr0br4jecJiK3juxqGLC4gDFV1P/U
xRjs0Dl8WEU+nHEDkDicm5swI2BUWvqrpvpwlwbBOR3Yb5Kx+iB/5ZCXAnbZN4viiJx07RI5a0i/
6VcL+qhNMJU0PSzMUdTNo+VHexWtAo8wwEWsJ1tNeaTIEVYTllid7JZCyVG19xq2ZIiy9my2zgSL
fOzdEyulfK2RArrtDWdNd/gibFE+yaEv13hci/2QzZMRVvEjxYNpZbjKE2AtfZg7O68aOtgXmr3G
SkI/2gfWmc6WrCs4d8vMJ0YbzPxOiyWsxNYYz33tbqe6Gi+tcQCii86aIY7ZEieaVWi5ymzExTM3
JlBimFDVw/MQ9YicIjva1LXaTHZH9JtOhezq6exyLseHectS6NaLOUs7ZceqMAKSDynkIu2YYSPK
GhzrWnOsa2SuTVZ4q2nsjR3lCQN8L36so5pLlD5beVN8LqL2YxDAiCEFs9rTUBPFU1gkpsVNszZ8
I16BSGcUAeplVY2pWA9FNJytMgUbQcYMZ4kjrn7qn/OSMtmUktDsCYVoMQxbluDJyQr6BtHDLNUH
f/JmwUUzpZmdhWoydGPsoyqRiUPjeBgEJuvgx/ZNAec432+E8NMjqHD7ONCati0NhI2acen68Od1
ZDcrvcRPo3KPtyLhRbmQJ+nG9VPNa66bdT9lrSFzgN+04lRN1hl2kA9Oti4vN33R0bYpjDKqSHo0
HdkG35Gx7p9/ETZvPQTta5MyIlqXdhN9hxn53QDgsAS1FK/7KiqerQmkipmY03Z0SbSTXnUcDfXZ
BfjfyoYDM59vbC4dWpfy5GgkcIR6hKU2dZstK1kQBX6uv8ZCiTMrX+/siixfqrzzV/AJ6xNNSH3S
rNxbRy5hY2QdFbfBZ3Wic4o481W17HB93H/m/caW5g92wJLQES69QK4JwsiOWTJpCNZpTfshdo/k
4GwmpAXrUGv6Vd02vOk6fThiXoVKIrda76bnwtwQW/RaW/krVU/8rJfCW4gSQ3aPMq71LabrUxtf
/T4yt05s9scxLw+YuaGbV4bAB5hNaOssKmvDm/ZJMgRnKKLfw84aICypZs8IRLxF5ngmQGMWgU5I
RI3iVOGBoHKarvcbabcus+voQfV2fC3xY7NdusRjm18sZ5WHrrW32vBHN1r5+X6DyAlLAplieMBR
xxO7M2yKhC4ai2W+c1XwyqOYnqiSQMJSoixKZLj9VBUPaVYO2wjS0XIyZHSJbX3auzWvus69Gry6
XxNkwUtIN+zQ8Ols0gJLQzUAVrZzBfLdy/nvcC9t0aPYD1gW0RaT9RiO9jEO0aOa5cB6EZnxY/VZ
Mgg81w3x6q4FACl1rHArhaH27UCaBQ8pk/RUrX2lP7U42TZWMPRbi8TLjSzq91zkEU7QGo1klDw4
qqKuTBeBnYYPYW+/6qQQrY1BY3w1GNUD2qD0EI3b1LDMvV0wkUU7UW+LuDPXpZv+5DWWH2zmxMyQ
XwKNYNh2wNWrdxNXRzs92BPq6Cay3CU5cEg0RJVscbg6B1M3kzWIj3wFwM1keemP71advEB87PbD
oM3ciB6bJ86FFvDL2cmm98FOJTXN2KwCkROD6QEwQPteYZdtj8ztjOskHP/Q1/IWdrI6muPgbv3Q
O+Oi6U/aoDV7gnowzVmBBjGbi6f0unCHniRdVni2tVLrr3lTvZgxhK4Ma/1GWBwBo4kYGm8JNksD
JEWRWIexSyWEN314VZ2/6DiuV4qiZj1wpl40W1ZLGfksdkX9hSOrvwXuiJIhjuX02Aztpp2omIrM
pjPEVaGI11qbnvjuIo99xFBG2lG7bhNoJsx/DuBFxULUXb2JsUKHMmoOCCsmP973kEkXunaG8H7M
e6oxsy8hGtrvWoBpFJHXHMmUwCtGyrJEC6BfKz+f8xCD5jGuM8a7aQkppyf8pCu9G+kohA6x+4at
YSJCc4V/IpSdTR67CIRxVnSaUOPW40NRJMbVYuUJgSE7GaT8WJVmnJyqfAcuGm/DttwiASNItTPO
ld7wEIEjveLle3SaxzYEjN8oGPZj0z2G7mPuIoAdEhuXRgD1BFWkWmtznC5YGu1oME0q89P9ouar
9thXEzjfuUKoijl7gX5tB/bkSeVjfhL+LzCPyfF+Z2glCVS6vdEHqK70gMeY1/M+dhqxz3LrZxfg
Fqs8Y9266KET1g/L3tOiLTVrdUbz6y+yHNX+HIUb1YZCwgUAwWDAsi9yJBl9nkyLeLDid82mTNIS
XuH4M4pbV4QrSmntp60vi6nwDxlY5b9mdZpf+Ht36s4miC6EzZB1USHxPEk2WjP2ZjKV+1lDLTNb
6zTM8Ccrta5V1/9wKyYLZWSHa0bBqF0shg7JvmxJHZBz5UaG+pKl4bTyuqpY5QigsSasgkSDpRQN
0UbreQXnBNa3fbFkedhjQ/cRbTZ7kYzxusB5mySnnMndld4jAnAiyjUSBU42tjFE3o/+qS8laYpq
Fuql6jDoU37UfZR39/OZqOxtLyyLiUXN4Rqnw1Z1EjLj2Pd74bEQaAIhUZm5xTsnx8lin832Lzvq
86Fusc1euoJM5djsrCOqIlZEKSoALXNQzdSms2cwdzGSun2wlIYzK5MhrRoZlNifm7XvKnJMc6ja
kdlhJ9JWKeO3Q5mXYM9exBRuwXdVF9WqmJFsfhtoqyD8EV5cpUzRgyLdjLnEDhupEf1WBSM1Ccpw
2XbpmxpSpoE18LgYQGVWsrrJcJMxo8Xd1ueo85gY7cOa+i6mB8Uoz1YSYNCjr3VX9s/lPvai5zBE
jd0EAWO/yt53QQwWa2ReoWV5iU0pUsCmqiPqYQMaunHxTOkdWpSOmy7zrFWVFMlakeB+QEyCraJT
NlBMshRaBz3JEE0PDAmTS8/2dDDppYYQ2B4wnceyGNp9N58faugOnqwZsAcAlCtPJylkfgq9ZHJ3
xCttpixURyP/uJcwvXieemDS5pBvyfTZte4oNqIvrC1LeOTfQf4rkcB6R91/AtAByU6Ue0lxZ4gR
a8KEQ58VSsP1mPzFoJiB+Lsh9oiTwo2/ASsere3KR4uNYGflGqX/GFL5nuw43NSdGZ16yCUYJkeH
BsEHSDsPvIVPN9QbWXDWur2r0263eHxXKBXG43gaIulf9PGL98eIB0OePRG5R8aLONAcQk0VUIk1
Kz9MVwygQwAs7T6pWf3f54ihZFHTFO13C62wGwzFOTKJ4/jrxhDDalDohSZnfMhrv927vmecQ1//
yHvcGTarcUhUSvDMlMHeqEGEmSwnHiWdOOctQ1sDyzsAG0Ku7+UWFZjaJy6CFi8kkjkOWeOwGFF7
ja3OQosJrYO7jd5M0CDPx7Ql3tpKjifTHa6mRpor2vh6KSppP7B4tR9aCy44Ca9MPuCzbJuJcB83
66tLMVOMpvyG7m043a9tmOocS8SLb3/8x9//6z9+Dv8ZfpUQH9jrFM3f/4v7P0tyJuIwUv/j7t8f
Pjr1Vd2/559f8+/f8fftV/nwkX81/88vOj9tnv/nF8y/yD9/KP/xP36x1Yf6+Lc76wKa6nhtv+rx
9tWg6r3/AvwJ81f+/37yj6/7T3ke5def336WbUGrfvsiJaP49o9P7X/9+c20xf0x+ushmn/+Pz45
/4V/fnuZPr+Ay6qP//ubvtBb//lNWH+jcjKF7hkoJTzTM7790X/Nn3Gcv/m+y7mDXYVP+5797Q/8
3yr685vt/I2XtuHrrPl1vkj3v/3RlO38KUv8zfBsywRY6jrCNF332//54//t+fvX8/lHQblbxhTN
f35zHZ3/X/71RM9/nrBcV1jCdQzT5DDwEcfz+Z8ft7gI+Xrjf7lc63LQR/kWqROBA9osHPFIHR8g
onWYT7pu5IIdipLcaiaoheHjubKBIYKXG/d2V8DmG7D3dsg7Ua0gtasaAXoCgXniEh2XxV6IlxOD
IiLPMg6R7bo0Rt0Qv2V1VFB1DIdMd2HtiRGlMkzdyLGH7RTOQjmSo7DgwaArbC/dcmBPS9P8qDqG
H2OSdMuizdZBb1rE2pTa2kuiS1aobtFrIwzG2LpaYcDXTOzeXEJjLeq5JWHCIHSCfNzmYRo85gb5
pqlzqgdCIdJip9R3BnABWSGxj1qct1mhFdFS+UNAni3StqwMvvwcuNuY+uNRlSE2EvUTWDWamCpN
2Za72sIguQO4QP/DU0a4jSOKGguVN6ntR8jzA9Sy7hAniF9c7OebMvLeCp9NFKJ9pqT6IeDqfQgO
SNtPheWHoGylfkMu5eI2VukCumFh0eYzySQjAjrLnJaYL+vYirZNilAy98zqh1FbV6WCY2ILgDJ1
TG+DLz4htZTEz+hrMgQbGjv5aajxXfDiXYTKyB7Q5CYDjMih02bRsB7s3EFJvI5esk1KGUG+mYG7
fvnudSSrKh3LAcupEjqrD9fPCMqjLC3vpOeZWFj11WXO/DQRTb8oHTs7WkiR62wJM9U5oTFPzl5n
zqMEa4JLb8qTbqubrxG1grVG7hN2DKmqo2P/o4dEs87qXK1UN7nrJmeiFHPmb6TkFyL5gGDlKn/u
tTI7tgomsql3xwl2CM5ON14VmvejNCjp8wl6u4Pccg01o/J4eEi8Ah2l7dLasdnmjPImmRZsqpaM
y8YJtZWsxicWLL8tOXyaOnpp+jssiTHJCoiwpKfvwhoqCa7GC/GpK3YVxFOiamG7kDy1rKWWScue
lHrs6kyM3/u0vEwmh7HTWSjSOV1u0B6BpDlwh9BVLSJJSCkIBcWkl1JhqlrkC1hqWgabmxAhFWKD
W5Llxq0pu0Ndhs4mdBJvlUTur95B/ti4nn0NSFcWOkR0ZCz6tmsShqITBEAe2V3QI/DVSQyGa0Gm
FC5IOdCymbW5oc3AMmXBrGIRuXB7BDWmFz22ebsffOk8hAog4xgxWCxr6bw6yqPLC39MRVH+HKHm
xOnPoh8YEQ7RZ0cC6laFwUvyvzk6j+XGkS2IfhEiCgVX2JIgQSPvpQ2i1WrBe1v4+jmYzUS/iX4a
SQSqrsk8mQ3HbJLTacy4OsfOC/Jc/Gg3PXbUsKcqR/YRr23IItF8l+gJWSh3+ziq01B5RX50a6s6
GXiCW8s6+7pc6RFgjQPvKkKHGUk96BfJ6C7ItPOSbuGWo0vBHlUEusZOcb/WLAhpbvujKIOIPBJQ
rqnLwLsBtoXl3/NYuTaWvPiTfTQ9bBRF/lo6/jm14ox01UocR89+sGnTW4XYsULAlpevttv6Z1Tw
/f6YDxKAV/xeza4RILlbLyJyzh21Yg41+muqh5Z5eP7UevKvkBXjbcWD4SrwOLGDSatfg/SVSJH6
TbBPYCUG+2t2wrkmuqF3BsZzbvIHV8h6NIfRDTDCkGIFluAUtfqP7eXrCRnN2YtJ3lpFf3AYYeyE
E39aVbKJ9mnqZs0RX+GUYN+zV5bQYVTwtotqC5OyOn1UigqoHY9lD5mOkBoP5el6LQTRvdNaNxfY
vD3qBiaOJVTVKzH1krnopPdrl3zkOdhbhqPPBILbC8u0iplwZKa44aRx6/oSMvCeYvNLm+VjFnv/
OtdBlVoP74bja0ZGnMq1R3sTudfEccl/Sws7oII9OBWaBXbDFuFwETFCa9oH0rCfrV7c23jRwEwY
Z7IE3vyCUtv23X0F2vxiU9bx9asJFOrjGjPRTscuei2/hi0c3ILSe1oTthw+k6bQSI2veLOCzLHz
1NTK3mMSyVBrMzjgNaasLWkYSJ8nBgNhHidB2PvIt3VTEGnIHCEQGWJp/AfEo8baffaNq+320Tei
ZMF0g2MnoyYlzmTKcJfrAmSruHospW4mfj2NqlC8sIFqk4yj2oju44ElnrV6uGOR8OzGNuLSKnoC
M8lLNrhHkGCvX/3QQO5UXylGJ1xl3MKt2VxJlyjvaHzPQ+k+RINlvpAsE7PbZsTXN9VfmefTB/fZ
eBymtAFaDI9lRk894SbXPqHo4+L5wMZxXpnaWQ5JaTwn3QkJOshydLCHsZ4Osx8nQdaQaK0L4CRR
6360Djo3FLtsLYyHdRyuLno96EFwStZyg7dMvHHknpFKCrMQa1wb9bwC4zY7ZJPXHeweTlGS9YSe
2MvFh59lyLk/MPhhgdZIn1bYh5eBc3KXWsykKotBedYwD2fESKEBD73JuVPLgwnNbV+ZFd6SbTdk
JzOiIROcPMNXvFh0+vQ6F8T88Gb64iVPC4//D+bCNdrk+Vb2nLyq1AuxC9hPeQIZMeX33sVI61bc
CGyCPLDDaO4zrFQZtFaddyZ6JWE+Rho5V8u7b9RfuZEyqIgkCeOovxdN75ACSvC1EufMKP9yd7R7
hd4xKExAkcxHLojW8WDQDU3CQpzHf7XM0A1MBs7BcRNDoEIIo8FRh1a4N5XrDMHcr+wjoyXEJGtu
PzoQ76j49XFMnhpPgwoHUVbmPFBzmUwBIL74hpbxRjcEpkyZefE6vg2Y+AYlHsy0golgUxKMkLbV
BZMe2XSiPnXEElRTlz/1SCpQccTgHeV6M9lQHd2vzh3M2xHg1JxjFeW7fay9kha1J2RghPMnx/eG
D3qLUiBnA6E4CoXxMCP6OaxZfQN2ldGlfmChDWvAL8+dKvQ5w7l8ZErCCNSrxIEcTYICVG/t/dxG
pGs0HyWQ8RAfmXExDbu/lh2Jto01n0ACV4G1yD+9xSgElvoZyC2ejhRSqYc7p/6FnK4OqMqnY6LX
8yQbL4zG8SVxoMpn3V06TkQFrdWPVUYoHJqINMdnZEdmsDb1r5gtmAjTeCUdL9kXY+wf2LyftW/Z
IfDQi2YiG3iDYSPM4dxqt9muWTIfbhI7DVo3ns953v5VJPX2DSsEx6T+SYzxJm973Pn4tryjaY3O
afZtSK9o3n12ZbtctpCaHMcjkK8848ByDwNzXFlQCyGJTtlLkWzZlP5L6kFNleWt73GAweJoMYtl
455ILTxY29efdcTektRomKMk2GM+eGAiFBSFdZYsPT5UgpRjqrxPKhvv4M75dgHBkepsUx9WIZGY
sqsOrBmyaKR0uPA+YotnP1HWuH37wnop/0xryvE9cGyoiEAEdJTHNWdypZY4lACSgRggZ7OQKgt2
QPdAW8ivsEaJkBOHcY/Q4EZkDEltD1tHYravmWZ+pukMAk+RoWzkJD3aqJAm4ocM5t9ca210lsVK
QO/32ijw0rPkZJg5MTwUT4TIIaEi04JTZouaaTfTOmUVhtJxKYMlR5xcbbpUAVlgyoJKQgHJ79u2
QwnQNHgzWNDOnQ3XTgNETRcVdD0QksFJllNbz2Y45g74cpNhbOaSvVcTT73tn4+1gyBEUA2JmJQT
wBcpoZAF4A6wCa2o3f0M7pFke9xZq5rukAvilTSePGOSO3Z/msTI4cnIZy4st8B0CAaOgZKm5PA8
g5ghdEImx7shhuxoZKw2Kb3Ku84e12u62EdSbcxHk2AGd4Mc9yq5zJbSd2zL1A0JW/tarM2j609b
QhXWQ8yFGL3ZIbrcPVVcVvj7S4TH9gbpbTgneiBMJ67q4YVtzlUhJsIvhU3EkBqEOtkkh1I4VjhW
P1Jnzt3//xjm7GhWy1UxJAvr+m86dQsZdkl8RJ73Umf+Y2WZ7b2Xd939/3/qcKeGcMptHBkO0NwO
Qkv9Uyc9a+oBBKRe4re6MmgcKhJ9+QURgMHoa9W+cxwjEgh5VYqTGkA21mbhhCBi/o1ewQSUEZ+5
TR//n0OuZY3KWJIxbPbla5s4uMOZ71+EweHACfTJ5K+8b7vqXrRVG9IKk+fYyHBgmcATNeJx3XuA
C3aFiuKzch971oSX3kbhisH84Db+PXu1U9bOB2ex2qtpGWe1JCqsaGkuHo1X6flNmKuh2UdF9Khr
F6ztUq0Br/K7qaR5rkT0SP7gT5HjxCTbhBEUQoprBi8T32WC1DE+VoVhhEnbSJ7L+jFRtRMYbfsZ
bXLvcYuEHlkRsKgp9is4NkSg3ocaXPNeACAREjQRUrCDlzf7csTvjXZyu6ynj7wEYRy5vdi3U37X
AASndM/soFJd6NnRcGjbP9qF+4aQ4CcbDW9fgYGlxoa+NxnpnQl/ixerOHTtMAUJWLWkKhkO9sgI
oRYSdpF7iGy9MSDZfVgIRO8gDDoO07+IwooaAvNWLswnYF7IzVmy9wstsN+8xK3d35UFDjXCzkBT
x0cbOsuemDgmabn9WxYyDl0hAUxJBGUOzOqx0oCtiKbORNzR7/asCzIXD8S8snXkhbd1boRdTPkZ
eei5232Z6r+FG0/bspLkbV7qw0Dq56mrostkV4d2FDPj+PRZ2AJbHGSBwZwKbI1pel82VguqvfzI
wN4hhCCdznOIDpsFLQzKLUaDx9XPswMWiEfulpdMjPNdFDvzXbp5cUwNW9433zNoB9vjz/i6xed9
1+tx3o25Je96astjPBGAYlfYRnubFZedO5xfH3bavkZDlLyPXRkYZers1Wg9ARzKArWOT13qD5jT
TRd2K8ziyFcvqqJSawe7whZPbLTN4DMutrkt9X9jkuqZme4VWah/SLM5HNx1AaQKGhOHzrDzU2Xu
hIeuYYXVxNs/IPjwm2HfRfIhswRB3tXbIGzE4wjojoq0mCARzdegu3el3ieHZsFlj166H3UPnqWu
xpeyMTmZtlDHRVu7KJ0Y1UyP3mqpF2Lfdo7r33UxKWcGkPwRvmjalk7YlOmrQXV/GkYQJGZGlb2U
b0iZTlk2szGoOAZYufTFMwraGHdH3wXVCMWRyW4MOww+iG1odI/+8CRatTxW55QMgv3QLidS/dTJ
EA8DeWm73iWqwW8EdSWkDXQlkB1i94c9KcHXWqEUiranatMyK3ttXj/mqWF7W5sIyYuHOBU3xLOm
V1+wmysM/ZBl5X70SQM2Yc3ZnO3MpZI/HZMTzAImP45irjUU1nHbJJeNgHdyFycjtP3VmIJMSWIv
idyb1dkmqxYZkYmoswM6B3AcU7oRMqQ5epJlpuvk5aFoSUux5SfCuIURWstwAHnQHsYrIZQu8NEl
/mZzA+2i22QeA3UVs/cbWzREk5b3sdVkYZVTjnCHILeh2xx81I6e1Vh74XvRk+JO3w8TeOWl0Wcs
S2ef+MXbItGbK4yWqx0PJYahM6MQvJqkNexLWCPPipSd3iWUwXKW9pGq0AOlOvtU9cZ3ykDq0rf6
UWXmnddb00NmYxpQNHlEajApt6z7NZme0+rW8OBuMcNpD6MRDaG92OfRixmSWeX9uFTXhTjDzjN3
kraGX/CNu1rPRo5wN3fsDVEFB5djMfRc/wTy4S5HRXiUeuWuZWiwX0kTGVNgTps6Tw13Xux/jLFr
XGOhjlEeKZw5KAj//1MkaKS1XQVeO/HCd9V3Yfzrto9lrdBGD1X0nQ9EB8iMQIBl0W9eNKxHKKOg
AOviuDJt4Mxz/7ouVVA+WKTEa3KEaqs50CqCUTEhb8f9m8QdOk9RF/TmiN8k5+XBy73AI+5vp16/
TNArwUYz3JkkQJH13gTzf6my2EUwDMkSDdI8zzKAEDnfepcEN9BHgZIO8brPpMRczqU0AY1sTzub
B5zTy3XBU86w04E6ylbVg58LZ5wgFvilm2GE/dTyuiKAYAuFX6aRyHRmR+DNTpARunbV0BnM7/lq
2Ue4rDt3YBE4b/ElFnU+Z6cYDqa+N4C8E0SUN6FADuFpIpLzaXotbTKNOE3R/DsLlkjpAwp0eI5T
LDvosH09Hjxf3oEVw+pFuXqo1Y57ed0EdcvhJLwXiGnf/YTbpiBH4Cri/N7uIPLim8tTbrGpr19s
1lplAvGiHSVV3fxTumt3bHIR+CiHd42BNh2CAFsbi7CbzXPdwRonHnh9NHNrvgER8VFPRB7JZTpq
Hxn3vKy/KNpTqoZEnXzmpLnxKXs7Di0fOZKjXOxUJD8V0kuDetNslfgYBeqvsAkxZYD8pJ67TOBY
do1dfSeG91xL2ggWfBUbvqykGnJuRZ+tx8GhZeVHD9nwHu2hvC6D/ooNk3lkkpD/CCGIUIN6uEHC
h9oofa00mrXEAW9XRCPcDWceL5UBlQoqY1Jr9+BlPXIwd1oeRxbAYaNzTp+UUWEckw4Jl4Dh5xT/
uqgo95kb58fZZwvJAUTh2UIBJPt5vcx93IetY90wXGEegkp2GmB3u7ob4I9AMXV6xs/whD6jfFqv
ZJKdMoSlt6mb/vVFBPZrlG9NrtKbddu4GnVzmxL/2KPXmaz3xI/yayR1sGTx3wYdElZKPznOZfkE
WWSCm2M2R4JwiDNqUnwQ+BGgCmX4sxNUTgYgp71j2eiRVXxKVyrq1B9/Ern+ax3A3K7RnOeaJq9q
YXILpQ4Fed1Gj9KhS6C1yXrGy8YoKm5YZbrmTJIUySTGoANLY64ROoZvxBxyu4ODbD47061D8xUj
116wPEMtmQh7djrGyInt/ErH+ttQa9JLjrfUDDPyu5zvest0IwXyzbKJ1DLWWw8yP+VKgOqU/saE
sB9hpN+3ekXXljoonsZw1gSCVj0vWOXae5UYjHWm/LaWlrgrBULtyPv2/dc5d3dDu4E1hnaPTtQO
ai/5iN2iP1t1954SbZFYpPlN8VW4GwW7mM2z0x3iNPvm3P+zQlXcBKEbT0ofzd7ywwkfxR5dJMpr
nkPfRm/rjTeJ8yhU+lEx+oXzRxFpdZ9X11/mgwCF6vJA3qBDPOsuOkODw/BepOU2gyU+CSMy63xN
O5brXbslHlqmifnT8foXi5yTY+bZr1FLBnNRODdKRi7cNBMk2rqwlzDSgChi1t/Jq90cdcH8vkPS
fYwX96RWQQ7IWtLxwt33si9NUBmuT/z/c4k8rSYOKO15Kr3lMdH1QlbTXCA5SsPeBoTAhj1lAfy6
NPl0MjNwaC2KJM99Qsci72Ia+lTo9uTKUjKznb/GiiGHgU8f7w4kUxe6BwcRt822Cfd9wlzS9V/W
IL7x55+exO6jWE/TlL67gjPSNJLsMAEgO6mMiUpnTIc2E1XYRpQKURmBsSvxBxnIKQqNZEL6w3fK
UdGt+tZcMJLxdpBIjNsGnb5MbDCObPj2EgRiO8B7rxjdcy5TWYJL+U0rsYYEELysTeqdgeQmoRkh
wk/70j+4HcT2vP2tUm6RnsnMzsdmHCR+N2PnbEL8rgBi5+7Lm7pLO0mWUcx497lE0WK4Hc9GfllU
8uo4pU2UTHuj5+GSFuI9EvVzz+d2QutWjAITQXJMUKLpxrghBQa6nsy8wHPNZ0smhFMKEt/xZiCL
4lroU3gK8GbmUOXlWfkkEPmN15/EANyauvBsNk57QCxW7RlOdAHu0zHANjBNJ6zm6X7o1AAF97P2
7S5YE8YOnYg+sbvgPjc+eMUCy3+sa9MOs+HUJkRbKpqXYASWaI9F9pmBP6sW6yi3HmoC3bxDF7XT
hB5SMX35RTUfPMg35cJuk+yndzYyAhcl7CM2Q1s0LhTnwTH3Nh82TfhPOfHt4GwMCJfhzZuyc26T
SbjA5fGS+R2byGnM26919M6pHK80w+j/Osh8JFSOq8ceTs313mXIs19iNOSZXu4dHaDjeE5YQkhj
hZvAMnACy8oyTO/6yQL5zA8M7J4UwtmIa7R+NhRRoyfiZuUjHK3cvzG3YWbRkFUwwleu4oQNEoJl
4SX6nPrxm+6xtlqd2hHfGHqRX50ad36yW4MSI+2buyImQtefaFBs0XHNdxXq/5L+phtfTYX0Z4kc
eV3BLt2A5IU78q8wgKcUyZPAWgVHtrL2lrTqcOmnI9lD+C3iMsBTcG8WhFB2nUnR2WfubqM240rA
mjCOnDGIPNpt44sorSEMcTnxX6+I8eaTXcmJPq4Tlg+3+BhbiBZmMqSHLXW2Ndr8xBLbvfar+zqp
ZDuJyJkEBv+NLNIr1ZcHOaHa4oDEYBs7IDm7upL309BJ5i1ne2WbDuv8BY3nvSvm5BiPdpDh/jkQ
rqH3GEacfSaZM+myJPwxsf7NKT72jEsVUyxhTik/cGW1dwNzDXTbHZ2pc2fImFsQaIjLSDFzUsS8
fB9Hs+QDS7Pua3XL6aVgXERqL1OqtIAvhH19v3RGc7MI+YCxZrxOH5MEpp8TwbYb+4kLv03Kk89K
kLXU60AADVYynhqxssmwhw9H0E0gKUTpXjpA3Uo2uBWeKA6OR07dM3mp696ZvIi1gvzD2DcLS6G/
RDGRYh0Zb+ytUq4+1qZVx9LaO7lNQSXXQrMpkx6pVW5cIxXpe8dtPr2mfVeLE9oZOTSscI3L1PcW
VgkUt1UCc7p05aUa76VvnyQ81F3rr2iKNNEDrc544sfsEJuModv6xyfPgMzfed7NbnI2OgxCRuTs
eebXvR0oDN1H0/Hfpwq9qEFBUzBXZikwwoRl+I7PqtL9feESGbukG2HMk5CjjygxOU3m5s7v5R6u
DuAuOPh3pLjxa0nH/jgBVu9HVV/r6tOI1Xo7UKsR1GnengVijINpO7jKzPwd9QhMgE1WBtX8G2sN
42BVdkdXJidHkMLtjc5NYUffi2ljP7X8jMBQMnqpVskATwDc7q0heR4qLI2iFYp1NwBhIHOLhbDP
seQDewXfwBwSrx1qqmk5WLZiUwmgorA/Kse/bVr5CkniOHTWGtq1f5zjABUnjpypR/6bPIEKenW3
NX/fcwvC1Clyhl8wUo5m0Xd8QiuAzsX4YFRSM0I908AWJ7BXD2RNQICKksest52dQcUuDiC/9pWu
GXYjl2SSda3rDNFmhEJ+yIBSQFOygyH37y2vfSdL5Ejs661OFGwgVLSBz2lkZkN+47OB87cLEpdq
9cRe41QkrG5lzbjWF/6JdMfhEYt8EsLea4ICOg6u3JK9H9GsLdIxZt7DOcLYhoPPPoGsfsnW+a/F
hHtNb1oW7IhTMSIhDmUvA7kLgU0V5JY+4c50W9IN+Z3tFJr8oGVjP0kS2KPm2PllgmactsruNLVu
x5sg3dbCxk2ig6oaXGnS3Sf30TxnKO94PQZMEQQN6WAUwK06YrzirLvFUQPg3trMBvEw0hdmT8hW
LQqYWAXJgIYzsVpeeZ/9A2DG9AR3EZIiYPqTB/HCm0c8wa33RXCAHWJUhJa47YaVEbEMxbHC/OCX
B5KJwPSzoKygNmcBRMCQIC7PeIIbh6XWjm9W2slgTtPrJm5BtPAymITyws5FBk9o1Fw6d+3OqCuf
XSnHUjaZhKctVb4zQeUcW2bgg8GYqEE+xaSAdKja8PBUWChL5PJGNMBcp/cZvtBcO6/uCKcJjWi7
RUcs4agopQWggHozbJiww6QgTHdIabTa/hNH72EArhqUPSrqzp8f4sa8JfvA2pcrn7IdcRk7skXl
YOlbjwsj42q+YPFL4cNjdVqtmgSFwTnmXf7Qt2XEoVdLYgRZtcyMxK5R3xD6EiGpSQT8tKxv7/kB
HxIKXMJpX5Lmn5y67yHBSN+PJHeNzU3Zm11A6LAmYRyNae/xEBRwIUlSBCNKUrXNOm83F/E9QKvT
LDAKTvQm+9yd3nTuoNNnvmTVNiGXXvWRKpYUGkEIcAe6Hh7tWsgbrN+YPMeenpEENBwNMFuaV6x0
es84leg+J/paJX/bEC1u5hYOwBJdWwsna/6PQnATOVPt4gEhU0YdjTFCbaIuZq4+Ee7Ul8bAMGoT
iFTzrw8trOVg8jgLJMkhrgFbh7dAA4W3I8TPXqU/GYneVgD0gZWSNtfI6YGoQ/vc+m6QYeFhEGjB
JF8Jstdew81XXVzDvXc68QAFJN7ZfUFkFKc79EX30pg9bPh8nyxV9m6iU01bJ0QIRdszgWUlN3kB
2Dx2cNB9UNpF6pMBUlePi1M/QMM2oWCIPbbb/xlBNbXW6mp+QQkdgUivVtVfk5jks2SSjDf0ddLA
K3hc/uXopDC9oAzr3kDs/VEpUp1UIuDsFfIV7Y6/bd8q+N7rSzUJ2M2b7L7m+WJAjNC8AdtqeNMX
yCpw0s13OdBsri7THXjOqPxFixnfeidNCFxC77AnSLjBwZ0NDG1my0RaFnuX2h62jXxO2PbYnbW5
fha+Ojmpi/iq3EAoHbp1dxu8L7egX0sbXxdircar0yM6QDdIYjza0f+BVTxVFXkmGLfIC4v/GNF0
iZ0J8umIrH2dmYz27AzYzFC96IjQ5VnB/WJc5IKXGiYsrENvM8sBUDs0jJndKCeuFsSUY7iU/KhH
9ivvMSCHPONa8JgVSQRip9jlN9kC70TZdMYujdoP/lGslq04NSr8lPJr8M0T4WBQde5tI5pvSjHm
Jz0tb/ity2s2ivc+9T5F068H+ZmUaX+wKvMfj9eLtMcbQxAy3LXs7xR1SyX6z6kCdDtYmCaMYe87
NVvFAR6fFy+/5pz/EYP/it80363YbBFSUZTGtQP0EGNIKSx562AX0oZ8wG1hHghAIqcAbxWVZ3mn
VfnTTb+xKjVb0QLvT1Hfydbqd5AZloQkW1CxKZCpY5ysklaHDy9hlRvEpXyOUYm/daMCxZmW6W2z
rlx0vT8wttzxxbIjrf96cLfhUd2S/1rI9LY2yV91ckaYOCMkxVX+MAAaTKKBTZe0v5Qreaz7m7UC
Vt3MxNH5xkx4nzTIMOpUiQYaWHQU9ReVSDriwg+34MdBkPWWzvUQsuYIrbg5DJ1TnsdpNYMp6p+r
Kh9DgtL7zn22bMnfqFkaiDuHzOpdQ1yYwbDpysVwMnE6HatZsyxdzJlaDNwhvCb0gknqushH84R3
uWHphMf6YVBfGUFcmByI0itpSHZDbIu7fpj9oHCxKWN2b6/dwuCr6AZSiprkwbP686DAD5ceYOxs
IVLhRE7xrygMeSxi/Ur3NB7UpDhuDMy5nnNRbUSLRglaWqhFGrQC98iDrmPZNMelK1glRWiU+IMw
p/bcSl8je3KBIts9e2Tagatik1CyX9qRDs4KPcmJzLMRGFoMZtEr28RvDTuCSHdNjt6xRcdVS584
Qp+suBgvEFEwFgOCxNHDKfpk+5adCEyLVWXsnG3Lkojxr+pyFnZzgctZdHRl9CQspSC6kV5ImOsv
WWPrfmmzaxMP+SGNelBjGT7J0p0FA2rzx5JLhSyLPmtOUcU39SVCxcN0zrxGq/5duqvRrusVJ0Eg
NmvALNajlITYdotp0ZFnt9bYAUaVIEtUFf1dAYsnViB5C5AA3cqJJIhd02EZ8KYowU5DyABdrblL
41luhnREoOwFksnEMyQmWmPMQXjj/sTNfEchi7IBrfKp2PyvdDw/tq9fR71yrCOPUmX2GSWpGRrq
tVTTdnKm3fcoqt3ADc/NnsJVTAw2VEfaknpngYe+JLFungt9NAbwTl6ZCIZxDDoGTAcF/tST4dKL
gVdh3mqxGoR4tVtcosdBtKGuceHPd/HyN22G08A5ujO6YQpJsrvtBu/HFQiWal9lJwg43jC+aOin
MV6iOHWTp637Alox7W2PqLMuTcmeF/l9ZpKIMyzFXzmyaXG4iUajS8N89v63zxBVOW6VZoV2Tec9
uc05HUDZD2HeF4hsBhB468gzNY0aVOYU/6gxfqXYOeYYKPEQca1YCWw1lJoCHvJuadroiF6DkT8O
4zoCUYXYc2ygdRedvkaW/7dr1YZYuqRuN9/EGTOToSZebJz0GDhZfL8qAmyXMnrWrb3A9gIJnAGG
YP+gC0lomNhEzTiOYMfz6fMvUp8l7jSInfSAiw8IrHaTWMy9ixfllHqPjYaLP6rmza8mWNGBswVl
ZwNFjvBIE+uy7mKK+HNNy5pRo0duIzFkFz+Co5+TiGYO889Im7qPcFARO2IBFRRFqFODENqC2YKO
UYROjkM4TxzF34uwrnyFg3LIWCaBLvQzG0uilRtBX721YymOVua9k5ftoYQE7Zy/AvpsWDIl+2ni
jsD6TWl+XcuNU5SxZk6N4iVOUohWM2Wi2aDbo7YmAKv+VD5ad5CA5Jz5b07cxFQ7cH90RvjTks/I
ownFdRXo/2ayLZa9Y825IUKf8LabsgL3HyFwC3O2h/QOjIWKgWLEGX+MBSSz4nUlhhBNkZlSD/rZ
c+XW43lIrU+Ehrdr5+K6xKzSg3GHo/TlTGQHmaijl8S4KdvJgmOx0vHYNzERPzvb5kbv8hnrVLo+
ZOvoPPUxpz5jcbSFKM6ZvsuTRwoIFEWkevGEcs7XFyK0r3jl+nez+tesznyYBQPpxm2uZa7I9Wvh
QszRrzc7D5JsGqb1WCEz2DI7YliQrrUd6Y6OJoGQd2EwxVXzDhwggVF7mfkV2sAj7nAR6lVnoPOB
l7im+beFhn5oyO9jS1m92DiHQox4KVT7WyLDDTagFdve3nmbuIz5kvUXM9fqORlpVxPVv8qrSHkS
6jWh+fUfmzm7FC2LWlirkkC79dOtSqTRxUrlD2aliHR/mhrjG2XNH9IYH9M1rq7T8i9LR2tX0mhn
8bZZX8vk5Nclhuz8w3CLV20z3ksRgRKICzMhf05qzD3Mf8QF3oZ6VRHrDQU7jzUcSEntHAmIfppA
t1EPd/rQAVRrG/0cVxo8nN2Gps4VdwR4e5HTxo7RH1WYtzY9LSCCRR27of3NtX1UqLNeIHzi8LI4
W8b5QUYsGORCjE5kDrf5ZD6Dy0ioQn06xjwKxRZ2Wy7WR74U/WGxmxd3QfBiqPoVpPZ0kd14aqas
hd2AXHLKVtqqKjm6SkPz7/OeXsTTr4VLGGj5zwHrf1mN4RuLFXeEXv6wdewP9drjwxXm19Cgv4FG
f0lM/576r7gpmNGwYkU/nQu+vK0eiGR0HtX2j8idcNOtbCtWlNYqjQ4YfndCM12STiKO8+q8xNkK
lzzP4dKT88E+32QexgAVk8j7aBmnWANRc2D4Jp4HZdEYojBycNLnNxPlTBjNHpb51bsDCrLuVVZ0
b5LRcOhKKz2gy0Calpve3iblBExo3YarUf/LVXmLwgARbcmurWRF1BrVg+XafQCbP2Du9s1ykyi2
HjW/vwGzjVaW9C0RdZhdnuqeQF3S5ZO9cqY3nzM6wOuj4eg7Ft/9RueX5R8JRDgQ1Bk7pmycntw/
lcdtIxZWvMKAbcF0nEBJYNInirbq1Eftd8ai8lpsiV1u/2jEXc97ki6neeliInqqYBkRXiiADYhs
kufRNW9s8uJwZKAzxRBy6yBewzz3YkJuYcpVptcugZ29jM1DZhBiXw+VOE8VIi2WACjNkwPOlzdk
ZcQpCI3WkOJiVan9aZn6xZ14oiA1lOfcQKIL7O3UpeV1yMkoApqAeMMun8qxljtUjphMzQHtCf+L
2MW7DuFLYG43GIFEiWZfTPPfBSUDkSsWw30vkCPJwvuZh+SATfO1RMAUtuO+iZOv0eodyB6czav/
bfHkII8RSEtUF11i0/nte/NN+P+UZFsDVY+QBCQqtsHWSYvyz6iN2yQyxDmW7oMc6vRkN6TAEmqL
0Ig5psbYHUKI5P1JivsxFXvXxvktgWCF1AzcvTaZ2D1az8z1oiP0HjcsJ1TLbvMM6zLwLAnMEwlP
EBvZrWj4IR3J+VasDREkVfpCpnR1XCZuXHBl37Psd23bPJs963j+dg30LMvvOAI7K7U3NHweOLP3
W5b5lylSk5JrcPdI0NgXJKCcmzE1d/YmdVZMg9bVsy7KJUJ2MlPEs/+RdV7LbSvbFv0iVAGN0MAr
c1aWbb102ZaNnBvx6+8Ade/Zu859YZEKJAUR6NVrzTnmd3STKJEsSnxZbuo+fgPF+Rkn7FVIDP+b
6KA9uSTvlPmEOYKcq8pvUUYM6ZbMEfvYgyfrtDOvi3ZnOCJ6Sx1Y8F6EGDtX+iXLnYOaRsDjjFXJ
XGdLGAqGmh1hP2DWfhMYjRStTre0++onr5xdCrSNFoH3DaXkWzaTMuFFCK1qijKcYBbxlah/fYFi
njkaUhP9sdgdsqwaH/mvMtFpYDNPv+16ApWt2+gBCSrNzhhHlD+culoecjn96KRFhk3hvFRFUDw2
2v3hc8FWmnmyH3qbx1DO4H3Qu6BOG49FB4Q7gLy/tgN3ibKfXg2SLNYtTpD1aNK07vS3uYm5UEl/
PwAYZ1SkAe5AgnRHWuSZgeY87drnDFEueohArhBpwXIlW6wNh/c8EuLceH69nbT9XZRMRi3wZdBK
AO7PM0HGARR9NnlMCIiWYI0C3FkfbTclx8lNvzWq44xIyCgdvOqXzbxoP3ouLfQU3YTdK5x2frex
Y3ijbvJspRhlCANgpNGRsiqY0urYqOHelN2mqzae1vCaIb0zS6DzZLnMd2xEoEzjvtlJWO5zhs3Q
88RNMOZGxv2MjqW52m2L3T03VxABt3Z1advgTzF5CLghe0J7r40fbur3G1jyp9ZyzJexbq5th5Up
zYi0EjH60BHONfYJFz525X3W1OlrDKxiFRYYRYZPsmvkY+leUrQDdMz/pEN0JGr8mNISNUD6+xLD
ShPptdWhLXHK0r2mRfaCImNTGRSkNBbJiMrTiajzAdpdTiguUDgERZqauXbmQ2KisrRqfGXGVuti
p2AVgVZbpTmqBoJQQQ0Fp05iR2z9EKnkXJ1TQCQ4wphYm06wqE/4kAfRq1EGSHpG3AVZbL24GQGo
k+I9ujJF69xF6QEzLnm9y+EI5uGxGXz/6pMIT4oczMD+aehD53VcLFslYwy0QSdXJ8ULAoz8aNns
Uwe0Si9OATARgMZM8ez9jOAnfUwMDTGD0BthHtiwidpkbjZdQzMlpXf0q59VDRaN5MnPGTYrLZVY
sPFUvzodNDfT7R+l4TjHxhjgT5EkzWyu59iEVBpFEoMr6RhxdEsncnapXczUXWWy+DtarLpCGm+I
PP2HhMgigmb6i9eMzhpqMwQdfM99XwZHGhkkAEi3ffP6nE1H0WyDeGDUFhXomKH0ICfMYgb+CQ0o
qx4Olo3LI7epGut52OQj7XBaH9bzUSJej90/IP2IF1A1zdNHAuRe4yakv+6k33UpzNsQf8aw71Yf
TBKooil03SAqHxAtt7m+JREmtzwqzkXkAX8zpm/+qFGtlGLf5D2lZL6vrQ57GyVREx3bVN+CYbrA
BXgD/HHOzqlhx8zh+M+XZU4eSPZQtU2I5CVYw5ZHiEmiOgr774XAywrVBrQWfQriBlcm0FEd/QX7
+tzgDCLeMGcUSbe2imbcVmy8L1KNzwjLfCuEdu55v1Ix/SX14Z2xzhajyU/swhgDy95mjE1bl+Ja
LpJ7cAIVUBGohhymX8zO033v0LEyG1LaQLBQQxSfMBgbWFLRX1llv9j14vFP8lNlu5h9xIUT5Kc/
IOuz04RYWTt9FlNA02k49kgb/JJuddX1z3FpBrB107++JMC+TlrzqapuKhowJkEJuxpvhdvXV5XH
39rWk2T5dCUtEAw0M8lPyKpr6xDo+YyTGJKqISl9B0CrFpZavJXiRFNVnCIVoxpkeRSnOZoPExX0
fm5z6xTnvUW5af/fveVr94c+R2FXFP57CevypNxoySpBFsSFIt+VNtlpVVaJS8mAd3T1tMfihMpy
tCtm4w6KJ23TbplH55s5N9AaR8874zKX50om8uw2hXcgLO1g04gfEv/UaPzGbY2+zlURVzFLmcnZ
Vw2oLjU4u5D4Gb8K1NmycgPtbdsdy1huhQqS8/2GNKX06979IazT19hgTwCSrECDnjOCpZRascng
YQzg8utur3yUCxkeCQC509Ez0NoSDLHTA4cRHISzpZKjUd0JCMLNxbWG8wAk63BHIVs5Q04niTEd
dBhytFNeKlnHetUYErqXTSM7iEznFEzsDlTBubXcFCETNewBFdtGcqkjmdOkj6oL7qwKJVv8iEY4
O7QGqVi1kqcinGgWzvmmwr+I/VsnExcR2OIWIDoPyIMxnrlq9URdbO0u3Vu5B+OjQ5GgwiXtq7AP
RYz8WEh0wCvbxavRqsDYoHUzzvZyNO/H9X6vV1iHI2vAKLf8p+430Whf5xp7BYCMZRDU8NGLx22o
TIuvkXoxSkHKBQ3QceiCsx22H1WGHWKCClFE6lzlEBp8NHstZI1jXfz28UFgH6TkQ2RPZzsxTyY2
hVOwq7x03qXCehJEVB+97reTICmjK/DbQf+79+vhKrRFLjQl5HqYx6egpSHHliHEh2TfQZIPjmK9
C7rkKYg747SQWdWM6hFvmLMeSkIHi7wmno2PZkIPkUhuxnRMMqGJ7XH0w7rT4AkLtWRI6Zj4L8Jj
FaV+APVkF1XQ8UjmdJ4CSchjKpSxHVNaDTia2gMC81qpGKtkZ+8gAG+dFAwpuV7DSbShs/EG0DFO
2dKUUQ0pn9XinvAByK5FyJYk63ARtJaal7PvryRAcYuA+z2L2CiWCwV/KM3yGDKqccMuYOxbXyOt
6Pb6/Xj6urc8FPljZFrz0QXpdLKXm3z55UZEw9oVFTsowgpPVTG3J6qByEzPSGbfQW2RV5JH2VZa
VrrFJNTHawe39Lo3ADvOzPWnViOuSNMABZxnceippETM5VyanfWkW5xRXhvcyqB5lUgizjJ02TME
1Dw9s1MfKlzTO6/NWIaL+lCeMnkNVXf2M4XusrXgi5KtTDc4wKho0M4rg8R/UWjG6nykFVhNOzrF
u8ALR8L2iui9mpxXimZ9gOxmv8iRJDMYYZ+mQ8sbzKHmskcTKuo8+3Eukh2ixG9zOI/XAAr7JhvT
bhfYGDmo4STaQwePmUyJpsBOS0S8Q3Xm2H5zSAxpfJ+C97vB2HdqLIne6O8hOii6A2VyM24R+/Uf
IDL7w4y6hhZYOO5oCSaHAseIGQOVTjNL7OAA3Ojok+o1u4TupvNzoYCfqdwhyGNRn4eUIftYiPBt
GufvWlnjtknq+GQkLf10or42vPOCcZFCGOJy4a+MInmA2k+Uls3V35FXBrHNnuxoFifUUng3LRaE
PsVVwOhdsWHuCyTgs5VwHXUf3FQbP9AMu/vM9MUufdL0Q45m2vsbRnjHXEbVukrKfMvlCdEn3Rmf
WNWllJwBaa0idHDkrqz5fPknL6m3la5+W8JRLNFIDcymcE7tPD8WsmvhNpW/Il3Me8+K650ae6KW
QrInQdKGRzsz5JPbIKYOeQdrzWfGDtQttj9J1njloGekRsp+38RTueYk3BhDPW3zEP2uKRMwEW40
RxSwdOIqp0yf4tZV5zBpERp3ahPzkVhHYQCBrEzSdV5H08Eu6N1DkZWH2RyX5BufNjdOQVSXO1VO
9QatGybTaSu8X/TNxJMUdn6ZQvO5JPJ75fl9cnKVaV/9UOw82f/mWbc4R8mI6cRPFzW/tKrqLKk9
OLGjjqbKlZCV8hQzPP26IYWPGNho/OvjOCd8qbjYTIo2NRS0la0pzpuKxFABiRIn24qUylsW2/2u
zwfn9HXjR+4pFgwuYxS+O5l8n5itH220SFCXCzK87Q/FkGJt5vjbKwHQhihstlE+5fSgswMf9VNh
YfdmBEGaiIeSTWObpMCMiBYNyxj5vYjOtDyjc+vL3yz+fEpUZTL647osXNZTNO4s1mwHnK3o3b9f
a7eIaNBW/SjWDVXD2Ysa+3y/5/znXhQq0OfzsA/y9AcDQmeXeDZuq+VGmz/hWnunJqKPUZqTgZvT
kAyJN1YY2RdoYsjnUhAAWYVfyIVUtw5svfPlgw0Q/9x03XixrWi63O+NrcL2z6dxbQ5M8lGvMXe1
qKrzKSsxDprIubFY0z3PLbXNrR7rhGCYo0LI1DMFWRWlWBeWBID7TS9GQUSpdYiLyUUFEoCXSBAD
9f3gb6xoEQmMcE+01V6TnNYeIs5ipxf26f3XneWJ8r4OWfmza8me5+wiBlD0ZNi51P6BGSwzs8i/
/HPTANS/TPWxmIroSuYPGkWZ7JXdPUE08nYQ/wEJt6BK/7nRmavIfAAKYzGv9MT3ydTnZIGPjR67
z8ydfgXVjB62gFvSEX9QYC3kqAKVP6VEMJuAa3fWPP3GX7QK7NbgiIorbU51yEblX6LlqUKsunUx
+qe+7+HgY4ZpQyIMHfu5UnN4Tbk8ot6LjtHIxMtf/kImp/H1/lAdUoeGSRSN373M6da4Qct9THMe
GQ8DvsDKttlY5xdcuy1NpzF6Z19XbUy7th4xsRq7TCNcNh3dnYISDDTkIftm5brc9mnmvYCeZApC
M9GQ2fRj1vN74LjJB71qIPrlqo4wnGFXdY5l0ye/6FaOZK+J+M0cYXzUC7bbq41pLaLY3Kcqts4O
bcxB9RG8FBXsk3weHiKHGFI67g14TAvxi8+YaJEBIkP/mSclktMAeLrVfSa13iKPlL8Lg1O6Nirz
Yazb70FDMmhWx8mT1dJ25rNPPGcJq5s5bTJP/EsH1jR3kZuRtXZoxJg++KB2N51bHVBc5Wfbf66k
/Ig70a8QqCSt8cPvUiKZDPfvXHEJSXqCWpaLdeuO02s+okcOiTBjleVfU5c+vcTUPJL2i6yzaacN
0gBYDtSHr0adNStkUd2nTaWqp8X6EJXttQ77D0AtkolLhZbEZEveln7+UFkdqs4lQ8DNkQHPtlxL
gXTZCOz3ElXSOy+Xskixs5KxdN5Tm859z3HcSkiW7yY6Q6b2hX+4fxc5Bi1t5YbX+++aqjz1EwEg
KQmpb3nyeP8hICvxo23Pr/Xy/BYoyjPtAywfyxMSBzCh+rL19utnDTFv3Eaah/sTejYpJG5n2Zf7
786OOJcoEJ7ihA+aGPf3r04M5Mnfmp/vz+CBpsDRlBhE9vH+ZS2dfRkW/JuXl4tJ2eJiwND5/l2E
sPRw6I5f7i8n5+rqDEQhWFGj35lI3X8oGRz70fWtx/99D2yFKW6gVC7PH/ZReGi0EX+9/wTKEjRE
HMH3l5vBdmJECulhLT88yOjBC8oIAytH4v4lSVjbU1L6t/ujUs8L+9FhC7f8hDOa+SEZLEa5y6+7
AEW39TAZ+/tD6hC5ApHnn++v5Ur3sZZCfB100ByZPxBjRSDZk0xI0lqeAdRBf5l6dDr3h6OHyfp+
SO4PGY6XWwIbnK/jKhyG8bHfYxtcflc1TMuqsv16fqPArVOH71We2E8W/5f7z4hxci6TjRn4/v7z
PLEOWYGUuis7BBCytS+WAAJaaSNhk5Z+AuZ01syj62cz4SjNY/d+f2Sb8lL5BrtwH+A/HVVQmqPc
lZo2jJ8V4s2rSY6x3eDBDEL7DcLLMYw+Ux3Lh/u3bS96ygn9+nrkheZTTNfzAU68eGMS/Qxzd/r6
XsufNcx+9/VI9u0LVBbg2ctP5rN8Eaw5X9+rh/EVo0T+9SiZsjerz5OvN2CAoHLNMfz6nle17/Ew
BTePEDY0FmW1i8JoH/T2+IAZIdzUqqoxcPLQoRsP4kXvzXL8Y6S6fUzS4Akt/imzK7Qmc3CYtTBu
lkFUEIYd83DHHDJ1hRraLNYyCMdrCkcXBmJTP3Q4/s9eaBxNZ+GocBlaNzUw8NksfTgwxlFY77QC
rIdYddmGgZfaLHmZKKlvsmBSTpBGfIhqTNGg0i5lHrwZIWN530wDZKA1kvHKTaqTCuZnp+zLrc/m
mMu0f8RsND4wj3eOdiHf3alzblmRuoc5T37dH91vksEjsLNGLZyZ9gj+caSyCNgrOYzqw6o0T0bo
nnBdmLewlebNTvr4mhcP+YDIw8bkytZ3CwTRYEMQ4NwZ+ONjgQylqiRdTM9dhjRwka271T52nZuF
/HOwJnEJygyPeuiRbs/wdcbByyiCVTcKNK1AGjirpnOguRJGfZujydvb+EJX94fN7No3x39gajQQ
lgN4KC1De0W+PDgODzsFADbvJlKH4NzUIjYK1MCg6uBgRN6HvbwVL+7c2/3e/cblEOV0Q4+aKpb+
WQmJqcfBVaL6uR+nxuvVKaJwNJe/4f6lUDPzbU1w5+Rme/u0QY7V5gwJs3EOEXfHztr0gwwHNRb2
VelgKignHC2B8KJdPIFN6rtYY1iGhdo37fCQylztWjNBxx4+t3R7rv7yLu+fhfu91Ke15tKU39wf
inD4zdxKHEYrljfm4ZdyMJfwqXAXEIb6oDCZPwgSMbKom0+Jm5bHQZfMQYmXMgLIHwFsR+YBNPCE
ULdxJIM3l0TNEv+8lkXlUs0AOBirxr9MVPrWk5GW+mhL+cPoa4hNM7qqaG6Qg95vFvMFhUW6M/FN
Uc10e+avkND6KkeS6v/xAkgUXcdmN4kwZmUBem/wnJdcg+2MI+NQ4ZeYNPBXYZUG4t7RvbK3ZStN
nCqnqw7QfkgT9gxVH/sZP4AER6JGAscG+umKzdhLpuuffe7coinJCFd7hz6xyjsP2ksX7FVonpI8
PNEVISm3rM9yfsKyETNZdm4h/RYmcuNtzhmmIHnyucir/GRaeXEyI39iCfnPY5hdxemfh6HTjTBC
ge2mqyoZx3//qFh+/+uL96dqYQ2ih1yeCm0YBrheCyTAXz/xX897/4X7E7DmUlb917f//bJf950i
47n++bF/v4LgE9Kc//1q/zz9/Z6FPKc5//uvuL/0/Xv3m6/3+N/v59+vbN6P0z+/cf8zv17y/sV/
/fFfr/P/jsPXs/33D389owlOZOotxECEpDdQIOD6duEeCsNTRzf7/K+bMXiMTdK4YiKwm/g61iYG
/Tn/pBXdnRqrS7FWYXarautMNaTYvPrv0BGJZxUPnierc+VM1bmr9uxrMCvliKxkme/0HFZnwpOr
c0n01zmvwr+0NvudB5gYUK7xN142Ym2u5M4gW1bJ3DnLdHDOAbZAq+8o0yY7OyG4YtbwMUSsElWb
x7AxxIV9bbBua2yRQ0is9bDM3NFPn6EWIULNgoufyfA8p2l0DipSkmnhIoI1rWRbEvW78l0ru9xv
ClvVmBrqbJ2hgjgnAwzYaQnm9pbtpllE2FkKXCGVH7+nYwtxAiX+1WyQjqA52Ym2AaLXOtk2mZjM
z8l+mroEGyDvmkbAqa4YFRdTg07RUKyVNdGn1TdcxsiLx3Q8Gr5Bs8f6lbmGPA1c1x/mZDzgryWh
z03JhjAL4kjBZCU9Mnlbv7ZxciRKEn1WPmFFjtEqZvp769jmcaquSADsAwbGbarrFyyWKcLFs4sK
lACJInuP0oeGVunamf3f/hzTo2xMcowlrtyIzdw1iFFPJcu79afU2EbCeS9ctApFZ+6FEM+O9Iul
A/dWE3q+d4keHIyAjKDWr7YpibZrJC8XPwQpqKg7Rjfa17SrLp3wyDyb2pPogk/NeI3qYJnppAy/
62RTNRATHMP216V97Zf9vG8gTav7C7N4P6FLMhTko9Ce/nTj2N4K0cHxgp2GQSR7SABMbScfZT5d
MPxsTDWY+HXkLMXo8/vu1ZmJpA5olC9EkWsDyZ6mzG9z6IedxFnqswE6aRbwelknM4Hbbaz09ZxE
dvTY9kgppBVAhUb+MtTB0+BZ6UsrkXcP2GcUO6NNjygHV599zDAhqqDdmqFrHtp2YsVrhwJT7Z+p
cdot1D30fv18pCq1H8NZ0l6eaasp8iZ9/4WAO7lO4ba94eLGyGqsQe+QPimR2zuh/uEsXxrIvMFS
TkLWhuKojOf+HaBmgDa29vYm/VF7gLqDlaO/Wmo4F0TbPwrsknKIur2gciIQ4RGBzbgvSn7DMdjI
NSMHN3KfswU8hAP1o2gShlzI7Q+xGe7+OcNV7tEfnRM6wcl4gly/Dp0HetndqyzZWDNTwurF3Meu
FhJj6hJDAGUz64wEtA//WCIIiIXquDSLPFnPSeyztBPFg5OtpFtaHEkrnY84NvCZj5z5aRuQ7YVl
a83EwE7ykjMNGnZbBIc0ZCxikJm+98f4T15gwVFqXrr7+PemtAw2qRWfDc+5eJG1jVu80UkQxqc2
a1+qDqeLxxFDVE+etwJVsEi+1zjv19LomPw06feiqTAXBMy2fd1hwweYqh3nOfb8dq+89DGqpbtq
ddiCb6OjiM7QnVKx97oNCRTsWZQ+Fs6Y7XzU6oNsPKzALnp6Rx+tyI0fiDyjNZKvle+9mTWVsMYU
ToOOBMhoxg2ocZQTitpzHhRX/PDoODPrtWnK+VxUHYYwExhbZkc7u8/4YJbmn75JPhJtfQO9RXCk
v05ghqwtaHQmzvu9Np7UEDw2LVrexQvXY1RfUXD80gWv1IAcIrJx3PtL78DlYM3WhGzfYqMYefTV
00saZbBkzfIV8SAyYBH+CkJFkeZNv+vYgUpWW8+gAurL2DrXOITOjooIWx3OsH3mlX+x4DS3Np6b
WyHbdN8UFZdSLRwUxbySpj/Ox3sRlyUeqBjvTIfcBdE0QGCw1EOU1N9TG528dD0uKlVz0LkD9lC6
4EpoJ25733sP2vgl9TDTO0LQOQyc54KIZDhXgi7kiBgxaTFvIJScctAkYRG4F0BmosPBz2XFXvtR
Y2HtI6myLexV40hYVdX8S1Sfc4nVWFcHdyr1ukjHXd/ivMOULUnnobFWT1qu27g/mRgKtgknA7Iz
jCOjJGJu7DxnmbdfUoCS6BMkhEJL6C0xjY/E3kYHxgKEqcdrRptyH+hREIXDnGiYPgo/O4gKsn2Y
S3Fu+VjTWQ4jOroGGYLqLcjAqEzdfImiYEeAs3HWoHFXKjXYCmex3sduQTjTY+/JkYWWeB24yL6N
QIHRcD9G9dU/0p8unmdC25M+6rd+CfqPvhXTPwc6feqin1DiOHpJhJtkCNi8j59mh1I4UNLguH3r
5qbZgESnTI9pTUuR6U2fcBVEHjiQmdyujQBW4ZyYDwB+9yLK+0dYCzlahDna+W1wTJtwOs4eq05j
9+72HiICwLn3qMZVgzjDgADNP3V4Kb2ONGRaditfSe/Y2vZV9jjs06HtUEGZF6CuycHjMufUljgM
M01aWYJkIjE9C8vHcKyqY+52D5BZmOqb5mbwvGjrKfXda7oRLKX5M0gHtCPjEK9K8HNp1LaHyjcv
EFeICEb10RJRtAojdolORZ9tlC0XZJwmQf4L0WK5jgkdWXf5bzzJrF9dy3eQw4Upu5q4ZaYXP/dh
8eqnY7n3e/t1LKCthqm7qSUg4aomgDtpPwo9lGe6/BGlgF5HddL8DSXFlm2ax3xEsWg6yHHiUlaP
E9u9ozu3LZN2i0GpYWdIRXOkapWf3jh1+WDBCSj+EJWG584ZR7pE40cnJbKtmi5s4uiE4k2S0DCW
QOzGDo12xj+g6MgMSGLzKFKIGmZqvWNZ+ACRF+4zcgKAV50aWyV7MtAbgOMdXq0MHWVjeOsg9t5Q
eGfncKZ7Hs5RswbEz8ne0RLTwkPj7OYdIsInVDGLTWTGRJ9gH0xSsaPpU4M6YZ8DfgjuqUPuShLF
u8zX14RUa0LEamcFhvFkSyBWoTHHW9O94nYladnYknsQ4OoGQW6H3jLrC5/Rh343zSJ80n350yyx
R6T2W41JgKaqAdEKoY+vUgIkYgSDDvKCdT3gs7W9siKvJ1iNQPheqy5508yY125WpSjjcXNinn2x
3DambQquJ3ezYZtzBOo+K3bZUnUkBIwWAOAqvLj7lIoljWeUGlOyLkEwHxD00B3vMYsmpS13ztz/
DAe73Y2Q+nBRB/nWxjHoJvFeTdVTXMP8kE79qD27OE/FiNSXXmDbM+EfaRn2OVT02ZgP2qm4COaf
UzMZB5ETTwaJAcymTxoqRl4OcsJsMD/Q7qPDpaqt05Hq4lVhtYcH88TIzFvNc/ZjXmpez35HQ/Q8
C6IOhl5Cjm24QujAu3lp+9FLi5DYhQPvMRWcMA/M8MJfxouexmkbW/6raZXNnqwYFyJ6e8S2bx1c
bEUw3CkksD7+CUryxQ2ruaWT3b30sb8BPL9L8a7+aOGgW9BZxdTjfhgweJaL2HIKUmtXNW12cV99
lygF6aVkizdGvaHfUITdsB8dQqQcGuZx5tmb2EgLVHHIeBehqtNjFDK08SaGAME7qpKBPr4auIa7
rQCwF+frwKmMHWi9mwjz36qf0dF5/mtWF596dv4ki25JupHB+JoVIc6jbUnA2DrNxbCaB5y1qLo2
g9WFG8NHJUy75jZUI/Jf2MKZKPzjOJjGhlNdtywXDD6FzQgdBtuIJ2vrd016Nid9ts3xoSROeQMD
hJrAiA9u7Z4U8YPLHnpnJkO9BKRQQNUwsoVrUWGTzFUUDyjAFgwzWYngRy8RUpnJGTCnglui/iHE
yMjLaWvaUCInxbkCw7LeGCZ6HfDDTHatdpkNFouvbtqjGsi31aiKfVrQ1SsAswvLRGr1fXBKuY2y
/IUIIXRSFEWXUpRrGzDpGLGASEwV63v2j+30j/Ui6Y8avL5O5xy7aj5YIEW2kRX558EbXka4VCv6
jd65MplEg798iTXTXIGq2vT7Z2OJps0ytUWRPS6ofKiAXn6ibr/2ukMtG3V413qibz03JERF4cLq
gq0oivqNqzIgV+AmjoOuw/TmR1U0V3ii9gYh0zVIKACaavHTOxiA4wYBuSx+15omEgZ8/J4DETEM
xhv7pxeSFqyJTmZ3h+lGy3mHouyHTomBDdM/CrnkoQoJxh6SasV7R406sAQS/noh/uZbn7qko7Dn
Wrl5YG564jvgTb3PBXnUqveYodtK3kpHflTEEm9dBf+c0d5CV5rFVSqgH/1bHYxomkje3XbecGTB
/jPWbDUmVRA73EG18xbaW5Dm1bFOrWgXjPklydGGu7M4VjPrt7fslGoMBk0bKpSzg7k2TYzFs2f/
GiyZrYJZAfQQescZrFexo/mEarRnsmcYWVk/MaEGAMcCNNNtcB40zhko1NlzAfgjq8zkFKfJiHnJ
758IAUEPpIYXhCp8Bll52CSqZ53sxyFhstlhncr5y2k1mDCOxI4WVgP0hi+VYfeIwA5rWfPSy7E8
MrX0tliA7A+P9aLNffeRtvazr7r85rTqocaBGRpT/FogE1g5MlJHBUwOlbGArIlNwX+n32Vue4++
CDqL+UKl9C0xYTvE9viWtoW3c3Ds2YlfHD3EEOeKTGlfTnQ7BAJclZLxVuQPKPr0KRrzp76hp2HJ
vjoVNhxP138WfQ/XRKXdZaCfsoqlbW8hbhF/6DT5gWnkwVBOD5SiYHNfyOGyqaE9nm20aeRik+A8
nUqFWSu0jZtujAx3cLft+3A6iJl4T2s82HKsyViC7QOKzSVOIfk+qnFk+9Iz9XA022NxshIb7gEV
WRSf0ljRgoibayb9egflg4FaijUaaUVfVqB2YnTACZvfMUUwSAAvwiOKwZrZrWx2jO6XTv6InFOS
DVVIaD0830zhw/kGsC8BJUChUxhs1QcuiMKKDqb15uSJ2o3A71bt2fDnD8O0KnIA5Fval7/GRWnW
KKSZPjzKAUzb2vP1cynnb26Bw9PljeImupW5+SeFFGdAYtsYMdlX0QT6yZzrBxqZ+LsG+xWdEwi1
paM4ZylDyhheMS1zEqJYMyj01BZWIhAeuK1s6pwrJ0ewKScH7AOoBZUQKWvZ4DXR7gZc8VcI9oBS
Fbgu6pq1UG8KUDIEIVXEEYtWH+sJ+TQqKzoerUD9gertLKJ5xymhrxZs5bVIaRoVBTXKDDFQzJB/
mdiTKF5v40ZfDbD0G8ON/9Q6rbagr0qMHhhgikrAVwqhU8O325WG+5NkrEPpjnqbCGLnJ68P9rlC
6WmNsJtb5X1PcmpG9DibafYSnA6JfW57RA30S7dmzRVX6h+4gx9Jz9Cvmrjfbe6qhMonZkkZrOfC
L4jTzm954bcXbPDzijxL6LG+9zB3AugyYqmUNPNIoo1Nw4/RBcqMNLXAwLZB7WGtqBZv2sQ6n5XL
zDwn78LqCS6HTRFvhwFrSzvSh8zUH7QZ5YGT4imP1RvEXXur5pnAbZeY2gimum0jHDQXVb2sSwjU
pY1a3ks3dke8JbCndWhYPxvRHOc5GAnaIFtCEexp6DQ8s6I7oLGsYcOuH+oPp+Bg5Xtwh3GTPGEp
iXdrREbTxu9a9YRQnTOz0wzP83pT9FheVIS+JEpz8u1C88wifIhVqLZyLo9JR8zb1JCFbts/6w7A
wYzQGx8CnNDoD1sXdTahKK2TU5rMFgLk7tg1nbEjlYq37PY7wKctUvn5YRgVmvmmWXgKhr3RUkKT
bc2PEN32bk7aH0F5IakZ/tlsz0j1h+yIFNvaUMICPEBAse/D8o0KCDX+1H6wAFaPWnDWQ+q4uuTW
7FpGWAcjhE9uu3QZG9ZUh4X3sUW0SzxxANJLJ+Vae5cAAvS260kkiIky22fSe8/S6monXnKr+K+b
3midTawmcLH1HmqEx2RmYCIAeVEDQF1HHnC3RmJ8LJjtbGTnnPQM/oo4V4UseEFeKLGLPJQDfUSW
FxOfR9zWxi4a5xJd4oqQAmenFkiWIyDytRM7jclUkL3GWDxiMmEkikbIWXBi/8PemSzHjWzZ9lfK
ao40dO6ATxk9g2SwJ6UJjBQl9H2Pr6+FyKxXYlCPtHzTV4ObJl2JQufN8XP2WRt/bDxHpBkhWPJs
b9kJki6xaZsrDxkQnDLU710ukQS4DqD66uDZs7F860PGSyHh2BCteoe2srwoH+KQMpMhivE81el0
QBe8UhGxdjqCZIuwzHR0B104iVMk7dTJi+KRGGvbucMrEBZCYmlvo26u57alu6c2NT05Ka4DGN3f
o44W15UFcdLtpieKVTjNJCgqjn+rKNIAC7siPMcRZnzSDeSmUDFvC0NL7hJD3x5/aDCRuylK2tjJ
87fqJ2ySsWQtZcn+O/WPuUMnumKtOzfn33YIjM5aoIaXk+YPj5YmLhrbai5SSvNEqdHjQEFa+fGT
P7nalanrbzppvKfCQe8TJKwjxz+k9BitGs+Kt8c/lSl6vrps2ssGPfODNRZnrWJ/6zVShW2nHryw
p/TpandgWdQDm3ni6zv4Nvnt6MueEhlDe8ITKpbTQ9p07s6jF5MDKu44Pu2Wq6qGJ0sXBmgfKF7A
fumGsBFJIkHQX1XvsKhEEbSxxjmE8fQwepX5GBmIJuuozEh+EWcQPMUL14/hbSXsW1bHuhTqHfZB
KYb0tQBi7mYtf6Vg6iUuPMjRjIsftkejPjvYd9J9OK8xpjUqJI+6TluAVmGDnL+ECeJN0fbA5Ell
R0Fg3aa69sIOr86CEtyS1sqrWgrWBrK9BEuluSnYv9bCuWi7Wl+Srtz7sqxWQ27rT5biyJNnuMeZ
FXDIYwzUxcQe4Nnxaom7tdvUxR1U5nMsr/SdTGlDtUYVbDMXdFkdl9rTEF3lRvuIBlO7ruEa3k41
+7mnfurEl9SZiQgZFiXd3DTxCs4cT6P4TliWr7Ksd7a+GyfrLszVhkQkerMa2W/L6XMaOFoRfIfs
U2KYfeqKbuOHVNIzK9ghJUCvNKeBC42FsVFXau5cld61rkrqDqFH6QAmYVAC2u0C0rNm7x0ympae
LQ+X9kaRaJQWtKmmMelvbB0CF3CouOKOh7zog7MqMofzSs7oXyOGapvTjjaE46brA+S4XafWNrHA
k5e1G8PEVdwe4W4FfUyHhh4NKw0Rx1PtGs8hefaITpdtP9ryvkaDt65Avq1irRqW9LEhBhMoY1WG
NTXS/g1tT+N9K2CLe3Jy8X0JaCzGAB7zrkHtmKbFAhYH9fUWs2KJ3nuJePolwa37AO+WUgML4w4H
o0f4DVh9cJ6HaSWnm9btXgqH6kxWVnsEn/oFyiedFBmnxKqb7E0KEJLOBSRXSDy7bUn7QWT76WXN
fGYIw0Myuq2F5aRgM/8xxYY4yzoUaVZCtlMbED3p2tivJUmRh7BJf8nCcN6KihBRZeq76UJ2d1xm
fibh0sQFgJU+cEH5dNO3HrWYlmjGK5KFtVux2zb9rDgKbPfeDA9jaGGVSpN7bWvNdaTbLL4NjF68
vYACpOEhK6MHH0e3h2oamkOF+mQQ408CEP8SR6rmPllUU7vXMq28HFVDysIq9iIdjAt4GmVWGAcF
xY1GsfL6+J8uxvWCBlkfoUX+JFM92/cm2Zy+oAUpMnNseub+JUjFy8G27Eua8KF1NV62tqWDyV2c
upDBFWwpqUONHq5Ni5DacDtCstC7zJvmNYObPBTPNPN8R1IE814k+L/X5waQ9UXNdr/0E/iS2FLu
RLgZW3J1wZyWHjzruhItZb5IPHU+qdShsg561XIUavp23aIa6lsK6aLmGBSTYSCWDa+pCSbYxNn3
XZDME97tzzuF86herHxRu3BqVwUBzSIr8l059JdkQlEIjRg5jUgpTJbijlYHYi7SIQXJrIY1YrBx
y1UBJ8CSUblF0M6zdpML5B/Kmzf1gmwNiCylzLciIhQQLnSV2DMPNP20oKl6AIx9q5/PgacRKEHu
JRsutaHDnC+/6YCgY0Mhhp1lrOutjpRjI3ugu0XKWUKRmsQxy1rh8WvI/qHv+mSTgEMgQY7wxE1u
7EwSzhGcCNUwqcjPpApBUmrUS5xDfwmqDJe2wRt1bNQftHSx3E8Iiyh7cpBHD+w6OrLvSlyaVKkX
dOIiMS+rRccxsUkJaHQ9fvVL3J+rqb4u6RcMPDbAIaIPOQIZZ3G6cG9yN6/fHBe7ESg43lLVY7bz
QxyKFaFCMaRzsYeWYA/RzGzl+hpWHSVrnU1NSzv7CtnUYx9RibsCaeY+UL22pvwbDYHWzVSIl4HM
uztmBTSghtIB8pi1JRvONxNYXVUs2IfCS6ftzEvZnQcFLSBd6PhII3+SroBFXSA07nOxQzaxsEXP
oMjv9FJCZBVo6CgvJdfG0K60GhI0NCwfm6mc87hUmynEyMCDfXreJ0W6I3ecXaRDamxi0aVXwmOK
J2PKfHL8NRVHwjTJt7E9eWa1WreoUk5Iuio4E9X4KkjH2Uss5xF/o0nxMru6QsOKhNwpwfEgdXeQ
zZyljddc2rG2S2PTXzjk+s5U2haroRvfSNFDpe5wwkK5/mua/Zpg13mrMpsV5RH9jNBU1xJ3qbMS
4R2nv+iJOB7+Mp2ZZ2kMCYZDLhtVTDW/GJeVQUaYs8MlE93caB74h9qsZ5few1iCNZ2tYdaRC6ZJ
TSbIbTadSXQrqnePRq5SwA0kuqJCBEuil3AbEumkUwJaOdfeoMcWBQ2NtU4JFeHtoWyMnNhjaEli
9uPKA2tDkqzMD5U9K7KRaANHgErjYuKwSCLlrgIMs3Py4ucpOe6EIc4xrAOWU+vmwSafSWlboIOq
MccDjhQ3cq2PwKkBWh9og6OSxO4B9HuFpUhDIaSFKeIUvzgy00crUroAdQ4NaIaum7TaxdkkUdRg
eGRBC8HTJ4RKu4Kbsqqa+NZVRY9HwdrSQSjG0OeoO2CtVKaAEq0Y0ko8HIK5bkG3ubmlpeQbuNKO
bw6E2U5p70A7r21+80j9x4b0d9tRw/rP96ajrqMswzAQkBpCtw3L5M9/Mx2tg/mleRmn/RLnrcEh
ddrYFzBbkiUHK3cNr2XEl9nd2j29vZyx16yjc2qOnv/K7S6+uB17Njn93QSV+0G0Z5uGKWxhmNJ9
fz+FNGOVGhkbCmhSICXzB0bDvYT+ccmYuvWUKa4LPY7Zdg4UFDmWRgUrwgxHbmHcy1Z7BJMfnXuD
9qiH53aZs01kxqGBzXuGdowEhya2XjW8Jh45AmpoyzqqbxwvuoRqmbBM0vTaeVi4Ka3+XpEGLptf
DI6XJofymoj0wWn7QzpwujDa7JC5zPg0ghPn6bde1Q/rSMMv1Wu/IeZvQcZp2Xmm2/eJyPR94ldP
VmONoDbrvW2RQTbKAyntktFC4tmBcrAQqQ/AFWHvZSzuNIMzaUjmbVn54puePnZ+bdD6QNRl4bus
MlzRm0pYK8MkI2QW9q2kXtcnqAtUn0J+S7PnUmvPEbphsEBXx4o2ldsxz1YO0U4Z4cdc8jWzJLlO
pwknaTGRhpiJ6TWwFQcTHKA04irOcFmnGI6JNy2jlGf0LbDXRd6Hj5Y35auQ7jcUJ7kk/qpXbtQy
NQuiGCHTrZi7OXwt+O4hIcTjsf4BEeuQOM4AX6jS153VrzyRQJ4p2V7laN2gqd/Zfs0hJEXFUwi1
tFJ1bY7yqUOAuU4sfxdYsaCMY8RrzhR3WWzvbL0BFezF3x2KR3BVYdfNzbo045BAExC1pSx/kVHq
6NjJlk0mrkQ+UBKy+4tqSDCExZ8iTkW8G+adEaL8GWUdf/H58Lb109HtIuU0bKmEoZs6Z6v3oxuN
omdkbsDa69L2SfmPu6jGW3Bgm8Gri10bC2eH+/gioflwU+G6CfSlXVdOsCjS6hv9u7edrvaaRre1
XnRXju5ftCijqCkazcLpPQA0sG+IoNIzzL0p35NxpRMSQqDtI8qmOE17Him1cUrCq/h+8A1jWXRC
Ltu581tqNo2nrkPUACmVkAxDec17LWmYWR/fxD820e/8j3+3kf7xm6v0/2/+1YLBgMU3r+Afe+x3
9tWLnA0or383vJ5/4G/ratv+S9i6AOBlWw4r5t+21bb1F1kEanOIoZVjy9mb+h/bas0w/rIk66ey
HYSgwlD8VJ0ffas1w/zLNnUpdd1wOevhd/1vjKtNGxvu35Zs17Ck5QrbFghHXEsB33k/qLtUR/aj
0REvaB9H3IufBie6JqnOaxAqxaSuDPqL0Tfj2k7zJNSyKd4boNtV0F2PPdX4oQF1Msn4VQTBOmHY
nXWJQu0ONncS/tovCng/449WBRirFWq2NWHrTeL4AGphG0z9vqN9cOnV5Oho/kIlMj7iSxksQm/C
KT4bb8rJ3tu6+wo/JlqULf4Ume90REvcmJnHr7FOD3BI/XZRDPqTL82LIOY6WlvhJdpMd54Slw0M
XJTZVKjm/3cwnd38k12IQ1FgrqTNdY9/3Gj7XAV70rFIEFL+SYxq1KIpyVeiGFybEchpHAO1xcRM
wz1qRcPtuYocyicmBLvITRH1oLVxygOLArdVwqgZxiuME3Yyca7mvzAleJ7SQnblGk2zOj4LHCJ3
aU/xZT3gb3h8INOyIQrQ2YS8aTGAQFqEgtbgwXXe5n/k+K+nSfeTHBz2AvT/SQ9SqdZhkBGP3Hhk
F5c5qIfBT16lw74IcxSbL7pWvFS7d1K5aEJKP9gZYJcdBa9qKt6UjO7KIHytUYwt6rpx6funW6A1
gleONnhQxNiEuP1BQE+1sTaSkpcpzcpdViVrNVETxfgK5yatuLVczJVgs4H1A5KEFSH86fkpW6Fm
NCql7Pmm8n54Lno23bpS923UkemGcjJ1iAwhWfC5fDxWNAG7nOzCvjTc8VKL+Lmk6JtVkfbnjkVl
Wa7bxurXczPYQLnHnsdyXSevx0uUvX/oK332BYvO6Ca7cPUAjhH5ey6pEeCaOM10LkO5HzA1M2L5
01XOJpWNghsQvY68HDCjUZFuckWlOPLuNd+n3DCiuDFm95J5nNR6TkCpyauyEE9QgAgfebEUyK4C
LXz15lE3/6kKSaD6DQu3zw/9/ZO0v7GFIa9D0nJ8YTgrX+KCRRUwoFM3qwaSoXV8z0kpLgAnNnga
rrQWDRcA21cJ+X3Vtz0SjLlNo2Iqd/NwRLUnouY5kRNjTM0yWxAomT6usrZZH//h4+u2K+sXTkVB
STqs4MXGc93veF+xN+PVx+xAJuJ4tyA56uUkOTIAiTn+FY/6u11BjSUIv0cF35z9toz+IcKVH1Yn
AknbpO3Aka7uOCcBriNBMk5+Kc46wSJDSXJnCp3vpOFdNr/0z6/GknuyFnI1VDwG27yhE8q+XwsJ
w1iDsDjEZ4qZ2zNv/H0Sm8gDi36t5+4lJ6/7edB8ftn3UfO8BL+/7Pznv0Xx6P7rmrw6DwkSgXf+
GnoZYElm+xdv8+S88M+VqHdyLOJ/+ukD9mkWw65AVGtarEQ48MYiZGJ792NO0j4PCpoYJ2a/Yhr0
tn2Vkhmx7Pg+89Xu82c25mDpf44Kf98KwZQQrsnrFvp8tPntofuC8p1hF4JponadbHZ2BOCnY9me
7wdNAgJFurXxovmVxLsursn02k/z3SGC31YRsSWDXNXDY6pTzvni7t6Heh/v7mQkDDGekCgxBBMM
sVOmHWLQHKSPGP9lJHYtG5w/72KwwDc0/OdfXd/60w04tisYiMo1XXHyetTkFJYOz+3MrVHaVTWn
Gtj0CFRGdsp5mkbz6sLHpA0O8UmnLmrlvtVaz5IVsdSMLg4uU2b9sjL3XmDp2hTqW2Q0LFHRnZDm
vdG496EHMBwCGvByypHJDLqPDTaSAWO/WZ/ekv7Sa3tvsVNm8zYx7/IRDVh9Wxz6YLrS0taiLMYy
XffcXVq2EBHyfRxKdKaY6IYOUDYdlURAFhU56fVxS0HQTcJ3nmLzVmNEbsCPf8sL/u4YsohOWcG6
A8oHri3J3prTgPLwnglf8RKIzuZftPFLY1ffw/lRo3mzU0Je0Q++Bi7wUkBhmLeOqviZGPI2TWhR
CGfJ0LxZxUN3P2Fln5ClLoefpmeBGZoZIq0CIwsdN+4bGuA4+KfaFcYfr/i2k1k2HkfBynrceiZs
4jHT47eUOfkXBQ4J8keQyysPStbfl5kH8TGi0nxiFgg1mHJ4PqZH8aszD9xgfvW9cO+lIpnJNqzq
btuwtPwd3oiOPdR86isBEJjnPe4lx7U9VFwyq+efJqtE6IizzvxT7CGyvDv+vc/nAof3j1OVScoa
xfFeSUOerE+uB+h4EI4kwiHgajssbGrLv5lcfoc5EzMWLCLyNX6nuzuAra9O79wEXv6MuJ29nlcR
TtNPqC0bZ2TAzC8hq9trOwsxW5TU9UKCy0ry6Y9z/0AF6hm+w6JT8YpTUQfXQmkrSZceJsCvDWxT
xMu86UZHdMKPavNrn390Djz7dNxjvrLNw3AtQuPKB5iJVJ8vnNlb+NwOHyx87dLktaFcd2bCbvQ6
JlRTMraEGL4rHUx06dNYkLwm89ue/+XWKfB5rItrrEJ3A9vPMWKsSvbKEHA2RXsGIWY/N2mWPKcd
Q7nqiYPyRL9N8nrPEohkcx7cIwa5RRA8k2uwAoNoh68L155o1S+/a7lYV0a9KKvq/jjWRfGzt1EH
A0nf9Lp7e4xJBoWctZS3lA6Z6CGRWq7U/agL1OF8kjnKqCxGJ7k3Ua1zU1wdL6/YvBwR8aRdgd61
veCYzi5ntRl+gPzKtPzXebXoaStUsrnpuZMziwa1eOTTav2PwsJN9Tjli4rX0vbu97ocF8ffFBFL
S9oN91mFQHr+Y3dk4DcVSB9j3xXU9WLHfJ1XHbh69dkcUcbKfxtgy4dzZW96Dl11l2VMOP4OFZaM
DpeGzoV6l81QMbsH8KlMQiY5D3yCsTOKjBxMOtrBJxUcsp50c6JRmJ2XR/xN0BMOz41gRTxOUxhn
I63LtK8Z2rUPGn2Bt/GrPS8U8by2xfb8H+SCaQ+J9DiRhpB0QtAcmqoZOU0AkTyeUeZTRE0FCcMb
kFO68VNaGl+G7bqAVX6c2WiZLugWQPULch8LoLOsYeC2fCqVRI9VZd2RFXhNckalzEGq5ykhMb9J
+0cSoi9oF+vl8T0MHv1L8eUxoO2wlIciYeBTDMS8wgHEm+H5xxXhOOf/94D/nz+wLmhIyvz0wzz7
/bxusur93w/498HP/zh7CV7Sl3eH/PmH/j7ka475lxRkYx3d4HBuEEb+90lfc/W/sHVkz+B4rVuC
P/s/R33T+cuUykZP6SjpztmBf875pv6XIgbl7xOtzRkA698c8433p3whdNO0LQ4tOjkF0zH1k3iG
CkhHsXjKN6bVfSdpLc6DrGs3MWWiKyoD0zkHb2wckcoELaLE0m+RtdKNgL1WBwE/J7s4JhSZ0Bmt
yHQE6ypttcVvb/QPsb7xPtj/+yZJYjuC3g7SIu4cE/0WEjamo1ej6PNNJdAWJpwH1klZAmCxVXgF
VGjflJEHPzuLV3QFcS4y5bAenWRVUKClwgv8zmvy23SCO2b4hvlVyDrHXP8Tsh7vTwBfRcAiLCGk
mPfJ3+4vB/bKFY1sg5Vrv+AVQSWNUio3yvqmgSZaVUEyo0UDsdJdmocqtAlAWu3pKmyrchdm7RcJ
9z98VWlaZIikK6Uy3JOEJIT7dgxJOG6CCtmvG42vaaJfe3pJ6tos4QEC2vz8G/3hE0nLsFzbxXHB
Mk8PEKMfptqQe+lm0g1n4wh8anFnqmmDdnPri/f9x2sJ2kAZDBy9TosJmVcWJQjBdNPWiVhR67jy
lH/wJO6OOHI7XzzZPHVPvq5yLMljCdN1pXP6MnukdzSo01jpurO1Mn2Bl9mE+qLA+4e0hA7dG+ho
1MbrAGMqbFk0f2+yMU5jQo9HwX/C2m+gvzvtHhYt7pMOSDUshJp9X8G9FBF8l9DPrki+j5effxbD
+NPNK4sM3mw2Zujzn/82NAdaClsh/XTjC/e6brThNk8CODs0bk4mNqONLC5HLUhv4N/Ar0VWQy1k
9flNvD/RMT04OFP1cUybWHHOXL6/B17q7DrTMzaCEYqPT2ZwhFQXN9vc6cjM0/+AOa35xXf7MErm
qyKb45zExT9MSps2oBYHoHSjKOov27BE1WfX50OS60sjAXr9+UP+4XIWeVtcyKTp6uo0XZo1th8Z
IG03zkCjkp4/tF3hoK7elLXz1Uf9MCIhlRiO1FlqpKQSPd/Lbx8V/SDGnwntei16nlVYDOhPvP0U
ldeaFiC08IclQ/anaORV2lDtUiGxrQdj8/NHNubN4d26x30w/5TLZkS18fTDWujzapf+102aW2sD
joxZqZVMX/rQgusfPI6y2CZNvInH8FseBm9W2V9rkw3PIXz+/FY+vn02V0ESm4yQazv2yQ6RteQW
e5+3T4l4thTtgcVoVno9lJFzbib+z88v9z4fNI9oU0qsAFxdJ1mprHlD+O0D9BknM0pd8AnFPvDO
7RQ4hLUP7WoP7WodR+o+j8svVr2Ps4hrKlZ1RwnF9n/y0e2+AgM4IeeLQtrFQ9LOU7F1Evkjbv1v
YSxfrdR6/feP6Rg0r/GQDGv7JDjAHSWTVV1Gm97JHof9FKhfZZweGie5NXTYOwF2cv6kffEtP2xe
vFxnzrWBKjCorJ1cdQpMf8ijjAdF6pVhDULJC2sQ7FfM+rsqH/71Mzokmgi0yARI63TkaIUlIqXy
EHsF/N61hMHrIz5Co591DpL28GdY1EioMWX4YoE6frH30wdWsLRZLnhWVqmTQWtMURCNwvE3jj3O
7tMQUbO9bVbygoC/wSHyUuYjCGLjNYKNuOLMqm7c6rsVxv6yklp5Vcd7VXvtWisb83ls6N7rrn2E
O016aQMZu3LG0cPwqYASkMk3+tMVqnzfPGBycKEJzzvPTLQAvIKNKkf5vRnlVZt726N+C9vfrx74
w6xBBAB5XjkMYzXnDN7PGgFzAr19AFHbLeB4j/TG9X1y0JtI2wxFdlHhDYscubzm3/jiXX8YU+8v
fRpBFmatpYHmlRukr6YFNybSFqXOLzC68r4IVz+sRVzLMuaV0TVtRQfh+8eEWQ17fXRL1FrueQyk
phpHJm13HnpfLMDWh92dS5Ejtox5LSJpenIpLRzHil7mku+rP+fu9AwB05uDoFlVtaYP+ryNizut
n2hIceo7F8TeIuwLbAC1AcpB9pqCiszrZ7Zn6sd4iQIegBeH0wvEoOatbGguZGHdGrhP2Hm0D4z5
0Cy6FyNF9h4ENPPVUcB+Kqabz6flx5h/frQ53nIU5yMyne/fYjSkbdo0GIb446z1oVRzVgxq06XO
7QBEg2buaBkHHjXFwjtUMHRWvQZBqiMBF9EEhRzgzHYB2vgJ0+rze/uw7XFrLposy0Rgx5HkZCUe
62DS6IovNjUo5nUZpTg3CPPfxhNcZD4WUt2QaGLNk1WwdQUkWHKQm8wr3kCJJmuZId5PItjCQ/Ht
8yc6yf+zoZHAYxXCicC2+I+Y589vG1pXibHG0o+ruXW7kOgn1eDvpcSSs4Otd5a5YFsEtthbbRhe
096/EDCkiG7pCwm/Clr/sE4o2qMsgNIUn5ENvb8ZYRX9aNCut6kd0S56j08vm3EGJE+HtoaDYZJ9
gVG3w5Tp7vMXcXyt79ZkXoRrcMLmeM0qpZ+syakoDF2TNPuAmKFbBg+1WgKd9RKnWjYBgEeKPY0r
9FXpad9sOqbJ9AcLgWGLbxk+rk1lsBTAeGibNuhX6trHvPG3dWzSk5dZxXmMTx1KaLUDxuHiYfbF
tDl+qHf3T0hC4sA0Bc+gPoRkztTWHCfjYkNn3bpEVXvT04el5+iIlE2Ij2PKWR4n1drozE1ZuPjv
AFuyqd2fWXVokucqnkIDj/s0IpmLRF8k4TKU5QsH162uujP6qgdQLDMuPTnwJoqFhD6S5GQQm6uM
7UQY2dbs8VbCMcUYQcajsJw92ppdDL67Mz203gP8aE1gkl3zS+yR1bDo7BuGG16sBd0LrfYEyxIj
GO+Xhe1fT9IBCPi21fSHadLxBCjTcaV13mXR6tZaa6G00zz1xQz8uLqyMZMbYUJwlKax5GSep5Xo
6wZF9oa2yk1uQntDZbksIlZT5sRFkoQJrZwxdLUOv7ccYS3WKKzFPeBJitLPUUOflYrUQ6DGqyjV
yfR38uDAXVlGwsSs1UeK3LtQCbzzmgYCGSFEx7R2aIfnsKBqDkPhPu3nTH+CpOqLkT6P5JORwnGF
M61J3Kw+HCICmkcK9FrZZlBDAfUbu6l4OpPtdvAjPASb1sHCzn2QIBrPU9C6Avni0iZlbgjMotIm
vLUReSynHAE0MjV9n4fm3NVIEbjHEeTzu/2wfxOAuiyCZDWUjbX6yaewvE7XQmj8GzEqezHnnkFv
rfs02dmldeEFKKQ+v+DHg/N8RecY/SLSQVnzfhFSuhWBTG3owfOek764dAF+40pjLcllu2duS5tg
bGJ549Bw5DrLWMFS/vwW/vTMypwTOFKS6rBPju4iMLE7MbgDDS7gikYC6l69hvw/+EENjeYDl578
zy/5cR/gqRWFblNZipLO6VMPOh0bNplSYF4MhjamjWfUcFmQjGHjecqDXdFQ5eHsCSfFOWfoxLSq
ZI954W2/uBXz4/i0OFvOEiTXVdzR+w/gkEsAnj1mG/hLEURKZwP3aqfFI0yIX6Or7WTevGQRfOXA
2NrJwW686y9u4cNGxMFWZ1+UOiEWR6+TXTEPk5b9koJDQZxhlyhqBogno4/xuNni/RE2d6077HuM
gc5y2flL9d0T43M88qlKZ3IQfI4wVtQvhQUB0s6IcwR9nJ/f5R+GyZzYsTm/GLTcn36yThmIduMh
25helwFx9h6SgAxPADVr/kQa1cfPLzjPtZOF490FT8ZlSGfSVGKAsnGKmzJotrKytqmiR2ycNv8v
V0KGJmx2YlLl74cA7mwlsDKu1G4sQAhn6VjcSUnd/4sz4Ekhk/CHD00inIWFvliUBydjTVpJ5UBu
npeX/q2r1F5iari6pYoOmAAKtKZp17pp4UDoui9TiZF4Lr+6hz+sx+RNqRDonATnD/n+YX04M5lt
aCnIabzu7CDAToZGf9+8GhlxZ625hwQNcWS2hhjfPn/RJ6qCv18A5wjiLeW4Flms9xfvRs+MKa5n
m6Z78vw+3kS0CS2EUtcqzd/SCjthd3hrDUnH+rwmePpzER5cs8ZfC0e9YGHNRs5Do550VQdn7WR4
F3V/02MPOvnag6+cB1yYCmpT07P0p2czUOedT/OlzIIngO/t/vMHEn8Yo0I4hN0uSNkP6egmDwyS
xPQh0M+tgfcKOEJU1Z0qaGz6/Ep/HDuCoq5J6hvXrdP5N7kF4xRI4qYzWDLT+HJIHDAOvc9vOtFs
zRq1ta0e2lpVG9FPzy667xGs2lc3Ms+G03lJCYIkBosAp6bTHcuksgn8gFRvLMNVIHYl/K05dxI7
/QTG1fXw2KnzjZb5K6Pg5NJ2P6M4jC5QmvsLMg3GFxvYn26I/I3poGZlTJ2eToNWiCI3wnRDmgE1
yFi/xHAHv3rs+SB48ti2ARHFMdmsqQ2dPDYep0FIvTrdcAijS0hbo5Q95F6w9znF1mp6G7pnaRPd
tC6C+eCOJLu5HNQULwYVWFuJKQN0njNLdTfWBPrgi+Hxh2n97vZOVksvsDq3TIN004hbWU2Xx1eg
JZRxy/6mMNVqdC4H8zLKvwpfPx5lXDYFw2FXQEP8seei0scBIyGuXGrIAhq9ZrOyoCLHHpIb+0cF
OwNBYLOnbIZAx8a+wnPPQ3d6ExItQDxNz6Nh+mdu3k2L3qSLW9fSZOE23rYjsaBM6PuOgjAlKIOU
6Rfh6R+2XhsQiOWy+HMEPq1LRsKwq9HXkg2sBUXywgT1Gcc7aY2PYwJ/flhoZncZGZHzRdRv/PGD
CYOJxNmeNrSTxIPWj5A78aAl7CIhkiO1LZysoWfQei1D2msb5zltn3LafLPY+WLG/Cn+ItRkF6K0
ReOOPNmIaAdpORY5Cftdc4cPyrVnNw7eNiI4H7OU6sxCC117TY/ZyuuR7xu+Tjdtv9MijDA+H7nW
xzV0FiAKEjAk+HWyse/3hD70DD3ui2RTQxLpAQaIoAMfN3Qv3YjyeQDA3sM2ga+oEIEY4pwTIIRV
LGDy/DprD9nw4pbOD6OFpxTcBlV/rznDG6sP580e8yy0FDbnJqwGM1I72sovac1zpY8OqKtfwLff
DUbl0Xoe3OgkZRFdB7Q5/vr8Kc2P4RNPSZqJFcS2SaGdvPFpbDuH3kZqKRE3ljigLbWAEZZU90Ns
XnuVs8oRDK9xlvimT+I7X8E6qw333EqJ8jLTeXBMmBqlRd8zwR/SNPp8dJ8FtWLMUjyk05kftq/w
7iiWEax9DV+Y3O2fP3+Qj8UYxIk8hcuH4hdkqN5/LsnVkzaXMc7cKeHomFaoX7gFPzbvB+z7igLC
etcdWiODikVFHJLaNAz3kWuzg5u0PX9+Q3QqfFiZqTxL2yGsYg1yzJMB5AovUX2XFhu7uZhHPa5t
AJBsgL+ZhqWZ4ey9EuuwjrXvHEJpFlRkRirkSb0Qq6yD6C9ygG1+3G+9vO1XefRkuAEw0MTu6fsd
QSAFIOkC1wNQ3Li3RjU2NGcK3G1CPbin+RmS5UtDwX8/RudWZYtziT1nX4SQwEL0mqrFZNXdNBkG
O/AfvyWNEkthVfdBZLcXrat/T7GbR47l3EQAateEo/XC7hyPgpf6AeUJVXmo2SRNdJrPLXLK/WCO
eCHV4A6oJO86e0VT3Jw5g7XqaUG9Guk/46AQc/jksJ/irliES89+niwQlyoDKKdec7//ZeT+W08D
37I3hXueT4NaT8J9YSOhepreGo0DEt4funUeVCmUBVhtAiOt5VTWIGkCrYIh1W8wkjJWxBrR0k2N
kTitaR4xJb5Oer9Yl0Hb0assvDUFxFf2UJidTeXtejeh3b8KxY0zm0hPwF60eM36tyl7T73InlbQ
S8h092YWZOfhgIFL03u7CZHG1WDR1YiXsTL7y8HtvtkdtF+nb7q1Q/fqxgubJyMKriOH7TcWg7/J
KL2fpajuJ6f76XnaU5dYcpNZbDeTHC+woke3GkqwWOOVY2u3te3FK9uExYpd8K3TUNKQuEjpZkXL
bOuuSZBalz0OfzN5SJWas2S+9ttGmvugx8gZ4qzBKMOeHIAHJTsH31+9NUAOJ2C63CRYNl61i4C9
nsGAwMOvKu+lpmNw3qOGHbtvPZ6e2BWEszkgxde0uwyDtFhluF8PBi2otlFcdTnUR7rSFqmgYVXP
YTjK7cxz21h2dkcDFxW1evRXmRy+dXpBAFZ+r6M83kAXi3aRfhkUNLa+1E5F93pk7/TSrS4c8W3S
GBA1DKeSJYSGxGbtI39fKt+Uaw0Q9DZas6l1W6OsC1oCKSf9F2Vnttu2sm3RLyLAvnmV2Eiy3Du2
kxfC2UnYd8WuyK+/g7nARSIHNu4Bzt4v2aEokVW11ppzTHKt75qBPI5J74JKdW5HlRnIOCvsZybP
3fQMlHu/qtlBKTK8xfYSIqxT8RAo0Wwh5ODpJdpbAd+ok+eSDYdWN38MsGmJHHyMXXkouuGn3Zjk
x+bGS5Jq37VU03daliy7uqZrou9sCNCeeHYmjTy9OoV5uT2yiUytA9+lP+ngAOVoRrjSqyemR9In
zrf1CZl8XQwHDw3jVTwr+Gnp2MK8qeFSkNXl5zYCv2YpenrSlQPhRt8vonQD+dyt/RyinY5G1Ehb
VsE3l6C/PSjRc8OzE2azzCD0Tn6dsrs2cf4NlEESthQ+ZxS5ET8a2bHlk2Nr6XGEwQ6gBrxdAaP7
lNXlt3JYfXWCfod7QvWbNPd8W08STL8Ehzd24pwILyUQY71TiKtecYPvps51CUtPnX2cxwaW7Pat
1tI5jOk/BlMr9L06PJAAZF31mQLWMzNxCOkqmQJW/C1OwZ1BzcluZ8DpzL9DmtNq3gFcY3AXxbEU
p9UwX+VQ7HAoNqEJQyBL4S0OQhMH6ZF616hkffRaPdzM9JV2ij3uRxd2KVn1tGvV6qEvv0AMJMWz
JD3LniA2AvkgDHMLH3BI8E2bYgKXxuoqKiMJqhr21Iia4tiZHs9IMT+mzWAGCoozksrHsMWt7hd9
ZkZga9abeSQG3hs90ldIDQ7nAh6FqnyZsyKLisS1IVSAWUTbdagYZNLwmLY4GeLI0VxirneuJ/FT
cUt/Sd5gdNq7RAcMFq/EdWeLeNVop+/IR7yupYJrYOS/kx129O6/uA3hJMZ+DGNnX40BtF/ad30B
2LSlX7l6HEESTycD/Tt6ZpBWkzMHcF1wpIrqwWzxJbGDuJSxqEhs5dmjRIiz9ZfAXsTwW1pRmuGs
ba3BINsbFQsnqvEmA17DT2EBk/SylgQ1kK2jZnQvRaIBvJHVj6ZR770JagWswim3lLDuWNSMaQjB
/M8RMD7QkrnJe83LKQYSSqQkDKuhBZ+bzfytrDTfsTO6kChbxarEfl5Ur5CRNhgnKJvcAWifrQV8
w/zKM+r+m1uuD30DxZTJ8oMiOLyaXfYkjb67ZkQtcP5w+41gserx3UfWRu5BMQavMzaTsKy7wM7X
+ChLwEUrkKiekvJaHYGsuA4Y0TprQII0hAkupp4HWFfTg2bET/1cXVnDVEewlsT1Bj9I1XINK31x
/I9PHO9nhq6OhtF2LJp2tOsuB3OeKxCcJ7KMLGnphHMDnpe60d0uCtAPaczreTMg6FQTvuEMNn3q
ktd3nLhr2MUe4GTLm/U9Z2mC84Rmf/b53hfEDPLwCTOb2Xo8l12WjFgUt2vprsDGo4VenvSJyrxw
+geF/XLVJGzKkQ6FN8+vMPFebX0NKNd+jn1yHgYSED7+vsztAPZ36YxixsJlirBy85ReHNCw/aEy
GK08qhX7zRlm5dpS89EHKzgdkq49trxE4drUdgBV7G4y+xcCaw9OR4azIOFlyHBfJHmD4juXz31c
yYPu5uqeCKcDjqmNv74FqWyCfNMiS2+gceYWTnJtjnENTXZDFPPampUV5dL8blWDu/cW5mNE9fjD
XD12enGadWiH1szEz4OIF9L+0uc7Te61sgHYhs36NKTeD3KQxfNadJ8VQf84VSOyZdNh+rBN9NWt
SPpjMKpnU98C2swjXaaoLmZyNIum/SkMCNy1ATdrRYi1z3sOo6l2XExC5eOk9EFAAkmzeQ9TqqZP
egrW+5YHbWmEQHwoB3Xn5e9GN2N2+kXLItDBWVDGoANN2zxl6sBpWrM1eB30eLwsPrmJ6QbzlMYM
6zcINhQwknTaZsOzRER8/JKZcoOFt42GamS5FhZLc299y2vS0lJ4OoAv7b1mpkbED+I92QPU/UlO
R3dc+psJYHRhivHZIWMCkuNRWdgrHXAcd0Ir9D2z4p85wC0i/SQ0GLnCZ5v0s5hwS7lrnz86fftr
sG7GtZTfFmj6YdN1d4XUvN3ouEQp6+O2jxDzrSqlD8VU7JikRkw98wcdmGrfpYSb6JSnH78Y/yjD
0bIyRN2UKvT2Lk1WRHy0KEJjrBWw7Xa6O3qHUh8fYmAZR486FFjC+qtNwYOskLrH1N7gAlKJhAct
okX09/Hn+UcpzmAe+Zdh27bJUFL/+yk0elIPxAh1GY9V81B4pBgqiagYhMEFw/urXfUlmS32bILh
agfi/QC+wE67H9tSPcwAWoGNA5E1ocAcW5wRT46ZFQGAi66LVewrQLZXRQFT7XriUG/pu5yzOWZ4
Iz7Hzt2J2aueYqfP7isAONJaxFnfDqWyKEDCie4s0swMCQ2vPlkz36tv0dJQQhqMYNC+eb/X/D9e
QNeOc+pzIksqvfneWcoc1SthxJ0HX1pviS7tB4JTc42CoOqB6KQtNI31ngMs1u7VObOtbhmSSsba
r+AVVqkjCaHjzdAeUjWt76ZYu4ddkT99/Jv9oy+86fMt9P2U5fRAL+txE0h/Dzk3KjpOs7WV3qNo
4QxK+U2GYijHadzHrXzNBQBaj95k5X6hXvny8cd438ThU2Dex7nHY8NI7+8nZ4CtBiO5KqKY5orW
e/jnvOLoru4n1/k9C/t7L0EOo2v0imgWme5l58pcE0b7PXsJl7xJrM6NUEO/glH5olgzbKCSOC5Y
igzO3F0LBg0eCZoZpAy7YpazvyUV29TBjrFplSyLjkon4Q07gepMT1tOHaoV+kZwwGK0l7smJ7Ra
85Q7s8mCkVMHxiEa2JbWPHS/j09olAy+YVqgJNmU4Nw0IoO6xbv7/3+/DlAbeoWIgfTLJhlQ9XHl
F8zpPk806qT3hTbWadkaVx9f6B8Dab5g3n9WgE39eWkyYJEBTVeTZEQc9vDYSMSfTcC05dZKjs44
kmlvNNCxEMtkHaWqTCAjffwR3vdkGVBZG2CCNjtC563f88erCCt+zEjIyCOvEW/W2p2p4r+36Mpb
wKtKQhvPzfFimSg3Pr7we5cKdSKtJBZjxsFYlI2/r1x1cT8SJZQDHzSp0OiudQ5jKMsmzLEokJfk
xZk8vTioYzXSDI5QOp8orx69Of6W9t4bERBvdZIlETyuz2SNdKq4/F/Pvmfxnai8ZKbLC3ApWOor
ApNtw1BJ/IYaZpopWtm1Jh/JgoKDLAgDpw6dZTLxLGjbczgvVvca+4baqYE6eMiGS6AsSVoZcIn1
50ovDT82CAHNRwpokX6jKQ3CLMnuRbncp60l/Fwp0nDMiQlq3AeVsCygVAm8fpIzkR/91OCOmR0i
oJ2dANSlrhPurP9auhqwXpU/25V8VkmSYI815oeszZqjY7VJ5A7iqA7l+GD1yn+l4eGunvrXNo6L
B0Mfv9bJOQfX86LHjRGVzAgCo+mM0FTLIux0EhU8QucODFc8EIjoaJ+StLNZDspz2skBB15NNOpQ
gCQyrWvhptNVMUNPbNyWYKbSIzNy7q/mMpHgyPmVsVqbOBdi2k8xnQAYcOe076D/u/2PBBfgzmka
eIeqhM83z8tVA2lYrsq5hKDE5vXUE8twVRFMy1IcR7MHx5KsyF9G36c3mQJ7Q68LX+9Lwi9aILt9
88Jxh5wqa7kvVsJPvPxeBSd2N9bp0TPSOtLc8VFP9SUc5kX1dWW40aysOiLVS3aqU+Rh6cQA3xiE
7qa2WiNiyEzfMv1JdC0lkY1t1W6PiN6MoF7JVyvAfVaVvJnjJBDVVAP320ymuP68LUUobpXXcV4x
j8DKjlacySC8UCWL/iu6G+PI3vWVuR3dlGkhmLMxMGvWM4Wh2kraZgfDLOMIHcWwt7rYwknonbXU
hPmkZkyY7eXe1ivlSIc1KL9A3hueILPCyP7eiCR7kVD4blNF/jeSEIzPghSQFY3llFkEsVv6Cz6x
kuTV2Qjrou6ubBDP0FuJUBYEshwIda2vVs1ejnQK0n2xVvhgdKsInGS+B4l9W5Nj/2rHzj6fF+pw
k6QUkfNSewQYR0s1oYvieTIGAKQKeV83lrwHyivqaY4m165Cb1CWA/muNbhOgN9tYyTnetHPyNk1
aPPaa4eM7FkTsiUvkcOoU9fFJ0qI97MiNBeI8VEooNHkpHhRHSQmA3AaaCskPJWcPpZGDthvlkGO
4sJkDwmXWGa0dqt2mzekO3y8LL4r3zbFB5YexNTsDBwz/l4VXbUdkKhYxByo7ng1V8OPQiUciYya
et/GyycHmt+r2N+rHDokxnHoMk0WM+/iENqqANXsEnxrCUrlZDDXDFsUEru4vhEAQHxot7ovjAd7
g/NrS/wyeKqypzQkXttq22AVahoUc9bu1GrKd/T/fafpk/2gqChnkkmF8mzKCLhnfzUs2a0BGv4E
hD5aCasKbNPMA+zmuNkzmjMyS+CfAuBUvRXUpRPYLftPCTr7mMvxgdLlWK5iRlvYWbtxtN8Q2bVR
PvCA8f2Q8qXMXz/+NTTv3SgJpyYwT05Bmu2AbroYJZVoVhPOz2poyRhQuXT2dZM5e4lS8mbyQdvX
WyvbA6euvNXm0OFYrNAGjIgwaarYfhWP/ry4BJgOI9Fqen/bVT/jJMM6WLnkXYwZzUxRhaNBqE1L
TkORdL656D/YHH/hVFh2hOCxEYhVO8968YR4TD6ZkNrg9UO3Zhx/rUvL/Nojj4B0OvHX5/qJoB/z
WJf5uOMM+a1v8vGlJ9iZrhJI0uYYq7X0YZRfiQ6kLqepO2kOCVF9TI+NSonPi8oJazZBLFiFG4MT
bbsXeMDajuFNiXoMurA04a0K821lhEGPttBeTSumZGL0d51Mve3XXa1F0PHvZizsN/QLaVB2XUa4
aOqTGgfKzmNxGSdtPFpD9bC0ifDbwoSNPpsGrYCOOHFT4tIXxXqCwlft+oFZ5Ox2d2szaHtt6r9Z
5dRiwq8eIS+ON9KlsOs4lUcuKszVSclO0q+sjs1yLknZsLLVuJMMW1rbms4kTLRMYfcZu9WeTuqr
Vpnz0ZvNITCkG1nWSJYNSCs9tcXJzKwrAvqyiPEVv+UIDHxLw8hb7aQYJGVM9DJyJ65PBv1CxJ/W
LiVu+c5B3r6rOMMflzEm+Q8ZkD/QaqWTmY9EMALgbk1eI5cfLnfBntip4waFXw9AP2cqI98bmrcY
OuaurNX5NJQ8BtgKGUmW6TNhRkxAlCE+LUwwCG3sHnmUl2cTWxjZQMZ/NZ30K8Y1dzrv/slai7sp
sW6ToXUP7FQVSArCLjxdCd2pXPZ20zhEOZr+Amr7aTXElWb5cH3zM2mmrzS/ZBjX1kCWwzTtVWOw
DrIbXEwnYVMQB1zb2YTn76pQKyfsMpUxGXhdAsXm0NVq67pRisekbIzH3Jg0FPbJ47yMX6AYejuC
h+8BESz7vDJ+ZJsa1GmgWy1XC6YpJj4TGToTvreaKuCTF/xd+87zEMpa/I8uHkv+xWqPMycZVbOV
oTNATWIQ25EmwIFv2NJASVzwjsCfTtj+wMfKyr4WqSA/pQlVAnRuJ9DQEFs/lR9t+pG/V2VkRyqi
LX4WiuRLoYTZJ2k2tAm1Uruc+2loCWqp6yuK9NREoeWRA7Q0nM7L5FktaGY7cVx9IrZihPCPDwFr
1Ptt7UE7cVHr5lZuG3FVMc4gDRy1sp74mUcw6iY8gu7+deV98WGykB2BBDIFSa4tPOi1IWFvcFTS
ag61XTTTRGusXwlBgIeKqS/+B3nd5Xtdrid8hFeFaKEaDLIActNDcXVlj4AMWHbpWjtbQfUoJdX+
ajdd0KiOvDFEQ383O5P6k+x1WwOIY9Mt6sRdktm3eaKpx6l+zUQxQxKBst/l4FiIG79vPOvBqsuH
jiiCPYWkE+SGewtkBySlYlxPq1MD6+quzdJ6ks5y6kXzwJZkoefOE5gOv6TOo2AoLVNoZIUMZB+Y
/aSHFYXHThfzT1pJ4dIBBuW4CrbRkr49IjeZmWECkwCQoWndYzzp915S6+fSdF8Q8QhfE+NynM3l
zAH8NuV5JZMMeYTXoLymYZtqyuJT/Yk9buZXV84FqZyVtbd1kjw51sbEdeqPs6aoQZqoQPdnpOjT
8JarXXpC8liFqYJB4OP35l3ZSEsAKTHKRp7TrUb6+5jSOGadWhs0vp4inVDT/bC2tY9UjV0sjuyE
7DQVS0H99vFlaba8eyrR7uoAFk2MHKiIL+pVtZ6mPqt0GTZry0I+GBMeDCDlk7nudLRfYQz0aueM
cRcY3cbKY2lxaxp6JgNfn3gqP5vNOmxsKMadFMMD467bEdNKIBqspaYXuVsSp47wnZY1yPgpd2ZO
gRTeQ1uUgYRgtNN7iYYpffbAs/q6UBHCMb3eucT2oOC2TiNx5kdYCsROEQ8QM2I5FLIgJ64l+6we
6hvbbsKjodiEeRSiZpFFNbkUsjoWPAOBI9Yv7IHT0STYLmCISx3xtgh5iJfxVcrYYTxXnh1Nb29y
0hODPFccYlMaugQ6ShWFmLmda/fNfa3MZErajTwmYou3SqcH7Kb3U+cNcLChvnqKS6FW20bYVz1I
2C07JjaUDR2jngUzlT2H/TYkQPFYMgm8ZUh6QDN7wlkPlF/b5o1prxxrZ7hvLK/fOUNdBZ7EiJYC
BA+mXPGJWzNuyyYlQkslfzF3KSbqOSgJySvjE3RzGCzI9w45Q64Ol+Kpg5sSW516bWyj+qW1IoJo
IC2TGEOnID+izB7CKRVvUz/9SI0SymFmXiuxGA7xg1sPEgdk2vqxPKdqUt0Zg9rdTMW0n7MhPVut
hbMthbsqOm7YHYnh1RLcPgYxft7CcT4BxOuXGOc45gMqhJT7PS+2jKRkPs+y5k9lje7bWnnozSKy
YKT7BOHiy+lfRcFs14a9HjlIoNYa03LOP/RkiXfow+hvpd/S2DXCdZnCPLsbyy698XBp+fbqDQEn
i+ERP9SpruiQcXy4GmqCX+RYpNde88YPYVK4S+uQ1/IoVgosvdWLgN/RPM/GiglwgZDTOmOw2vOz
7flxbJgnvSU9SbcfzQqsnTZ6YDPBK5+NjXaWbwhkB/vgZGdgsLZ4bFBIitIW9FPju5lAtZDQaYrT
OCdlo6Ctn436c4Ez+7ggonHJujnqpX2dbklddWw+N0Bzd8M4UAFkzPUd+PaOM8WbNqoIOijFlHiS
aSI+QWg/RF2UMKo55PAAxLZZBL2j3TUeX0sP7b23nOxYMtUI+6X5Po5aCfHc6w4GtuFEeNctoxic
UfYpJa5mV1XpL2JG7zxXvibW+rKQjz6PpBZ31fqjJBD02tGTR+G9LXp2PWjErFhkIDq5Xp3MElV2
JYR+muW61zhZUeacpa7tesWgm0wMij6yIVCEfLyeva8uPDiHFBYW5gyE4hd7bKlaUtV7hA3ppM+U
UGy0NcEmKM+QRNWlexIrdf7H1zTer91MUmm6bQQbhsCX4y/XGUa15x0Nq5xQsyqOS6TvpU/bnzhj
KzmUBWEEuLEsNFD5T6V298zG/cYALm4aVTC9dBvMUrOY2zf5N4thNXEMJRsS51HkSEpkTWS35d3N
6FVfRE/llMNqMLHIxdNPVQd9mMTJo5vw97d6OPb9usvGzNqpUvk+95wmtqO+UX7JOXJ8Ul2/G7Lh
iPRs5I9U99g/LuEGNn4jgRFWhglhsvtOWSIO0/vOU/a5fp3MDtIMVX7CbbH/8SPrOvYbuqsY7t81
OoVB5q0gfDFc3UE/lKQ0uliJd8mV42FBaazii6LUVy4jr6D3VPRa1rhLnSXfCXK6djRfIlNbX/g7
SrY61qtlzesgNmskS7GJGjr5qvavqqYc0tiOhn645mgz7Npq2FerwuhuKdSd/ljBcNiMy3BD9o2s
32DIq+Ei4zv6iOu+r/iTfY+ZEJyWC1DsCtPem1wX4nAc4DZtRcsSOB5/7eRjy6NyrZNbPY/vBhCs
UV0VbqA3JsPLWUOuhxVQt0VFOjggcQm3NGg5MIS85ro/9o3fjY/UQmqYZLCGGkNZEZt+d2c6mx8/
6//46hn6AR6A1cSY6dJsUkhO8VrHGTav+sPqldex9LJQc/ofk5nXPhbjT37sf1wQgS9oBV4vh9nW
uxd6Vdd8opxgWfHNeYJU3iwvqJHI6Eb7oY8vH9/gP7pVGzeaYT++YlSDv/Waf/TvtTpVKdErGc4I
U3YuDF89W77GzWqETkoml7Fk6LwmhoubMEU3zE9WsH8sJnh4XJPzGHRqaqm/D4KdJwrW/kEiEGnH
ozmpMQIsfJyx7cs+e9BTjvhZMyXs7cv9x/f+j5fZBDiAGZ9vm0nqdlT849Y7tSPKrxkl2awVSTcp
kH8YVtz+C0pF9YjbO4Bl9/rxRf9dL24Amu26/9sv+uOiSaIJazKFDD2Lg5suONW1dqf5/++rWJyL
tsWCVuQ7CCO7Td+bfSpDSIzWXkqAnSsP7ccXeT+G3QCPKoYf1dFMBL3bw/zHvRDGoneZVcrQbuez
KeL/bA3rHf1PbBSd1j/q3U211o9aEltRXOS3qz0kkVYaRliYHITidk5YQeZdmpBsOcXpNUFp7VDL
J+yl2n5sk47nIP6kBPjHG7Z1LDG2k9yOC0P/+0ObMu7mQZD1LnigpKK4uwykCWtO90NvbH3XKJX5
ySryj2fcBojJLr2N6JxL02ZKdBKBJ3IOFaKzczf7ZlYZFunRfszKUK1f3RzLfN1Un43IdOfyZjWV
uavNJk17AunC5dvNiShTjRlNqHToHvWc2VpFJWPBbUKxKV1hiwejzvFygsa8x/771o39euxs77VE
mLhzJgnRwErn65wDeUgwIiI7m92mXcvnfpVbzaLOX5aS/b8QdOgqNJVI7cyM9GiPPLU+gZc5xXcM
6tBQUc8omvrKw7FPNEiteoZpfjDGPY2C4grfoIOnUwMW3knpp2h4/dbVSWEm1OVruS4w1ZGT1Npy
2866/rB8aSER+0TiAjSJXUHGacEry8AgtGy2v8FcLVqGqRXGMTlNiurSqBpVcVczNN01vbRog5go
82NXf4qr70ZS5GyviRsWAweUxiTXXam9E1J//Uc9qi/dYhxKJ4dXlLTOwYYatxO2QTRu4p5VoTtn
0/CCDMl9qIHJ9lIgb0OTJzctxu8jPddDXaToc6xuPrUm8rm4Xm8SytSj7NYYGfCPVqMKZZqj+cVI
dLCaa+tBzkiltPEuW1Do1Yydg2xbppqBe6OVWPdNvPPs4os5oampY4ipuTXdIwdpj6paHbxCLIE3
Znurde+82T7QEi8CtQAMPqfDfVcsDyON1hvVmu+ljtmP2NPAFa16U85kNnoxpA8TwxC0TCpUu2u+
Wmm17vVm+Kq7VDoQyDn19fbzQHxVn44yEO5VVdCqSNYAD7/0u6rXT06KSJbOSDs9JFp8THqO82Q4
ZnvHmvF2UFhqGX2UFjt3WNj8v6/aPaIf3g+dAZm52iUBnWTegiKVh3pWw6zL1kNM7AHvL3h+pYWr
JowoExWiAktpDk5s7w1sADdqsQQkBRnEVY3NkQWLuCAV5Cj5W/se/ILFyAAGAYmuFTFeX6opPbLz
Fid3dir+myJSkmtnSDN0gzZ9p/Tcb3Vaunjx0SjnX7kV61cEoWR3TKC8XV4bIPkrkyrti5IjsiqA
ve70FSl5ItLnlBbsvaJfT4UNipAuXqBk5AXqjx311VWc9xGBNwE99fUu1eLJn22tC2JnhHQhmleS
E8HizhA3zHk5jjza82wTtPmolds2DYI0QscOQbgxSZ7Suogo7Z2+gbM9Tf4nOT+elkTLrolv9GN7
U8w5LtrRqdZ2XUVg5QpRKtAzk6c7bjkkAmFT0/hrKsRRJxf7FuyxvSOMRQtch1Ezwvl+L6zSgoPc
MY9dU1TKVY/7vUseeIexUbB172VZXG+9+joz0itMDHfeaDd3WbEfG0bPI22CwyBU3xspk6dB4kDL
vNEXec5GsXKYL5Jlva+EHQcDsCviArCxKFjk+UzmGQ1bdq0xYc+t9JhtKJR4A1ej6jAj8dnufXlk
YLBG6UPfivmejbfmYvPIjKJa4I90Yf20jCybaUXaQk+/CX4GNpFsVggiXJnEf7zT/laM/NnQ3a7r
oCFw8AHTbr68rijXSXqz04VwXw943ytCqujhA8R6HPN0P0LuVVo3/S9m+OWsWR6kM11SjKGRSox2
1iuPAH+Bd2o2ArpybkIkhIiki+/23EMzaS1U+TIRyPSw/K3rtJ7ium1DA1s/u9fw3NEW0nFDHzLg
lMGgDHYgstfEHW/MnNYXNfgbYcXfPr5r7R1sg9tG52XxL9xYGyz17726qIzeLY22w38wvc6CGkLB
68Nys7xqrgRLSAicJ+06mrCOdL3eReXmNG7mCf7V6j54cfyYsHPtpI08SO0JGPSq7AGYV0znd6AT
kFhYYeEIR3OnEtfd9qFhf/NiJz/RIob1qy5nczSGXZmnYi/m2SSfUx/2i0W0aJ2WzpWhweu1Z6YN
RMmWIWe5mm60k55b44sgHDfvUIaOxCkXBqyQzFSf53I6OZP9huBrumlsT56t2YwGwfoxopAqRyzl
iZMsoaI4zr6X3kNb2ca1M1UPY6zKA1P3qEdRwRZKdh3vTHHK2jVSBTl8+ayw88ZxBiANeovbzoEi
SQ4lJut7rlI0ognK4TWvw041kV54NL5rgzI506s7XcQvk00irAX3o+0IAuZ8HAh+gAdzC6mecMvv
8q3xwwNyjmne7PP0VOPCy/DcHEdLGcOmTRvfFGSiD77TkkK0Crqm9D3zFH0dckCJIilaDJZey2y7
PZiROUo1Tw20ZXzBZmDvYw//hTDnW6NaxqOH9ISwixHY7Or+Wip8hUXmcVvNQp3a3suC2xPlKK6t
erbCWk11trrrTXh+LNBI+pNifsF5ruJv48w5949rXLvHz55UHsSL9xMdMI0YDKKqS2/67we1w/ue
45zowjJvll0xigUfo+n6iaocM7PIg7LNtb1Np8PqdH4zwk2SdD2Rw0IPWD18/Gl+q77efRrO/zjd
OZpjd//706SdJTzTmroQGQ3hVplKDI/+k4jiH06enZS66Xy7w/5rtFrKGmknB6Vyb5MJm2M792/T
9ssmO0Mor0Us/iuW+JFIi5HWjPVgsmslpUghcMV3ddW+0E0Gz68pjx7WAG6/++mm6+uQ6uidHeD+
g+QUSTYNDX1k3aJ4VbPmrUjJV1Nf7C4190uOH1Hts1eLPt9tTvBz3ClEnYzAI4ZjpQ8/oAH+SPv8
yV3Tfo8n50TK6meO8UvZBEvMNhT4v6/sogytCLlD7cPCLluMZSTP97TTiuSua9KvH/867yru35fa
zKUWBsrtqn//OqjFKc/qugvTxPmvQi0PnpavZ+tjTjZUcZ3GJ5H0W9o3INjZHT55PC6rke36cAlA
g2DiJcrp4lntM3Iz1izpQjdnQaVXvBki7LdKMe4Vkn8YvCV4BJMnGw33x7e+3dnFcwlJDNUrHRUG
MJdqRfAVHZuIaMI4Jd2z7dUj5qb97JKv+vGFtH/co0moHrA+Sj2XUu/v79ieK4GPo2vCqupuO7F8
0Zv8a0PkDPGVdrKfjGHftd0I4NomRjK7H7b6iHg70nK8G0oUvyNKdlfqWnNV99YdKk93W26XT1qp
2uU3goOasfHGs4M1Qs/64nMWqVL0pIFlUa+Kx5L0b9KmBVxa50lzs/tGX6IN0UflQ6u/o2VK/nne
17tZLgJjIt2/wVHuPv7u3jUotqkxfhlgmzwhtnlxxMH2N6ZqO2XRMMxvo6KdK1TKH1/isird7vrP
S1woN9uuXnkC5gygSOQ6GmCGTbm3YVzYtj8rvi/f7MuLbff7R5MCn+WSOfW4GcpaBlo23fg1wuAC
QlP5+fF9/etS7AA0s/gH2OuLS0nMfalFZlnU2es1tNITloFnDWUFI6THjy/1XnjFd7ixAG2YmbxQ
v5lvf9zW0sPQiLXttmRCXHEOtCL71Vu9GXL4L+4SHHKqS3Vfon720WD1tTGdcQcMfYUHVhGHqZL5
uR28X5Px3ZngsrELm2CUeKi6QoB2o+YbboaOUdRkslmM7VfE6zXZCjypanzjVp6P+0AN7RllUmZ2
15mR35hLySSkZec3i5XHc5XMPet1+p00SQoNycep1jJxppwCLzoFn3wt2wvz5xLDr43smmGYjvba
1i6l7aIU8O0GvLRepQa5rvm5MPap47DDVS7zfMawvZJChjO8W5tj2bbzNHvDbny+R7K2lPFtnHAM
Na5zBWLnwSD9c6dVm+dSZBGZqWANKh3PY++cFEnSej6EuUZ8GwcP7LLu6tPJf80dxucif5SyS7D6
Qi8w9O4x3zT/S1M+9o6CrK19dCaUZznnwZDxxyc9p39Jwzk4g33ZYGE8Khfv8cafT5uk4mEccUw2
w4QDpBVfGWWTmo1mwh8n8r1Hs7nNF4MbMocJ1/z0KaTtXzpt2KzYHWB24HHbogv/fAE7BhQEAVRp
BG07mAz4O3qVkwi2lgEqpW/WSt1RxWkaMMr9vqj5fIVWw/eE1K47nuJp0Syke3eVMcYnx4ZE6wAQ
zFvvaYrt+QrkCLR0M5kP6B0ilUP9raZC1+EPbLDgZQmoaYu9kppXKqkj+8E6O/0wRlV3I3PA/MO0
Bi3THrgCDHGbjrN9Ixg/x5uDpBdhIo3hOChMald9hKDqnUdqpmgJMJe/WoaFgsHlBvRCW3y13Ia5
ynxlFO42iqySK23kDAtMQaJhMqJqUWxGR3Ea4A56rUeEfm1PDyQpzH2VcWof6pqgEJUijbH8xB3v
B6jk/lyKb0W1fk+M6sShtyKptSOhqE9c6uCUWBIM9YOmA8+Y6SzH85tm5ubenNVuh2h23a+jimm8
cr71hkmEOTuu/23UUClR6maB7LIz7J8pFEN5LLPxMUGowrB5Rs7S0AJoxH75H87Oo7luJF2ivwgR
8GZ7Ya6nl0hpg6BENbwpAAX369+BZtNNKsSItxgTmmldBxSq8ss86a0agRr+2Osck2rc5D6df6oG
k1lZL5gb1TUjxSHDuJNvupfc4y28dxIaVQrnl/0Nysa3Yp0CDs8USEzOGVzkoJVlVOvmxSlKHOd1
Me+QmNuoK+1vZgZGv4ILRaCdEKaueBrzeLvHKAaK1k1YVJZKP6GYoBC3/b4VChmTpcIcnhWF78Kt
WBvAA93IcpX8HGwVBsnJNefS1xH0zM0awzYIkrRsfniL8fw7c5mZ8xuHd1puQAh2an7knmHsYW3l
lsmbkvXHqXcfKJoAOjccZhQh1jflDYJlxi668sJfBU6joOf73Glb6qXIu9Oi6yAUip6ypXzrfR6u
wIzXXdlMa5SY+TP0qQhYb+yX7BKiBoTDzq5pbzTmEk4tVoZhJM+QWh3uTNukDHxLpoKdjNc+O2hK
EbYufo5hMfcrqQuf60oPKo8Ecq8AoSvLF0GpeUAh7I0oMGco4Ll2kzll4VqqX4ei3rtpT0lYLtbA
svlj3FknJpxULQoi5ZXwrtbm4bYhfZa6enZMh7Cw00sYvy4x9nn+x5FDEXoWl3GVOFfaN+EKgZVq
3fxxGcRj0Q2vBdnc42xXD5apzCcpnC6iyfkyl/dybNM37Bk3DrgsNrt2/jA1zblbzP7c9w2XLs5K
JOqivUrERH8e1i2GS9BgNicm/BVZAGESe7HVG+a+Rkj7+7JfZlS7LC6qSKwvmp39qDroBf29ocPr
4RAGZQzNeVrnIObHpE/iMOX9G994hqzBZ4+NztlrDe7CvIWFRGXFbsWtv1+sTvg2q1Y42+2XlmuL
oCqdI6o12odEmV47KZhXK2C+CLR7O83gRGrFml9NJzJ8zrGdH5xYa3FiPSlWDdoTroSR5cUxm/AB
a1tXnYH1tEn0R+JU7iE3JjKuSodVw7BP7pCyHix7kTbcGTEDC1u9xy2ZXjOb7jWKng4jxjmjHa52
l4VNUY/RQHP3TiqdDGxPwWbGZOp/+afagaUzVz4aZIWFZWxw8kvp65LUwuzSWNK637Co4QVTcT8N
1K3nKN67hjZ4Hy7ijTvaZ7WkUn4tV30H1KfzOXNjH9OaAy5RTjBvlrDvFHc4Df1L6Xon9qpjyBxA
h7JNQlHxuFDjYvPqsH9oIDJrqO5dDm1EMxiUWNZ4l4lHKj3Xg1XDFKqooV+zTg8R5vMXhG8ROLhj
PfW7NtZoNaweAUBOPIX5W0Hnwa5NSw7e9MnyzwxYMPlO75N88TP0glPi9utB9745RnoY3EqeRc3+
J+6pqNw4+vqiAZ3J5S1GhwfDmF5ETus0nxIdqW4OWjbBmeBsJgr+Li1XzrSno7IyXOgLN8ikAgC4
EYBNFmc/zygzuGV20mWQ6YAgyzSLB83ZrAgE4SpJjhTFf221NiiGOJQLk299LI7GpNq7ccJbwoGx
3+vbYF9tn/IuffCQQBiLpH6cKhLDzBbmVHO/HOQxNxHShXXUFPxO8ZuXGde6GX6V+jxgmcYMY87e
nVunviM36pJNTVTReS4++DSiFRsHujngsKl2CrgXuOFt6auSDp8GaPlonnFzkiNlHaAbsDwugwJp
dV7ZBbonxjGtDxqY8yfwoKnzhyG+GfUexFEJ5UfkJmaxxUJAJnpv1cajB4KY73R1uSPrjn0mNEA2
0HpQJstJVE1+k2pU95bESyIZh5angOxZ5b2RNlq0VgTJ8RU8y0RiJgWvUi086deWB1Qm12gUzc1a
9GrA1+YrznDnaN6h12Ppb0uSwrQHyscbeZbvGEHvbUp8Tn35A039e0NMPzAV64YQ10XkKu/fzaYA
557vrjdiKUNH5G3USx78mYPjx7KdL4beU/Fbm/Lcefj7ZUl3rdo+dsySqP7CBBrzIOBiZgzQcFdZ
iniVtG/Yqry36SAmxlRHqpadit5WA4g1K2DX5J4igkCmoDrURIGpwOksTDLd9mfXbtEZYcAq0k2C
UjG8O1Uxn5vJodIIab7tBTwFxYHJrd3SQViHpb1w8eXiYss48TO7oKcBVrNfTiRlerV9iRsAOw79
64smaCxc5K62GpgoULgS5U6Z2A8sgqSGIGvB0Nr80rsACx0w4IGyAgUxT3GeyoNjdKFbDHfTCo29
sp1uX2P0w9rH7mEh5bkrJhtIxxEsEntxIvNunlCmWGY9tBcMRXGaXa1M/W54te2nil7smEUQUVX7
x8RIDhMmnN2c00rXrMQ9YxrqfWEknJyb61jZedTw+KcVkjW40QcUWVLKvp2C3GIh0aKhTvU9cOou
qxB4HEZSCdQhVTb+Uky/zJRYEmmNf/KGrRy1IYx5dJNn2frWV7iaDK47bkNQT7SxO8qNdMrHYSY9
6LiVH6vwSQZRlvicSEMUdF4GWk0cQ1X1267nOaGwCcQ5PN2pdkNmhYgA73/Wr/REnxVW13DIrXMM
PImlkFALpP3xWq3m7NNWcsOupwkyZHnfYGKqdkzQxopxCDH6wMCPRORcgTmCbG9Z6xi5i0wDw31x
Ulw3BC7SfePGd1XlZJHbZYsvUuILirV6vlKaMDhNyXrD8Q7fzkkRatQDIopwGOxTKjd2o9V8czdp
zMZlEyIYl609hbFNtqOz70zCN4nU3FBwZgrH1qx8hk5mVLa4YEnZHQjPZfj2+wdtdRRIXMVbrQ3s
PF104FVPiWDGCWtGaWL8snxnnmVgpLpCT6SNZJwizvTDqIZA1OGs5bi8lZCH0ipghHvss6GbUNg9
u8q4h3DI3o5raIf9azkkZT2dS40TVqFrflEr12zu64PMVu2TA5e+qRb/PXqam+XCpISHGOwHzwV/
Y83IWI0jvcjfYm2h/Xs7NkjT8/EzhhrZ7mBZNGrSM/3I0VyPxCRWvv2BB+H2OGkLQYnlQmn5oo+H
hdk26k+7WxlEPKQ1oejyO8VwQ6BwsX1ybv7DIY0TM5Q47ALwXj/ICVlnF2mJaBCxiX8dRPNdB5bW
mB4FiPipjyg2L/P0sy5sJ0C7n9lkTCbFbx2RAq/Ep54NoVtSB0ANwblIvc8oLh9EKfQxytTcDfpM
7cN7H1a8zNwK2z7bEwbt3CS/Z0P5rPD4D8ZGFTgmTyegHluD9Dv9ZgMHSadlRA9gGAFfNu3jwI0H
xKF9wn/5mmiAqnTpAbioOu+kLIpPvGsIx2bJDx59tvCQBuNWVzGYznQFhJT5fXfHyTp4+VbEXU8t
dDqpsvcu63sHm1wweHir6TAP2M4Qy7VKikcBY+3kMFngSTXCm4zAhkc02wvNA9lXa/J1gvM3xIe4
umP1VfdKeeOkzSf5jfeTTnbkJlgaaNsm38cHLWt1SmKwbo8M2HrprsAizVms3Nk4B/gv+NCH5KXX
xs8AgX94WZwqOFZAW+gAdN9ZivCPO9jel3S/4rjdYQlj2jTY7n7S23Sfjg4tLU1ya2T0y/5dOfp4
+1KGZtKtaG5XmMU++L8yxezk6zzEIqVgoqINr4MnUQ/lfDHGBXCEmZ+XWDiUsQIcqNyfcZ9/5bgg
/cQgKMzkGkO4m9F+FC+4ibk07WUdQ693bSL495UBuQsjr3Xs8NhwA3+awv+ge/GuiTOw+FBp7mrv
8xQ6paAKHzCODLKVmF6SMxQY5eDC5glLFUpl6/FEGpc0XAr7ZBoJO0kevWP7hGerODrqRCSLLSpT
d9c+GCy4wPx+4RGNj71Qx1NfLTuGbOWRDOE9ED+OMHo27Yz4C6EVlb06N8ysYZ0fSN6YSvoghokj
e6r4m3nkmiZ5SB74u7IZ4FOze+3tmFdfYydIK+VVSqu4CIXDC4WB9Y6WX4dmow5bzwxEhiFxeSDs
NB7sdkX8Xmd5HPOXIenKM1lpJ8jGmaD8mF4MvVGuSancjpITWG7W58Rxlf1qeRi9q2naYRviLuNh
uGM79TPjAO43lfOWtVvrrTNijtEYlul2Fa6qPLbxZjiR4qfNdBioz/jSzCiuAG325aI/V6sHcdVZ
xtPqoMPa2bzXMkUc8vKmyJ6IzxiXJBcc57s5+PvF+vEu0ZzNkKpRAwND4Hfo9F/irwM2cFGzLI5I
fRK3I/lgavjZ+45KnowE3m5busiRVvu/v+4HHwLMYOh+qEIUsTNXfD+7UgrPiJtsiCMcxVlkyvU1
bgcXOX1pd5XWwfNpuj7s8268gdnx2HqivaV5Ck+Bd43tWRx6ijX2nlQelXhNDjhMg4kd+N6hVWDH
uUUyO9Xyw2LEjwoHqZt1cJLLuMByaH9qyoKnRnaIlvYY4G1ghl1KKCJsqRGkCGNNYCZB4Oxz3fjM
SvdhZMEHhwfPx8Yui+v93aNhlhirqJnworIajmrdveCrW8LBHS6Wkv9ah1p+8kT++MTT3C0XxROd
mfKHDlbChDJLpOlGaaqy7x4ygkdu9/L339N6v2VBj2W3ApMNxZyg4LtPlXRahvCw1X2N8eP2xMdv
ITFdy0+u1z98GBDyNvgk1yIH/R4SAulOFBqBvCieLZVSa+7isZWffJjf5Q//2YB5zOBxdtIPQc76
gx0VkxSBBdTFqMQAFFHpuGPw4NwsBcy6yWG/7xWcAhw14fS14ZG84gHROr/WwqO42QXkz1CB1qyx
8isDR1GVcXIokuonZ8V5j57effVmr8KdBIIvg6h7UIf0oJL5OlUejkZLg3mxNLdd4X0WM2VA+uGn
omoCOyc0HaDmH/BeiA8iblXdjPJcUmgu0ke7ndOgy2J50xXfvKq3jlxO35Z+PGFqTZmkV69xuRwW
Z7zHqMuRiyrEqHK6K7dseUhSrGlyppSIBwcCkKv5KIrQTBsn891afWUebfiZE6gtTehzMZY71Ya5
KUp3DYcZr6HWqsZD58VWMI7lIzFIvK0NcyQr4YbFNveQ5xYRH83sGKZPcI1qDgju2sjAKeFbMp0q
jxy6iZqB9ThSyEuMox5/jbK1Tlm+1AE11ul+TLzm20gnUYBMgkalM70rjGvBFGAPQpQ4QJd/HZoS
1NNqvUlS0ZVaJtGs2eteMFjuzKQJ68ro9oJp2Gw7/pKayynLWIZKxQQI0R5M3XuYcqO5wY59g701
OWA9lqHlrASJTc7YTtGGYrUrevOc1m9HLT5lff/TTk4A5+qnidJyxeO0ayUIagBQ+OK6znmsMrei
D7EjPaooD7ocLw7JOkrUhr3ZeVZkeuKH67LlYErQbAirhUNsOt45IvtOzPxlXQvnvDI6Cb2uN0Kj
1nLf5GTrZ3OJpUQ4ypkYgbkzNrUA4Y3ETBN/H2f1DS1SObspJaoGZxgsKM9513VXnogv0qK1HBCt
cjBzklOTm1wl1t0oUcsUexc7LFbthof4VufVy73DQfFGddJvoltVMsMWaZ+4TxisrXmYTxhDmxRf
0cDIUCfqX1h9z7Eyfqq2YGJeSwzDlU3Ejw3M7STqG9TiMxJSDOdtDdmGj+ckzqPBrS0CIG4VNbmW
vHbOOSVZqNGRfG+31Q+7YslX2nm8WvokL4U0QNxhoz/qdo9ZpB9jcIVK5a9Jox2Kamy+0Fd0F0tJ
uHWwux19TmqQNSZRJHME5j3ooeM0hPlrpJCx8/qnaS1eDa5/w1uqhxVaHR91P2G1O5mNgtVMZl9k
BkiBcFCoe2wVeOtmKDEw7J0YCkW88hwkkNP4cdLeCWgWJwTEYXSSW6fFp6vNZhlMTkwWXGOC0a6P
XSNGnxNPZDdDc1PZTDb6Z6B36fMIwe00Ts2R2QOTwtqpD7j3qxCa9C3H7uo56dwQjbgIszrrQ6VS
0ntD4kHUvGdNbfNDbLb4Ss212bmpV55H4q21pX/1AHICBRHAtb6OhELZdRkM2hBuOwLVZa/10Wpb
e62YFn/o9MVX1ho4p/ENAVXbTbFlHJhE5SFwhxVGgeNGTpJ870HSnqSaRrNqsGcGEkhS020o73IA
jOcGyD+lbCJOtkkgBTihvAd2AFHY9rkLjH01ZewPbe4CB6xLVqt6aM8EhIaWvylf8+qpLdab0e2W
g7LG0zElqzf1cXlpAZuDm9Ctw9S6rp+z4UUmH7fpvkZ+0mb9MuUkyHpuoEDaA8IcEkQPu8JvPNhv
UGvnKlvu+lrnK2g7GYpkOgrNKC9eM3nUeBnboJGOGVpeTIi66i979lBVm5W+IY/VqFsz84Ai/xRP
8r4pIeGnsJF3nhtHntG2QBYUYzdzHDhQy2QEulC/VK2bHqAsBMuQsPYuw4vRxxrucBt6AWnbDfER
JDp6llV6450U11y/X7MR3zWSK+dO1NjCTCPWnOWAiALfw8qc22UCZGOMMIK4/Ez62h1gwIyx87KB
vlENl8ZL922a5seuZkEGe1Jr1XICyXarANS4NoMwblRTXIR59OCQXOIF0x6KPUH0hVFiY9TfyF3a
av/dGNUitGygjq49VI9O+s9cimUHVokJBdEL7q4CWWBuXl11Ouido/ot1rhdWnNVsyH+8vc9zB/i
cTrpBrJ4LtthHFXvjowzTl9tcVObnKDR+suy9H5it9+9HHcBJ+anErHnpLl4JdMY/nfdwwRRdGV5
YFcULoze9nFJnrdetGIPGHPIzJOqNN8GCMk7e3yqVeRRMFhZYOXQ3NiNLwfqXUizzQFfv3c25plv
SmPln2fDuIzoVJpuVOdVaONu1KYhGAXY91K6y0nXkmWvTHBOvILhgVMnSWBybui38XSjc6o3qDwt
avNoiPlImJYAtaA4ZlW47idmbGZGCgvF1wldN/vSTdb3AeB2aMihP3QGOKduxUsJIk9GmT2/zkrf
QXc6JOzSn8REHFDEzlZVMMAGmuI4+vtv8dtZ+G4LBsEW9YTfHxXsPcx2GlqGKECkIqEsOSCMdbn2
1pgFzlBqvqMNwznFTVixLHKiF8tJY1kHymGd3a62zqv0vsLSOE2MNpcShyvXM+C/mDzASiz6nKV6
pI9Kf+zxCx+Yxx/nLZPtscQH46oD/Mhz+6bt+bb//rne28ngGtm6wbOU8A581fdmmwGunbq2wo7S
waw53qw/GENiC3HxBKdtsVNHj4o/laDGlCyq//cX/3j0ICm2saSwnm+Gn+0w+K/DnmFPJvwy8NhL
yWmpnPayUI9TJsxAm9vL9nz/ZLf+xxeknsHjRADA7oMMJhgNLiUvKEunjpQ6a28YeVL8BFXKZoN/
+qxq648viCVQJVsLS+p9qraoMfUMExt3QMhH18ACUY0mJKFEvxWjMPG9MWH8+5f68URiWEi0Fu4p
4IEIi//9UgX/y2RYvKQcPURt9LkdP/tnotKfXoWfbVOyEGcs550HB0u9Yo0WOBtTS166Kkd2sBkW
/P2jfLw4MVNieHIAXRPDe99N0y8JlQt5w0dRDSomPWRDNXX9WtNuk2LI/MlLkEvzm1KZPvFz/uF3
g3pjcK5DeNLANfz3S3RnGoZjIFWR2YgLSNh5F0+myQAm8faDqobt+ik35IPFbmveBEoN7xF2h/7e
1USVRLrIwbGjiX0NzBPCMJuBZjKLXdx1n5zBucw+nLrIT/KtOpgzKX58/902maUPVWzYUWnrKRYh
kjxbamoRhXvoc5BCANmn7QpanfWWgeS411iHwDElz8CeEnJA7k9WZHoh7MUD3V6u5xLdFbgTZQAU
xyCb2HkhLtba/tBaItSTqreXYjAAJ8EaOUxL+zzo5rVkwnJX6GpziquAcZiGP1/Q1jFZ2+lr9G5c
plhVl4zBYaS6KQT9hCtBJ1Go1AOwYnju/qTVb6hVBTweZQxcJ8v8ksmqz2Cy25XqzCyK0JJRoO3q
LOE7fTDva8nBqnGZTNmVCHVFPI7clZxJpBrQTCeZV8tjZlca8RH2GK1s2FU5052x/VsTgxkGMYVl
FdK305BhQmjDwmAfO33ijWcKrSwKof+2TG6XIiFpBYPWyavuyWm7V6CniEJ6yqabBB6oDGRh1XxL
YkN7hCiAT3H0lEN+qHv9tteaS6tbEmJXX+JY8qzrMnpQlhacCHx5t/PcsgUptHS3xVnPv0XlMTdH
cP2aw74GWXtajThMG9nhf4AI7KxjEw2Y84okt8k0VBd33niHDgJr37SXxWC9qClD8ocWK2tLti6e
GjVy03td4gwBkGL6K24Mv+8mCFoyEEV7xmq2BL8l5qbPvik6Rt62n+IQowAeLosVQrQXdXbuFLhC
7LDU/JQl0NSZvPLEWSolxJAWg+/WtXAs1SfVSl4WZDJolvUtrS4/G+MfiBnzBeqb7a+VEDsaJhNh
4Lw0cfNkiXPvdnod5ZO9LQsiZT+pPVk1TkXuWePg9fl+zfkLh7pg1jvrxt6q7X262sWBOOnF7sjd
K0T9/RSXsG84Xnbjmtd57ewDgZc7Kc3lKkoujx6DKHPzsJd4SOlNQm8oPC2aRkOJ0qycIiM2qUuw
kHRH2mMZhL3EmKyPTGyfurzRjnHF7yN0mKK22PUMec8Av6TTkzUt2jEonQzITOx+XWgqPpOPjAM9
wz3TCQbAlZjTx3qZjL2e1T/UtLjT+jl+AoAH9Gjy7Xiy9qvAdeOideuiJw9IZvssFOwUblrfZ1Ro
+mVdV3cA6AHzK1kJEW9dZz8DXBQ4CchMldzQ2KDqN2VVXa2pu4B65f8A5v8EbX2i79k4Wanxiz+J
r4o2sVi4foviRpN26e2p2cEXQHI4aEcmKVXbyOtgrEFpjF+yGTPQWLu/pNSdB9qJ9opUz7OYp0Na
P2nkHc8VRqLfN5I7UEgl8lhDBPCGqDFWZd/kBhI4GWo/7pwnaa32YWiU7iqhpgRG1sw0Y2DXKRlM
cabllF6YHHYqSGlemZ4LXujGNMUhxbDJX4Nys+hKE85bi0NTqfcNW9LAsYrymlX9CeFJ/Up44Luz
DhyuIMYHxpzYREgoofGqVPuS2vt2cwvU8HB2SswmoqlMcLwZL2+UqxIOYjBCMSR3rTra4aQnD+XC
acxVyIfzjb1k2cxuvUrbCDta4OppHqylcimYRu4FANGqiQ/pypihtrRj1jMhjLNE2ydrcdClA2FE
owZHKf1MLR/QKMIlj+tzPQ7ZLvWIaZUAVcMlo7DHMI9xrplBUqlNpJUe90c2E5+dK/iDOfpgQttG
oUlqNTjwLPgowPlnamgUwH8607w2m4WTymcGI4CIiZTvW1JZoT6uL3AUhM8slcnQyLRQJjZAsS1m
XRFoqRbWbF2A4MEc0qpUYM1M+KeF4Ks5MCDUTcauumMFE0lZ+GR1oFGbhCELooa36tQ0e0VAHv9J
RfD1Z7N/bHv+NFkIXrqm4jOGr7CsHDuR1VBVIQNZGXjMIedsZs5cQZmlHI1ZM2+T3NhTJLQjkT7f
LRYUG1uMZ0JxM5/H56Bs3gmCMfdLU9xYxYuW6/pxnat9M1sVx12PM28z0rVhzgJvq4zUSFvoP8Cv
yri7Xd7ilvAiJPo8KGcUssea7ctX3Gki9Fw8nxXWjjR+bMxOebXsXW+20JHw3wV926GBWNlXVSMo
EAtSSpOJpNk7IeJ9UGbqGKZEG/hjg9/fSh45rqNilKIPVCneVoZXocAOHOYiv4xEVkkulrR3K8sr
Tyb1axkvflm0akQt1+JPi+lgOJthq6AO7wjLp7uy63iNTFwMjSFfyu8Uuav2xS77b32Bx7a7W/QV
AGetAD0Sw94a6CcourG69Gt6GVvrHtaIS8qVxX1xa9BbTM8qkfyodLWO9HlKAtcWlZ/K741piENH
ddVuVUHlrMOLW43RVPGJCk0gg3BV/h41LhUPotYt3N0y5liiKGTSzOFNFxb524pL2nbmvQcrqSi8
iOB2EmGAI4CjkJlUsIPmAPCvplN75wm2Fi5pDpcLX+AyEyTNW0aYfYwhZC21B2UaoMYXdRm4sWoF
MTRP5Cek1SebB3m0pGyQSjAfnKZDivysQ6u4q5+X6qNZlI/manbnTAOG15Pz3mVMXHm+s+A2FUPU
9Z/y1wRl4EY49stiFz8WXJ8/eax89WAjfOmnHi5gSVIz957zrNH29sr+xqs6ugoWrbrvuI7BL6hc
4C2PDaZm4PMILtdLDFRu+dlYtPE0df+CkSa+R4KUN9TdQRB1owSH//2S2icGaHCZm7ILARJivTBw
EUsyA0Slxr3rrVZQIQqhLeHQ9dJK3qGhEnRUZMaipowArbsLaeUq6JQhKOmI3NsjcXAX5hxSlgRL
XTneOZ+xOStWf0wxHKBziW5nAuCR1rHv5gV0lv04mVTIpTCT7qbu3ht+aOUanzTHuZFpcptXrf16
P4O7+V5nd12Lmkmk0zqrS/42Wt6LwJLTaNOIiblFeJQH0pT5BffwEdM1JJAaAzv3Q7FbgDzskOlg
qxGE2lOEc2erk3UZkvbZBR5laOzSWmvAnw+2dR75vgnuG+deyEuPdOJj4Gsiqs4e8pgsSWPf1TFg
VHCKQVJb+XcqK2Vnhu4E/7aiM25XCJFT8KfRd7Y0ARwpWoHTE+uYfrAEPh4rnnh+j8Wd4Uzn1DBn
eoaAtdVzEXi3/UxOIcNJel6yAush2oCSpqTUAQ4Hhs3ST5vDQ44zo3HtGesgG85atAfWUH1HWCSQ
05OURvIoiez+Xs9xNNdRGyvXqvD2Xiu53dlOudJ5YKD+5HDbIeP3PjEt9giEAh2DvDEK/B671RjW
Kji6LncAFDkZSnqJrhsvO2xGS5VdFSP/ZlRsRrmcM84HMJToqLioqL+MOQJH8OQb1olnie1ipGK9
0KZSR8unC613i0vJ5QWyA8zDbGtfi6mbz7ZVs2h7W89b7dhhmdcv2GnxuSUeo20K74N8NpzdEMeH
Oevbm14fu0PRNz/Mqnzicf+41vUUdAUPoa5g+cIf+2Xp20PCfJsyT4DJTmE88p+LP/YmJDGp7crM
pE9Kl26Qi4m4sWGc+uV523LnNbu8Zoqf4lX2sAdwrw6p+atpva/m1O4njT74lMjsXSWZjBT4u1o9
zs8Jt2vpt6IEnF5V50Hvr2D5ftQO19pgCOAMuG8C0wBZ8ZsP7qLuB78XzRR4WG0236op/TWvFpDw
dFyiQvN8z5jw6esW2zLjyQMVXUou1XJCcJvYo7LnOHOAPeqWNx6ZcpZuH2pVf3RaD9VbYjZJ1mcr
J+CDxZkplkxetOZx6hNK3kv8aobhdIEBgylaQaZGSq7hsa9pc6D1m90Wgapu0AagijiGy/QGzl7L
rbWgum+0V9NqnNOa2k9AbsW+We32kkzLVmT2zYaCfmOThTqN0uAY1LC1tXrxT2Lbd0ssrXBAoNnN
bWGzLf+1+a/3Sw8vo5SJyolkGI/AopTd7985m4blaBP7KLYtXVLxT0t56mP863WH2N2NQ5BZ/Z0R
0wg5iumTTN/HvBHalIVMRieLa6qIK/8VA+wRTnuSWpv0lxEGNl7sDpaHmfehG0/40L3khYGVF9D1
VaVuzcyh/eS4rr8fZ5NsRTxCuQLu47L7eifqtPi3BqYGdWQ7/Z1OZZvJNifw8u7g1jNUCVPtLiT0
dhrbMRC5tG+WdCpYFWwRCo2/zYq7HGkFC1VANqyHP6D4rzx4iwlLG4N/Q7/vEg7SfZ7MR5wWpql9
8gk+5FbRNFT+RW4LNxCzn+0T/kvr6+qyTQYPuiM2Ci0c7PItqbckfWOf5iSrAjpN4CynlXm3Ugx0
5+YpkLythzbd69ZrVeCZSiphH3Qn1W+5GTTcF9yK8/hpwva99rO9060flx0ZrkHtffsGpbJCBYE2
MmyHDN1bzU5dLDPSULL9zdhZTHdz0TFJk8/gl488d+w9gS0OV2B+iDSgUle1re1o4Zvt+PR3Sey9
bPO/Nwc/Db4TloP3EWdcY/jogaGQhWSODK6E8NI8Pv/9RT5c8b9/KHAgWxUy0tD7HwtVJC8wTgA9
2JAQ7izfljglR1nFd32R/hosZd+CrE/AIkxmxXIr5odP3sKW1f633r69Bc0iP48sjDnhvXKqZRh/
ddWSEYKZfu9J2EWei4m+jZnRmH0JwsG5ywaA+rUL8mWOwYl+8hY2DfP9WyBngisIbvRmvPjvJZtX
dtJ20yojZzHuzaWnN7jZBkRTcu56VvoVOyQ4xjULyiV3dn03WnurenaM5bPqgw88su3bYABkYP6w
kV3f067UiRpbneNJVGf0XTBnp/6x4KQLKbDaz4PyQ/dow+npnFU1HrVpZnQXhuoUsST3uWlnodY2
v7Bc7uuUvtGm5Mm68ZQkbY37ToiQtNcIH8T5tF78T9+hgbyAIM3Kqb/vSQLCW2XCyrmS6Pk8plAa
qZYdQ5GyW6jX5io0gLuTB2tGpufcn6RlXJWEa+3vv+Ufbht+yU2pJjHKyOPd+knnjIIHxBwigNQH
fCBMEJXo//MSxFE1m+8J99p/rxbp4P+oVYBkeTn+KMx4N/Tm7d9fYnuX7y5ILkVKF1TLwQ35XrOd
FEdYWu92kWVWVzfLe7Zu+qWOq2M39+Fojxcrnb/+/TW3t/3uNfHyMr/ALstqYG0/8L/W7cJxEh49
MBVkQcChad5ykvpGBkLX4TD399f6w6/Es4EgLXZzD877u9dqO6WYgb71UT7X/ygC1LNTfYbn/vh5
mCMYXAQbH8IGsPHfz2NNSppVED0im45qDOB5VBGc2ME1SThJL9717x/p40/Gy/E00VzdtnCJvbsq
Uq3ssXAotLIW7ms/U5XQsTNTDM6QlJVijqc1WaPy8e+vCp//w8/2f5ydWXPbSJa2/8pE3aMH+zIx
3RfcSe2bJfsGYVky1sQOJIBf/z1Q98yIpIL83FFRVeGgrMPcM895F80i4Yp6IZxx5GynQ+7TsJVq
7IkRpbEVts6A8/14uJSZWS56bEg1O8WIaJSXIkB1WDoQ4DrPXRoYHCGgzHsVNf9wA71LXY9JcDUl
oHY5SZ5Z1zqkS0t5j4gmGYooTS6qQL8mbQnggZzUssaLYgMJaEU2TXnUkFbKRtWhVp95C9Vv1JvK
S8dtF1RvcVdVN63jzytKkGjcefl1jF8VbjhXEbfMtSXbYC6ACt3lgQZJV3lSEt++G/uctIji3/dA
QxfI4spFbqOPFgRQ0ts8BCRcPAAGHlat1gB2xxqgb2N3q6gVXNtAX5iB4t/5TtjumoFko6U+poG+
zBnBhSINwC6VH162GDV5wlSv3DzSrrwWDcMx7O3X0VLeDK71FJ6Q2fDddF2FVKBq34G7VCrGqmuI
E2nhC95ESLxK9yYRKhZuXsVTpHax71PDgJQRudYARf8gkP1c4fvNKqlykWwAWumpUi7SMZyoHhYI
huliPcn71FO+SHfvgd/IXewp2hrdogxrxIU3KZq6E2kE2M01xB5UdX92prmwUQBJRAaFp2Js7JDT
QdQQ0Q2exinKaKuCRyZmo8jjV+MsrAGATMaaPNsB8vR5S44fOM8C2gxeRpiTzrm6UVmpy2aXyXhO
sYoOiEuSoXr4rTdRwRsNDwZZ0oWbSl8lmZPTeRiY625zhzLMqqI8s/JzIAYKeZ4Z5XOSfzb9Nshu
fDCm6sNEXEcdSm4a1duiqptsBioTUnOza60olZtWMUno2voL6tZ0m0v+y8g6ODPkcod2HYZJOte+
aREii31LPkGZ+FUwUpaOLvLr1PWvkwDNhNpKjUvAT0LN1hRMkPaL9YVjQkpWGzfH2JRfjmbzLejY
ZhN4JgRv0OlXFGiqjeF2m7K2HsexUe4NSimoESfPZIK0OSR7faFZ2V0eWsaqQN0no6p0q6arknTq
nOqeeutw7toSOh/86H6ZSR8tSSR6sASJyzmrWfLk0sstGKj2lmTNj8TDhMwMxRbxMw0+5OQqGzRA
EKhtjS0CKnLUL5zIfD+9hRy+ONCWAX9Ncffj9D6C3WchD9Oss4qVaxf+cmzJlapl9+q2zMzTkb7Y
qqAgakhAU4nk7n2wI7OeqjxxiRSk5e/WNRSUedHis7NCzr6rIPpa5QwD5MjmdmqcBRsDWoFpHZd3
E8fvyhgtsJXRpOkiDeR92UzrpEaA2pvoWjhgV+S+5iZ066VH9ZJMLYT8AS4aGlLbTD+nOHt8LMGW
d9H1wfQP0M9hPZ1KtFdSQRcrzSU95g3+a1FftzCMqyE/I4PzRSiq6lybedoA5Ts80aUvMiP0UXRj
X39xBhQFOmNjQkZkjb+cHlr9Qx5s//rAY5Vj1ALyrVLIP7hDF45d1JwB0aqeinJRXjzFwUBOxRLB
RM2nMqdVsyxwio1qy0VoNepKZhLgI3S4yrdfTSPDUQaCNC7RKS5yxY+cpNEG5DhYUTmAye3K6sIz
kx+WTJsdPG+5SCdITqJO6NHIXaUl7guhnY1Y0U/+BRHoG7UrlQUH1o8CzUvXqMH1hcAdYebUyKk0
v3novw0DjueJDaBYCW+pOU3ZG+BiAd/JteyFRpllURnldz1BX1mGxbiQEveDREGtMlPUVdaYM7Wy
XpMiD1bkF29BRqYk6/hKtvodTsXbwLuCvVmTK6HWOwV7LMpA/l3h5PFcrWepbTerpo/1WULqjNxv
+N7G9g0OKwZiAYV3ORrWpoShJrtwZXW2DSEU/y03EfZKLeFvB2G7KsPYXIYFNXQvTKr5VKJN2zrZ
Nq7EYCktNvBHiysZZda2DJxL2Mfw4wFiLq3ORTaD2bgxzG96ArZDtVMkk0Kh8tIRzkKEqY1Njfxe
Fra+qvFIuEDdyd6KCslN9v5npy+B8iaokLjBckokPxU4vfCiL94GLdA3WeinczsmbyHgPOTqfSyD
eFP1QADaAuEdL8njHTcUFNIREKO+nW0UzfzVsPdemiVOht+1plQeAbteKlqnX1t2QVZU7a4yw2YJ
lYZyHbbDoxuQH/XhCixCZzHoVrAgrQUE+p6cc72NcuPNbdP2orDBFWoYw2+MXtynAYDfuO7dS70a
SDJqLqtFf9QL0BhBRSXLcJxyDbt6R5EXQG1IGrcbYhO/oRwLylcEF5qVI4q7hvvPhV7Lba0gxVq6
fsStJkHyPL9x0RNdcIkYUBEszVWiUz3QnLq6i4aVwHlAJsEiw5pua2TKPXjhCU1+iW57eClNKrj1
yN04ccjWcGIhcMOzjw60QYSPLA2tFfBlqAAZo7fOwTEs1TZ7jBpEUYBpcCEy2nKOdyKrsNO4BETl
b3ZEEtIpKGMgWKsAcYxFGGVbXlPtuq70zagF5aYvKawpCuxJNBg4x2PAfErFPYOhuSrl+NtvtWcv
L8V1Xqk8s2B6UHyEJG6l74kox2XkFpzw0thk3JwyXViXrE9l1lgNfixlX8KfBnZmuoq3bgflVz2U
TynUmhuMRPCZCoARnN6i/pnP2duiUPBBjJM0h2Z58PKM/auyb8DLI5mXrBre1fPEYiWX4H3Bu9jz
fIguQiqom75SW8yHAhgJZg09FGJBpub8R1j3dWghS5CEWzWvBTRdPMPZzJSVVoaIRLjRbKg048q2
ZqgI/GCF08u1sopG9xdSg9AO6mpjKhrala5zCXe/mMWqXW4LI4nnCl3G1Q/0sC68q37oygsnj16c
xv2NMtJvOy6XXCtJQhuUXJCevcpVk1Ke3lAAqyg4xAOYdTf8hv6NcxGU7LWyCMRVIbYdkMl1j4XP
xdjb1F26N4u8wHY0xkfFpcQp3KzbdDV+I4H3W23quWKk+UXv5/mm7qM7ESPnYgxjvfGMbWgo4XXe
fifb8M2qi/pOOgo4FqW7iurYmaOzDvWsV/EeVYKV6FtcVmHf91riXfc91H0IL/oCrfJhaSo1WJY0
ym4i77X3XjKj+hFzK3O8YtzagX5vqWFzrcY6KDDDxulPpO6dTkUTSXt1nhdufONz8R51sTZ5iy/M
1rlO/TC5yQZvwPiNZ3IeVzV3L6yNqOCtBzv4KbH8yR0o+5VowCu41N8BfS/tOm1WMAORs/Cs+pJS
q0dxO3RR2OoQDVCTSWKw2w1ZO14FlDbXma6uB6cqd0J1/bWyqHOn3Joi1M/4cFpH72QoRxqnKhbp
jgUs+HDGijCzRqdCtXwsa3Qyyg6aMuR82dE0Q1SvZoMQWIlv6twsYoubuk0hEyKPL5QXg/W1xjc4
NRO8GbMawjv4kFWGzS7Mec9bVpxnDXYrpFzbXYpVFoTYFoB7n9/jNQxhu852jsRdSkNuY4dWtXcd
D8Czs+gRoPFL6PUB4P9olqfmzdgBzh5tt0aoSUSL2kDyqRv6di4TE6inklGXR3o1dExthmpbu8jy
/savKSnk5kgNrrhsTB4JTgKKH8oCu8PAu/BjB/jPX/1/Be/57T+Xev2P/+bPv/JiqKIgbA7++I/1
e379U7zX/z39rf/9qf2/84+rh9XjyR+4/tk17+Xhj+z9SgL/64stfjY/9/6wzJqoGe7a92q4f6/b
tPkITxOmn/z//fA/3j9+y+NQvP/9r19knJrptwVRnv31r4+2b3//S9OYMv/5+ff/68OpE/7+1zZ7
i34e/fz7z7r5+1+e8zfqyxp1kAmjyJ7EdV6+T5/Y7t+g9JEAm8wANJiEMHmzvGrCv/9lWH+zyb9N
huzkQbhwcw2s83b6yP4biGp8pB2LRQ7ZwLT++p/vtTd0/zeU/5G14jaPsqamIR/Z+f/bzR2SHejU
TiY++ANgo32YNy6ENAKX3BHQKsWqLiRvKeNBt4YyxuBlRGV3RSU/bJ5VzDC9i8DsHLmQjWX395pS
BOgh20jTZw+2KUsHIEMYKMZPHAdTMv+VYTXXeqFU7NU8jtJFWwwI3CTJANQSxESEHq9AWQZBIh61
Fbo97Whg6Y5NFGmPOXComkzC4Ef8Mt8jfcKpaVjiRan93Ipmll6k2VNWjVWFxLLsPJhsWlTw3B26
VqyHQo8vUNmpwp/YSVLPES24sBfu1fDGUOVp22tV6cf8+wDhbFIsZ9FoM73ApfW+4xGXXTfoLiGU
FZeW33JWOZRwFzg51eQs1Bi75yXrxoPgYDSOD/uJS01bxCiomvj5Vk5T6voMiRLDQCpLG+TvBF1u
lKBNtFY3CFrVOilwJ/DC50Iv+/EVvlVef/eiPrd2vPugh0OAqgswZyhu5PJi0CIe9WArWjzGTC0D
agpoM2BXVVuK3N+58+rpZe77dfI2YKFWPVncAcfnCmRMmKyrAG2tX4kNf305wAnBDRG0R+RhtpwJ
ubDGdOAkUHJzMg+CMJTJRyUwICJ4Rig5WXH/0EYPiChswa3AJ1B+AzXW97dxl0PZQYVE8zPkgOxM
2r8yV405mNC+180fJtjU6N40lE75XlrpUN4mgymSJT9kpbeIcsY4wqdjOfbfkGiS/grxqBAQXOpl
2nhRAw1UYIpace2Awxm6bjngb1B88xtfaI/UuLLgKQ8H0d8mqg0OVzXiqFgGYYJAjBrkcFdQICbh
xGmdtJdKY9owf0y3lTddUqqSfJ5wUOUvoeqsExRZKN2GRmKB6uqQrX9wE1u4wDPQsdmVpcbXpQpg
hv39iDi7eZeE1qCcq/1N59HempwsETVLg4bLmWU4B7q8ut6UVasXlG3NbmdXTCMzA7eiztkqVtZQ
/MqG9qfs6vsytbYxRMJcQWdFgOA8c9nbT2owLanscWiC2eNfRGkPEsxDhPybWnfWkgdIvVG9NP6G
dZP5HSYkRimftsx/bU2ft6J98PoUi2ioyLDnqeyH6kEskIUNIlVw6hrHKjHwmPUdGK+ey6MfAFGq
rG+d8LbgsKMzjdy/HfwzMJqUtsaLG2r3YSOrMtMzBVD7smUX8QFx+ao3752w+Xa6gft5BKwtuRag
CM79w8MJVXOnzz+lmDPdGPsI7OsS2W20WT0AKDutzyqX61MCRNKvcUw7HfJw/KaQlgpZGAkTcG/u
QZ965DADYSJVr6DfNHO7V9O8RYnhXLXouGWkW8jXsx9OuYvpsNxrGdI8VWNKa4mK+DcvHMN3Lbfk
a1sbye8qceOnP22VzSSxScXwHwhUU6s/daQE5RdgDRyuWpSDefwINVQfKZyp7QVbmWs9/Gk4x2Lk
TG0qH1PjngQ3PoXzDcls7VF4rfIhRZPeIecRqm8dek5nhuu4HyEWUDtillC1JMm3H4ksStPIQQFh
4Nv2BmSZwlad00JMsfNloPr9mQLZcUDXdKYqC5cJCsfeQdMyi2hxrOF+kys3Zqp8U5An6lGvE7gd
nO7FfZTANPtd4MsUNBGE85iXB3taEmkpOwdE2ZAqRwmeStev1fIq4AAplTMr+nArOYx10KyxH3wE
RwAvhv3kXCIeCjX/BqdLmTd6+9NOlQW1HqijVX4ODHG84MhlYdBBU3lAOR+6Qp/miqoEOZYcAxjs
ECUxwPb++OC7GkWknnPkzLvmi9GDDIZ3GMVTRIc+JMU/BRsFmr6NXzhLDq38Phy68KqssUjIMqu4
0PtBnJktR43zXNS6uaiixsNa0A9qZEgDhjnuq8DNSqddKKSjNnUIYdbD3vTMbPkiFItbZx0wYVyo
RfsrIaNGo42SiVn14XKUOaqczsrBS+r0pDwOQ2mY/RiIDfLI1gcI51MP4nfaSiE4aD10FOPvpvvU
pb9Ohzg8XSZPNDhRYEOoP4NBmb7CpxApN0jYyaGFZKFYjCAt4/TtdIQvG/EpwjRNPkVoBllpIkQR
E1U29IeuG5TztOjfCkIJwLLQnTCtacl9ChIVhVILLbWWKahZ5bdP1s08MxhHO8RHnX7K6jMWXDkO
TpGB5GPawdJZ4iFW7ixc6mcpdljzQdMfE5wB1kBM+9XpvuPxtXfT+hgddFVoFbcOdsL9ZqWeiRA5
z5llbDnNIuwQ/1MbHZKEnU/CvHBNWmQAWw2W7enAXwwaRwqcSoerh4ai0H7gHIEDt/RKc4mE2Qa/
+6tuEMjBBWf69GiL8LwJ/cKlg5K2SV17P4wgmzpWRWsukddceuIpGW/hm6FcdqZG8sXYoWbOhX26
xOEpcbBeQUjr7Bm5uRwn4nsDQFibuyHHsbkW3/+45/AyAeIEC9NgyhxM944SLjSsDgFxlEegByNo
PZfFGdjYF+0xAI1QXeJwBD94EESnllFnuTRgSr3XCHADZoawwwu1/wY/7MxcOJyEE2jO4fDFeNIF
/OAcHFdq0dSoRRf6MnCh/rTDzK0v62hYFxbcjmaZR8PidBcets5m/XJCgcycOJsoq+zPisHinWW3
XrAsPZljuZINsKrgWNjrxJXGzxxY/1XXVqV+5n5zuBfSkZyKNn4njovrx+F2C07Wyb28Ucjm85RU
O9FtC0tPz3TnARqPac4/4GIsnk+sLvAx+81j6NCQzKlYAUt0JxmbVM5KqaIZXub2euiUyWM+zu7D
wu52ZNfqZxVEM4rIToq41+munmJ9fsrxXfDPYF14OmJRHNL73wWppVptfU1ZlNTXilxFw2NYi7Ba
pZkyzxVS+0DNsUg/c1R/0dM4qHI5AI6IjOHhXqrGvNODmLOzhT2wk0ofL8t2CJ5ON+44isNlf1Jx
4vHG0+2gcQX4pzLBzXAJJGDcgDFttvjpRa9/HAWlANKaDCUgLvMgikREJ9NJkSxt5H0XokEsxhGt
s/7zKFSS2ZFR27IZrP2BGuoqhFcp+qXWSxdFhCZGpszMz8zNj4vL3nyYdkgUBCiegJJGy3I/TKem
fQEfEMnm3Jw5JSo0PN813IqHwt4IhTqCavwoEnTCO7hDqY5YaH6FLDgcnYeh2lrZi561M6/+GWGM
TGpsTvcsIXPNtfop7corTHTv9RjGiYzIDGAxQJpKAJhpjaWNMtrpPjua3B+NQQkNy1eHE3TaZz5d
CjAqcxUtgSBLFhlsib2DBrnKEmWFJeWiz987FY5eWZ2Z20e7F8hIlxIItXh7ykkcRM3KSkltPEx4
SYwrvxxbCnf1tyiPdpA8lwgEn0OTfxnQQYpyQl1wPbH2m1k4Wsp7AasPNXn2Uafz3GgjJxll9zlV
fp3u0qMlNTWOlDCZXXTYgN3txyq7oahxZegmS8zbKq9/FIbzfDrE9HX3pyBZYJ0XH3PQAURysJ56
5Ini0cRI26yd3yK1N7AbrgytW58Oc9wSbTK+AX2L7cg0YPstGULhAFVR22Xr25tkQLyxiRenQ3w8
GvebAhd/ulm4HJ/kyg9WE3x4EYSggZahoV33Op5dHGct5g8C446J0ExteubC7xWWPHNDOLxZ0SRy
dAYYXwAoqPQchHZlreOg0KEUVIG80MC5jMHO659adN1Pt/J4vIjEOU0Wgmf00bPLTnABS9GqWjbD
NXRDCc3UleeSYF92pYdkDQk9EnBHWY4ScmcSOk2LNvZPxOzWCS64ybNB8Vkr3kysO6nVwts8lzo6
ahwoY/g8HmVkthESgPuzpDSzGgRy0CyhUz5rMrupQE+VgK3PdOLRcNnTK2yChJMj5Wp3MBu1XBcV
5H9up3GwHke8YhOhkQ0Wy66B8H96xI6m/kcwio7Ap/HoPASTukVY42XuEUxmS7MoXzqU606H+KLf
plfl/4aY7pSftl5XwpSjTFIvSRkB2BvWDchY0zrn2XPUbfj1cK6T3tPYaxG83A9jxORyBj0c14VP
YSVFtAyVeHQlHvCLjO/tXGTJ/HTDvoxIPoqqFFCroztioHmTTWc+rjHnvk6T8LeM0NgStfiZoYVw
ZqCOj2Pax5sWfZspS0q2fb99Va50Av6WuezTAN75EqPctJAL3R4S89ZA/Ua77SPkkdQ5cJAwwDQr
NXtlU2p+1SfIaVlmtA6dtDFRfwVoDmE1csxVJbBXvm/BUQJIUjNzvC1Sbv5zQ0tb+VBkRj0uODmj
5jVSVCv8ZsReHr+pssxhg3EhzO0OAi+SuHdxYpbKRqV2EQi0EfS6eKtTbzBXdTJYUbGQnaYjuA/N
AtWjf2MkPvfNwdLMyQGZWdGMazdBk0HFL+jC6eviwVKUopmNWvt2euSPjllwJaSXvOmuTG8c3iYy
6Oe891P0Nd0UdWsniHdmo5h3eMzGYEKEayzjUbXPtPJorfL4Z2tgJXFb1U3vYGOw6wFHVOGjpeQg
pZfBrHhQUqAkZ2ba0XqdwiB59vEQYDefPv+0XiMBfKdWHbmuKtDE/mDtZIjCZJPLfysQirxcLjXw
sQeB6ngQMq+RHVWqdBd4pZyxUdynijgzWl/2Gyv0f+JM6/hTg0ynBeFe0m9JUu5kqW+rwlqdnhDH
feZOjxedBMZUP6fSvReC1JkIqAc66wEc6XiDoDZKBJ3VJfEqqKJ+/NPXqUc4Hk3sCIjTAUjbD5dp
fVDDTXPWCZoBT5YjNETYOmPx542a5JIBJ1Fth5eyH0UxRnNU0bkCsa8MV/rg95cYllebqomsMxfl
462UVzZYLU49lhZ56f1QvR3gflBnHirIkz+RhnJmNG+lXj9mLhoXWnDutDieE5R/eOsaaE9QnTls
myfS0rRkb6/zzo7mXpDp4AVxazndg180CyGmKeuN2hQZyYN9CTBT2w5h6Ky1tk3QWOxjjCh2JQVn
HHbzDn3VZuzsZPvnUZkXE7kNwSn+t9+ZrZ2pTjq29trrhDKDz/DGU2Hccs2WS242xplwX3UlTUM/
dGKycQDvh0tkhh6FUYFDGov4iYSYeMwqKNt/3iiL656OurGDANpBV6Imgfg60LR1E/kVFz0MgGeN
ab01Y2Neq31nrE/HO97iP8hYBCODN71y9lulSiSZZF2464BrXjlvsXOb0PlmDk1iEEDmgwZM4EzK
Dq+306GPNxP2Q5hFk7Y+N+lDYp3aFBIrHctZ5xpyWpRMFJyZse1OtBmJRL86s5l8FQ4N6inStEce
Ji1AHAyKqzbOOhviLLhBJ1/3H7IUccptoGS69/N06447dkqJah8FGtagdbCriFzRixJizDqpwhhH
bhSC+p1mSjAmQHmKbQdzt7hog8LtzmwyX0U2Gc6JHwBO+JD06WE/XuHY5K7b0a29rYyRvH7UykKl
oZg6BzPV6qrgN2gG7A5ON/r4zUJ22+SOxRWbXBeu8PvTafI6DfGlI7tt6AoyprgtNROkkWurWHtu
lt2Awe3XLgD+nRIZyo5tEOO009/ieDuayiFT/Ztliib8wcZAjjoLWn/w10WX4WMYj/ogF5DI+hfe
OyKaV4jgnXOy/WJ2wTHkTg5pjbLShBz7fPh2dYAixWB5a9/xvYVW8pLfgRHpo/tASUELnm7hV/2M
PzTvJrjNeAHrB+F6MJ1J45QeJGaYu0u+VWCDl629bCUVXbjfMBcHG2omjjBulFTzR0gCPGhfKmhg
/ZmFfNjfLOGJHkFO052MD44uOHYRQo530BWs9eKZB4o6LkwpEP0ZnRCnJLtUzr3nDrubkISjvIGc
PBC+w2pArrgiH9HnwWfNxhMvH5D/Q/EhRaKiaGEvn5nXh3s/8okO0wnAzYQLJIm9P7quObpmW/bN
CkTHeN0jZrA0KvJdZ0Z1GrXPyRPSZ4zCRL7gzNbBEu6H8fTermpyUAtzmBStBKn56yyyzWcXJRAT
FF2dbiwLWedBtLUJWNjKxplry1BfuG1kn3nQHu4jUzKPUQVYDmAFKYGDZRQBU1Ag2fiLOnlujZdO
FxfUImdFIhYhCiSn2340hw6CTZ9/urx6RhT0sRmhkhI3GhLACDX6IQdPgUXqpM7zejrc0fw5CHcw
oJ0K9U92U9u0DD+yl8B6S4b30zGmB//BaNJ/PGIo7lg2CtAHTeo7ZAcqVDWiuH1MuTrNale70Ydi
U2fRrspgaXV+eiYJdtwwZwIfEJhtGFOmg8dTbxXww/2JrJpHC7SEVlaR/3KQZzvdtqMFQcnoUxjv
YJ8HKJWbnZ57C6dL636FPHK4jlXysmcW3vEcdDRwtaw8nBVc47AoC0LLF71E9qMZipwtLGqQxRub
ao6/s73sOkdB0i6IxjNgh+PZCBoMZwFu6yRbqMztD13mY5VtQipfkk/KjVUwGFo/hxBs1LOhLdy7
1O3QjPjjLt2LOY3spxWQNvh9kNFXFo2jye+FlcpdZlPePx3li/kxIZzJq4B7A4F2MCkxzQlhovYO
6m5j/KC2LYbfgAodSEF+Up+hjn8xeo4HOoGKGygqOnK/SehFxr7e5/C1M/dKGhFK+xh8zAo7ee6C
kjNZT87wIr9oHmcCCw7tIjiIh3tW2GZuMUA9XvSlu1FHRsprGkS1rHNeWF8FojY8sR2xkwN+s9+0
ULELLUstD+NlOWnGBplcZfjDQp3S83PoqQ8Plr2thKwiVT1wCVNqWzssD5ttJFDVys3FmAxQplgB
38MYz2qEwuKnsYQGjEmivzIy/NLzrFR3GS7na3SP7idK2WZs0DEswv47TJ1Z7FWLzMM6WuJVOtO8
6rvAMv7MNnS092FBBPSQI4LiDDioqfs+TWa/RMR/UKhD5tLsfyiRelMmMNpzM3kf4vDB9ylPKeqg
n9kujrYl8PIkWHikITLOPD+YcNXgN+hJU86uu0mFzIPILlZD4uElf3oZfQAo90aESBOwDJgKe7x7
mCWvAQmX7AT+QutSc1Z3iJXqJbC5qkphicfKZHuIbaAcYnWRI8g5MzsRzge1jBdK7SD7Vzjm+vR3
OpqSJOkg3k6EBsAL4Aj2+zxNVLwqVCyeWpFeD5bxYIn4V+KMy9NhjvqYNzAVfWC5PL3p6YM+xuhF
q/JWr5Zy0sZzZf5SG+feEcdNmRIWaFZ9VBXVw9zcIATau72sltnAfNfq7IcVDOmsVYtfpxvzVSCY
G+ScTRy7+He/z4QzhqM62LDUFU9Z071c7Cyj3I4ZlNs/CzWdJbxz2QfxsYMucthveCErnokXlWeX
7buuJMigcr33OVHC8czyO2zWRyyKYXQf9w/DmT7/tPzazM87o63bZa83FwVu5qhnfRvU/sfpJh0e
k1MYD2wRrUK7ERjJfhjEenKAvxbO8kNjNgvswUbr3fQgNtw4FtZV6cwLsaA985A/kBJj4qnASTzU
3uhOlS46CIuPLA6dCAiuIdBJ5yaZLrFosMnS2zh+Jham3Q3OJqyk7i5EXSHziSOl3WUPmoB6++b2
pWM/JTFSdQuB6Af2GFBk8WHXiuy2G8N4J+JCR2En0DK7umhSzxM7GZlwlAtsBNVtihatvunxKZdX
aZfiNAmzMEveT3fuP0s5n/eYScWLNrK9sM50YMj73etaeWB22FksWfF1PcwNjLqcYjnV/YEo1AoK
xA+AsVuxAIGVBltk+8zgrXY9H8NbTzE6x5lHsYxYpXbYl/YS6S3NS+ZWqKriJtJs37muTIEX67aM
tV4JMdpqOlwuo7AR3oUmukDOIyO0FEyf+6YtNglGrflPpdXj8QceK5X7IzOlHTz37ILeXFO6tn+A
+jkZm+idKTVcIjnWkFTOqzjFyrCrYTHWMMYzXJv4H/DuN68yU4EDVVKb1jbjyY4nululw/g9MOK6
7ecDxD73Ss09WSErPkhP+VUpiOb2uIC64ST/O0AdvLaNAeC+VGqlupNSKt7VqHHo3HV1Momjpmw2
P2IKDrh2FmlYiN0QODWSGU7VOE8AWhxMxZrRa+/LqC9w0NLw0puBMtBAzXckWGe9QqEEqr9Jivii
GNxhfB47klb3A6+k4rmN49KrrvMCtPGrgSdRhGVWajWzyO2Q53E61/sZt/Fg37hRjhsABnJ9MQ+c
ACZoOPRVt46E3kJ4ZeONF36EMOAc/rmX7coAqDbSHKhfwcmFlaFn2tKUKLSnSy1KEAvO2npEapX3
WqxVqzEmCYsTsT1k+s4bDGOILg2rQ8lQzbQKjrbRDr0XzCsMlkaSFYpvmtWy9LsxyqFqBx3dEviZ
4WBW2ftxvlV9R4vyWcZUT7jDdUPUzgoHs3jU+jr9Hkyh+10vunJZaXmlLFxrlHehDrpgDq1Sv/eY
F9auK1SvQJmVDBhGElXlbAXU4mAxGE0R4opUdhqvWJQPLtQYdekFczG+p5ThZVcIJwtv2SD4g0ax
hsNVjZm66Jo1T7iscWd6omcScR+7iMNfTTX5sdelKLXlYJZjvoQhL5SVHghZlYsaS3vMqNhaAuOZ
fk/ALGbS0NsLZu34VuApBxrOdBrwWbXw4gsj6VDebSV2QtmsJafTzt2uGl7gcykk71Ux/iqHBr6V
IVJMW4IaK8CZ2UK8N3Rff28GZyJ9GhJiuGZmcTJ3rKFmRfgKskCNMqTqDAB+595WralmuEwXY79w
0GaIAfF0/SQG0Xr63GoUyM1ubosAmIiaKTPWv4Ymqeb0xlKOwrJWgQn3F2Mof4zXgTGGGgxlTclu
/TFF7hHAtvEQylAkc3K+WFWHCWaaC1mNVrwNUtV69vQ2LbZBpyLKWzqdY6KqpCU96j9jp65azByZ
mJAsxDYL6q65CjnmdlriVt6D1XVV9W6SqEi2WVWN6TKwdWaw1AvNurARnI/haEjnxS9Em84sNR/k
XZ77+Tt+or05dzFSGZ58u2rxA0JTfHgu7dLDq841Rg2ngWSM67USW33yKgys3NBTLpLIv3cibFAp
2iAStGC80L+YOZrwgSEpg588CUCHw6LhpIxfkciOmw1J0XAjvUZZK5GnBK92E6jD9zrvDXjRIDPT
5CeSxrZ5BcYj0i97A9UJsGAAIPzfjlrKdMPC7PtN5jVuu5G5ENpzCmXc/YWBG9e9GdYCtn+pZaMu
t6j75bjsjdcIuGMPmGIoryy1Glegha8HSfdQ+Ekkr/0htv2LTstkdKnl1Fl+iAokJBNbjhW4/kZB
c2PWZ92g3EhP7erXXsqyf7ExwChutNSNUB4xETrEw8/Pfe+mynDeu6sUemJp1V3YXkHxNI1x7lRt
3CA0lCu1flFHmjo+FWoBR9JVOLyx36vd4DnU6jtP2KO1JgdZOJemmOzkwXXNwkGL8ZbKfKm0KJc3
TZNt8YULlGXij1q0azEHU1eWU7TKjhMlQR6dUn17FeYhFlpNGCIVNfecbJgVXp7qr5nwOJOQObeN
RGC3LtJ4U5s4Cj6WcQsDG7WP1mDXJzPWI92Rk791Zm1UPtHhxS/LC8Q4qRiQLXuiGm1aSw2pnfjW
S3WJd5wQfifkKh3Q/3nBrajkOxdugFuzx/0O5+QgVkJSkwCYJdg/PYJ8cOHaMepfKIzWyQalisC9
bOMx4wglMzgiXu7GxiVOt2Lbw7ZIvrVdkyOdz6gN5roQtStfESN2fMRQ2FMWTZYpsNc1BZsS/EL8
AME0r0yX/4+z89qNm0nT8BURYA6n7EC1opVsSyeEI3MqksVw9fvQ/y5WohrdsGeAwQxmRtVVrPCF
N+DmS2cEsHRILIOYUpckP4pZw64hNSSCoBibzeOnundNnqLKcpXsWsFZRH8GsOoaT2PMdr0tyXSy
q1pV9PxWkQK/EN8r244GTpSNYXzTCjnYX3Gl75vraG4gRxmjdLorYnuoKDvFyqscLQ3Zdj9zLOXo
gjvSE/R5qmFWxEXImpRqhhgub185mXa9mWOAat/qJo1feqNM5XepI0QqNwKzXhPlWzce6OBEaNxa
oxa2m66RErRAXmILZ7Clrh2DFYX4aWf5735Ks+heE66iXyj9pLcocrQ0nZ+mMlG1Cx7dMtlGLqLe
P1Nbb+GUzpFrUk9W2BS/4zgeld/8iTpOfdEqyKiLEnr0N0VgzXiZ1b2dP1D4DjVEfAtDPVj6DJCq
M7BHeRWZIW2+GjbGbueL1HI7TBqRbEF3tkX+1LuRJUHOZlR0PAI2cxeN7UOkmnX0Cq8D5Rt0E0CR
oAI0JYvukF6YuBs09aJys/Dj5h9Kqcnot1rWdfPi9MKLAqHo6KGgoJGK6kvSYLl4abq9iS9vqidG
SbPPMIrxIjVcJULuJwnz+GuHCBfHru+92ubMWHyqT8Q0qvldHQenesyxDnS3Rlcskv4DZVLnklI4
7lACt7yh3QjD7JFR4brjbvDrSCecIl9AbvpimhMwESgKVVp/w/+aTo1tdahLZNSFre9xnYbGPjWE
Pv4c6hxRczSOqMfzaqBnYN0XEUoAt04IA9rdStetlc9pYmrS2Fj4/WEzV8r+ikceJXHX7vX2Csed
VzRQ1edIZFm8pfqpiO2sC+4mIkDIiRjyxbYUeKgSI+27VBT5a1NhFZJdKhnlcioXjsuz47vwvtEN
hac/V1eukug18T0FehZXQ6IJKfqOFzDa4zs86cG8mBO+lACZF3+CTMUx1CZMFRwraU/4i1ijM/Gf
2r4fNbHRU691OOwthq4bxRq7Fi0fVZ3QJOlwure/VCHf7hIRkVi91YxW0BMY+iqrfA+VffMxK7uK
r9NWAv45t1Zd/nT1VqbwsOOIGo1fea1Hxwv5qlZ7FakGkIINMJpYd+LQxjb3a8MIUU+bo0L/nmI5
GHbYeCZsZ79y40pIvytSHURUrc/6dlh8j+5rzC8G9N6sohPbfnkDHkLXU9xrJOZ4GurG0adLO1LV
8heun5m4syp7AoDcDAaoZupG6CU+9lmS0XXADtjLv2S2hGuTpf08PyQDSPXbGdkr70kRmeO92NZI
d88kJHqJEt0ePs9SkemuEG6qPOldhQRelNMmt33ZgkrZEHjlzucmS4X9GTvAeP7axH2G0F8amrY2
+sRZhnKlD92ko5cjod5qFbfeJh4ht9k0LEOlwjSC5VJ2M7Io8R2AJLu59gpVhheWNOZZ28UqRouB
svR+n9JSBVbhCwyf0HPMpipNL/SOkueNB1Haci80Or7lhZGkkbzDQdOe8dV1RN36RlqL+gk1R5rS
gTdqQ8e2Mr02ujQbRsOqXK1dtMY9lEypGjRue1X3XVp9jceii27r0Z6S+yTLHGC2iqexrbsw8a4U
e4jETd0W3KIiFDNWjNNg6RWolljtPycub1vhL4U6Skpz06ClSJt6a3ulVWJi1A6pfTOjvqFeLEWG
pth7Y1tYeWBFmp7ghUg5aua+qlOABb7gblYusoYX5YIXMM3vbKVQvafOQfz+oZqcZQNGpmj3CWAf
kibMIiW17lB+K9DZSe+iGEPfHQpGeYQdihlG+LxlLRZzqawRigi9xs1vx2iK0md7hsV1bfJH50/o
c2bzRsaFcps2Jgo2keq1za05EqVb+GpFHt86lpEUvxtbUUdcQjunQ6IIVSnUhdxa2+pjlyX3pLmq
Ve9KwF/t1q5aNgPK7yQqBhGBGGGGO//pUxCLIVZhGO6gPqKJ1VGmD9HqLbYtzm7qxkJ2sN3olRmL
T+Rc+LFbwsa3qI+6uXqAKVEQ41ZNO8gH4i3DQLlHio5drrE9t62OBtV1LZHB/c2qlJhdZZkG7gM/
Jcwy8ngRGjBaaOz3ZoNCyAG787G/rAkGebux60UDsEyR7zggChtmn+pKzxDO0HBpNz5hRl2kuGAX
2ljtSze1k8sCy+T2oA5qyQ9p0R1rbpK8wTyO5qtjX2PtE425H/Y4z+pbL1atdpvH5iJ+WmV2mwRJ
XKnRtsEzooasF8oWfTmnXCSY6P+SjCoFYHzbi11YRm2FabSMjClCYUP0EsuPWckTLs+ITmKBfYhS
lQomV5G5WE21MQTrcqNU1VxoB9xx3RDPGFtLiYxSLQf2veEJyqx7hDE87Usr8Cjp711jQgZiY4a2
0V0aXoqaSVbkNX82o2GNMGKc2AiuIedqeQoGIYRmSbSt45lpo7ZamYhE90bhur/w/Y7hfuW42s2X
rFKlPCE7Nur3YZuOxt3kYof8w53NJv6K0IZn3TmCfxZ+XteafT1RNPaIk6suRrJUn101QPUyC9He
s6fJeR26qqRK0nqwGB6sOtdRiIzlYLRPkaFE5hMsJV3elxjKGPcTrl3zrxLFuIZXIEs4GYKMkksC
Pxv3qS1D4o64wpF8J8ZohAsCCMv28HgVcTJtzAxwL/pjtK4M/LuxP7Gv2qnTh2uroJxxPWRNXT6a
auQuGfMosWXTNCFKul6zFd+Os9FbsJRQYHiqa7cQQDpGVSs3yGhH9l72io4HBALzNfxCw5i/lAq4
pWvRumNIfyKquHDQM0SKPh7VEfuaWG+d8EvfdfFTg49JIdFOITYVPi6Pif5tikuZ3StgxhAlnTwV
L6VY0yWO5ao5zH3t94veQbXRk0KKIAFckE0HvZ1i63OEViHpYq1L6yme2lAEaZb1zlNDioeHS2Yp
aJKq9EfFTYnCcPEJVinYaZwRUXqpnvKBqtf3fnLd3dwM0Xwd2zOGPmIgpLnDhUd6B82cst9DQSQX
qDwkFcKCzeA95pGnqpcDSmvdZeY0s7ih3x5hbTyNbvLUZJniXSpED84NMikmwr9uV+r4VgEjbrp2
qze51if4wWUu1lS6C69lP4yJM76g7NxKLOHKTGQHfPUi9z52qyrvCb1wBFT9LPKQ68UpJBQIx6Ei
2+R+FNca2meNkajY8dp2/eQym/ha7xANDewWSO++xUQi+m0khCeB5NmvIj/vEle7TCyyNfB0eTg3
7U5Mdqt9SsRcmf2m7dMaP20s2DGC9kk9rRaNX61X0192Bs31N9q9uoc1CkYx2o+ScM7cSLjb/VWO
vY7yxZNCzj/didB3Z48l6sqtMbh8UUdXW/GMBGOaPof0NZJHPpQyPUlZTKLwpc49/jKj7Wb8iKF+
OXgF4RGV4mVSFvFVIwEfgf7pS5ItJ+l1o/ITb+g43os7BIFbDapM/VFhM29dVraVKncu4TmJ8wBw
Q0S+CVLHvauiCtNei1ivw6wrEuovF3VM5xAqmjM9SJG0l70w7F/uVMj6Mi9cq92VcxiieVfJ4ufA
jdke+kQuVo4oSdOscOBgUX5RLxtbGPqP0bSnEFOAYihe9MnKTB+Xpc489LMcZ8DNVYohmYZowbxV
ldyzf6hp1FA7HOzR0n7Watlmr2auuhPZTN/CCHMGL8l8q4s0VOuGJDKNHaxNbg87qhZzKh656WsX
WU6IMHI6Sz3xwYKaHhE59Xq9900ycf1rOpFjL/eO/cvx8JyG/imv8BLoECn2pKwPdpUOSN1pNNiu
Y1xa8peiqxo0dRe9Hwf7KbPzvk9mpFuPjZl0AhFRtVMxWBxTUQuSbatvG4saL68XIaXpVe7Pwphy
az966Vyg7Z20DiSdnswgaQIIhWGk+rZapC3Fz77PxQZ0k21TvMr7HLHivrG9McY6jQLRdwT+Ympc
uIp0YYomObyY0XdzywZHXzVhnApsl0GLZjukm2FTEX7bdF38Zmap6sAle20Mv6SqYw+buisFSTdo
zJA8ws5iz3qt+j5uqjO9maX38qHSvih+0ZxBUX0tuTUNWd7EbZvvQmpTUnxpk8+lea90v9zmzgCP
YuFhc7q6v26Q0jrhzQZWAxIVbP2aERvXXdhQssPrZjZ3JvLbfqEr6rb1HMw9q/oVMIw4SC8917hc
d++Wccl1wAYCT+Qor5qExKtZR0+t27WW25NSKZ587WJ1PtMfPTaMBxGL5owO4NZeDWNajYicHKp0
H+f3jh59I/A907pbgwuW5hOwM0hzaJOBvFt+wpseV2S1EW6DmrkTyuRL6V253p2Jn14OosHyzunR
nxtt1VGTeKlyDIxuhxBt/wik0KX12RSfcuK/0hc9We1VRSx2Tu/p4z4BzIOKD2u4tL3WnTzKbfny
EvY7RRFPRYlPuqyCCpvzVilQWhNIb51TDkAC4/1xcFWAboBfwI4C4oSdpb9fWs/pzDbsx/hAYGej
gJBQqqE+MtURUuF9TWln9r0wG9P4kmKukn/L/uTsSWVNDs6najX0HhjeAXUvHT9EWmvVhEJqXhb6
lb7IjZc9VYir5k95QGBH21+ZS9Wg5JajguB0ht0+KXg8acluiLwsXDxp1fCL44Zjig/vpKc4/qL4
XduvyqzF3j6alZImSzI1OVg4WNjoSZraqO2AupJL2WRiOQYdEYqbGtLnoqgCAnqRNRvip769RBBG
2tejmWntjVVRivpeIgoNriIhCiRqVYQEdITDFFUMqLcDr3iVRt21kqeF8pxxwkP8v700I0Eheta/
0HFzsepzujEG9zXSpQ2mQikiIqYoVGvc1LhklYukYbWQ8bKBGG2U0I4GfE6s3H7C2TuODD/UzS4P
orGylau6cHJ8ImEeFjPml+G85Dd5HH7qR8Mo82snU1s0QJW50PWXLuO1elDVVsMIWFadUVwIhxtO
9bsStuyTkXUAJHA6RFUAYeqqHl/c3EHdmPLqREzl52E6attBxSt0t3Qp7B9OXKsisPpENa6KaQ7N
ra6GkPTHCVGIiqbaGJU3fYKvZb3B+U+bv1eSItLOFbzOO14HPfk1uCMawBuE+xKDH2yE+VVMi0e7
mL1serY7y0UqRSaxnTzbqaFSOhD4h9WuPw+Yjl1ETp0KqKRIgd3jD6DCsA5BgJ5pMK/RtTSY0f8A
Pw0DElDvh8vZ4cppzKjqAg/RJbXvPrtedaNV2k+s8OryUOioAUfzXPlpkgan34XVPfPf0DroM7Tq
gNitqdRRmalAe4suoGi2xc2iolPCIaNVDe4jvO7HM7foqoW/jGdzUSMnB3DkI7JIclQinCLbIEyc
Z2XO9560HonAbkfvnEC8tlwbb17ZZSykVQDUQftE/MRZISBg07luLgYRoAt+Fc8d7YgG2g0l32Ez
VsYdnXAbR9ziWTRD749a+ovi2Hhb2uG5W/XYT3n3hZdr983jEVr0OUz8JHdRWis/9TDTrjycineE
+cnjDAY3SL2medC6OblQU3cE9tqP7RW1J5jTWt/+3XP538osywNgc1GmWMFQtBC3qljXRCBUoEKO
M9+2Xfl3YLz/xnAcNFpQ3IVRtRqj7N2ci9kTga5Mu9bsn4h5Pyd9g5yx833S+ufTG/nIxoK47JjQ
RgEMfXi4cMFwLZ4GESCxe0dGGExak1CZCr/p9vj79FjakVOzvJCgsRY+yQe8UFzyFMSAqwLbDB+M
MYmvCj27kBSKKH7QP8JbBIPgMr/IrOIK9P9ViwJqhSTedhrjz5rdXeTSsHyyzWcDuZXTv24VCy0L
D3KVy8qB3Q8SchU6GF3ljA7Bd9BH5aZxfqTizADLH1idq3cDLJ/izWaGDkyNIGGp0SYjXB0facKi
36m2Z+6Kc+MsX+HNOJnnzGbaMI6qSV8lL22T7yTGZyLj46MsHlGAX9B3WO1TKtLt3MSRCLzY+KST
Tfq09e+H3jyD8T03zirIKe1inr1CaQKz0y7MaLo0wnKLGv2Z6axjqf++/v9Px3i/aA170EKPVWB2
Q20/VXCSTzqDUlqoyW1joCLKViSzfS7b+cy+WMWO/208FAQ48gYd7vXGw+HGHDAmFIEDxGyLUvtt
Myo7L9NQmM0uc6W9dBJQI6d3+7GjCCyWvp9N2GqvP1+sm0oveKWDFM4mrRMz99UwukGpFrOXhtic
VPMM4WkNj/0zUdTJQOESJNvA+d6v8YiBYTt2y11jycZX4+FGaduvqO9SgoA7s+G/3et5e9GmWANb
Rvh9roZ7LJYxlOqv1Wp+ofBg+Q5qlWY7I/4iqxs3mraWjbLyv6yOA5+Ch9Uy1tC1MqWJkGY4IvVO
sYmsexJcVM6/0dzM+5fTQx27dpBwtTSqW1yO6/xoEQLh3lGtnSxxIfLpLGAkJA0ttc588WM3/duB
loP25lrIKbdP+ehhJmHkKW3OQvd1L3uJbQfXVLsNTk/r2HkykYVjXi5E5LXASBTbsQIcH636ySSJ
xf1hGvaachVXPxXVDtS634J+OPM+H7srFrYVZ4jVNNeySmDchIa1dRMI+XXsaQWiyT9/PT2xo8vI
hOi6knt90Miqm0kMGK2IoNUCKTIwXfrG7h5b7dwFaxzbGfT4Aeazgxf+7PsPlkoqj+4omc2+38z7
eSsP5i7ftgFGQttyjw07LqHZrroPX6LAuNT3tGi21bbcVXsRxLv8vttAAdrVN+fUVo8t89sftnrI
yHW0pHX5YU1PGxNHr4LK0DiUZw7hsZV+O8zqHUud1I4z2ptBOL4mtPTSbgS7gEF86ZzZN8cuw7cj
rcJM1W21oVAYSfMGrMgeOuNQZrbvZL+c5My5OHbZ2+waun8mFMw1scPRGkPN0bcIin68p2KymUdn
U0Yl4NYMHGF+0eXGmYN/9HNBTKBSSx3mA8g/qcfYbaaKGqE5pc0NINU5v0nbphQ/s2qSF6fPx9HR
oJcC+EWvC3Lp+10LirIGK9k1QRs32Jc4GB4Bk1LOfLFzo+jvR8FjAzSN7IkKgNhGcUIZ9MHpyn9Z
uTdzWQUFtPZjvRqZy2z/zMpvVgRWK/qHMZBLNHlmDJ27a7Ve/SQmV52JidX5Br4hVWD2ApXtv/8q
BPmLziRvCRfz+/XKATnNbijYdhASW+NRj+BADPWZr3Jsc78dZbnR3jwxdtJi/UQrORDoCF6lOgaG
VTQ8AVX9lvTG80z/3U+lFe5PT+7oTUnWSREThSLqAMtueTNul8cAO8OCvGIS82YY88OYqTtNFDcy
r509lj+HqVMK3N4dujST9xuxEuOlcQWQXDBdG02Zoy+lPf0cgXJt8qidqMKrP91w+hQ27e8+xWFe
l9TzkvvZqX/j8Cc2Ri70oF0wzb6pI+tSgybstfLCTMbvoxo96H1yFbn13xGn/oRQ3B5oa5pQIfiY
72ca1SV9pLRuAlAJ94QptZ+02YM7dMbu9Joee3xw0FiENVHXRIbh/UCk/s3gDCzpTNbvxtkOhPOZ
+/3jGUYqhDiQ6iUcyA+ytXHZVFyGZR2Ql+pYpVXKosBsKAKgoZWLMyfg44S4ABcLZ/JOCtLrkC6P
51nxuqYKOmzdfBxzPmG++eP0on18sZYx6FuTTUA7WtPaihq+GaYMVaCZP6XV7PGACuwWhyT9L4nV
7ANGInTXiVABVa0jHSvSjdoumI20G1lu0ziJbvPWSl5dGen5maUzPr6PjAZyEvl9pCQ/qE84jZem
tP2qAKqSKB6ReGyHK2VZUT9SnCxfbuFUu6CbMDhXXkIzgBw3jYerCNqFRt9+6u1rugMNYSBXoHKA
IhDpm7pO5mwjAbrRYU6dzLnAXS0b8ZWvivyBQSNrj758WX0OdahMn8x0DutvTdGr3i0qgKF5bwDV
OwxTjzlSo1fhLwldWLxgEiWM66aDl/GCAGGU3EyaWmkcfxXEQBrNtvaJTLIYX6oJC5Yzir5HtjXV
SOoHFOQRSFr3VPqm7TDmpPyvAibaCWnUP92GmhXYyeTn6f12dKg/Wl9QRb0PaYpWt4YzjTl72vwV
Ozdx/Vkdz71Px86NaXlQ9XifSFFWN46I6iItcMjjfZp9dbo1rTMJ/rkBVsFXmgGRRMOkCursGhrv
hvbqmWfp+DL9/xRWeScKzknYwMsMqL7g/nVT6ABD9DOHZGWE7Pw5kuh5wNalVLDIyr+/MZVwVnhG
Uto+u/LgBsY+3uTbaJfctPt5M+5AMG7EJt7Bu/iX6b0ZeFngN6+fOaCaJcF+BIr5AxaGOQQgS87M
7ugSooVE3Q5SHFvh/RhVNuet7ZZVMIjPZXiVRVf6Oc/xc0OsppEorVsKm30AsOOTgg5XJHlWbSd9
PH1oPgYpi1Ial6ZBwY9ndLUbchWf22qoUEUPMbarHbUCJ1lOdyJN3KfaAbLgF9g2F77hdNbz6bGP
zfHtRbqao1VlmYwcnU8lPCpKOOJA1IntZnd6mKPv0Jv7evkZb3bENE/OBAa7CrJ63qgIr9aWtZGT
vgHt9Q+b7+2Mlp/yZqiyrLFabRhqgA0C5rfZWUnmAnT5O9f7/44XiT3KVfTiKR2v7yE68WCV5yrQ
CwOwoZL/6EyKjqcX7thd9HaQ1V0EdaiuZDhWgVPM97EhLs3UmP5ljEVpCNondfA1/9d0IjXq4dwH
HRatD5gZhTdOOp1zHj62BagcQOymuIcKxGq5bOTLZrNklyuJ5exq2Xc+4P8Lr8uecJs6hyM4tq9B
LKDQDK0f4ZXV9WB0ric1lUeij0tY9kn0iLDdT9C1Z0qIx8ZZZEhBG/MgIbb6freBu81mwx2BD9P6
xEpxa3pZMKrn+jzGQtl8X6onwn4zzuqcgoaM4tidyiA/yK0ZdFtxgLu/Cy+Nvb5Td+bG2PZBEQzb
cTdtm4MSqPy79mDutV23iTaACbenN+axiS8JNbJ+bBnacu8nPrhdgm6RUwRl3QY9xkCtrX9bLJFO
D3Ms0FuUFhedxaVBs9o1eebCI+vcMrC1AsySX7rA5XdTStcmsLTUMPZmombFvs6rxDsTB3zcseAY
qPPC7ibI/JAIZ9iVSmwXCnQR1W+l3QNVMp097i/ARuyqOnNv/Slwv//E5B2IQsBFWpSg1sewCme6
/WrNVlLkVrYW7Yt93B1kbPlNeznWke9pGOaR6J2rkBzpajI0Sm7IaplL+X31MVWzokZpV2WQpvO4
cJJuwe8J3yIYdrPmmw500reb5EAB+qCE3mFWjM0wxM9/+63f/Yq1BhiSN0Nna2IBZdbenatJnH4T
EQcI2mHwbM5QDhHVOLPBPn5khJLfbLDVBUu07MTUb8vAMh5qu9s4ZbyZtdcZi97Tszs2EM88TEAk
xtByXO3kKZprcBRGyXSU51jrIU+kL1GuB/qcX5we6tihIR830FKD84spzvuzWUUS9pfelcGsatux
wIx7/DoiRFvozcbO7k8P9nFenBJSC1BwiFp/qB+2IgRPE1lFkIff8PHz+zza2kgQ9tDJTo/08S1c
RgKEQ9hPKrs+IDFgRdgV2BPH8DgvoaBipwdAFyT+6XGOzGh5qPgHbUTut9Vdm4h6TNIUP+MomhAC
IEecIuu5t+agVMVwZrCP9yh1tgUxwqEHOrLutdlg9nIU1+DdaljAb+tOmnKTOKKZNpyG/H8dX98Z
vp6w5iMn4KXigGNRSuXtA0zEyDSZCvw3A5kPqJ1biPpsUy0tFlppeh2FNt7faGrt9STt/H4cOfin
F/fIfLnkmCj/gkrzOthNem2mNCbyoK+1ILTlXhrTRQXD9PQwR74hw/A+IdmNM+VaYYL+ZV6ETpkT
11rX1vAr6qZNVCu7BRh/eqQju5KRKJ4bnDbaSsuE38SbMm10MZZVHgjPg6w12Z0fz9rf6XL8+WzI
79OhpO3IJbcKM6ZhLtTGA9GVO3fNsJiefFOs6V/WTKO/s2wQhLRX14ZM+srL4NEH8PK9S1OabgC+
d74wBK6apSm9/emVO7oVKP/TeliKh+uOb1LU9Qwdjm8k62GfGX1+De/SwIQsTs5cUkc/EhEEVxTR
9AcEkZl7ihjTAtvvCKTaXNq7JkP1+/R8jg/istmgakLeWd3wXpxWtdDZ2hZ0RZ/H/ID26bnS18dk
cWF8ax5da3LFDxU9s+oNJ2raHHC7sQfjdS2tfKMbkLOUC33ysKVP/uUzLc0A5BJR/1rXW7BEzycE
BfPAkUP7kJV5th8HT+P90rzH0yt4dEe8GWr1GINgg5FXcmqp2OEt2A+q8k1YoxqIkPb66bGO3hBv
xlrtdgSvU0/PGWt0rHFTwttcPpnt40Pxywndb6dHO7Y3gBhogOZ4Jz+8XfgIT15tDdiPi+4Fybbf
WEGd2eNraak/lwSvPtEFyHfy0ZXsS01lchyT0dpFOgTs0rpWLHMHMvY+s1BgifUNkFFfadATV9zH
FH8IFbZZXJ1pCHwMPtDdfvMrtPf3YWwNQgXqSxZUTcA5O+HHFJ7TyH5Fk+ml9ZLt6ZU99h2pLKD7
pC06Z+tgx+rADiI5mQWYXrdQVj3EDq7liGgB+gPtdFvXPbnCX4/p0rwkiDvq44HkoNqFed4H8+CK
x6JR2m2RRfCZlaj+JNgFu78eD+Ad0EdeTA2Zz9WaqjpCGnliZQHvg32Pyk66F7XZfLYau4CZZ3hn
Asgju5ULBhVIGyDrYvP1/huGceYqPTj/oDXhnfkGpHyPnvogi7+fGNvVtF0CIAv5odVAQujS652w
D0Y9zR9jkK37qukrv4ua6vukKP3h9EIeuWDAqi5dTQbTCfLeT8yJCihHudkHeaI8krjfTO34y5HW
3+lbLSeRhHXBwC8qWuq6+qAA28tKJeyCLB4u3SG8nbLp0uu7+6bW/v7KJEPVLJVu4xFs7DTF6M4a
FrhfwxkvVAmHSBFJHNCDaM98rCNPj4e6GugsmmOgkFY3ZtJhHtG3SR+4UdpgYTEE9ThfRVH5SR+T
56KePjlG8/enGyAaDyqHBgu0NWqn8bLWMFLRBbkxardpphTXMz4br3R1q52qN+cE5I7cXgsqAW+7
xbrXWusP2lPUiRzkduDKzLcRZOzDXw22hGbJAUjEmRU9NppF0rRsEpeAYdmub2LHXFFzb/DKnqYZ
1ZwIMhTsfXDqJURkclbLr6Zz1pzHPuIiTKqxZ3iN1gs6eYNjzUXaB9nk3FJT8XMFyaTkSxRHm7z9
0WbnEpxjc4QlC+qK1IN4Zblr3swxyvkN5KDYY6b2q5pbUMJSExZo8gws4HOKb/GZh/3YGX874GpR
3URCM0v7PoCu9nVW9N9DA4hXyvTL6bvkyMNDSY7KF5qoJG/rdHRADUASNfTwQ6HfShg8k1bfGXVk
+TlKCP8yK/CRrgYxlpVcH766MwfH5LsljuvHNbxetdrl5XgmBzh282PY+n/DrGMIWoJ5r+qc8X7O
nuxc7tFseT69bh+/D7nSor+NUwGN4vWDncTeJMNS7YIWlujd1DaOP4pau1Ljf4gNGErHhHa5IBd9
z/d7b+5YINREOwR2hqep0C+1QflZ9uG3vq6D07P6uBveD7Xa5jlBea8ghBJYopX5H4ntbjt1CaKp
dZubdxou0g+nh/zD6XhfMcSa2sGuBzlDuHlrMXcUPHonJxkI5Ff1s/6rfW2e25vq2fievI4X8V15
ld7Wt/FFeekc6q1xiO/zy/q1e63ussfqzGE49lHf/hT9/UqbSQw3O6YUjKDjRTx6ru9Y04v04p+n
5/xxfzJlWHsUgbi+QKK+HwfABASntFokvZ41+yZTvp/++8v//8OSeoSvcA8WM4LV5SHsMi8thXmk
nXUIpbXR0N0g9/bLavZb40xn/thsHMpMS+UV9teH2kGGr4rdM5uqmA7waW67AXbv6Rkd2Zg82VQe
9T/PqLX6MsDF9MqZdBFoznxXFZ80pEqRgYPdfM4g9UiTYukfEWgsFp8wC1Z3lFtiY06Q0AYoUB+c
q2IHQ3VjB/NXb59dNoG8srfOprju98gkbTB92TX7bB/tEfvdjkFyZz6cs15ZBlx9zbc/aK02jsNX
1qkuAnAIYkcbGMbtfQqf/oBMW3uhDGpxjU7SfWUiW6DY3TnjkGOj03wHlKuSLYBVeb9XC2kl5qSb
InBbedFE9Xa8V+pb1TjYsvXzgRytL85c30cQ7ZSXkfykxIEGLhDL92MOaehRQoxpyaRGtHeqOt1m
UVIeOvRe4PSzTW6yzlvk9cruGfWt/Ak1hjSQmjtfMgvVr0ez2mJCLwN9msuNO+XuHoU+fS9lax6k
i9wFidG4Pb1Jjxw7ghJ8H4mG+PnrqCQl94lLMYkgVJ/q6FbJEH0bEJbSfhjJ7emhjpw5xG3JF+mx
ULReo2GAibowcS0RDFb2HNnhZ69CQOz0GH9KxO83HjB9Wo844wC7+ZAARG5mwdEPp8AZ1acZZaQA
dYJ4lxhSbJzUuCfmQ4/OcK+9LvrdyGw41Eot/bpzeh/IVoZgmnYmL/94QwMC4WVnXxjU2tbg7RCF
HbSixpqdQQU91b+qY37ZlFlweuofl/f9MMt19CbcQ+etKqDg13jpKT+yKtZ3Geo0f10OXQZZ+IcL
NYp+8vtBIidtoCv1Nf5yB8t5dbuvqXum+XeEy/l+jNW92WTYhyStrIPIBiIajNYhe210vzE3Q7It
er85h6D7eAYYEFcSTI1QheWFez+psI8z1C7mGsstMGVaiDcoaMfeyjVyLe1xGp0zU/z4MjAgjvKk
ASRYREnvBzRFmWh9qAN3tJt9ZaDrOoUovFs0Wc+lcUc3H9rq9FN45ygPvR9KjzTBu2PxwWb34Dn9
A2H/M1o+f/2esnjUgqjzwvD/EB0MfTMPTaaYuy7qvAtp9nFQAoU9s8WPdGrfD7O6ZKPO7CsSqTow
W5ShXBFrh6gbkYmbF6n2wWkRlhXhY6+ozj5aXCh8RGHMA4rR9V/fm+9+yZ8X+c1pU/JYlbGp1oFU
brIExQvSN0smW1vGmLadcz48draX5x3MJerdUIPef0UiBgvxpK4OGgNAjbKUGhzny+n74+i5c8D4
UnUiqfqQHqCclaBntEypgK/uD6Mhvxdq7F6YimxvgaD2Qadn8UPktske+Y3y1jFb48xleexoAB4h
cKKUA954tV+dIUFOp+Tw5829K78rU3XhFtT0y3MRyrmBliV/8wGNsi87NIm4ZcpfogRoD9Et7RNo
Jeea/B8Tf0o3b6a0imxnZUxw5WEkd25hKTfqhd6W39umHf3eNn4NlXbTWsrP01/z2LkHgMi9hhQX
6f/qpPActU6uK+yYCYp2P+ZBNXdXbU9V+K8HAreN3DnkCNT21z69nemlev4/lF1Zc6M8uv4rp757
5rAvVTNzgcG7HTtLJ+kbKulOCxBIAgECfv15ID3THSfVOd+NC+M4GBDSuzxLVYpVXeUnJ5VRJvSd
0X/mY/nBHP3mMNNF/u129VCZM3K3EKuEF7CS0aKy2JD0xfTBf4eR1p/P6YOxAU4iAhWUEQGrvkQM
pDWkmIVLBGp5a0eHO607hZIy8pLi768EOBJMpBCAuWgKX4wNpTeSUGgVALbbZUsIiT1DiPkW2sb3
mtt/1pr9YCDCyRJBETqMADteltgyp4fClEvxbA3BUtIssotnywDNtYg9q42Klz9fxQ+GICoNQOkB
wOMC/nxxy+wODicwAfZi3ihj2TSWvhosASSiZY6fzMYfhH3gD/x2rIvhTjQ44owVTs3B83Vkpejg
vN3TtUoLvoMuefHVrYryyIxqiLk9aMuSGTRmkFlYwFSFRGPOUftuvOr2z9fgg5EEkg0AfhPVxkcL
9O2wbVyo9lmWcmJOhL+Fdvu4aU1Du7GHoFsWzHA+uxDv4Wq4EL8d8OJC9I0VeFDvAEZ7yMhzQisN
+lqaFkGIBNV9OCjiE6vSYgjId+sCjR10F1j5GWBkOsrbKBy/AgsWHFcmU+DLhqzF/HQQvQKQWz6Y
vgorGKsEwW2u7T0bCLn2xnXqT878w8ENlQRc5cnV73Jw99BVrLI8FSvAL249vekjKmS3yJumBc5C
9NvWtEDoF93dn++w/cGpYrkC+cJEogmdkbd3GOt13WY5YjlTG1WYQXVo0fjd+c8H+WD2mx4i9J/A
o4MU3PT5b7MfomEiUwMHkaaWFYsyJ+kPHdYQD5yg1AZdUps9JMit/jbGEuoTyGhhWYi4Tr+UvEL5
tuJwLkKcaqCgpblQqnTjWpfrP5/dRxMFikqAWaBS/d4yTHJYVThTwO9oCMIF67qF4UkR06H/bC3+
6HlEhIMVEc0vJL7TT/ntQiaioAqypXw11sLbEYi53xt14TyXac/uiEnF34+L4bwz9YdQZkLP+yJw
063WQl4PhK9mC7ZFuaI/+JUMHv58AT8ag2iqgdEECZrJSfPtWeVgvFCZ49G2Syw1i7puXKRJEArt
l38+0Ed3Cgn81JlE9f0doUVZRZ8HMAJZDT1EgzZeDrEVCE1XgC21WKDjPx/tw9Oa1EjAHcVBLy8e
mjdBU7e4WfbQamJPqsHDRFai3fy3B6AP3RMMB5RhUMW5rL3XzYhx6Xd2LEr60A/pVitHiN813Sch
9vvR9/Y4F6NhNHJFOuZJ8O5zBe5JEQAiL51dRhK5k5qVbv58Ad/fLmjVTSisqSgFhuDFaG8TEBPV
OFE1Kr3RDkExULJs3aqp45bBivXlz4d7P0shAMSMAYwl5ilUV98OQxtaUPDgIqBtBFW26qvaOmcO
b18giZU/KiySsFCEVtUnAegHecvETpxaG5A/m4Rr3h52gN+ID/FjEOBIfioLbSGgARk6TItg8rMQ
rr60NXKVwxUirGnyybJzOUa96QIbU7sZWRmY1Re3tE1Tgc4hvBQTK+g3Ar6pSxgM/N3IbToKEj8E
OIjbsMxcXFkFUl0vREdXyL+syC0z6yC9Oj0kxJDb0jVh2o01d9VUIE/+vXs6HxnAJwi7IIjDPXp7
cbU+UEaTl3Sl/ALmUNR48ph9FThgFtHkFnS7v2ncCkg7wHwWaJMA7IIyfllHHQrmpmSqjhladkZ8
FvtYCf58TtPV+j06mQ/hTbCqybkVKPq359QNlAuwO6arWcIXYJLxtowRSqBU+/LnI10GJdORYA/r
oC4CHuj7oIRB0zRrSQ7xEFGHVLA1Z54XJ9LCozDGel09I9n+zE358jmcjooFDgBkC4hFVJjenp8A
B7jzTJmvggYiBp2G80MweDICzKE6O8lK+/bn03z3CILeaKNogBIyMK46tGveHrHjnBiiIij6uJAC
2rlAxng7gGuV2gcuH/nZ0nXu3Sto8wKwY+pm/ZySnMChRqVa8Yls1vvbi2gFZGXU1UC/e4em5NTL
4QHp+8vGgunUWvaZb65S2rbDWusaST8pa1uXszomPFB8J+QhittodV5c7h56PXAjS/1l0ab7bNhI
eiN0qAlrQTwWAC8MY9R3J7O8cSF5b6sX1cElhUN0WZxMpwo1eTZzL6yHeyiYw+cngwtKGQJvHSZQ
p81y4wBa1TpDSyCvzd3QOqFO0mUBFXAH+gDoEiwSX61gz720PgO2vetz4tQwm+O5x4OP5f4S/VoX
aZtZcIxbMslWkDxfIjhdVn4aFe4YI47aDml1X/XBwYWW15KDcljwetFlw5UJuEMI5Rx4JDguQBxX
MJ+FErG+sMi3xgxivTUgcAQDE5dDbxjG5mujmUxW+Cfz8/ubA8cbeN2haIZ79K4wyVLw+FkKRXbL
VEOsKSDX7XSilENGnNz0WuN+1oJ4N/zQwgRYHiVywEVRr7t4FuCqYFeambjI5j1v6XaOjnKdAx3K
bE8LSzOXnzx7744HZBr6sYjHED0jiL483ugVbdvhHrWwLhMhEBPtSwAofRFamSjNDfS6TS8e3cp6
qAoIfoSSFTaHlwwcF7aCarDxCZSdiwXaQN63XoBqMilcfcqk+uh3ohAFyPFkx/3OnBrVoxLoEMdd
Inrw4ELgwK8nbhO90rYNyIjik8rKO4U5pIEor4MfgdAOPMHLoNgLCrvyygYd0I5Z68Hl2SqBmNc2
11wrtlMPulMwqkL/h3jaLmAD/zImNbJl4L2+wKWnYIumFnqswQY0RtcVqliJnt0j760+u4PvYgjw
jhCkAUkAbz2UlS8mkNZtBMDYvrd0VN6vIaBYHGEmY4JDiULQwalHf+3DoQP2PtKCiqUE1tho5EEb
JQhR8FtOdo4Q9iIbJ7eaP4+uD24a3DORwsA59QNJqpKaelu5lRfnZemBo5rZ1YvR0i6IUxSFnU+C
jWmovlmYJwLWb0ebfs1v2ZnV6poNmK63TDrawxfBY0m6gI3h+ODX+UPT9uQFqLvyutE1/b5oZZJ/
0t56t15PpQMT0bI/odAA8n77A0asrBXjtrNMSligQbo0hFXlGJUDi5OcWTDHLNYeTT4BLb5br6ej
YsKA6TiqqO/C9IInRVAOibMs7W3Brx2In3vubcF/QJbikyv80aFQZUQzCBg71DYvrjBaCKkBA013
iaZJkhfXdEyvrLHc0w52gpX+/c+j56OjIYRDQxaRP1pr1tvLmfLBRInNw4lxN4UHGXRkc834lmoj
1gZEeqHni09S4Y/uIGYXZAFIGY3gXWwHj4oi16i7rBnknflwD8bSDXP1B9jdrJkI1qAjfBL9vH9G
kO1Mbp8IuMBou1z/E6uGEGAGNXYF/V/9u7QgDrrrPY/KI2oqNvkkvHk/W6CEiywf0c2ESb68hW6v
aRUhwlliMI5flFMrkIbbzyp47/AMgJIAuIUmJcTT8PhfLiuZsLsKAtr2smtK9Zw7shaLzOjhLiYa
oAZICEPK8aASO7uv9UrPqhCeGYOCunVPY0ur5DnI2+RIWObcgNAivhUygAwCJ0VyqjAH8y1lCClD
Meroy4cuEDnqdbD/7xvOlfz3P/H+GxdDnZG0uXj779ULPz6VL/Kf07f++1dvv/Pv41PXvFSXf/Lm
G/i/P48bPTVPb97ErIFz1rl9qYfrFwm/y/m/kxc+/eX/98P/eZn/y+0gXv711zeO5tP030jG2V8/
P9p8/9dfYMb99gRO///nh9M5/uuvDfvO2YvMnt595+VJNvi6bfxjQur7czUAwDUMZfUyfRI4/wBp
axLnw7IJAPVUqGa8btJ//eX8w8WzG6DYYiMIBFgcX5K8nT7SDP0f6DFh+sL/QhQBPPlf/zn50+vE
/no/cDF+vv+dIvcKhfh9AQBuY5KxAS4L8fQkqfx2wmBdY4i2afolJ1WCEjYoUUAR+Qfea/TnVpmS
MJHaCE0pyk621SN8UOP1/K6sR2td1COLsI6AXlcFHrbocEodvGhB7+4gUX0MHI0lcN54qnLTiYg5
DNd0mmrtxKgfICn1nOO/ftepuQggRAEZWhJEPZHV9zZof1hG49wDI/AsmX6mbOjOFiXaEhKa/a7T
s3GHVh+6K6XVn+EXqS9AqXUfHJJ+KbyGxghDkjo2E73fFSBWR7Uljd1glcZNQzvMxmr4Sm1VRkQz
jN2oXP1GT5trB9ZvYYKycrIUorhnluKQJM0JaEhdffZBWjzP+8A9/RFYqQ5l5PSI7nR6M1g8vSFG
oYXCgoRZxGgK3RGwt1eM2ulh3tLsOnvd+rXvdYs4VliJpl/0TjsgjgqGryyHa6YZPDhjz9fzbmmS
/cjywN0SdDQzahcHjWv6ikxbg4auz7w17xsKaoRB1gb7wjkFeUdvJMyQb8Fk7ULSVVD5nd7KUq+X
WYMg1QCxb2hI94VlAw2VwcnXeUtTrvb42xbtv3jNY2YqeUWmF6iUy6um0tRC95gHWg72FT7/JMRE
AoHx+Gu8AtwH6BQ6uxOVDkJS78Zrl/UdhRE1zBoTZi+q1Boe8jL5Ae0a/wrOKTRizCAxC+p7r3La
fW6VQWi6lX1vdy66b5j+MAPIG6hcQB9m2lJFni+4rUdwc6tvbAeeTRd/8etvKf8h3A6avpDDv+KA
Hu051fcNLCtjarfqXP93yx7tn/uII56ElY9gtXf8CBEFC75TXVmHesMfRxvl92LsjAPwWxNiBFtO
dTsGvXh0izOrsuTRLJpdI0XykhdyKyDH+3Uc7AEebHpoJpbYwWMTwbQH+W1Z1fKqtmBc1AJagGQP
oRQ8srrha5ckkaNael82g9iAisoAVSo6nDjipAg2EXyVpsw6jB40PnjimwfYcOnLUtd2iUyuNTQS
WjTrbH1PLVHtQFFbKsGguoDw+XEyKlHwtDoO+gBMiNDkym6DLK6UgOwctaGZaQlt0bSB1sD+a0jj
uqY3LeyQ+GIovVDS4V5Tor+qEPmdzax6IGUgHnlP25jAPHrNOTdg+OZPpzSW9hp2sssCxpfXnTSt
uwJFjSQnYAnq0DCrmNzC7MC7Nkc7OUNh8WgiLbl3/ZHGXl+xNPJRBV7Mv80x0zautEpbctgfX3NT
X3GVuCdcgDpGefPnFpcGbhm1l7XtpjeQ1sq2RNdUKBWsb4VUC7OGTLGoeHM9v4CW9kRr0EUKF8Qz
2O/xFX5xFSYw/Dkxnw5Hx4XTZA3m2BVc2yA7m2XGvkmZx0FNRrxWGvshY7kKEeg5MG3X8jUcaACU
04oqThzaH8bJ9tPv0fOXo8u2ad9qCxMmoPeir+Exn+hqE4jCC2nW15u0d/MtowYqtNPkZeIJiYkQ
PhA0FT9KR+JWQeFioUrjcQjgTeuZuRY207wwdt14hiVtZPqtJxcG3POSSjz6whAHOP7gvlckj+Cy
9lRI4w6uR+YdfJKahdW05sb1NPGY6Xa3ZFmWR1pHh5uLLVYiZ0aIs8f1P3WVld60uAFbabInbbTI
IbddLfSNjMU+fsWB+lCGHlF0WCQG1hcUcuphjRTiC9wgr2nDnTtPQOEY/9VZgy6TmD05w2T4kaVt
umuTAJO2Q/MQZCu+Hkfb2OY82XSDkoesc0JYenxrYO/4DeagX5zc7a7bjKscKoWdtna9EDTy4SHo
WbmjEN1ZpIzDsJMdEHtKMObLOxOqZt+CGo5IsAucfz6HcfJh/uVVQKBeMgR5mJLU2M8vaCn+3HLV
Eu502v71rEbHVYf5hZvZuLI88eKWwNbXwBEthtEkPSpdDT+8bqKjtmVuZmxSj7pRakLfZlN4Jwi+
1REcWeS6znLrzuLmAZXsza8J283PWpXRhZg+TsvMWROOnydK+5SXwr/+LSr6KNDwp0Tut4kbsG9M
2WhVTGqbgDKaF4GGzFKWgTZg7l5nP6LDFQl4cDA8iiBtjjaBD6CW+zyGU1MawU1Lj5usL08Wk9aS
lrjbHWHFErZj8IwHV2rvNhXdwwaA7lkbvs5mbQ8PTl7ZauP6g7YyPcnPDcmAQx0cfecVfbugI5nW
KUyUTY3jtEqUMYNXykG0XaSmIdKqReLVY+yA53BgvD3NMUKdoH/ul0runKrW4wF2rUunK7pwJA7Z
eLUxRQV1u4Y6xAhNVH4m1DO/cUJ/baCqVy8lp90yzYN8GzSeufA6w/mSY8FfeozVKGBx54tbUm8B
qpm/gWi9+6Xqp4AIJnMLuEzVK6sxnC2FJe8SggawdE58GJTBOZLDzT3WvaKBlIPXHXjlksjW+N51
siz2C6tZQY3eumvQlYmbGnw9c3pbWdZT7XG+bkqUGWCotOzKgEO5GBrvVCi6s83a3f964YWdLdK8
0aJf++atxhiuJOKPaCKvLrlvV6HtaOpgakECUA8s1xmKaRGcMJt7QOq+0MZOXpJ0WFhZSbdEeVAw
tFVomaX3PR9TeDu6qX5TlPJRwLY49DTHfLBaFdWwmXtuGUqZCr5ge+7zcuMGnbsjqlQHSKAu9DoX
oepHSJkbOeSAptOU0sasMr01prdE2mZUstG9goXPS8n75KWgd4bTNd/hxTQA79o8qgR2Z77y8QBP
L7BqwGiwOcFYMrQlyF86Csg93aB6lV/zmtNrzyZQVazz07yrdQK+qBxZ0Rim1E8F8fsvndv+cAuj
+AFDvZIq+4dqs6+j16brOu0sQO7SHqXnuj9Q4ChLRw4beG+vGdrzyOMGnD0K4mbMU7FxgE6I6yL3
o/mEMq0wVrCR86P5dH06fqZqBurtuwcYBd0AbWicG1q3lyp0Ve80KNKl3g5S5i6wbajaYSYFABNQ
PAgsDvkaukFwTAsxc1LE/x5ZB5rlxQxhya2ySdGfA6t/yUGHWwMkS9ZQOdVvs8q6pQ7sUjX4ycle
LjoPQvSlIdkp1VN2yiojjwKafa0LDb6o0675Qy9NnOP0pXSEDrasUtNddb4QG+helbcV10UIRyi1
m5exXNVkCd/2Ma5L2OpBBW5DiFNEtA3g4DrHTm6RiNjqobNaC8iTQkPXOxWTsCzSmHkPwGHeCU7E
92bCgu2vXXmm3w+l2y8IQ3OgzAdXHF+fjdrcI1jaSsU2DBqOkYDh8uHXi6Y7aJN6HOquQ4OJe4qk
ISd5VWNV8WAZBLbFMxQ1bXqonPSxFEG9T+3x50trJnw59iilty6p4nIa+PYUgo9KIRK0dHUDP3Cy
weMG60EpyMKqMzNqHGjQVbWLKKulD2mRvAx1rT0NfRYqkDcy1o8/NIIpZNoYsEdTvDmWULQLg8Es
Tw5BrwS4zWMx3SDKYUFqNqMjl7rbXkFHku4hOUz3hWZYW6bDZ+y/u5yRnTO0H88dh34v9EraY20a
8Gd3TbVoMUc9J0d7rK4htNDuReDk1zDm80GZQ0LhpApnl1vJ2veqKjSNJ+LkeCTA28vWLkx7w26a
uL2gqvfdvGTD8NeJ63xnD5he+7FTR+4WZUhH07pHUPZZjc/w3z4ckD9G1caCNNjEbwUJz72o8ul1
hiKqT9QyyDC8S6Ne9lBhfhypb8W11bthK4i1I424gwHVsCv7Up51XheRW/Y8qltN7iDaJnfNtCVg
+b1Aguct5g98BuwabKyGSG99xOydLJ9LmtUP4hZc0+GB9JAk1rsygZQE1Q4sALIQiZvxqGp3DSsS
gMESkpxhWSVDGcjsOmkn61M7uCa0Mzdj0lrb1EHfYt6a9/XTvnzaR3oDvVpqN5FbVdmR+5UT1RWt
Meabe9BKkq+aV+03bZ/QbwLRVdTWRB16zBGHpDDzqB3d8tv1xcc6Klxxy8EsqIVw1izx5SYPoKKL
BLKKGzGq28Kwx9BgVf1ccWuVNtlJs4vhsfWcVT8G9hOItUmI7mBwXepYUWXRO+uWt7FhafJao1kb
wWlTLue384swgpXMh609J18UXdW9MzbmXWaGWT+KCCbXyQZyq1CzTbMgsr2fDx9FNSPm0ha3Sf7V
CkS607LUPFn5NzPP1EtmGy8to+V937soLvhpeRI0d1akRsFOmVKHCZ3OF/lUZxiNJg2xWIkza4AA
daT1vWht78q3/R9zcFnLgiwxvMIsU/5G8a5DCGAgvlNWt9HgN7dlZmaFpoP0weeNc+MG2oNOaPas
lwhF4AkcnHp4N69deEiFI7qEJBjlVTa9WIWQV77Pte20f3437+diw9DQigCXRomGUJQEDNnfkql+
w6uyudI0uIojSV57HVCV8+/UU0y8GZ4J9LSKcZ0AOQ6rRuvetEW5gcCYHs1vfYJOaVexVd0SGnaV
AC1Ih9/oum0Rac4/DU7yCtZpsHHIG688Dk7ab4oth9zdwoSTKjxZ4XU8UP22DpIhBFg+jRUyBMgp
YiacX4ppYnR69RkieUZM/gpY8UiDOARSEyTTgDYBlOwiYG1GnxtGp/VL5EXaukx8ui3L4IZhStrZ
qfvDR56rktL9nrDsGUrG+p0iGtT5lBq2UsZzHcgwgnUPN9iruTRUyOrHOKoyCanLznM2mYikPPtB
H7pWm95YGvzi2tw9grhXRH6e0iVDGfiMqN08AUTbn8ysNk9QxpCnRt8lPjLFQJQ85gODY4Jlj23o
sUDfoz+5S3oHhS8kYvyIEj07ed8Fsqmr1204y37SU0N/922AgNIMygAWcAUI7kETv6To5sJgvIFG
/36wy3JRQLQ66jy/2NNBV6eeFmOYyzp7zuzmi4aVOqJGRuJgKqVZDDbEla2ji4p3dJocSSHqhQNg
u1kz6w6Zz8bnFBcNiIBtniUJeEIJEOnc/oG1dS/MaufA3fhJaAeethCabwdrD/sg8YTRYoV257W3
HXLvGAuqtsfQXeiGsGJRmdljExRLa8rdxkDzQl8T/QlqHN6WWAYKBaXUosEY0FDmjryaKz/WtGW2
RRlnWbMFxtyHPQacoRcJeAdhDez1OrVA1vCFvslcIs+gjwAbkQt9MScKYz+uS6tKz4y06yRB3dJ1
pBm+zu6v6VFaLnA1i6WwWvvO4/IppYmLwNhcKZYUcFw2tWUF5DUAdJBv3yVdGUE0JbhWqu1iwwNi
NW1VAfInIvUMCLAHMMMRRVP7bHZiOddN0M1ZQW/SPs+1kDK1V0WJhkPdhqayxLWnD/Y2yKEpi2w/
fd4YViYfFSO0Pw+556/rKYcSYNk5oQYnOuqleRzYFKaItD92UsltIWUDp+SSHys2WCtSuRn8xaog
lMg/1hA/tO5qv930SeFHRQUVnWAwwKVFarXKMetdu5MWV+PgC8EwzWeayfIVQjR/5TOfbCo8O6fB
sxHxT48UjKrMk9/vFBwiv/cqHbHq4Q+of50bxZQ90qSHzD23ozYLrgvcqd2cC9qpKa/AyKQh2rzN
Whiwhx/R5D4kZbf0bAwwgDI3UHOlT4GEnHzaePIa3On1tGrENG/tNUzumxsBp8+wtRs7HKbqXVOo
U+0MYtHrGnJKlgYrkfnjxoAL59FidRW1XXZyGfiPylChCLLhmEwh1hziMkijL2TN9AOwBeAN61l7
9WvL9+trgKCPkvUi7DwdSlUqaTdwqbQhEerAfhlowwHotLkkRCzy3R3pcFWhTHUHFlDoWMWtU9vb
OXXQZAq+tGI0NgZ4EZVsyfSk2Eo85Xdm54iFXrJy2wFMcsecQCxqN2foyqJhKwt+mF86mArFtQug
x69985Zdt9XO7vKNgYrLIfeHYdWwwt3pcy3vzxWGGdj/a76eKsPQwA0mW1YAL9E7uWh9Ch9AKLcZ
gx0kaVHebArnBpah1tYqYV/Tgx9zM+/zYFUceBsJM5vXp3l+pBvbq9Z0MuKaH25INt8aFRrIW8+X
DdCiqNQUtaXve+fOF775ukc03kObyHY7T94AGe+BDWcgthdajNSwWvpqhBxBhhjcUL68rqYS4TBV
DEeNmBPpi61hBgsHok8wBDM68eJaTBRjxD8ulArQK8JU/Vtbnw6O0wrLS3a8D84DQ+lb90Wz4VO4
CG58hKyquUtKzcZsCduTeX9vCjcSyEU2JSBzi2BufjiVv4GQybiW0KFF/7Mcv8KLOqwBrn7wUONc
ewTrMpq1MLAG2+UqH7xsiY4SKpvwsV7O+0hpgL3mlws0puUdw7QzwAb9xk/K4FoUCJCgUHFv+BgX
o26mi5xR81qMjWuvacmbnTYVPNPRjHMgaresLtkBAkph2vs/5qRpTnvqfCzgqcLzFcTAyKnL3PwI
e5AFigvpad41v9gNF7HnoJnza9/8JwUKaBCE5ft5vy5gBaOC9uC2ClVY6vVf4XRvwBqjoVctL/Sr
BDa0oa6wayoYJma9p7xk9zo8SZYNIXu9BgaLurm8ml/sacXIzfIh8Ht9Y+ZtscG7rxRUAD3KvBeE
9PY+wQwG8i3V/VAoK4lRaNIOWlZ9griYK22/BgcCGxf6SZP+OtRcwDm8VArwWhmAoQ8Dlfm22aa4
pyKRz4DrvW5Me3TVNgtVVT1y2Z+fQ5v9vq/dPoSPC+iWDTApoctKFKMVx/wKCLAX5RagMpj6Xhr4
Pn/rjOLOzGFAO6T9l1oZqKgaQ39bTx0J6tZkYTvSXv15GjAs800YgtMDoxJjHnQD08eImq0Cfhv7
uSlVj+INtMqBpVsmlUmWde8ZqD8P4np+Afr8h9aOFayfUExsNP27BreZrxmBJ1rGzfKQg2B1HiEY
REi6JTsPedVRtDo/drZWxGOiOztTds1SNs0TfBjFkRbtphrRlZoHo8ccmMZrTbVuRAF1kLntwJuh
g5gg19YAU+Rx6/fDQ0vzMhTmiCJzDbtDo6zYKWEGO81bkLNgC9vP7JC32Z5XXRkSRazHeSsfWusx
rcal3dfd3plW2d6ALmJfZw/5VEtIg8Y+VNLfmEzVh2qazstGYAX29Z/V0hGdI3RO6MP8Ia3QB3BV
B3dZ7DKUbi3Z4BagTFnqoKbKFDHck+8BLclMwo5gz2VRgkA17gttKtOyct8nto82B7EXvSe729rC
bJiA4TW/m1/0fm9oVX8DqSQZstJIUGFo8DSCkXLDFHQQfVpb7spCp1eOTrdNXCQrGcoFERhB9L7i
/QNBnLQdLS2Jx6y/gqSa/4DOUBnxoedXAwy2Np1JqkhT7Dnz4UKEpFtfzVvMVPpK8TWkCWD1NSUs
fqrf6tBGO3ljot0MtUQniJRhTyg/WqPK9plFk9CyM3EPGR8D0n42xIyntxjWa4TahwAUiWepJWh9
c/pJt9OagfS/HlUfFPmpngDwEMpxMG29DKnrShcilbm3ClKPHHsdcUqYEf+LOXVuYK/kRBBUAP1k
GpuZteI6grxWT3XIZJqtEYL8IhC4ISNuijK/ItLM+juqdG0tPc2/HbkWW6QeHmqMsg1T6TIF03sh
p76dnSaYp1XhRdxvnSH82V00M91ZmzYhISj1FLqYUFepvNbxIiKqtamLFukxtY9E1tYiyYo87pmw
lghvjNhyGuuuB6ZhaRJhxK0+8LjDTYtg053s8ull3vr1In23CjsbmEDlqiQC7dRG6JsPGDpTmem3
zbIF5wzZ4QJPgzijd0dj4kAzfl7EvMFeeNJ0v8uWHn3K+UMPm7QpFQj2cOWG+ABHf0qhYn+WLZ4y
Y8qobZa8aKnhXOddL7cZFB5jgNjxuM4r0yBzDu9c9EFTWtoxeHDW3fxWy/E2N2QSwkK3WldWx05t
MWAxQNIbz5iJxIHZSheUSLfxBKBvWRTjVeLCdGe68LD6GK5EwK5RxR8WaFl44YDuz652zRq/oAge
kwy5U22KiECy+GBUJbzC2zI5ZCbS/4yhbT9PZ4jMSUjyZnXxYTmVIn59SxGycbPRPRd9/QUVHJTh
eJqjnI7+EaEw80bDAryt37YcFr1msa/nUIzCiOYWJn6OvocmGbLQ2uRWbGjEsdcGEiUoLXcuRDqR
PqzMiqcbGyzcm7HOvwSvWape3cwlEqHyJ2fg/DrrAns/9oAv1yyorl5vJIfgdtinA9Yco4CSUOb3
B+5KsHtSwDbnLa4Xm9RhkKO15MoheX9QZiJX1rTVT/ukpfaDmXTLeTgy8DNRKKn6newHDBmjOhIa
6BFJkQLxasCW4j9ncKmTYKfZSFDCdmqF576j1hnaSZAEvx26Ub8uEz1fWjBj3JHcokdF/TpKSuGt
SvTtV/uUBupr5VdmjGIsagD/iQ5yz/06gXBQG4JeUcKCo+Tjl7mbmoO5u0TEe1UKsz0Dy7meJ2v+
5l3uVu25hoOTk/dhiTXiDkuM3GUJ0txm8PoH2elqoX31tYCtQfVH6RRhnotUF+/BZHvSVFne9FYC
TA3yHT3RlqkCd6eAwMkuEXV6o7PUClmlxg1NjCZ+vWm1TfQF2nHGXk4vdZ9VS1ZLBswq3nLMOCss
q0ZYNuNd59j5TcrzfJ+mP1rQwI9yBis41bB8LVToaRcFdS8R5tHxa5L/H2HXtSSnDm2/iLpEAa9A
5zB57JkXyuGYjAQCBb7+LtS+xx7fquMXCpgph26Q9l5pl7vBGfgr1l//YO5PbiSwaFjgSqUeH1AB
QDRduFdzVSBGIUG84JT2eDV2FVLGL73sUgQAzu5dQEUARUN6g5x0Hm8Bu6LPZTSCkoD66ljPKp25
8FI+hM2TuyybpYgwcsk0KniC1BH5ZnOmrbY4mn4ahGlSMSn20g/xeLtonRdmFU+2guFp6SDcNx+c
isNnhew3fLSCLqlVjArJ6ny4WCDIck37OzqpIYVD0d5Wq7zKHJRjNdt46racEH3mogHovXLrpmGb
/Gq5NtF8BxexumA4vMTuXkQbMbp+gj6Q7cICSK/5WAwuPlvzHUhEfhYyLnZ+O4yI7kanWdszxhH2
oEYMmm+AIXxa54qwOZFYL18EDd4NIze1FjYDmb/N+Zsy/+ESH/gBQKT3AmkEAYlP40MUYcWxKy9M
ukUQmUl3eSkwTjkBdK/PXfRUrNyWYbkg02yyyhdBxoEb3dnIyVr/SebfYA6N87dUQd/+WBmiQ0Sk
LPJDQzhrERIGzdTHrsgGSbc6oMaj1S/YLN0Zw3Hz2j/lMV0ulRwcTMXFnC0gwRWsj6AVgDQ7h0GN
wVPUecVh1D1NO3IcuHMDTVADtdeGzV/Nyi16v7nCgfO1r/PnUgX0jduHRVR+neCkGUYNFWL4ideS
3RdRW54qGNk2dg83EqCmaktq5Ae3bvQUxHI4LoP6An1DBdlZYR+N0GmErraHnWESMtpCB6UQszLq
TSjqR52z8Gx7EkNUV7rTAX3LOA/2UMCzO90tKLVDKG1QaxxMKzxNY7zvYzakOfPCowrQt3QLnlzM
ZnqAabJ/rjHVKnVJYR98t+6fnSbAtDjXmx6ERQpMVmNitw41Thqn5xcw/1MyEsqv3RTZzw5dssD/
ksOi9TjlwnuxQVTCDeI8AhaHoH6GTMzIMVxRfvOijj3ZKFqSzgmRMGwpdzvC4X1iUVzvCWQayP2G
KKR33CdTF3PtQank+3hrOhjyphlKGeAz1raSGHFpYLoxrGOAtOUDqxeowaTKz7VL0KRhud5YlFtH
DF10oa4N8Bqsrx1YGCjPffC5VVVWqYinMqVzSS+dP9CkimP9uQuaOFkwsPvSBsW4LavG3c7WYgHM
j7fQPaiD2wJwrURIRqwHpXWaxZyf4H3IT5Ig4qhfPwWg6d3FFKK3MxuZE0sPp/EOWFuzj4d43CGS
vk/k1OgLcgXe456PFxsjwAASs2q83K7jqT9ByJSZW+aA2Rrrr6iLxUYfw9xAvo+VgilUYHnr9I/1
ZT1B32U/EMQ0mK8F6oZgSwl4ywIjTtZNz33CwLYyU1HwtRc+VGpdFUM5whGgPStRJrTQyGvxrX8w
c/C1jAYfFFcDqUBTlAf4UxtszNNr6C/ud4tF23Aemypx4TaaCShGDvy/dYmAPTV6lJEevgyKs8SC
LPHTCI112tuk3TdD9K6bujoFNa9O5syt+hOv8nC/gD0/e1LbZ7iwUGvQsMh6yhnGMSMMGx0feQsq
suzLRjMvK+fAx6yJ0OlOfeACKvOHIlVUdRtRqEomhYM0dLlMBaCYsN3zqpWZ2V7NpS8IZtP0S3Gt
Av/NH+Lyic6RTqSn44Ntd3IDlW6xUVTal2quLyFA3EdzcPvc2cCQFierLKgu6u6bno5sVO3XcNlj
8lkNEQn+OKan+qjiGVIyI4YDW/QetsTLTIdpQ72asL57g9dxOs+rOEqPk585Yt7PgTfeD1b1DTYU
/ZmDu9mSeLna1kDvEW+SamXFWGOC7jzpYkx8Vn8XIhxeMPNi3AYIpjrOYT3ssXc4eFGb1IgnlI1M
GYVFO61ZHafWWPCjEc91fD7QvKifJPKCNy5mFsyHyKUIgmrrYz2Nz/7KLTnkTpSU7Nm6O5tDZ5Vv
YxXFiWzEfdEBsLenyX4wZ5jChULBwpDwkkyPiJeWdwYRziPxKCkQO43K/NQJu92h1I+PZau8c+c3
0QZ/c/nMQnfB9wnYqQt0W2ZWo8YzBy3QM91+rUaseGTRwZ2g/l7AafroAApMc51PwONQq0OG6d4u
pazd7LbPF3phiZFrYc4SFpV2CVH1OHNawOp/kuAr975i7Rm6AjD6sXc0DyHrreV8tdfnEZNjAGoY
gtEt2gViFRT0hIoqcSY93JrwsNPQZ/qtf9RdvyGEYf8pi38AgKPM4tzaRWjC69TSfP0oWzeDOQVC
Xzy0c0vja5MPz6YAYX5QIqnN9zCwOAhOEZfvfrRixvQ7a+YiRYEzgkWBXLLG2nNTsnmAJt+qxoZK
U3PInRqxJGSFDsyhxBh0vKm0hy4LsJfBuQziBQ7CwVAMu/9MdAlZM1oaNEYgOglpj0UxvKElnw6l
FX2Vq8YViR/0GltooWcMCMDvQypV5yDygqKPd3Xn9qnlV9PWsqwajZxu/hJoBZruAwSEjR7yFBPc
tY4PAcj1BxQsJ6dF7R3FP5W2ah6qMx617ytydHHKKcbz4vjbUmsLgqARwodVuV06KGKNYIcsRSZi
1uyQEsc2QW9DKBVXPy8NIaWRZvUTRkHttSQoimAMW/feFj79vW/lELKo6mGo15Fs9dJ9I6LazyWm
TDP6BXbAMGlz4t5xzCc4M7lu81haHzvEciS0LZrDiDb9mZfFs13Z5deF5Iimn6m6W2ABR3G7mTrX
faGhhNoxri456YY3y6uak+lMxo6ESIXKq9S0ZBgIEiY3KYkbtFtRR939vGrrClWIrc5rTLiXQbvH
DrQkhnDsGjEcu2b6URQumi97gkQjnJ/GiKGRdWi4M5dCV/osOvJ+u8KIwCev1K/zAi9uK0ukSCyd
ePYx+yTTM/glsl7WtUP3Y9Dlqfmpa4956vYtlIfS0qlDJnI3FV54GBgStJALle+53YBZ8Yg492E5
JqbCmeNJnqnOh9slm7y9GDt97CDCujCJMZIsUHTblYN7JB30Wiu9Gg2zf5ForyvsEQjpWQXFjkMf
pVOoFwAxB4NMYrkpNq4XDcfQcg//jU76H51LeDIDzBqAVQqWQ4Stwb/9sQT1oFap6tCTpxKcBMUw
TwxsiD5FWJTXhdwOBd83GiREiO8/CVfNK/WPkNXxcxiLOC0aZwFa7yFEdoiapwUQSkZX7KxQQNHM
GczYgB76/jIGLsr4ZY63KKsogpigfJUoPgHLgGRFcEF5BBRc3UTBo4zAZi61lQ2U8wcsXHCww1bt
Dr61t+O8eBCONSXwV1RfVR2+DVDBPXUe8Q8F58WWvfzlc/oo818x6hiQF5T1gHERrmTs77+BuFPI
ICbMvWBHoZKEzneeLwXXUBeqpfpWbLxVG8Aw3yBDybZcOAcQkqOtSjUsJ3WduJPlXYy8o5zod1+X
ek8YJF5QOa3dGrr+c78291aBNt+c9XoeHoEZ2pk5Q2b3l5tzJBzh/67cPkhvTY1X/1O6HSLsQfA/
eK0+Tg7zszaQ3QGIWP25I+zk9SJ/xDtu3VMXEviSVZ+5LmKgkL6HFtatPlcSpTMm/tWb//7goo8k
/Ip+IzQICZewxyHEBcbKjw/YhFiuGnVYtbvxyOjbIRXB5/figEvH5Dt9z8ANvcSUPaGx6e5QaMer
lQWyDQQ6upgHsJkCKS8lAetizsZYora3FUqV+bO2/fHZ0MdR8dkqLMy0r60AUf6UpGHRLFt7aj9j
WDE9dEtArxbv2jN84JfVgGCcCA3R3gZaZeXuDACDfRhJyYI/GWG5XUOn7fPyzoJt+VCLWe18TofH
wgIzzwd/+cZ92BrrFtphpBZlEaPT7c8VEHMyDKSE0nBaMPUox4atg/iBglFC1FH1TJqgeh7C4dtc
jm7qGNVaoHOosoNp3lmssDYGEmY+2lm7hrZfAF9KUN4OhzDm/bZ2ARKSVehbtY6LUSQjTXsnnI7h
AE2OsdFYCsxsLaDEWUWIJaJC/iKyiD6uH+vX68IWDN/qmn2yppN8/HodDPqE5QIoWuXw4dz1Wp1D
EqrbWY8B4Ucd+NmvW8zFbEPM++7SpihGsH2MI/AA/Av8KT9azJq5I/l3QzkHs1fsEcmtbyLLuJ7F
YfTFF+LT8JL3BbmIZIx1eJnWg7m7YGbwzi0waUeCFL+DEiYmzZ2hQAwFEZAHq2LBgRdsOmpMfbFT
c9oxiu4e3q/Ms91zuyjvC83DVLZL/D1vViFo2+rnMqy8bYRX6Yi4Gesat3B3zJZFwNMg9NSt4+9L
qb+HLjL1+7lesjZyyEnhQd3Bbv/YdRY5Neth9JsR4QPMlykmAPENRqbrfWQHzm8QSTTG6nbPnu5L
ZvMvPYsK/EJUfq7yhqdTxegT8u7Yxunj4q6ik7/rhmo8wbXhHxcMjfoLj2VMpb+g//WbhtwWYRqY
6Iq8Qv/PFxkgOiINGgTQUOa42bCiZRRb56Gewy9oakEnrgdzv0ZPq15R7zxak+99mhUgXYVwpWxe
OQ6KxyhBW3lzAlWiSwfiWZ/iAsq7AnAVtocC5BfuLyy6VnHTHLHNOtdhKZxrCDv6FaPu48Ru0PSa
H5h75qdBr9xLqx9HgJ+H0GbPvMBkIN/vhwz1BLuGrlplXPQYAEIDnOp+752o/Ipsnz5plXQe5tp5
lj283l3uHEmr+/ul6X8eEKO0B6rhPjdaxKhylmhr9ufAOUl/bjI5qmhnr+QGHLtWGmEIzdZc1n6g
D7buoQ3u54PRlkLcD92rVffXgbvsOjZ8Svlc/G1W0v8LJoH1JEAkyxr4GMCf+acMFLJmy0VGSLvz
livct/x9wViAJK5Hea1zp1leWxtBSXG80HuLDkviK59dwCmWpwEdCUzbanjisbKThXBv4w2Oykb0
FMBQkSJjWx4giri4uDRG98orxI/lPZbLrQWv5NUghz0ENltmM5Vyh1TnKVqxkQUy3WaB9HUKpyob
sUEeVc28T2g/T1X89t87UEA+FN9raBJcSZCJo/LGh4E5fh+XqGIc/D7s3Bnjelk4PcF+LtDYRMEp
qGD4mheRABYINnW8xgSiYSjBXuBaWGsf7JGrQJFE02ION24to7uGN9vR4dEJ8/pKByYQnuV5/7Wk
JX3ulXrXDoWKGdpwxWz1LXRBEYkx0vcTXGl8mb39ZDPxBA1fkVRrHc4xu1iX3btdD32G2eM29CKA
PZTXPFoE40qJ4DfzTj41lGcyoiK17KGFfAd946gxXFE0lnMIVJTIEeOoDD5YhsiOh73Qzsxly1rr
bvj0358s+ehDx6q/JqQCukdIE0GwJVnxzd+KIpJD1FGQWIF39vXGcIAs7lACN3O/Q85ssEVHLtOm
rZ70Eg/3Lh2CVyL3fcOL1yCY3AfFyKkXXvBKZeeeZx6phK2XrtvpfdEtYMlZc6A8nj9JaackKKCv
wzKAEffkLdShTOvWHh8E7Nk7FJ/YWvI8PwwYWox3fRV6LcWU+l/1EGBj6dz7cf3M/r3ia8/y75Ua
+Jsoium+q7mzJxCibwoItT57Lmjgxul+FF4nT6rr4U2ePHLG9rscyr6E38NxByhbxw7sfug9YGhe
lLKwJq8+8A/kURP1NejE0am1/gsjazrHX6uy+QoQYOUingt5rkCO/ni4cwmPg0BUHViD+B9Tn5sD
NsLyYs60620RPbGv1qTTPaDPInew3TS2eBQtNLrS6urvnTNnA7i/dx1GIisnMl16UUG2OZR5huEF
QbpQVOvCqsWUqECPZ6iLi5NcBkiX0As0vUszYtyLK6/vN/mr9kR4NaIt9B6vKMfCa0NjYBUIA0qW
skz9UiMRIgICJkG9kxrtwtA40CTh4LoCK0Tt29uijZYuVdXrhCrxAdsJAFzEDO+1pUdwBXJK//uZ
xoP7YbkAxb1OukZkVui4iD9AUfPxoZ5ZBIV4MQTbkd4hVW75FJf56tfqj7aBRTWnFsYOxUPmWQU/
GLGQF+dvZaS8O+qU3msXZTqC4tS4Kv3Y5hvj2OrsYpdPLX8VAdqUX/fLydrqGbbIEV5vEbX9tnC9
5liJfmUsVHvgwZOeCXuaOyGePaw6cFAE8ly6oXhuJLKlhg5h9aRFUw3vRX+p2q5ZRUL5PQWOdMF/
AoAaKJ89tnYnK/0a81IDCOgpJcFTDYPmPYqyLb5+mloIvDmUXiWexUCAdXL3zvytFja4tKa+e7hd
EqgsHcCYCijsYwjXcELDNvw++odyCOhJQgSc5euTAdHaeDtAqcHP3eAN0KZO8X3pwoJFgd09KqbO
8QBfSoRklwTCtzKFy2PZS+gtMrhq2r0riPviRbnIBqbrpG411uypCbK+RZ4IwoZA8Cq3qc5eAGAV
+mSJie2JpZiFwnuFshsBW6GbX9oq/2aUg6KN7/NZ8UPHw28GYjU///cKc+oiYGG5t+OkcO80KYA/
sUq/56N0E+no6g5uWxB5YywSLJPgvgFFoJ1Fap1ECv2LVVZQpzHnjcCSsPVHG9rsIrTfVFllYkar
AvHPnQTzfSLFRFKrhcE4zgc7Kbk7XLUm3h4CrzpF33nvVcHwBm9fA5PxWO/N71YO0n4CXTyONTnA
fKmPebdA77Ry6aprT2pg3Qvw1ke+tCIdvK554/LV1Cs0LlxwnLLZW4ttbkP3Vx0wlFBuSMS8PSat
s43B9BxB4QvHLnJFXsDwnEfOrnPZXzMx/+TB0ETEEJUg+MhGzpDz5yLmILqKodXtjySX9MwGNEbK
r5LIm/j9KmvOkxuzT5UTnsyqBjpkpT3m7pCH3rnHIKaNNkL2uUV3TCy00poXsky7kukNAmztjNNg
43RxeDbiSNVga9QlnBqqgz3FnQa1GyfHOYhR6dQAZ+ZyWi9LvxxT2wrGjT1EgPFHXT2as8LpqkcO
P1PqOOU9Y6vpe6WnI0c19/ZSbnJk9m9ufOs4Cx/sNONnOPd8+H8wotOF0+zMFFS57cK/554VP7Uh
m/fd0Dk7yEH8tAiJn02+izAHOqtkWlVapAcsojmSVv577TPZRr9vJijxPQTnrQMGXOSl/alYJUHc
uV5b9se64Zja5nev0gX/7rvIJMqhYScRvQAtaL4wRIThCtAvBv52Gy6gy8uD3tnTvE7jCkujYlFm
JGVd0S/JiEr+ouu4Q3eHjWLliSPVvPdtV+7HlTD2Has93BARdwysg4bIbHJm+hlvsr0vZkFhAg9Q
XOF+bhcePLoaldSY/4NBZt5LHiIrYG7KH2ZH//fKymFcJT2k36NcotMiQP6YcsgcxDBtwd+Jv6C9
gfvRe7Viahj+g2HUa+hcsAYCfdxBhnEqp8Urh1NXol5eXAnNaOe43cmWIQKP1o49zisw0xQwW18j
iACW+WFxnBeSzxs5fou8AUhnG+9gcMhu0QnAnu6nghNggxEM+kbNiOCH2S8ydR7XTXemQr9ER8P8
YqDgK1b44FQ2TrhpmUvPs2qKc1xoaKrymF8RzA4Z+4a7I32obALSS2A33PkyAndFLfCOJh7CX/rh
3LhQolASZXFOy+MKKX6qSgQ+BDV5cznVu2KqX6HbUuBzm/Bu4vMDQQ4FwE7pP0Kifh1Y7ex1ZA+Z
efcGulWlmAFIcQ4jrTvs23bKNw0fxamCzeXCmkpmGHk0JAzTwvYu4O+Tq5S+ISuOlV9qApvtGLUg
BKte/iz4BjnCMy6/GvHhrfxbC8GWiB+OMapVMH+ueCyMHuXFnKFyb/Y3r7YnG5p40VRkc9zH74ji
2BiN1mqtKbd9zqKTIZGMJ3usyAP3Af1Q6FbOUPuITTkw+96c1esZzdnnobDKA4R5h182UYwsaq8u
h/aYKScFMOxsFDqNcoN4vx+QsA1JJ4MQgqnVSTO12NiArwFdx2IALpM5GrEgkOl0w8B3YACCFOBD
iHrKxg8g64BcMfCfGltaW6VzlWGiePA0+lawmb1qSgRCuFLD/zGi8f9c5hOzZnBQS97Anb2yZtKx
+71l5TVCEpvKQUfosBRjVOljWOALsepSnQcP/05tE3Gp3RziOVhVuhorQtuW71FewTs+YPxLWnc/
wliPu7quUCqMPaSnrXDIVio0gWEHqfUump+rVYvRy7zWSY6JCwkhiP9AOBn0QEbqOVQBsvPjEtOh
+xbgliv2v77gqsCiPOauSNsw965kYP5VoTvCt4uOfr3lAGhJ42gimfnTAIbJdBjiIHNGJBQ7zOVZ
oyHpESBxj2Xn/jzjQHe23PcyE1EB6B8vRA3dvEnakQyAYNz5CA8hgBLJrC5ElG+Qz5xlGc73oxy7
U7TUn2+fg7lUpdwtujjIggLcCKYyCzwJgaGG2GAQ8jlE2AvoD70vwbSVD6S33wTGOe/Bjm1aLyqe
8ASzx7H9BHPik2kcMfWySNyhpk+cp5CA5KBuc34PaRVkARWLDzfENbf0d4c6P3UuXokE/gCp+P33
ZrU1+ULFmykaMFZpCNEvwQJ1gNTqNVLua8P5trHC6WV+avG4XlRBIvAe0tn06yVams9RK9U1Cisn
Q+NtI0ixpq9CYYFaA2nG9WAe1xqzqHbxIGZkZ5QayRYBCVP8QXxjFFBNF/NtVfMTknpQWOYAYI1E
WRKnOhsLljkgUfPQwVOZNFjW7iDbQUE01giSWTrvPMc+0FBV7c0CyDDJ+HhbzOC5oiBlyYRn1w6e
JC/Ik3QhERio+xDQCeaRehz2IR73bY1cgFOXs+mMsdawMnmB9Sgx4hojytX4jPHuAUpTLreRm4/p
xGmclcRbdjeOfr2chsDZoC7JDN2Yd+0GZK+PMKag3KJ0dOBohu820azKSmfUZ6NNDVhwLS3OshE1
MRBe2AvTzuMd0mRnFNZYIC9NWSmYJMryjHAn995pUQuEqw1K5OIMJVdiWQAt+y54NycWzd97W3gP
DnCaBMuZfSYOkkqGWh1lCB960iAiD77uWiTOWlxDpdmee9ua4UyD6qeFmOdloUDoUGYnDk3qesAJ
RvW15uTfH8k2CVr+7EDu+jxI39mUMFrBy14Xn6gzwEje2Fns1O0Rsncwyb0XIS0AEUm9GMAwxYgB
meXRkJ1gGtFwjMi0uZ8sFAsrRVTqEglFjsMy6as6M88KH2m3GTByLAf9U5cDBJEh12evceRVOKUD
3+ZwhxhwTGGeBfoJ6VxhcPGGrzVMWtdp9WWzWgb3Ld2i5PQTuyPdDr2Sd23B43vJJLC2ubWCLK4L
HgcTmTVrVMyIrQye5hbqgTHnP1VYqpNVQgae74IlDlIEFXSZYfzMwYfkx+ynQevuBirytF6Nr2aZ
LdezGeFFm2hUL6M7ABus4ztzwJwAxH0iA+S3e3XI28utAbVE/4pXcUlFi3GS9vpBmU+rQ9iTA6n4
//2E4T90Re6Seypod1nJ7R0mHsU/zyr7fsFg+KO/6nLALBUXmm+DFdEyisNiLXn9ArEgN43fFA+3
S8RI9Fm7BM7WUR10fOI1XgJ1jxF3+t6ceSUeEyKHesMofymF8B8XQDGPmNYFphapIQvyCreTUmju
JPJqUmSuHnNLiKv53aZt5Rba4hVDHDLTsJAIuinEPT9xsojTr/tlXP92fwBHB5E9TzGyWiEVCX10
bg1Ak1cSHD1vD0Vf06zsCupF21GbST7kiCza9ZND3+t/zF/ldl6/g7RMYSpov95tmYOkKGF557aK
7Q1UHcPRH/42QclMEP5VeRsaBeHE6H4C5N4hQnulWX5D0uouLsDQjtiQ3Bk5MasVMYA9NPFXS0/n
EH0yTw0cwGNm13V426utBZChBYsy5ut47J7xZ7NODt2sDjcXh6+CcDvOeNaEWkAQQNORW0jMiIZ8
qwvbfmGkyvSaIzQ13o96tLDLslzexdSTmao0f20rhti1Qunvtosxnrzk2KKL4og4pbWMN9W7OdSS
fO4X2BEw4Bpo0hwCc4+IvkJOpK+hyJmbUNu+WF0PTojq5gJtVRIjMkpmsTvJbb9o2NKQBImMWS+e
07ZHOdgt31DfxT8wW+0eSFb3hbroxJG0Wb1ShkW0RybMgx/43darubh4YxEjnXWq9v/dGcUfkU5D
fiDF3WQjYsoZ2K6P389IFUg66tQI2YZk32ifYoyIQkPeArE0hpnart6L3vMR6oAefIzZt1k8/6oY
MR/LSxtPIKN7apBT5/sX8IryiPRMTLMK6iLjuRucQoe6xpb8EHFnOuSwQEobfK6SC/3UxACA7R6J
aSAS2Cc2qXeJgOK7QDqIJ2Szv60qu36Mh1JBC1JM0A7i0hz0BOMC7cR92LVTSoMYgrB/4z80TPaX
HY3kKZqa6mqKxsUZwPIAftlawdw+SjCnuzAc3F2hwvZlnPhrrlQPD2zY3Q3VAr3XMoPkBU30yW1H
SKl8iC+NjAfaNhQWnn0PKRD66/XK3IcIF4Tl1M67nsfknkTFxvRliAn0nyTt36uednuJaX/Olntd
yqE1eGwG8gXUb381rzVDWtBaxEKwFHy2v+q+9L/Eo5w3LkauHcshVI8xQKC/PAwfEcKVUEAYqu/A
Kx9CD/D/gmeCxWPIlBLu8aaMasbAheekaj8Vufgc08L6h8dIxajd+f3mHmrYkhaIAoeDXpOHX2c+
Cx7KvPrEckwSTIfWa7LIFi0+8R+RGNtjsFqBZ7yQSQn6cFMPTkqJQGYDzBA/z0rcK0q7QeYZJc1l
VnGXlgFFwhKEle+Bym+9YlvSIS0g9b+bRBueHB/lS4OtzCIo9wHuLgirm0eEPHp7Uvre2RwAe8AE
6BaI/fDiImtrjSBHuVq2SPvckR6NwGog9ZS2Ly6pL8ZTil40o13VQg24FJCZ5eKkipKdwzpkyRJh
ChQyxpsHRGpEe9ftyz0P6mlPscZlavVtmQMT7Q8M0xIHPHYUu2DH9qaOVFOYQxtov44WLc5l6yCM
gU3z1i6EACjfQDIaTNYJ42lebeggN6grAcc21l4G/YBnOJYJCaGaDUDVJQEUCHdIEszP8ziW2dSW
MVJV/+ePdNPf00zDj8vGiiW70HcjhRiRphFSiv5YNmY2WaNQdY5ZY2ifx9GBZgOLA/d1sfUlpETE
QRbgoGzEgOF+Xwc/7/dNse6fgdgRDGlJMNzEO5jVG9WKixDJ8tNNoWl+OvvVCBk9P2KY3fJZYRSA
kaMAO/ag3YK+mY48P5EZAY2jp6tvnNpZ14FJUbl9pv48vA9zwVM1AO5skSeXVQG+TEHFvSlsA9le
vA9XKi/64w3VQt1Yb3p4BCEk7umjOUMMBvwyCk1BLy36CGmrA9H4DJArxvBi83ovS4mMAlcHNzV7
hbpk7zcW3Onc22Oc+XAPPUSMGt85/vLqdaPKcrQZD4hkgoxrGUXCAb6dehcl239/c2BOsKL/2pHx
1cUeIukQpo/04xjs+/rV/rYjs54geAxm3X1BBnfL8BrcqTF+MdXyv1dg66AlB696hJFtgwj9aSPD
1j8Msa+fNYXttyuTEQDExfwmhiGUycThfbnhmZZwv4dUk0sfUCRyoOKA+u8QNRBkWjz0r7AAdM+t
6vbGFFcD6foZpOn1IfQKyPjJyoJYj+asgYr9dgbsAIsMjMwQnOxCB2kOTfXN5D4Ua/iD3bOsh37l
ijeS7ZFvCsU+69+BDU3IpkSxNBD2zp1+uiJH1jVXAVcYAIGklMwKNUKrYDx6RQH37LtIR1MyPrXI
Kd0sfYttwKDx+dpywPb3MJeC7aVEHITTEaTveLnlomJGmz5pWSfj4JR706f3C1ofzESC2sIvhLsx
/14Btiit6pcIVf8pb3rvZh8KLDTxMqjckwu6KAk4RuluEbNhJebA1eK+2iHfdvN0Gm34z3zITgFK
QJ0fAXy9HRprwRTwiPu3brZVkGcOE9mYgrhmcBRinPq3BjMDd1xDcOjNfDp4swtKBFD5mCgs+I0e
ypdW+P6O9cuwlyErNzfAuveC/IYF+35RHxGDhyw59FZ72C9WsRxGeQMPBq7e6vE58O1dE/P6icPP
W8GaZl3Ncme6aEQVnXwGnWs/Q6KKiJ8j4rPiw+0sh1xCq+iEHmjZejPyDEophze3yNe0+uUFNU1/
ZnYAyljg/thYm6Aqu+3URgjA+Xcr9mg8/Xy0JvNP4FEvn8rWPuSLwC6GsM60pJW47+CU2BOKSQRr
ngQcA/SgJxAcWAa6qyXjeFuEcncTtf33G/ln3BvGDyBNYRUp2gQ567ZRIv32Qs4DjAoV0eIQCJ9c
3boDuj9GO6/zynvffC2+ozHr26BWFQZfQINSfzZbKCoYO2OWDzxMxgXYkDUHGaAk9gBN0fF0hapP
N5z15usLlOL4PIZvTlCzG9xUYJLquQ7WlRoylxFdyFHr+DkQcYzudBXxBbNDN/9L2HksuY5kSfSL
YAYtttQytd7AnoTWCKivnxPB111d1TYzGxZAsjL5khBx73U/PqI5ydLlSa2hJq+AFoai8pDKPlyJ
qjYbvWI35RYzwcKtwKOSXIrruzolctcY8yevG/0Hd2rc5//7Dwj65m+XNLmI5TpGjWG4Jro+Fi5/
v6R5IZ9kFHGzj22CUAZJoJisEpoiitlJ7qVtqNN0M+j6qb9i08NiCEdzZiBB5cDhhYTcX8Ydhtt1
o7qvRCiMB8ddaAfJQrJrpfiO1eVq8uNlsyRx/1RVJfE3cmuRzymAV9nPxRnxjnc3JvFKmVItv2rv
G/r6W9Uis5ofThd/KBUeKO8rByKYoiSMbupRO2VRnHa5TtTXvyh2CPThMTLJAauikYsjsSdIQ4hM
rMW8gW1Dh2XB6Yc3lR4Mx8Mjnqq7W5vAmVpuYbQNVksQXH0X1uLSM1BdpmBGNtL4d6V8mMsrNIhv
adNwOenqC+0Q/Xw7nqZEoCyTsqhCpNkauUS00zs6u46RG+vbIticN7emnKVVYu2E4bqzUmiaVUpv
AO/gJjcnG1lVuF58pAurABpxpiQptNKNuyADrxj7z2k3zy8R/p9NQ213F6atd1oK1ICpjVzOXCpm
jLLRoSx3ztQV/8+gyOTU+9uxBJSFMEgZWYKqSIKvob7/7fa44Ne2LRhAexNzJani8LPQr8S7YMCT
qh78yV/a1V/7tj1Clui/AV76ruzJWubndwX0zCR2vXvDt+vPzLezgxO530uT0SY+BnqVFvBxu7Mp
IdQB5zdQ0Ssyx3ohHCxV/vAsMOuq9RMcT27SXEErLWFVh1DkHpWJf/NPW0n4oCzVRaIxo0JyHMEv
3VbFPpkLGJueY7s7BG7VKoj0V61EvUFU7UH5HOGMMyOUu6rsiNxObPwuvM80iHQWc6utTbTBK+P2
HGKZg/4HIB6fUTc687E1PLBvZvvNYYADNjDIHx1XxAcHCZxbzhjapUFFfWFExPjc2CwWs/I5/K1i
PWq2fWgBDpCmajwpnOa/99SnkXuuLlUTsrXx79f+fHAMI0AdYlQb5gqkfHhfzYxB1JlYgZJ5mhhX
r2PfDmm/dNEVmm+8ujlqbod1f6Nky3PJrk33w1z60yApYwjo31yphhSoBjdKMV9VlvuzEaCfnHb4
xv/5gdFNrOY0D3euBh6uLIf8EmnT78oJ/Ud3ji6Yp0H+SryieoBNba4XYyj3SwdJANaPfXGjGCSe
EXtcYlJHIqTylRKFe1hj/+VuCQQs15xJ35yiJlHq+sLESX/DLwr8T1HRByulmfIiI0LvLrYJ5JWr
6hd7VnrncwVaRWY3HkFuNC+4VEHuata7g+LjHFukumKZ/Lh19LTisWuK8UK62N1NMza59id1t/Ew
a2G5FcQHHCnakjcvjw8Cwz3rfTlaixKKKOUT9BdNO04mUFK5JInq77cbEMtBOtVBD3hl8OZXwytf
qCIY5wCY3FBYBzVifHc4tyZcjl1URzNnggSZ+/tqpXeTna2q1TRBCOG/pV/+7tw8IL6m0tDPy4l4
AFJ7D0JAu00iTff99oudsVxOOhPxdVTUrB1ln9wt6/SE0clatZXYdK0xgiv0RmSX5W+tLOtsMxe+
sb79AFMOqOc5nx6yWntTUs/YD6eDmQzJdo60dh93OTnTQ8jEkDNx48hDYg4F4Oe02aQV34+eIzDN
cBJxC1pO3FWju9Qn8HDVN+EboSfNEatKdpmSaK8+IBkSw7q14f5A+XeeF8sOj7q7ik29XVmSXqIM
muqBpeZLSScU53LVHgdfn8E+Ze1uCeLkBfcUf/XZEI9/Jg/DJwjd4pEgjebkZHayG2sAt0tYubuY
GNxV5EzFO+5Zd4WIJgBKb36qDp0W92QyWIhEHDXHMlItXg8z6JYxmOw77kn2ndOXfx5qE517sR4F
sw/QzP1/AKB8ZzgPSMpXINKbMy0dHSm7bxBsXXoZ5hkw7XEQ/VKtwrwy4JGgcWTGopXvmhW6WydE
9IpbrX9SD3q+/MRR0JxZxlLnh+jlXJvmNc93F6XpAcEDgzjUi73a9WrHO5SVN6NWryX40y73qnxo
vm5/In9iXd7oBAflcEncytG2mVNZL0Q2AShYKv9wGy1WImpf23clrkei8kw/MNrW9BHe7YglJgI7
Y8YApq7/LaWROh2MzkE1kEzuVu3Wkx7vb2223PAsxoNgjbeprCljX1ivlYmEIqLTE2Zj/NK2CJBd
28WxL+V+04Lpiza5OJP/4K/7YrJg7KKPq4lyvoAfi3TI7qKvz7d/2Dxb911pt4/SmB47Rnnbi7Oe
CJB0eatEs8+i2j7dIL+WnSZrVe+oB19WPn1h6KeB3nu8sbxkrcqk9DnM6aLa5HsCV+yJz0Iy1X3a
FIy0ueP2UqXOTiR6KNtsDC9VNz/L4LF1mikhLwBLZD2mrApN5EKI5rB3OCSPCa7qO0akNue5GN+G
Pvzd0Gm5zlHhdruBUaz6O1dJsnPMxXuJ5ig717Cupy4VqvF6QDemf+TYfJUY3237X7c5bFZxiLcR
dqhcZn9AInmm3XWfR7F976bBcPZEVm+JVHYYR+jtmZXVUUnBtFp/16umRYdwH3t9t1YMkFAr3xi8
vtoJjfpS0r+ysnsfgiYD4ucy4uKGuQ5i9reDKBI8k7p70N2q2Q9oH1+TBitNGeovgBudu9Yd3nVE
myO4RnBErFCzZP6RZZg9YtPeK0eaV3s6dLNpOo58RGgq5UOvx660un9J1eiTemiMxVqLyuGHcYFe
5VIKh7HaeTabpH6endulSm9bdJ2VEFulQbp5otrMuXbzFB/VgarJa7lAF3iZiseeOf81lhD7Th6H
4AaB/3Car5CWRgzLLZbKhqHd1rtBZqMCc433EVrrDhOK4lH+kSkorULQZ99tQZwEXoOYe2Y/HQyp
NlcPPqi8KYv3OSLCm5XdKb36nrEHIgOWEk5XEzIJ8G9zO+wG6fcRfnNr/tuaORwrii/mCnKlk2j1
YdEyJAYWK50AadbLSKPyrk+MZ8WzrgZO8sK351PA7UB1o3Hb15fCS7yV7UX1ux767g7uW71LLe+C
TQv/r6wLSH+y39VWNJJyE9RcYMOO/lFe02MgLsIh7wZMvKUNv0BnMHERxZthd+MGVaN7yQpw+G3e
BDv193ZTMvy82Gx36p4KnAi5qmiwyg/xo942kEj/vaW3lnG43aoWSxTAJ92XVCpB/prYoeH90NO8
ReU0Y46Myx++segr4YpvdY7lFqTTuE/SIjkRcdjfpcWwbMIE8VNHMso65g5txOH4oAaatpjBelQU
HeUS09mJpKeSeKwH8sCS52luMenPnFGjYTzE/YSFu8TNoU6/sLD22kKt5GnWsM8d3b5DPscpKDXz
U+c2exoeMWFjJjxK6vVTHBUV5ShqkbkT1mMU/wyQvb+44lM1dNRO0n45i/6zYtwLewDEADw5l7Gw
j3K0Ma+31d5i/MaMU6/SrGGBKtvPDT2F25W3WfxwbaAL3KrlVdBrzTW2jB+N0U0/muV+nHG0Yp+C
ij7NzrpSNnjD6OpzMMJ2AZ/9eGthwhHa4RibkBzIqnKYvMPtSjXaKw2f4mosPFrZ0ivijsfeLPw3
q6kEySCbsfKttT3lzUVzW/fJsZt39RcDPsY9Kvbry2Cl3lPRV7fnyYX2+MzTh2kQX6T+fg2+/tF0
y9eqih0YlOV3tL3cOYCaPoho+NI7hNu+TmhP2OnGtdUFWtzxOE2etvNCz3tqK1ArUZFPP6TKX+OC
8OImLvZEJxnvsQ9Ua6eY/S83p3OdLluMjNWLngn9waqyt9YbrHfGFSywXPs1ZBXHsJPVDwZH6zUJ
cHT3cpfkiYHPrSUHhe1tKU+0HgrhjP0aSfBVNSHwQMkVLWMftZtgkVqH/dyyRqPjnUTpe6wnxt4m
t3o/5ZH1Jur2NA1EGuoTnTGllKVuYiRfTe3GUZqdlgY7noLwiF6Mzn3HAIFlV7eZOg+SVtRznenN
Xr7Cvj1r16gQ7wE95zNXGPr98thWh39kJhU6h9E5TTKACl3hdLbkW9SrKCXFA1fRrVa0r1Ti3UOf
Igeop/cOPhdIdCO/mytySfM4Lu5RAP0SEBH2buEuO4Ue8fzoM4xLdMRR4D5mRfns1BhWuQf98132
rKMXWxI064TcbSnPvPvl31vAEv4899dWFMfcnUvx531VmNVX5Hyb0mI47NXQtwb0kQgTqHtqlFjv
jjG8C7CNABihcfhNL06a25Hb1HclSl8prCu1+hFE/cXWi+pd9zkYp4HacZp/8Ky4KsdC68zvBE+4
B1t1pXL+MWtK1GinJGdJzhqnI10ZyDO1vbqqD1FrrPT6NW0C/+xndct1hfAs6adrQqw1UCGRf9RY
+tFDJVBwGDJEjijXWV3LU74BF1HAV8APV8A5KvLHaSj/bKnnYvncIp9TW6kf7aI4NFbK1+UgKaSd
4xcntdubzWlIM8LJp6jdKKmDUjm4lEG7MI873MJTx+wpPjE6ZOyrI5T356HldFyqnSJQiJyr0+0a
PRP8FXrx8FwU7vBsNdNXqwMfimOBfccW7r6ZXFIr5IszxgxQSLNFjBKrqyjG0sAkBFTT8L22Z48B
l2ne9d0gzoMYjG1bBfaayb6xF/bSbaxW7x6KHEtNWM42BzKg4azMtL0dTvn94GG/Jkize6E9iQCG
PGcfx+yj5Y0misDU2gxOknzX8g87D5JPt0RCRy8NHOW8ixaSd5QkzyQV4Ozm+ptuD9tRi+fTX30r
Mx6MzSSM9oA0Yl01CIcp19t1mmTWIzkjv9V8fW6ZHXM5R51iN9ZlQf0ZJ7b7DQThWmG/Mb3lK9Ho
9l7vyB6O0y7d5ti4Nupqrx6Eg+g8D2nrzv3uVrfW9ej/KeCgXIBV8JIvn5vdKZf3iNuNopiKzWIn
2Pc48OKh54rhLe1GANBE5Sf30xjSUuVzj1J4AFyb/H7HB8o/cspkZXOA6NeclF08iggMWtKq/YhH
H+iJ43uvWOpWOVOojYWq5AyKJX4fB3sFPBjlO4XRYUkTH1COHq3/qDUdFzuo1pGJQWdVtVfbJXzS
afJeWuObsnvSymhA5UTRITZHiTvlIbdbcIqWWd5bWM7WhIH18vLi7m7UlqXEN8yvyTZYep0zzbbh
uae9NNbe8JZHE9y35ElJ4x2jqvdGihjMka7pCRLeCY3+xpk07yPAW7pDXeQd9NmPX8vCfgx7vp2b
G6G3kH+n2kvFEvfN4Kq9C82qO4WLr92zMuf2JD05ILlM0IFFg5Hez5ptJ4NmFlsL1r2W5ldz9sFd
+622slrH2mSRw1ps0ZDr60V2z5mZPHHrevXGuvmk62FsuwFXMG6qBF8reg96wXtyydqXWiK59UQa
zcfiRa0XoATjfWGvd8wIdjzCF2ee+NLaPvoWJt1j6o/mb5GgERUuJp4mszeaOYc/A0OCpk3xyZ8w
XCWjWz2MOgegFDvlsesz97Ja9PAmKj/DHr4PpaPvaJlSg8mENS2h3Jy9JkZynHqvWlFv6RElR8Gc
bgdmpl4X7aA9trMV7Zccao0G+eSiwVvZ5VZcbf2h9/YUPpdBWjWwGuCDx8JySqzJOHGc5avU4JZd
Ifr7iDK8ZrE1iPdh+N6F9A1ozSOTW0R+MVFXrNQMtbGdq1GxAGFwau+0RBPHLnZRc5F0v8Ixal26
YiJjqdtUUXBk+Gz++vtGHHuXcMwSxqOymjSKXvKSNECuaXJCxvLl8ivOqEr6p7AP+zsYAjjfG9BB
FqvBMHG7Uw03dkdgXfcBbejA0iL/UQSspGONixrBXegCMIxPsUQSjLrYL3Irls+pLfVcBEpmowNi
gvJNwF7YyivV7J2Uwtlxro0W8k+s+wfR5e1TllcPcWcg763sAoQbZ72BB0QPUlCFlr88FM47hq2B
VMXIefabkeHHUo1fOCXv/YCYqhWpKLk/CS5RefZsiS7c+HmgHYMcj9yQhsW2lQt9FNf+HZ1TWgjO
bhJc2Gdh5Oe2tYY1eGfrnWRrjUsCRLh0sJ4Cq0guquXANx5sRez4L6PrFavQTAiNwKS4lunmNDLH
/6iMsGtVhNbXA4kz+a6pRfdDQdGlTdMR9ifq++Atrr1fwjFmXLvIzF0J5zBwr983Bt26PF8pUyeO
rO8TYl8Ub+R4ct6Iqw1F21aZOeCBNlnhLcekgqClTqPen5dj60JOt+rhxeGse0bCmK40pyueKH7d
U+GDHO3A136ZzrtlvY6RmX1C3skO3hwjgZMUYJ6ugzT/bOw6I3lwntakDSRH92ci1ZF5bgI08JaT
FrvlEeD0cG8VQUKnUMs/A62+G4HvXDsgoZtR138PiTE+ZokOYzKiP83FRhwmN6MpK7cWtRWhJrj1
LuQQcxWLHnwrc9Lf5dQn58qJkIIPrnZUjdNw6eo1t7ry5GVxeXDymsZlVAU7kGHLrfT0e7PeF5lI
bqMzIov84+0WHxs+0/5plrTmLja59QnWG6sOHvXW47L2LG3F6k9ZBR0nYlb/UgyNTvL6pzaONibV
zCs5KJ3fGrCOW+dQNf4TOiAI3SYjXGyw9bpKxpjcmEKc1VZluv2hdxbwCpIEFx9qzv4X3Kv+vLYz
j+5p2Wax5MvKDCcrT/tT1EXTujFnxOE6dJFuDJNdoaOzTrEKPox9jGo4STwk+DWwp2od5prxHTX/
wC0TvGfQQQIOxqr484LucUDazTnuhLHJrBlHgt7W2zrpw5Uqa9OS+XoeLyeTSfGVFRuZOt0BEEz1
u3Lrf2xMeXtIAy282IJs0R5e3YPdwvQsmGJtAl0H61pwW7kOrbt3SxLHzHK59nJQ1coHI7Tqc5s6
58j2y7W/RMte1RyLFzPoG5xlo3aVBj0CN9Y5eXtWY7kbkG0G90DbHCmt+qas1O7Oapda2TgZI+pp
9VwqWnulOliofvpzAw1vdYtv0GedfLn0S1UxtUpwABYAYY3lOgXwSvGBCIlGIOAlfOmFMzyltk9f
amGapx5CyfjtauGfKfqJJ0injdUtUHZJsrotUwYOmtPtVLWy3gKrRZDi380gTji1q9A2xBER4rJ1
R1uj/Ujvo03s8Zy4fQ1Xzite6KN9n2qcZNp20sIAGKkRvWQcx6ux6un7zXH8kuDv2i+ye6JeRUyS
3OeZdvEsf7iP4o58GsxmTQdToHKX5GHKUDOSBlF9zCUgu6jS7pImm9dFmX+AYQue0W4vxzmGw1lQ
R345Bgytvq73FTqpfURVf2row67+6gg1aE82bpbhWSCPeE3WyPhuefW54075dvPDNEaG2Keuzury
5pfzycyz/IueCGmSCPWPlAX36kipjcLZWmY+385hlVHhRemlGRzzMrpIjlgqE7yDMP9ws+XUmnVn
aoDDFN0nMacdRAexU+fvUHU66h/HW/sak9mp7+mltAiPuPTUXz2eksKU3AZ1YfUUfiwY6HVA1yq4
4Rbj+zKSS9d4d7cFFYn28KSU5aCu060eBFDBWnFMvfigHJE+EqHtJELtyDIlfpPPD0u3NivNeycF
o9w6Q88FzdRur4HnIuvFcdEzcrHgD4uxW0L/CceA8dqNlIKJ/eBaBOaFwl2FsZn+nPO+Q+GheS+I
rUyIJxKaRq96vTBuumdZ6TwbM1nTpDgaO1BeFdIP7SXxWVaQqtnvlavTnlygkUn9ajSaAMMFHCWs
nHctjUBpwISCQmN/x8/2z42mOlc6cUSL6/0qHWdlN+mM8IhlGU4+0IdT+b0aK+vDdNKK8drcP9sm
iXxWYItzGZLoVxTFPso6F++wlu9L/tVXLbX/bEXyuUS++s/3FWNw4Gb5mrLy2oVeGj7USdgRnjLG
r27JmMSKO/2T7LvPWG+sn4VnbCGuwrgPO+Jxcogmox1d0kIbdg4E3MMUwGILG2pOL2n7A6sL5xAz
l3oYQyah7kjOVpna1Jyp+MUq/KtpZyC6dTrtWSuH92Nbfliq+WiO03GZRUn7nV5kivNkndTNmu7k
9NRZjITDZkp/JE6Oi4MkY02rP+SO5ef1tR8DAvtCxqKdU7sHvACU1JUoDm5GqRTHUnRlmN9MjSaI
VEPXcfaYpKXz2VSILJERtU995ta7nKqmjl4aQ7wKv1++LVBOVqS9x/czN/Q7L0Bw2Q7+8q0L5/tB
VMnaQ+XZH6n7b+nVpZbjlbHiHyTIAG8uysst266pYE2z0ovPUBfTzTB7LJ0nG3uXX4Z3Yec3j7eo
7yEqnhWBhKlAcK0T46z2ZCbvE8vAa97ABK1KwuxosL4Og59dDJUeKSj90BesyItnLhHFv0OG4/dW
RjzrLQXLSTem32lSXtFsmd/0Z8S8L2RxMlgNcDF70puCkORVF3n74om0OQ7lHG5o6dw141BTvHN7
b5PSPPtyTKt2raEDi+7Ya0sa0QY9/BMSluJSXOllFWwRKu/KvpN/FfkW9UJGX5JZaf4xLcTqad3o
HjqX4ElFFNF77LsRfY6zMRwRtiPYGSkDPOFrFzU8t+RusjzRqajPqby6DwIfNM6vZKd2c1/gS3Lg
vBFsfG1ZHzyQ9Lac3Zk4zUiAt7GQZm/dknrKyc/JbLWXtMqbYjP4cXp0ZnGkcHPPRq9b27IYpB3H
cQjI5iH3Wve2xdePh6cs9K1G/lKzWgbLODdD969NrKKgVJFWTUNYEvtlDlcYVf02TkLtZY47Pl0e
Vvi8lpUphp+j59lvnoieZi9ePgsXYFCT9sWT0ejTDg9eeoE1NyDdaoatUv4UVmGcvdpkYC6bF8L2
zdXcQFxSBwydbOTCEETUkROXRNnWIfM3jeQVJTNICm6QENbZlRqExMsBZZRgMyJmT6xj+mc3ScNj
Nwp/SxSe9WUBuUv42/WW9pkFxVF1lNWD64U4W0zAjLcus1NE9+2Qg8LrtkaExLRG7vzUATpVv7mV
e3Wg3WJHNT0sdm0BfiPQhkdVp1so9/fNODLncllxlF2nX8vEYFKNPQZ9AmVt6aY17DCm19qYWAcj
D5xtQCfY0uLhd0pEkMf6DzlY8ZSABPo0J6ZZTh0aR3NYtK1fHRUr05YE1SyQtMDpqOQb6kHXqnFd
1FGy71vr8GeGuSBzGWgWHtsOw4JLhtQ1G3RzOxdZ+OS4eG0c0TsfcdJ8zeYY/eoNpI2ixtpPj2Br
tOKeC5l1axoj+iXKExDyGtfuvBsMR6Ma61kWz0x647p6LPlSLnNKV0AJAP69SwEVHnJhzus2wMUa
DwAnGnPSXqtwxJ8tCQpx+qIM1nJvDPr0BTzF8XZvK3Pvc6BTeaySFuObPxHbsLAG8hvXwLeL6CCX
VS0G+OIct8svIadtpF3D7SoYvY9IASruANvkhtzBfZTDyl/nKJR36r3qgS/jOLZpfee0NBVLpA50
Iv3poXOMo02zEZEpe5lTzg9d57abInabNYi0u1ZexTF3zXdxMz7UxuJ167FMd5UPWoH76Q8bYDJ+
WTmwawUNrj4S3mbKbp9a/e7ZW3pZiKUUOO14vV1To9wyHsiWLtZEb3ZUXPyayETAiYZFpvjUyXOE
2rjg/hZ8DXZ8r44Cpe4J+kZcmumSe4iGZDYqMXo8TBfNRFKIHR9ECkodkYLDHHq9OENuxqnXsjJE
/11+MuCjicntCpHEAQ10c7Ug9oIEHtNt5LX4aCSyXLHTk5gML3PMZBItAxV1qaO1QMPSBOakdplG
mseaMAEjo5JPWZPRuQ5kj45/TM49mQySzFyLDl1q4Hd7L/DSrUka3U4puBNdT0g4MD5oB5MppSSV
44KvUq3DGOHFJwroeVVW9vCgpeO0/WuLsIrxIULrtp3rbB0Qi/YHFpXFd6iT4ALmFWCMHCAVKx6S
6WVD203aZuXaonqgMh/uaMlBdW0afMFeole7ZuyXfemFGcLK3tg0uii+on7gRKaXptl0bjV/8J6W
ImxYoerFoVu65yHRwrPPqnNtD3NPa7y55FIYH0bkh/S+9pGP1g+nYjHsFA+KZ6Vgs6hIUTQCxCkT
qCojADY06Lh1Zrml2dxRogyRtdpVL6i3zEPfH1lBxedRbv31qmxr3n7A7X1ieTPIyaJPEHWPpPHV
K6Lc4mNFU2/tJHwV6ThQ1FGvioMTVswA6Tkc6EeSZCeJRvbs7vRkiZ4ivRqf/zQ2J0bOgffgTIu4
+49bKE9p9ZPZZv2vJGpYx3TjB6DphoFPgCRMimy1sLF3JBs+qwty6S8OuQ+kwcXNTp31yVhFRyPA
BzAM1XiwsiHdKJt0PujPt6S8oqf3MUbd70l2XWzxgApy+WkEBGyz9v/Te+1nHE7j3N1Xsp82MDx5
d3rSNyTzqSa9e47g/hloUTKsmNux8MVeJd+gjMQSRr/26sggHDoBlBXFsiWmZtm7Qu8Is6ZlN1gD
6U++eOsXEmDjxf8xgl69DlZ3Ud8sw9x2J5iHrW82XPWkXpZbozPGaya74QH9aE77IrliFD7DcCh+
RcV05gwv4FD054wv7UZbRm++ab3YPnKNqd+btnnD5F8+2LR/3priUX3uqZ7ecH2TZWdET+qL84Fd
AIUJH5nimhvQ2OYprUk3MQNuEP1MZzJOnGLrBJn3YfSImGSfOOdUY6FWnLHm188alCgYxszYyywH
VBoxRC2vYObLDVTu4ah+s57SovaZg2lBMr1ZM6vnLH2iy/pLH8mGdWXPOMwpkFmbpdfIL6W51zga
8AfwKxkvE8GpJ+JIqaCkIqVu4uTkjywy1IUlyd3HcdCY9Kkru2GSYNPmI4ZBSb4YCbbbpwP/qudQ
BOZ7TKT8lVyPfqVol4VAzdjGiYxuBPwhkUiVM/1Wq065xCx6b3pFQzPsZyY0Kyc0MULIO2+sifS8
dIj9M9KLNk4ylXuQE8wrbAhKstOj9lzuX8JczKsXDtCBvBkKtEOnMfOz7zID4refM3lGW7YiK/wB
d7l/ZxO5iSIv6DZOwLLR7/XkzhqZNxOpAEbZ39Wt2X0nWqi/vWGCw0jxzuD5v9/QWgkD7ck+/uNN
mrHD+Nr/7z/lX29QnwM3XHTt/VjiPdIL5uZ61eit9jnZZFdHRiytF/rybAvUnvL5FJvRFmerdUxr
/Hkig78on/fIVdh3TV7tGQr3kOhNY0v+X/A4LfleHZFJsnR/bnw4z4AXOBOlo6wTp8ql7982n4sO
JtlHLHHJPGxUwewaZztJWHYDv7nQmFVfu+ZAIdU0me0jjwKIzN81xxeEOE/FfZYjAGvlfGMiRTIu
PYukD5umtzVcZiMKb4s7zzfmfVkXf3YLpOIge8DiAuLHkqonaFT8iIiIafjU/eA9EfH0CzTxuglp
lUIszDZZw2IqmacvS2jWufPMej073CQbo8Jy7ich1TC60NIpgvdBd66giNqfhvDe9TwNXoMefioy
Q9oknIz3WcLkNHPQ20x5kpyaaWnXjfDLJydwsLNOXnaJESqe41AGAoW+8yCy7IIJEg2TxAU3LX97
b/ky4uEQBv1FLQluNZ/ncj57JKToPTmvtd2/WWKqT7AeoOeM4Fv6hSJLjZSsxgofqV6iM3rDbKvo
kr63ihqSjoiqqLcDTIWrsPhBWUAKb5mgE8f2UuCryeM3tUWpH/3ZouJm9V8Ru0r1rmGx+hYj8V1U
obuQxdWbdvfTHJDgBk1VvsFcWi9z/aWryD0U18MVfmGqVTCXmDVD5903nUb8b+M/qIcu8G8OMN8a
q/vCWCDJl/2qm+jOqfuLp40aNZH/XZ8NiV2Ur7oUC5qDJ6Zfrk2QWbdjZaGNqvWa/Z4s4XbWOEwo
kEjG8ov83p6gi5GFWn8r+mnjdmRthSz4Vp6d6i8R8eE7Fx1R4UcVGUsyut2e+JfkkBTWAeXsrmgy
utdStdWT4oL1jl2HaeBaE/Aeiql+VjmLZP6A8WHBAfAtov4GDHUKHa+9XQhh6ScniI9/dh0c0be7
Q6Jr37Q0yx51hw+szS3zq4qls7Bo+qMlA1ObVld16yASLTylKUGA6spdAQndZE5y+wVxYP7wGd9d
VdUVNssnOScuc65HLA7G1Z7nEq0Ua6dah3yEipUcrHJxjjVF1jFZ9HanT3Rrbx8qRGxC/K51Wx0S
ugGM5++7eUWDkbCSbVTHyVcZIXjQ0iX+s1UFV+5CwyPu2WZTYIW9dwKwP6NTl8e+NGnUyr6YjYIg
xcrzkJm1Rq9g+QgWs3tS6+0KoNCaMw2xMF4B+IH/j20BsPk/DZn4XrD1IbgwLaCH/2Ui6mgH4BvQ
omPnwsQxpiZ4KcPA34kWxSGgs+Al8brg2Bo0g9SrSIdnNC7hN/UiDGT3sRFE08r/Uz10VgWxA0uV
gyZro55aYFnPjWuRwcAP9ILSYt3aBSf1IgOxkW/QJ+1SvvrXb1ev9qTCH21yKtfCB3y3jCKghMvG
pxyN1GSUz+qhdTOirLXC42DhuXRCp5VG9YHLaHV7hyl8ZPXQuG//V23OyyVrw4+/fsYI/RGMOKCa
0OyrZy8a01ObVfNKvWUiP6SlNXTnCfc5MZvsqmQ7NnKdY6NDdL9p2kRtPxvu4m4YutrbodAMIr8C
7zzGpXmw5NYkn6N5JhvzyO9k9i7iHtJzDCvISXzq3D2pKEjIZZxILKgfhtCvD0arF1SSOhVKqLzR
hKQggWrNI1qE7rHhHjUMqTiizJuuAZ9tRYMh3Y1yFyfzemDqh1T/m+OF4zc/7axNRLOfVmE7n+gb
v6Gq6c6AlbrHVip9O7M7Ffp9ZFvzFyOXcKX4sAAWD42LNBHVkfHeaeOr6pPrFj7GoZrxrUR0N4hr
WFVhbGHit+Rhm1N1M/mptq3Wkt5RB9Ve2d2LviM6JMRuPAcMZ2SZseTBSWi686UPaHI8YIYs2Ydg
h0Na2+VFqW0H/wRdJ/X3bbgkEAJid2N73VvpjtGq1AWOpTL8zy1cfv/13H+8T2ahdVX/Mvdl+ZoU
vHUkoawY0gmDhpswcen+h6szW45T2bboFxFBD/kKRXXqSr3kF0KWbXpIkp6vv4PSiXMi7o69FZLs
basoyFy51pxjFrtmk+WWbCbbIjMhrHXEfXflT3GecJjczscfexixTNzKTV0eUT+wDtKVfVyndLxj
7W9/qN6mJCCvdN2PxvOr3VWihfXwpOkTa269tKefrLVm0ELg+lUoDY5gjYWmykrI5EQcrmvJVw5a
V0mfvkAOEC0r9P5Jbs7zxo8/uL7xzfVb9gptPzVOnU9U7HU4OSWLRuBV23M/wL0nnVo71YxCSZtT
f5rC6E1O58BN8XvEUZJkzsP/Pksk87y+1cezvs0YnUErKCEW64y+/UfurS0r9mnKp/1YWjK4qr+v
3/PSbt9V+ldH/w4qrSc+2zUaHR2jYS7Eif4QWZnbhzzxYDGwoic+512VLcvN9bP/fdCVN580v//5
Hf/7vhvygGi3pkrNXd859E03IOL1g+iJ8B1hu+x8Z/HueyF3V/HvVTCGRBVgDp3MA+MW+Q5IQKvf
cenJh75pvq+WRDHk6SnN9HnXLmUTMoL2ual1eXBav+MkurSfvpeU3CZzTGHg9++FWf98XzaxH1EU
764uaT1+h6AAHGi7fuWM6Dcp74dE0g0YkZBo80JgIpjU/z2G1sjw8fq9ovfGI3KLFhYCg5cJI0hg
TTDPrk/43KrPHwd1bvRV0EitOHT05t48kT2uhiw/ATQwwBHO3lE8jqtql8uwDUaHtPeZGBJKev1q
+yCXBqqTSL6RhmE70WJZ7yFx28HPPc9pYjx4yWI8YQn7t9Kd+l0slD+klGiP14Z3ldLKMk0R/tzL
ubYe27EdblpvtN45S5Pc0i7IbLLuYsTxOxLB4R7bKIHrDF2KskCfk/fqYJFbgDaCyytN/Uyrqn6Z
O13eFdrzVOUA+qRbqVBTLyjK16cfllUx8UpAAPLY6HRXkZA2afafx+D6BJSz+14gQW6uU9WroLfg
XO9Bd8W+wPTXsbU9GdQeo51O7smhSHfUCf95KUuNJp3CTGwx29pAXtLqkFXjGMQ0TqULTKGQDrUS
4LDElljiitYDbGsdCrCK/7ZP0gz43vYJ8oSfT66/lE7azjTaQE3f9ijUrb2hZNztQzEUHhMQSXS7
qlTE5ctD8wqF6QbB6mqO2GtqrydLq5ggnOHPwt32MKD9fSS/JoYOTCmeQ/dpXf9ebDa/pajkmaqK
iNjR0y+g8vfKShBjeZCTriIK0YIg+rmh7Ky5YCSxn2tRe8eSCXl4laq4KKGIgjuqVsOwS6Qmp0i8
28jZXf80j+I86XDslXPBhlP8Z30cjaYLmOQ1p57nm9Esy0+u8uyZzbIjXbv/FIbJI3b9VUc3Cb+t
XLv9Tbeq+VnlXFX6x9GG8Hdd764f4mFDJhPnuZu9+UtapngwHSUeaN6bN27V3v589d/vi8mhFasB
LLOUCeGJK6YXfrqnZlFMLPhSmCQCxnHp3PdJ7UZk+paHgf7JQAx6QabrfVPa9L+vXzYN23nNGPT6
qxWQu3AxXOakTnG4vrYZJ+Bl3tCnc0JS6NqjmTAHAM/oRv56HYiXKf47rWSitIbbvda19VHmyjpl
XRZe70gXPPxp7HHFXh2B7j2e+/jx+nndEz5DgiV7jZMytRL9pBgoamA1JN61YfgDIjA9WVu4uSvY
U+YyJ8i3BjyES52mHP8qb58RRcWPt0lQCSOxcCqj9QBeqeL+4KDl/JksDNuXbS7SKB0ZfeSj/3D9
HddvXRsdXmn9539ws2G97aYtULzuzTIiAG7rTbTqHiHzelwQXFzrjH6ZCUGY3D66roFtpadnxakb
Z6a5vlSNTtGF2FgJYGF70zL147V0aE1L3SXxBawZfeqrQb8wXbquope38WI7O/ql7VcJj9JGoF23
Hn30uWtYh9vRpTJ1XnuIxvdYCupAllbCwSsRODnkiUCieW/6yiELF5yGIbVfTkFiaDsvw7mVraai
n0CzOrbfO4xzNNvax6vSY/vKmjeoo9U6J+XQKnJ9lAZO76idtMok+g8hH9nsfmtLyTp3ozEvjZOf
zu4zpt6Pq6hxdCB5zK7mXRIDmKehZVHRt2VEdoZ4b8nUvhqKvKa6GIz2771Y/UMy2O6NVanT0FTy
ZfYTAOFZ9lsuoKiRuQ8XsnWHHZxxiQ/ICLkQ6X2F1PpyRXH2W8ioXInckE7341eagFsmXq7/Jg0Y
WjQl72X0xHvKSOaQ4Sf8UU0WOc2OumPaFZOAvZu6hq0+w3PpNvr4R0/KsLsOi6rRPjf+2n3Fw+IF
6dqaz2Sn2VGhEYjtyFUDZslqZ1yPzTpdmd0008nykfSFV1Wvx/H0Ks67fn/Gq3Cu08xjY3b7vV10
/kmIyn2E7z1sZljKuvnl+tKuHzCPkNyairtRwy6d2jFamQIzdVaiovD03HpcIIBRPdMun9VCXxJm
Ulf4DbigPhVnZ25fawwMcWBX3XrebM5BA3XxaewYOzm9kT+B5EBZsznc7DW6FuVpkTcPek3bYNuy
Td3vgTHQdvgpyu3MOFlW5xR3S8qtN9mY3KusJ0z6ym32M3GnsOw9u5v2buklgbGL15+1GbXEiuzy
ahbVVA8D3Cryw9WdlS7bGVKax1j1D3IzH5OoEbmgO+GXwG3rnCZmq80uazuAYd668zxs/SmRNNyv
n60OR+QW69JhFfL39bauRVnet/EcKA01bUb+yIPytPWBaLuKIeD2iiWnirs86ZNnxVdOJrX7Ruft
Q0FRM2Ca5cP/+4z8b3JaCZffDuo3LtDZoAEp6UCeEANWPxOXxjbQVkOc30k7fyCT8e0q09XN1N0P
E4lhhTmK14YuR2OCYUqy6d/2CW2y+V9S4KjlnxPzVRW1zmKgf8R/cH09g5Xc+2Zphwa60JMNxeSp
d+gYYgPuLljXCaHq4kJwrkBIjuVg/u4B00ojR2AITComhO0Ck7lkNfCXfVub/isBLm+dorJH9088
opcXC1ZTY4VaSqc4he/I1pqSdDlhGIIkeKxVVfsn028DC6LNamTLfZb3//lAhOlyj4b1fi3y+nz9
fvLfX1wQP5G0+qXIt7lWsLa0+lu7G8ldS9r7q0gXQgBncNOanoaChCTlquRcbMfEgXbwgbig4cfv
34MWTnJ+poRp+k/s70/2L4OucMiHfCeL7uuH6YNV9H4xhy8OSQU0erTtJGa22w1aD6CkU8/8HkVd
03umc7gqdJ+mZxm7cZNWOy3gJUN5LXm9nbG33dp+5TQRXufRnAp1suSsJ9Mavv8XL5wqvb33Si24
ju8mwwNu6SEShvKjwRzxMJDF9F8eTAwSN1pKpw/pWRcOSVyGcgVd6tm+cxxjK71VZbVJpbTupGfl
ffbf11rR9tkRbrPsXV2rkAEO60OuK/2m0MYqInDj7YchlrD0Geq5Bz707QymQX6HN96Lqln2ukSZ
OZjPPRpmBCnSuAyrUT8uZMBc71bMMP6hyzuEcbZKAIFkOaF41h+CuPw7tUCpy2A6o1T9mA3cE61T
gEJKYv0xZ2Yw/jfH19pEBDGx37ufaxAnUAao0X6EudcVQtYGRTvgzcb1iR3e4hL9snirYuHc6qRS
Ad/XEJKkdEYg3MaB1GNzP0jr1qxskp2KgnC5Rg/aWhNHlArsWhS0QT25D3bxWww9c+zEgUIknsQI
zcqfSP6lFOjr5jkzxC3A/ccZvURI69/FRrs+zXT93BEErKraGwhb3BoJ0g8DWY82uktkTexJw7wG
xnSLiF/byYwO6yQBXDFbh39Nb26wxJ78551jFaQkCNMNXJ+0vJifuED/Epo9j7cdD8+9ymdcDAZ+
v/5hNYW383JV7HV0hXlhHhdyhLGKML3tB7wsGePiYfaJiONvuZ0L/l6/Is/bX59psmJZbEU4kzBJ
yqt9LKfBCYteeydA+7Eo62I3zoWHGFKSQpbUfxpHx6aMSbRNBQ5vhqAVcV5Bkln0YGA56HXP0Sld
nh3R+wdR9cR3T+aeI8Z5sq355CgXEXZN6762ylAX1mNaTFXQN/jg03YhDxd0bsDD/FKtGdOMpvsN
Ixb0y6/B/NWoECIBEM96DqXt3a7DmO3AluVBwnAXS4HJPRI3qEG8XwAZjl6lv2/Xi/g0QvZSQQIT
oOyhotsClYV9y6FI6uhjnLyY/xX176OjyjtbH8Z96YDw8nQZiUY9s/F8o5bEzo0sz62/EbcBKGDQ
G7NRYGBExemrM7OsX75y74n/C3LuAGOq4JdoFTx9jaz1dfqibRbIHP1SV3lqvzgrhdpCKFXnJPKc
Ld6FbsD31NfvTeZd2s0E77NVWUZpRoWp6Fh74wQ9Wb8IpZ0JdNLu5LicEpokFM8GTudlfB85KIft
6p11Wf11JI/6ZFk7w7V/D7V8ztIa9vVgbOnaL9paSVqy2w9l4RiKN0bIXGsEB2XPtTTChYVeM6wE
dCRQ/zamsSvRPzkm0tW7rmUvy2Fac/g3yOLGQzMLEXp4i8hSK6HW2UaM7Vs941TP7geWtA4jJblA
KdooILGDFlt4mO7ibuE0ZBGGaNiv9ais0FeM12ZfL9DLdWbgcboI7Cb9dGCh3OIAJc3aC0jUqnhT
Y55dI/uG+HxUBdPYWGZVVBrp2Uy7Z98kUJI9245Yjt9JAfhEPUqcpaI/QNxCZGcgdfIG/ZTPn7nL
9OGXVRJrmdIiGDMnOVpqfEBRo6iLsqfagv/jd/kHNvY9zp4ldLN2Qba+dRG/mRyl4ZotvA5Arvlq
fMyZfTus6i+VzHhQXvJouyMvxKP3ZSLr62SLYctHFRg31bpD7Tmc+9q50f1FRp7qz8NC89Hc4vvW
kqRqD++P6d72E0XVvGh/jXaFf7DIi9OPKCjc4d4nFzAA//jY6h6+tDHHhjGtfwg5/tMDIOWyV0mA
ReKUtOaXtpJaMk/9ZXE18N8xhIlmaM69XryxMD8Yy7AgmKTVUZFxPExUMFClRdV1pxzjSlAmauVe
LpNdX9Rw7/SMowjs4YlSS+/z95zuBSIKi4LWOeRSPXhe+agZ5qfmrjHHweyNwAbgN+kAj7HsvT2Z
4CoYF+sVtkV+U2T5wR18Sq5OQ3GpIbzFs5tka4FhgegaExueIZzDquRbLTmbaAlSUC35Q+pAzkEW
Ha1/miryVflvUPiMYrP+AHT8YA9aHro8G6Oluigthn1pSpAO8XqQfVfcWslHH4PIQS8SriTNhc1I
oSZoNCEbhGHpljdNbbMZzsQFO4Rq+96sIr3OHkTffZRG2+2URuiBz91fvKBOWF99H5Zz+9cibOyA
q7fcFWlH4nwz//UTK9ut3SVNnS+urCpk87au8S2BVaFnT1WkawUbS/9M+tcz7+VwdtMYbUGyzmw3
1VdvmFyn8dD29NbLlME73vDZeMSFZDzGWYmAL16irk8/a6lPwaxbn7azoI+L448+8eRBos0KNdLi
d11BnKkz6nctei7X1ll7CGkDKI3EuYDMv0OttCFl6CJo2G93WmZN4aL79iHLnOOq5yF2nv2yGeb9
EVBD7K43hcID5IrpubDv1JSPexEbb5YkCLaiUtpZsUGS76LtdTcrMPYOI9qFIXso6hRYB0ZwzSl3
SJWZhLQXacco5JLOY07XeUFlzdx+6t+aF48kzT+qcQQS2gcFDuyd47p3LjkUTeEcc2OhP9q4H0zm
RlqwXwbomkhOQ7NL+4xJjZ1uoMoXMzc/dJniP8Gj0xkYGoUSpB7F3ouxtiRl+TA5MzGdh5FqfAEz
NbbLeOtx3QJrmD5TopkXB4ciB0sGqCaNKEIgnskAj4F57zN6h4EkzDAWtrh1p/Iv8J+nWreniImE
HZQ67sups4hzIu8itK32qZjGaCjci895hQWId6voyMAy9J3fN+UdE/oT59fkputAt2A7MIM+175d
Z32qVvMy6YirmJG9DQhLz/e0VL+b2rrEHhMtwiR3wFG/ME1x79hwB5ab1NCSt2zqDubCuNyJ+cFc
5IZBQhPxLnc+E1O/Ue1QRi62+2A2UW+P7a2PyWA1vDCvOctNDhkK5ixB1dT3utFiAgUex7VkfeUh
AnF46zc875IIy8DBQ7fzHP+z3oDWFZZqVkWfXNT40dPpXBsgi0aLgyDiOei/yaUYmIMVOVIJRYMM
dUEcjRzWKJGTkP3kSPnkHRFzPfIMGjtEfTEQ6eKf12XPQxbXmKfrjgBijdAyBKAADecLWeFtPYGC
zwryHmdi3qVybmA2rdDODZzCieQ5HcDlJXm5K7OKnRUjWyBskspzc72rZPVZDVCoHLpMVec/IrVU
xmcSV2oHOO9xbnH9ZP0UFePdZE5UPD4n+RzOnKWp8ZjDDIQ/U1B/TB/WlAOzLDLvrpi7SzsPJK6Y
wxvNq3G3zjmNjTrxj0tHvqkwKe2TMfGDRZFIRM/9XIBVYCyXZIHlTiKiHVjgFM3KPXanSEOQE/kE
Yoe6R/CgkBWWrpWBZVs32MtJozBlBQ5TTOwERvm7pyXHlAM5pKs1vxIusKHJFzvTJGu7MwTuVuLE
cXXQbYejpJVaUZE2QbwKH6Op9ZERq2VX3PoWQoUXDMrd4kaelhasXAnuTkktIK1/WSV8+m4OOxwd
yZmJAizF9VzSqaQWpy/v9LzzDZewtSTh0Ugd9BwbF3swt083EVURFV5+Ib+qI8FDIsXJG4pmTL2z
XZJIxwUnl/4jtbVh50lqNbPOGE0tC5bp9W1uu9vEK9m8Fp720XR/jX5y1ui63+Yi+8uxBsjwKiUJ
X1w5MdjP4HRfRDrXZArODU7d2tWIfBbi4m90MVpuuPvQjfRNzc7cl7sMRHTYrVYWdKPZANLRBM84
nlOq8dLUy73RlUno+bg2sreyxlGrTKRRs428o+0ryqO0DGf0ocFU4CFL7BMy0TvbZd5UcPQKZrzH
NOtbGGBstKSZ9Cy7dQs3jZK4xItia2hcCYoOoG9tD2aXW1kIOxGBX5teMnTq724Z1rhtBzQDdOEa
LHQj+bohoU7QudGr6x2QRS15hTHyQaDDvuFtzc2ePy8mpCr19y2jBgTXc3Ew+vRCMtI7wUiUC8TC
hfroLDs9bu85PrSOdaMBZOO8tPjB6ts3haz++DkTKrPs/tDA8G8G64+joYX3ktTY0Vm7oaCC9WrX
90m+UwERjJQ0CcmSxCLfT7Vxz6G4Dia9Mw4TI6/JcrPAR8UXCgY/SPBY4pNgmbybznY7vim0+2RO
/7iCRATLYyqX6Y/agPhMaRI2/bBf9WUKSJ+vd0zgfw8e9rVq4S6NQTe19anjUSgFjBOn4RF2zTvm
es/E+7IVMAygLBQWMM+RYTqW6i5sqvIZrPxNMg5ZAPsDVb2Y3kp6F02zH9zjII3fceIiTqWpvvcz
27tbxYvZrbDXCbXRmbvRz9AvgwshoKNw6CMn815d3YzDAd13563iYBJYgPDe2bF+cTduD7LuT3+W
qTpiwxDHqR/3lZuZt96g32oyYUBUrXVYPm54YHCMv7CEnb18hTVJzRPZ4GIg/t+3kAguo2JO7tQn
k1lspFzBSa/p3VPBCf2J0IhoIdOlWDlYrdDguGc0A3GTRw1b9999bO1kF+c3E2e+RSFGS3r+7pVx
RtHW76QjPYtWuKGtMTZcJkUoklp4yguoOrbfE0WvvS9MN4PCou1n6YroWA8RT1U11tZM8s5W11R7
N0s/3YkWlCvMi0C2uzmIZNQbZ8A+UIpknYZxEr8K2//s6v6D8PHQlLI5VE72GuOBCUfw5kHtJL9c
6T8hJGiBQ3QzRP1K7hGi3fY6/TJolHfSHdHBaxS+iNTyvcBWhmyR9X+K/T1aJAR53T1if+5R/Vgs
eRz11oR3JbWmQBJnx8QC47Kqu3RfxBzD8X0f9TIGhb2hKAUlV02XlffRqgl1dYbQiIUZFLPFsZTF
SzjEK5R9+9GlEK8zb2IuzDjrONbzpcniJQCjMH947R8WUjbZigWr42Tm+bPGk+1POPXSKUhAJtlt
yix3LErMKYrl3J9e+qG/OI5p45jzPnEXVuXoR32pX4pUq6iH/qh1ZK4OmRBVKS5d6B1BnFcz8IUB
xy1J35rL9jlku8bw2jCDunOnp2/+DHJvtSSDYeR+dgUbxdkEe/GIM3Fe15u+WLq3XhaHWud8WFTg
v1o9sm0zwqRDMVWVnC098YxGbz4lG2KiqPzvuZgGRjdp/wiHLrRjxI8JUgbbbihy++QEwjAy0L0u
OB/JzgFdULlMeer3krMGAUIIIbZ9vFriTy/bblrd0aEgDFjxaxrbLkZc1ouVbRBvRZ1vEKagG3pc
PY0LO0QrHkXDTusUe6cCwW/hfePPoLJwtTGwOqvdiZKkojEZxIkeTH9GlPoPE+VZDsMXxnjGphx7
w/qqcV+Nva5ql2SulGui1+nJBo0Y4B/yNllCoIT6h3vq24CHsqsN+6IrInUYG9xOrcvAdmy9SAhg
mMykbazWWpR0K4SRxGOULbp/hnPDAdM/pXH/jk71SWlpF+W2vOCM2rnpbF6ytjUDo3HqMKvUN3Z8
mlqGjgPEhUXW9vmezfZ3xzBt3ELmvTyNgBZbtIv/1d3k7SjjE1ht7TeBdZGXuo/JwE60HYMdZSeR
OxjvUFcZySex2A2lc+su+us6eUFugQFNABrSyqMErrQXVQ6vc9Z4oW4uHyYGWR7M7t7TmvJGVK1L
n3Z9rJfsZnQo66RT/JM0WW8QtAW+cCpqQb07D3GG1idN5gjYJSBIJhlIGLR70yCtg0ySzVRTHZqJ
FDKT9EjkPfsZKpJruvivWlK4YzO+mWf5WGqpjUZCfxlnwqB97vTA0eaS8SvjwqSQmFudv8QIncvh
DfyS2PlzEZPNznsHhDGE0lfvcosjNLoVrsekP49da+1hCKEBzXe9Pp23P92ZnXa/OmeW+4ImVMWS
OmLTGPAB1ZoTOB2brdPvk3m0orbtf/n6P9xtdIMwEgTDAspbTVSsRQpTDMNn0A7z32bsakgmgPq7
dEjohHrq5K7Y2HS63bvOoohEb2STI0lCc7cxC3B+c6QRyxMAOgqFFf7KmsPMJuL1FYH4d0bTFG1/
Hxo9IaHsFiDlbuOKDmQ+JGeOQV5UKfIdxJx8lSjwQnNQ3M4j+Vgo1GMxkVpnKHZPmRJdarwAk8MA
rh1co3vFq4/RwOAhsjX7FSasxUFNf6rz9Xe6OXXdKjvUec9Sbc4gYLZ+TIPPVR813n+tBBvmpAHu
6BQhKG0wwanT090vuxcL05r27E0kchAvzs4jXKJc3flloo3LMeRbjNIJZtGNO0fheiPd2xPiG510
zwH8kf4OU+zEOICvn4/KLbsgtgBkT27rMV7khuR30L0ykWSy5VUTPQGmE8SxsDMHAOs4viehsBC6
6kZzwyh7pRzhwYhhh5D1Md9U5GSVTtKChkqGIIFDBm1CPSOd3ck8v6drsRLruq4YIIg/wxUmqvWS
F4keSWE9tA6tsRkX6GrqJr03YQXmnD6hAbhpoCEDRnLpHIov1xueO6+9lCLeAajFmZs3emhPOn1k
SoiULIxobPRvtPEDghpP4nDjKmt1+gugTUQngK7w2qB8A2YClavZ4VA+rg1JL6WX4kkbx2fEtcwP
28HaldTSKJ+QRltdfsBq/4HVouI44iwBROCvvBvUoz0cbIXlc2kS3Onk8ClMvCTQMhNwK/QJ5XRC
+9eFoSvommlUiVMrHyxCYUJwxTSyPbmPfYV+Tbky1ArxuFor+V/AGQJRcI4vxJ80x6gzs7VaWRHQ
V/kefQlSNXvNszXS6k2T1kEUSOrstVpkehSxE7SKoou8kDqKxQyDLyQbMQ+Vy7uTiezFMIYTQ2la
Gfr8yBx94yBS1af18DriDjoPSTKhMSTEEfO9Hs0eSTCSliJi490mT1rZOwXQrQPn4Cmr+9fVs8gh
bNtbYg88WpAYYGb129EyfD8thDcxxzL02MINDCVRk5e/xk4jBEe8diVhLOZEBAIpTTESKLAYIsaL
rjnZjV+R5LsR8Avgww00EDhUxJS56X1COu3OkHiuRj+YAWpB6Va0uabz2AzlvkFuHFomZ1YcrHNo
UJkGfo3ht+3ryFoEtbVhP/Ye9hID8fyeDLRfpYo/W69/zIF2dVljRl7+thSbL6egWFrWdC/9IXkg
W43kcC/UeHAjeip1KKh2zIYZrG6QbzkNod5lr0JxU/u4LaKqiycCw5pDZtt7lQztzvC1v9VaXVKJ
oySzWPtMpzj58Uo/WQDl8fTO3stqTnf6klJwNe5fhPXyqLKJMAB0LFaib5ra+phmrDlooP5Vm16e
qh/O+W4yeu2cx8ueZuRfB/Zk2MXqIZ6X9sYowLpPml/QCDuAYMK3JHSCp31vIXEGLoYoo6lAWD+n
xQHZHLWE+V6o0tmo00QalhpW2FoerRbNq8K/urhUDwMvtdd5YYT9qtJ660R9gij1loEfoOpKq9Cr
t7w+BymRiEnYsj5bLlYwDv7Wp34tSt8JdUK9AeEbzlH1xmVa5/t6dtnQRsc4lO1fHUR7PbVHTKXa
U4zh91DbXbSCRwtqojizpIqssp/PVAGfyTI7IfnnZeT3EskQ72G90uuSGrQYhy86ApiG9sbFcgZ8
mOAhod2wTSTUUjCU5eZvSX7168DpS/j/dBz0Ck1nPZh/+tk/mkVyLhHL2tBBzrhUH1xlyp2f2/ne
NG7ThdqUlMCOi4SmYiq/lSm4+UH0BKpinQdPuvMK5lVFJvGOmTW8/+HvsIMaMoKIJXPDb4ytYHJv
m5rQW3/60pF04Uopb4Y6/sRqmITrBp9ea/tiG0hDUxvTdOzNkewYSNHY+I1bTIYoGznpSdiK/hzf
rcXIiojF3m+1jInuJe4ttJ2SnI01hzlaMM4YU2QdK7BBx0/e2Y7Tuf034pIFFkELgYCQsGxsg5Kn
ocsRr09tQRdj6AZ3P7tU6aaDZsoVeOET9jKlRvui3PjbZwyKJGSkfcJJFtSmDDo3bU+YQT3Ug0xH
Jksnm4+6iUIz/fanatyRv6ixynXItOzlq0hlf+h5WRM+IQsBh1eADMS1RA/tkOnTcEDo6aD0RHA8
M8UOMjRr1OK3GaYXD0wh2hemZkpzjsiOmMROVH5TXO/lTV3S0R4QJebM6F4qhlH4lLlnOfseUvar
oeMuHgaCvpTe/9b9hLOA8D+HjlvFaJJjNo5J2HQsliTQXjz0WrBJe05HI9W3F4HWhw6oeVYUt8Yd
q1q9z8GlLeRJMyJMMWdQpCTkyHLTbs+kEFGWjY/oUMcQUx4owiX/AO8DPt7q8NkZhxX418msi5si
n28WBDH6QTUcy63BRvXdFAQH7qsZyLGtA4JjG3RXi+lY0t/iVCLwdZqOtYMem3Y/zdW1qIN2avcE
hb05MnnN9TAHOHKwc+uvXbHjyeU49jNukyllAoD/QVoGJggkabZpthGi+6daIjyAvvqweAyUtCI7
SrrnofTMmGhLP3S6uuTmAJ4Qk5oKA9agrWAB8q4IiETnE2LuopPec+4Y6cPO3dQdY39kqDIjcjSn
sT1byL6yhVXdbHxAfO3bYix/5XubjvFxtHIOWYXpBWYraqTqdX2Hmfi8Kt2L+q0kJEHG6OjgrklZ
U8gimlrxZKJIRIXKsVcucTQIB1VCOQ/73jsbcv4g/YAYATTQuu1/ez3u7WzY5X77Zc/mN7KQPcTu
NZilPPhz5R5LM2aCOzsRNK8KlJp7MN34xeiWY9zr9h44dUXL4G5Yt+ga7KiBMcYnpZu/NMHR3/dv
1ZCtNKomA2Cm81pUar3hnPc9o9CUWQmSeJn6U2dX8FD40Tk3cmVKe4nIdjYz8Z0PrHC2SXlfVNq9
1dJSrZ36V9snHCvQHu8zOZwwzjbNU1wgDdaTPS1wDj0P84BtHyiXH4geUEuy/Btahla5IHF+ccdb
W1DOOJIUxzZHglnJVyXidEdr5VfbMChFD02T1ClWLBRfsB6f3S1khaThmXcSWYvonhUPEpWDSaVk
ldVuHv46PihbuIJ4U8K+KYgQ8JZ3u0Vl2Y/ckdZMu8Kg/zmmQMkSmH+7MbdfCwQpqTI/mDF8NapV
NE60CKGD7ZG2EIgFvB4HljtV1q8ukB1A7HaEhhp5avarqbPvAsPaxhMKEbOuiFno/89zs+xM91K7
IAjT6nGqObtMmpXuDVz/VkPC0iDRhwGmuYnpSYVVzpBG+Qck7dWhcvXD6JYwlxRDc1pVzO5ZhmwG
diASw7beYBmiLCLKzSBLeSjshqcud3l5okKQbpk3Y0/z2CxZjHvm1hktfBqbSm4K/72mZeuDsFYA
Un16k01aVEEa3WdN+qdjSkzu77bEg6kVK63UpADQoSPOsciauJkZdgBj24iB5p1RyiGshHvum3GK
akZ1WuF+VZPkTLHaH5ridjJ8bhqUh4CIdAoewEqJaX5ro+FvWzVIBWYYaOuIrjDb/Mhx9zR3YAxJ
k2FwJ2nhT+LTWGggVoRPXPwZ6mOz7TmZ7PeepX2ZXvMlTOtfbX9ZIM5Dc9KRrRfq2UUmowEsZP8f
GIrDYFcMcoKe8c9hcNVzLPT21Gp6ZMXVeFTJzSAJs0YjRJtTUw4dfJ/gCD3+83+Encdy48q2bf/l
9REBD2Tjdeg9KS9VByGVgfceX39HgvtsUydinw6DoFQqkQISK9eac8wwHpgTkAFSqWRoDy2RgIRo
58xEvIoPwrLbejOmzXMDZHMDCZFLy1snqf3pcUWCZiHnNcKnTUGzd3XNXwa1++xMXwDZvphW22fg
PV4jg4P69tGOjHRToMrXAlYYLcWPSpKC0V0TbyVsh/tfWS2i1NXZLuLgZINZ0NPUx60Z2ltHV72L
W9R4sSkG46lJNpGVH2g8P5SNE6GoALPaKj8LOSktQdNzV6bJ7aVMb1ASOCuycE8VSndAx7AgaFPv
9aH6pku7ae6Y5VMJVjG0jpUD1dnSanuNx87cWo1vSfaLsVSHIPsg6PwhQ3T4K49MEOS2dWG47FXr
mgWJQEKirv20/yI0aGUG5F4Gg7GPaa2eexm2OcNfhcvFZJQRQxHHJrpXQ1FIgZHjUx3dd90fSrSW
7NQsBhtthDK7mhX+VTxsslImlWVJ8qjVzQq5EGHJITvWeDTKdeooGTwt/QjMsd05tlU/tj56PKFQ
Mt4PZS5EkaKJ7rOYzGdHUXd54SkkJan66a9nrpd82GqNFkLas7Ju8i/0ji4qHWUpPUUx4YusOgLt
H88JcYYiIGNq6TjQjeEErLtGXi7EEL6NQxYhJij9E9QH483V4yU+xRD5sbSiFExpSxwrVEO6Tj4x
Ssa7d3zQjZ05Ruo5RXXYwtY+Zy5WWwZmJqPBgEAZydWK7StNMQN9kcMII26abFsW/bUqxMC+E22k
o7vZpjPMag/dvlg5+Ok546F1s2/Pr6OJEGzOnJq/oNt4/2I8A7chHdHBe/CLYmu6xBbyBGTJ6vr+
/xB+Zp8VtmLrXquM6zgh771jMJi86bD9ULhzyuIZC8Nn4kHvR7S5eIPyX0YMbJTIDXet5/Vrz1WS
jSMFHXPKdVK//PH5hkq3J6GYyycPf84+T0xs96NZhD5r0r0ueQ1L/MeBtKRnkbFgH2J9KwLl9f5j
esIQPlNjWuuaNn0VEaGQBreopxapBW4Xl7yCts6OCAnXI/mgCbsmRo/4b/WCUsvGYbc12vqcmKr1
bqAbiesKH4yj4UkLeudU6alxRRXNnhdmJfHcPsJszf9RicJ5yAYzYkGvO6xOIGzk621s3AjVe8Oo
KdazOd/qetLt0sxbM9XWX4yKGrg34o+s1bSrYibyFuzrV65cEMM0N3cW+UpS+x6fpoI0G+amHBPd
zk5zZpF0VndqaNtdunqsbo4HvM8SuHM7epehW+TrOTkFCTz5T0r/UEbtyR/0bypWn2+TOWhLLyAw
osVyvZzhVL5I03XRVdkdfzKZasp+VX8r7P7jHtunDrAgYxFMR79UpJQWKSg0fA0dt3nIVJz62Ivr
TRaTlHJX+FdCTLeJSiKcIuY1BlM93XBkui5UrRpM59mI0vjALZDgOM89jNKxco/5xk/HR/8HgWOC
sLxmjGrvmCsS5RxF2yAFLEpiHl3RKmfoyuh7FdlSKzJRWijkL20axTAONE/VM2Jdsm3Gwnp1dWqq
dCRPPZQgbRUZOXDnzotu0Vi4LporRfb6uRV6lj/uI99czXwbmjVHVRXNUY97sY0ziCBhPyi33OJK
V2rUnwzl/JXKoIomNJS2XlV31Yg8bICseecSdSVaLIrgYh05eCiMzslWhOa4MBBd/2IFRXBG8QKF
AeDXgsmLtyqAV+/iPPicWTAOzv8tGw60CTJI1iJNtHeC9DLJo/mldDR+Zp0Bqp9+051RgvH4VdEN
nFd4mQ5FldgbTUzdM0gWRsye3T6LwWJVb3qJkUJTyLRLN97wfAWbJvCqbSgPUdNHCw3H/zbuJ7lR
940X34iuOvnLtxmUoZXI6QIZv6mNSbcpanRF9zXO+PMY1QzvWFVbrAnxel6+NFvP97aD6aqoq/J0
/+j7SgzQthi3SYlupBTsUhjhn1u4vYxlqkc3ljnuceNmoELrX/OK4sSInB3BVYYHWqb8wcz5GwKp
6bv20NfdJgBah1qwNXeWFvGJT23z7HWvHc6M6/2jGEN+ZNcy7/FZi7EJ8CxyBGGMPlxV1pFrJR8K
YCdLo0ezc38No9uK31Js8wGuT1qL6opmy1g7eUkffaCAmcEs6B+WrPFwb9V3hx1/E/XqIrea6Icw
f8zmITuYvhMzUb7GYszWPeAXhk0MZWbhtjFYH3pYdZf58m4D98PS03rZCJud1IzVt70w2isW68h8
hSpu9jDURfKYUkTfnDL/bMRr7Rvabbb/YxlZIU1U9vdFv+/D8YG+ep8aaBOJo9BxrGsNKoNKSy+A
P+0lLcf0+5gcxlCVIpJm3M+2piZz7UNhTzfWcvR/geIq+8ZmV4jTZtoL30G8U4TdE+fdbj7FXGkD
zPPSpO/KKZaoaLFGj303WGD/SyTa9GlUxZPudfUz+gYLm6gFt0y+Hl6iomg+I4wJayXRx30+MqyB
BFDtLbm1F6ZvAGwZa2aAmprQJ+pPkM2yG2XrHw9I4uwFJLyeHoO2lXzsNdi48b4WsrtrH1X3Aw6P
9ZT45JF3/phQwj5n3WB8unQkQHV5w6n3XTrCFEK72e86m5kqRLvo34ZFBGJ0E6kx1kJEEsC0iE2b
7RVuoxnI26PqotBZDkzNpAHRfdf9UezLsVC3CLrsh6wqSX8breQrD4SE27QPPWi5RUQExbLgLnJq
iD94xfi3iLp2eLvfFqyQ25iXRBG9lqLeVilmi4EckL/gTnXXwQazcaRJ5E8xsuNAUdWS+orUZV2b
rvbQYVMnmI28MfngAZSkMMicQ90xewa0tJw5eXd0nohOTcTtez4iCho6IL2irHyeTO0k4jL8GgM0
/C0i74sBmg/6TEcjX34hnqJtYYTGm8qcbgvONt2FihK/yn85f8P8LzOBFCxo+gUsu/Cxc5TzbDxV
alPdRynDTKUUxhvMdFS3+C4UXHerZk7ARPRkXvQW6WUYFnJu35oXTQ/R21Kz7aZAP7fSU2XE7HOc
UOobx6o743e3iAgR9muWsJ/QklPO2vGI57J6LJLpNC+ITpU4+75S0pVLO2BdtvzuQYV8kBmaR/Cw
rjxBaNhZRTGyH63IlFVBEebSOiIUVjGLhKSza7qLvgyy57JhPp+0aXWqjCZ7TsAjrTNO3I0h1PQ5
4xOAzsuez3S/MWAk1VQyDIuRan+Kh4eZaBioVHWyJ2pOpDUT5who1z+rQ1h+ZHEd87v25XrOztVU
9SMrk2TV0+y5KJk4zM6i0vRe9K5SX4cW+tTEIu1Z3mdQFoj/pN+wlmteDnqgUoxqg7KouFp5QpZS
lhdvwnQ+IWiZv8rXzLS6X5aRPevMut9S9vUr1RD9OWfvfbTU1FhrEkFzd/ndi7cxsG++AnWoolcq
5ejTsxe54EJgGH2lVkVWYgCwaEyKdagH1XfH1TeqZzFnB/aD1c3cTE0xERLDMtIBMF8EtqKembHk
zPchHxh60K4NRAJA1ArjxZKHpOQo9LfpfaF08A+CDgY+EZN4NjOe3tOEyHti+higi8gxd3ahnVz0
kWd4smkdV/eD+ZUspqF4fx+6w+YgtqP6SsIzyLrci1bz4fygWop2gEra76LcH454ZSEHxtBHe0o8
NxrRAbYi3Exz9WGoPRVpBAWJWec7WQguw7giOVdFkZxo/H14kf1t+NP27YxxvDOyQEUHwKbzry/g
Soxr5txFS4QRRmJUI3J17olRZPcCW3+o3et91TWSEqV5PkUXvyZYwGZb9VY2wVvcmN7PCu8UaDXn
AA3BorcMu1/zcrE3qzR5bYW2nTEs8+skxe+TCR8NUx4QqF3EVM+n/TZXmTNazwaaMzHTncL8c2S1
XJq6F97IvQDBBYh0m0POXY6tVOBNVutvjQJYHjvKZ+EwyYbgpQLaN7sH0di/WsOmirexFaBgyvrj
jKqsOsU6uJPH7E4mMLmFiVdhbHtMufS06Bx2KuQ+QzoURWpmq38PIhbWb9mxrulYhq06tmpgFcf9
/c/s2EorcqUtynR/z5zqLbOmPR6GVx+3/ib785lL6/X+WsOFJAh8fwmoCIQfeWDbg+zKAActY2Cl
D6OfknSXp+iyetc7Tuyk1uY0VAvdjp3q/iJqSW0voyNC1R1uSlfeVKaSx7vPsUWMu1bN0lzRf2oX
auFnUPj62wCI79rND0k8UfCi1ypTcZ1fj4kKPNuB+ObyPz85uRZvzE7FgZ17+bGyDXcTwSp8xOT9
mMfhq2kJ78UdHdCR8hlTiGzZExZ8bpBcrgg5AdYGTFI+hDUqTb9yqtN8qHuqvbLMdJ17TCyUyfDP
gcrD/EwPtNcS2+e5U9u3WO2tS2d2+gtDJbLkcpZQF7BGyj75DsF0VSyUptU8VD3oyqZnCGbXbzmm
kg1hXZiE5YOXhObFdlXesRM/t63+fscIOniS0argwA7VmNFRBXZ29++nh6bK7OA8Gf082//4//+P
nGrXpOlEu0XYquWoQkJ8/pb0DUQYjdlURTsnRaHaOFV9GnuGr07jnA1Ue2dNPszP5tcGUwBwQrct
Vy/Fsz661OjADHOEFvWjysvomIhoR2/LfpqiNFm5VTds6W5ZT2Wm1UfGvGgI0VyugINgGwpcN19N
xNoQUwrYZJABNy2seswxYp3X/n+euYBMg6pDmoDeDKBH+4HMb8S6MYXHEan2ZKFxRKcwnfuMHrR0
ePaSajw/Q/g5LWI3fchUr10XTWptFbvO39oJOaDeeuN5RnTQcFjYTZBCRENW5ySs9i0St9FjT5SZ
7Il0hz3RlDTdzkRlsPbd9EXtOutLPuljV+wmr2BBoSFSs5Y8FpNf3KJi+p42iXICpRItsQgkOxuF
02aGpQv1PR/78CNKjATtdrupk5QGBYKEJ/BK+cLQU+fHYFm0VS33eZibLiJKj7VCI5n7KGqNoTCO
Ve+8zG0jazTQsGh2s/eKKniCnLsY81B/8yYTCBU4v0CPykMQcgEmmPEX/346oXP8x+nk2q7rOAhO
2SrZurANXX79b6eTLyzQMXjP9hMQty88zCia67FtLkOoZ6dOMJ4x2EAv0CRtU/qLjCKg9xDr6ZCn
goY4zS8U2VjCm2hPSgTMiKoK8bnZ4y4XPdY8J0n3ql+c9S7vbvNLpmzZaVb5UY9iPCh94t46DLIL
OxrFl8HHN/9UBG0+hRzqcytvDygbMWVKVopt41/EGLCmCU3ImteUq7inH6p5OHFgX7hsgQOan7FD
8mYKTqpy5CjWeAE2gJi4UJFdZNZ0I43is8OG8qCFRiQNjj8U1w72keo7i24a0xs2lh3UhOiXmCye
IHCxNKSY/OPmkCkKVPWsb5a2dGQHufkBAKXca7IHYeTDwnHRwsSMIXH6GbYcxzFRUFEqZ0E6PuPI
fnZp6X8pXs7OxszsQwf3l5kQ1fkcEBkXMSa7Au3bAED7LY9wmyvY9HLfqe/xLWbWFbcRBbhSjcpJ
5hHN8RFmGz+2ihivouSGTfYQ1iEj7kAf6MbBL2B3wBSlmBzHn+4Yf5t/4V4pgMUhVCa/0/k2Its6
NihyYxn/aBgOcpwIm43FWhhm+fgNhmu47qFxV7QO11Zpyq5mARLMiTcNddv3LFE/lXAgbQjw9zbM
zXY9pTnqwAh2L5Z5dZnNZ9LAJPrRRW0Y5Vp+RlHzzvDCvJRjLdZTxvDOlYdOScxjKcVZ81cTxzMu
JinSsa4QRhQxf0JXS4GB4OphwvC68QL0WvTbPux2RPgQQz+kQyGcdd6pyOgyoz9rW7wXP1N5f88B
u4OaC/HKBh/AFsxtHXS0+eliMyXzvgNwPRnQNC+a5fDTsDLI3SHVXE7atPw1EUOqcL+0pH8DGYmW
lJyKxwb4xrYjlWOZsw4ucEg2NB5gaeiEfX4l3NdIkVSdA91Q5q+RkaxwsbTfkghthdv4kOaxQRZM
zvOVooJ/8t3mesfT9666KtMBnFfn6xtMVeqya5z6Gmu2doJ3yyQDeLKZMzgaFOuBTdR0sGO3v5dQ
lHpbKLPlzq6Zpii2mpHNQTZDgEL+5k74/Wui02iBZt98N6b7KYEUajdONx+GT6QrTMQsY3qei23N
gOU5jVO5N+2cq6wcvU2saShDrOxkMzpE9cXmI1LDJ18wllJykw2FKxZ5z+hnCQsivszJKUFRuQRx
jMSd6c6LyMZHP3bMSxz3eHMrZ+8oOF4I/6s3eL3ZZmduf54fRs/e1tXx3xdFQ/19TRSapbuCe6+l
q6Zjav9cE8HztXaGPGSfOdYHGaw+mKwQmwwNYBpcE8MeMhJ0JQ7Yl8CLZFKm7eLEP2iqbyO5t711
get22iIExtkUqRPTHeeXHuW/FH34mkGO3Ri7B3lUELk196UVd/hS9MDcmQ6aXoOVW3ppsbyXWfj0
729Q093f3qHQXcMyDdVw+WsZlir++Q4bgqR466I7BJoDjbsnKXap5piHYHKmO/ooOM/DvI+QPYXk
ecnPG2j5oVc0/1CbZrUyRnJ/zap5tTWDsMzeOLq2zPRIiaRnV5gdm8x5m7necwc0yHkJ/8vb3BjN
EibWfqbA2OjE9xk2NW865u0H19u6xsh/Bo1NQA6Fb14rzN66KjyVlZ6f7ci2V4F60Xv8wbOxPsri
YWkqnXrsatdeReAC1rlNNjT4++T1j2c/78krhhKXT6z936ygHp5twdXkEYZSR6X1GiaxjOQa36Mi
GPZtTvizpp6n0Pilyp4lq7F6HjjS5RF/cO5zgW8dKTGP8+qDwd9iOs215uJ62VRNCf3eEdpj5ymP
EeyTZWPj6prhJnVWDPl28PJsZfr6yhrVFZ1Y0o9lOlMvH0zIrIeqsx9hYcZ7yx6cdUSxsHH9qly7
Cfcxq1eGi6H1A1qU7CFktHOxs3LaTwE0P1JoxN4t6+5AHHe/Jqb+VIALPaLY+WzVCa2Yz9+RnfiO
kFAATzZwQGGP2tZylOIDe0dKJkAxnJnwFycXHzPx0uPatvvyysRnI8ppuk42KyXRAN/IvqEtk6rF
cW4bOh9Qgcvtv5+1uvpfZ63haLowDcfUScB17d+uy0rvjdaJPe1AaztCpTsec2KnSOQpwIgVhXow
7BZjeJY8+yD7UqVAiCULlMrQMkyxdRGj5Eqcc1fUq34kj3ew1XDB2ZM855hxwmxAQKj2t/lZzPB1
OeHUJv7DD2GZJPpKr9C1edCxF4xAxdljy76APVA/OSM7btZ3D/C3RYRNGzB4h0RGeJuBF1aNyl1u
RtjDugle3JQbJHJO05unN1KDYYz12tMdAr1hD4QxALQmMy8jtdf9GdOvx0yrUM543a1Bozqapvo4
3+7lUePW6uN8Tsoj07S2bmRtSZ01jrqsmNSGrT2iU2oxeO45W9aZ61US8XDBUEHw6QRbX6FnGymt
fjJ7lw/KZQ7HJoByZrT6d657czeElzmHPq7gCwxcY4zN9Bc+JhQ8hLLpKcHUlVn8mH+xzuwls6b4
oQOGXXRz6xLIW7AFiuBuhcjCvc/m8AZ2m9ZTQCfUtAkAqDR9WLmqFe3mnzIfxsG4AWUSEi5fluOm
11JYDU5NECYq9IVaEW+/CGI689jlc9D1qnaZKw2aGc2GjF6Al7LwmAzd3dwXAauhg2DoLVEmMQ3g
dDC1V5oam3nOaSF2JzaLfMvWZUUbGIEvShqlb4mfAQ1Rgy88MB0MgT65RGFp7PpIczYTWSnMRCPM
eq0TfKGzfa+JYnkqzNRZisjvlKdJCLo0jYYXxo+3M7+xbLQnlAfULDZdYUFxulOiwd4pDJ1uvoCm
ZnuG+1HkTNWdfSPjDaKkPhSTSL8xFTDQ5/XFjdP+XXNImvV6/97DoPVXX2gcvxKu+Z64fXzMK27H
sZe5OysFIptRPeznazWfsg3qrUWQNsZtns00qQrvJjLRSUMa8RMNsJz0YWMy3BH+2J98k/CwuWdT
5OJ9tMT4OKlxf0ImZmKhZEao6so78Fb71mqfY9yKa1in5W60SWwh7Flc2RUQSpW2dIPNTGvX9F/v
TSBVV38UNP7/R1fFlV2Tv3bNri0MvLIqrDbDFSwh2m9dFRX0ZEloOvorzEicLXhVGt9uVjOeL8r8
gBuWuBjV6J+aEDf3vLDEgf8Shl76ZMnXqz9fT3kdzmm4LxBxYWB0TKxaGTI50aWHuetNGCQc0FTr
l16dPJlFTIxRnSw75H2bnKrQZdlw9RMXNQA7gf0pmdJH1H40Y8Yx+oD/JN18XvlsDM1+PqqB0N9f
T5wCx5PpofAMs9du0HDyNxZeT3mYCSXd6t5wCTth3JRsNG441ZBuB5gG5tdi+YVSSYqLxrS/UBvF
Y7+DzqdQO9R1HpqlMWaI7Uf0v1Hk+oa8GgAUo3cXNNqTyvnCWngG3DP9cDXuU/94MrXT/RWNJ46B
FR1yuLLqW95q5jf5STGbaqcQQvc/trKa7vz2N7Y0Vdddy7WRzrumpv52e+iw57VjY0fbO7JVDEV3
8uVQMS4wrQRJ/56ZOBH6UcNsl1TlkQ9rc6e4gVpeyC3/k+kjWs47xPFWcWjnOBEvxu9NY/Uamdb3
geEWVHRPfBbsombibR8Oj+yL8nep2yRoGeJPqA5XPxq/ZgBTkVlvQUWIYmt1sABdK9+1pps+B133
lYMBkChOai7ZN9Okikz4lP5zU02h0cVV0iMsZpTmbkcp3E5RZ5/zxLvErlE+4y5PjlNsdEBduO6i
wL/mobUeazc7j07dPadWrC9s+gfMxzmk6DGhjycKKHsOBzVoDhPNdcoxUsDunWjyl7H19KTIm+HP
WUMyq0nKKd8lQU/Hl7VqXQpJ4WsCLboUqYstnoJ30SjIzOBMxru5ZKwwM6E2bpz1fEhJsacpAy8m
Ep+Zmgxgvv94kjHQUSLQ4irNL0YVFhPaKkwG7NLxUwzi4J6ZNaX9Dd5U+aLRrt8lNgvnEDbTexlD
bUnRLcfNGJ9sCqz11DJ+NUNPvOheg4wJ3nqv0ycTlnjkHo27xWKkUAQ+mBMQJy9dD7GL/h1JH5wL
fmeAPG0Y7eRWNTxQiCdsRPJwX6fIUf69rtGcf7b0qORt+i+uBYBHsy3sAb+duJVwxlQzhb1X6Ecv
1SgnH0ttCiS2kEropaCsr4QVnOayIGRwtMFmhXFAFggJtCasW+fAKGRqTPI2QysNjfWHoC+QDH6C
QcxQ67VTQ4K3ItIS8cFrC+ZE3tcU0C6RESK5+sgUwzqWDv0/7mVouv8z7FTVHkJh2bz6FE8LZxD9
d+Q/QezZPxg0Yxlj5L0cwOHt8dXQDm52LpFE18LQxZ296Ysh3KW9NPwVlGf+dJmrdl8FAhQWmX9F
1WDsckqvZdiZWHS8HomG3v8RSg3t3TyZOjSdUSTvJPWRsomk5/6scC0as8100xAobia/YWATh8k1
sajePHH1otAnmm0wr6YOad1sVlE7vcAraR4aHHMPMO5fR5sAZDsvtUVe+ZALakeAXEI4vG2rwTnb
auKe86oe15Se8fRap1WBVyP1TjjST/jvqoeYLNuFYZrhafRtuQkPnqpWN69Oip6WEB3VHs6z3Ek0
sbhM3fg6H6GT2HtOX6/irG5fp7w+zrXDoNiI+goxsYi3NM0n6zTrd2xsxicYzgx75mOrKZ/vCTIw
UcuLko+U7LpbXkfxPJYl3SvGs7SAqvIjEPVXa2rBg60q4c2HfLDQJwWBWhjSV+wYNVtl050KNrXH
Okv9bQfU9BHkPLqDwPG3QVJWu5BObDx0/NkV7ZcyeN6zo/bPHs6BpQcNfWcHav3mxdlm6pv60wQJ
vhLCmo6ONhSPlkncBJzVT9PV4CjpiXY1Jv97OKVntRHdCYNqfwJNMew93d+pTBdPKfgcyf8DFbaY
v6clZ8ky6o8y9A64HPMXpzL7QxhzEnsmbp07qv9/XJ2m3Av/vXSQDVLVUS1Xc3XMbf91dUaaWjF1
zZCkNpLMmtaW/V3LufPNfLxiQAvQxXG1DqZI0ruD+PlObcxNHDN57zxZ4aQs/QnVsNZo2SarOt48
a+piHun2KKpJSG9aSkr/Ne21cte21lceathrAxljPL8mQvfLKZRf2qwsvN+2MoZ52FpzPqt0m0j9
5PxA4HBwRpizqDEbP7Ze+W4OjnYxOtTuTdBQWuQg/uDkPRuKMkJ4Y7eZNNgDrcA11m3mehstKJxt
o6cuxQQD1zZWH2bOqBrmTH2V9J2w7mDt4ytbKTU8tsoIg6c0Rs1MOECz1k2teBTOJsNRoi2Y/WJS
a84QKl6FUsCrSRF96VjhZs3nLPccizbbIc21zB3Of+4ZfJSep3yRWlEh7xpPma3SwwqzEeNVgrMz
YOJ1mh+wF0cbr3G5HwVkgm9HerU1500Vn7I/HwIm2Hy04foOdZxK5dMYyMSe1xnfdojhGHzizVj6
wjlzGS+izLjUVQzqqtU9lrkqbln3hesAdpDs1VceNVXTuBjDlPQSl7XYBIVN0Kgl1GPmwytyOuNN
Ser6oNZ4FQp5WClet8Lo7iM7C8KH2u0xsGAqO1lT9HKX0dwHf8y4XmmZVwAMKBf/YiHOCMRaECNc
10/IMaftHGw2f8Mgvx/mmFho1Pdn9ip/+2IwtEfCPKLT/K1WK9zlv18qxu/7c9dxHUFPSdNNBpf/
1VVCrR2T1qc2e6GY3dJ2CnhX+Sg0wN0ZTlssoORvJtt5qzqwOX5Aaw0F1Z5epp3RTDAxgQg9+0GU
LmZVARl9sFGS6aHlgkVZmJh7yZWWGvnk5hSav/L8sn43y+olzUy6NNFL603XkFvRfN3M29f5md1P
a4IF+lUf6xTDmlN8ePFDCQvk3z8CTei/rxYCrhZjFMOkfyFgffL1v81TXB3i0kgXY38flhS6/cSb
yhfMRvsPUUvNYTJ6FzvibjN3QcdB5ohrWFu2jnEaVK14gE4znfMhO5E7F27rxte3Hoa+pTsYKDar
EjKi/FSUUnsKwyZ8U+l/IbqQnYRC2dJNwOkxjUl4xMxQbizUWFefMTYScr4cWpy1io+cwPCrEXn+
QzswPqkSJXqYgrHCml8nF2uo7c3kdR/Qq6yVL6MfGgAlQxiHsFCq5UgqUYUUJphO1XhEXNk/q8lb
brOs467BjyLJ7booAcs0DlCDEn43utZiPU/3COV+9K0+pL3ouKdoUB385jwL/nyGtCteoo54DKTK
0hv19FZHPqOeAv5EqemX+STqnarejfTuCUv6Uek2M1cQreRSmxPhtkrobuOugissfuFBIUcddQ66
yMStQR9xoQfzMhh5J4zAzhb5JQpT2TAZBnc6qeJTJOrPOd8gA2a9UcHcIpy3134ArWN+phBYcR0y
y14bekFWMtu/Th4FCq+brYyODYF+zeur/A8bvWRrOXEP8PthEwGs/q6nhVzWEAGpLPT/0abfZw1W
WiT4AZXs4KnkqRKvTe8Ik+gs6HRjdG78tjfIGglUrCQj24Om9hFSDLv5VoiXqCqzZVBlhA7pjvul
gVM6I0NGfQohiQ4PiJf7ICYyU4ORcVAtOX3D72P0HU24ibxo+qU1prUfmhajri7qq4+khTJ5TB7u
v2JsUTYNoTRKlnHZbeYZntJXwynzXpU+ShmB6ohTspEwKX9oaW/k49XSmvVfmjc6scue5hk8tM38
apTpn8VQx8fByAPJg98xbDUX7sRap5ANneB5vbgaciW/3TK+GY9/PRDjQ1tQdwY05p12IEaboc3Q
5fZRGclO+vfL3frv4oBugtBspgRo6HH/yT3p3y53qP9Q9ZokOJAm0YmlZceL+w1aJd9z7RKhsPbH
rLvV7gTBoq0hEnJDFwaODTKEii3g8GIzQR3ASsO07f5JVgG968SK8S5AFQTZZLbZcT7uuJiXc2kO
+ULD+lJAY4ktsTEtkHdzo7JMInc5pdxv0rYgpwsvw/xg2V8FGegPVo0TyohQLNVuCSaPuKf9gBwQ
6/LzSJ7sQuS+8tMqz0qTGSeNQnA5R9hVif9HhJ3hNPkijoT7EoMVHSh42CDjTa/JkXIC4zt94PrF
HvVvmaVPB1MK52YxXRGa1c5C5yU8ga+d2BzXsY1DRMoW8UttCc60GT6jDB5PPng/RdJhnVIIGiAu
CamH1K6ZFohc0juTYzqBjuHDo3FDawP9X041K79l0hTcegW7jVJqHKKRvbWGJsDuGG90tW5wr2Cg
L4w95tHuLW/Un7CqundPXkuFdCLIfzY2lX6y46hYOO1gbrXYCddzOxxZF7OQ9HX0rODmhiQouCrQ
8cnyVyZ2reVcGbhVXCO+6s73nWzG/V91L1kaZvgxmS/0mvkxXykMoKyljRWUFaPG9dDVD2XVvBRm
O5Ch/MfLeiSDJmMVAwoGKV8zXwPLIsRSjMPa6rN9KJexuaTLgEgti/m2YkL3RvSLSGneextWvVVM
hWz22AykvcLY9l9/3Hpw2o/F+HSX/BMoWmdIDlGZ2LcI7/lQxQCozRgrussc2VVGsAvAV8FhdRMW
8U6Xl30IiQ475KqXY4QZcZ73srvhLDUMoQe3SSAndKMLsXO+IlF1cj+S3ftIjNB0FPEU6KZ51jUu
GCOkAVlaHbtOETxNNZlaXv5Cf+aeluKWenFNsuiZqWpHtDO6hS6He8o4JD8xiOyXWhRp3UodzK7d
RAnylSZ2vowqG16y0c0lMj08pJHWbhnfGS9lW0OICEsLp6ADwtFaDnGbP6Zxq0iXpvHVoycQ+qge
IgVnvjIC4x1bpdhHxKrgM+IzhqBZnjW1FF+a2ExTTZ0tQxXlzzM1H0iv3+3nFKj7zTmNbXrm9lTs
Qb31rqNt08B0VoT1RLg2LPHlApTez6lPTU5+R4AD2o0x6MjZ9zwF90t149asavjXqr0Sds+VHNLN
v0wG+pY261TCI48v7WSRv0G//EoRprA02k9JZUOeThComtzZSI5qAwbJot2ZU6Htc8XFTc3RX9+m
MOJcWHreHRS8abdO+Ce6GcAkuv8j7My25DS2LfpFjEHfvGbfZ/VVqheGLNn0XdDz9XcS6BxZOnfY
LxhISa4iIYjYe625wj8LoKpkr/ZArjCEDXWbrOXbxity9yp7DLYjHvoyaZjCE8CN8eNBM5T6KZkU
56DSnd+UYkj/gCBuisxm/RDHKL5bUNl+waTBrLNjh1xmo+Xxt9JV4hfRORwp47ZCw09mDllBbYAO
Qh/F2WnhIsMrYAwJwcqPMtM5jsWfGAxi5EcfAc/vitJHdOsYCoIkG0FgEpdQELV47GP/IHy9zFi3
uca+HC1rXcdFcmEti/xdww8qGwAoP/eLuKAr0+Igf460R/+ZdcPcNoPoNmsYet8Tj3YGGrUZ6Xer
Bp5rkHbO2/J349gn9h4ReT2nbLnCKU5VW31JSq+5UixOgGxSBkEWcMznHw5PArTs2GpQydZ/KEV7
DDCUvsGA/89p+Qd646AUDs7p5Wionssaomac3WTjWW7AZWdr4Vdrl4C2vYuj5sA94K6cOtg7rdFQ
EhDf2xgXXdoWK517+UkNvvzUYDI+AXkJsbV2DUID2ScYDNIZCqfI90vnuCVBetunhXaKReRsh0kv
nygS7UThdXhTAm0n5ZVBVqn7xMmWzOcinIHhqUPegnGftL75KmLrUxub7kVXcJGYNtZ4F76uSwQ0
pmQyPWqEVrs+IetkEd+A88RTE2lbI5kOSwtnTLHs0KIE8j9Z22QK6nv4NsSVAugEgxNxzufIVUO+
L8wQQdwIeohje4yHod/noWg2g1+VX4Lwu2wDNyhlVs2Yj5eR0o5NsGS9q1Qx7E0tH3ajqjNDJAPn
MAYdI3DZNsfCMsO1jGiQwQzprjbnsMQ6FJT0zOKMg/c58IddRazvWfbmCAUrN2rcmRjNCuOqzYmZ
3d2JW/vozzOg0KmHMzLOt1bNKeXBJfoE1BUxUwhGavjTDw+lXXf+ZbkGS23EtltBCVQhIBnd2zkw
k+qCHw9xkQNvwEbs1Gp6cpKTa8vCzN5DMDVJPd3LeIElY8CAZSfPtfP97bTRjbV2dpbX1alSHi9K
719E4I/H3sli9MJtdYSvYj7boyKOKA4Js+nAJSAR+WLGIXl2Qvw171C2dCFb07jEt6LujQLlckfR
ZatOpUOsHB1onm00RUX8mnqhglNg7v+C3V75BEtlXqK+EQ6xd6PA/g6m5+uIbuo8hF5eYI6DCper
NrlucxSw3Mur4KPI1CfG9elsmlq2zQ23+FRCXOn6SzlVtL1x6a1gvO5Zh3QHt7Cbk9YZoAGl3GE0
qwtwJW/n+iFzf8MlWqeAnm13vnZWNM0CaWCsi8axXpXaaK+dybTamcCgLO3oznTzcy34wf9tIfq7
ThS3s2OYCFk0fCaqg6r915lpD21as2DdnwogNncQxcDxvNJDf0msWqKoRnItDOW1wVFwS5U0BNTN
tQyR9q5i0aoPY9LvQyUqdiUq3IfWgC6fKU34zRffmN8hF2k09zBm0fhAV6s45cL71EQzPhjzpm5M
7eAMVR5uYjxuft1c4iLL3wO+zV3p8ZaxspY4K4Jglh64YGYgbPF9znD1tBLcOx5vqiOQPnEEK9gj
tH4fw5KDwend/BIMANEJzAcxdA2F4twc1sYrVifll2TEEEhZuT92nklqRVW1+wHczTrN0nezIcCs
mvy/aL1ZSFspaarI0A6aW9VrPHxQB0eFHvI8Io/jWF6ntL2HYX0sJ1tFnmwxl0sC5G8BQrj5PIER
llDMbyIsb33bNd+pm9/wvHjPrsOlrEVosDIydJDnrYPcuGy9jaHREI1s4gFno6hLECIlJgKHuQF3
CeL9o4tzdh2kEfw/Qk/WlGrca1RO0/GHTSdMyqPXtCy6XGB3lBGbDJHBt0aPkLNXeve9qKPhX1qo
2lK7+KUS6jqEYnJn4VDXUOf+phVNcH9T39FwzgxddAI2Xj8NPJw2Zkb08KLcFUYdQtZiow/oHxfL
t4+xedu3+XiajCym/s5bONehyTQi1vdmDQbNtep+RztHfCkGsDqzRA6mGV5kz+kufqsnD17VYMRM
A/vD1e7w7YdzT6Ge9S2LO99li54LJc684QcvaEf532W+mTq16xKDzR3TPvrAgfwxrXKxaC7S3B+S
Znsk0n7wLvFsV4D9ekRqOn0afj2tO+GOD4WGjjL1yweEAwxomtKF2xaOyk4eMxKZO3KMYS72OeuQ
qIIp2DZxGRL6pihg+rlJYBY+1zEkIEp+0UUeQuUP9pMCTLMsPZtpkFmdBF9tOfgDVO0wIDtFxcg4
qeUXO4NYNzW+xcJ6io9LudP1C1CTWht9Ba9NO3jWXgZjCwQiPi211G6gQCinhpkzFLukBWm2zFjn
6SJURO5CnziuydbGh0WLZzK1NzsR4wZg9S1CtbnigH/E4jrfXGhg//4pOoWrldsYRRThPuA3H0+G
YrvbOtbKsxthcL3qHqjozAzz46R0xt5oau+pSsGVllWjvy2/SDwNn+HQZFSGNazGiZYdisQ0t5Oo
Yagk/dkJJ3GWs1jCE5A3zht5vkiJ6P3vKZ9U6KU0nrrQDIkkYO2AghUol0X9p2G5vXHMMdq7k/OX
KFP/JdJ4gilykOPkxN6tM4brj+CmhiR2z8Mw7MTOLmN3J29dJJDPpjm6x6VMLAtJGU/6crOroB3U
srCeXI8sK1kyt8z7GKfDt5YeAhbhAessBtdTkyb0hlytfUQp014L2gDAPYkSlB+oxGmcjMocHnCD
ORev6kccPTO+09dJRoq9qb537pjRjVB3MoOPuYG7I4IWmf5snRkS/NYRWiDCUGxmy3NhPbMMKOQ2
1Detq4NtNPiMSKixrbviYAINXpZKdxiupmoC2wSUbVXUIybmDINp0B5EeRhKLXqW05jGtYBFlyGK
kvneziJogmGEAiyBkg5W0aCL47bPnUNChuWPNtXdJhjAsvnYicd8Zzqe/04p6YimP/sWquY+6MS1
TAfluwd4Yn4SmfeHoMCb6VUlfHerlmOAjcX8kPMQgXCQt0f5KY/IcNYPMY1g8D9CgYjfpPsktOK3
Uake0T1z61bZdFbbxDuCPmuZj4EpHSPahw4iJznrggCO681jrYDbRP6whiAnwSfOdjsMdvOlzSs6
YArFiFqPhlddHdSNnATJHyFS7XLVatS/9UQoazig9U7qAuUHRlsj5ZhnTGlNjjQY33RvleNIFEI+
3mDTIkaJBsqvrTeQYN5l9kZ1mqsW2gKkQwBY0pkIXwF8u/Jpky6oiEa8VTx5b3Zv27fW+rMs+utI
NsBFbmhc/tgz+lG90F/F1CJuMb//Ju4DqMFYAxzUxCXiTHjMM0ZJNiZ19BBP85GYayHyCG/7Rjpn
NI9e8fxZz1iwjqLQ33dKKy5yozcdrZmEcJszeN+IZkhnk6SqRamF+qNIdmm+r/XYOo+e+Sml88K0
w2cSBAiRajdFFjcvk4K6iNVE/VJQEVhP894wn5OfBmX5V1JCp+hGvXqe2YayZEvuY/WsY2q0gn6t
KJ37IEevVoU/pqo6KcNlx4tYGliC0QHRJZtIKvPhvZZHH5k9wrnu1bRdtUNS7WXFudRr60wIHXYi
itB4YdrrrNWUw6ncAI5Hvl/5yhYRfHRMWu/p51ikjilZR6Pzt+HpCa3MjxVr6gU1UksN1K4nvuqx
Xi+XcbmC8mKOvSkuDt/VpHgDjUdureoon/waY9x5GXAaL0nXstEkPB7MyI8fG0s1nlUiJ+Vpx9fA
occ+DS4jUIjkLdHeTghURkIQt9rsjHCoc+uNYly9crrGaZxetTLstnVfAO2Rlr8KizUBEzOekvIz
Zex3xwFnyOhoTBQbeh+eK8WQcAPqYPywaa2zFGZu7GHO5Q0HGCCjVrb1UzreUjhd6/UfVAF4e0c2
8cV9mu/QNRjAISgdj06ob12wT49LwpWi+A+1Fym3vgnandU1ys1tJmOV5+pdhutFrhWcA9ajOLat
Htrz3A+Z94YQuYbck+coQP/4dGidYDtDjTY//7DcQ//sYnPo5iS9kLWIGn40Q2oeopgWlJz1QdNa
D1nrQPPqzeQK+UiBprKVQ4AcDIxsCO4dMFe/Pah6pV7lCCMDVcPMuRY2ifaBRfp70c7w8//uDZPQ
sHd2496pBnqo6tmtRrwK8/ik6bXyo8eZhkjpcscMrtKoQJIGcQ/0o9ZYfKJDlUV/yvJK5AzBY6F8
z8MKnbRR5ijlR3hyxEKi7kHkuSkSZd8owaIG/fkzBrxD+0ojgdfulAOEJfveBxAMHNubvohhWCZJ
VeBuPPsqC2htmSt3w7Hvvoce37IVGzsti+yy6Ip9HOOelodyM+AV23bOWF9hRveTkX7EOFPOfk2e
TO2r7R6BvQtEmV9P+k+aEpKGzRgoT2EbxYo2g2zooiTXQODhp7eq3xNFU5CNryIzjm7OLPqVRZlI
tIcgq4FpJWQsUeZ85oWDHbQcP+bOKwVG3rBqYjw3tqEUW5bKbyqP+YnMYbDjMmJuCfjsYrw+chiQ
mwzFdKAP5WUZGXwL+bvVP6Zpv8eIn33jShsr3jyE+5XKV/lyiVBh7hylppCGLf9m/aGbhX4uB8Nm
bOIbgqeuntVu/Cq/PWotzZMAH7MZeWJ5r7fNVY2BT8+/Z6+n+t2comBX5xW1Q2tMw41iROlV/p/c
TFzDyo1PYQ/XtUSMdsCu5Vwy86TIaZCLDNc2wnITTVH3wUt6FTaDd2QomKvHo3jM/ZQ3lE2OtNDQ
bvnoXmGt7symH9/SIL6T8gqWrg+0BRPiA5FSK6JniqY3bjkUHNnayor666Ck0anSDW2HWHiB/MQF
olfBETVx/TUKQ+25gO8QklJ3TDziSKWgcozrJz+sgUvORsQAIxDjUaRuA918Mlq91u+RTyR0NUQW
NrRGwdZubXM/Dl7KDAJmAWiR+4mYv+VOrOwryqeadnj0mXnjmkTK4pP5KUKxXJvOCqx82DPg5Mt5
47bgd5ZD+Invro0I0vCZxwxYI/xdMGArM8psBEMv9C+5lt1l/7lO6zVKYeNbWKIDxkRWPGpIv1c5
YP/ebWhHTjRDGV0ytEQd8DiRA2JrlCm9+JqYDmVJ5FMDoOBvhXu0unj4zKsUqtpFug50p7n8bJ4x
pcJxRhzNZgnYbvos2LowlPGghhpo28ArNo5tii0cNeaAlVL+gZzBuhDSEiyhi4VwgIwSDnqqgXJM
JXaGpQ/Fgg/TuuFfk8zHTGGY1rXL1QcxF80dvQtOmRnsqpaZeWRAJavmV7msLzJzvC2+8JhF27ws
R89n+OhTFuf+SAOQFnEw/oDbZEar7ITqEIWiqe+ZApeBNT0g7vkOsWpDPxTR9NmWSbsmic47NKMz
kFRg7FrEei8Gd+M6aDAIukOW7l3DcmhzmmBm5z2wF8CgJfVomCtyMzz+uSa69yqM+s3otVRAoB6v
Vfijcwed2yQKneolsV7m2SR14e7RJl/6eiCS2pMb1shE/Tni3gNze4lb5swm1uSdbD/KbmSI3GbP
D/ogj36e/3lIaCa6/EkNto0221qF3JK05RN0bxAnlK8bOnIbUTPLgUnBH5EfWqVHUWus/LM8hAqb
7aKOYb0eyQp1gYgzQN7kpraR7mJWUAjM1PRmvxzHDboziCYksYBzgzt9lk6dZp6cBknxbAfj3C7N
7IekOKhZaR7Hwq65ZSkzhpG/K0u/fpPnzdDJaQ9an5VrKacxVcYXJ9Nh5FlPopnq498aUHObpMGn
U2REO+Slm9zHqOuOBEwFxANOGQVwEF0asQ1fBSmkC8lgyoOHcERguMWskaTVg28m4wOGTMKJtEyl
+Xi0227aya5qORsafgo/7Ji0Y/lpW4X+US3r0P4oNOhrOvLmyah64gwK95lokiXdnH7DWSXE7ubn
/gU7ActdRePWCxO7+qOAyfsgenVRto4ymjgLMqb5ABWhaM/yAtlp+9tHUARLMoRYaKsC3wfVN6wI
jlNclTqNicagQ1RSQVwxCfNPEeMfWYDWEamleyNNhbGu1rw1MR3BtZMd9qlCHRmNw7QNY9iLZd8B
pnFMYrbbo03i8bXyRuea4fpTRFw+RixqB5FXr1FvPS+iongwwAEOot/VjRutpVUwmpWWcu/nBz/P
1RUKsqIsyVb2nKvmtafJdvOTk3YtBZj5/2eRIXvVXYe671g9UT5vUOP991tyAxWXPpiu+TtL/W58
iFiMXoy4uWNM20s/kRwz/IBqkGO2zPgH0iHWY+jsyY5EzUgxa61alg4Sa9QOeI6A4TcYYOgga080
9dNVEVvaSZ7Tye64ob6/yA+tKPPOyWh9000CSB0jnut1hfbSE7m7izRd3cpD1xExyX55sJaHuurE
d0RO9zDRNOamIN2znrUmru6/OgMbbTxnrsuN8P80LH6xcD7j9haaqwhLVu/aMZlQ2HnAVaq7zYKM
kHdCWvqvQie5jXwURg7fJhkOKYO/kxchBQhKIBCBB8s4WrrdY0Ecwo8rRBTe8lxkxH8Cawm+NvT/
btK1gbDjs6ztF3zx4dSv/Myv3monW0Wtrn7UcH6Wv9mFjbeVDRt3Nghb7tTu5d+Xh0zS2z0g8PYM
gyM4BGZ3DsdAuUZY4Z8MgSPcHsa3siqaJ8JX+90YlzC+f978Wvgm8NxuQlhUcBR4H1R0uK9RLu4K
TpZLFon7ci/L21puFGKzXKF8aJrRHeTf0fRqOk9j+5equOMe8s7M3sgrYlXtxIyPJa33fRR71VvF
iFCoroHVVWLIUsc+hyBQ7gFJAceBmmomjSbynKAQtG77Sd+yvod3F4rwmBKHG9dzQKV4BMOaP6YX
uS/PllmHlv80zn8ipynmG2lEpIP7Kq+XraH8K2os7mQrKm/RkL5QibO/02u4xEKdXkks2Ewlk7RO
dfyDgY3wvaloBsxl9kQtgt1U5QFUn3l0IVrMRgzF1MucbcxyrwphtIkm2GNhqm9mkUHBHkX2Dcw+
GI4Wy14n+ALncRVUvwtGFvauvMdCD6qHw/zkrDp1u/ecRuxkvPL88i+tDFw1vSeQZCOv5U6P4pMd
ZO/Qi3Sh9O8wELJLECI4kn/HF92WfLjy1E0U038dYuVgG9ZtdMkJ1CaARWxLcyy2w7wKbOuzGKIJ
yPuAJr9wb77dPLLa4fEl2YGEgB4FIsA5ggxYoqzCXolY+/MWnt2VgYUJdvlWc3KTTq47PAoCXi7L
P0CJjTlt4L1QMzavZQNQ2kz8Q8BF2sPWtB4H413eSgP1V9wmkEv4b+5XJhFknDBrknLynk6psP8M
g2oB70jSTmtNvJA7k26aklvNQd6jciaUmD6A4QSyrA6lcL8UkFlw56feJ+n3n6VFuva7CxnxoI3g
WPUgOWFc+l1JSMO0R46uR6feJGTwMQJ4y5RDLa5to69ldrOXO9QCHffeZgO5OqUSfS+tbdC2zvcu
dNFlVUgFQSANR3teEVlapRysIT4UwthKrcmPe93g+7bVhyqtr0YYvABddm56GhcXzRM4K2OalXoz
0ea0qKExD5z8B2SH62B+Y5UuEiQr7TLsQTaK2ZHclEs2y26FoSYo+iqY975/MJPQJiJ8KOsvSyty
NCLmyBXBFVK6IkXIuHsIDA2zdmvVFkxGOueuel1aZU11FKjn6x0YZPgERWyf22IihWhuNlq+09yi
nlow6dZvyz1iTNyBjY/2gBahSd692+ivTqMPzKVnCaRbm2cUIv1KXstAWIKcZzvaSSCd3Lify6Xn
35zQV8Y7+mnRx0Bs2T5plPpQJpH9OvUxin4N9UY64IfB97nUkorSo3pDkRPCu6c0R0PxL9iumZ21
dvBDNfKzBt82dCcdEqaTgHWZL18N88adN9pgMIpIC6XZFeAuBAoFWSJqXRgE0ABORus+N+RwAzqb
CbqEEUPArEKCRlL6I5tJzldMPVV28n9iJ2f5Lzu95hQbPdpXnH7QFfGnoKOI0wLciWqgBQJekR8l
JyEd1KupOEWyJZb6s0wymmC+JW6lzhUAtwGSHrR1u55a9EDEhSBaLntGmaVRGlWMVek8tZUbZgq0
zud5rDy0oqFaZSL194SZgfAfSBGRpRRZL5Xn0qppj03jfMKa9I/aoJl339EEujsWAPORCoD4Lvcm
3WKyaoEwloeoyMnLkWtknRUxhsNZsDNfejI2mn1UVvvFFcoD99DGFgLyhmrzzmLpTk8FyonEYxqo
SxGPw8eRyEy1DogNdJoSbRjUkxjuCz3u4iUutkVi5BdZcZVVWCJxtUug9EzBke7Sjdapeg1B8qCw
LL5lHdNhaqrpaXks6oZnymxZHOvjplSm4z8PK9asP/57D4+RxIPZ4Wmup7qqav/m/Aco5GqFKmau
mXFOKCWtGzvUX+Wey7h4o00Zs6zXrJeGd/fGTBWxN6hCv6RNOJIQEI0bbT6s4iY/jz0debVo7Rf0
d/o9bbKr/KtOPDTrItGIsFjKlMBc4r1KvFnPiP9RtSPSPszl6byRkjpRiXTfe+hSSiicpKsxNyaK
5QzDy19Tf1K/4GTDpDhF1j3uhfbAq2rGW5XalzQKBMkwof4Dbuu7VffeE9JWFIb9XXGQpgGqqJ+N
Ih//pSlq/O459HQLR5qlq8B4SV3Tf7ucaGCYRpRjcSpD4yEOR2oHlqa/B6LF5FIBOS0muk+oIFIM
tlZ9kCA8uZFcPExnEPJm3ptw2pvUzcmNlNHZaEcACwv7KHoTGohmK7SguvFkZ+ZToQzTTdTR1pH8
ldDJgAovK3x0sg+50dK+nxRlI1frPw8lQLie6uLfBAfSB/PLnWVDpLJtoFRIYi3L/e1SxLlhAou2
UowJbfUKsA4rm5YEb3IP8oeynJN7gUcauxt+lUQflmf12RHuHFyA+hqoYY280zRX4ehelhcPTmVE
IAH+vTis9P3PdUs7NMkpMyJq//+RmUrBqVf0/j7NCMAx5kZL6k5IROb1euupEOi9Ytg689AqJ+E4
PjW3vdH3c0/hSPT85ITiVYzut4AJtAvkipQ87csQjUzoLSfExRCOT1pZv8jzaqDkYICj9pjAk3id
KVBJ5O3HehieKRBVj30dPkns5OjQum0j7VHHVbOSfEc0sdSWaNdfSXZxt8sLZ+lAGtELgrxDMKFb
judF2tD3c+9PqQ69k9+EoxUXpVfatxzO/UwzJPPBvjBPMFdDBiquM3kpLwMflLM5nkDzTlUV30BD
wIuZK7REm9R7MrmTTaaT0ydCVrFqhhRJS0jZnuV1spba5R1tIl6OJC4AsfdnZmahSml72+1kmwFo
KuJ7HbRpFQoWyUyopYiCJuW7NZmUMmS1PFWdT8dpi4fCHepLnVNmrvshwlI/J4lCOlGi5sFQenK2
JyK7Zi3BHyqBYMVM+iytotp3wv7sI6+8EZtJtyB8bmO1vbaSVjJEMcCuWWsH46zB8V8Rw+M7Hrb1
0r2btqmtdaO2kus/D6rG/wyqtucg/1Y1FfMxw8Dvpg9TRAqrtvTcZO7wDeQ2pUebJZfGnhn2fN92
nwPxMd4wmSWveZgaoKb7+gArizWJfLP3hWZdSixjLvRQ7jj2yhpeiNxbzs2f5vLcr38uiIg67hQw
1xmT5ZV8xOOyTC5J3d3/+Vc1/2dWSksQZYhK3BM2dc37TfAeqh2sH8Ptziq+uWMGzN7VZxQ6fWhv
TbbGqouQWBR0yD8ywmjKxDVeMJ32F7UYFFqUGOR0lucTvbI7RQ1QAJUzndq+fa7wTS2noqB44Lnn
YYw7bMwmmH999qpoHZZChXLAKleI6taUaFuPsX3pHOADVZ+QMC6ECnbGeXAr99abPv4WrnLuJvlf
o9sccjuPXv75gljm7y9Ux9KRwli8Vy3ddn4f9jTLznwGPpictQfeyROwIecWAKFJxyEflHeCnj7r
of+UuvLGBWDcpE9yURlbQjs5pfeXIzTxCFgsOg6d2P00xf1U8mU5ATWwlKPtaDt2tbUwKB+M0RkJ
N6xRuM/VFWWuurh6p+6bySNDdD43tiylcYDg4ahK/ZX7kqKT3D0EucCW5BXhRfKj5JgatOMxqiPj
LAtAyKwAhwXRdOot5yL1/epUP6OJjt+Rk/SYi+u//vlyuv/P5cRkqdsa/SJgD5bxq2zN9+kChoam
nBYVqdmoPrChWZmXFPVB0nq12PiIUqV4YP6GWzkRcwvFtNLDqNDVAqc+J9+l5XOoaQo1nGIXAmF+
judNTkgpGZfviu2Vl9JIToUQcHQ1LVY2ZNR5m4SR89HPSdnWVKJ+lLY90V5qVubcMuLP+9Ogvic5
q/pWH05S/y86HFLRlxI9wV5iyaMQXVSU+1gt4u8diRU7XgfWvs8H/9KQWL/siXkPb0wJrB/+KEgF
nA2zOUBYCt8vhhPWq1Qwka+Lra95b543pJd29nOYjRMgeIvOFfaTK/JK+GtE1a8hqxTvTo5sV0OQ
us/mw8rEL02IZADXuclXju+OwP2jDZGqrLKDNED3HwG24YivJLjVgWejgiSoVspzSRhwz8vg+s9f
tGbM84Ff5guOTYVNczWDqaZDssav3/SAJatX9BatmKoVRwbC6alrwq3qJN4O0E+9IylIQkaE17+q
8ZS/Y+dHWtuN73XffCuL8ZIZtX+TPGPyRrMZ7w3TzOV9P/baRKeEd2alqzATRtKglmWkqXlHZYL8
IeswtqXdGZ+zF/QRxdnp4qdS9Z9/c9L6IqVZShsu2TYNUgJi4JWd3uHKl06cYXbKB4l1XsA5rITn
dHGsiwv9AZqA4kXAmUMTdvT8oLcuHECq47xHJ2Ktw/JrQD7GSQBUgJFl+mdEBscxrWnWAKY5LosT
Nce7IzUNsJ4eDB/ZeD5YfxAFhM7CbcgKkKreyMBqruXpTj79rWk8tLY5XIbI/05aNsk9psLv2I7j
Y5NB0PNR6xeafVpeQbo71ScpaGKar5wnQ13NjeV+o3ZhsJOtxxxDWtAqT2HByoHkqVvRFN2LE3rh
mUnysIlKw38vSl524Nw+aelAltCp6+vjRJHIwQbqe0W5ko4kufFz4OueZZ+JlGTuYJR7pSDxsQm2
da6Wj2QU38ZGU94munZnVirA4fUoeNcUNd4TH+xu/aYNn0hJ/1pMwy40Z6OiQrh5QwDxmPnqWxPm
u6jvbeZdM9BM8XxuovnOyIVrbWX1IMhLxFG++T7NpacpJmfpn29283dXKG9L6qGG51iepTlMFH69
1/UscmF+oDgV1LZfInRbUVtCpY616ppmpv45NPxmWlslzwUFMtqaDLhuHYW7fnCdLTBpKnVNRwLB
kE1fMq3OH2zlaFAevkulimxD1wl0Pl2lF9ybxUnWH6hHQKOy8SMvncucLPo8CV4UJJbf5E7RvJC6
mz4F8PExYGnxA8Bri3KN0A/NzD8xgAtRAhIoNalMhiMtiH++OPb/DPkehmFwtgwC/JcwrF8vDnMC
lOzCwZuiefTLmw+4mlgnh0klKatvx81ynNcZ4doIGI9Md/qL3TZvTRa25ySKzJUcwAJCfs7IcUBI
zOOZmD+Vh5q7B/anfWIswjRGq+RBNcqGVJf5/WHG6lfc0LskNsW7P2fuKrFf7SGgRD8M6aQg2BTT
YDF6c6VeSpZQnHQP5kO37Q2xtYlu/jPKaUkkWf6RzWTzOHSMWzoY1jEW4MBbQ/vW6ab6qHRgAMo+
Vr6mRNyVQ+//mfAXw9L3zt4IIzlXnpcUIFHal8ptzJWdKsY7Ie/hjoQ3+DBF/S/fgPO7cduyLZ5E
VbVsALGgAX+b1DVC1IaiqvDo8OIeZHl/TB3cXGro7ORhnerWAZd8+cWrdHB5LckLBEy2d1FQumhb
nevXJ98NUYVbqbuNyoLgbA1Nvoo4vEbrKAW49ci44Y1oIKc0ya+2Moe/zsCsyeu2VZ1WH85kB0Rz
hVdYBNZ1wm69Cf1afwwGx9vE814R1Y+2mMWUqlp/jYc/EXbYnyzeoHXpU26/gFNZyTdxawqElm1z
CYD0vmiDWW8Go6ccOq+WwnS4qTYpHgw42coY/a9yktmjutrFpIrswyKiQ66F+ZLbYXYlsOFc3Zcq
Urmssrdyoq0o6oDHmkOcY9V5zGF59ihSIiotj3WTPUajIS5y47ZKuytKRiZ52Eaq8i8smf/hXPFN
6rru6JpD28PynN+eJREOhurbfrFf3leFC0ZZ1jcTdVJOBSkBNGDd+hqUQ7cPkr65Fm70n70CZmnx
+vPzn3vyTwaD9WS4qQ5ziowjhfQQrcUVULapf/XboSNQFKNcnXbjZ+prH5pStxuCesWlDqKzNou6
S5OWBgCE4abFnUJhl46/HkYrtbNUXKqoCQw9CC9aSe0ZoZDLraSQYZMZ2eaniVoLXHdvZ5gRjpYx
i3pnMQBMM5q1afLWdC2G70b7OuTE5EBDdK+pZrpHYDPhwc0pB+ceKeQ6HJ8rwTQfsu2aJPAv26lK
D7LvuvRKwwmHkfy4yLJjquvBXYmp8/Z6AaCtJHVvskrtkWSv/NzjgNvWcx6ECSJLQIBUzHx8BaB0
zIsm//jnEdP6vepkOabkNZueisWD18qvI2aWpb6teOq0L1wAW4nIopUMVgmi9qmm1Xla1v4T9JpG
bdwdGfWwiel7P/EqgOVMYdPLY+WIPxdlizQUOn0AEi1qqPgBQA50N3iq6IE+FwrFBkhR47zBp/fq
lEV8k0dZcIq7rsexqjr30IBwGgrnKR/tl9yurVMedMif5tRO6sSn3HWm4297uBzUY555M51YhGvZ
lawrTV1pdm7ssyS7ScuZFfsRjw3aWxmpYmNyRVfnE4kHrsjO777V1ad/vsJUbX5/ZbueawC0UCFj
W6rtyO/gb87uuivabsgj/7g8SQnPLcLbCXlllzWnAuHrzqydeDXkLOaDLEvA8Dnfs3nhq9ZRulMn
sA3yMEtV1qJNcqMopW5/0jp6ByJkMJEFXKrDH5lZkow9twBLRBD7rIZ/DOzI3UA77+CnNeHFhmog
OzmdFj0OdpddEwjLj5OhrOUk2Gy97FnU2zoIUT5kVXeUUyzeHNgQax4w1g4ak/EViCT9VBugzGoD
AFhjMhPqQFFvEmYBByLJok0U6O1FbTBseKoAcBMOxWHpqxRdZ6/Ghg5ci9lzo/hEZuVOgWciTYq1
lIaXalY998km7dL/I+y8ltvWtiz6RahCDq/MUaQoWZL9grIckIGNHL6+Bzbcx/fe7up+OCyAlHUk
kdhYe605x6xQkLZE4YF4Rm8QD9krZhh7G3v+LOiCsa/XHkPbNJhnPbRwCy0j00fWO1FtfndV8wMm
gX4A9kgDoHD2ogEP3KFq0QwMMbrWk17dIhOhFo83yE3Tj7Cf3riE7YevhB+YPaqLfPCdtF6OFN2v
t0u1TkloEsEU92tXcfq5mWoTSaz4YH7IJpIAkYm0mZVH5OEeuWG+Fab/28819MAlWcqtYG1A95Ld
sUBTCGgRPk/XKK6d05fHWk+vk9IUV18Zq3bD/I1g6zKiBps6jBdVVHYXXf+YoSZgYxplVZStmqWr
TiQaob4Q4cyw9U8In57l2d8H2+iq9aQZZXGjtXmOW81bpWBOSa8xzVdLmSbIYO5VI8/pMVmT8dDZ
Uks0WK3vi8Zqbn3TNCvu4IA7LbBdYsZ15WWc3VzjNNoE/yyDnS4eQAyMxoNVM302CNh9MeNmr5Oh
8e6BtyKNi1x23e1YSCSQjFEpPT2hDRuFLR03zJzoOik7DDRytVV5m84LTb0pfDqA5TjdS5OqWAb6
ajqiCwuUkjTzmSeUK7Ps2rc3eW5e4tLM75lwslcLL4UFtXD5YLkAavdqLZonPS+/oTLUv+TmtJxJ
dap8LTXZ3l5yxXvtFMBldqyfdUKnPgLPMDeZQ8gJWgntKdIQYsxb/dyr3IPjsxQqVbvEZY10xNDO
dMYSjudXABjkKUjguddlPUitInCgcL7wttSHtFRTNjJ5SMyitY7Ek0Sm+Vb7C/FM8iXGLbaDJYSJ
cTS9tdfN0kmSdjemmxrfXBvar9egXEvx5MpuEZZxyEskDIxjf5DQZPnQGFWFaDYMUfaW470dqKgW
qVoc6uSB/NPllv3uzM1q1hEUM2uHhLb3wNCMc+ggOTQtBGE2LJGFNVQWp3TAcypxQ4xj/I1qIWk2
EGFtMxGRZANT4waN+8vYxvcAIeOnRncun8kNdV6/wkN3330QDmMxAxOcKjs1nV2sqPVQjdbY/OVa
p9pjfV8mX0zFxoCrQrOar+gqjPITPa+TBsM+nYbyym10wETHkTc/V7i+szZ9lFwq4sc91WF5/fvF
Crvzvaf9y9f//QLLLnCXzeXD0G6UzIFLLrzy1mSJ81x77lsxA9MYNSMhz0PngM6pI0fY8U4GTRyp
wDBjRV/hyVPugWF1p4Y88W0TlspFZ3axGpAZr+kSj09+T2WUBs24llFRaZQf9ImRLLGK1aFo6g+6
Bv6vkQFRWzXpD8oHd5X5qHLAvncLfDcaxE8EUBluYno3U/NLVz9hHCU//TBHPGiE9QtZGmAYBv/Z
LOv4a1a/pzPs0KgAzVZBAbdwhE7SCdKntVk6pQKFylRUUvLv38RIAzs/HQ7C1H84VWcc/96gyljb
+Cr4+nhQ1JueFPGxKuv6EKuldvcifq+mzbk3GSajVjkFrdJnyBrjsS4yuF+l1Y4X5MyIkUqLqTsD
0wEWGAl3SO/tyzBUxtOUkLEZD6aFkKcQTzB8drKrZqld9Ww5pXJNmlqz9xUCdMGIY/4GdOBRHI9Z
rR8z3X5P9WS7vKHu2Lvr2NdWeap058UhqStIpXIi4vdkDohTCIxpswhbUpe+WW/qF2Re1ltK2lza
GvFLbnqPgNSPTaTl6rM8yrNJfR6xPStpq2PRmxiCVAjT0WuTLrScZ7Rot44lGEXODsffQwE32a+K
8Y86IvTAJvk5QEDZ1Oo62NC4ZJlEMypR67Q/Qb/+GaQMCmyvHF/47FS/PPq8q3hMq6fldtUHCMtg
shfHDBTXRvYLSb+Ybx7mn5ifKVMOVT4NK8oC9aURDHMGlwwwSG9sdbS03mIp/+aWaYQYh1gc2ywe
FhrxRzrR9g3t/gt5yWa961FnskamK9lzdXgvL7GReSvdLs33ZjSw6zrVH6FwTnP8KPrqs1LN8GIG
dX7xIfFumeJ5r0HK9srPU3HQO4ScE+CojWOkyUmqhErU55NQCwrmTLz2afYe6WnzqfTFuxKzvTON
A93g3wmf1pexxCBhY97aN17+ZarQ9Jfl6NGcTbIjQuf8SVMjSKiNGX2Az6RVnvevwaQQhhGFv+XT
Y64pO+riYWfMX6VNzpFNmb7uJ4CsJiGCksVPJvVeWGjjQ8+ElFro7SnE6fYM4e83xuWVK32Tpshv
rUDRZgyo1mPdbe9uVA2HUiBFItYiOC/BS6nhbLLaNbdebKorw6kSfLtabpDvQSJapmKbGdTYPzd2
Q5t66l5NQSKfrfqnRtdv0otflbj5Jpct7zTnCi86DM9GXoHce+OMtvYFRwqdvzQzVoyip41p0waW
gSzmCJpYWF0HdErbToH3O6PCvBNbWxyUEHlHZHrtzU1JMohJnNnguXVOiHxYizSyaatRL94G/soo
7dcYOFV7bwwV0IG66e40d/sDfTUffkTr3Oxh8NYmrNt1VOgZNRBWI71QP0qc4QdC7FqY+GwoAi0k
4UBtx30hMn8jf0N5GnvwuSRkAQgLwG+xq5EaEOeuG++VORtXMlO5tiboefiYJ/xJP9RxdJ9FrEfX
3Mb6lcxrHxzCu8388EyHv0Ip07Xlabl+IP7Ye7DtA1znaCft4sCbxr1S+dPO8IV6d2LUbzgom8eo
xoR5IGc4LMEb83P1oUv94iGfKBL2gU40uCv6yd5VyWtpds/vrEf53WXEsM2bxkbu31qrklbkHLlY
nXCWQA002uy1SkrxiDp1OVNg1Sw/pI0pQNbzdGyQ0lilAtc2JQ0t6pGpjjAmqsJcj1rT3vAFpien
wJthubp7GQt+PTdtnA22qvQ7qzDMZ8JQpmhQbqKiLeKVvveqV6rLiKDPke3x0Z5c6oEMgiRMKWIX
5qMwqf8cxagy8Skw4RNF+DUVyvjEvyZAK82+Bp2hnIPBOOCr8tcxuRkvA5DZNXJu70U+R8sAxyRR
iIxlUfqtOwC3BQ2fIlgHfYHavC+61SBiIheilKOazoIdkypCtImBkfibUuEMm0xRELWlZl8Ysd3q
zp2+2wDq1qbnDNuwG0pu9bO9N8oqdYMaUd8Wga+8CXBMQ29OrxV3rUebq0TJ8bTNgPgCh1BfdU1U
7/Qas/GYBITdt0Z6H8tx1kaZPfWJ2381wngr+/j/8RWmwS+WQxJXu+xblDoQ4iPts+lIRUYq4Fzl
A25tC0MIL9iWteptoO0mXIttZUNFaVvRPxuF26zSor38UXcVboXYcqqp2RP/GtnDWbqBsAFgnUBp
siIkR6NmDtF1zZ8y4Ar5nV+jIIyrBkRvx4eoTOpjrw4CfT2xoz5WzY+0rm6ENX8fBnN4YWza8n2E
9iradtxq05RfaxbBU5sCMen9t1R5ki7QrgHzW2ouN2z/ilj4mo5K8qohlpgciG2Rh3SFtKtz6PUl
PydUltJLFRhEzswgQP+le7RgllrUUOjOq9ZAd3DmsiyhrUr/ljnkyna81Sult/Vt1GbNFimecc/r
utlG81EwPyeP5HNBNfU3HDibMcOxKT0L0r3gTV1ylM/JwiYsUYwYup8fCAXgxl2O3d3rSloWs28E
x7L6pY2qDyRK8c9WpPfeQnASWI1+lu3LRunXccJuKCLDc1MbVgwwwH2YZN+8UVfnO7pO6gl7sHaz
oOOtWZ2cH/lr02rOOnP96SgTY5tsavY+dI7VwmyLaTqSbedo3C7maFcpA060yT/45O6C2lWdHXxS
eLce7oCLdmsGLKBuAODVnx8cSPVIYBrYS2HsuzsnicCnCR86j+E+gxF5kjITJZ5YcVQtxZyAx9Pu
W+0raJRHQgLYI+gzG3sMC7roAo3YKq7NzmkrfPpQU/0EcJZSGcrbVT5WmlbcjRTJPNgL5m6ticsD
woBAao1cy8wObhruYzadvzVf2dVVYf2eOEjnZ+aXEjew8ZZP/SWeiRehTYFQ+r0Ggh52NLqb8DPL
h+dMeTHIo362/dZ9tIx60BPGH0WVpke01KSq5Er0AVs+W0eOG2Be6kFsIZFbVSHt8KnNi1cwA/mO
ZG/jrPj1eNHhbG9V5T6KKLq4imY8V0H/ZRqCFzZd2NGqsrjW1JxXefT3oWrd/Jh25tWMsuMibAUO
lL1ZunNz4Gb+qk1/Z09h9Z3mVA2n+eY4frLViywiYT0rrmESORvV1LS7KMRJwyJzUJVhWEVgG8O1
8MODQBS7crpQ+RbHmOaExph4xgXgnM8fsUkGEN04ez9lTvekCDZNue9+KMhOF/OJZds2oTMT8Gfo
XbI9Lx+MBhv/hPR2z/BtelIYn0zSAT4LEMf5wR1iVk2/xFVYt49s0v1bRmzU2XcHmi4zsjNM0Q3T
8cif+p6KjcpmBp6Z9nPDzsiMLELb5p0RzVTnQCVivURZd5jAYUVJUr9pvmUe46alBTV3gcueOMl/
ntfi9Fef2q8geLDsLYpUHfRJGosrJIxfjDPFPmMMt2915+Ov9MGN1JVVeOU77a2NnmrJe55l4jgP
lrfZoBKOTBuFsW9GYrDEzDVG9wsHMvkIDjRMxXyTuQcyC0E+DILMoZDRhV6YS0RC0Fuobw2dOLcW
mal0W9R+Aik/84vt4kdp4k1VDOODDlH4Elu+sbwIJbHdBIHXg0QqGNIFCGT25UB8mlROCSfWrr59
aGISSLgFJdch6+HhcuakBCCJcHqTglR7VqWCKAmvifMv6mD5tK1mP7SkCCD46WMNoSaDbEyYy77U
JizORrIDQJxBRXfMVWPF5bbFHnOxow7m3oih3Z/0s5wuY8j1lyN5agRhcdZGQudfghnnPuawSB0z
9ZinVsY+KaHVLntzKiZ9ixKzWytq7X+rbGWvo8P9FXnlEyma3d5PqdPkKDIghXHN7m3aLWPKsLnZ
qascBkUrUJ9r0Nyytr/1NrKDshj951D19lIJJB9IUSZ63TEQEv8jEcLl35yXmncalZ9hWL5hPDFY
TF0QXwwBt/IUiEfLOGGElRUql0F0kELrFlul0vqgFxhkY2TWXvGYep9DbiwH3X8fzC+FFvuQ1LK/
/e9fF0bC/6o1FUSB+InWj/1zqrAa1KJ9N8u22laEJV+UVPUudetj7bAZBmpt+tTPYnwTdi5wfGXY
ALgrTplqdh9pekjnq07zEveQZchWFKKtzLZ4j7NObJqaWMimFYKo0gyBiQeoo1OrbYNhc9+bb3qW
GO9RH1kXiYWQpzFl3SpoVUpr9OddEnRnW3vJ5pM/xGwPnW0eJANUDDBxUBcGVNHBytX1lYTZy4dW
F8HJb1D8SSkfQbvuOQc9jyDaodwKhhGwB2ovyWlmet4h1nDN2r1LrTj2eUKW9eBO4TVuOnZ8Z6y4
AViLqKVA680HxEK8X+A91g6g2DIYqrOU3gyiZyM8R2g5CemkHnwFVxCUOHSg+902zy9eS6pWM0fp
1cAD6YZhiWnwF4cROe1jWSgbEw9DNFjZj8pxfxsJ8w+s1/lGU32iMsa62zAjclatVahQ5MNg7SGF
xCzkZQ98rQWV3Y3uBFGm/34UNoG/PBfLI1qeG6FN9YGL7Sw/f2ZXK+SiT5Qm86dTC2KMqvk3G4/D
d/4XFNV0e0hHvkV24nBvsw95mxrrPLSCQ5z0vMsVtD3KTu86NVrxbqAghAEZvObtSzELpS3Yhddp
SC14wCBHA/cBid/fBKK/kgyG5ydLEdhbc8bv6KYKZFTwWvagnMB5IPg0gz1RUOIiERJG0YybLPfi
7ZRUxbHwyF1faIl/z2MLmbCpmDjEppemi8q7fI9CTRX7ZWtbD1Cp/e4U4H7/NR/UkTXIAyTbKEjJ
vFvITFWWc8/6h9E0TR7tABFc5PMJkwpmCfVV3sYSH4JyahnuRrrOsjFKiaNXUxwPDOTw8LW//DoB
06HXPzLiHdaRKpznDpvaHhyYQBUBnrnPa2M9Jmqw7ztN3aWG+XtSVQMhnvO7F9mfgyg3+CRW92Ai
nRJJS3OSzV87/9Vbjf/WxdN0aYKceNC5J+zVKAuqHCeqm0J7nQXHS1S8PHSJfPHUnfBLytDZBCP9
L5g5WbFDxew2sSKCbY6lfWaDQvyetSbpP6f+mHbPY+ujfwL3YI3udM4nYuxkCkDWGjBM2wnSp5cv
czJMlPWLPAtV5Pu5N+cEzT6hvtPzFx/GGhZaDbiBMMqjoLu/RT3FThV5kTc/yKPG7PjUxNrYH1PZ
ZXO97jcW9efJdSOyNTOuTx1PRrCR48XIhtxnJlFwd3L4yppDdCDxhkTqdHXN3dbId4u5T4mIDq8s
XzuKURnXo+65V5IVJsDHIb3ReRSsZ825ywR1SQD2cr4vwaAjpY2O7lpXQmX5AeULXvFslT6F2mx1
l873XkCCs4M43IY2kO59bNhnSGtj+6uK1WITKN2To+rO3kxM7fz3YbIaAqhKMQe1E8RGHBaXC9ut
P0ZqeYpUJT74XvpUacNMIM9xv81qoUUeOR/pTfslF+w8lz+ZDQZsFeUKWqKQnDWZvSAFZJ7RiXWk
z/zOtDJe8jyxthlebj7qSfWKxO6lhWLynU1XzIBFM558ANuEduk5MSjgJ5quNJ8QK3/aShs/pgA+
ejHZMAfAFuyZ3SHLmu+QpojPrilcMpU5k07HxgicUxbaz1oEMn2U+MNSDyba2LimGC5bWy1GCLn4
qcTHH5dTqpDqNXcjY9IatlUJEfOvO7LWtGRbqC33WumYpMfQKJV5bIakO7d6053r+UEeyecGCAHn
OnLpPQfZoXSaW1v55knOLIZ5UjF5IWNyRa8PcnDBX5Bq0dRLBvH8MalqWkg7/DSaK5orN5y9rNHV
BBucOfnjUsH/rdtlLe85XnLOhvrMePho0Ma8LjcZ3cJ9Mq6w6ec/VOH/nGLXYUXT3pdlrIEL9GkA
2Q0mg0DK3m5WKCCNV7oP47ZJpvQAvf3oTT47mNaGE6Lm2zE0q1ffttODRpTBPiCK4dWqjA95pTDy
/W7WI1hNP8VzUM7VFMjFdSRd5ZUaHyoaY7cwIjYw1sx8iyrtxWPe88VvRbsfPF87RCldYI3ouJWv
t8k3Ng+7kXAV+f2bDMV3bZXDXah06zw/xtEnjOjr/BXqOP3MnSR98GfyNjje2xMii/qLMeITA5aN
i6lmzE/9RpCyVocrPE4voggQ65hq/mFzV5UgMpy1+Y6L/9iqvbYb2WU/DCeCFxxb/W3ZGYWMqVe4
gQ/ypwqTTKOB2oyXSi8JLpqb4z0ENqXwxDGy0k0cV4emCklwCci7LJlOnJjm9x8xs2TQDMlQKp9T
2f/q6jR8GyOv2tYVuOp2munOaRMd5d48HnSSp0Z1XKfpSPh4HLEOmYlWbUxVLfcl5rd1MOd+6S3Z
sGVWip3RQ7KWsipVQXbFsI6NK8wt0jk2A+02KaycCSQvLtfu2g2sN6BDA9SvWrxya/1eK17znLbq
hzU7KWsr/VTCbk5idknVE/Q/ROZ9l36jOGr2Laj79x6seQdE6AWl6XAEYGqsJi+1DwYl7lKhQ8lU
L1aH1Uz3/SM8lXBP8Fu/70Y/RdctjC9l2ZgQtPtn+b+Vhoygny8MTU32pdlXr1FrP3WmfmsdL1iH
SmpQc6CHEYW2Z7cK2jOdorWwmoRyibYdutTkKk9HSEHntowQ8BgAGi1fLU/ToOPLmQ2VoV7E+yYw
9E2fxT4QAoVs0fTypwgPk+pqaYV3K03PveURtgwj9y14vPgJVwZJWrXqk4sc+kiTy9Iotw6Z4ky9
jR3MJeuFW239bFQ0Jme4ixfHwWn5zoOpdpsi8L7Fkat/nw/qtlkO1N6KP+y0IMy4QH2LUWhqs+wx
n1lToxN2kOBEC8O7z617VZd1sFA8ZTkrn6vaTuziLtvKN7pvCmysqC5dML77ZY9AS9x5Qs9qT+QN
a/N6KjchvlZXh2TAoTkYvnZL+2Zqf5leydsF0ryAVdJV2wxFDkLr/DmYguIYzbQERisIcGZGgjzS
CjPZxpgq1k1Z1bcq0AyQfDO7x2p3pWexyGuKt62MWtvAekse8jnyvZqVnbT6MQBceKfv8sDcYq9L
H1UuM7GJxGgzWaupNWwJk25vPVl/O+gO3XJUzUeJj/XFbjrzbaiGp4yJ9ReWtvYwijHeE4DKJlRa
OxnifXfIxkQLL95tSzgIu3LBSJMM8mwYlT2dlpJ0HxjB/qiAOrRylwhnUgAcw7jjJDfv8iiekAjn
gGHkmTGZxcEZMr38VDF+7mxmFOxJH3LIH5viXJddvlUVfJpSyKpMzP2tolGuFcGttq2BR6Lm9NYp
Bcjesa360aQ5/j4T2ViBbpj/+h+L5gn/KiQZltoybQeUoz4GxZSbB/++PctMQ59ZErjzxOG3FKgW
3pf3ALqiuf/bdWCldjbj2BRrT32NMYThPAOh1Wsz+jMUqLeVimnR3IyMk0LfhimybHlUZG1+H3Cb
xP0ciTcLEhhrgG8UZjpT3HErEOulXeWakzKzaLxIu6gj8WRzW0D2BhonQqNgaUeYK9O+blPKqfkz
Y5LuesKs8MOpCVtwFRCoVvWT8l5ZCXLj1sCh420wp7xj2azWrt05B3qW1stoGf4fLxitFIYr+bTX
1cy9QD4GAlm0YEod8CHsvVAEG2Mzo2uGjwpD1/LJyKX+vTKNamUwLAFswd7TzwyBgH2K6EbjuAc1
lq+I81wtuJ1eYYrjWwnhBDYPhun2hz+Xuca3IUqqvLpe5azzuQuY2PbWcyPkO3ZO/BviW9yN03pB
FNa5kh/Jfnj3kl4lEzUctnISXJPdt7Mikz7FP67e2tGCC/mJ9EmpmqsUgujSbPJCqERVaB0lJatt
ouo4AP3yMv2jpNl3F+inHwGOggK+8ZWVN2DvMutauLQgR/vpVQpc7Mbwt9xfCXGJ83EPAD5bS5+y
bjErQs2k0S922SsCW7nJIxAl43FOGl/lXvlbUhTVMdGvcyI4w9IIJ0rAVK8uX2k6dQfCC4zn0SfG
gqmd9XPr1s3v5e+mFl+nmTFhooRuuCvTxqAl42Gx3tqmlx2ieRzAbiQ7DOTqruQpwUK7ZYSutixg
wo428q21KHJRnOv1ZSia+WiWz/bT6BJ1MBu6ak9Zq/X0OylVMSd6VnD/MKsVrYA1LqZ3b4DCn1Rx
u8EKHq1YuZ0Tf9MGDXQ5kK+ZbkP4rk/LxNDOEWWyIbqEQagxby+1S9EpwzkWn6jtH7lvdPC22P0q
QdF+pckx9zzpXi2a/cYqvZMJkQmsSdRXJzQje5HXeCEzrstlvAQXdR3XZXEYjKK+yKNAjPUlnJ+b
5ueCYPzvVxPPXy8TF5BLkK/n38lLoGV1MaNS3EYrszDFoQVp/9QzstymonS4T5kBKGvF/poaw6uZ
DypJ4K+NIDY0ZYFfNwrD01ZP340sYP2R72kYDBdNfohas8AWmNjsG3zXeHLV0d+HkZqszDns2QJr
eqFnCevZRlwCioElRe4dTjkc0UU/LP45KjpdxSGPB0Q8xIzjmkJ7eA20h5Qk10MjT+QrbtcTADoV
5UHJ82xvGpwaqahvoLPg4BdBj1RxHipbZp88ozXP9+FYDluzVNu3Elfh1tJCYw/iqnuLVIKPQ8dj
nDq/2nhDvhLBVF+nPG/fYrN5GtLQvftNZSEl9PS1xcR/HSuUC0oKwaPxk99qEFlvCxSALMMdFnH2
el03bdU+80DLtK95OtoX1OgILFPchQ1iPA56tVPiFXuovow8hoSNd9AosR69TpvWacqbPKt7tT8U
AbF1Q/b5V0ii+Awuoir8TGd/F9ZIFCiqjk9sjN5rM63fg8QzN7ZmRU+VL0CrpH2PngpJOJEsjwQW
AcFShvsJeHRdzZr9MPH2g450YZb+ZVrCtGvKyothdOnOCMyfhW8VWwK2kBXPfUjkwRN4hNLYinjS
jqbIfsp/KckCJDh8X/Qr0VigyROFS0Z02kWbwKb8UyYjuMoHtwnD61jiJbcHPz51VaTfdUvb0YZi
IOdm083uQ8J2SvsL9cJ4amaxjCAJq+r8J7leRujUN5bfqmsj8/Vzm/G3lWT+dB4wpzVNbbDT6zYB
mF0Mg7LxejYJGNkzch6T8eQwNlw1XomKsybqdkjutt9Na1cnAiepEmIFSg35D5nXwaq1WS50gsuW
D/zywda2CNG1p5FFHiPzDKF3kwx0dd5AB3PQrkZ6HH0x0WKj7wzrnygkVm4eBJdeKZ2NI+ASd3gs
kGNzv8Hwci+jpnv2mr7YVE1YzLcLQcpd0Gwkq7McnVuWVcmrfD6dn8+UsTvmgeZsUy+aqPy78AiO
znw1RPEivcikgJoIv51zg+1QTkIjv2CGWmjLXDTDorFkCiyboIIL56JpRkt0Zv7mFuRR/X0gqvBf
T+ULY0HWupWhk8x9ggAltxvfbjHbgkdYkNWfrrvd6x7Z5TG9PmSDhzH3onWEOpI7Y0EjVOcjPS/4
yzI/WOuuRywqF1e5zPYvjjV13ApDn3DSOtx1qk8jY772Z+nkgU5TvsJR5R5SfBWMD7CGwsLFxGrr
3VUuHn9P5avoVP+8qo95SlhayHxXa+hyYMlqfZE9VQLCjuZ3wTtgnOTYiazeyFe7NBdbpT8vamrS
S7RDU7ZSbBuYJN+N/CgeJLigsS5WYdU3TRS/JwPBTBtDV6eBjYRgrsj/tjksbhYro9b7g1va1o4m
ENxHzKnPYFbYlNNek2cQ/g763CSTZ7TzDh6DCy1uLzJMjLomPJZVhhc2GY2z7uEJkjcE06K/GijD
i3yeUVu6EYXqnHVr1Olh5eUzu/+bYUbiPaqH8dSHo7q25tO4ZsgfO/XGbGy0Trmugt0uBn52fuDJ
8JsnriC8zpB6Np3mB/vU8+A10eZG6VujX2IlKcuiursmYnjos8oKQFZlN9sevi6rAtVUYiSEV5dt
tloQmFbLDUTkLyGxZ8fBCSzwE5jjs7HNjwXNVC5zYOdi9C+sbxCXY0tdm0b+ME0vPLkoxE/yKPBX
gDnGW+8C9pKpyUSfmiufFfBJA4R+a0RDJiu/2Ktpk6A9X4ZD436tizS+Cz1zUVEFm4DP51mEWbNu
Y6e6GFpmgyDGjRqVg7uLCoo2OeVQig6eUNYxxdRz/K5xVO/dEAR7gtxgpTGaXsm9GtLjjilayYjb
5M4iW5WtGzVHdrc+b4gAJjN3veWpfCB7fuW8JfTGLetKLuWfq8Tq63RXjRQa7Ju/F0JRqdmFefIK
bixKMxir5c7kJ276JP08CZlaXJkoFzOKY8uLrmrUnGzL/CHJw0bdRasqqsXGjIePui+zH2z0v2N7
sf5YcP6UMBUNQ3/e1wQzS9p0yvygJGG3Slrrx//tXfhfnAueaVk0OHUPoqf1n2ZDFFYKfTt6K3X+
QihMsf87Io4INCD2L77L1roJWX1noh1e+2pFE4YNrZwbyAnCf8wSDC+fdgsRtwpdakvTZ7wG2eKQ
VsVvMacXSrWZfH7RnQ3xpWJ4cxJTwXU+TcG5HijkOprxT31CVZ0lr0XFpwtI23AK4UG9MkN1t8Jh
cW6zrnuFnjaerNhjXzi/2jTlXRms02TZ/bXUp+HENmsvdxgu8AzGrhJ9l0eVArOHlC55D6hNxgaC
dHMmDPCVPRb3SgZlGMWcB9bsnJr8cm8YmEoj9n1anJKlT+h451MyllZhr2hOzqYzrXp2gq7f/9/v
GH4jDDv/5oVmSbVtD8GS4YGEUv+DnWIwNdYBRNUnbZSbPmN8jG2ylTwUWN/9wbJAtKPGBM+hj29x
A0qmTLKNj8vjayCir0FSfx3GIvicDwKBubdK9WrJs82bLEfoTDBFNhjankKAonmmfxQ91mDFKx+K
n9VnSCruTdfoRjOUVrZdSSqnkUegfVsveDDwFge8OdOhaWcxQw5RC7v1Npgdt5FOfykHT7Iq+H/t
8RiKd9H26qpzXPuSzld+aGmbPKCOmHr6mGzGD5NneW+F8kumKkyudS8SMaxBtAUv1LndMlqsrfea
PfK29nvjWNVjiiPURnCmltFHktLZUoS4WHZHtN8Ytk/tEH9jZzocDaN0d9S7rEBF6dAThFgoC0Rv
+G5ppnVk0GCBlSctE0/PChJzoRokMmNtTlDNId9SP4jSbg4qfUlv/BJjbhn5MgA/dD+V7VC1D4VM
1wfUtWHTgpi/tIQtgUvC/72a3FrZTrY/3VUl+B6oyvgRggxfWbn2KMgAfXME3sB5sRj6VxVdROxP
6j2ybLjQSh6upUJ4hN+y0gtt7Yk2upGKRaUpH+o8JsnXri9u7wbXZV9UqeG05YOK2Ryt0l0Zra9S
t9t5bnHww0Zs1WHK94Pt9mtbzqT+gtrU8pPRlnWUsU1K14NRzpQdATfJUwQ69l+O+qlL16ND5Kec
Uo3zqApwmPr/+FEx3P6P68ExLBgjnunSQeS6+HeDm23pg5e5aKIjx4hOQ9HtwnJ8CqL+ORgJKLXs
UxCSSYEaNaKtlU93Gz3oMROqtdO91uejpGAJaKkxkbR+lUdFpI7LUfjPc/LVoaYM+vt1QZL/mKxa
OzsehIFBJ+Simh0Bbc8wrLLy4torYNuTiJKJffJWagpTa6TBoRCELU+7wpsOtubrG3naGr23UaPo
J4k33lp2hJqeG30Y66By5u1bJ087Ruva9DOly+mj0GuoeMo430eqO9zlQ1I7BIPSXFj1xoTTYK4p
pCeIdgfN2JpdQJJEqEfnUw9XNQ0HXaNYTgIUVIyZpQHLNfsAV3LRLH6s3DS/akDkh+ccmeR/WKXc
2TQFztfZlkrUK3Ruh5Ne5y1SlT+jOLZnW89u27Uxd2AwfepokLJpg4IhOaq5jt9BDzR3lWb/Rdh5
LceNZFv0ixABb16rUN6RLEoU+YKQhbcJ//V3IatnNKOO2/PQDFRRLVMEMk+es/fadn+vI5gwerOk
7URdf+9D0QK7DFYJoLJqHRjD3fYYw8wiTB6/n+RZ5qFarh8gKG3JpS1qzoOIktJTxMkemwX8asfL
yIItCA4QuQg2HWhQckv+BdSMvOyv95hMOqvJCMXW4WB2QQf6n19aTrpt0JZH+X5Cu4tlzVUP0Syc
HSGDiBOXzmgGuISQyLA6DktntG7jFzXvdtj+1spIzW5HQXNSCsP67FkQu5dUqoycA/gzComGSoW0
usYKKJujOUK3UzK4r4qCfX2TLPdQO2Q31Y3x/iGg8BXbCE5d3zEiXa70nOmoPrfzibNDaLF/PoK2
TEyZN63MPre9ikJgob9IIowGXHTj2lpF8rCT+TpLCpUI3527CsjAFB8e6Ii6T/Uzt/CTjfRxnsev
kVONhDa7LU4gYbw4QfMrRTZ7jttC9UcRPNf2IL6UnCf8mjyda85shXQHkviiSXwBhk7Q3XJzG43I
UfNmGTttOu68yMDsVbrlykLGf8XHmr6ZHLSc3ngzKZNXdJ4I2Cxj45KhFfVNI6nf+yo+9pxbt2i/
TMRjyCJtZlpneSW/qBrZSqOd0CISrObt0BCfnvjRMNTvo800QJmcfBsJoR1VpVL9DGu7U4TtW5OO
KKmGudllDMK/mGLBq8IE6Dp19mk2qKepNWASGulfM7NsYGj+cMdNQ56fdSpW5Hz5zGeBHGOsCQI2
suJz6i2nV/Xf6rsyKHzaR4R2D4JwFxaFfReQrKGX8x1SIPLtkJth++jEISEJj24ikOenMGiWSZFU
deUFGYU64bsbsQxHgzGl3diIcYMZAJ7t0n39/Y0RNORmyB3zlhCZgDkpvZFWCyh8SZSKpyT3na5y
8Rc2wxuma4pR3Vv1DQTIwPWSZzPNjuoyaZksYFuIaLpVq2I41pYe5EY2J3sUKCyDa/pGxpvbECIT
BSrj16U7zGEDqU1Qn5H5lGvKg9i3Fm+bapCQuOjNhEUvMBGgdMy9boakdzKbv9JepQNGAiWNqaDe
P3ZULEDzyTUcXBJYdoiuU+acvn5nn5Dt6fvQQQEwkJK596hczJ6WuzPRoEmtZzlHCya8Y6lzDkpr
PupEM+ODmu9YBCrfqLEqNo6NXylXEe93DrFTBdBbXcvUd/JbfLnFW7XAux/izPKL1qM+nZjTSxJE
G+XVLaq5wSqWKYqV9pVTmxRGtU1KdasJ9eIJe/NwtUYDCdp0QcuVGeUnx+3hhi+jPigy7smwoPXk
LrrMEBf5qsZI+iBbeJpyClT9s0Br/NBlKKTFwcbGqArf0MzK6i51+fR61kbslnfaSB0ajA7xihQm
RmJCi9NFHzID2TDbL4PNI1Yqdyn0rZmNqfrQ3MPKne9DwpO/KH49o6AV3nn4nSgD7/aQrZHiuJeg
KsdT6Og8Xw6RJoBq8RDggDgBgGDFp83xli1dXpQP6hnpIg/CpLjr0KoMnyEunst6jO5O0EPhmMYz
Q81raWvdj6TOHxelXW5bL/CzVM+ejOX4Hgv7SgRG9oSSIsZ5tkBVUSTqD36EYSN7LUAv9inwDjGj
TFYKmJOOZ47rjFrMTwkTvkw0gc8Z6VSbHCTqVon1bj/aS24IZSwwMT6EzJrR2fLLWDcR53sMb7Ek
XYYl2Xjq7PZkKyaG6H/PajjcOCeNxHjOQAozzgmBfiWIxloksFGu+X2gkzFN7lPl8Iw5yhMxdgr9
nyC8z/n0stxs7+B02jVJG/GLUi8RiWIROatTchqmN12n4SkbXrQplBXS6uqR/rQ87IpFFmPfG83N
1DCHunnbvMsrLXP+upLvDait2GY/2NP6537W2otuO/U6Wv7dqmP+csKRVkIWNgf8F+4tJrmN30yv
3qVkMTcAaehDOF4fx9kidzombIzLNR1We+g6t24onhBWlQfZX6hMJ78YAz0iydszY8yi8xKJjkVC
exrSttsMo8W0iDxpX3r9ej3Qnywdvt8UHE0r/CEnxaGqDZuEMIiNmB3zzuAj2T1GUXXCuDDusnn1
mIRCx2E2SK99jflWPGvJ9B3qB84uNZh9BeIo8xUmaFYE+7DOe9C6tqMdaMDDzA31FrNQM8Ml+leH
LHSKre7qxM5kzg9GCDD2vO8oUaC1z0bnZ5aroqzh1DI15jvt4unLPCf1mh1xN81Gu69Ca3okmaQZ
Zw8RfgMP4BySoJp9rKskRXhRfUPyDOVVTgrGOf+IAgdRZ8348Hexr9KZylXsV/aTym7KtGaazlng
FBtFsHlgO3qiC8SuY+QgvmLziqbQvGoh5QLSoC0yQ+/sDWTuxJPJIw96H8/GjwEJklX39f5hz2hm
mMqFM38LJjM9W2n/1xdbz1ISqXnPNcbdo+np1fP3IHDdvVxnOdQSCy/p0GVnPNHD3/y/v0eDOb6b
rOlaJ4LExkW5GZJkRvDxi8RlFCL5OqW5/nW5oD9P2id39kHaOwQpJnroPdHpQ1ACvuQAFVNRcOSx
sJyUUhfPj9ZNagX5BkwpCQLkSLwzJ3pCVQ1rqe1ucCijX+3kftOVejjqTVNhiKITp4aRsnWRP67l
S7ihlM/LNwaTeIZ0KbiNvKmuTjDu5iz3LrKyVMdGQWrraBvqxK+yMOzHMD+ELuATWGrVW2obmt+l
pbM3E+wxqhVYV7MpvnCarZ+0MlFfmez646IW1QN2pGUM46VGfQorPTzY0bztUamczLibTvLq9xdw
WbqPvOJ/8Pc0fcGu/WcrgnhMDl2m6ZioZRzbtf/76BWE+PcYjSq7LI8DXGbV1w7bxz3MAu/QwrQh
+rTSP+bxjszBZHyTZPuUqPqtXo/DTlpKxkhdOynDnKBpTZo1g/DtxYKSTCwzqDlXAz64Eznn3cV1
6pWnq0DcUqyDvh4QI57mc7mfxuCqTGq7/13yDhbZ3v5kZju0c+lK7r0lecNPk6v4ttFFd/klBp7g
jyX6mEFpnuJBda6ohGzw+KN2xBwf7x6zVKOa643NXGajV6O5t9AUvqfhz8LNtDe3EtYxL4CXKZnY
GlZLYxy58K7uLWrypbNsh1iDFw9aGFOj1HWtPT2WJSROftSHjeFXTGuOqVAuss3cAdqAza1YV7Ca
CQsNrFNHh0U/WHG2a0YrxT1RPEvselTW+QZ9cu7jpC9v9Lnbg2An35fYEZ+nPP94wBH1jJOrNndf
pJ0KW5bYu3EB123xS1r4LdcY9fkRZtFbV2nIBeP2U8ao8tJcxjXJrcOi7tj8Vh0MddkdH+PUxz9m
rvBZN2EBVoKN75AX6QcLcP5opwhV755H0ieWKVyDreo4C6xdjGlXaHGdJ2mSpFC3D2pNM7mPBnv/
z30z4+9cNQ3WsKe7lIy2ClvtDxDOIqzL6cMaR4WE1s0wFIVvTp8cwcLXdz12DM3+lVnJ9FASYr67
6oaXkWlhFB+TJg5JjF1A2j1QdCTPZYSGaXqxnBdHiyaLJYMkSTFpm74gZ0hDtEHGwi9H4C3jsErl
G9pNfbIMT2waXQRfPHNj02PMiqj8EvRdskV2Vh8ZjH0uhFtuZJ3nGmmOrNudIcEspMBIH0+9HWxk
rncyQtuIEruFTZ4DFeyC79TwT9BSPHkRpruuijAhpC3Zi5Y+rKsuCdeE1TCATAcwDl4KOTHhCV9P
wyBOSWIGyNHtkTZpxsFM15YGILJuAwbDSR4/oBP6gwjdVz5MsUpVwsGYsDI/0Lr+tY/qa6vaS5av
q9yEm9U7UpRu8klLTX2bK6V6a8OF9FrhvdfBNN6ExmOx6O9GYyzOpuFYa6nQ0gVm9gFTykmmDk5B
AYXf6FqskEstV+pRjjyKSJ2o1Z17aZKhGR4bzWx2o9bTfXPzkuRStK7vc+Coe0a27bZUveAqr8I0
Q+zoQLfJDSbPOHLag62k7lMLCta28uQtgaknfQG1gvNs0j7h4E0/xtCg/ydoH5lWBW+bYCrJT3DC
M6Rbba2R6EJMi6Ie07AjbC2dmycijQmnUoR4o7z50c4mBC0N5Ad+J04SPN5ceI1S3RlOe3Shdy76
gbcytrrlO//+JVkHpH5V0Y598PKl7mmYK4O/Dz/ahy4JK0S7dAqJBPzaCK8Btmi9VWOW3ON24CwW
T9CFgj59mrO6WXUTYlK39LA4gmXaj2BMWW695jmPu2gPfjpdS91RE6TqSg/BIloFI/rc7OytZEzr
BNTNUHH8xzHUCut+k7nBI05Pazzr7AIq1ZbOn5TR5GG8nsOWtMgg/DmhpZc0aL0PcGhBFfCx+Rhv
uaI63K6CgRUpCr9dJn2sCBpdc3aQLpMypn9Jd8EjnJ4ZVR8AzsPJau7ky7xchtJVtZeiSjWmKZwo
CFSXxW7OpiNHJOvFUrPwRVEbYN4kTEMADA9S5+Bo9JbxX7/WEaDBcbGJ0FFzPsZiXnn9oael+iLX
gaKPyHRqZntlmfkPxiglA7mavslDzwGOK1oNo0MWhkeiQTk21j3Qh/yWZNCoitSkL+U4j2AlLyi7
fWI47toqI2Izg6neE6lcnyPiNTcO0bN4uIwrSAd0wrXdbB8nX4ME2P2gEZs+qatCdOgalWFV5Eq+
ZQYzbRq2F6YfxBGsRDmePUY2iKnQvL9o0aztxw4KJE/8D2uB3PWR3q9otU0X+TlFPwPDZggyRhaf
BrfF0Dr6ti4I/vPaujvbw/iRWfV8jGp32iJt916NyP4V6451EIQNbpJxCv2aSfQ+V932FKHSWEdA
dNbJZOu7YjnUEZZBDe5h/KmK8qcUpCg2xvLlFWUNOx7hiLs4xsO21NZRl76aoseXbem3QYFCxrqt
P36sWoX2MZk0+wIbJHwV3A/eaEYrRct1mjf/4rd7yxW0mjcKYpPTJlSu1kyKCwLkwddD09kPM3fo
3Cvhw3ncT+JbLXTzVgnjR84Q6UF6IveEFJOGzziy3O9AM4I9WLvU/+ddy5I48P8ssTzNJDyDCZ3q
WLoBPPq/SyxMCJWYm2o+hnHyY+oipuLqPK/LyJi+wGBX11lqfAlcLdjIARBqAexKbpOfRiVRzo5k
1+hxER1lHM9YzoQuZ9olpXX6dRlkS/408glalObtsQ8yrJ19Oo0RUl7yxH5/geDyGcDG/uHm8JYQ
ExkpJLu5JH2UG9uY8o3mAlyy+oSgashnryQIn/rJqd7BWvGTgAKxKfpxC+XVI7UHfr+b9NbneYJZ
Pcb1e9Dg/UvAKW5ZlvsVUM95Z4uYpkAXo300ioilO9ZXuoX8P4fp/2CV9TnNkTBvkN5zYr8t/qJS
UzpfRf708vsqzLyd2zg15h0CRaSL45GWJ18XNs/b4lRZMjYXVK+0YtdDVu6jmaAN+VK6tbvlSD/F
+ktl1coR6JhH5EDsAKZCa+oOevwRDhE66uqazNxdEtEQMoXejAp4XFFn+Z26Tf5+qWt+LVzVO8g/
MShN1Dqu+dlexOPhEB770NOOWFdi33bLec/S4G0XssSBPC8LwRh73GTP824Oi2hTdI17Cli7r/Ib
qZah6Qlc/K6ljgRJvll6k/EYJcQpgR2hIrRNEVrBdRbcEKUJlc4yWF0XacSocXZFnIqHc+mrMJjQ
aOPwMqLDUmcJ4chCNz41qYapVS2sQz3X1XMp0qcwLO2ncKT9azgXabCUVUsvJU6YvdZRo5hQXyya
8kqK7AnVbEB6umyF0POYWipIYUbqLjQqUhmWQEHeRnRIg7WvIBE5qb03q4EgrnziXm2U/juYgR79
AC6Y/vY46seuDUcqeTHQDpO5kIhbHiqoXdVO2cgcCKAHb/agFgeFNfAqvwiL9vCD9hv3fzUpamfS
t62ucUclL2qh9GepLcbHI06lY3+vo06QepbineK0ss6S0dtkfR3s6FVOX4a0P8cgQ1G8AvYNTK86
trkyPjn55HFcVIZdF6kj/QG8LtBQxa5uN1JYIiaMGKpn0XbEaiF9pHRBylVo2OZdJR0IBKNSvOle
0+yERU9JxZ+yU5QivSq+ZCa29Ml3CrkZa4Hn4GxVOmbQAEG0M3yriiC9mEk3HB87OAKVeQOmMUfY
GOkHufkqqtUdHuVFNPyUNRENsLWTTdmH5cG5adlSkrGynks9RhOhGJ9R2DlHN7XNVytXzn/ZuyeN
HMXorwBaE81IuqlYmhEG2fonWeTJwg8VMUIXXS/2cH5XMb3oUyuzighcF4fHX1PTy4HycdluRavS
bhzyZisDjukBWL5hBlDzlqUr7B32Xg+MkjRIVITAelYzPYRac5LbW2d5yQK8Z8btXWh+RqeA6e1D
EVbo0VVh9LopdcLFqbArii23ei+ZSa/oSv8su3FaKm/e14mxpq+PL6Iz7Y0STMYKBjs02AYaCkPU
jayAJtEQ1ty6wSE+Sjdq0EBPZ+uK6IuRb5GFivpjblNaW6iuIr+PI/a4cT7JD1G4BZ3NqfUFp921
tTCWq2VspRekfKVNO68Gff6Qf1C9hK+FZbu1lbh6JsTqdZid8ibPo7REX5V6fscQL7byV8sSragi
DJxLaBPQ1P1vjbQW3QJhMMoxdXolIZUZZWvx0kVH3RXqOyp1F1tA5W0deAAbiPQcImpa03wEdFGW
QpOBKWvqyA/9ICeYyBJblNhpdcyIONzhWWnWD+V+7E0jkwVvWj3+JrYJSqoi026HETNHezSV5EKg
mrabXiN53EnWwumeg6iGGG6J5nlqNe8yaDUS0OS184qY7jPloV6oxo4ogrVc8eRfwimMBPO8t69V
xhe51g2+O4fqNsVcecqcokNsywypJz9rT3A9t1XGuFtvhnLTCm84Q8Mxz2Q2JJtq1BiupeSDh6n+
WorO+1YCNi1TxL6FhV9lJmLwULoq1lfUWLrRhWvOEOkh0/oIxQOmG9mx1cYZF9HAmiG08evjVN1k
3DjGX0zgBwk4SLp9XtfXfHarQzEln3SqvG9jSJbE0q1DeEUqFu5/ANRNyJyRTRM6OPtnzyGP4d6A
djvE2F0ZquNH48RpqcIrsRlVlzForqqn2kp/SZitHTec5ip3ekqHn55ZKd/0yGXxbBrjRnRn3zJF
TJpweXrw8RRVAwSMefiWdARkaIZNdAebaDnTxljx815SlhYyvuuo4JkbRB4JGVvBEkatK19kgeIZ
IQ9T01qnkiOoG9N6hKVt7R2L57wLjM/CdH+Z0Zjfqqzfp5qjH2V94pwHr2cqxqp99Ab1OHEMAruX
bcvMwj4Rk5/QEAOxRkXVVOonDyXTF0OdWvwEwxsdwWjn2iN2tWFsNhP/oMFLTZ/mFlE2Q79pl9Gb
HZXlCRwSAJe6tNepVYLqhrm3moKav8UyaKD/0Ozm3qSzsDyc6tyyj0SiOLYmMiiW1OR/MJw1629q
IM3iIbBtx9Qs8LPeAkz/D/RslGklO67pHntB9AnZLyEWvST/vkzQ2ZXFsSsQNzUVc1SFtK+9irT8
XjcVQRfqYW/PXfvq0rmBZPOZ26+9iSC5m7Q2rFx9CSpNf82CEX++MmIMNKPkVgVg9N1y+Iq6s6jT
4UfSiWA1zrWx77oFLpslr1lvxRd5A+FRwOYad9/KgiGFWszttjeTfisdsuAfMXt5SX6yXRoZM+dW
xqtr2xPD0kgyfKBukKxKXIFBoYdb+dKqNWZps/cqb61HkYaEq7SLeYkBWm40zm9bUJqQFJcizekY
q+OI18mwzNDbjFmqrVBdApurdMK96XA+rqLlvdkYpzXq/xXdWcxHiCO30gEhvOlXnNmAAaVoh6q0
XYuYEWZazNEljFT6AqiWt6Gl1fQYGmc7t6Qxyz+R6dpKyquLvqt9V4tcMGPu1oya5KtJ443JLQKN
5WqIa/u9S3Vn/weMxVC6yK8CqhQ8hwN+G8t5nM2N9P5wTZhEtBVL0B7gg/bZbMMYKbVoaZo4vT/K
1NUIL/mObS4BhJD1zI1Kb23VqERERTkl92E3xE0fpZ8Mpc0/NaPvRjTzXC6X/TPy1ooXXfuyTd7G
oOXom6ksu0t7YY6mTwasxnWQgTOvQuCMbeC+J0UxrAvLEc+Kxsw8qALtWM8JXIJmo7V9365+z+RL
d1KZBeof8t5opri7TD0faLP0YzsnuBVT7GxgmDX/Q0Fk/UlvRsWBlM5CPMThgzvkjy52HjhhUAKv
OXpupG4GaBcCdPv35cJgHCcvrKTJ38yu+uqaHcZ8rb9muj4furAy16YWZWerABS+cC1rlsFDEgE6
RrV0dk32YdkBmyp0bJ3t/XzUUqzZGznLImo2xCwE6D0F9mtZXXOXPwqlIlRVj5t741BV4F3CNV9N
nwc9Gb81/7pIlf5zVKsgopI2IjU9E7dw8Z3TXN1mziDO8i35RS7WNe+DIkQOhlf4f6xFTK3+GAcQ
FGgTbuV5pDOQ+PRnXmAxh0HG5Dw7Jc24leb7JBTaGZ/9SkbSP4bLYbYszZ1VlZToc7wdjUY7m7Wn
w6CAs8V2RZxzsW2QuK0ar1CeI0SXF1KzDhCug2djHoLnYkYTTia6jVaa9+QXhhFYi8ry2CjTfJk1
2zih8bQ2dV6OrG2IQBhUa21b3WRv1ZmS13l5VSnMNkuUlpyOEgAMlp64x0DPkWeh1XdbIz4jrmIC
zAa7yJaCHMurPCWmlaU+5xOKbbtwrOfe07p9XFX1rshYGEomsqR+19d5rCq/Cb0UhlfL9/ot9850
/J3gZ5OUsUowRD7Q3HBYfE21oudeG/G/hl7iOwvZpDjUy6l/nCGBd076aXaJaGvT7JDNtfrICnbV
6itKieKlbRHTl0r7SUYHFm2aXlFnrVtbWacRRKZVw1VrJFyleug38mr5rpE739wygnbG249fsPxS
0xQmlmyjvlWlvtW0vPvaOKJZF1kBcSEJlJ3TDgc49t1TDW1afsJ9kBerkjM2ZLj8ipm2+7FczASS
7xTVLtgpS37O+Hl2kpmhdOXNJb4evpl7cQz43bSnuo1d/NKPhJSb9I2sfh2b/QXtN9VA1bf7pnIP
4Ng6MmRgnI6pcbJmbOzE2jVRQS8Z6d86gKadGCdTnX/ijSAptkx/jWN0cAble6ETTpEB9CNE5YM4
0mJjFJ2LN9fbhPjksyr/Osf4JC3VV/SKAqbRP+twGRK8K6sYZr21cEmU76GmUfYMAAhzO/rRJe2q
qlPAHf3kHXl0FTY0jG9GvI1rg3SUkd8RKOVEo2CHqhl2MYEiG7NJ+derIXz1bueYub0pW7sDpKke
h8kK2JPy1Hdw87fbyuYEXdbZp6H17jGDA8Jgz2kMc4kgqZPKTbY0+mnvOtUWaaih1bvW6a9VGG6n
HJ0uSI9mkw6fQMupfto1BZLUhvuAyjtxdc6fWQAqFZMoOqdz5oU0+4UIXzhbg1LOOc3M03HKq5eg
yMPtMIuzqKt8NYalfrAseFuNd3Yag4DeMjHZbrwjOvDx2KXFeFTy4tW2ddz/IQBWc7DndUycVdj1
GzspRh9k40rL2aS7oTxUQnypqf1YW+dzBVIE2vkevPeP2aSpO6sfpvaEPyhd6YB7e1iyuSNWxHcN
BLM6P7qCmDVsh+3eDbx10uhM7Z35nnlJxdZGyHOvmYcyRKhbhwAg+zLuCCe1jlNRU5nYOulIyo9G
0wCgRqsJ0utNDTpCeFASJe28hil0Jlasp9ogInpQCj4/ROiEiJw81CJrrUk4MRndDi24tVoo4ey7
eJRGL127o+trCs+tW4sLA5O7NegkDOXPovjFGJ+qGN9Br7/PU2qjIIYOEBWvnlmYmMQMsSftIX81
2qUf1EVnV23ehiIiIxX2xGVarlqcCEaj7LWqc7YyiUOk05X+2Pe4mbyn1FWzLeod5pSz2t+TYjiS
VAWzu0vbjbbsY3Tlkk05UTI6fftp0mAaREFZPbdD+9krhmuGhu742wM916DlxdyuUzWrrtGyxg9Y
ine1r0CjuxY9uvJ2hhaaoVkMgI4aH7lhrXQ0GejqcWu9Uaz6EDB8BR9bT5hZwI9s5OPKp5onH4cJ
/039nSMs+d+UnFP3Amn7GkBoCezPSZet2mlm0c44Vpg0eJ7i+KMycP4ZHZy5s4CDFVU/TeM8QL40
i5tq74W7D0GJ9sAhc3U7jgekg6ssBB5o75zwonh3M1hl8Zehc9c1NEVTHVe6B1R846awkWmRJQ53
3nFSt3lz1Bp4Bm6A/VzBRPnZJq1iHapvWGu+FSw8Nzd9kZauriu0dW0G2AMr5cXDsnYKOjp5AQYT
1wrXSmJnJ60A2dgZZwNZ3eg2/lyOxakYqacGM/8ZdpbnE4sQ3Rjpcob5MAb8Doi7hiQ7BIzGV4RL
k6YRFegczbR/a8IWgIIevPRBsI7cnIAC3EvHtH93LdwmnRu8NgIxBN2et0lT17hy6i2WtUVtTOxU
p8DCcZ0TT596iCPIGc0y3Jjmkk1CRbgAh3MfQE45dfAq1ZllZKpEdhhtyFJF3cEoGLnTIzi6UVNe
7Mm86cRyPNc4w7r0OzlpE0F2HlEsjjm1qPKScZUxkdl20Dan5hCms3nApfE19d7aoFThh7XfsbJD
6ugzhB4LrqKO+l3rsg+n/XroYu9k6gTmuZVan8N63Nt2Gp3VwPki20z0U9GUIlpaG4xQ8ej0xX5O
Pco33LybZNCLl7ys8L7PAmdCrqHT7UJv6xrgE4B1G2A9GqbBpWNcDQIZthhDFwAP78nvhp1CVLaU
Mw1GgndgwDtBYeTZRX19aE/Iy6LYFrG5IqNoeAOCQfOs1nYciqr3x/+ae6Lba1rtudBG2RkgIGNK
Dzee8MinqfGSz4u+wKymhnaeTnC64/p2hVK36JJprYNv31BFqSATIWfL6VorlGmLXN7cxgKoHj8y
g/FJKG5Tp4WARq15K+EBgNAjQKMJVg2JRbBhYUbI3XbWGO+LMG4v8jNneMgxcHlZojcn0xO7u3Tc
mAM+q6bUV0IvSDuSx/5/Ho1o2p/JNp7m4RdQbcuzXcug3frfR1+dKthWuctOrcWBjVpvvLhua/sp
Hcx1GTrR6TGHk7U7Rq69YLn/3LTqewVIg89umrcDxtTL4A1+Bk3k3qvtvZgdku8tu2YDLeDJyObj
ECXvlrD8LumLz2OlXR7HVaP8oUUvsnhBO8xcTDTlyQMPd4K2mMIYhq9HnEdwz3UyBqpKp8kvPLoZ
yHSZjlFRolaf9qGpvLYjDxGZNV8jC/HdDNTr1UjUeesoKG9zMBGsSzDoK0HHSp4nuJUnP3S87wNZ
u0tzar6Pqhb7pWCHG3If6HD9pjjLTDd30kvUmYw+y0NU14hc4l48TTpw++XUndUk4aa9y+fTF8/p
6KgMhDvbH5bycwgM92rMF1GPO6c2EcOC0vIuDL52aD2Q63v1RbbVm6z+qgzIe+XMuGJX2XqkEDCA
iZC6AcS+dGELVKB3Cc2s4+40xRyEJc6hay6Vg9UyUymkEkpZWC5MzaOzFE66XZjenO6TMxri+miL
Qo1pLylejNs4xSfpR3YZQL7kVn9oZzv/PtUix2Q9mi9ZVm4eorl/vv3+7pxzCbY1NFpVGoPcvw3m
QiOJTArf8VBpw8XrNetz6WjjsalhYNdVaX220TVyfG2irbN8F9sHmma16w/yuyzq2cpqGvsCVyZd
czzNDphFP5wF1mEb0V5vMu+9H60Go1k30GFhDUIeXDxJ7IlbF/Y6G0HAyJdZDVGzdftgG8ZKtSmb
4i2dNeO9xCCxvOAnK74tFwZ9+o5gdD/HmX00DDe/1dHsAAPJxFeL4jgC8rRhiBUBmGRqZEhoTYMh
jb1u3qvDwdC06NksEROjk8zfci9xzH06TZB9UwJX5mbsOfvVIB2Wl6kXUyPl6nexUMwr2o2rjhYx
bRTRHuY6+CTH2vKLas/mVV5Z9J//+adl/Jkb6LrMUNH/GDbWLMP9M3vdsXOU3GUaHo1hWZlR93aB
Yn6oeRyRt5fndzWqyGkliO1s8Ake1cgiKaZgSj2zS83hvEVDXfq/3ZFZJ37mHHseMCC6x85uUI3j
6NUt4O7F2MX89VTkmfsjxsUP55Q0mxQ9eJ/4tTpCmmnaDI6Fqu7j3CAMJUft/M//6L8rnlAlGJ6q
2aZquZqm/9HY6CqdT8MO6uNYjG+TDEyBbGr6RZZvs8xK10h57Lud6Ap6436lLoAl2WQbavVr7DzT
anC2ajqqa9CR5hU518gNVgcJ8k+mK6kWRxd55dYJSDvO3zuJahVpXLyj3rjqC/fVtpK96CLvA9zC
6wzp8iINkl7E8TX1xg/5Kuo+vNEKmo1FhJ6DXIJ2bT99aOXWWXic//zBaPbfOhWmbvPJwHVGush/
f2RsGqAPxAg++KgQA3Jg7myeSJVayz0kdkciquvOxANPCNas2Knvwml4vGQCqhyJBy6Il+TU1gra
7+RH8iJvQvEp53SoiMtjce/I8+iTL47ZUS+1JnQEN3K3o9nWL0ZaPrkO/nPdaPJ7RyKWko4A04nS
IfPaBPzVo/6zXdcPEMN9UtEjg5MMhu8e9jAPMMtd5vNFxLDSK0yCU2kSfDYTBnGzrAiRViG0u7Fc
jUpRrRu7p4Id7M8PqwH4LsFg+F0UuQX+alqPZqeeNQKrDx5ZE78dJIEavEGXaVfNopNOpzl86jGd
sT3eCBbhHteAJLI6oC+RN4LXQZiw6uQs9UFK4B6zOexP5tKYQj4ibvKqG4OjbvTsayX663cdCZuO
iwDPZ2Csu77m4ZCnGXmQkUeaNEB+azEMT+082/zOpJelSxgv/+DIeSbLdnj8n7/PQZksX/RgXoJe
IjJSlejoVUBGxiXdFjRsuA20bvYf+bZW23WrMsvnQ69ku9EAdgclEDEAbtKzpbkZVLG1Tn/9NI95
gQnn/wg7r+XGlSyLfhEi4BLmld6LlChVqV4QKgfvPb5+FpJ1W9U9HTMPjUCCUF01RSIzz9l7bZVd
edqIc5o16nNl5ne8aSbWQeLG4X8YbC4LdUvww/AASErBwaR6+aYVIIPkUB7amHX8wwFXxbCzpGh4
JORzY+JPWCK5AlWlNyGR5or5MvSCKGdNv8jMu9rq5rQNZ9FrfXwOU2R7APLjs2KyGMBJVQ5F/KqN
zS/JnMsqe024Tfv/VFFl7ue/CVVMHWIirRsVT7Kw3f+QVyLn0riqmoeyS09SiyJ41m5wnrRr+RVp
iRLcKLr/Z+jHMZNNQghcYx9ByiJjmnFZ/xqCgtv5lo6sKcWcHNkNQQnzQZ6R0WyzJNGGcycW8vIk
ut+t4xbsvKChBabH1smMbsWMSpMHc9ARugU0VeVQKSLl/H8/VmSh+N/fApO5xRSmZpia/r/qn3QX
mlrXPfeQQJteF4Qu2dGQ/6oEEaalV9t3LamqDW7o+IgBj9AMVdNWuXBgZ43txZ3vtZr6TF9WfA2K
blyFCHcutg3BifCLebrmkT1TAg1DH66QS5bkcgVnq8NTNvoVWcUqtWSCotLtI++sQL5AKDuY130k
Ij7FccLLfbvOHUTIPs0WoBvgnKtyr7d2woe+rU6fB02rzFWHo3QJgyB5yqtU30ZQJ+gkagmuI8zR
C7/yg6NZ82PztTFz0r3DogHh4lg9jYr2S/bOCCAxt+Co9LUmw+DQ1BErVrmrsUhQ8DWsTR0PC5Lq
oCX5t5/MyhRNn1Apjthhtk2J3Fi5lpEYSO1XuZtWlyIA7MQSC5/d/MfWS0Jboex0j0+CvBb0KcnA
wgg2wurN/2dtgYJ4nkj/+sPzsXdNlY+346r8z3D+13RSBmDhI+tMRh719YhwQSdE4tFXxaGbD3L4
eZDXHFyeyzGl9+2PyL4pABf5QcuIketaw/r7otnCvUV/5CcLefrX/XIsD2UunlrRjxv573xen2wj
Q6CE8mv5+cpU1f/8Fx//WNZaEdYlTOR6UR6Y/IrHoQmD8uADR0tY7nERQQJhCvNBDlF/Uh9ir5Ql
TnYIxymjpf/PGdp+6nZlU8De/OeavKU3wTyRa/vP3f/xw/8xlPfJa5//jG+1zbYeC4wdVnkgsOPP
YRAwRkmYCskHDrPDIER6mLrKjhfyFKKRBUxCKbPD4/SvGxolMreqF21bOnS8V/NNgurotGba4x3U
vjBt7FNLP2EXJJ0rcH7xcWAN34EZsfMLhfO9WSVPIqxK1n6k4WG7X8DQ/jU62MoKMW5TMIEivAsH
e20WPqW6UBd11LJv9sMTsNpf1G13YeaagFudE0uQtWl5x7px0g3JePhPMBZSzuybpVJjLorHu4d3
YqlCjzEaYeARzvBPmusOnuFKnfJtmcGusnVsKWMuFs4E8zUhuDNnLsE8kRTTmzPMCmIeI8si1V7y
pPniBgpJQBjz1nqpr8D+n4YZp0TKXIBBKDrV2og84jvF23BDl2SdmN33rMm+VRSvF1Fy82OcQv3k
Hmij3Gq3uzW0UzHYL3QVrkY5+N8KPwjXc0PcVbt44XWdtgCYd08zDUrO0cTMsBorj/XO3v1iiaok
07kkfqPbey4iDoewJ/EWN/kv29Xx/J9sm+8FYbT3vsbQ2wb3Cg4YzXb0/V0fYZ3RTgVyrMVg6MdI
Wyqh8stkrWe4gVh1afCaJTd9zuAWO0o3pzZ9ic28OpC39lIHUHl7X+3Zj/+yyvE5TxyUUv7VpCNA
DiS5iBqYOR9mBEwBeiRIQ1TS/rzqUvO2QvdHGCOWUWBdHLvu931i0COY2xol1FOzezYD2FX5hGZn
KbTivQ3LU+arS7eCte9R+4nIHku96ltD/WalpvRJ2vzUV1q5bMiBQWUTLKyGbpGp1buqVOxT54pL
XLlXvpcEYXS2togzrLERHua674aF2mhbV2dh/gFp6ALp4toONOh9YDZDknw3vQjkFyK8VKgbvIqH
1EHn2wZUdSn7LtS+/DFRm7a6+NmLwhcWT2vC2m+o/AdMZXfPzX+ahfZkVh967O7i+KgSTM7j3Xpj
o/KRZeW+NXt7mVDHXky69mbn6ioNunqTGsUbOrXv3TRNC9MA7eGLl9S6h7MCFEPesuryjdG14ZLv
NfJPgO2BQcUXt/hA9k64D7v2Xtrhr7S/Cz7WmK/eLebidTn6L5UYnqNM+/BL/Z0k46vSOMusV99Z
MdMKb3SH1GskX143vmEbKBeQDFnxh2ANM52egK2tALG855lBsTE1ViM98MSwDqk7ZquyCC/ksW/1
tHnPw7FbtOqcXrPKaWAv0An9ypTqpzm47bpOR4A6o1v0uwwzvl34hG31aVYcSF3KD4Rv75RBGbdQ
h8pDZTrFYSyGHAPUv8Zuh6EnJ/pLPpvkQT4b5fNJnn2+IJ+XcmhAiFtRoUHZOT8S5XMRxgKPRPkc
lBflQT4LNatx6HLNd/51GiES8FLV2IWWO9Kr5LfIDvJAnpPFRzmx0cOYbrygM8hPzlOOPJP3/Ofw
X7c8Xp2H8ix9/Aukli2cxktX8tf//D+SpYhyAMHxXJaHx7zweRG8NLJG+VLpK/y/kO/L561y2Jgw
mNLBJ3EjVHkPwE1lByf00sdcIc8+r8mhza+Apvdf98iXHz/9eXubie+mlrTrom71+kixOD/0lF7/
nMpJGC0Bm1vWdEusHvpOAIt8zJZAUfFALJEheDz+8Zso0JjhyrAeCLoR+L2czeXYb+IvwayMHBAy
Lsza2OOZMc2bps4b+LQJ8MWZ40rSn2My0/n+z4FqtHCdhantW6eczhLA1Pp2s3DTkCfd6PP4qxqy
kSee6awEBjaS9URZcuyWEhDrlb327I5zpJXA9M0OJAtSg6cJyYzymlV+U528uojQhSQaTme5zwtm
KUKIv4PUmBwX9ZxFAxtt3QEG2KvO3Gx3hGNtFQKq6C8m8Pp8n61YnyQHw8yzvfTthahJseCM5V7W
PdNOxGct0F4sMdrk0flIV+YqeHMMw2Z4TUSTvfrDktwdHAZ8lF+BlYuLp7GTsJzEO3oTiQYy0kYe
5DVXy4dVOL9dJbYmTZkw+MtIHiFF2FZt4jrHpG4beDmyXVng3ExTq3tJBMmLbmvMubAhVBIn1I5z
Pe0yREZyNscIGKtOQxLAyY3pgV6wGtZr3qX4g9nRxgr/XbGjeuVMw3hSQ7IVYTRTqSfzychi9562
tXopTPdFjlQlDV96rPpy9DiQeNx3intT7d69O3H0gbvVOkXmkypGcU9A+izDGioJhX9xb/x0WhO5
VWyIHxF3TSuMHe5eaIDzUHEy7RS0WbgwcWtRTEwRWxjNje3LxuyalN47HTvXjMxn+a9ZTvUOt0ac
5X8KqujPKgjUlTsGt0f4UDELKLL5kJMjt/ZF4m/ysPvmD7X4mE+mxBYfw1B/I7LE+pg4GWjVvCNq
XESpATuOHLCnEkfbBQwAbN1ZA26S3PN4oZ5fMFso5rlyaCx7pj961rqZJSTtDMGQVY0g746joTbX
PLr2IdbJENjcVZ+0N0mq7sbM2I+qEq1QvC7aiRjjwYZPbTvDBNCETIRPUnWnF/YhtLw3eUc7k7I0
P7/nZXfRtFC5sdywn42hOZAJnj2HJcz3uaaJuVA/kDx4SmYLj7xkk3W/6wNWEKQ/faOcMnxh/1zC
q4QRjXoEx5od5HubGZ7QtvZUJnG07VuVTqFuTug5J2+dWJn7ks4fVbMUNvUYcXddwmBWTaBZi8nm
r+axaMPPRv2Vp0kS8JtYdOAckARySI0puPStcRAQgM8A2JV1qYFMCdpGTegza1/Mup1hj66y7ZvE
ueZZWi5oJ1YfkxGyHs1N/9YizTyVk+aR9sELhRYe07ZwX20zy3YVXWxUOngGIiHuutL6xN8Y6gLk
nbiD0OfznvakC9finjW2dh+hLPBKnbrZHq1vu2Rz/KSxJL00sdXeC5fYrV6x4701pd3djVpvMwR0
0sehDHapnvkrCfj7m+3nhmxImaBn8B+IGAi+mXXDS2edBzpyD3xW7pXRgpVQcLMmKvIWAJrlYPPV
e1RyB4fGw7zvbidUuziSXYClw7Bx4yzeDDzqz/LQ9sk71hJ3WyMQfVyS1+uI8EfKYHDWKodWcxsb
9pr1HiE6PWyazuq+wTltdojOgJk4SqOdw/6L5I9TKsRL5bQvnUtod+9a6rkbuum5Fu6dbELowtbo
riox+lSsg/FLSzuRx6f93qh1s+XzCKfFB7PsuuiahqZ40R2FnnyedXtcMObhoecGK51A05x5JaYv
ulWPKUpGaNda9idMW54ZajugTf7nmkh6/MMSsAgDCxt7QSc7bahbSOuClnvnxoqnJyCINCdi1Pqx
N2PfKkCUpp4oK18NiSVFcrD5jzNg7cnKSCFgVG7pr6Q34mGQwHZ5doxpI90TnY8DpA8tgxUlTgJH
b7N7CBV7XTWeSTYaJG0mYnU3OYZySZNcrEb2Gjkxn3udr8bdqehA1TFwTDksyTjZOzCMllmr8emi
Nr94dC5dbxwf76uInPfWSaxbUVvlpcSo87geIPshntcbz6mBK8gLatau/B0ii/QZUyhLUgDFiSY3
/q0Qn3hA4MeLSVzSAgRBcYSYWJEd54APUh1KuyFYy5mvM82OKMvX22XYhh3m6ORFH8N0g7co/JpV
fbnoCQi8WCQavTXscQpK2V8N1FFHKu89LYeifFaU6WOYkmdJ4nE9/dxnU/l16nSc8A1bm7hmFR/V
cIQ7N/thWnW/rTKnJ5sTsZschiL/LS/Jw0QC4O4hOo1qmGr8ogSzWdiqk+QWzgNjbPqTCK2bfMml
Yn4LXGekn2Khi7P0H4WDTzbPLdqL8apQ0/KlNwIGvyK473MOinuSIVeaW60giZR3M24sdpb5mTZf
/myklll+d5y22PsUzizLNH67CHwJEh1+KOy0yPt2a/aB+XeyOWcDPTa3sP+Fyh6hUZm391EMMTO5
aR/HiQ8uCcZLSE2lOMCZxFgYFfsyfcOwSBW17QPYuxKzhkG2hYLC3igSGUYdPY+BaCFXqLp7Pzvc
nFAx1mRpjju7nxEBbrVAalR+GYZ+V4uIPW6g/0T3F1+dvCyulXP9C8s36YpFACgtwl+xB4DVn0KY
Amlb3SauHv3W+N4isKF5lZhfYBoqy4pF0kH6sqspONjo6GJ8OwcoJhTaZ3TvYEzhU6Qh5h6StS1E
jKnb7u4ERumrGm/gVqIyw3hwds5ERLt8ta9qcw2kl7UTIs+lQjvko6lga+m4CyxfmRv+g3qHWG9s
dN+qD0E6xk9+BuvVVpyNNVNtu6RtcAUTGG3OQzTeHwC5hqc4btVLYLnvkR4cTCOowP370DhmWOZ8
ydaqilY19LlH+IGhuOPSoEJw+hREBzXlHdBzH2nB07+/WkFqXid0VlcgSeZV7zNy96Lp8Hm9xCa7
UsbIXT7AdCSr34IZKqX4IUkZ+vRul123opOqspu3mn3UedVyTFTv+5j/xtFgf2VZvpaCTWPge0Wy
gljJYcIsjS4++0vNmTJLLGjwjeuxr2bRNtEb1DP07dBQvJCf67Gn8pNaljgxX5OWwZw7qlVy131U
P0UJqSFJidtlX2CcRi0lGScIqo1vU9yIbBJ5dWASQi80sENFdscJATo8D2jg9256rwij2inGjJYb
mk2lKekXwjOwBeSW+qx2YX/Ic7Vbw2NP3pRK2UsUlAC5etIGo38AplLdONkTmmS7FgAdcFIjZZpN
84M2gQZKvZFFnI4Qaz6b5mufZ35fT98+76PEQfkx2v3HDbnVI00aMtwapnas7TJc6Wr63wv9ufIt
T0r1SNQVETGq4bI7Bw2w4K/M20hQ5S4cxg8K0eE5npvOkWv567IbMPPMw8FI0oWVtOVeRL35JA88
bz5U01D/uqRRuHvCAmPMN9kD863vFc7WS3F2dVqdIiRT6mc6Ls3zrBiKFH8fuIq7rH2jOoDHLncj
MR8Xq8rwwXqF/VKGfrAMvd56p1FxL11f/e3qr62rPnmFFd86gjOvuaIRpsv25V8jSRCxazqvvkkh
QdeBqg6olZaebQ+rJNLGDX/O4AUHb3ibX5W7IrlTwuTw5w55Td6R1ezPFdrPNirJvdwzFKp/0tkD
X+WeQTcsQluKBtjPvOOIsbovJ8Wm1z/vKObEsU2JsxWOTlJvs75WXYqfU/PNt8b+5FeqxgJPU97q
orK2hWkWazlMk6xCioQETC0a5yzAxOLfDXYoMmkNd3ja+TO0p9xDqq26UF8IL3G/mZWzzK3QYSvE
ZK3GyYD8qMmf3TSlzKyM1pYFjvbS9jNwqvbCn24d7ki6IdfDYykANKGAJjEaz3zTlHWM3JTGoq3v
yaPSdxEVowvX8nWLMmOthBGh63amnO24fKr8dtqPWqd32zlOeYU2BT7X/GqT/C5rEuWgLwEjcrLx
ApkHxH+W50TmhiX1vtYdLtnkVhu+m2xCmjLc8/jfTB2ZVnXh/zkYWJvKRRYZw7EpxVOoptnRpwsO
l7A//ZHWzMMsbk6TQRRm6WtL3H4W8RpBS1kM0sX5caokF3UBwKEKm1PVlMGAspjJUR5Y7BBWPMH+
xvmiLkO6RMSPKU8Sa0tpS1uLKQ7WksRiNKq1tCoWMdVUmbcu07ZSHeenhnkbyTuKtA8QBasmj+2j
dAomnWZtGjx3m04PnhUW2k8S7aSa0XNaW+PTRNnwYsbeW68qN/m6FIoN3O3Od0cgE8q+FXdLOdem
or6ZyjRd2JgmLMwm/SbMTqzZ5Hxpc4KApOAeQQ+4ZU3vtMMjRk9vsqckqdfq/IUs5i9kPtAfJZia
xst8DaL3ylVo3reJ9xNehX2urKQgVXmgH852jIJzabw9iPyh4mPFMTEYgJ8coQ2xUYxIiVB2peeq
N01Tkpc2ikmUAZEQ4mA6IGp89yf9VQHX5ufsSCkfbGgVpBv5u8jfQOMjkiZFc7UyzTjaefNLdz1l
bRAxt5G4+ZS0w8cwqL7FapHd1Mwcb359lD8vD2XZA5QVdYllLoV4JMMe/HyAOwpcZSEC8GQIA+on
mAxwR+v8ay785qnnK8UkBWIM+X0yaBi87P6mEEI/CRaBy9LGWTdfIr1Ju9fosRfUNmnLAmlbgK1X
tlVPaGaCvQH2KgIooB71M7aRdI1BOT0JxGnnNs8JT+SR+VFm2RIUQ/TT8el4triQd34a6pssZ0cu
RpWSlw5TvTC67GpV49Vp+7+YAtK9p7p+t86ckrps2TzxpIl//tsJBYHkcaVPnQ0K+W6njHyQ9NJA
4Tw/PtldKUuthJEUEYZxAqXz25q/sPLQqphLLGInVPl9ldcawxkvRYWPQMuVJ802IzDiOLKtXsPS
S9njiFXg9rjUxdn+gS172BuJJ5D72w55vG4eA2eKv5rMTLM7owkQB7DhJ3Wd9eeG1INyO4RBxwYg
zI5DVBhfUnpKbS/yOxlIc6CyInZoUzsAIaG1zMj/EfQb3HCDpbiFZ5dh2qaNv3JsM/xuoinOnd5/
N/TRXz8+wdDHdgVBHUvZZlfx4+7lEPQG8XM6O4OZ3jGlTrW2m8p6oG4/rzmacW6N+GY6+VGa6h6K
07YqCRqIdFpP0dFH6bYIxiC/VM44f31smC4qaJCNq+k/Qn0OrowxQ+9lu9W1XOtiKwPR5/Ti5aUp
U5lAA4DhkQDKEduWemznBKChGL87iugfozhvchwUgM6kbdeEi3DQi6lYZBYkpDiuuoPUBHpsrI/B
UDyTYZhd/xQ5h5LlvRYhOS4dgrRnbK08SLIttYFr7pCUWofd7mHB0gYNhFPm5quyVlrYqT0idN9/
nz1MT4i3h7cu3ro8FnajBtFCTv9BW/5C+JId5ahL0ugJFu9Gee7mfE4UGvoqGQMUL1UUPYMUCRby
BYAIxEQWnXkl+KZju9VU60+Nyqd0350MNqjsyjeGXZTHVlS7Ho3re4bVJmjt4PuokFmqu+AHwq5K
LjXKQN4UGgkW3RIT2fzj7PNaXzSksIzWqkrs4NmG67CpJsJ0PbWJj3pv5Nu68ZVrWmv2shXpdChU
7JSmrSzzthi/6XbkraM2DvbwfMJbkJg7bNwQ1cbIvlr5pJx1gpD42urjtzTXX3KyyRBnm8lKVuAe
ueJqCmSpExmALLM8maqnfQ3n4PvCS0lqpepM9RTYsUs23SZ1QxypHay3TITdL4KtmIm9jRBGTSyA
J45hqf05fA5Lu+0OzBzK2JM41m9AWJQfWhz9kCdEKv11UrrJnbTyndZASvf0xcOZmc0JUaQk3x8V
H6N1g5NLBWDTd7G6t3SR7h/ffRFm/oUCXY8pI+/XyJKLSzN7BWZdDm0k0o7S6knqcuABKyvh9G+J
bg1Lyc8oep/QPkVvH5NANg8D3ww2VnK2BfUjws4uA5WTX2Pj78Z08r45ljItJipbwlTtq69Y2S7W
RbbX/bx7ahUnXIV1ErIhjwHsK6SYjXMJVZ4pvjm8syVFqzafZZaaLeYa0jIOtXCHOx5cscCoyPN2
/GohF1zmU1/CWxjGr1jiK79/drvRWgvc869hUBSLuNO1k2ISTV95bB/nHOxWK1mcdi5pIDmgjn0y
c32COhQ0OKaXVq2eKFZSTsTlTz87D1l+RY5y8/WlvDNu5w+krj2lYWHsH0rdx9czxfAWtLBipR0S
gpp5HHAlueSxHtV5zaQ2bndKowRjhhynjdKsE4Wt1eBnf14ufPsuDLPbyygbf46xyjdU0IonJSmw
MSmevY8hFtAstH76pWAjMwH7h31LbYwvl4yyIWbU3SQ9myZJKHKAhm36Hr8SfNRlGjIb4QUl+82e
kcSJh65aN9kwu6x+iX/8CSXCJHMzQuPX4xDEijhem5qv6kSI3loo7bCWs2A06yklsUkTgvLIbJVH
JraYWNd8ECbpLf2h8Z9UHMAHVzG+sYrSl7UaEBo/Ot7mv53lif73q/lHYLYKGbEN4RBD2YeHgJ4s
2xTwMNhj89UwIcVLE/siN4X0MF9V3PlPSVjxbQ1BH4QavcupTfSnJnRCwmPwIjFfa9fcb787lf7s
22H86hT4VORZJiq4c7S4z1PXnMN5s9/bIW9fOk6gs9j2ywKAvKYrtKDCH6VpBS+lltRH+OuYWlNC
l7SI1JTJtertFFTT3tT95EodgJyOklVJM5E8VtoeZSRl2c2VJNJKxMuQDO6fAt5OTncSDlqxEdw5
TYE/CmfJrTDL7vyAouPK9PABhr/5Lw4oWWH4OrpW7NTC0PCeDuQnh1a6NKta3TghD8xHUI+K7mH0
+kPaqNlZ/terahxXhOEqrIGocSUk9ZyKxqIXxG8lD0HSkB+ZtvtSaZRTUzrWrrPrbM2nufxqnRPT
JawhesHFHZ+kDYFaR70TPibgBKXjXgWHsSWN3HopVSReXY99xRnTatdCpV0IBKEnVr3dWyf6BZSY
m++lry6J0E+xwk87dpgCaDWtF9oQq64w7k7oWz8nwh3ZCGbf0XWNyxQR2zKjUrSAlyh4H40SUAJn
YHBxm6FMR+VizNyRDkfKPNm6/OylIz7AIZiC+bKuxfkBn+TT5CBTTZtVguvkOwo6WD+u9t7jC9h4
BHdvtBFwDkVNbVE2gbXuK+PZyOh0DCVydEVX7K+wrw6WUlQ4LowfTlj6r9qEwN4pY2VPfFh2bW29
WLaED/2wofQWo7kxDG1a0y/qFwgNm6/yrNerTdyM2UUudUQcOpuGStFynOL01FhIT23+SfRbCWJt
qxjOOeHHRzWentXWVjahmZB0p1pPOMuUvSCkZ2MKZIijg59U2iOseRiUEZJvBBeKA6mF6lv13rZX
KWkmHEhslAm8mLysif96uW+vDkWjW6bm9y6pwmc4Cg31qWQJhgkFgUVRySLFaZiU4OaS+0XpjJyB
UrTKGxhEZZ2ypNzKYZGx6urasjsK8qw6WMLX1kMyR3/P+pmgwIgRh32YUIqX1KLjp84pm0NW9wYR
Po56/7xXh0/NZJ1/uAmgOJVa7ZEAxQDGiVcT5t7rK1gIGf1Gmj5uGpTgb0kvcIEhr9GlQZ5uEABL
L3owRsMlFMdp7n9INn/56IxMJAxUWXf5I+LUjUOmBcFiIvSVwO2hrNZDCv+fwif2rt4d2TX2tlsc
FVOhSNum1dLtne7oj8yZJTqcg5yIK1IF+PihtxhQYqq2Yn2LRfmcK477ioeu2CZVb+8S3S/op9H+
HMTgrVICjrf9qLVXShsPaeFjJcscsm+jkmL7LDcU+A6ooQOOeaBUkHFBpoyoAcUkR7wHQXGiIDG8
FD2qoM7GQGg3SfCeZHqxatngHdwgt77aVzcSySGD9blUU71/Fi6bKkvJgHSy0dXiUb3hCaJnpoMU
cafJPtVzy7aLYh2tTAuPKY9+y/dWHuRbLXBKuqMaXB57CuKnv5WGrrB80A9jDO/gr1lrRutHxAIs
BLx/EkHr7k5xGbe6miLtmYfh3B0Odee3HPkD+e+DOVzq1MA2rFn2+vGtL42yPOhp/S0aCPYYUzRR
+F3sa2l59tVb2oMwr2KY7MehscRrYVvh8fNSSljFrGCNDTX+WfFczw3rZzbVWMkSCxTLAJ3FCgPg
x6mA86HN34QicegSGXNfe97qKLg9jm3dwiZiQh+SqT/LTWLteP6CCM7urM+YXpZ7f179vE/egja+
f9wiX/AtN0dtim/KMajLOF07bOTaBc16fMsQQshRXkwkrkswAA00MgTElyFvGrrpebmcxqj6HVYw
4wpa3lGRszW3K/VLkyDmmrTBehmHRKxIGa6vThZJSkN+TsLQ3DlBmv6ZxoZGjdf5XGJZFfZ4roXV
HQabsCDDAshIG5AkeDDcK7nWJLyw2FAW57kh0hdShZdy9UJAbfaix5hDa8HicqYBNaQ+LavA1tGs
UwShzmwsH+vgHveLWcY+cGBegOxoHdwyB1+U6vqrjcr8MfQ0pXkBPrl0/3VJ/oC84/Pn/SDj8era
2sbNYIjT4QcPbJSvUZ7iJZDXdNJhtrWIMWcSJfrMmvu1nBN1Slr4676p9J2SzAkpNDaNoV8JBPsf
0OOw2bl2/OJ7YI0BnpENWNnGS1LgCudBaP0ouupYm37wlQB3cz1g2Twq0FU7Io62ll6oV0K8rQdl
HDIcDDpX+Rr49EFCciM2lqQoMj21zE5OdpHSEN+DE9B0eKz6oYYY0h/kb1bWUUKmXewdcl1rvoQK
i+/5Nya4PKVDGXW7RLFhMySLR0UhOiDQ6l58Q61uXWPepBYawV6813pr3vxkJJpaqAUeZY4WnF/C
bLSTf2J/Hoaduc2pyazFzLVu8lq9xIF7kCN5wLtC4k6hEIVOLwNGtWV0CyfRii+2GOcsOoPEgIkJ
GqbBmSCaX5LGZsSBQR/a+aUSVngUxvhdljL/a1FTviICctBJaOZNn5vNfMWN+QBghoUf8m956fNZ
wOZmZbVacZGXVOJel+UUo/zrI2cb+viMsRt4l5KPNsbIuv8aRtk+HX4TSqu8GeXQHcw8nsglZFgq
abFpTUffyCELtmKJdEPs0HITvo0zVek9MPWzmicgcGchtIi8paylchgX986PwPZOev2s6ZV2tqtt
3rgogOBkHKqZ2qokpb6Le7dZemPgnXy7f2OdUd1iMxwXdexbu0BEPIfCeWwaBRHrDpbUbByPhANV
R2lTkQdpXUm9/q/rpq6cDREGB6nJyLva3OHPfftUaNBVSP4RcAAdLtBqSGGHvCMsHXPV2nROSgBY
myKG0IuhzGOjpGjayarVQ9i5xlXJRuPatIBVYsP8ndhDu8y1Nn9FYtrCrQr+nMlrTVTv0YcWiCNL
6kK4x7YT//8OlklB3a+TcQ3bXLtbjgsAmYSiHzo2Qxvj9O/WNp5sUs7eUQmSHhjbpAnpGcRXkwwo
VF4o++acCKsg9ibsRXXU1F681aO7MDeu3qItNeM0QRxphQ+Qr+GQs+LrYuV2U7BKSpaJPCtGoiXU
giSOEYZnmE8HeU0eMLFXFy8E9G9WGyOjAp5oFqvRmEXexWui1RgYwzXws3Hp+MFwMEbzx4iD9qWJ
m+RA19NY+3AbPvp6H/EnXYRKoGyZOgXPD7j+i3SiFyvHbdOnG1+B51GwcbikMWngto40r8v9CfYz
w88XQkHVjD/Ej6CeRhJwxj9sUbkKLVqUyDorsoQcH7ncJ3HOP1dDWxwLzQAiQAxkb/jtqa+1vRy5
DdNgErUlyzg+iJjy9mbo0k6Vn0NCmvYoDJqVAgdrOYRw1hafW0x55rQZdS8dfJEcBgjNGyX1DhXi
CsxSNUAPCsuP6jII1lWodBluZdKW3LgMv9P+oFFhZ2+U9ID6R0RZEDtYACfwE7Kbg25XIURk7tGo
9hluU+7SBkx/Yqd/DnUaJzODjJwZ+VCC9w3CMeyeexotq/92lpdegnBo0HY0U4uUaBhX3TZl9kqh
Yq5zE0brKFffxYw4n0QGCWoLTb3Wg0/j17fs/ThbvpKh/xLoLVKLeWRnYDfDiarJPBps/ZfbduMm
DEvz5MS2CleGDudo299quyqeDeJ+TxVtC/T81Fsee/Qytb2NJnFWbqHYh0rTF3JlC0pr7zbJ8BKj
Fd+QK27vbOKfv9RuvcxlxWy+Dgwc6LB61hIBQmB+1zvDqlcF6ReYg6jnBxYV4T+dj9Iq9/JNhB/x
vRoU68/7LN9dApSMdaZWzZImwW/f0fWnHt/P3tFZ28sJ2eDP9RiWERx5oy/1rUYVDtCHl2zlFCOH
yRCHCwEndllEXvfV7DsKWRULl2yGVKKZPfkW2P66Q85U0nv56Frjp2hM41nUhnEAP5qt5Q8Ibd7F
h68paBbMT0Rzu2W5j6kZvmIGfvof5s6rOW6kzdJ/ZaLv0QOXCWBj+ovY8kVWkUUnSrpBUBIb3iU8
fv0+ANUt8/V07+zV3lQUTPkCkPm+5zxHAXt5cbyWbnvpxTclbVcQQBOJN3NeQgRQ8ybH09Zn0voy
39Hs6u3OOK/p7eic66X9ZeSOFghBUzT5ELakDGMzDa7Foj1IwjNKUedukm3xGI/9hgZl8Vz5PpgE
AZpqSeU1s4xKaEmvY3lQFA4N49suI+Fq6PYtP+tRpnZ4bMDtniujATDZdeWdzJp001Pfe4IKPjJT
Tv2PRWHejXi4fm+YnZQojFD9aZhH4BMp25uu42AYL61O9E9ObumnRKlbLzbdp0FLocVWldinqN6F
PtVPQui3pmkVd2anZ08JEIeOgs5zoKLgRrpJ/rbYxTeLke0/Pw//K3gtLm/Opfpf/8Xy5wI4BAWe
5qfFf52jz6qoUTf81/ywP3f78UH/2r8WNy/Za/23O50fdo9/u8PNS9e8Vj/v8sPr8va+vv3NS/Py
w8I2p08w3rWvarx/rdu0Wd4jH3Te8/9243+8Ls/yOJavv/3yuWjzZn62ICryX75uOn757ReAE8s3
+fZFzs//deP8Jfz2y+WFq2vz8u8PeX2pm99+cZxfDYvIFBcMpG5atgXLsX+dt0j9VwwQOuM4B4hF
Dt8y/O0Xy/lVd/CsO6ZBoqFlCYIt66KdN5nWr46OgsMVPMIUaKR/+eND//Drfvu1/4PJ76WI8qb+
7ZcfvfGO5fI3ciUWOl4Itbgxb/8OIWmpknZMAfZk8DUGq8EqDc1/cFzPKI5vBrnlJQzD8EzXNiTm
+58p5hn5GXaPYww6YbGlkV0xZUrvp9R6/O77/vrRvv8of/k6fBLd8SyT09pPJtQ2bCnku5wFx7am
Flc6N4yUolUwyOAfzJ5//UoW0jJPl+Cq5u3ffWl90YzElRVi284Z1rJfxcNTn7jr/5fP8+1Vfnbw
B6YZ98lobxMdST1pjekqy//Bv/gXP7/B/NxyqeaAhPnZuNvgHo7TvLGpROc7qAjz1PIffv6/fwnj
55RpQU8+xhlF6orPgLAB30NWzN9/U3/xEpYwHOHNvwejwp9SYAnArEZSv+1tbotD3kAWSdx/+BTG
j9SA5V9MP4dCuM2xIi39p9+8DPtADp0lABXVhbUhQ628yvo+fMHajHWAAdfJgTsDjBH6lasme9Pk
yr/++w/6F3+8H97ET38JraRs2Eal2Gb+c59e2+Jz6W3//iWMHyN1lw9qE25D9jQ+ZkOfz3rf/7kJ
msoIGCrt7ejZD4TPXRDK3SmJTqMd4ImITZ1+jMInrzzBSFzNSRzCuRiGu+7T9uTo8gY/YAsea+iv
/v6d/dUbc0xHFwRgc060f/rwIsuxt2uV2DplApmvqMNnO5HVe5Vg2ZReJTE7DLDLxsR61DNbyv/5
8QhsyJW6CTTUdBYT/HdHvYcDLW9rCbceG1pYRJehoJXTvV1/f7j8fn8W+4v/8vev8jOdomPA4FYR
6Moo6OGbOQ9jqP7HL4F13hTAkwzixD3npxNlPjGvsAmA2eY94XBWtC7Kf0pmNo2f/qq2zjMbUliW
9HTd1u35c373bcXwFpyuEv0+xKFRHQYycs7kb7jyKi/SpD1pCsnIisIzvj57TLV3+sgl5Dl0JEGl
2Hd6/a7NteDGH3UiqULDL8Zbg8zQ6NKSUCeeQkUF77F2ot7foiWiV8wHddQamAXQ5jKZXHMtAfRC
sRqJtmsvfqhFzgpXPHgGksr0mtl6q2XwO2nRBDD3oITGUaASasMdlLFGpJqF/trw263nRcgs7ThN
jZUOBzfYkLlm22iNWsKHAGyKnLE32stVgD7WBk8p7PgcZ7Zpf+zdKH2X90YHIo+UqmxP+Svsn/Oh
gM2cVi1xAGkiaVzn/hgXV52B5OGFTB7fPTIu57Rs+QmJmE4SjuNVTWcpo1ZitPWVHcXwT1foWBqs
D/RZ0WNHmTPOWLwp7x/hq4f9l8yoOu8UeE0SHurEyNVtbJomHPcwn72BZdnm1KLdxN+BMiNiRa+S
stvDFCLQ1AxMsKokc1XWAxIis7oBQpkmiPsSbNLPjUpEeyBAvaBNU0Sk82VGZAG3rzl6DkRglxbh
MeQvE7DbkUabWDUYPy0bxvJWtRW2LQRG0aqPTJtfz8tLEOtlDiU9yo3gPUxBx9uiY4LL6QWEHGw7
N7ajQ0N5ARyzk4e7SuHnuG2Y0E27Ok+HDBIfEw5/3fZ2L6B9x8J3bkPLz0xSHIV2QVObiA0CgaEF
XpAwoU2coIMHqeOPRnVfE6aTUkBxmDWMMaGHgvd/16twiB5k0RtPmo8Zdd9kFK/2lQ8s5May0Pqv
Ji0O87UoDIoeHiiK5MqYPLt6JtE2EFuCX7N+SywZ1QpdTam/C+moNe8Nv3efaKGrDxMhLqShkrhh
30RE13weoqLVt3LEKHewReduMXkPwXUBLrp6F08cW3uRVaaGwL0RRX/X9tU0nijDBaT96bIKcBc2
EZ1kWzrJnsB301nrhLZo6IYMhVDTIJtsfv4BIESNt3yn+smwD41HMPi+x6cQQlVP6wDoQziBjUtT
ZoVAWZzizsPLhGk15yKya0LHDg9dP+n2M3yGlloQeD1zFXbmQNjkqBBLJI0Xy3tP2nV6k0B6164j
2bcm3givVC4HFLWEW65FGuYql3MsCSc0qWEbl43/Av4h6DdhEgdk5prdqHYFhsLpi5xiy59WZe2V
xKMa4xQfLcNsbnWHP+Qm9hlvY/RAgUvP0ioHYNtKcz5GZq4oxvBz2SPmceK3MTyB89iONnWFWyCi
XvCpsj34bKssNmPt1jN51Y+Bk/VkWBRC3md9C3nUMbHnxho/0lraKkj5Qoug34vSbRQghRxL4J2l
BoKx//4iyIWOE+d3w2mb6ESoRQx1DGq1LtfpH0+smiVyU49rAcejH88mkqxq7TTk3R7C0amqfYTK
1bpScAvlqqzIHDkMIghodnglFNZcq/zg0dJHTC1czVR+5+h127wMfM7uiIZXM7dhjVbyum8hwxKk
GrXuqebI60/T6Ct5TdNr9C9ZWKKRCpGquVcWmhQDU3c9gJ9bUcOt6QrFXEbPQ8HpbKRqZ5AYIFFa
piuvJvAbn0TcwKMfPM19DNmqBcyfk8heT6myqyuIo+QLRXYS1scwNv2XqBz618EbEudQBWWWX4Bn
1dGHWotj82EYTH4Z6j6Z6T3U9jAJgj1rjxyemv6jt+n7pu7Xte1Mip8eLpZ3G6X25FwH5KGRr1wK
zxO31pR7zbtMp4z3ZRzcoLzkZdMhBmtVDysxGqwHvjr+VY6PYP5Y+mqcI9Xr1O83U643xuvU1p3D
NU1Di4jjVSfO5D4npai7DSTo2ZSia0aM+rrN+L6OnIlkc+oQZOunwLIVwZBNFpLdM+S5fV2Wo06D
hXQqmaxLp7DrZN3lYDthKQSRTB0alVpgkbvs1BL3DsIHspcx5evZrgmmNvg8F5mqfqtzoaPQQcmv
jJ5MwocaZASYp7xq46VJkyEQczibvQtA/evFLkQZhFs2cOrJ2wJnQhJbS2swtxx1E5Z6FF86uUxO
HtMl8ruanK3B69fW5Aw1g0GvugUmQiRGjdCs3oaV2RI8TTDSKfOU6K6lN6X2zp46iv2tNgrIaFyZ
4GfBgj0bnd77cPA75F7YdwegA+XIWMtJPTw2WpioJ5dmoNyUGtIC/E4x7WAQpSAwjGhAfe31EilZ
MtRWtOq6moZ5KTtwzOC+0hqCgVHTprbGyjxncoih/2ZcSEH5++N72w+NBn9Q3hQrR4YNSZAeyPJd
5HaajqesbKaPmqcwabtDFADVsCGL8IKijFHHtoN6Ggy+cGKW0c/va4mfa+XG0IuOFmmS461ttQ1s
wM53uf64dU7oGbLKiKBxe7jLAjRvXN5CwMe5X9TWVpWp/dpkUUUISdBPhM66CCEbKIj8uiZns0Kh
d3a9iDYVXSp72ptdBA5Eln4MJZYSoEuEMBW2B6p02bBqPJGhhKhNJQ9jNPby4MQtPhb+LkZ1lkXI
OMjVDDED7a3otUTl86RMo/uEKaW6nwasqbs4p5FyZYSeVx0oTMBTDrrBGVGqKYJDuy6acBvhhcsc
UlGU+0V2E/wFq9Cemwi5J2KpkdTSlaVnoGC7qqxBpDijpsUc+/jA5JOlx1TN0Nep/naYJrcjaXA5
XfvZlDTXgeEAIwuxFABHysAhfo7rYXKvEyutbajdQvusCwaX1zmzMWwEiLkc5PMkTRI8yKX2heEq
pxI39ttxD9ebC4pvjWFPckseoPP08cpydNHcyXZdO9bZk98pLGm4KQ11JZZrVaI3nH83sRjz4Row
nq8fTHQTYbQy/cDXt3ChuPjly4VQpfloP7dvF0h7gsilkZeAvn+5iJZ1FPbEP2AzAB3KyBYit+iB
WWhxPx6tmFPCoUc3UO+QgkBChw3kZOSiZznjBI4LbWsow3JQamIo32eRQ5CXYeWavx0gmcsdnDYq
Ob4fwPDuWsMq7l30RvWWuognb6NlBBGl7eQ/xU3kWKBYHAQ9k495yllGHTgrGIEA6hSf86KtYXPb
TUjzOzIK9Nq04/ubQEgcJj6UTAceACjnG7Jw4wgGcMzpqrEIr9/7UeNq/POEkQyArKdMeyAhQ6Bg
d9q2fzDNFH+Ky/S94MjvEUxXBXUklEW6n1w5pdnTNYakfmSkmOB3wSuAl18NJJGYUeMIFNyIXw4G
GPNqTxpC8egndTNCUc30ykbKIsDhoLdDykQUQIALntPGWkGLhpqXNgCrVE1zoywHx9mXI+Mesotk
lBwnXwHccaug5shohEmOSFwqY6c0RGkUfUrtBimh0W2SBDPcqrc7uCR4lMriogO4jNdppLkVBw1c
tLNHmnm7SRw1VHum0PEIG5S/89GlYI4i0xqM8jEEBpQ+CLpcHkGMU3zNFLgrDkPt2h9Ki1bEPtJR
m281OjLGht2aZ8OsgSBz8VKwiByjGKtdlcQXz9Q5dUonNbd6FtGITvCPSjj4BXSfOIOoc6AoDiCe
2KwIMYYMlHVmjJYjsObKMG2N1uO0XXZuORxpY2nayrSaEgGyA6xiY2R9XDE/apIR33KDjMyBLla1
3SemIEV2CmipgfMagrJdx64efBhqGkgbm8MOdDLpfnSxp5QwHsPBcQ0WGUvtmt5tH21is3NI13Jx
O8EvMjqZrZw0dGsmw6E2h1eWrflaQtpVB2jdY3+IPLsYENWWAOilH/bOtposmsv4tkYbeQT5eicp
4YTctRpD0mvOrVW1bl00w7vWo167qXU7/zSRMa2v0ilsaNU4RY5XEqiG2JX+CIjcjOFwnKx4dIND
x+mLaBQ/bjQuJWUa3aQp8IdXHV1bsq89z4YFY+a0b5haVWvbbofpnMFFR3IE3MjayEIv262l5fZe
y8LsGUx3vA9dgjB2LWSnYSXtQHGY2glBVhos0WhTuQOhycrRzceCU5HzyFx1CO6nsmlRWvIs6WOe
I6W8we6nrJWR2NUtMB9YBMz/tXLdmU0lH9qWFuzNWDaF+cxfvAmfR7MM6BLVMjOuzUoOpIsKJ7rl
8J+SoydKsgOmUrWfTQrR4A6q3o/W0sw7/xhMttk9hX1iwrvqZr5M0iQiPIdp6ysQAHlMU7ePcaTV
4LwhHQ/t0NyZVVRnH1OmiykuRscRF1r5+XRpFWrNlR5muvcpRVeUAxMihTRdJQDfmp0WcnQf2rEJ
0RDng9XMjRkjzz+YNt2ri6MaPKEqhsTw2a8n6X0x6Q2F7i0exbjJN0y9MtNBYBiE0ykzg0YGq0pF
Y/tZ9F2gr/Qiduq1LjjC1qHUuh5pswWau3qoOs210lVOvgchCwyAlLpnlO+n1k0L2hfonIEvL5GM
Dju/GTaMkXtYSx2IM5QqrTndMPlCuYsDLeawiXtiykvDF9BYOuEXuNVasJIUj0kmJOPPsS5Rl9Ov
nJqsicAYuR6wsA51f7cBb6R8fBFJJr7UoTe0v09+2MZkdud2d2gxR6QAKSdI+ytlt5lxL8phGp+L
OMrU44jCI91ofh4yBNAC7SWcaiyt4TgoPniv4IJYXWnnYH6zbtJPU6V89zyEVQ1Fy09MVMKAsd1L
LIYq30yUYGnrTq3l3XpqzlbOvUpPAZt0AZliwGOq951JiX4TgTO/Krs6bPYqAtDAb6EQ069x6Rfj
ujJJbVzVQea/N0ZJgLIl9PpVT7UYtJM7EQE1+UWgdiPd/GrLnCalj4luJkPPZetoRQyTzEsCDImK
XzlOESW7qgvKFIF7w6QusDcCajKUkZhwDRtRzcbIyQzGGKuSGB2N9OIt6dod1DIQN+CAemy0EE0Z
jOXWw6THSJoST2f4SF+uoKsrejmuU98p3F2nMVndjMwHtE9Mm8myTPraVjAbLZUytmj17IrcBRef
8zCmPkbOUu8OWNkIumTqnoWEHJC1MhTjMO35k2reYcIz/8WHPGYeagOIbrxVgZm4D6UHb7beeIoy
Smi7JI20fdaoJ8e39eJIs0nT9Q19l6Zc0XvpIiS9NbP5nojC6JJFxRic6f2YH3X6q95OAvG3rgaM
yPxT/LCoyd1whF2vKVw4DiTqAVhiCE7yQ2R2yBz7rFTvOVk78kSBIVz5DOD3CWRY2uwT9QE0fU0U
X2EjCsR9attcJYj5rbj+RH7QoBwohpAX0iq3fyT/xUo/FYXfJy8WpxgtA4wrrYocWv6nG4w/FiTy
JnayTegV4LTiMEXLlI4I1baao/n2S1CajX4oiBhDYmma4E8MW6/J0WD24p3tap7z1ygY6JjHhs//
IScUNEUwHa6NZnzPAcwszI6y2l9bju5/sEv1EiMvZZYkawhXbsLLQsWszd1E90fO0QXdO3v0g2KV
4oGPdo4ysazYhV4j4hoaYsuHLGACXkMwoeyvF7MGymgJQJ6I2rnvDat3txHnk4aTIOcVJGlKqt8D
lTIUbuiAB7TFvIhpc0Sj6RgOQ2mfmNOEDqfatP1EA8/oVhQOi4rLMqiKLaIfQCwEnHLIANj33V0K
4SZaVVSysHgUEjuAM0dPbWSt4VCtdai0SORC1b7VIr72Wn9oJv7ZA/65VfzX7dsfusb/XZ/4/8ce
L/Fg//lHN/XfWrz/u60b9ZJGLz+0hXnIW4uXfL5fKcsgLNfF127uW4cX+vavns2oC2Xy0lKhZPO1
z6sZ+q/S1Y05gsygkbgU4782ejVh/0pbzgarK/94xj/e2w8/zn/T6f2xg8WzOLR1AIJJUu0g1eo/
FY7cniETCtzheipDyF9+c+8Vgfaa+93W4mQOUoGCNGoV/c4zepuQX98+xjYwHg/dSTJk9V0KX33V
91pzGDR0j17kqLd1Ks/bAz2HdZnnMfWWDNW825cXGCE+CUAq+9w2MKBKN9lPWRYcPJdIBL90CLyf
JWHNGB8DpLqPWtJppxIhxzpOk+pDg1RrXViuPNVTbm/8ajDGf+ioeT92lVxA/pY596UNZqyeIcyf
vhVGLKKva0c7J3xt28X4MUBUMIvs3M4ukFAPX6smIeBttpp6ILeqASDa4tTXWHIalyWE+U81yTbf
tukaiREA+9ZDH+cna0YXqrEvdssXuXxzbYkjeVm3LNrm/s2KYrZphp8qLMrrsLKyxzR2mCFj3D2R
+8TYaLbryop4y2WrzOtjISxl3lb+mMJiKeL+44zgOGpd6z37/m3q9tlL3Bdq22Muu6KCTJqPyghM
B6v0CVfso5/W3qOWxcbe6V+i2sn3UpnJcynjq2UfpyVjuZ/inmpoP5zy3qw3y4Z/f3bhgJZJct8X
7yc4C2ecwg+i1sWdX8RUDYV8D8xmfA+sQN95I6XpIe3H9/NeFQHUV4Q531HlAMTYcS6+/nZDVS/R
1uBJ5Tq2OkiojnZcMgeWbIFKRARZYaFecgcqg4GFPjTIdhKZ/MMfxuH4/q7+yh/GMAQgFmIDbZO2
lvlTf3QgwQUDaixv4obUFM7y/XYxFYeU2OQmdbsNx1FxWtbZf9qQjVrM7ZdLICzmSYQvlvDlP1ga
/KO+q5wj0ZPefa+YuC57lK360pa9Ig6wYQ7WQQ1yxS5dvlcr74f7Kcu3eDK4xM+WuzKr8j0Bs7An
50VRpsTeuoimjcG/BcH5OyX8fNv6lIka2b+b8JCCsbS/QFTCoRjZwXUdMnLS541x0UdoZ0lajwuC
5sjwE1UDrY9ShLexacuutA4mwGaQCWhQU0ZnF4V6iQ6PAsJT3wrsOg2u1KDXxjshLHfXGgJZv1L9
dUngwSgMZvf8RVZBm8yprS7xPMwMyLyuN9+dnr+eAr/vpRo61+mffi6akLotPRuZAzIaGp8/lsuF
NjZ1aTnjYycAT1BADfcO2a4Mz9r6RlDG2DC+1t9PTnKrt2J4jRVYHSskBcCZtPqQk+iCr4TZoVsa
4aepnp5cd1CP2qSqoz20cB/AAXzwOqxSVjZeqqmR9qHOyIYqkneGr9JXd6BBBBQY00GvM1MZgugm
H6R9tCJgLY6K80uctMGmCor+HWdGMB7Ub6l+63gphYv9x7tZFnxEs2s9jvxjgptgYxhJc6zgET6X
gLJWwRSDp8Aw+44J8KoiD+PRCjAiy8i7WrxAhdPlJ2gDBG9Zfnc/Z1t3csBmNd8kWTFBI/vjXt+P
8IEq67isr+LiC2lS7tXo5sO9zMJVLeroMW6D6DEgWmilaR1w4HldY+kENzUmdsl5kZGgdgqG8mWc
wmDt0nc4Q+51N5xCceXrsrlk5YRStBfRjTmNM1F5cE5a0dun5JDZuXNaViz3nHnT2/ZUrOUYMVyM
Y/uDQxOUVkX5ya7MZEOR3D11Zt3cFtqMTZs3iFGdhnBs3pUwoPdtbYi9MoL+Xe1q12iAi08OpVZg
R2Z1Kyfpn7xyijfLhlJPiFIaSbrODUDMVNOOSRgSDBBnn5YdVESNAt9bcE9MrwX3uGu2rq+TkNju
35468OCox419rfTBvNSJJEpyfk0z1h9Cf3AfPaT/B3iy/o5s5fg9H3P39tQStbCOhOmmme3e3tgR
Kzo/ErfGbijrgKK1Bb6sMU2EoJ7/qOf5w9trppB0mdfqF/CU8hoVqrWpksh7H9MJAMTI4B1BJRdg
HJ/ufOPRaiMs+497OccjQSUGtPV5w3JDv+f7/SbiMvZSAxVhISTpmJr+8Vxd6eIuqrOtQ4LBQL32
j8d99zQtcdnkO18jshAHpjZALHCEebJNiH3PuAyPUuGhS6KQIsufW5a7xH3GCjBzLa6X5UASV0LF
glEwOy6r3tbjnr3+ttt365qQGNlg3tzoWrgW6AE3y47LumXHZbGYGOfQTDzgAJHXyw3GKXkto1jx
U4nXb+vJvKmRh89bq9pSX+8uy2VfOG8P9r0JTnSvJUQ6sePyXMs9guHsgxamD4ljVmROtCea9fL9
iLZhbzSC2OR5cZLdO+Dj3Z1V+NbF6cwXWU3ifeQ5lIIllMZlL7+Oj46b3RUMXq4JzfCYwgDvjAmM
Ok90Es7LvTyU+k6pwtgtEeEgcTg3m1+aGZwp6qSNb6IhF9euumdWD2yJBmEYR9VOjtjHcFT4XVVf
kaQuxoNXa+bVQHcdIxZS6rAkfDhWRnLO4hKxfFF5Wzoo1lNqGZ9RO+eb3s3aPe2ij0il1cmRTfZg
x4RTNTjyVigVRbHO8cxa2LhpheNeSqNm2gvNdWgts/PbI0a0/a0uL8uST1DirubX3CyLptNEB8x/
3mx972Bij76BI6LwmdRZhJWUiW3tXZPypJ2Apn3bvuyq6013047lhUgPskWbqL8hMBE7CD2P9Ax3
/euDVdjIPSWA+O0VloctexeF0s7kqPH9CGIF63FvcGm++LmRXyyUzNdaHZy/rVLUopCNR7hUdRU3
28nOmvsYgOi6bZO561wQpZ1Hwar3sHEqK//iTRrZkIQIPWkSCIjP3P1Gb7PyCETSPmAOevbciB8I
N+HtctMMcXV7C3yzEqtlxeRTHpycLxpA2Rs3VFwPllWjKTd0meQp5N9MN9VlnN64Df9Tv8NH4eo3
ehB4p8YYK5jjjvykpetoiNQnx4TxaSK9OnFKVrfZnDle2rX8VLUo0oPee99QvsLo38dX0SDD+yyI
q9XbHsDYsjwQF6Fb10Y6WUDsZHqoJ6u/snrxjvjV4Uyt5c4iypb/hVsQnWQH8ZXHv/oB4xNhmxUa
T2Lo5/6BVXyOcODv9DLIp3dJ5TYnnMPFvuitimpQZz6oVKVzpNPb0rLRjd3fHTNNTsuNm3TcU2F6
3Ufvv62mO/51h2WdKXMswt8eIJJ7GZRYUXtFssm3hy33rMbt6XTNz5DHza7Ix2PjRf5TgH92I/y+
OQ6Uxt9h70CUYg7ytCzqVXXb9KG8LEuxuB+ypn7SolC7t9pqt6yVQ2/egCL/vCwxbQiunbYiymh+
vlQZLiY3M0Lay2KkTwqOV3CeeypHPSBNbFVzbrqq/rxRuiaJkh+cKwOdSQ4Njs3Lsg6OnDovkOZv
6972WR4j+NvmBHjw8GU7kl/sgEOvg1Hy8y0sIRi4oSPup3lY2+nixVdhuzKUkBca8MVpsotqs2yI
HSJ8q659H6fUhzR9gBwTp/o7bPLHZQd6bca6m7TxbAiLr8icgazzU9q+y5iXENcoIpiN8xYRBaEn
PgbW1bLd42Dfpl3/9a3UafvdW+njVs4DzuJkgk5ichPLl5C3wuzv395KJr3v3ko1GuO5RFJ+W+na
qwI0PNpZfKIpBULGzJ4wgotbMS9ZGHoTpYeP49DVsNYkTjRWR0YbX5I0f1gekppCnRBXoaqcN85O
mWPV+Nii5kU55N2utrtyl5RhcDcM/aPdEzboJ6Xz1OdE6JhendyQAG4eNYXjOyvT5BJTsCXjCLpA
lDtPKrbt3+0U1URXvhoDNLXl0d3A8NhJra+PpoiQEbDcf300eXfl+7z3niCp2r8LcS9jjabHKKC+
5658omwF1e3PRy+vnTN/fHvtqYzJrVpOcyPY3pu8dP0DvdiJVMEyfDSrLILi0cZf2qI8Zl3uvh8V
eFnNIE1I7233TJIzeFqQkS+clmgvsqttEM45cGq/k6XuH+QcuLA8G6W/r882Ubn+9mxRnoGvMiIP
2wii1TTOdj6Gy7uAzNk7f+p/74NI5+8e2XcTZZI7LaBXNxDZuezVm5p3sUain9i07MQ/wz1VXn3j
Q7SL17QLm2No9Q3ZtTzh2y6jPVAdlwHjqDFgH08WG2ZE2e7b0wwNKbghl4Xj2xuZH6y4yqNgrU9v
T61Xr8pL6svyxAUV7ZsO2Mm3p/DIQ742qvDTtzdvGam3L2IOQ1vIc+QxI2irqLkepta5FYEfM5Kk
KjMxxKtt3/9Q6kSw/nd7aMmjSRAlGiP9SmgJrmKJ2+hGV0YPcR74r6cJ/0abb5YNnqVbV6EXn7+t
mnoXoYkdQVpyYkYJRZ+d0DbKR3ShMEX0Sh3ieTGKTeJ0LVHioNfZOvghAMkOiWrtiMeaFImbTtef
lodOIlEPhfqybGKgVkFgd9VVCQJyCICkyujiJOKp1ZPgOa0r/UqLjH69LLYkmu2GhojNZXFgnrae
Esu7UmZl3Y04brvc0TclcptNPbRwY4KkuV3uweEGUIWCcMMlqb4V881PG5adUeeAuhp6m5eYrOvQ
c61rmWY2kOSMQN1lJdbx5yGx/N1365Z9lr2/PURzJh947Z9PYWpJsleezmebn9ogFQF5/7rU+sKn
8UrQgMqsERBuNF76Mi99jAMbWG/JxaLzfVnWm0y+V66V6fuve/giO9Q2s5Nl83Lj9/bIUOjtoZ7l
/07CU3RPMqJncg4ZKuv9rEV61m3ag5ndm7d2UPcHBFH10e8rTJ+DLjdx1Gb8yQB7FH1TXccclddG
5AAU+rbscZ4DgSbqt3XLhrpoqq/7TMvuMn/WU1KRs7J2zq4N59+hXLjh84lmX9AMPQkYi2R6OGf6
1AWJOA4DJJXaFy8IHhb2qtSs5MqfQiiXsw+sRfKxrSzDJ74S/leTEDRHtKdz1iGzbzKZ+1uBkuds
AqOEO0G0cz51cnaea/15uQHuMRCD0pNoNfNCtIEwljA03i2lwyoNMFbmNkl5Yo57VbV56o33QWsZ
IIPLNbUJdT+QxvWoeVBUx7qxTstGPCfhpmu87LBs5ZXSvQgG5DrzQzVTgMeJAewtW0MDzkHFoHWd
MtV/svyI6ZNDoEys23tpuQ05tyyKXD/HXsbUleyLc2G4jE/rpr2ii4z0RIhzZIwj2GShoRyNCGKY
+hFShjhPqTY+Vn6vXdEpuS3a8RnMRnBebsgYTHpUUCx3hLYelTOHloimeBbOIN/u1WH7/b0AeN/G
8i2502dQ0zjfGDPMyU1DNLKNQFZUyC7fGDPmadmy7JOVNqyntLJ3QWaI49s60pMAWp6WXfM3GNSf
T6qlToeCzZiAYs1EqD83/LxjDFpk72TBQ0aUg45Z6cacbzTqYm83KuustRsOiOX/XNcEQ7AdDFUw
2stbDikuBmlYH6xuaC7LzbKeUjYShqQJj9822BRLDqrjtP9tXTG5zcUV6MoDGd8s66k+IZYqp+lC
0xsKWcNcr0Kwj4qAgaQu/TN6KIJSsqB9EbBxMW3HX3TOTujOcDwGRRAce8scgf1Qymsc0M+dOlIU
se5NJ6ofIiPYL4BmYu3T0/8h7LyWHMeVNPxEjKAneCvvpfLVdcOoNkPvPZ9+P0J9umZnz8TeMAgk
qOqWSBDI/E08UZaW8s1DDUIvYomyGQH+PcQKqtGPY8OzKQBjAWWJEXNn0ZEfBYWvEBmCbdrjGjSz
e80kW3luj2Jzlg2zUm+K4uRowdueo9nMApZnY4zjcFzV3+/9tnUYu7g9a32X7CLdqLapaalvRlFs
DT8Ov2c2YGG9cvXzpEAw0Rzcr2U6DvzmidVA+vpfrpQD0D7Wl0Ex6WdQtUA+IBogJZOoCJj8Wa2a
oQHwhQzJvNz96pYL3yIqhq2qQynqzLrdd7m5b8i9F/Ovbp7KZjBP+XyQzRx4F24Eir4ca3gGqO+3
9VEPw6PLAnhl1n3yEkD42/OQ1FQJo+SFnHpEvYP3QTU3p6ayYLcXzzLoaECfSAvcZo6uBynkZci8
4EUPdlXSlM+YL4cvfRwdPBDxNxmKbfOXVqBENYwGo/s4WJp+XGIBy3WUV/sVyg/mVkapqAykPlFY
m1ml8+rezN4oLZfgJqzvdZLmb2bVJ/s0HtuVDA45aRuQNuZONiHz+mCqSgDrC8vmdvETxX8EE0Uq
rLM+1FJjuTG3wCx4DzUqDGEUk1XViqNj25+DXQaPgVN/aP4AYQrH+G2iVONWaG77LWZ3ZAfuR+Hm
rJUMVez0PIjeJtdZy/4W16e7fYFrx9HC0rVgZ88KGEPtWRe3DA6N4+E0EDsuqO1RxUnV0bQj+pA9
6usg9Ioh6L4Dy7i6tuG9dFXgbku7s3FNmKJXSi0X/u/k6XW8sSJNrW9+mFhofQ6gqIrhvVMQ7faQ
eXxtdKT76xg/qViJtyGM4K1sWlOxJhVYv1Dg9vdlxUdP2PGisqtSICfT8V2neOAZrforGNXvgWWn
r2y7WwxaNOMUaoV91PwR92inV56BhMaLoPHUX0V7saCS/8x0GMTgsJ2V107KyptccdFQclqMczUl
NLt23Q7psCvAyD/PAIF4GBDqq+wZ+WqCWTKE/4QyG9wYzEdPSlxFTw6lFXWucXmREj6ZFKAtANfV
IkmSb9b8UpVv1sguxM5oq2fZQq4IcWL5QpZtD4vABZCAaVuDt+KNZilnszOMbc2+f6vMdHogyUC8
xTfL9gwypFOwrQ3P3wKfV0Gyev1jWxSvtjdUp1wf0SBsSLwwC94A1/aPskuBXAvgdxRr2bxfFJr8
gIl5Co1p0Zu6fZAHUkK/z76a8gnvA0CSiOP8JxxYw3ZA4eIxTxVjPIH0w67MCv1Vj+phBdq3AO2D
fLN7DM3GRdPDapHrV5+Sueurv4i0V8XAiFQp0xowjK6tB7DtpwFO8KVQEvuQG+17mYhkleciv05C
1HvwXtHOdPTwwW6iZqlrqGzVXTJ/Jd6vAYtMrTSt21QoPlwwYDHCQt0CWW8ABBMyi/s+HrJT39cA
imYtR6sp/BWXGAep5Zh2aFa77Zsc1VFoQ1FCGd8DVVFmmTfzMFHgMIAXwE1HChCU1O+DgEi1UbBt
WoBE006AU5tT1GrBaoAt9JSbRr6CQ548+UPzf84mdURP8P8fJz9lmscN8xX/+nlf4xAEyyre096o
pzd259kNIHB2s4z2kenOP8ouSD3hYWzdDp2g/GmqRXEroG6+jj7qA4ny4ve98dD5xpH/tvWKyrlx
0pFpX8im7iTYX/GLreQ1WWdU62gw1S1n1ut91jH6UT2h7KOivjSfjokANgWC5ZSKItjAlvwu+mBp
VOXaKxKW6B0Qy5XnJz+rHtGqRz+I11NR+m9DAwAsRyzsjQXprMBHnzyTfTL6r+P8vj6lmahAYva8
hRdTBcnCEnyPkeGzppsXcF0SIFFQjG9YBQb70mdFOwMnQQOx65r0v/fL8XozXAsgjoeO8uDflkCq
19RbXwO/8rU2SjLb2Adee9GtfkjQ4czKtzwmE287ZYBcqAPDboIpKovjgKsWaVd5T7JwPreyRHGf
ZFE9S85lCPlsBWVLbqUA/bO6KdCB+rO7kputKDPds+7kfE9jes4iWOt2Adx9zPW5lJC9c7NyY4/v
NWkn8LNIWXklC1QQVsnFK0BLfg3FxDuYH5doMoM9xQuqdjg4zShafYGja/hAHaI5IBXjbxoUw94p
Zu9gcSQ/vkZgDdceClExIlIjZBHbVQKBr1MQMTKwOVl5sWatDCkPqsWg4CIV5043Kn/aorYfKoQ2
MDMjOy9/ktGuf47wLB8qEZNrnpCNlj/JPH4qAvvB9p1/H58kbksFa55gm+wnBhpiq9RQBiwnZTsj
WE7/yUOzBkpvKmJHlD4E5WfQkgfqzQqueBp3KcuUz7QDOqeqXmlfSMqiqK/rL9jdDCjg2O5RNtn9
Y6sJrtZW0fzUBgC+6FTs5A+q1PXvpvy1C5Btto2tVYoWVlaXL5pjso1EFg2NmahemKFVfhu7Ed1g
tXAPvmF2b0xlC13hW7oXVO96WeBrcviDAlmU0j3qogW4Gen1fiwTBXsR7B58Fk3LEKIBBpQ0dXD8
CLw/eU45IlrqZHvRIyBZ5DhTpp0/XeNe1zellQc4LMxD9LzadEEwrNI2bTEDYwLRzGsVdfOtQcJ8
T6GQVU+Ag+5arUACZ6zDITYtWW7gnjmY3ZV8PeAZ9qfHuKTkHVt1tW00K7wV1EJAH076ASwfSxV3
QuYqMfSFtHRoqH5tRed+Djlio1gnfcZlr+8FbBxnEfm6uo8NPJtA8Htl6l6/Drgdi3UNnZJ7/T+B
qCnGDdPCCaQChgB/LKna0HF2kV3f7v1e387W8+5OI6sHQtrE1SL0p4VsyoPQlWRT+2NBtoM9UYtr
/aq9y+5N4i8TFvzhqznxvR6KWViVmryxmET/qw/U+DjOB3lWBRVFv8CNj/Lsv/V9BeRlSP5ki9aB
sSgDVK+x5tCcdF/BpVFv9tgV2PG2LF0qd1B2I8SmfBF1aLZgastNW6JKrJBsODTmjLGd5eQSCoC8
0bFNS1IrfzAs/UP2m5FA1Scbsz2yC/4KIJTVPbqsd49KpvrLAceviyjz6TYNmLTIZ7NFxHmpk2O8
jG4Iny2kaulN3lEeam2yKyTek4C6jH3JII9VC7twf4dBYqOIFeb1ecBojuc0/2E3JpJi5hA/pz4e
vBHr1VNvB85Br/psqzSZ+pBDU5rpC8kHU9wZLBW6W1GxMm0j++Eozkgt2vt9ue+hJEy2xTmwkcq2
ZQC7pK/Kk/AN5eCErXLwk+T32VcftCCBivf/HsPuTFnrqvbQhcqigoLCw+da94NsQgH5CO0QP6WK
5eaimj2kQpE8pRWW27IlD1nMBmryIQPZuE1WcT+8DoMqLu6gfTZzyx284ogpYLCUQWR9893kIo4o
o0aYmiDjWTPKaFKxjzMbw+HFFg2vfg5sqATdeZZR3bbOCiTBBy82EVAXTQOZy4KVHfQRSndRfFZT
/lfehByy7JNRGfhHE8BVu4yh26xixL2UWkuiaREVCpOqaUOGViGaKewjjvIQOJyFncOP/dUe8gLN
+2KDrc6ErYIfYTNUdW8Qpd88O0xvVhoOL3DzuHXpRnQxOudCGRclu9Y3N/YxPrCdaiOjnl+KGYAB
XX0ePNdUJwxmn+uxDB4yv3rUyY+TxBRH+TKVb063Vte8Ianuzm9URwtQlZr7WNhO26L0rnFjheva
wdtYitv1UuFu7kti+PKyiWs1+ufhfiaxw4ZA4dgiJXOLXCZ7t3aKF8UVSNWVrvNh+v4DOpowu4zk
ITemMVgMTr/F+G34USseidFC1d58GIBYaindI5YVFhZLrXIeeC/t+o40nYr8KPdqpmxyTWtuwfxn
RJyX//gzde7zZ+Lhb3+mmvT+hyYgZbVpgkmfjw6a1QvvOIpEOaYJDygYXRYDLdmAfwRkUx6Gql2R
5dCRZB+UVStA3TXFTOzRKySMRyXTd/d2mkRXjF2dU4pM6AO2QdbDhxEpvLCnPDoNmeDtUGjpSomq
7qPXHKj0MWX+IA1PiYB0IPvbuEHayTQegzYYTu0AdV7UVvchqvxzpvAf70uU2OjMpRpv7cS2nkDr
d8+wZH7CxnNP/dwSiVoDulanrQyCSm6YE3HoldEEvZqLG5gvaP1fc9TJltRIwREqQC+7RuisjuE5
ta01PiNOFl2Rxr1Gc3DywnGnwjKaASgJdRAOcELG2Q85WH/1pWOT3MqP2M2Uq1WsBkrnJ5kdpPoP
iD3TFq0emCeja5aOAs8pSV0IvX1hvKQseFZfzTF3g1UJnf4eLUrzd7TyFhFGNhTmXPEQoZ3KRqpw
H4I/Z34MQVT2yejQXgxs/V4VtX0lBTjdoMgAeISCk0y6AcQxzY8j9calbE6Wv7E7fzhGvf0OzzjZ
SSM8e3bDkxOYYul/tWY+LVvDaTFkrr8V8ysl1pJqLYBb7eWbxI7JdfnZO+zj5uBZrGzJ1jr73Pah
MCS2WMceOTG5QrHy0DsKgbmx22cZ8Kk2fXYvgMeD+3mluNlC61E5CDOMp0zNO01sQRFhccrvhbUd
0mh6JeSYu6nQHzrjRSjp9L1odHs52RqS9AnZYmNUoXUDcHpzavUsM4WjM356eES+4DPgb0uzVvd1
2Fpn3H421IfGwwCF9aYCMVo0YZz+MPRma0dWz30D6tXVnotScR7GWQNas+1oQwrBWzV1ql0GyziX
g66h+WiWi2iGeyJ8UK5HOGs72WQ1tcUjba9MxSowjfFDq9prFwNuFYWdHSHutncbyTHv/9Y/1P7f
+pWuSw9TF7Do1qrhgP6t0LDYDocDjBBMv7KY8oGCHtwmccMCUiavjS4VwJ97Y7yEUTOiL1o0BwAu
ON8I8F+paVAoqqs9zovjWlPz/GO2Wu8Hp3sp4LgfELobV8Cs848h7lDlJovaINp7Mn1WX6Kxsw+t
c35FA3KugQDlJ1JTWcjPmYLyoubmZxQW9nasfTaHhcfEINtJX6Af2gqWkWPb/yeOgfTvdiTj/Z+4
iPx953fxEdZww385Kdc5eSzm3iRML/IwBj7SzRDvYMLNkRYiE8W5Gr0Kr3bWoyhJQ82jvwKy2Te8
vbtS9459wqqmEGRaA8wYPkfVeVPISDy57RQe49yf9YrN9FNNrDWzcvNGmYAcWtAk5EonayGdWvBV
IBtk1Bd/8NCXd6LJWtdV6y6lc0s+YoI6mNGmqYX+HBbZt3ay0x+d7Xz0eCU8Y8e0ANRr3QYSPifS
77cAj494mSWNvalEoQBDCmOQsG38mBp8fq5b0072dQKHVkp2znaw1WozxWN4pUyIjd7AW+yfZzGb
DsReVp3WUabRbLRj0fB9bEnJjgs1ndUkXPfiY/fkb/PY0k8aeoPm7j4jVzwAhfrWolBjAqw0s2sW
ttkVjvhyKLXi3FA4/h1ozeCG5PFwuPdVTZRfIf7BXER1Y3fvRMq43esBXqJNowzU2pQHnCH8e8tL
yhAtBuc9izx2vGnyKl2FxxQH4zJWzZUZKaazciMRoUa6k0GolnBGJ7VYA3PHBbEFvXq8n+pYo66g
80VLv00FvsB5Y1yDGnKpydoSKxt8RlRjN+OOqFr6+ZFHSPCkz6dhDYNtIXvvp8w+PfVEXKNkp7zI
hOAolvKUvFq8SpIs3mLwjV7A4IubiW3JDo+RHB/GEeWOyI9XUasG35rEv7LNV351VsVWykg/U3hY
yzZkXUMmJkQjV2v2lj+mV/hKmGeNb9ZsryCmlonS7LGpYUJe6vX4M9J5Ptm7W09O1VqboIiNlRzb
GJF97Rg7BLN0vOfVP33gRYdxsMqdvHvbcEhvsDZw+Ok6cvqz25AMRDkiDj3p2UWNetI1QM99IQ1z
wjFEa3XstdkRM/qvgWQKo6sScwXs4+DghYq5RG9EXG1yKyQbywv5BRfACAffE8auJDXCqpYRJv8r
ZB/CPls2bPQ3uUfpsVLY01aDdo5a5/ehR5PyXNS1gFYvzHVZqNSCZaccAy3Y2Fu2eWjmLOciDxEq
hkQ9gtXjIM9k3/2AKTWmtQxpdb0sF3aWqYe+eMcjiFx+4i0nU2QbtGHKNwrASFTUkXpEhK98wy58
ByNJPCLEFCBwPtcy6a4Q8z7alRIu5UUltk0Q2mx7A6q+fEMb3eI2jLuTjPo4CjZJrTyZtcPLThiH
PEXvNquctw7Jnl1j8XDKJqpIDeIHPXC1seA+RCX/rId4IvhG9KKneNNRwfxpGabzZkzusE3Y9a7l
lcrY6rPQZ3iWTRTZs0qt37SgMs8oJOFiNl+EoVW1GcI63MpRk45LchGAxLDRjn3J7BzhJ/5VZmAF
+J0bPFFzM2f+RIpqrHi4XfstLcJXW1eMW2pMFhb11f3DqMt3h2xslzbc+cXdLFmZDP+ck7Q7iyYI
ziFkaAjlMAy/AooFyVZ3+Iosp0Xvouqam+Y24W2wWgSJ5qJEnpmY4hV9dlR8LX+tW4/H3de+jX2S
bS02GVuYHPUZv5ViOQ3N+JB77J7Je4ffmZN/IFQcgkkN0sOsH7R2qRV86txuQiQPNoWgjWi8/Fi5
AMmxLW8+vAEoVpV433VXRdogz/SLXgT6ydQwWK2grX83/jJBVr3ERv7uWjqcX6Wwv6UwIaHI4tM0
lWe/t5u/PPBC9iAUgH14U0aLuV2jNfBXwL/WapvghzOY31kH2d/IuGC0YaX6TZmQY3HRg7+0RZdf
eGfmF9mEeu1nZnm+Nybrd7dsKvh6V3F5lqPldbKbuS1ZpQhugZij+oldFn83jq7zovpRduV4fK1Z
/Go4x9HnzsPaRtkPkSgvstVbWXVse/2nHDA6af84KXBYOjUMtvfx85XC0VnRttNtFmDYQFTwySWV
WrTyTbs7qu7u3oItEp6wjxTqfi6E7qN6vOf3Re8Mm8gjPyDT/XnSPZJd9B4gI1i3XjO/yW45imQB
LJE56Zn+Z5SgdKBC/TzYbWmdzfnAA4RMGqjudYipOUApwJX3COrCBfWj9ddYGftqUkIq1mHsZaiw
8Uky8HW5kaLr0g6UQgdFscnIF/bNrxvUDpoCHe25KQOxV/sbGAAwIgzV5o3JwYoLpmY7xMSClhyb
uJQ9qxiZAi6EulEoTJPTKytSBdIxfXJoW4NM9iq12MjPxhMO60x03A5FBbspQUlqYQq2W0tNKQ4i
aoNrgTLJU6qiPtKUprmSTSvys0dNeZKNSg5gBbSMpsHZknSrnlydCURU4asMymG62fyFKoVzlC3P
arArx5R0Oal6Dw4cU7/WoJA19gKf5d7Aqa1nb3KhIpZD+tabVQaE+XKPFPMpdXo2P1A6NjgmMTzW
qFPKa1Kv+auIg2gnx8nrZL881IIpKcubg1m22qEwzaO0ZBzBZyhe0VykN6PsgmVgrQfLQZ59Nm30
fd7oCd/nRk8NFJwxHTtl80GeFZCYg3SYDl/9X8PkmZ2UwCn/XNr3IKrSESzXV+ArijPuYWjAMUMi
TrGfBarglnV8jR32CKZS1O9xpj6irBb9VSG41OpJ/731GmUxkUF+9Oo02eLYOR6iHCEsJ0HXO+7C
Qznzqwzy1e8u+gpgB+Bcxw4KTCjzXHUrdI8w3SkOQ+r9DNRrblTO917r/VXWNMPZNgALoqCMyMoc
sK2fWuyGn3HdRusGN8tj7bXhLerL2f2MAdDYt6Vepe/k4atN0OvwJ3Vm4AZfiw3Z+PIME99ZQsxi
a8wCkYlr7sy7ojwHDWfsEmxmkPJQoT6RbL8CflE/5qpPxiH2gxUMPf2C/sDGahz9E0XrcJVlvXpC
6727ZRN6tDrUwE+rzH/keiAeDYqfB2BO6Vqd+2P11gxZ+1Ep4Ei7LMn2WaYHL0NS3OQH8v5Il07H
91JkANPLyhCXtq3dSzdN+bEbDQgGgXsxW6iVv6PYTGNGXVPoZuw9ENpIlAUljCVHszEwLXplAPke
gvrNRm/bez6UsjzFa8u11IPZV5ekc8NbDgm8cRxxrtHwF1T243yr1jmpgjmKijf42m7kW7eMV8TF
KyYuumRQwYj0kKXZu9lNTrauQsNe2CS7t/ePwiBTPytANwbbSDfIR87pU3MFzhKPdkBRJ92m2q/Y
Zfmm+p7LVsHKNjKqaMja+XqkHWUz66ado2i/ggKFGsDuVrsI3Ug/lbnBuy4HHVNCtVpqY6OfZGCa
z76amlufQ8s3qW5V/mwSgvh/7LaX1PeU16S3F1B5rWdVWOmjBlHNAl32qmR9eXL62FygP6G8Zoam
bSfNa9ZWCHhk9FO73mB3J9YVai1rbFBj3N2S7FGoLTjuMdS+h5r2Ylqp8zx0ag3dqIGfhPPqawsl
Sw7oNaBDduuYtyE0yl2DLmhK8uoCeBxvDx2FH3Q7z7KlQMa4BL7rXEZko5eiEt4qBONAWR6hrSPs
Fcw6uFQkTWss5EBh53/Bpe928gNklzxjXcSWoMca6T7460+aJssbFK7O90+u8lnlMsKcqa1wVHR6
LyXRpYlDU9XiMCl9YC3lqTyoLGm8tYwHStvtxnwW9NPbVRCUyXuGkdfBSXjDAPJN3htRmkttGt2D
jA4ttgl5ZL3YUVWRLuMLNhF0ATgCmqnux7UQfXUdgEE9+rMbaJ6Gv/IKrgze9shbukZ332FUgf9r
GKLqlM5GcHL70dqefg+GjmldmQl2cjMiR8AE/5Ekeov7H+MTD0cTFcOjlQzCk146us5yVHTi5MNF
x8WTgzyTBxlItExdomVCQeHPOBnFbmpCWH7uRIMDYHjTPt2vNU39aOnRsc3x5tEyxPBxfmZGC9MB
0AFU00o4xR72hr6wYzE8Wl3/aSgVcidplr+IPP/MjN499+6Uv3RqRQlXRNZRBlNTLZf8U+29jFIk
rVdInWFYGevDMtCFszJ815qWVmcWB/JqoAf9OCgPsu1FnH017yNlW+mMDEqlqrLbgs22z/vqWAYJ
ZBon+GaWafQXCinfehssjPAGlOZgXz8qdlBvdK1ST+QxskPdTNnOr0V8bRTXWeVeGL2MPjXNvOqi
7xiF7Mc2gXiNGdci8ZTxF2XZ7zZb1PcqwixzMmv9wa4F5UV0Pk+ujpsXZShYWKqLNSciO6Ca/XFb
42my9FTh4ShicvvNq69Ko9SvG1NE9bdnWY5UHLtyMBmpyjAViSU5zDQJyGF2pdUvtbIwFKRO1Nps
d9jEplc/6bOrPBtVFdaHFmf4jif0pRa23mqF3BAOgXzn88B7ZL4uJ0O1qQxSqXGVij37g2KlA8Ci
OGk5r53qCLRok2AzlbXzqgsNhVs49HttbnqlFSy00SguIynu15ZHqk4FMnNpaF6T5lejNe0xtvX2
aNjqsAbomS5knzxMrht5Sxnuu5BT9iXRUQzPGGxC4vRK4013FFxYClvfymYp+DELt7giKWS9OLDs
dDcx32yT8sc/LhrAhGyDliTen4usqbGuOErVCx9/2WdTi8QybpXofqZYVfwMFcFZyqgI7d9nX+Py
UP0sm+gkc9SZSWUXY0571dU6pqiNY2y5W7DXVYX+gn7RKqsUaxMCc1yaiA08t1XunYLW+KXPrQqk
/2NMTbkTfG1Lq1J2mId0Nzm0DMNh4Y55dkTHVns2xyRZVg5w9aR2gPp17wbZjh96bH1a9lA+w3lm
lRS6YpuNiv01wB30TzMzgitVQ3dhlcFR5sPkITa0bgv6a1jKlJnsA95TLEXqie09t6YVxQ6VzebC
LnmBKpZ3QDc1elXR7XUhLb1HqNwcS0SScPjswncxqMVyDB8qIxlxj+GAK8jvs3/02V6Rp4uvcKQ0
7iaI0vDAdh+2M8Z4PJhVduoQi1l7auw91zpSTwh/er+cLcnc7OKlvJKnfHps68L7VVXNGmkq77NU
akgh7aQ+NCqgMq2srD1pkvRyx66GyCGe7wZ9pSnSRT403gb66nBG8fBxHEGDF6hyzZmx8T0mVY3t
XoYntWL378+O6bsHwM/danLyD11XhuduLMK50BzsnMKbnh3b+xZEU/ojrquPBufAvw0oh7Flpont
NZrlDyKuobUlRX1NPbc4ZZOhry2UqHdtU5e3XEBodsou/1DK/OCg0/QLMeejT/3km2JXKMvjwu2y
bGj0EK+kwokfq1arzpAIgicB96+45COmsHFcK9ceV7U9qT1lC4PSflCgai+h+lU/0pEfoRfNLwM9
0EWOfOVLLdpoI7xQPaoQC84Tr/l101bpWxVYL2obu7s+cchv5wgyyEPSNb/PrNAZ7n3+oPRHfSHj
KI9SiZWjurEP1t3Qs6hrau0ATgPjr2iMPiBiPTft4D6y4fdOdpc0oGD8mMKZRVrRM5H5rpv+yh66
ZRHHBUCv02Xe9d25LkTxOEz5u7xgwPOHrboek6Fqyhc4mvvVM7pt+hFZT1z0PIcHqzTT4izbVmgC
e52cadmoOLu6Q/iBG7X5jI9PxtRSuL/2CqrRv8qJhROiavbzmNvuWnRgpIOkJ1Wr5TsAotGrF7rb
FFTiB+qk+VppDW+f4ST/6prOVhr8yH7PVbz95HjhKwDO7ciuEc8cNePW9PJtVyFaRebZeDOtGAnG
iOlidst4o3xWFmxmBamYpW4NAgHkxlxGs4Hq5E2bsZ3Em9mG+TYCjLzri0p5MXG9kAMApcdL5Cq3
qCTZV1PVsILqbetRnsVT+3/PUBne2PD57kh+WbDL7XHWBiv0lWzeD0qtbGsoedTIHlJqhY+mZVhP
VZ10S/JsAHwKfLC9UmVj3TUGG9Si3TQQsxaRxnsPGUUzYqvrAoqzZpXv0Lf2kQQN+Gr2HeG15tw7
vnbOmiKEfg8/KTzUUxr8YOpL2RP/t/g41r8T8anLu5zcM8bEJGe2MTDK1zIybwEL4YfKM/tlqnXl
WwzexukMxKrt7mz68IERMDDexgxFQKsrcFGbo24NlYTpJrwo4Kzni+Sof71IRuFU/utFGJCymY5t
60GfcTlh2yGcicjn1pN+uU1uRTtfS9WF0xVIY7iTxRZWZb5UrUPuhNPWSNLCOnsaSsYRZLcVZtAe
WVWkr7vIPCUkO8bjnfc6TT36MSrqwEfhJJDI5oNWCniFfw6yb6g7c+dPk/msaPq0BTA/rePUzt+q
wlRZ6Q7DQTZHJhT4tcUDpujiGbPc5di4+QO8oaPMh/MApZvWMaiKzinzYsLxd+HxnOX+7B5YVTpW
eFBPllqGrpBaZcbLCKQViolhbtmWGS/9/25+RTUIrC+J41or3h4huPoOc4ACh406M6uHDBDEA9l4
CtdplkJy6qij4XT8u13OY+TA2C1Imc3XyUsmLKUfvvr+8VlowVPzsEkXNAsJKpcHxaQwUkOI3kj0
lmM75cOEOaxGPSNflqgmr/poNbw2EA1eCuVpbOvgrZxM/5pXzg91bvmJMe5DgbaEDNbtAEFlbNTt
ZFhEEaSFDL51jKK8+LF2sOHCHliAUBKYu8o/Z6FAat5Mu5PsN5G7WajZgI3AOKbrKc/dTVw70Uve
RNG2C91gXfssbkUQVXvfJvur6eimtYZ6kMtMS30sIM+9lZpVnlAXT5eW2uTrKbMC0Mo99mpGrKAr
4blbNgLtrhRd/GQhvbiYotz80SqQcYK6eVdx/Vt3RlceEanNrw7KRkAlQmcNbL6lytq8m2bnP+s6
qZ00U+qN61c5MnPaMirq7PuIIuUq8Yvg3FgosaMXGCxF76bf+2o8CXPMqY7k+XaiTHbhvvKvte4Z
5y77mc6NyRAKiLM52GjTZ2KGQH1rtVm7JRKPoyG6CxrCu0hr00fTDdNH6DvgUYZxWPboX977Nidn
6k/8s6L3tnco/GLZtfLmZY82UPExVb88ySbGCegq9m+uhzwkd0Jx64ZABxpr2o8qPNttxQ8KALkQ
l0mRLp19/a3q3dlKuvuFgTrb6AnZwwnFmwpFkwsl2vIQZW64RckGv1a3GRdkr/YhL413045ZLQZg
SdiyTq8VD1dKkvPdnWBBFLFAA9tGAluvu2ZDEjldDLyzTxKIqeca1UUNV2QFSb0DGJjyzYoBn6ei
fQYHPDxMrXtp8rp6EwoZZbUGFSpHAavq1maqW1sZjYUoFok72Ofgpzre8iIlI8O+74wjwHDu54Ns
ygN20mD565DMbl79DrRdiQ6oHGjP4a9PEMA89yZwyc7RESUcHG864IIy4W+hT+RzfjaOGPdxk/cp
SFG65OFr2CAvk51tq11CdnNnOKr93nM1lYJ6o72g5ASSUmUniK+F9tKGurNHl1MFxMG7mVV2E6jR
a6B4ww650mYlm6UXZpAs02ZdB0H8ak1kpTWVZLuM4svJvQFMZCujU46Mc4i1+F5G0ZJPkLlEgFhG
bTPvEJ7vmpOMjp6D8gv2so4DkwCRHSqoK9lCF11AmuHw1TRN0I7U5mCi2NUTmS3rSZsPiRbcUt8t
LrLL1VD0TBHgB+bVQIeMM2dTjznuJhZGQeo8jcpmhMTI3osBbiO5s5DgFZQjtJU5wSSCDG6+V8VK
AnVrTBj28BsQopwhLmhuflfa3H+o0O6/ta3AWWvG835djTnD19WG1zR7YYsId4k03bXs6FaBUiib
vvCsTTP+D2HntSS3jqThJ2IEvbkt77vad+uGoVZL9Bb0T78f0ZpTGs3sbpwIBJEAKZ1SFQhk/sYZ
3pSW42RsZfdp2Pb3Tlhvv14VQYAnNx9f5fFa1oRytJDjWco3rEeBde2biJ3ItzQuLx8FuLC7rkEv
TWkPcRTqGxut0CddI61WOKmDXKq9yjM7/W4lOpntZM2bOOipG9RkNAzbJfHmetlSS7vpu1ub92UJ
IZON/QTbC2pk3Hnt92o74t73PaJcRX0jtvZa1jdPQRw9tiVq2JZbYjkz23bKRqVg3QfxuNULj4Kw
ZkYdwnhDfgg8fGjRx3hXJ8dd6tDg7xxlQvsTUMAOFE1zVccOEAtS1/MyZvCvMiuLz37VQY/Bp3Rm
lEaNTZuLP7py1GyxL2/zYVrkohsvQdsHa6rH476Y//0QbUo6nI0drfb3ut2ZKxkWaGwCk4MhgaHZ
d1YKZxHh87CzczDGSRwiHT+jh0WhFuevvhtAG5r1NjdyRDYuW65DGysboxvdAno0KrJJm34Pfa3c
4vqjnjCk7Xcd/67rsgi+WUPZlMugU3740PVPU1DXj2UdWTs1R60dJd7qUcYKMhhZMgzXNjHqx3Fq
jHXMariWg2HQAQeI66UclDdZvOFRwO4af9Gz2dnZFQnfBRWwcCXIQi8bvemO/EjaYwuC5+vqr9jX
LaJEfLkMqElE/S9e8MqLwYF3jzFJsuobTXlpDXNYq2ANtnLUnMspVi8SCtdMVjJxzC0X2ptedwff
wBbDQV/eWala0GETE47rr35g9vbSRuUZdYMgYL9RTzlqGI0yK9y5+Un2sY3VllrNoduoH2QYEq2j
nqfaFazp4bqazehlM9rTN1Nv+yN2E8mD43R4obpPckhGLGGZe05SYiFjboEByu8NmlrjN4GZCokJ
jgi90g8bTLSMo4aM/hEh6RYFutJ/cNIRjnmpm9/HDPhZkGZ7uwR076KDe5RNHxrI6MpLDcHaYwq6
fjKt6HCbIuOyaxXrYBILrcFY3Bjt8jHSs+qxrZxtTf7oTobMMes3FfSblTXPKEPhb8ZQx5VXFcbV
jS61oiNprxUIgeE+Uy40Rfd3XRMaV8yww51H6ngNrdTdePaUX4IRzdSCKuUF4+4/rwI10Tdkh66e
OYSnRBS/G1wC4FDG1fKvuDJPk7FYwWvY1IN8VcUGCdy5UXoY6bWpBFuIOB8yLkO35q9YmfnqKpxl
sfyqbM5u6um7KbMfZA9JMhS65rgyX8kuEhjmKXPwys6opcuQZ3a/hNWGKzgV0Z09N6Hf9eupms2Q
cTC7k82gg+7Ua9/Y50ryLEOaotZrRxRYgFCuP6tYRLWhyi/vnyZws++jY+aHW6hlSV0roI6WRSTU
LWTzgr1P4FyaubFC5Xmoim4PQloYCz3T7UtURfoGaWKk/G9BeYvPL6gs9GqFFgqGBkmAEmhjonOB
Xtxz6be/0PHzf+bJFYnF6dOKLMSsjd7Y2z3bIwyWwkVdl/EPNY/IWZV9uEDbC3QGCygnjm2MP8Vn
Wk4fo2eH77afBss4afonq4Jm1EMDjKcyf3aSIN3WuROuw7nrOdTfSwtnOTk6FihEYMD+YrAdfYi6
mXTSuXeS30SCRrlzJ/NOMl4sDOwXFt4X+4RX1j1g6WTdh7G3gl0As2iO+aJOtrqd1MtbzPTTYa8M
uOTI2+QAvLj6hKfK5RbytW64C9WMshMPusVTQ1nYZZzc3eLsBa593+K4NE+VDwToylauxt66UvIU
5jK+6AG2pQtLtcONNqmJuk19CyhHgE+HVfUYCE0jXhkO+k3FMDT7YCRX17SlCYjTjC+67hYbFA6a
a1rVSHBR43xg4+ksO9vunzOw4+B8w/pNK/Fwrrn6nrXWk49w5aehjTsNoh62o2SjXDQ34Crkxpr0
fQJaHBRm3BjlS4kA/BricIlWNt1pFnCKcKLa+21SvRQ6xak010DtzqN1bf8ybAWS69zTdJB0Qexd
WyrzL2zzlgqAcwhbtXrEzkVb+4OaIIsdaU+2EEhthkrBaqWpT1GGXL47+Q9yUIZm0PAwPE2mF0Cj
M8AA/t5LJGqfITWu+LtUV4KlOmpk6Ap3uHKyis5TIuKXVvEf0eS2P13cs3vT0N74sJCPVUI0vrpO
XeWBfycNxm8N9k/WUZsbYc7+42BKASPmlF1vc5y8RB6nVC+Adqnt2KirdGanP8eZ7Xx16xlfbQVO
tGLD+xnYWIN7CY48ZaO310xRkQrEWeJjcIOXtsjKp8qa6n0t7GoDT8F7LsQInjoBTsl/i/92BYH7
/xgt2hVOYNYABr3N1Z9Ap57aUW+/hZBkKEhp1nPH3nNV+tV074VduEkcyzlzWkJRuDCxd4+wii90
297ij2RchoSNruYE44MYan3ZD8J9QW22WgxmqH0H2Hg3GkO6DMzmte1a/6hnId9+SceQzAzJyZAN
a5CmBfpRhgvN+95bRvwIFeHZU8h88vF47FatAUx3NN4bIeY8JCaNHwUbSlCu/tYWeGRLBYNWcfzL
ZPo/DNc0dpxMcT+XageK19rrGv3Jr3mNPVnUzFlvTq76+159sOC8WcWBjD0lOlmUq1AnPOhmtSqb
GPM+SmhfzV9dMbnhbup6I18B9ZpeE3Jaq0xREo7gdf0EHvYicYn1RP7a8smR8lnWT8bgfMXlfLii
4Zb39Ecd1B3picYFc+YJ+Km9eMoE4OGC/fGHF2EwZlCxXgid4y+WQz+ETb4rsu3xWStr9OkMuzvJ
xdAXSCdZlnMvD6HuP71ZyIByRbOwUEW5OIMV7aY4h78/d3tvMC/yapyvcs971tyx2QPoiFfRnC4N
66I687+BRM2cJGW/CSOmb4Itrz/jVUFEcNGFRXkxmn7aNrFenOJp3CMWH31oadSiVW/ml741ikte
W80Sdkv0AUBw7+mK+5LlqrkF8GRuGwS+XqJI3csJtztrMywvaN//cWc7oSefZa3K6kyZTK04MtkV
VIOmgyJkVBR/UcKAeZANzwmckzs56GFoaUxK8+hiI/7cZffAjroXtR+reyNPTub8gFwzrbNaYsMi
B71a6Ac/mAUk51F1DEKKqDXCHvOtsBGtNUxVZSNHW2rKC5hJC2BLEdA2Pfxqbl0+9WUZVCgxzDNu
8dtc03mxU04/PXhMLByep1LPn4eTNuvhLIHsLjq1UB97XUs2WuVDGRDxdCIbPJ5KdP9PFP9Id3aY
ycmYw1l4FVIcXmYUzE5Op8/J4uocUROlPE5o0kJAn17gNmhK0JcjOGrXB2piDad1Sidjnvxuprkb
kjrd8a1I4t1Yum64iIJlP9tNLDCgO8LQ1z/iDF+HUS3G1x4wGxJPrv8QI/VPmlMJNgHiGBsVDNgZ
Ql08IJ7AZe/C2Qw1vjfzkceJivIsr+Q8eVXqhrbW3NZa3GKtEYO96OthG/dDsGvjaVrbfha8OXVF
Yn/yqPV6uv1an7+iYLdOcagCUJknabyi1zVupTsd34eOgmO9iyw2QZn/MrL1eazshvXOPMnO0Fbd
vE2elih1AKuduxYomFPhO59yhk6u4TFAA3pMBDp5E5Y0Bo49qDUAFvWE8WCZhrFUs6l9iTsXh8TA
7r6JTrxYvep+WiDMBFY0lIfOepgC2fFRIwhwNfgcp+lNVF30beAtBNTBD1/KGeJdCgBKQsk7MIMA
7Kehb7ZKLGL+H4d0i/hDdzSipDjLJoxReTN08dWTIVVpivM46cGw+JqH3wHfu1LdYKknKHs56Xri
pQEcgEp64aJbJK8oOLQHMME40sxXQTCa+/6MEPp4JWum7TAPFYsypvK/zhWEk8ruTiQcevB40ONl
EmgI/oSTd01GLDDUMmyRHcHTTl7JGEtr8/zXlRlNKJH3fJaoKaygdiELnQtk73XDPo2jYd7FJXRh
dVauoRB036pe+IzOI1ymzFiB1V0aWaVs/EmJ0G4x+zvQvQY6bdR2G4qPmtban6oJFKJqsp1V9tFR
KgtIjYGb2kCVteXOasp7GVpb8GQvfH4V1tR6/a3z8pUZuupbN0vJGyL8iF29hgwyVVBC6+rqDj58
kdYJP5CqeXZrrXnCHm1T4VCFfLjz0/cT9xPVTZJkMwpCHbptUPbuB4JKM69Rs59jtkurpovsO4wq
WDWxYj2Q1iFdE3o46ZSeujCroF4JWa50M9xFEnX60isf9NHZlFCYVrw02Colg7UcXK2+uG0VUpBE
bgJt/c/B7x6hz0evU4avqpkOfMdr24LJ4BlACyJtQUZl2NSODXQprJR459Z8vH6CszDc5uxU9IKd
poOuEsfdaudqqY1qda5yxgE3HcaW9TR1anhAdwH+T0SXIwV11Fx9lrcOnV49FtYPOTSKxNurVdlD
NLEfRW9HwOvsxwC7nx9ebz7GPcePfxv69znzUAIX+VJ78DWMcDKWeir6N0XXXzUDac5F/9E4gQBz
EulPqtpF70nbDEtrzJAEFCrsBc4GkG6xrCvNMmZXDZSR/HJ4Ea0AnxTjEN9lhbdCADPd4PzJsSwH
1efiZbvD/tLilxMFFw2AzroGMvKcKPCkNN0PfyrT29j6zuXLYgGToHKrQY8cVvwAkGHoFfWaKybS
pni3vaSKHqMVlUefdqqvGo3d2KLnkJlMrvbDRvSJpGM4vLiYzgE9UQRGmkg61XH1MVjFh22TlZwM
zfmGQ9ilqJFHXCBvP84JkAUmFk+lMzbvSdXytcDb8QEFFGyAJ688xyiKQlFsrN1URfmmGxNvk8ev
Q5ZlqNTNtR8HNE1OCartqd+QFMFuInJ2Krytl7Kcql3WKdBJsaB4NxKbfBiwT3S93VUP6vvYihao
tzn8zHGZ/F41lAarYubK59MPZJP6QyG0czVDPfLGqq9zT26t/+npLsjR35U4a1YbnvX3gBfk2xyA
Idqfs+h9jdz6XZA8aDV5jHVm/7Ii3+DE+hgEroXyvKsEHzE2UIvRRtzbt61gadYifBcjCLAKAfwj
MKP41TdQQgA0/44wcrZnr5WsZTdo7HBBWTOY4c/GPTvZF32+PYiKaAM7J9ip5Hw2LWnhrT5OWCTk
lJ1Y5RNSrG1gbHRepeyqUbmUTURdeNVxXNj0ShvHy8x1OnJHfk7lIbW+5lRZcEkzF6iLfAy19XDq
EAEY83KvlTDrPEyy+hUCxfk+y0rWC8WiwlbDE9Xq7D53RQs/ZSpenUotF66o7bPhBOWrgkSPUQeQ
73LbvGINB46/LV8bN5/h24azbPpq2GYlkrtj0np3Q23ye2hde4OnmnenzjE50JvfkljTL7fw5OXY
ZuV8iE3Q4likg6r4f1ODMnH41zwx5xFVnMv2qRUvS0uft8zatoR9YJ3btnM3fTyR8rOC9DrA6gTv
rdVvqtJThQisX4H5CE0l/2mkaBJMaWQ992kcrSMzszaYBr3xmxuvrgb9VOOfACgD3xm3Gb9Hapkh
ZEiRGHVm1L8qO1618kTqmGOJ66C2jCxgsqwr4oFiVnNwBZUh2ZWNlQl7KbopAyUQ9EtATQKJgpD9
53d1rD75EMVRzM1kDr+bGkLdH105cIsVJAFLcGzcgmgnar65oftXVx+mi55b0T52HCXde0kdrFGF
muXps3IDUokSf8zxCmVJtOIHK0PL2N2PqJS//v8zBlMpNnZe/fkMDvAvtsgRXmsy70kL9mUUG88o
6t46VtAoa+GNHwVXAOiUGi26NF2IqhZ3oVG/IshBJqXJtXVA5QZgSoiYXeXjHxdU7ao04lRBzsv6
3qPMu8OTxj8WrQser9THZYGNzNPEoWg5JMJ9KgQcdxm7jd6u5Dw5Osx3FBADptlNfK7vBH0ZbnHb
xF147vpmmV9RNduIyTHJJKjWozejRwvvWFgRbAsBgms36xM29eCcfZw4zxGeXl9XMsbJcIkxrHH8
K164AqevyiETPTwZEzqbWuOKkyrcdCnldNil4M0IUuOrYlz7X7MSdxQnCXCUhWRFeH/Oiupnv2h+
PwtHToikknoiovjfn3WbZaPDBgD0CvQ6fo8hvixw2EreC3ytFzL2367YZtWLAmPjhRn33il1aueU
e+LR8jPtwZmbcsKUCMVof9NHjvoVA1HRNr1yLyNZjSpexeYF6g3z2eU2q6RQlNXoqqiPzHlH2TjG
kMN5bOwnYJSzwpKTnLxkTE6oIC1MQda7GOLH1rI4iNljDhBawKcCPwuqzwItoc9BefVXrJMTrQ5V
+QIoxh7Hw+g+zKb+SF3z0UbMPVgmPj8lmLUmQJsEXbfXfKyqjV7k/r6fhHuvVVj65FDUfhQ5fNG4
8190zJIhL+bYNxW1+TAkGGzIGU423NuF7z+jtl5vhetDFq2dZ01DccZBae+M+118boe8WZuJ7iIQ
r8ZnOWDGIFAw/i2zZU1WcEsJezqbahtCdSjvg16fzogVUb7WkVNGhA2lZVvzgzUIUv21TeJ+CQs4
hkBc6q+hBSejm/xHdOmDe2h3jzLcw/zaqZBTV/ImpcFYNeTwfBAmwpR5lK76WgWSCg1/0ck2ixP9
1LUUO6di/OQDPvDr9N8wkQCRjif2OfDEeNL0KlmPQ1u/cSo6Gbk1fFau9+JsUUVDH7XP/WUzReJo
6v340kIeDD1DvJuR6iG3kFQb2c0VDoWe0B7ZrY7nzCS5KeNt1tRLkv3TqU0n9ynJy13bcyLBCmtT
N2jhkRvI9EVoZ8MlygeMOHkBYpvdTOuvERmUwzESyGk0qkcZujWWY7n7TqjX20NK6tFfjwP81q2g
BZUreYPuQKvgMnjMQ6rnt3nyXt3F+KQu4Sb+c7997IRbI/dU8EGzmllLnLzSN17I4PvNrj/oaEW/
mV62alHOftYCuI8YAmaLtOhAjDimg0cXAlhhrypQD/L62SiyPS6d2Te/KKd1o6YFhz4rePPB+ovQ
Sr+pfu0hIaLAZJin6WKtFNHwDspD7IoGeqG8u2qR+LVU88Wy4hAVeTTOv57aYZVe9ulTpwXO0Q/5
e349deg/QputTzhk9rkSoIbkfBWvJfADTXdnCM2/03VyV/LPDRvMfgzbrM+iD4uHsvPf5IPg7Wer
rKqCA9Kv5TZxEuVeNtFc6quVENF2V7nHEq06d5V9kmNxz5qiQlfhTEqdHQASvi0RGuHzldZn9b5J
zcfIF+KCM3lNETbTC7CRMRSQpL2Ivm0vYaUpu8luX2VINsM8KK+ga4h12ToI0gyGqZFa2Mzfi7Mc
7NlnLlzbKDemaTUXJ7UxnQ5i65x3PZJu/zxEPk4YjXGOTRLumK7EgL/e8N+IqIt9BFYDtyJP8nMQ
oAefmcJcygHd/KRqQVm3MYM11qzmUei9cafBSfuakKuoAURx8B7iEr625qVCj1JcOKuyexPppsPF
8z0H/LLnmd6qmbvCq8NZKyq9tilggCHh9DrHOZe0kGdVZ9fihv4O4R+H8iR/bdSsPNrGrCKQptm7
ZvTQVnD/RDW36B5NaD3ysY1S6ZsoMQQ/b56m6Pmu70LjKeyM+AzAMFrKuMWCsLRKE2n4TPee9dFY
jeMAm8FRL+i0eA+xmaR4GeQsulbvPRhxZ17YWe9lTzZeg2s9P79qK29ACEy7ZrFY6vqg50tDs50V
mqzJRk7OXEt/sO5r0/Uevh5hlt56IkWxll05kPaIFg9WeC9DQdiRXM1n1tsQ7+LRYnuMighZ2s4+
23PzdRWYyVIL+ND+GpCTKTlPJ1X7eZv/1zOAw8Yrx2MBkQN//TEypo9UeCz/dLvzNrXt44IDNXBw
+affBm6Teyp/LNLVurT7YgGb8ZCnZnFM2bdAH0K4aVkOSrn56rfYEm7IoioILTnhXeTYsHvxMepR
IkhRKvFIgGrR05ib/q9M1IesKeIPNrrgbIq2fc7INaywuzbvCt/UtmGsKYc+GKhQT2YCaD8iEdEh
nETVrnnxRwv3CivMfzRZuAUXgnK7wVEtFmHxM62njxhE21sL4XQ5uWX8YAk476CCvVNXi6NV1bO2
N5ZvX6X5+YpMeHG6xRTNCvH/VMvtFFjtXg7IRs5D+tBapfkAl9GNq2bReU51MlFzOiXImC3gQior
/nUS8xy7xe+RDkjsqoj6DgO6ATSovIeCfLrE0bvcNnpnzbIt1j2oQm3HYRR0aeNOD6LGaZnN/vAZ
NkBglHH4EB1mbemUTHdWpBaHwFH0TZEOwXOGI5CcmmfeFnEs/b2geISsJ9RIFbXuk52l3bqbOlQk
R+VOTnUa/YHCXvBa1MabFk2sqdgfzcrKR3mVlV1TS9+RYz6bIMlgPAWCyp77KBqsWAMF3ePb4O3e
/xaT91uBK2Acgx+Ei7cFyeQmmKeG7RZO7MSXysse6rlpqSQDfNS1Xe4a087r8A/W1XFaKWpvr8de
t+41r7LuKxeA5NRbzk52m3CacYTuK9j+6VKm+XQxxvLA9t47dJXSoCY8xxJXFOirZS+yJ+cm/9yQ
wSxbOq666UOMMuDUho+GZln3dv8qO2qelZcuDvdTD8z+Sz9Nqg75gnpiowSAjNDb4Mj9oiUB2U0O
sBcTK68l2k/DN34s+QIz2/FqzwP6POD3ZPhQ6YgOEvMKve8xVkeH/SegWQl5pdRDNpzQDSiLXyD1
zpJ/rRk7K+P/S0je2Hi6eYp7cWkxDSQZkC+dsIVRgtqUtkSZ2AfebBWP6Ox3584fHmQvNJrisU8C
iNhppx88Ny0fp7ysQf2V3UJOkTFNeHdNYrhnGZpQv9i2qCos5aCMaeksSq51F86MqOGXClZGc85l
mBudLTvgkK8IfK6BVAzNVKJwEztDtNNnLwRMqTW1ompdmdD+IiXuWTYiY/1Hv5r78qNQal5oaYcK
EaSY8Krl7UeuDtFbavUFe8SKA+3c7V08mkpVdBet6e1n27YXMq6lDlC8nsS97I4lPOA0bXGTAX7m
jvXWRxwLFrtXhIhKj+iny/4sgbwLrNxYeI7r4VJT+Ne2KtITf1m2QCa3qOPgXY1t5gX29TYJDdm7
XLjuNpovJlO9CivWSFzx7pwciv2yKweK0An3SavkiwnJJEjE/5pcrwNRjV83ymhskjTXyMft5Ez5
CH/IUREDeL2UXTng9doIbco4JCFpU7OwjeU4+cPGbvTsqQXMDsZBND857Htd0Hw6PTaAPb7fD6mW
dSTMLHsfGiK7wzUmxOowVd71ZtrXM3VFDRWAPal9AUNxH5ljiJ1iESLQU0NtF8UhVtzfodtgEVXp
MsYidC3nyoFkvlVe8ddRN5HjUwqZY7cBObnqOTPHSbZyf3jYccWLwH5w/nWhzpa3c8StSUymgQ5i
bQz9Cy9yLNLK4k72bk2aCP8SZOpRN03/kM89GZIzsDKvVriHfrKHAxOFK4K0NkhSA3MdVM2/rAtu
zgh/9POwrNZ6Extfdge3m02Az5svLdcCXMQCDuE4UHKts3WDHv7yq++HnTjzTQdkNF+5VTDtPeAh
Ra8zW8bgogo85GgKt6NEpAf+S48tQDYZ5VvVuOgb+PhWGiSjv5W9DW+1x3gl6KY9tb1mbauu+Jb1
7Q7tdfPZ1o3m4CnsjdrYSSGSKPdjqbWbjnrhosG6wkQcpe0WuplG1HLnvpaRKiKrERYhZxuzc8Jd
2QJjGQIxXESH3OUqq3WMXAT/ynqjDxc5Egrrk98RR82C8zLoTvMcmpB4jCahTj4Fw8Eu+ZcTLU6m
va2Zm8xHD3FAkmttYcUGszFTl31STS9V0fcLgcfJt37QXvWgbT+zbtg6itP8DFi6KDGsjVY37k1M
TZ9KEf9onPhDV3uTovxsUonq2yp3h+gkm6grIip6zp9dYbvQPPM2X3r8ds6WiQxun6UUlANFPVRO
Xi1JXrUvWjcq2wB4jtOKg81yAlGmw2qix24ecsR/XKMC5mChAPkPWAGNvOXWzalcfg2k/1z9t1ho
Oc3eN+z1u99Z/S/HtX4GftC/YEhnY07SigtLzbS3xjLblTgiXcs28DjeRN6b3ij3KaWCb/2I9UOb
HuYV9uK7QnsIyI0cECqtF7LbWab2gH6atYiEn+1lzC5ZwhIjX3OS1x5kqHaVYZ3rOt4IDhnSZV6F
21ptsrsJCfOHvijVPaCBaSG78g6kH8CMUVjfy6d4UaKwfnpbOSinwZsFqFWg9FxX93mnP1Hcsy63
RqTCuiSW8xMZT+AplQlrS8xK2ZplDLs4MD/lXODFAHUibXqu4qDbf3Vbzx+3vumXvKjjTa2O0EMi
r1hFyegikqg6F4FF2xJWiPYB6RHlmdR5C5wx35RI7O6dzFYfvNiOF3JG34q3QYubp6yARB6QkZ+J
DMfRto2rFWbmtexGkBsGHjIyJhtgD+lmqExsU+YpMlbBzIBlDEn2nEbqt0hM2whZwO9Kjyii7fXK
tZt0oB9+VO2bKhdo1pfJyrem8D2r3UvUmP7PEKwzr/f4u+1P7dJTW3dVx6N2UC1tE5uWd21QunnC
DAnu1RyX3SFCbaQdgVgHOIw8RaqKVmJj8eufJ8OKm66tziowD36F2JjKpwVG1D2VuaojDFT++TQH
n6Q1qB1sfa1HhEj/fOBYV6p84JTY43HsKaz1tRPV/TKq23bf+OIyzMLYIbIKSKajVQKeK7vKWC3w
IVe9kTUNFf5jMTfySqv04OjlRXiUVyLJYzg8//TlnL9uado04hugZRcrq9k++4NxDBR+OQ2ljpUS
Uf5B3HwhkMj6ZNHApcfrxX2Zxz+MIfnhUiNHW6/Mn7K67bdVi6YvwmQYmOW4WkhhxxxmWWoP43fO
EikWVlGL95vtLMyZvC9GEJq5WzpYX9KVDeCZj4iPGwOAYnwoqnQ693pyuU1Ia4Ameqa5JAP/dRMJ
xY3oiuqOFdlkZUPGLCs1c41zUX2I1CmDocl6JF3CTa97L5IoelIbN9x3dWdurIJ9kt1GWwC6zmNc
9ylS7oO3J5k719nK31cIMQ9s4Hv+3kWDJKGgxEB6xDh01qmvdAHizyfUtIo4yn49X3VTekiQzdi1
GTltwFfZj77fKTDrPoIMOJqRIJdaJmjC68iGsk9FdfA/JwSum1zY3d8m9OA9vnXqw+0hco78UyRd
8d8eEgXCXBdw8BEnCn6o/aC8Ur0B9FU06n2eNNPG48V5sviLHmpdV7aRYrR3GSyYVWWPyDuTz9Q9
ZViYWjK9oCwW74OiylccgscXr7dLMMxWt5Gj6PBE5C2QrgSQA0UoxBzKcmwL6S26IBHuErVyrnIQ
UR2hFf0zhn/WA46eaCIwR8NZ8KLozU/5eN0fzQNu9dVSduNiULdDoRRr+Ty36BKwL+21CErsAoqM
IlKcVSeOLuoebYBuH4djd8KzL9qmqm4giT7yMq1t8VjaaGgoOX4UrU4ufSoUBM+D6E5rAvtXU7UL
h8L0Sk3j5iCsvquPylCAF3aNCCOFGkCL15AlYzsme11lcI5KybUktlvuZIxKnBshG3PurP3t61pS
EKDOxgcyf4MdbDdOlp2+TGQls2UVt/MyHG2EyP2VnCF/Cry40QnX1KsMZcOQ7GFcAohSCuxcbN8j
F8GOwCgj9T6K6uDAzh1LglT37gEyAwMXyotvpBFsvcSkBji0/nbAAu5Br2Pv6qCGq6DuBhKrRNYa
tBHUlMA3HxAayw5VZQ1Lf/T9RVUVzYPWu+Kh8SYXXQ7f2sluWiLf6AdkbPi/YLuIuM7OnNnlskFQ
QdwpfvLngIypLa4VsLEBkTp4vocOblQtAiAPsmF3sp3GUb/IXgL54gzb+TRBPTtZaoUNPf5ylDTM
cTtOgXfuWt0Fv5pjWKmPnbk1Oveximr1NZzsYjsgzbg1MQt8h2E8GaH+DTyjvWmoF+ziKozeu/Sj
jXr9WxKWDdVALdqatrPjhYwq9Vy342TlrdrWwVAmw4NAdqcUeeN6HvVTFiY5Kid3WC31VvCdBTN6
tUWDRIiNYQPZyV1fKODCRPKkwpD7pQOBGioK0A3VLlxqfAzO8BpfaaiM3ZXIHG0zLXsyB14lvpvE
VNzBBnq4rd1hKqisIq9GQtgSHsfrJPxWO8WT7g3drzD6DL1OQe8c9YpmcEr8yRM0s6pYeSnjmLMF
9Cp20e7eSMYROpRuvIWUcxb9mPlnD+fJJ6G4m2SelhlBT67PHagF0zX8BLZWZhh3Q8c+wMiHOxmn
KJdvddbmr7tcz33yoki/h7cZQvGinJbqHVxoVRXLsc+uHQzESzXi6BjZXb3qxrjbDnjk4UDHHqNC
5p0/ZUrwDAox1rQRiJa3YorxDp0SY6l5rpN30TozocLJJ+mlrRz41+4WX6OT2+Hr8TUmJ9QIeWEj
FChH+eyqjtx17rT6Wo5WKPmcogr8nuU6k0De9WIVfEV7r//MfVyV+nis3sEY7xBYdkBpR9YpQudG
Cki+K4NIlkkahOdYyYYnMOJ7g7VgQa572pHZXkI1i8S6MGC7uZABAfPO+C++aeOmVMEElnXTnf+H
sfNqbptH2/Av4gx7OVWvliw7seMTTpzC3sDOX/9dhLLRuzu7M98JhiiEEksEgee5i0jKA5A3/VqV
ABDVmQpW1i4YDKGnN7+wSArZFmIqc0fit0sDfbn3tGfhy9Io2VUo073V/EZIopZ7Re/8XQXVTZBx
AtnDTr2vwMAm4Nnfrc5fis6dvvv4l6LGmEGQLg3/GRt2yFtuwwcjJTSfjT3CGNPJJ8i3UsJS+9bZ
S0Qdkm9RwzKvjcDP+tjQvrnR8BJno3ZLXKwoHGN0Fn3gqN98NBUIbOvZWUvT8cU2zSeylITYamub
4eR3KOZCXpWxWmhLeSlE6KYcZMbu8Kc1hWBlc1Dctmqs7OPWqxdRj4HRsq36allrs/MWDuM3WbQ+
EYA+uOXtiE5iPqm7cYiDpZsW5CHt3tukOjkmfai+Grxr9pIlcm+auSHalAOXEJO2gHjKsLmY4HEZ
C6PNV7pbjqdBVmV3pHOachonY2vCQDmNnHAYw/6cqBE/fWE/VdDtV05QBSsTE+4ze5k/hRWU6S5z
p6+PJnklhwmi8hgb6tjq5EE8blCqoH5vzecpjNgZDx7qcnaF79723u/3AyqkPee9nnD1cJDzDWc/
Ipl6v/cfkxv55JDVRjQm6DDIC8bpWXTZ9FxPKj8w5DW3sio71KDgPYNR0V62EQFkHHLTYHDS46NJ
hbAWVU5z7jgyRkuOvwvUYvyLnEOv4NE14ctjuM9idQZ8vzPBmaEz4dnqkcPPVzlcfoZiq78JnCDE
xXlhzU85e3NUXV2GWjocZNWr1OfeSvwr2KLuS6HGCwxS8rckqGCssDO4V7GzEDsC1cpK9s48oZWn
Z+1eVp3W/3A1thJT6yVvKDDPn4OvcXvhyPS9mOezorTe1yHqbfdPrUkZKDni9rIaaaz1TpllT7Ia
h0DoCPF/aUc2PThg3+THjJnRHnQfwjmBp/xN6KxAVs0CKHtNMLuLvp3PYnPvEEWwDDPlJcmc6mZ1
2mFycBHF6mvNqcS8mJ1arWMT2Gc9V8UYWzDSuUIbr1gUsdpAA/i3jrL9sAEAPD2aSbvnh65JEKMT
GuK6rnceFLdGntDskByyu1vtq9Pz0JTTs+ml/t7M1WPWJcYpBr55bvXcJ1rj+nzdXr2bWv2bbJop
Hbi0zL38UnejNZkH0yLnPmu5F0rXHM14MJ7C0bOXIpiGT6/6ChU9/ll2KBl2rlCuWIipexEhVDqk
Rvglr6zvYRQ+8ysIN61IEHpQYv21Q1Tn7Jv1R8rJ7rXXmuzFH37JLllYPTn7oE6ushbp1bRAhyM8
yuqISCl+LEOwldXO7qqd79jKfWrDDMxZ4CxY6Mn8pWsZBiZWcQHVq5/xCvBuKLMPe2y/dJZ66NZL
zSt++nUJuKV1CGtr/mxo5gMtjDo1X3ZpD7S4J9aKH3dHigUlX1XNlBPJO+XkzMUQgK3qPJeMy9wB
nFU5yatHFWmHheLoGU9VZb6RyiEbEqJZqSIU+pYNzsXpPP05yIbgZeB1KkfZeZEfbCByK1nVNKzo
VdbzfUKwjtxq+tJkvXnwelCAENXYds+FvJKF7JBDoBs6Sz8qtbWhKP0GkPK4YfPGo9ICPQtCMR0r
u8/eSG8flNrJb6Yw41eRaqA2fQQa8zA6+4bSL+RNRZ4QSq9CDVom9q12Idp16Mw2R1U2u3y2cY9+
FJeyLscgoybWjcOmQlbdpA/P96t5Bph2WG0RMCUPaBfKfcw/Jnvc46jQgAsPd8r7x8hB8rPkGFk1
wypaO1GF3Yac9/GvkGOUQO1YadtvNhrzP332oze3w5/Kam0Q0I4R/igUPX0OQcKf3IJkr1WWI4wr
jIqDykRgLoSsnCLhh3BPx5bbIAMPSjo48r6iyrnkFKQFstXUwo4Rkd8YS0M3B9T7HaqEQJ+N8V32
yVER4JaNMer2KtEKNvVG022jIEthUWONqdf6c5znP3NwZr/t9IzgpvLTCzG/Giy1fU0qVBvZ3men
Drzo0QiVbNM4bfhKJJptVQf03hMf8uYiEN/DEnqG6GOUS+FvPI3plB3SQZkh2qUFbohoGChK9Tvy
oJsRb4rfWps82TATv3loii9rZwwBI8YYrWBWuNMyTbsMaRLBkQ6Ud6iUV3kToIG1xiH2IpAOWXRl
k55Uu/3hdIV4kYVltR+AIWYLVhX+doU4yOAIrD3mEYDfqhdCdEsiHMGzbBrJ763VLsf6Yu40k0K9
OjVv53l8ECXlWlENc4mBGmd6ZAzqoywmhTN9MKpPGSvIFhnAMtvoDod/2fuP0Tgz1McMGnC8Txud
5Es8b+TnKov7BTVA5eSSxtwF6Yx4HF30fMHCPuO3tLrX5iY+9mdoe8PJdovgNQfctw6HbljLEb3m
Z2d+ce+yUzaR+9jAa1KvsqaXlgXcrye/1fGLGpILtgDxVRaqHyfXsmI1ctvU2Dw64n4Gh6DsJdwi
BJRj2fqqs0uE/EN3EXCeJppRlseeHUHt51hKIdVyfBR6T8BppTtTARhcrw+Gjpw6T6SOaBQowbQJ
vIvt4QlelIjiW272q+/xboob42DNblTJ7FiVx8I41shvjJXPjvRfzbJPtgnHx1+g0gEHw7N+znFM
8dDeF1i9PKOclp4AUL3KLlnEjhDb3nIHME69/yzbxhj5PR911428i9+qtr9bl0BYnBGIIWGtJMmf
geSshdHkr4anZq8RPght6BZPsim1HIH6itqxqWa8UWUTpsasE/cbDDN7Lhoci0oHc7jQ7W6lILUq
x9qKC3IHLfEwnYDSARTfeSaqZEbpQwZFj3+L+qWJ5hiZBDa7nCbM3F10Yxd8DCL6Mk1e8jvMeR4T
gfZ/rkGm8Zv2pzC1H1rRiCt+C4QF/VlGleMaombJys7KVN3Kal6nf6rsS/PDoFnfpKafWbaveqQO
XwCKsGTwUOyGUVFf/LT/fRf9YwAotD8DjBqQqKaEv6vEGG9EiuAHklnVnXa6yaZsqpoVVF7MO8md
3by50FoPFbV6utakkp5w18CAnrBaBG2EFx8BxGOTZym+FuqrOfXRKnD16ivn0Hqhtn7wWVfNCYgM
J+h8f//PIwF/LLxIfPaEg8k6DCrKtQpHm6QYn0tdJzhlZ9m5R8pnr4bwCm0jPpCX6XHW8Y3zUKXp
NrK8dFGQJcZ/a26URThfRRWYnjAMs42G7Ih/KGDBTpWy03XtWLq8PVHkLEGOzAWWXH+u/lv10Zb9
+7jR9X9NjYGRtY7Gd96o0cqDwHmMQm827povc9mq6CNAsSzV1jDZsfiae8asFN3mfun14MdHP1oV
qJthBk2hqw5sPFMD8xwm96Z0vnpUNb+F1vSoj2334gxC3cr7Zbu84zFnUoo/UwkieWtYw/jRzs7T
5d/C1rGkRjSKYr7COZvUGFIQcsRjrOxULReDah/Mz1aY2U85BCXebHtHAVYWqIba9KMd21E4UnXX
oiL1tz6MkC3WIjf+9EvgNF/9wnFRO4W6m726E+aWYWt9ICrGg6jhTayNdX+TnVXCGa+d2uFgNCb6
gLMkERme8Sk1M3+DTSJqBlWf2gBA3ZEjoDnHBUtcr+YxRmBUCLfUevNkn5Fd0jaR75QL1CI88Ocz
ij/nEfGX8rKRMh8oBB2duxTIXOcflM3a8kvFKYDM3r/m//he5Zftda26SnGMXagEoquz/IWUTlxv
FOhfqzzDuFdRhvH0H1d5kWKqHLvRTl79R68Sp96K2Pkn0A2DBGC8t9q2uT4KyGkJKrpT+o+OEBzk
th9tdeFBhv/HYDWdloDkCqI61p9JYkbAttiOqYi2Rcg2pcydZ81Lo1tXD/p1TPuPam52wEttwiGs
tnJ79HeUnWb6tUPaECD0C/ZkHh4BQNC9On2xK9c+93Vgv/TgoNeJJ/BIiHnNsBSKBUxY/J8dp7/p
rZoRT7KNRRD2/c2b28o0ItqWx9FetuGtGmPm8UtWXD0fbkroZ9vGVJ2lGDUFXpywl02W7kulB0wJ
WuSkIE7bgFEI/WYhGyrVhDeKNC33Ge+4enenR/ujKq9G23lScisntVaV8OgVBEyFNy2RZ0iP9yqh
odAorS91IIYnY2YUy/YJM6lNoaK3mM53ldiRwIIM4A0ide0p081Ez+s6mZhCm8iclzNEQxZoVeZ4
2qblXlbdGcDhh2q6isfeXdtBp13TYuE7mrjMKChCt7/jGoPuwrVBcN3bMXWMObqdZY0/Px1jKZaK
riH4ON/0uD0dilUyOgTD5vZHpztU69btDLQA//VJ1Ux2mIJug4xFDVH6X/PIdkOd9VdKHCf+zhPO
V60r9l5Um8fHPLK99IJjZZTt8f7vFt34EeU6jko2wbI8dq2vvQdZi4x3sEnnapOggmfVYbsfIdJ+
tYwpW5AzqA6eWh39volesmz8prPQstn1w6Wae9NTiC/kxVJ8d6HOHX1rklzvplvhA5THN2lYyXaX
KFJljLAGIQTsCMzrm8lt+4882Mr+roqCjd7lYg8ATP8iVDRuIrP4XrYc0kzN7U9pEYnnnk0NMW0+
yFSB/WgExq79WA9nUlQo280donCeIwgjry6+UgdPt8RazpR7I1qPEfGLIH41FMM5a3NBkgeqbMa/
k5+p1Wxbs87ParSXI6pBA981uwSXda0ukdkp1qmtT0+yyIpQvV8RA114HoIAskkAo2Slroxu6xZg
RmRjMQ++9+Qp7wnsb+rtYy55NQ2wwu1iWNzHPeZXi0qsVS+HjTJPEw3KDZ8VYkQzpPFeNEG96goT
rgpH8nub12qpCumBMbLRjpvw5MFE+3uXbFYqwJGyzb9DIvUZGGk5kHGzaZpWk1ZHzeIxSt6kD55I
V6I01L1VDptHr9XjHKB03kYFo3QttKAhvBS7X3S3bsCK6uVnXKQHVPXQhumnC2hO+3c0pq92qjrf
EvA0UHTYCJY8BGAatCfcHtuDxTfcgttwZgMW7an0kI3yUVld3xst0/PPsX/AfEt/Uvjj6ws5rusV
3oiuYaNbFrrQOAZ/o6BWeYxtE4vfvOw1NqEpu9ZEZ/PlxjRi8hFvIhIoy6opQfciXrBln0P0PbXy
A1RNBCpkNYv0W2r9mOaKbFEL53eS6PXJzP34FSs4fa32/BtlFRVIJLWgpyJbT6+8y2Z1Qj3kRbZU
ZM0XE/njw70vDcOt76vaSs6NX2XyVDt/xsomo0H1Lku0q6ropFA8D2vqXrUwR2T+HgDirhkndSln
g+u5JNraH9WMdahOc7EugtFbAGeIcFylzSSY0/+jrjRdM2vD8T7+O0YOlMWjDXXeCW6visdsZTPD
fZ7HoGqw3UVFjmr9aJNX//jAcQS9FiKwRd703/8VcqQsOGB8900SXLhlQK7qP7rB6Y/kc/qjvML5
48/V/2xTos7ekzZYPm7IjGQ4Pm6VV482q0rXbYvmhOYY3rEnUHUvPBEbsJtiH2styxOrR08LV0dA
m2TkPy5lXc4BOERd69FQLYy/U/7Xgfj2QemWNwrhw5dLk93jY+RcjxlkB1AU7NvLTjsPot6Gaj1+
GwbNwYJutE/eGOJSPkEM1tH1+cC8dzONbDGbFpB1ak/1S1NF4ELJXYBLrnJWb/DTLTnQn01cLjPf
rjEU+IrURf5czrpmYzfuq6iIeRSpoU+aADLq9hM6BMnSg2C/dXIb7fpZ8EwOSZq8mWUyYGHOd8iO
/zGJHCCLx0SqFWJk9v+cZIjbvfwAVWUJ5riLn/ob7rd9tFAIqGlo1/3iTfjskCT77vKgLuqgEO+J
QlYExDPi2wHcNPSVkpseV+16NF1xwXwq3FZ65ZyaEdWAvLXGQ+ra3iGPsnFntCUUh9wyN50XWhdC
O/naHrPx1o41+oZZO30RVoVneBi473WsEAIlXIgKQpLs/MJB1LbAY2cRtHG2RnEMqEVWFM0pKOeu
ATZWPDnWdoTcBxa8X1VqowCFT5BKKrK0WGWDHSgAAnv/QMD3Kx6GBxcE3zRnur8rJXowuK3iBF5f
27x4GcLR/dqamKzyB0qXsnMYynRrBjFSivPYWU9y1SYK2jNztY/J1A3Cyp66+d7aEittFP6LaRAy
GjRlLadUgkI/d66d3z8Pim20J/ZCZGCeoxjBT4Wh22/vH2jzPwAi5iyA55Aei3g3GU6FKosotyYs
cP8zivpkG6v+W2dhobtvmxRtO9f75cVK9GKEmPZYDdnoCEM003UINgdkn6MpesFqeJGZ+xzM0meq
V+5ylhk9p+xSn5C9Rfdx7lBTm3wp2T81C4aN1iLEOzaWSqwp/7QhOH/mKUBlLEzUm49f+C4DMVwP
zUhatGNTQ2j2k32UtFbLfCtd5a2OJGNpR0/RDLxh6fQ/0/azZ7P5PQN9vKoctjL49f0uhN4B9h5s
aGn12UJe/rmam8IiN45Oar0+mvxR1Q5BiZZxjk3lPEj2eTlRmpAX0kLOZZkiX8VD2m7rpg9Ij4mm
3v3JX8Rpe5pa4o5Z7O18fVY0qGNrDe3b+lRUEyYgdMrXsIo1zNzz4pyheLRswOtv6jIYj49i6so/
1TEleb589My6bWGAvQdHSmtA5C2DqjSK0SeyGn93fMV5F1EGpIIV+MW08mqdupX5pKLetEuc1jjw
W5qOZo8+SZgQ2nT5olcZ/jMwSRQbQbUWIprnvZiZNvE3D3HxiU5t0+jXO42Ymm/HxlWiEeY+kKn6
1W+GJwsEO2n3XV2k2fsUau4xJYy5lNUcWMCqJlG4l9UBXWajSrLXvq6mi6Opv+s+wC046/TNoKtI
kLsjc7T5T0T6T82k+wsdr4cXVlywq0HxKvzWe5FNsRjm7XJxkbW8yvSVaSDe7BYCp9e0vpDs3k9q
qIGM7uuLbPrbnrmVdnw0yREh6AS00XiufLV/DpX8a2ZV5qeH1xHM3Hy8ERKzgIBC3jb6Qn0nhbVp
XMf4VFWUoyNw/Be9ROjWUN1hhbKv8QmboQr0z+QFKariCAazOhJcq4FBZg75yaKElJknAh5NI46J
YYuSMyL1+6DGmcx96yPrVqNgg45r9yILFI82ASDRq6yRrRhQYcVUWVaRNtIvWRXsHuP7BJ2bzjXr
g2zT/Qm/43FeEuYpoW30L1gyEXAoQb/PTWkcZutQDNEGdQBMowAns0nCcRQEHqra8IhlEbhCrEkx
drPcj3ZvK30s02A1X+SIngd/b3nAPGTVEqm6i3UiFqAdkpM9FxkiYdh26XtZe7TL6r0NkNZCKeLy
qPJ9a/FbFE31JRi7zxFDAoi1ZUK+jl+ZYUblm1s2xC2cwNvJalJhYVHBUz9qoYHalo0Ca2O1XwhO
+r/ImCxSAzHhxYhrUJBhWqT0mCKUQ/ptijzc2oh/vJAICteFDvwzr8Hm1GrWHh1Tsw7Cm5+svlGf
ypz3V9gFu9IatwPOJqcq7Y215vvVa4kSIO+MoP8BtXJpsyX+XRTwVDLHg/8X9Utfy5tny5/ENnU0
7aChXFPovFGzYrJuWL7qm5Az72pQOx7urM4PPSjYpzhTrFuap1CqggyUwKQ/VeT3vooq+halbfLu
9YO3LGIe2N6Lh20bd8ahHorxNKZjuvEyk4yuwIuZw5b34SXKMdYCpDf8Eon71s1vvUo2llTNORxi
gJcuRojJ2P4m7fjO31N9Z1kZQZAE/nMVTf2mVIQ4EUAd2byP7raoVJLIlepsPEzyLrJIeC6WilpM
60ebNpTjmdUJzfwYEZMccN8y15xx02g29SBFquG/1gNrHt9r2p9+x3T7y1i0LoFvN0cpw+z31dTY
5q7QQmVnN1VyAiOb8F5BiVheyTZkQr+VbR1vZfuoi3aHVPtbS5RxmWoYI0r7G1m1vB57ulkERVbr
sqgOhNuML5rh5Sj6auqqT7BmD8yS00tqI8MRdvqp8ol+t7PgmuuBPtbS8BuKANpG6GgmTj4cp7sC
hamE6YUQxEcIme09gtKx9DFLudmoZ4EQ1b2zKjAksdoaFzoChadexZgVlqf57OIATNqrbd46gY8q
shruD0Nx1w5OXfy4VWXRVpBHPLv5IDEPpKoCHVRmlQ85DCOWx+TGPHmNwfwpjMVsHh2az2ZrWAjA
d/G11cInZDqjdaVNiING0MnJXO1N4eovbWprlxhNtYVpOOJ9FKJmlSS8JodluvLFqaLsOZqG6Ka7
Ju8U7sY6xt1mBqe3+6hMZ/HVYucJVI32qnfRxp4n89hY7FFbUldymG2EwbJjYT2xKWvfRHOQH1kp
aXNU9Ilf5Ty3sITPgRT7P/iDLMQ6jydgCfMsC1dJf6e5o2070/jTJNtlNena8ej5ACP/jp845O9S
vPaWbEaR/25b52epFyvd19rvPGn2UjXr4gJ0u0TIJrU3epmOG39ww01MUgt1njJFKLREQNg1NBYs
B52mLqutem1P61QZkuu9N8oB6mtt0ezs0ZE5QvWaZcLa4NpbI+CZaVfZ0UHXOLutRhpDn+BX2HH7
VCjtKjNx18mU8ZToQfCc1hqIhqQk1FsLuAdzWyfM33Y82QSKMKIIOmI4E1YtCz1wxDcikN9STCd+
lhAzSebjeAXuc1Fm1vgbobibH1j2x0Q6ZeFoof5FR59j1Wtu9Nzm29QL1bVphsEV5VFtHY7acE08
RazrfoqfTcXlhxP12jMknAsx/FsQhtbKg5pCYmxOubtzyp3lEt1wb86qxwBO7/12MmHlleldfMSX
oLgQhmpOvWbcopmGTpBVea4LpdwCziUiPOrYeqvBhEKmjZxuiczPfWA5NK9G3aVg6LhN1/vyOR12
jznYFIbHrFd+yFvktJMF2NgvwGFIxrsci244xPpAz3ZyCBz/dYCrAFHY1LgFitUeQoB2i9ax9Nvg
wwo1EQlbaDxve1nNtaC8iNRlXXen5Si6btvWg3MooYoeJpxUZt2Nv/UBKzE3BKPUJHrxZTAXMQS0
V1nxcFpTiBzeAjcqv+Rh+NRifwJxkIHAX36MPttNInZwo8l3QRKKoASWV7N3VFBCiXqygP5/BgHa
WVNeTW/qhJywKPPyRcdkbp1yWrjUZi22iqkjJOqgB1AndbhnpUrOZorPvKUQLbdGtV8FOMm8cjBF
Xw553m+i9b83QqQ/Uy3GuALOOQdg1MhJv+O8xmbQbosfdsGGK04Q1OoQBO6LNrjKojDi6OLWz72H
6CtJCiu4Konvrcd2QLqPY3C+HsgaOCZqGgobEHdRA4FBnjh4A5Gf5us89MulHY7DRt48eTWY+Uhf
141ZsKWl8HiKCaZ7LdRlL+SRaWGPEWdL16bdx3965HBZFPbeIMB1xkYnOJWoR6S2WugLpe3Hp1xF
iEIPlPnY1TTLPszGJ9khr2RRTMpnNSnDTo4tUQG2cSsdqhsKhMElcDCQW6hlFlwMBXXfoEAmz4nI
F2v6IuJv8ZTMhdJZ0PPmK+E3SPwOIzGVPD+YyM6r/xjno/3EKVJDpGUerMtueZkMHMb8qkFQ5d9n
jUkl7YYi/T1E3XfsJbsrYmftbdSLi6dUHRDcEnhzjUAtxq7de16X4YK3mnpxorB5qXz7UALTeRdm
JHYY6Q3r+11RXCLk16PE6gvx6mViK9udPlF2kQquHcXVbjHqDdSyklR/Oxc4rM1aycQR/lw2vtUu
2LS6u6H2BiDoTjjuACLB+UoucdKitBGG4I2nCeEigfLGpHH6JtASn0In++GOTo5TEE1OHf9Gkpm8
7omfS/HqK1BXkeccVxwGilercdVzN6LaM3eWZli+hgFKpp4pbnKATZx3kdjo08daY+3tMKqJNZog
xO9FsjT7VD882gO1Gg9tSKa1U1MCNM5KFENz4feXYpgNeKQMshctC7KbHICgH1Jjat3ex8sOXs/1
wgkGc1+5TnBthLvHmhtoi51VuDFmP3HC4qlRyg638gCbaJpj23V3qK9Ea1k1RGYuQjUozx4Bhq+W
8n1KrfK9j1I0cU1c01R5U6Y40Adr+yB7Dc4nHG2qr5y51HM28j+/39VAOoO6pe7udyGSP9lR9NJm
lrg2ff29B52+CacU5G42IPlZ5H8KE5DOYuy8fPMfHXKIbFPVHBtwIiZQNONmWMRImQg3Co+mNrpX
6FY7XXGys5qX3lU2dQbqTSmG9jtErka+/qiGFmAFyioghaHw0p9Y3/MSfVOzy8+O29on1dDqa9QL
DgMQzPYDQdOrOiji2o1DuYtNvVtoXZSdqtB/6XxXuQZ62xM4EeKz0q2XIlG8V8Qu1F1f4VmTa6r2
ptnhTg6wSg3TT6Q2nnAP6EAEVMkyzYvkBD+tXtdxY711mf+kp9HwE3eVVy9Mta865jfr3g/FEccr
8VQFUJfGUvc+APet5FB+RgieN7X1YuMtArNArfdGOlhXfjrJUjfq8mdwkSMJoQVLAZDkOejMZK+b
hrodmyS/JZ0fb8sYT6kTcAq2+Kk/LpOusg5NNVmHnF8iLPoUGT4T7898AXqJBjH3yVGykP2Pquxt
BRH/HJSDrPUtYNnlfTY58WRAVwBO4iO1sCr6ybmkMXzWuKkMSDZ6ckpCA6KchgB2XvNb1Hs1ee/b
4fvMe/3FWSlLgb4vukE5ODUi17guAjFBseFVlEq8Zq1UnybPUHfGiDCJ4WnFGQ8wXhV2qNwEIY1l
jsLoN2ztblFvj6h5bvpRQ5K6VN55eYXxvusdDuDyMnTUdJ1lygYhwRg7EaN5FnrUPheG3+1ToyHH
PrfJoglgOzRq1S8mU/xpMy1MfhsApvzwuA0XE+VcsjcxlEQ5sUs2DjAnUJcc9Rnq3Da8a7E8RHcF
r+TC+E2Ke6XjKvA5BC7ynm5mvYgsijZEPJoTmU0wYv54Yt3FjmQusBt90Yhc7B5NHhOebTBEJLfs
vCQNPvy+VwsUfUgdT+RcOfTljam8TXB/FolSht+7rv7qpUoO0k7sARRpwaIVYgFWgL+DXx+9yHFC
kD3lhqBR/SsJK7jnQfzpTxV5LqBj74UhTF6nafw1EQ02LpYmXlrAgyszneyr1pmAZ6Ohe7LQGMbQ
0n4mMJPvcelzcV0vrBvv42ppOszEkfK99IAK5smPDrEI4lwmIe/OEp9RRgIcuVwOYG44YLXi+JcC
OXQitk5yxHqGVAXS+NugVutrmYlq5RYOcVpkQXima/8zmdA660w0TioV4RInHH6hP/Q97uLuXYlg
RNhQPW9E5X6aMYAwnsfmTTf6c+6jfa4ECICnBoZgOiYr29oYm12V1tmLHCuHCCU9qMFQviNgo681
bKyPQKiLhd2EbOqRZXWXbN6LI1q0wriyygSLzGr6cxrb/jJTif5aUe8cXex0FnEVJdUyi5KLGum/
4sB7UY1SWYvSG97xrAlg804227NIueUIWeuBGN/J5rtbOcycq2XIgV4OQwoFvC2eBtPgW7iIDM95
NWMcSFGuStUcjrB/rJc6mp71Uu1hnODS67aQByf1vSoM+2fE2Qf78j58AXSobstswBWmJqqtJzlK
/11+Rb223zlgdfhEK7s+OmLXfgWkrR9kE+IG+japm3ZV1S9uNqU/Y40HhtOByYFALTAOGtJDaJrk
vAu/XnnoGr83o/2UYBf0qwm9vY8x0IcdBT6a1spIlM9jNWwzfNVjXXvOqjTGK6+wPi18CbL5JmXM
P+OyQjNhGLWFcJKPgtzU/JNFBzsqg52suuxd4jZqXuc3KqoKhNxguDvvMRmCVU387yCH8dSbeRq8
1xoLtssJZYme3TUt4dcFwcA2M9YAsXuO9a414E2jaYqO6IgO7/GHF7fWu8mR+sCxMkJ4lUG6hfJU
57QpXyB8Xn32aIOyChDfvQQNygCy6BVr2vaOVi/TKA1ungGhXEHmDCYr7BJZlR15p7+lnQ+rdr4V
xzRUVm5+/a9pNMPAm1hPPmJOS/GysLpp000N8K95QjlDUMTFMudx38o2OY/u+GdDQJKWNYLbyTWK
WaDmz5CTax2qpJUjsDtufHWLOJZY4K1oHdAHs2aXHuuAB4JYJwjgLxWgvlvLJHeVstX7puU3Z1Ct
D2XCws3BRndHWN99Y8e+lO1aq2nrTJAicZRS4C5kbFUvsj/weVZWrWJ2B7gxDnnt5qyrhb0j+OjD
KvTGy4B27NYaW22hdiPctrmNp2e8YI4Trlt2hCTWqT46wgbRqihu643sSBHc2xLyC1HRtY650M1r
V+vGl781GRoqE3RlesNbC3x1J3Rz7cg/cBzQLoYbrhRXxzPSN51p15u417Whl9zquUjHBhVXO4QE
MFenakhuQdScWSaRmphrGYYCTx1YalkTctcIomzbR0q5fNyEc3YNYAE/TTmuG/B/6wLWuKkI3ZOo
PR+Rc9PZTaLZDHatzraZOYKIGjKhvsB+1VQOgQl5XQsH8RbGtr6eZnFZ2du47D/zpkNKfe6t9BSc
2TR+sSMMNGJRf5HNYnABKAQ4lcqbMHCz8Ku3dbZl3OSq6k9Xd9ILJP/4rf6UjWyZUXsw6gT6uCjO
7BrJApEt/+KNSYTWY/CJqzHOAVrkAdr8P8bOrLltJcvWf6XiPF9UJ2ago6siLueZEinJtl4QHmTM
iXn89fcD5DouuztO3zoRKGQmSFMkhsy91/6W9jyPWSqrAH4+mDCaTNfmOAavSpyvuBtUXztJBV/Z
5dVDBXTqkLgYljlSGT76nb+bj5AgIqggj1gYkKldjhlGkUhk7/OGHCo5QNILh7rUpz7HP7bIybFX
UZL3QwbpfrLHgurW6VU2i+290G3v/Yj5Vb6uHQkho1yZXhQiDt2CQyMOO71g7hthrKOk+a6L/oww
VDnqUa0cY9nKTdXo1n0UeDyYQ2V9jUy0Ezw+vuME8cx6ENaOMRRwOTV5Rakd79VuYEWJNcNDx5pt
WedD9MlLc2L4vEjoYlU5KcmHSkxOeK57kx0UATXo8mNWF0AjIUGt66o2mc4CBCyaXPkmmO6S0foO
x+kzuSD/g6VPUBcZNohqagPVkI+tsnScByWC5dNGbvyKDBagFf+ky/XWGDmEXnKI+I3p/k3AXt5W
sh0PvTU0Z27dOS5mjfGcaUTRuLPymN9D/29Xql0xGY9Ee1djQc6Hup9xajmAgVeDgfiF0H13l75e
X8rUOc+DjSfbe8ZdY7K5LI5DEFo/MrJtOVQb2YOoxESIZ1UQJMtEC61naU2QezuMnx0J3MSrVf1R
oA8DM6c2abDq+shbDb2in4c4LRazCWxVqQ4VaUSyuMbzDxl5A4Rz3ZbV+0ZJ/GKDsbD4NLgw7VtH
PIUjofA+g7IQdlL9lBdFj/HxaF8srYvWFd/4SoJE0cEvP/cICK+eO3wtJuvdeLTc7eAUw3pukiMj
EoAJ50mbim6mF7VhD4MBYGNoiOCeVKJb92XWreVIVnFJdY2ebvGqt99lvJoSKMef2t1ZtasUZDFV
JkaLyE+pT/Qr9cX38Y+Y95Kpb7Q98VLXH0WrXcd84SFwOTHxG4nSO6l6GjOxiUwK2lThRLcQ2dc1
JUzfZJJIEzdHeycIwyy0nPmsRLV/lBZJNcU3+k++ohPh1XCZNRBvvhseiMkAwe6xRmYGhxMaMvB3
e4R5YCRUj3dZbyzJDicLz4UgAIzAOiqKaFcksMfPigZapgZTZ4/8KJVozC2X5o7kEUJrLIXvMVBB
5KhILOZmKoLsXpY6d/nUvCL3Lh5ZfprbnLTtsiUTieGTYh6NmjRLGcnkXqpS3yoj6Rsj1FVKDUJt
VXqyephH1cjsyHkFKuCP6eBpk/eHwInLW5yMyZ2SrXpdDJpYz2MhjJ3HuPjw82iMKJqVVApj8348
cvKrlaOR1NF1VMNVEh67keE7K6VVALScWn4MjYUYImY0A4vMqgh23Bmw+WuC8hGt4rLVcp9Awsh0
IVb8W5R6yJNDjWnS1DdvMP45FnIE+Th1hT0WEbXMV+MwqicjdbUHPYf4D2ZQvIz8O0u3tJK7K0Ha
kglAARpAs8BePTrbE0UoH9M3yvwvTOqMQxMbiI0wYL8rzILvkWa92EEInVgP3Q23/Xptd1PyKYm8
k4TL/BxozYowr/3RKUxrB/SqXDtT0+21cAHRAmcJnlY3L20e58MwVjQ3AkTydm4CqkcdfefUf6YO
LX3t+UuxQzYpKGoofTe9gtBZlr52AvW20NTggBWt8WL3SLCn44MIgplSG9WO4km4xYnBU3Osq6Wb
gNk3nLBZFGnbvNZG87F3wP+jyNr3DdQxlORfasNFcua1TOcpw73EjT/Zx4hlUwmFx9onuCd4FpSN
QZ4uZBEqyePYVSO+lX1xD9PR+dz6IQ9sLc4+2ch3FkWFDkiniHUpgGNt6lCk20Yt3tS+h9zbG9sq
LwzSSPpAwB/RRU3I4uRTqLVW1Ub7YJTlNRFKsfrjb//xz//62v+n/5YBTxv8TP5NNulDFsq6+scf
pvnH3/L37v23f/zhqpoqTFMIyzEcwxSmZTD+9fMNli5Hq/+nQQeXJILQRFrUwTc1Cq42qbxVSSH4
WdGI2uBlhAVTjf3dOgEnNzYE0TRqVx8xeDzU1UpHGHa1ByTN0kQiOYqsfhw0ZTFMRi657harzLW7
Xd9W2xDy/S1NtpTBZ5eWde3FG41HJiDBtxxoKaDwdEkdh/emUO7biWLFXF9e1Awn1V7l2RG2j4UP
d9apboowNUhCOZTNKKhOaJG0VTLqmHwhOiWa5ZOzbzWqMIroG/LEcxV7xjWIdH0tzcam4pf1DN53
u7/+Nl3rl2/TcVzD0XXbxA/IsRzd1H77NhMX/QGs3+TZ1Qpx7EtYc0VaDsRSs49MDCndB4kAJaYx
1rLC8aTUqOLe9LLDAK5q9gbhOW+pJw0ZO628ZFCnyfJTRZ8qmAqkvhAPuHGJE4m8YDUPVKGyRY3l
f7BZcFA+HOJPow4YG+q4y+WmeKnObR20L03X6Y+uiI5Fk6ovOpKUc0xRIjhSjgGAMOzjuFKWyfwS
A0s51s4FMwv1W1LmWJ/33TeVColnziP7zGTsm4k79TOYaOc8jeEUZW4d+FFbYdQpQG1T+/TbXtAl
8UOJTcyK6XNyLkjArP1CJi++K77VE5Q8Nz9E2B/uzQnIEOdOcoF8eJ9LLDQSR0+SEgqNvPzj3DVQ
lIQYO1nmqFY3P9em4ZCKAxI6AgpVASQA69ghTsClKcadYBwuTQ7XIVy2u8FPcy0UHs9VHgMi7519
3AFKW8oqRdmmcOn99elhif9+etjMrjROE6443ZxOn3+72OpGNxwQI9lzF+LTCMrYfCrU3ES+bSRr
XCTNpzCH3eBRMfk+KgxnvPisNws1jZjC5etQFs4bDuhXozfaHX8/OYpJC9NlBu7qWGNHU6vvOsLq
Te8dcBxqD7LBchI/31Yf9IWpkp78ae8778WG65+hwrERXOR2inDKdxv0NDzGgLOKPQgAlL7vfbGh
Hm1sqFZSVMW5Gz0rXkii35hTve9nplhgrMrfQTCkV1+m+lB0Eql18FUrufz1t6rp+q9fq61quu3y
n2Xp3M8MVfv1a/Wk5kkHG0XioPYTJT7dxsHk9AlQMhVZhp+9FeQ7vShJvpYl8xnTEPkjSQICe0Wr
7oQd+I8CWPYyTX3zSxhTgw3y8g1aCXl33XOe+EqLTU8MYaP3+nWMpXywkkGS3kUGQUHjce7yjTIG
I4HNXVvVaM/8ZjL/jItPjdvmC62vUbjUMSYjQ/Mh1Emali4lWJvQGM9aXGSgG73s8r4nO0pGso/K
5Blt2GiOFSIfu3kCCU72dXSC4MFJmmil9pSZuvg5q333FhC5WvSKlT+POA+uQcYm57D0zAMOOdFW
+g4KEJlTWghs5rPEs6mHvv3dCZXjWA3JaxpRrJQijJqqHp6zLK+W+Nf/2BvDpn3unZhlqVEkT2Z1
ysLWf0oQKLCUNlQcU2mG1K881Ia9DnD+eZq7crf4aLtZfqaG23/Caq1eS+YXm3mwSwOxjAS68Ywb
MqoGl4KZIEbuU3jCPTdq22xhpEcLaeMbtp07WQCtVTcvju8tKFpilaqyWJkJoNww9DbcmGxSIcBU
ungnXV/bVAklHLhWcgON37sp8aCOoo2cKxhEypYTrP/wJf5A1UR2qEWt8aBjASBMnfh0VT8iaAiu
Du7Yi3kBQDpJALGuqn3Upa9FVN3wdaMwrB3Ddd236SMEIvmUqTJa1kIZ9mBnyrWmB1RUKGjG2zJ5
mkG5+K6Vx7wtgAhHLUa7WfoCOiXZCYUUbcNK5oOZpNvOq4MvXhXimEPweyRTPIYbu+9N9Kyp+4Sv
VOdtzIZyVF8vcOpQ3fKz5YxXTxj2lJAw9uRKdHBnbfm5rE8m6cPXwuq1jdvj1K21VLBEkUt4qPRv
dqNkBxsmzk7rHeqkVYXZVcrZvmxzfrtkulHMG8pU/HM8yOC9aeVRsgd4cJoH5/7YpxYgDPFySW3D
P88bO1QPHdmX/c8uomvB++Dc5yVGvPYqYtu+55p3afnB0XTGctGrvYlklk0k2+UQUeYM7taJRX9y
7aC9mwkhrsYIsbcV2CYvsZjvPS26+wHliD3ZoVXg6Gg39GrVJx2R1Zzn32Ar+gXhOyV+frQLXXf4
OFL/vUuxHYN99a/DUq/5+td3Lef3mxZB0ek54FoUGOiaI36bKoSlKTkp/OA0wTZOoYqbyCLpTOuY
d/0q9T0gS1UfEWy3+v3cHHv7Lc8D4zK3CkoQ2y5Knmspncc6t47Z9JpEyvBEPaa9MPVOeWnHot2W
vhypWvjXO3IjG97fEYrOm+asqf2ydokYMDCd0BHnUFjK2YybZhVCx1pZ0nPHxdw5D4/OqKwH21pT
NENp0iSeCrqoWxcxtKd2Mmv1O7d9b/q54LwqMNCBImUjhbKhnxZjAccokwvf9FAAxra4myhJd4Gf
kLmcmorsg/uYb2y3Eff3HleBxky9PzEvqd5TDbxi3Tr94uchPqaMri+VB3VU4rVNbGyHE8qy8TL9
o/Q8uY0JPOxQeqQfirLZzvSjIAN5EpZhf0LVbT4EGeKYv/6dVcv99enk2DDvNIunKhXPrmXZvz30
Iz12yrZO0rswVIEQ3hhOQFOGUxm2IIX/3Jv7dKPfMIGA6zENzl0/j9AqFaTcPFLayHWMyieq8Of7
qUwFHDHWN8eN2qVdhvqhEbH/Qe3D57YesRGbWtqyt6X7gq18+ZB78kkpdeXFL1Xr4Fmkr+Zmji3w
ht+q2cxNa3q/OC31w9yc3q9pvPRhbvWrn++n5N3VChBthA9W0XcXVYmCp0rPyZYT89voc9NpoiMZ
A3LRQvef5o0Vr5O2Q+HcB/ZECVMXOuGcy7zJnCS6VKyIF8U4DpvfBuampucNi2SV+WLASiyvx/6D
b1FgCnAFz4WpmTuguDKKJY9z05wiPSX+ChFVNo+aXlzm7jSpgoPteNieKSlCwLbI9y0KFjQg2huu
U2iu3eFVxWSVm4saPzDBcXdlZ9Wk5nP7wbbcGsid2X5GvoX8resuPUWay0jG4z1x7Sekjxih+8Zw
HxIEvwVyC0j5DAItTR45hbBSDCswVD7Lyn5wEQaQHb+KVrwQeX0pWl/95BQQ19Fv4nVuxt1H1b24
9SA+kUeqdtIL8BtO0vGQCfDqQIPtMwQ9+4xfkQPkHqyag5fo3M9vgeYZINgyFBAVBGiARC/sRy1S
rMdkDMDEifHLe2vqrzQl3XIvG5ZWoXFYJYLz4PdncxzQldt1xYpYhHgxTRPoqZmkZXjMUtWF9AQ+
sSIMi8VmPzwg+NBOk0fOCudpyGEW65Yh82BCQnelOrf9X65A2/51jcuqzBKqa6nqlHmxHbTav84P
ZRK6DASEuBHKMyFwbiZGqj2Qose5FUxhJQ/o9mpuenbl3FChHrCfNhcupqvrwGmktRogha0M8lJL
ayrdnjcER3/saVZ/cyzkJS30uBum63MuAb1p8jzI9SwyHacGI3Mj1rS5EVtSewCe8kisUhwQ3Q4b
pfe8p05Rv8+iRA2hgeJ0yxZDKkMrkhtVkPap5JRdglRlYhMan3/r1/PC/VjWhnmvR1fZu1Yr13HL
yWtrwa6t++AFHZmyz1SVTzZPjoJolzVx8DIfL7CuWaHGxUCl7M+RBTOgSTAgodgHgKLUzD0RcIxs
eowrsygcF1UurNO8cTmL2n9rz52I5bajo3I+k2HzM772zDLvLQu9i5KwlEHrep83cSyeWIPiwTR1
aanFdcSTaN3qAVOBwWkvBdK8UHUcrCLKttwLFa1oHrAwMtrQ2DVOP3BNcHV3evXkas14EW0Lmn/q
nw/jquzXhRtte1UbjnFb/9iYKrbTOhQapk8MGFqW49c17VoNyS7HQ2LUYaV1YOJhb2AH6HfLlPUi
7KPmjdmjQLv8VvbQH0YH321gW9D07C45YO+n7qvOBOLm1l/dIB1fvTEHnxQJBHfwLSMX7TvBfwwi
fZlt5r4+Gr7nqeqv0bw8qGHrncnWE07JA8pD86pdwf1q7rHWlbeAbNs0hqRXxf6vVHY986IHZVKh
pMTjqszhVv17qxOcxUUI1J/bc7dIoqL+rIzmxQkAoS8MEyTARAVx3Xhf4IL6BQsCmGRZmX4YRusc
aIZ18ph7XueNzMNHK2i8A8XUqk3ChgrncqjhOoIl6kg87EtRIg2z5xJQDTNfA9cgCqTBbYXdXS3U
ZBtIitjVkUGAZOotTjGbsp8r2w2OUo1Js5VBLZeFzUezzc7F+ULpbFKzxpbyCGWPCzKunVMhv9l5
zjolbLyeq/zJVNgbfHOvwGS6DSgjktaKaV50QyczUFXpMa6DchkYeg7OubGodsqeg6geLjHSRyyu
pt3ANk+9SyZb0dXPTCpZW8+/Wooodqk3irmpSsW9lW0TH12nQodUlB7uJPR1NuIyR+r5YW4OmKyf
FMR9PTf8zHj0y8b9Ehb+RyvkXmjL5G2qu371ixbb0RbfuKd+D935AVdN/WxrDbeXJAiRN09tCbxp
ida6p+CsMs4/B9onfDAA+lWKdtD72OK9Bg1viqk972kEHdfUsbLULfvkBnaFkz1O3X3mmjEuGkly
E8kObVn7ODdMsqGHYey+z+ONAihcjbN4bzssowZyXluFwNLrTXiGfI3Nsdgk1stgJSqMJTbzHpEu
dd3m3QADGlYljqCMjIkjqKyIuzU2a94akbC9zCq1ukEnaNfeiP1yr3LX5kKJTqhSNFJLJI51XS2p
M4EWytKPsqAcfmQZ1/qttLGCbhxXuXvetyHWnIMODlgLI+OhZ+jHpv1mhKj25m7Z9uMDClsd7H3i
KkcAicUnJ1eyFfZ82gWzSsoziiLeljJNAUYEwwL28vBlcN9yr0IN9OdGEYS3FjCZVmifxuM80MQI
hvADc9cVN7NVhrH43iqrGgk55aSa/jYMGCV3LfZRoYzSYxsY8U2PcKkO5Gh+dqAOLzTHrR8hU6EB
AFa3GlqAbHavHUZ0ZQdyIwXZXQVwftSDy1+Eql4d5va8CZ1wRAv82/j7q4hhnqVQySc59scQ+MMp
S+PupriyOUNKvgSIoW+Kz6ZU9ClDYHO7n46YBxKz3VkadeNzqzcs54BuihTgdIRj27zUacRStep+
Ox8yD1DMraWR+jg3yhIfIRMncNUfv5VkLHYKMxKx8LI2uMBlDi6kGEkJpZjhBGFCqcKfA/Neljbq
LjCHD3NLIrff1gncNLwQmgNknWDREDkKl6mAdGa7RrHM1VB/7GSjP0bUSxGKiJP13DdvmE6WyyRI
u60yxLyOwgoMGXSvPMwvaabXIQba12ljnH923TpFUR/ndzBwmzkbTbKfj527fn6Yn68IEONtu1H8
xQeaD65y/ccH+vl+84eCtVAd3j/k//CB3uxa/P6BgBuoVI9QDrnqFTNcVsRnATOglTxEYuCH6nQD
T+kqT5lp18OyitGkW6TkTmOdRKgHS3PZydo7IH1PN14nxA7j5+GjQikXOqTmNRgDbWOCZdm5Zjh+
qoKd6XdTd404pEDViHTXuuHP4S36icqognndt6bjbXQKop/dIn1txz74FjrxVYqo+GAlSDA8JQiO
PM1TVJesau0G2+YoUGEFkt2/4YMd3VKnu8V10Z/mVqP75rXuDADBpPWryM+j79QQ3ZwoTSNMu4lm
EzBx1+9tFY9DrKWwKooqa1t0RNBSTKbXutSaJ1shNdvkVbkwp2Y/9hOFMF7OgySwm6cQX7oBpM51
7jKKrCaBEUC6mY5vnDHYQqYwV/No2nTFye4pjZ1HHS6zu+Y9ze/z/maJB6KvyS7z4bJVqS0D77ib
B7tMqlvXQHdFLRJ37QG575QTFElggYb0i48FIdayMT8UPctZ0igBFs0cFbWuWPlm1+3nZk3dyRiW
TI5MmV7T1I1IGvNqCQJkY+oYo8+H4SeIDkSXj2PRL9POzHaZpNDM6K1iU1ZNcQuYlS6HVpOfGhxi
3Q5IAobfHibM/L9VkI0km2VTT4l7cmfciiDBJaIOvZMSqBFiGlvuSB7gniwifVU6FdSSHs1+FcpD
rBTyMO/93Pzs03HWUT0RHEjqNmenbZNV7DvBVwKeBKq/Uj8TroRqiH1BFcG6J8hvopXI8qvaL0Vd
uBdHS5hYaZ0Cz1oPz3GlJj+OGH3lAMOzOs7HB92YXzH0pLAjUJ41pcbCZ+oiXohxcGRbpAxg+4qx
eJ43xRekquGzTHsmJ21rHaxxXHZ5ZN/mYSVoD2bTFLtkUIpdNYKhHT2Jfzc1sle9DNSropXiikzm
luvGgXKuFuzGv8bmvQ5tQu6FV8JKLZj3MWABx+sGHOjQfxAB+vNw4RcOD5vsWyUR7y9riDsHCxnZ
ISfCe0DowZzIz/yl0rnlUWn9eC8BiP++N4+Cn4r2/+24jHLToN3ZBbNpNALtpyTJ1trkTWCm0DJF
l7k7UBrFhmKQh1bGPBvsUb3OG1dLiqtXok7I1WuCyLRHv3xNChjfivTjrUM47kXmG9NeURJ5yYQu
vyXscJsqX3O4JwtFVPUtGEoDz6egPdYs0U5hZWYbMzTzO5a5WFR1qXly9fw7XuhTstFkhWcZxSLz
eMDwlNBeZIMAhUC/89hRtL8H+20fLdJOx3kvq1ttIchbrPp2+NE3plFXLn4e83s7UL4qTY3oZ2i/
tzkVegD0v6LK6hehbgdPKCODjaG3xUlr6mb713Em/b+HmVyVghXHNA3NVDXrt0WuaEpuP57V3xWK
QZcaczXbRvrviNq/vW8aqAhh8uhNPUQXkhN1aU9AuNFNdUOHVWDhU3I4jcK4z1ck07Odb1T6Qw0+
cqyGxxp+52PfjeUF5Qjko3yrlx6yQHU8jV4J3Vs6DYKSgXbuwLnI9OCgT0ucFj3bdd6DO/bija2N
Zw2rHua88J4Sw/pflvzm74k223Qtx9SZK9vM6tTf87BNqDdGQ9nt3VfzN1so/d0CUXIfEVuVwnUe
nKmV6Z29AsXRbeZBUY8+t179AVkLhPHpiLIqvxoIDU5zS/cQTFhhaVA1LN1daBPp0DRPuc2bUK9u
tVnnZ1Mr/Hs+VvWeG/FkeKLE+64LBZA3pTmmpQTsNvQZWSMzovbJqLrl3BRTX4ZdJyd11FO+VT1C
K9avc3H+1ALXpF/nwn0vLd7H/mw5Wvy/KAM0zf4tcOmolo68nuorxxHUFfweuBRpbA+aG93c1POX
jUXpUkMy+FYJV9t2vlXvLU/3H0KkzwAlYvF5tMaVU0bpm5T216DJ1Oc61tA3p5U4RkNUndMwc1d6
3XTPvvlRdxNnG41JvqhYOBmgLDH2MAa1OnkxM5WppalqdJ37571oLNdM/NvT3BVLeE8xlCOKrKnA
EHE4bkTn2otasXEhm/reN5EfXFrjoRtZRWJqdRl1tEO5rTY3vadYKYas+s1K61WR5NprOqJBynWU
bUGBWs9HrwNlWmorqzODbRyTKUCLHh3iBDS97bUEPyx8L4FBJN6RkOKPDcKGH3vklY0VfipT2Qi6
8wQxz0pRBneppKO+14V+LogrTAYLA5SMXLu2FKBem2mvGcJsZboqCrNfB1jqoKBRFHy+poHSDXei
SC5qjv1XwMNhXYh0/IwVLCvY6At0j3DdxFp8hDxyqpCWWdQlH39uSr9Mjj7GrVbsoW0BQ+X0hnpC
Bqc/ZKanPchS9jh2IxILtKI5GA2r+a5zkqdRDJvKm+T9dicPGImEq7lpGL3DWS2GA5lkY500pbcq
qEJRKcuPsw22DRaZ4SK/yNZnE6n5ZW52HZNUnjiIntIoJZ6RDuOe+2m0iH1LnDBYxMUcGugnngn7
RIuKb4ptvpV+IZ5E3lDxrfPgr3sqGF0IGsxPUvdltMMd5a8eXqqovM8jlUGnuJlKlxQ3wswtM7AK
nJrzSOhGqNC9rMdMNej0Bc9WgoRhcKBE03NWyliqFOFVFFXOw4Kc+8XhkX7W5UPGdwy9bKCeiZKn
ax82GP6Ny9HprEuqKyYCuqmfonyCARH3AtVd9eZEuzZL/drGRbKl7lKeDLOykCKYKR+s8k5aSWm5
6cb9A5iTYRXq+vjURjxlyWlhOOzFX1IFgIbjS4JHrpMiuu2hbzcZRFxtqetxTSSzcUHS5fT/2yHv
u/OBP1/y49By4A4fcFmfuzAoT3aRG5exciEaYD6ziG0P8GqmmWfNlQu+hPqgdUm1JRhuP5ajmy4j
pW6oiSQSZ0b5d5sks4d50yuofIF0dvSWf/34c6d02U8dk8P/EGShqXAdjTAvt/ZfY7xVghdspofZ
k49kewFLW/2UqSSEfT3IznFqEmby/Gs+hdAHW2UdCwRmZ0yHUZLRYlH3lLYRlLMERe7eRa49BSbm
EMV7tKKKu4jkuhtdml5QzIteJQ6TV9zDnZdkRLjuhqN2rsIM8L1S+zwiwniDM2+wDY0m++Ak/PpN
5w2HxpJnkevf/NBy7qOBT2zQe7AT3fGBXKlzt/Up9oqv83YejGuw88qE+5ibDVMfPM9kQNYYP41S
L89o4uVjovjyEdVZchn8YCMpz0oicXG1MLiS5G8PMPXUDTBz42kQ6MgRz9ob22gdMjMticeu0dWl
ornjarJtWiSTYsGBKsGVGxuf8iC6Do0+3AURtrNe2dnSKTUd17xaXWA81cI7UxR8DqtPsUIYqFaM
DmATKYuE82pZljYWKn1qrRJPdiTwHLmux249x3jnyC6ZLeLxhKRRjof5fT41/uMXjVs1a96+ZvlQ
hn5Q/9b85/m+efqv6RV/HvHr8f+8fG7rt+IvD9m+ZZfP6Vv1+0G/vC3/8I8Ptvpcf/6lsZZ1WA+P
zVs53N6qJqn/JdObjvz/Hfzb2/wuT0P+9o8/vmaNrKd3Q3It//gxNMn6uDj+FAFO7/5jaPr4//jj
/yb+Wxl+/u34t89VjeBP/TtCGqh/UEmhLuIA8MffurdpRHH+btm6YwuUbRZm0JrKBFRmZR384w/d
/rtwwBoiI+TiA0zDUJXhUMwbOn93LYF+0BKaMMGZqn/868/+oU58/6n+Z7WiZWqTlufndW5r08cy
Hf4pw8Xa0LHUX6/zIue/MWde6fvfdBMNcCNvxNlxMkibWceRXGq3XhRa05/UiVyJ8WO94dTKNo2F
+sl1ICCOQzSgiVWXnZF4Jz++W1qaXWq/zy5+rm8I+CfHCve9lSCptWz07KL2GFY40SAvig2wmJwX
kfWpZtuptCV3Qzx0x7RbGpBJAYJGR76/b8FQWIjiCigfno9hSJm9Rk1en6NyN2piXKcdXuxhI3hw
a15yUXQD5DBAqq2KySy8DOzGzOSLV4t006p5R4lZuklEkiNo0/eJ76Ixior43Lgfkqg82N5IJMfk
th1XXNGDZKYTUKi5UVutXgTQQC+is/a57Pa6JpwttY/dhdJOpDs5vqVzpqdonv0eHUfbqxetNlbN
2BaLMp0CjMHYX+aN07j9xZryXJZORtHTtHPqtMqe1UejrZrMLJfdqFVr6uG/B77t79rpa00LmL7z
nq9huzWGrb5wNEgmwciXFNXIVBfzVxHI0mKYeRmVeuBr80wBy6vEl9J+9vw2POsJQNn5q/e4C6/V
IqWEKq6adaKXWJPVrXUG1PFjMzfzmuL5OIxP04T2hAFIakvlTOLcGSlsG6IVi0NQFFNnPG0MjHON
IlRPdTampHCHfBunLTYoVWUcWkgfIT495xlzOu/NNNQcG+W+n0A4AgRuGTAjGKSjnOe9eSM8SXQY
zY6RV/66tnEywYYgxyqroWJOsfydziJuX6xj1X+c/0A75pvnpAvB1kyczmkz76GL3MZS94/z5x2n
E2cs9HjrzdFTBSDwMrDiav3e9vn7dqWCm7pODUhTuslHBS0n3up9/zgojbFxzSRbDh5eHnXpYUHZ
gDTMdL2+OlTFrwgxqXunz3BOykN1kSt1+Jk6oWubTnW8fUmt2QxTj4Nj4DdiLSK02AKxHgKV2r1j
xoONHEbRZyp25CF0cm+rB213yD3juYBBRTGKkX6oY/3Nyq32TTG+4VBPOke3462M5ELtbPklQMy1
KLywW7tl722tzMXxsjfbm+g9e23JwjgT6mBWmXiUhYDKhT2Ztmd/TGz4D65/5/Eil5rl9Z9keFPa
5oJ1KjGriYk81yMHivcQpRS/QNKMlixqqIz1YripYezyGFTjM5m/4EC6u900rU++sRmuACmbFTy3
4pFCnLNvUf1ZsOr/6qb45/Z3IJHQc9BxobdWoqfCrg5UQVrLuPDsK8tBCAwxHnh+7O0sN7XOZZfi
3B4B0a1ck1oqHF8oXiuyL67I19zf5Pc6kw+O9D8EZu89alOEqbdRMw5eVmwrdI3wUehz1Mo5iQL0
TqzE33M9SxZE9uyTN6rNQqixvRuYl28Q095913TvbWONLKVeHVM636U/3Hst9p4mV5nez9CS6Jry
IBzBckJKyh6AFzOpyVd61X1FlD/sBwAOl5yb2DoGhPWsK2m5cOrBu1emTibDwBrFtsrvCL2f2v/H
1JstN6p00dZPRAR9cwuolyy5k1V1Q1S3gaRN+uTpz5C//49zbgjLu2rbJUFmrrXmHBP1zyPNgwqy
s/hd4rk51KheIh97d+g8atcAbFXh9crdNG6rQG2MMv8vE3qUK+4F3xv+5BVejClJbh1D/UOdddle
qxNyeNT6GMY63bS+557rgyrq5NyNE+lBCmcsLADsHEN5n0T/4QDoZQFD/WEEQ3NIh+wGHLqJ67Ze
Pj2d/pPAE5ExYeEQOL1bjapuFpE4Cg39vnSey43R+XE2w3zW2g/ie34EgNFPSTbcplFkr74zXaD9
RF6lzz9WJt5zoce0WooDKDLnIcTn6v3OkbF/9ol0zhXOB3Jxw2++uS70BX7/rVZMuH38OS/dyIIY
z2tqPZrc0LfIp342i8GdzkMzVO37utrbFQ5O3NLvhvU/qbse8ArwxibAaXZgXc8OmPUQH5Tp+EA5
Bnt9md2Ln9fdpzHTpO778iBxzMTM3vpDWWouv7ClHgHzjDDF76OwZF1I7Et3Pr7teDDF3iuDftNi
S40aE7S+Ei0kPALcImBX8IIy3X/g+/hbzXKNwO3KrRkQt1FV9fv3P2Z0nqKLVtzqIvG3whsW3LTq
bs1B80p6vb/v+om9TGs+C5B1D91DLD3LKdtNrWU8pkJ/w8xxmx3NZ3TVYbFBsRoWJo9h3pBGylnx
wu5XYZpxnzF3xONWfaJhgSPRPq8MHuKS7ZYDMhlUEKCBF6efdNi2RjGMEW9McFpdT33pAQjzqdnJ
ieDHORiTQy1AV809RKzUy+dd2hHN7GWNc1lN17zij3jTO9ZLV59f/AJ5Jz7D5UAsZBZqi//PaYnv
cVI1wsIlEtCuuz7MXK35GLR1PxWZ++gwhpmOBbegM4BJOcXwIHdWhknZrE88DeRlv53i3FQ7Geja
I6jWYIf3gtp++pTfn1oz/4Fx0t6gMRvIS/35kHbrhfyx6bUX1gezApN8BBLAzP43nPDygfb1Hw3l
8QQ2A5mSSS6Q7lwFS9fD9CYqSXCXDMO0LR4i9Vis6rOGdPTKE7PPxo7xdJ1/Km8YH9bc17vWaeZt
ossgnOm344F1fiX9Ot/qYW7fjARjBPkjKmctKkT2M+jSv3ouhk3WlmWsm+M/xbzk1V73Zq/9HDzk
z5qpjSGc6/W1mKZTiYjw+7dOkOcicYRKBxWd1bo0H12S/epcOnkI15A8YTcl2+OGQqB7rNqc7IzK
IWUXyEk4B6ZHbcZIoZVdepHALpvFd2DW/qUdON845sFu4w8aTv+d1h0l9BxDS/j4OQwdiKBG9k3S
W1sw5+UBBRPxG41PwYlDUyeTau+prnyV83Bv3BPUS/lldmABed8l9ISq2XtPjdpqqTaEbsBJcGE/
rQjCOwTJUfETHquZ1WfgaSKC454z5ZG0pFV1X6qi2XhVQ5/F5z4RffBpBSGh4s190hJ34yoktHVt
Av+cvaimjjtavpbw5ADy+v4/Z1OCLTMTfzOkU7smaZlycNMSwrQ88MYEh6VdwQFjzLFdvIrVzBnI
YiI20LM41uRCPlexWp/Kr3x6RmaO8tDADmEHzMpHIpAPGfyeeq+7+7yxq3OTEW7pEUm3uG3NpB4I
bGFz+lgS9d86OyMcjOdT6ntabK3FtJdZtcvhT3y4Y/fup9b0GsCm2lkT20VVD+cBe+cXc0g91th5
EVnArJqbfgLkpZxT0nPbO24WnCr46c1TBWg9gV6Zc9fmU70OmIJQ4YcCRL8ojOq02FD79c734woh
W2mT1yLVID9pt8SpZ+2wCbvvGjyaG0mVP4S1+gdmHcSfQTfbFUFdbI1WVo/OVBwVsyfgn2yxk7dw
FLAnL2L+w7vijuvRpp8aLUPnIakmr8fRnDROnoJDIpXcnSk4LrE37oghTN4XzSByYCbYYtWHnwBU
xGOi07wjg7LazqmxzdyUJGpgQaHT8wxmljt8eWUEl90+BYwmo7Wq8kuArywcWXq+JLvYZkVku1PB
exJk6p6xPtuLWK8CUOpngLZ6coI77VPrBqSgPNEeVhGeaNzkeYoxZyXcyKjIHWKUXh3NqfdCzHTq
PKGcF6Wy3tinWZcn/QjqC2LjMyLOAZp75Aahf24G0xdPPG8npUcwqnL/v89GM//Zbldcl20FU/7e
mx/1suhfrJIbMx+CQwBK6H9bSJChwVAlp5tKgEvUE7IYTF191K0Kbg5DpxBQTv6CcELz5ZdSm3Qk
BaGXvR4ObJovZebhC5nQiwZQkzgBru1Op6GzYeQmyDuXXlxxgozh/rqhZnSbfOrtGONjFwa5KM6d
Z1phxo6ZzP5XYbU2J339n5a2VWQurxLVgVzd5WXoNfigTXF1pPxtjMgfG5IpL2rEf4bBpghx5hUk
pqPuM9aq24/K8UPBWBWj1wjuxpzMA9SLpxPIh2Rqx9I0C6RJxhlZTnaaEW8jUrT2jmYlcb6Sn64s
W2xt8jiivhySE4MuTGM/l9HC5UzzLWpNsEQQ53HUEoNstYzQ6mcM8nwZpioepfWHqIH6q2a6gDTb
iXA2jlgO0p9ZP9Dzm7kp25ZOTbNUY4g729rrq3tvWk8dlsCo4r7gg55Jt6Eg3jD7CoXywIEv/c9K
I0mndAvrBLnpka8imv+lXaW9f18yb/mJylxD0ZMukbB8glaH2sI8bNuoM5T2jpzVPxur8QvApoY9
fPB2yk5/m0zod1nfZVHDoGcjciYChtOcnilRG32ScQlvPrb4vOIx6ejhtt6LPtr/CQ35E5VHcpQ9
f6g3111NnRdmAzuhPe+spj+ZIORaG8o3I9P8F9vXT2Ho5luuavNUFtN1dcHpPLFpv2pjPs6Bbn/q
VlvuCl2nDW3NZHaN8qfTrhxOYUAVfvHTrDWdEh2r8VBA1MHx/ygmfd2DigPNGMjifWE+dhV2sNPa
XsI+RDeJkHl+tQr5iRwwEks7Xxy74k4WkCPTDis4US6KCRpm8Soykjp0dD6CITOeBCLi5gdkgWh9
TzVtcFFcXPCOm2y2z16qr4c5X96GTOsjR1NvwgluNfYUdqLpw6QUuX1fpiolO9Gw8XJ0dRYiUwqu
8+IH2ylBUIN3NN050Kaj4CnI0J+UC8cGX1kIen1qaIsYQWSFktzwbx3Puvjkn5sIZZ/9zvFeW83Y
147+d4EpTAZVsEu8kbUcGEXYj4A/4Zour4w0hnCA6HaQSh82nYeVA0F3P1unSi7mazfZ1EcurQIS
0Z7GxDohPGGYx/XgjP7XXA1ICyB/Yj30YFZ1fXm2xgJGHOErPVCXiIbYBptEdmhB3S+a9iJH0QA0
lffBZdRH04sH8vl5jo23QVu33P0GoXbbNSrKJFKCTpVkC8lnToRU4dAVJJ0bYMUx0iw3uqk/tsNc
T69mLv3QBSVO9Dr585PLhiQCYjCJbyIgrIsHJbXT/7209oQt3Zh3oNnWUFPJlX9FsKl4KACnZWR8
Y5tK16nb2d6sPqzJXbadQ2zPUyeKrrMgEvtizTouTtcO5bQZa709LfvOSIe3QF9YKvWCFTAXO+q7
qgRGkMmjBPnwv0v//KqAkhSZVQ8DqsGkOrQMzy4J7Him6lVc5t1LDgLAGT48ylB4N4Mow0ozmqOq
6vaozxbweemCDOVz9zDfAE1iAjbPQL9ceRzyZ4FZWqcOyOCcp3e5eAHBM8sRIeU56YjmExMFUM+w
tZH+j7wIhV3nFAXtw1pYVdcqmTfCa+2DmHJQamvCch6wZiqRvzPO/ofVr2a5MvSz6dnXvEqf3bNF
skcW3SHPtWI7eCZAzbw1zvMKuTMryr/rUJco4pXxLmvl7HTTh/1q9pFHIOc6GdYHxwLyDVL9D8RX
PWT/mF8X3/jnggSP3HT5tDDVbgz02W9OOb7iuQkTaV4yNJv3VRAPnnqN9aGpTscXMeMQ9lmbSp6b
Yaghg3vmzxpm90dZuyccLM0jsNgnRuEGJ07T+UtqzFWMn3qi/tWDjUdOpUWmZwg38WwOjjzZvvjy
BUnldNa6S5mgl4QBUW3Syuwe8PXOpo5OZchz3NpN/aOi2/pJeGgXo1/c2bYhzp1JemNnE02SOmux
4UOwNQd6i69dVfZvksMlGbvxD/XRryDolw93gvXe4VieiwaxEYKSuMjIxOuSIkMt2mvhmpKGrob1
BW93EBIyNYQtYZ8A8TE8Tsz1YhoQkhaL4W0tbIQA7Lt5H0g6AQCzThIQ07YJMjjW2WMUehAtMkfg
oNdYoC38C4ZmbEQyf7UtUF8SGpgXeimkU11/Q5B7rHTiQEbiMf0hS4/ELfzB5L9iMHTu/lr772K2
vJ1Voh/y+gBTNuarZ0NnJq9kn+j1Plsn66Up+i52us4JV8f9o/rSZEQK1D9Y8lee/TyaBo5a2ez/
02AUb1IaDZ9EVSxlfSLc1t20tU26B/62tyGB88QmehENQdXKr2K/ZTBV9qq99IqggY6a36hpRjru
21AW5luLBNTrq9+TgDyset8LzUJZJ0Ao52k2/6aZN70xtrqnuenth8HT4ywL0sgo6XEm2vi+VPOX
lxzahKx7ivch9nSfXmzKIKxzVOgznmf0w0wHvDhlNIJBegSF8A566xCzplW3Iik+06YUMUQq4ACM
OxeKMqcA/I9GbImMeYqZ9GyVOSdXjq3/OIaKLfWCFtdyOAEgdOMqaYJdkXvQerTZOWeWt3xmNZI7
x9vngL2uwbDGRHAsB7xvO2h41QuOg48GUgV7av2jXNwtdNDuJlPNiYSDSW7004M99NXLgBwMq61n
bFs1w6WS9WbuWHukV6Dcsxh6u+VhbT0f28JTplRodzZT7yXv5ndIDZfOn9vNqJA/ip7+rwGBqi+/
7HXEAMeNlwgz3eeJ/WD1vjfWqm9rYkhjYzDmCL/vnT2YfILcOwqEm7cWJzUnmvo00imnJ7cEYYXW
xu6XLtTL4J02LfxKbgd27D8eqayRsgctqpOpuiTt39pjjtE1BB5LLLEbvUpryIfptNOHP1C2kfeR
bxsLk7aOVpRPoMaN79Bp1yuyJG+5hK+s5RoHu8yCAU+WuY41NSztJk5/LdKnzU9fqrLLk5QmzArh
DqGFwbc3cu0YrBxI0O/vyfTTON3v+84AyGq6dATtn6M37CaUjNux9G061IsXgalc9lAQ/7kcM9JZ
vIBc35aW9w/kXbqtcn/cFo7Z0uwU6WZB1xIC81+O3piS/1mBv1hIR3/RwBuge/ePdm9OWy/JvgK3
efd9pc4HYTicP1lIkFOO5mu/HILZyvZ8hwOOU6sbrHVYhOrcmv6nXhgML1VO6VZiU2it34OXgD5u
V/KWRquNpFxfnLbM3iV+c4hzzcZa1no7IiSNclbka0lixPX7KzS9QJmL4hp0SC9F4qkLn2EVI0kf
OXgGwRFKYnJcUuQNFb7bjYQdLL3rEmh4zpZ+P/mouMmMnE72UwL0ffFduwxBvrD5JVkfJpUAczHK
G7Hmj9yPy87801PybXFUayez79KzOROJ60mZxyZvJFoTJ5wSuW5Sc/4PZ59/NQW4tpykyS19lvwU
OM495b3cFWNj7lX6wV89VdxuRuCkKFT5sOtwdrw7b6mz8VefEC1GEm5dQpWZ6tc8VySgepUfBfRi
jkmZv1cVxajVmIeqS48G/dI9QT4V7FwcfIjiFxgx9ROT8/9/RSdB7Ug1uAAj91+WCfUl+eHEpSzy
/P2tsuGYOrTq2PTduKXX9jqV8mBMFOBuax2gfhtY80amUZBZWUSbPKyfL/2MA9OKdmiTkNvw4j8v
3/8hE4r2TOkvW0+L/GJsX1C1KbQ2nIq6AsuNuwKfGTJd3JM595El3ekTgMrKsuJua4RTrY0Rd1lg
4Qcn7kzJ48yn3FKBf6x9Ye5WjxSEKsmrm+HW185ehz19AXK3n3ch8dV4zJt5b2sQBrPnS9Odu90w
N0waJhMx+TNpPoFbdKjyf6vGsQNJkXmHxkxaqubIDXN1/4ad91i2C+YtB2R09q8vk7dxtH73i51+
WWb9qJn3h56WbocyW7alDNx49OzxBFF+I1Bk/9c66dkwOJ1KWVNRDKe+1+4YBmlEGvXHCkQ2nrEL
3KaaoIfByeWlAwgNwpnTJVKmgwD9drIMIF4TVp95sfee3Xooe4d2izdp5uQT9Yv6pBxz+Xcbv3GG
5YfBnfd+wgbJ0e1HqguiZ43Mi3goB9hRzr8Z3V44dfV/Bv75kB6MRoAUDsklrShzpQ1+vdQ30+gQ
KUifbnwaj+tsjBPf+5HL/AWLiLbN7PopQGl+93fTTtuN0tfy0BAHf0jb1NjJVndDqxmyFxwXsWM5
BPk1yg+9deXEK4ajLpb0MEM7Cm2MIfpwXbziDxEZo4d5i5M186xhba6uSJrr4KGoaNIvYq12kMwq
VDXu5yhs6/p9MbycgrC5sQ0fqlUpeAyWeUVlsaKKEsgqdp0j9VuO/yhcsLztzaCqXuDn02LSpyu4
mOYs7WnXi37ZdQHKCyy98wvsBSYv2kR7HzXPtEwkgnjyHQ2peaUPZvzvktEb35qd2XGIknGLvMgN
jecfmSo5R4Fbb11h/hADobDOvBZXphqwqJOM/o7m6qc6QJhscxP5z/yM/JQ87VzPLNdO+Obey1AK
JeYL8Mc67lFwYGsLRe/5V/HEg35fwCknfFC2TkgPAUEUPWe9HbJdjwka4Rxi5qYsvlI5aofvV9+X
dkHSvFpFiCxdO+eAVmBX6Kc0C64s50XU6H22XfqVhiQ/cQAkEMrWWK5ilssVppt7AbQQUv5h3iio
jpJR7274TLqbprfaC2KlULPJH3Aa29oCj6Mn0/8PPHlx5qrftXZ9A3P/kqet2tFXIn0UdArOL9+h
clLmKdfQp2nKuVmScwjSyHYzEaF9a0lXZOLoEcrjZh0UolQPDXPTqGdmyuQ9VGMOJ4R5/+/l+3tF
nQNOyQ3zSEAipwZVvha+kb2VRXJLdE7j4+y/MuVdYiboAgtfn8RMQnwKUrd+jJ33pBTUwwuq6PnT
883I1uvmUa9xhTYRu7JIY98zaN/jLI40YZBkxknz4fffqWjaZ64jOhda+zsNAD8u7iIeqWVrGydo
9B0HDl56y5ftCvvGuVYQffs9fYPw0rk4w3J5ELid42D0sofm1zIaWQ5O3y9X56fD6fgoBxRf8pkl
4vv8DKRC6SPou2pbtCtxISVw1U53/lSZ5VznlHJJGujjuTM2eZ8lX+NSWscJGH4EvT/5kkHXxk1f
egcnsOebsuBgOXVx9Mfp6E2dj6YDxcnFNxMTcLhmxsgXAQegCI4zhVnDosPRfBsJmP8wmHp+WT49
BUm1njzGK+/dZBg71abZPutn71MDv9hWGmkepmsfLDmb6Efs6eZg3jgJjss4XbPpNzCE6bekZxBV
SxXhMbNO3J8SGz21tcEb+7sS2UUL0ukO3kft5sGo8MCUJTxkTl+GmMdj6trjsfKWIUJ3mG59EKQk
q5lfi1/pn0zLcBbAZFzy7HOqhvUzocFwxeT4+v1KB9d/8PH+kyfNqaOtVXYw7JLD8lPZnzjIFgiX
jrAfe5tuCDTOgn22M5VbXLzJeLJwg+GEKbyNdVuZmyecYWWYadvHRdT2MWGDJHKV4s0vl+t3Fdx7
48PrGn61PGGVa1xMyL04Tsqpb+jA6qjJcqS6ibx3DY5zv0XIz5FBvlp59Struv2EDvaD0acW55Nx
bIsUhLoDSZ46zGOV9oZtbbItWkwMsXF/lECgzwLbctuV9nZo+v/cFpEIGwjmDbvRafK4F43wlbab
7oXa1VonzhwpaFyo9k+TlM6ZQbuGBbt/77ojrcSWzaP8YCyZhxgmaFEaQO4CbdPkGZ2ehbBwgRRt
cVga8QrtlNKL2DKFeK3TEgYUIlLa4vOeIsEPk6Iz4kR3P7spCEJz7sqNKoa/AY1wmtu1f8pM6xUR
MdGrKYFEHbuy6/hMpjrt4D5FFK6LIrFarHWf+PpWMbqBB/tqZ8PAKti9BwnktYWB+gbPcnlezLmH
n2LLbV3OBhPyKkR85WPL5CjuZ8z5ETCkF/d5UbCsDvqIa1aQWzw2ze91mOS2cFmUFtu+M2ifNjMT
T003fpNrjmLby8hgKIejIcrfsjGNI+lF1q2e6680sA5wpO3z4K88sOiaCs/W962W/qmYOclAXhoC
BiJQrEVsBMVKzYM6owLwPNiaDAO3NRnkkcbxLdYZWxcLXjkv58JzIuT0w6VbniN/grsnJNrRlFSI
W5Yx9BvHixL0SIzZNmPpiF8JruxatBYUl+FH42jr0Wy9O7gzXTv4bH7A5Ui8QfFNV1owXVB1u3eH
9IjOioWdmDqXXcTSl6098f6n5vC3NtP1Nj28NC5mbeavTn9shbOm4fnc4CaNUWlO4TOUy+toyEHs
hYPkFIzzqvkd6fGbHhR0GanwQ8JeznNmfSzSWeI5ob4jfAVujY6vgPkEGzMiudizVXGkXtgEOeud
Y1Uw+DnnG0W9111nodmykjRWFY+BsI29xIW9geSfbghzoG6Ttb4JCuA1Y0D0RpPhSjGRE3tkzkWo
g/M309M3tC9Zo1I/3RaqhEU4AOtmGBJNIwpmnZxwD4roRsryP8AomIBDNKBwCC2b9lCZwxtsVliz
sx81BrM6HsxsuaS1v6CmUdyCAwUrVLkfQpWk4VbMFyTHv3KiUeVkiEWW5sG5zX9f8ipyjdccfdNb
k4KWGIyMsVD3Z8hTeUA3xAhJVDrch4zeq5uect42/FrbYnqT1ThuGQbR+GcLmlLt4tY6jaIVcCLR
xjq957OfGa99z2QVQfV46Nvh5kw+nSmhCH1biLkyE+/DK+pPtELmSU9cunt18upaH8pjdtnVPuNg
KZuNtBjoMLfTXnADxdpgxBqtMa9tkWgM/nmQGVC+NKGDruBTsT5HkvlroAMGRqoNDG0IzlpRD1fX
avclW6IpLfPVsHDGOE71xnRsk7TEv6Q30DflMafKilcUDiEGf+to1fJHyVh/67edc5JdhB/TQARg
rfTKIO4v6Weh+nlv5Ml/7VzrB7rJAd0tvyKgpFw21USaUF3Bw8KylWhyix7fj4xOcKiakpyUUINY
zqz/3UJKJk5r3XepiM28SJlAj/oBHhFweAu0Qk3xvQZdE3uE7yA6Xi70TYnuTd/d2SIc1TCRNFqm
HbZ9o+7zNOHM9UueGZHcoLJ3T4EMMYkdhdQz1QDBfxQgqNvq5kzSBGidscZI1LlZNGKxhAUOTtM1
Wn1f9trGljUH4grOC5vE0VxzEoYCfVvO/U7N6kfeDNW1dIy4FwgqdPpcrfhlYMg9M/7HsN+jNkzc
dIpV3ndHw/2XK8c+c9fGJrqgnex76jyBpql3mBsSi75FDs6BTnODrZ+bFkls3mdKPMqxq507aklK
FMrfSgy7RAWMr+g2wFCPJqn98P0crehU/6l4hsIpW98c8BSw90ljaT9Y3i/VouKxMq9DljcksAVk
2t/StMaez12wXSxIeDYG+7DRuX2bcSbZbyAJqMiMbT0V72P6lbemwXCwDAfD/q+VZnCsRu+Zq0fr
oESy3cyC0/FKk8btqx2qFitEeNvFpTUi72RGtUORKuvl5K9o9uDvuuDvw8bIm0Nu9ve+0FkZpUeS
i5y2tpx31CJERtXjGDmeZmynFKRtb5KIoTm/SnrlUsVKoRZd9F48HRGhSXbdaUrnF8eHu9mxF9Yd
+VSs+DT3wMObzwag5/ztdP2c9f4XDpmEzk8BRnU+5m5Anz0YWEfFrM4CFlfIMJyhqPzZTVqsWW0d
u2n/OgBw3FS+TU9dQYidDaI3CsgwyULZ9ExvFQNc8aTECzSZGEOgxAYZCBruK7FLTFo2vLF6UchN
O2axqK0OotKo6AMN6hNEoePPy76xlkPJNpAgq3WD5SqHHCsWc6qdwLKFwXMfGC5avlSzfxINf2w0
vXoetYiftgr0eyb7gcUOy+/o3QePaUTPZy19jXIjY8rNkdUQeXnyrPqlQ8uIjkFEdiD9YwXoKqmX
DfL9vyIA47LWx0CN+xatZCxSgRqyf4Ocn2+lK36ovHrrC3l0Z1tjGsE5J8UaHVbcNxcn0P+49FML
P7harjyDz2IKU+5qOZ8RFTPLbcqImB+wCQQ7TFbkOuLfun1e02mc6A8ZWaSlXrEt23QnTE0PGy/P
NpAexrFaNuTSidBtnKtGcAo28FRW4DTnAyAkM/RtCi2nFD/dBMpvN3Zv62r1UWI6GweozJmG5Nwo
mvyaXmx0nRHySn8zXSB/6w3DfZ2cBoPscyxwyQGSXzS2Qoa6hB8AMhdAdUGqE/KDQ8vUgg28Hy9L
zc3eWxi2RtTAVIIIiJEO0w7ZOqXtc0gstRNB9pxek4uJh9/IHT52rS/DAN9yDHWX7l2V3XV/enrc
/a1hMfNdGgRpxGK5NEttYzMGNclzz8sytjX64zIHa2JAR3R1hNk2AQB2K7fkICfXwMjG/WoUFsTQ
aakPCXUIcI9O2829Nu1SOjtEAy7OCa01zrgyqXae07UfXeAvh7XS6TnUdvthtP16MxhpWZ1FBIOk
9NQN5/b9FaaXbeMQqPn9aq6VdxUOy7hv72tzBUHkuuQ6Pm1sokSog9mX6J25zm8kwvEOs09lz1dV
focpnhHcsIidMXfEwOrZP+yF2s4gRyqEYN7hSm1+FKajcCgjBy2zACKvGJ29Bdd519gmtBKLjuY6
6bt+WUgRVDQ8fZG0jATzvfYcqaWErrE+6uVH65vHaa0U77jRHs2kc/dOX53dkqBbjYQjTGmf+rwM
78zfopWzQuXRrZg87P2NnwmIswSBZ4uiCshMLG4LxPWkL6q9qipObYLBvDc5/iaZKYe6lmSoxLe7
DRLY5ojaEHmhf23x/dwYjdnRLJNsB7mp3HSU3Chyi4DbgzY8zumFIueEdi22p0WPO0Sx0bCU5VUN
xn3Gibn1/e7N1+oaPvFr5dfBjjKdsS+n86uSLX3tAeiiIkP8dTVoHpDIGOycblU/FnHK3S5u8D4+
5sR4DNI7C7ebzx1tPOL7kAc3H7Uhy1jANn6TrB9AR5AUMcIsjrR748nPUcuYVXcelyehq4ozYyH1
aj7bSUGtM8AHHlGg4eKhqO605No/L3OvNMDm6NOkNjB771muvKfFQQ4+QOVh/KdDOcOf62q4zrPX
vFynjQiMfp/POgfFqZjv7vN0WGeMjtAG1fNuacdg56NZOKGn6E/G86Ks/msei2ILHZuhgNa8u0Id
hemJC/nR6ZZW5GtZuAHm7O/kLi9G0rDuxzaxtn3TfCqk8FEpuXGEMuTeEnT1a//sIHljJt4nJ5po
wj8iU7V2Tm+nfHrTehI5+t/U57ati/mntFhQtD4xT2hUVkeSaxxMP5LB/XKrnlyvyX7MOCovucrf
OkDnoTWmDMaMBqdyknyhSUmvAJnHD7MyodZ0FsACP9tRiqVX/3mhDMNLb1VwJ1qkT+nMHmQqe/5I
k3XvcvPcvl/xKIuwBXSO6xkjupWOL9bz8v3V9wUWwEvh5uWx7dCdDXqD4sirUCoz+0UjZo5njAuE
uBjFSkzrGFyNHvej1SBKsgO9+hgsfAMJem/8EVQBgZF8NXO5MR22paXVdKbNlnGx1D5YEvnDUOnB
WjL7E5533Br1EprTwEK1OjtRDK8TMgVLs7svuMgU7oSs4fUtXw1a0h/VjNQqc8v2YD1fdmV5QwfQ
MOZobgOm8cM3biXTFtRqWv8oHU8dM7plR0WPDIICTMkMQhYH4Jk3ISjHlzaoVWSiEEPq6PWH1Pd/
BXNdf/CDyjgoPRsmOPSpapDv4KKqjQSJTaBkR3qfPSRXoPDoiLeqWhFhOmlLhbMkL7MvhnNWrvHU
5S7AR90KeYLaGNF2fsk84UYMT2qwsuI01IH7Tof79TCY5vyrJX6QqAZ5qseAE8jg7/qnWMO1V/3m
psMVRXCy0yWSZ9uYs2tAiune6VjMMipuXHBh0UwvnprPadXppw5zfASLxafzpTRC1hM4237SCTLT
8//vKw+FwWGpFxoQ6XL6vqCnWk4gwf8PV+fR3LiyJtFfhAh4s6V3okQ5Sr1BdKv7AgUPFKpgfv0c
cGY1G4Wk1y+uRBFl8ss8WWwq6lGNubbXDO7jm1VyIBkidz1bmbxVnuxuucp+ZR1PCCUMyVO0LtEl
zq3oiMYwPeVC2A+MBllR0lbNMIQMbwvnwOSARadmEs579FLj2JbljCBBHbMBc30xAF06U8ony5i+
AYcV50cO+PHZ4wP3T73Mn3gJuVd/sJHWT3XEshPV2yoZsBCgWkrOtQ0VLKst5FyS9GFmcF0wk+Ec
Cu8yFMMPB+D2Mnj5+Gb3OcuM0BufK9WOlFL/2Sf9LYmSYj3i9jnKyu1uZabD1ZhF2aGsNBH7x9eJ
wZucolK01rwvyGt16tp7OLSWr6gO+yzaCWZ1cV8KvYkHpfPV7ZERzZ7doli+9/gfNN1Tm4rKmU00
OvkOznyxkWM7n+3cuOm+Hi6jpa9+Z3U313E5SlkemW8/olur/jHNQr2YlnpJlhwti5BzoudM7WjP
yVbAO5xXCKDxvk3Q4PhTT2vPtbgraiyATBnAvT5lERqCwZKzHm0H6/hQFU8eAK4ng91jnyfJD2JA
TvK88lYG1V3bMNgLsVCmzWeh9Xj2XdzEuGQL0pIjXLHCCS/NlNh7IL9sVKK1jhbmzlUwjCa0EfjX
DxDT8p4bCgydwfT82FIwojtPcQn813KeIWRFn5rr9oGDjrUBh2bQtDRfG3rO6J3PrnEZUgf6+GqQ
0dWRK90P5ikQEVxtKR1SzHi/IK1G3c3MgpKD0brNfZIOkfvKjMahlpCXSKYaYvBC+23mudtxJmLP
cqPw+fHByjtn8/igUL/XHj7aLQfD6Gno8mbvD2R7qn45fTllfxglZ0sPHgigJiGveSzlNcA3lk1o
YZ0vRxzvMKMQGcTx8bOa5ZJqDy2x9SaoLehiMyqdiyUwHa5Kt8uwpuL+C8+Y6gU7tVZB9haZRABt
lEW5aqh3bxt2vD6vJy7X4c4fu/KIVu6dS2VI4DrutiVGwe7YP3PdZOwKybnDShGtJYC8K9hD2Fij
eotGLTZzsrj32dOQKtuSCfyINBei981d0/z1gO/tRV2cin7ATqrhJWiITETgn0zDd4kOAWPk/R6t
eMg0g8eQOhe3bzcjs+ovr0nFIeiJ+jiqfmpKCkyr5cPjs2Y6GCoYb5Fdja8ttawmyu1LHATDq3YZ
VDiTEe0ybr87vJ0/taGsTR537ZZ3LkwKk/SbVQTDShRRcpBOUJ8M7yuwovb9UQ8wx/dBbnM/SE+l
0WAKr2gt0UH+gUTeHSZKRRjFErDsSWesUkFXcsbVdTPZWfDEXz14sm2fC7Yx/QTAUfeTkWW/Cnx2
NfntEMe2EGb26pOimtr21mL6OsR0E7NXxdOmny3noPuW/EKF9dsPshqNYdDUPwIk4ynKMXzTHxFO
OVNFZrXHB9rMHPpsi+BwxSJkPMVhRpyfgTwJueqDFCkTrtpv9sHY/G7ccMKMZc63lJtzFpvOk6lG
eEnku7xUpDzUNx340zc8xqdCtCPVlPFvf6yfSS1Z97EMwP6laGlVgCrSt8ObmCsbE7Ih9zqnVjyp
uuAeT7QPdi9DUk+/qPCEy6XS7Qy172qLQbyMyrh6+cEwyuHbpB5jlSbV8K3tsFqN7afMpubNTAm+
ZYyAsrEu3x9Hh4D7kdU0dMsg7DADKuG3M7g6JEX3FPnqGSGR5OHYJdeJ9vrrHNPfywlu3rfUPu60
tBvubjo41Now17ib+0Nv2OTh8TAd8C76+0CNA+3Sf1ts3fuak+Au7blVYsn6DfoXAM6YMWIMgVx2
Eb2zQQXOU2WXpqT2AJg9ikmET9TtNqIciucw5ixml1i1KK5fZ/jmBlPIXTyF12wOmQQN3QlLObYo
be059TSvnBx5LYAf96YugdsnFHTZoOabeNymSPnP0ODo03KG6tx9pq5v3eew/uhV761BCMUMEobx
rc0GNKXRjza+Wwdo6j5+qCDKgNjEwTInRHLO5kuUdtYVQdziwifwCEf7bvS9307HFcXH/ngWzHag
vQts10PXbxImcyduwzbynAzXeJz/7yCO24UIgD28lh21GMx73QOXAQ4YuXOLeqi+XY3coy3fXAXC
JJvvQzADRVM/KX4+fE5F+JKOERidut6DhvQ2UpPNLKlXwnFgfIZl5B6wDG8SGz25nenZKjr1T9EI
z6URDJsDlWn5S8C9O5Oq+jdECE2qt6GWiqC7eabubv/vezyuw5OrjVvpbQczDhH0zPaJjJ5+nYg+
rjo3v5mOzi4i94oNvdvpKUeNYeqPyi0zLz0kvAhPhvtlTal/Ql08Iqi358dxTGnwSZ4LuMSi8Hxn
LQ3RXcoimhXVfUQ+rpUzUOPiriEkQtufmgDfV1wd4rjxV6NMX13ZBPfZIaQXejy7OHIFLsSmOtmk
QVdN5EZXagHG33lVXeWQZy+1zd9qTi19UuR2Qh72S+X1/qoLwmYnnNpZPw5xrhrvGJQCUPQuF+Qk
N9ihmG9Q4/OCiF8u29x33kv3zFu5fI0N+6ufxnS/TMSW1lE3O5juvGfqNZzbcglzF6SKgnwM949b
WNZm1ckcg9/WYFeHIpy5xotgw7Ck4V/x68wMwsuiS16EsjLAFaPN1DfblYppuBtg9Ih6RSSPLsXU
wnyeWNZ4GQAGS0xNbFkDBl4z2MI23I6RP64r3zyAtUHjdXmOaWQGPiM9/6TEzNh414zBfHNdTzPH
x6PCfflP2CXRkUN2dioLh9735K/RVNaG0SM45Im4HhVx7FQ9mpL4ldFus439jWkffBUc2M/OcVFW
p64RaMioeBv+9dbRXsmYo+u2XkbjlQysvRFNghLCwQeN13xmZno2kNFwxzxFbV0+4zbAMLDCzmpt
5WIrpzyGNY0LQZSZW1JoT0YKQNpBS8U6yYzZ7ZeMbRCtB3x0VTz+HdNEYIrJrdc6mFPOdeBL6OXq
oonKBxlsRcgjQGA6RA5vjqZ20D6LsN2qoMl2DNtbfnOfulx7pNXN6264hkkKln7/K8obQIWt/o/N
jPIwtTeN6tnuXlk9HW5rDbZasRNT6G8dpvRfFj3O4AeaH2rHOJDUmb1pZ9vfGYkgbIlcmBr/EWmn
XmN0kg12BgzEXfBk4iC+UEYRn/OCIXH2wklyBzpocChBitylu4qKG6nEb98U/mrqabxTUySxMvFb
mKgbnHsoa+cmv2ZHOAvB3G1iBFBV2FZL2hcxdcTcf1apYfyXxpG5jdvBX7VcPShMFmTXuKFtnMGe
32L8k7cWiwpvWgjnlhmc/DyR9FqHxooJtTy2jC9WRd0yYS78cW/y1qThEwsUZv72RG6NMltvRZXW
zlpmMV1wRuvGBG07MwKG8ZH0zPDyBXjb20ufnYcuaju+S7Tcj/9qemYORuNHVy7UzdrHBkV1Xm9e
vExwWW/6TV2ODdnzVr70c5aca2/8x5jvK8xTLpIyLT98o1hZPlCdkTIoJR02R6/soQ1BVFBSXYLK
IUesclib+jIueyNJl/zk5v4tm+tXOrO6MzcBIIoT1hmjmv+VpVm/5ii7TawXz167RXj+zbR1YTV2
22DKProi3skyiTZBTqNYUhjRyhBWvSxg4KcpojF18KdIfH/TlsUlBG1DvH/Kd03TRTxrbM1pp46F
z56PZLkey4gGOBPP99x90ET3ltrdgHhKXRovApbn4UrPqrHzYiLWXerv2qbO0Kr8X2om6t4ltX2K
J9/fQftUGJk3cRJdaLtRFI8IxstaklJiLE7Tzabsghdsgi+VZqBCR43eVU5Zb4TFfF22nN3yoa3o
S5+/spwZD8rVu5E4lLl3ctja0fAWaAxzafinyQnx4eAApptcWwvXCmGfZwK2YtOPStPQlMRgFIfh
DA+LR6MaoDDwd1uZZub/ynv9F94d7y0f5QpP958q5a+Go3GXtJRzkkBdRxyuS8OId+TwaIGfGpKN
MtuiMCLe5cOFztJg3bRpz8477AopwgOF5oGpOXHUuDYHVZwkOP+VqXiKp+VD91/li7dM0iRnw7W7
9MOT0xhEzSYr3dSIwL+aOdnP5lfXFvX3oJSxaUPYSDrXzYcOaGPK3R2OrOET18yLbbtsDSBVrqkZ
W8diKTwuhMpuCUfXtT29KruF10xXLwI4Jm3M2sw6ZnEUXTExZDSbleP71g7NasSnNz2Fc07g34nf
rKUXFnvyy0Tc3XHT5IwSN61nYbh3Lq9o4STBDvY0uvcuSOl/9nOCOB1Vc8IMt73n7Q3he/dsTAdW
+xAk81z5d4bZ/Wbym+tMm8rWz8vmWXHTcwhv7CbN/UyMxc+AevVa9kNPqoRXdnKsV1MDU66otXma
XebvXf13ggHxDAiAgS3h1oH2500cPeFTEPukWUyBA0VAWQ87QKE6rv0Q8W2pUxoedZmi27iJco9Y
D9+0SAh9puotQSPZgivB6FpI3BghtIhgfjZGF1VwGjCP9tlbEVJn1VFgggxiB1tshTk6XOUdISNl
GDZYPrEFcsrqtvQuI2BN0fc8je/g/rKrloZzEcGwFznLFsmyY4sV7hSl9qdQQbtzMFsvmIXolJi7
EBPmYQhaUkwY3fC2kG7NyvE+Tr88q/4z1AMBnoTy4FIG/DDBzD3Mpc9sbv66ASaZ0C0srOJudmOC
411MZa50OeA05kW5+Ivn0inqc9Nn0QWfPyuCToedNeXtdZxn7kId7Yauaz5XHW2VhfU7C9jn0p7n
v6altcQwQZFI2Dyl81Mi3PHiWOl0CX3lbAecJCu4H/05nQV4iNlG4J7sE0HWEP9ijRycJ+3KKvWW
w091cu3Ov4xG6l/YvQB8V8bMOas9MM+Z9r3HjZa7zfnxgV2Sz1rkCbxX5wKc5BZ3InPAv1ZRRXRf
Ts7WUqT5SrN1LlbBHVHZZbh1es/AjFoaZ1PBIzfVSdRtdSZ+Fp+oBk+oJhzpXj55lkPPVZT9sBWH
52nhduIp6mx/OBrOzk9c79QX2jvZJQXKsaIz6vFjOQmuHL9crnoo4xU42H1PhunoW/qz5Ph5K4No
eGElgvvQ3Wy3Mo4yTP/LfFs/BzPrdt6OO12Tyy6tjT8U3UVMMK0fHyruGkiWXbPqBinO8JzopTSa
XepkGWIZmETTZdw1qMBZl11DO/xybRYQAbE95hIFPfU2WAAxoKOBMwXE9AEOtQ8CXqkp+Tu25bHA
Noz6mN0DBo9pGO1VBbQwbgr4RQaYF53hmOBcxgTIZn6bLIMUj54UiiobiKEvAzhOYDTJKqF7HAN0
RtIM39K+Ma0P/BPBpvB7dWo5g6/se9pYeM+VcdZ5NV8SJ8Bcze15HeT/yI+QVZimo1vKZM3ZfFi3
nnuMMENvORJQ3e5ggEsbvAoRzVA6hGcg2xusXIwtORcaGkldFnHi0HPsvGc51dudJ8J1a9xmEgPr
UddPEZFdlDIFzR5C4HaaOsglhQ+ofchOQdWkZ4ur4pUurBFy56r3CHSJSthPQZmt5rSl1zbawQbg
IuV6KBrLIyPdTFzbH6X408k4vIKeV3uYnNa+bjKYQDPJxFLPmB/eRwN3vGlRCTLAHolqLM48Ku42
yDANca1MEZFHnLpkNXxXD6ved+I9crxceaKfnskoptskDYvFBrFnIhlfuS9Mx96SN79h1U4lSB3f
kx75aPV7skA36bz56X0J03XBQlmyy2mJ4zOzzX5N7awPtNz7ReyeawCdBK5oXw0nZ5fPhL8zk9RV
wZoW8LLi7bOATwdSbnIOES460am3ySY5qXvxsQa77XM+U+KUZeGd33PbJFlw4k3zOZgJXo8Rs6zg
7njStglRa1eM9SPM0J+ruDjmEpCpG9F/sXBnuioRB0Jvlxy4FIYKZHHh494v5fRlC+PuFXl2TJRF
TFJD0Jl6xITBpv2toHSaOSr1N/2Pn3f2uuESorkprHB8YBD1wucq0W8JbPn1gGdzH1oVePH2NfcY
MC9WuCxUR8Aj3pZCl5XXioxDcLGE2lGCa/46K3b3m6Iy8Bq3G9etrR3tzBeQZ7R+52TnOeIv6tBW
hX+NKuq2U2pku6ww9lVNHFkY0jykVMF2R8BQE++FOCYA1a2uEfbKYy8YKLT2D4guyujMFEu4i+V9
YIYO5mU8gDbdt14q97SPoWWDd4MgjfZhjPZLPyVcbaQDSQ8ocSEWbCjSY26W5PqKCB+ImN+9yhJH
p5HfqUpeHS/9qzIK8PzYb8gN65TSNJ9A7VqmybPGno7szF3ab24YJjgjqE3NZNGg/O9PR5a/lPPB
ajrrlnBcS+wjAI6d1RdwxxtqVmwrn06xKUEBitckz/zfloEkC0cqZz6wWq7azGq7l3owH23YoDmx
l6+6s1Kjfp5MLu4gSvutwcx+NpT9nKOuD92aZGVIbkk77ArUG7faxgSDKXiaPMWDpJLnOMi8FY0o
CIXi3tmxu6uC757T3rxwJlMsn6jVL2ZgFudchLepcvtV1Nm00xryAluDCS1haZx+zGsRBmKh5jd7
uFtF2j8PTr8deOeewqL8l3q+c6q75SDiOmdt8pRpxrBbOsPSjXB9ztzTtCtEmb0ZgkydmX2LvoqP
rKl6DfKYiGCLTodou2uDCWs0k6VLFdNe3rkMzf24JjV40HGeveEwYSoaGO/EFWDhzNawoyvyR0bt
sMsZ4rATcm1Uw9/cp41I2VEHK8NkWNekL5YhX6YOq2AvJNKMxjaDLTnZUIqm1rYVoFM9ZOQqWwxL
dKavKfXxOCz4ucuWwDebMcR+UT2TBWIa6xfJxmqsZRq3mDtdFHXl9lu3k93aTVrU3jwckfFce9Uk
TnSNl1WWovgaKkH6J9Yj8YQac8jEMQIzvYHNqKfmO4izbdEF+hhEyS02sGZlTvleY1Qgxd9/twqi
q2v3xKCXD6HBuDuDNIRF01tXIeYYzwejMyYdvpCa415YVbfEzu1XWZqoPuYX471i20fJ0SrpDqmj
uNlUdsuhgSH/xo98xl5g8W4VHdSbgZakzSQpOXLT5p082Y4/cXjhtVvT8tNyP+KyM4V30ozFShWR
9WIHFuSNrkQImPDGTlasT5Yro7PTRG/5IBlb6fYIIDOjTHxSx8wDdoJIcu1JK6+ZaTBjt5tTULjd
+1Dqm8gLgvxDqLmjlr9Cy1YkCQlAe1jksOgyViPkuJauYp5imRwnAShuESz+U3Xun0l2yzd+yAsF
YSQNBI5F/613PJYiwG/Z0sQUo6b3cXSCb/2F0XUPm4zAO0gPTwIZyyypdlHMcxdnuf1MKus/B6WE
OTgRyZhsot3zOxHBnFYupRgUePRoqVa+iatkDewifzaiTtMBiivT7oFkqZG3BzbLlTR788VDm98w
6uQGGOoTlma3Vv7a1RoO/NzlR4lGv8YuS3lEdoQp8zM2gECwtJFo0ezzqTDURlFYt5W1HLcj++k6
8VlWGutexXcn9oPdo5tW+km5gpcIRtjUh54+131NtKBuTI/YfaM22lDdJTWAXbSFjDYuAfNT7tf0
IDE5H8oRMF8H4qKq5NE2zfeZ+/pmNge9wn7QUhPRe3ub5DirNP8+L3B8ZCFacaws4GCOhbbU2ed4
AFqq1ZrWIvGRGuJtdMC+cASJwWhhxS6bLj5w5unX2nfs3eBygrOWfVh4a70kEEycoSfXqq7opQWR
q/El1kX5vLiWdvzeSFiSiR4D23AzytI61XPExKpM+12Tpl+jXgpY5pz0N+vgGIasWqa7wye37geQ
xHVBoKqMeibKrv1O3moNspnEOibMJ2rw8GX6uBi406+cKHPPajrHepoOvMhP85C+c1h/ZXj47hYc
6xVFyFpH7s4zjHZNAxPc67A116bhzRuIhiHvWh+zQ5XL+OpK4g0BrtLa++NxDZtMdZyh/lkJDPMh
w84Qewa1tJPyt55DT2la2h+Ps3BR8nOHY18viE5OpzpGL2jbdtP2UKwWRRz3Xf45Et8rUM/pwtj6
RCIPZs3Ft40xeXvo2Kp2Coylzv0HX3JzLcq0PpECOamh49cc/FPNm3gfkXBcfg5oav+CdgLlqe1L
NdSw3MoG/SlM2YuPMqGcY2CgyAUJVJgOh008z/OHzrGe4N4j6uorfyfKkOgllTWnxA0ZMZB7Ctxh
w+UpfQmH/i2t2N+n1vysy2g5Auf+tXHeZ+qTVm4L4ykRQcFjkdwndpAlEuyeOnc8El7zDsSQuJwS
gXJQ8d+MnKNbonFjDSmTIvQSZ+Xysr87A2Rn1nRo3yyzUKp6gEIQbAqWyy3WlukIdPAcBL713GUU
UAWiOPCYPkEoaH+1vl1jDV+YOuH0A1vT3/XY7QjK9G+hpdJjH03BE5GeraxUdyxcgyKwbrT3woTO
PTZBsEKLRczgBemTIjynZaAPKmlRzUM4R4Z7GiAb7WmrxDtoJH9U890Z6l8zu/m7W3t7T9vzivjR
mctdepCQD1bwj+ZzW1BxayLLv5gozBNKwbl3BT0ZTMLTonR+BR2y4rSqOzphwhmPU9mEh6JoIfzV
LM099CoOl/67SUaI8X/4ics0wmpLrtBrgGBr81dFXE3U4tTaQ/1PpPoSzfUeUJN+6YlwPrPY/vFm
55qVnnc1FGwpmVNm75OTtxTrsCHb/2bDlVcaG98hBLqT570qRG05+gRlYUduHrfEAdOFMYvwySv/
eUMdfPRGQQ6vGqH0uKw1nfLLp7zhDIYcoO4dZEQ0p5SSDmiGg/lSj4FFZDRuLokdUgpXiZo7SA0+
KMD3lC5UAVl1OIkAIEEqaCGb4K0mQEpzWzgW716d7Li6f4STwQnAzhPOea3xzNDrHGTZD5qivvUh
/0glnFLYboaI8Sq90v+YiX0GGCM+GCxaBy9jfl3NNbnfLJGHRo39a4FUnmu2FHRb9Vpg1toNzCkt
9o+qbk0uI8gF2h36bWwq7pkIAae5zCkWSvsJkaaiV9isSnl6fEikh+L2+LTGT3YKO7fZlRoRq69m
e50QpMDtXCJj4sM15OKBbX3dnB5f14xND8Rhdg5Icby1ZkIrLTfyx39TBhNcjeW/PsWY4AHfE81A
1/UIG6PR8Bm5Ityhj68Hr89NUoP8T//73a4B+O0mWPkzm16YxwcvTuPDSKh8dG3/lEqkJfbeoxv2
/qlLtbcOkjFZd1itT3YS4L6QQ8f7bvn68VnT2e5eesyMqUc9IXeNp8dnjw9AO7NypVyL1FDgAnmD
RIcCemw7M/6MjL66CiwIK3eS3t0lib8TCVYEJ09D0pPY8KEmy9VUY351y7i8o4t6meXf02pInoyg
WbZtEdxtTRVj0ItNh1drH5RdePdrICZxS9PE0CeXdoQKk+kYsb0173nIeKHt/N9VSnN4X87W3fRs
Ri2uQCVZvmzdELz7WDy3QpfvgY2Vqfo9Etm5ewiTFwLwLJbLlyXy2q5L4451JLDvaDoZ7XrjUY5D
eXbSWFJC/fnQJAvt2sCbidk8FMtuTiLiRIm1qpuR2tvlBYgz579QoUAC9s0uTsABWup/U+KJO/uZ
dV1Q/6uC3FCnHP3iZi4Hkh75Mm3L7O6Bv9m2glIjjmM+eTOI7ox9EK8jp18ubEBqyNp9ZsP74z8m
cmLq1AgwaVv+2w4BpS2+Isp86X80G31Hkv5rF/X4rAuz/mgWatYimBojvCSAZNEW/Fm/Dn1uKDkT
NvIjjtpMVWkfSRhkX26XALvDoTa0tXjh6PgnUlQ+SoO7ZDdBwdUhNlNvCXm6HvybwC/Fc9124XtA
C2ewfN9GBBi8kaEUSsHGdeLya3ZGQnNpKc+PLwVSpjk7n6ns221FwmYNwCFY6cYIvgjkQAjpM+/E
fNL9Kpjx8F0hbUw+OtnLgHTF0NXs0UNxRIRKr4QKyQ5jzfrm7k8TnYCgmIrvPrSAdJj+tE56UBIj
ifO1SvszWS7zTTnZdFUtdCo/68Mv+hXNjWU4IUASP/wi+19J17z7aTmcxRDYnDHq6MvAp7BuK+Fc
PNCGa2wENkef+pCLBo9bQaPHrOxjGgzeYcyTfovEEa25j7PuqGamQdo7tjNspiTwmxfbLX7bSziW
mkFuOp34FWofcG5UJb8ERQaowuKrFPaBkOQLp6Zpi2+Gv3qqxbdAEl+rEjHcHZE4k/4MDK5Yh8Rk
ocP4zzhOASh05CuiqTogNCCu9PASav1PGpnc1DXloTN8G8xTsX9FvCbUNrSnWFfOV1uGyEQZE5PM
8ewvqw1/+noi08zP+Jr58jVRg/EBFWujiozTnoU0atsFZgInj4AXCJMLNaZkxtRb3jFvNMhM147m
VyDmJkgkPFb5BOs53z5e62R25WYm/UNqlJe+jDdd3xSvcqieOUt3l7A3I0Rcz32nLGhD3xd1HyLy
j63PgxtgNQ6MPPomJkEFmBgX7GuEBNtSNFSNDDy95Xlqi+FKZKV6JTL0QRRh+k5nHocWhyD2NI05
1eiNL3aztZwJFxUC5BArAaP/5ftta8AFsUd5Meuk/IxH93+/n9qpue9m8J0Oi0Key/ZrFuIx6wlg
fnxiYSovnlHL9eM3szqO7JnbpBfLdYJPZG3MRdi5yzG9N8arMGW8NVjHDw6k++8Bj6HftcEpjErk
Njd664OchOw0RCi0sf9tmxKU+MSzKcy2eY3N8PPx/d42XE4VVnVKna66lyTCEryA36Y5r3XKiCZx
G7VN5kmDBis77jnTsNOlOgqvST4UuvXZK8ZoLZb/E8MAxomSRnct86fM0dWrHVMAC19/nbSeebY1
158hTPSBqOT4XZMEN5wtkfn4Q5aeezCQQ8mfpfO3U+cvPCMVRiMPaEnjvIpJ/525bdscuye3ZqqR
xvkqDLmwq/l1ksCZmAsklD8MFMw1mQIwiQON9cdZG6pFjfC7D3nvIP5/0WFd4LVHOKaPokBwnnce
uQuozabad456qwvGyAHSPKOrqX6tYIya1zSb3ywfhz79M3pTmW1/Cn2WKyu7tkYC5s3J1C3vWejD
1L7lHYu2HuVfiMPed45m5kj+doZEkR6rymQnVhMxau4HgpQkK/jObHEQSB2/IrT0wPJA7lBX7n/r
ZWys5khefZH4N1JiS3dKujeXvdRpeI877uLOgcTBrhd+Z8Z/SV8XXyUb/lGZNCU/vm2m6qUqWvUG
6iSEjVPB869/I7KK73gqmrUzMltMMh18FPx4djOn31HqbaGxRNskpGGkXHqYqbp0CwUjnoEOy0Yw
HzM1WRsLKtcXjm+SHMtrb9uYM6wlBtWybY4uF/M6cYHUJMbXiLp3iPvJ2MJPicnXq680Q+iblT++
pE76dy77Z4RshtWYWmCtAYkg5ge7pckFIANl7yITWhcUgTXhn/q7TYiIzzkDwNId6286it5Ky2tf
+2FIKYeHLcNN5oDTmMOJzbsuBR3lhN3BNKzqe6AJpjQuoG2Q49vWJXhUv7USTtxU+4fUSomby2j+
nlT8HDt5+9arTj+1zODXUavnb+QL6Ia6wnxJfOXNgbL6+Pf10F8NMaQbFrNNkSLAtuSkWf++hhVS
twUHgXxZMeXmdrQr9IfQNL+IgbfrmKGWFtbZDpyQ8kLevxGF6t54Kh0kIOHwJKtWzhtnHCBjes7v
isgYEOBljMmTY1DVplX92Q6fOgBnUDMfPWGcG3nOvf47Urg5OWKBpPndJB62AbNwlzjPu9Ql96PM
n7YdfAMkQvvbqASnbMgfj385ae8tKVoo1OF7qc0/WQW4ZcKbXotO70YjP3MbwAwgpr9Tlm7mwM8v
WjPrNujrtNLiXNsxhv+hvjteOe7STPY0YjMZ95HDOK5BrNQOFbbTjJyQucEBRMKPELgVksJ6Y47O
kyz77Nx5bA1utlaM7DcjtEvGuv5hnAy9TdjLvNniN8+IZgge56LtuwN2MmfbQDlDUeIYHhSMSNOI
63Ika2JZmH/WAi7qmqNUtWo6ghcGlVvhso33pAmV5sUN6yg8g2J13n1nPj2eqCAnjxWG8Z+GWs7W
KvN9GVd0Dkp3RoPeWninST5cZ28k6DiHHTjs+N0TcLdEGq7ZRgSqtxOcRd5+NBXNgGGxjGstbunm
aFnfcdTcsqTiPRYFFIDhml0QWQOX44Ml/U9f4YBjCM+JpSB40HVHl9MtvobEPxT8RMMyPXDtVG/F
FLxOk7uuugEfI0oDtz4ht0M3jisvzs+JGzABhgMx0qFXo1WH/ZhfYP5+8qzv8bXdiXXeQVbM+K8w
YUXVLK8xmJVVrzj5lN0I1ZBpf2XS+iqaHAl+Yolm2vMR1wbdH8Z/HPEgE4Ut22SI6j54wERJv4Gu
aOWHkzYbGSbmW+/WPJsmAwSVx+uCcCpgGafbT6aZ77PWlFuMOezAfbvnBj0wHTTNYzkBbZWcjLlq
E8V3hwwQTh7/4iJ3JUr3P9SdyXLkSJZlfyWl1q3RAFQBKESqcmGz0Wic6U5yA+GIeZ7x9XXgGdnp
HpUSkim96RaJRXiEk2YGA1SfvnfvueRzOOOEKaO8UskSTWUi3l2usW6i9LlOo7cQuwDe9/QC0c9Z
tZg6eKrJzcKI7CYoI2y9oQGJvwtgNSxABw3+8uPqss7wh/r90r9jZhhZj2YrKL2FfRH46MoT3anz
UEIjxIGdgOrlMCs7+9HlO/eXVobXjN/LwS+2voz5HKDLv4cuLGy+qoTa9xCqOllFQ/8djDi65hwC
XIBfkQd2GbIUIiG+zQIk0bAa2YtDYbwOZx4DIsLphs25YEtlWbSY474o28SDs5i2JxbP2REx0yso
CI35yIBe7oIGGijdI+dZC3Aa2r2NexHfICbLz6FDRR4buffSmua3IElyUik4uRgs41tiTcielemh
lVXPEqDHTe6UT7VpNOxkMj1bfD8iRnQYzvTG7I5SCQMw2SCCkOLGK/A0sBjpJvuyW8HBxErrQxr3
BFY2BgYHlSSbvCsAFBrUhXSBr/iuLxkcwRu1Z8xQVx7nQ8QPmvScsNW7WeQ4ioHrXhHI85UBU74g
A5V8rT65LbnIpN/l58pkLXKHRp50VagTzPcGOnp/Qdhb9+JlOt7WxhRdmFHSHNmi8k1LkpxXhtUq
ysbqJusdvZ3sM00Ycm5zs75ffP4s3c4QlldWL3giAFAdapVV1PKWswmQsmGAaHZG/JDlCF2d8FR6
Lrwm+4UeyASDg1cJuivfB0zr0yvf+3NEJtC3Nh16bs0ak2xRWOdiMZm5/MTZJJ1xPQTi3fPDTUoQ
7p77byJI2zHWRF9FW4NfgDb/HtbewQ+z6HKSGO+IRyEfic2zCcFx+GW+pQqsV53u+mOsui9GrgOc
D9cBUNAw9S0OHlX8egDzsAo7Yj8q32TNMt7ZItbCZoyWEqA2duFhNqhtPcYHq7LPQnrm6SuO0fYa
vSEc4954WARp0VJLdIj12jnFOMb5cl7C12eSnHOX+X/msCVMPVCvMWwuSsNjcbboPsFGEgV9TlVz
EOt6FijQog65IRc0p7gOnviIOarvmNqDs+gQU465t66rHJiG0MkrgKoDo23I2ECAQb/lCfVClx7Y
RS5MEpHAnvkQ+8UdmO3+qtZNR85eSFwGNxd70p1TNea56gMLZRn/NigfdNamx5aMoxrazSxwYco8
spmus80zNmcS4+SH3hz9jYlkic6fwI0fOtmzDlHCYCktDiJqvzep5e1cizcUMUkuVHNUwmweyLVp
N5Fobyn6m91A0w1PDYzYDhVuEw2vRKUusogLkQQSFtj0Wfibianys+kD2KVZEzJlIOKE1+O2xQbB
ybgyB1awuNiIlCaxycz0XOFXxEyMTLMEfXXOwyHfS7vPtyBoka9RqAsGLnv8jUiKh+Tux6fz0Aou
C6TM++EkkhH4pcOMRrpGC924Qr+Smnell8DaLAOczctSS/sOGHC9JoOqP+k+56bWNBZ+vAROqNtW
yrUWor1J5sm5mUrjvXbi4pnkPJ/G0kp7Mj6O6UAABWVpgf+aQ56gqFwO5hbg7NWPc/c/jogJ6rCT
ERPZR5mSVSXJhCLaejHFf1c0w8aFQfc8VglLji7tq7peyMABSrXltjJMBJJDRoVtmEO6H60yeLYD
cYL5Nd8PDE9x1vj5Po+wSv8orCCeHzKBxLyzbdQfJnSYEGhcoC94rv2znd5MOV72cfTNTdxvDJGd
6NS5W693LqnyUVe3xQZDnHlQbV7sy9q9bFk+T6PmD7ytY9+9RzlTDlbNbhWEintUCtxICCdhv3cI
RAr3h7MUTUtq8KHajkQoMCNFx38XbhZhpKw7RhUXQT5xQ5i0e4oQ2asfVletG39B6WMeXtKHEIF5
N/eDwmfx6dN8OJBLtJumtl23FmzrjkwMclP7Q+DVQLZ6GsTsS1Htr7HeR+uuRgnr+cVXQqAwKzwB
LAiU9mEo8j1DNVzMwbCuoRTqRZaV0xLoWy5V72l0mpI/0uLiG0ccDG0726oxneEUbmct1S7Jk2cn
iTAdMZZbtWSPUbU5t9XgBmvgWM84ysWFj4inzu7nuOH+Y6hFJ4tLJkr0QbbDmteO/KKYos4N3eZQ
i7RGuUU7JHcweibCbHcRF/kASCE2Jx4CXG7AQGqk84brMOpiu3XwRm0A5fIeUhQ+7FISGfSsL2vA
LAxDCoJ+3Jxj1lwc83baF0SIb8xYQ1rz78ZSbcYO9E2XDt6J3eAR3jX2GnOimM1JiiGHHtWrNrYB
XapnCYYsr1isrXRCwQFmmjj4hTl8LYZk3MZVUO5KMWJTcZ6QcdyNRb4xEqgbtjUkm/AYJA5CEAbg
cxIyUrK687xMgoyshu+myxLBcLuOX3Trg0PJVb4cZZHGWqii4mVihiQvpM5Yp8T4rF569I04AMnt
9cPyEXfLIHta5/pi8OzXHuQcxat7YOg/D+69CmYUBssUrJDFYjC1V17ZHMYsvumT+RY33jcK740B
NthuixelsDEXgX/up+RYd2c6S9uKYBRtwqFUKWebMXnHCgnhIwogZmR73bViR1isSeMOf3zGk2uA
B/WQY66sNMUjWt349RtpBfm+M0Zakra80EV7QDuXbeVokwMbMpzwOE8PPkJNknE8AzaxXdW7IcUu
17fvmiDVVT7KV7TgHyO7byljdErYIZmi3OTxCSx/cQzj9rtEir/nK4SHyX6Nnpm0rqw6iXju0XV5
iGJaGnGN044XFcdsHgwowGY2TZd5Ph4jk6tl+4M8hiNd6xi7HARPQ24QqJFzZlGu8xnGVdm6W1t3
pwLO7SzN+hznEVp+gSnBTFPCVPu7zGTcRP7YuowiIM+0MVfl4G17GS5vy9imVY+UcIZYBafFrryl
f+E+jSp9U7NzibGZlpx4ooLs+sJCxju9slA2qxaN0waiwrhidvqkkDYinQq2AOdmbuYiYruUayJ1
QWJgx2HeUxCeNe+tRu0tdygQQXMzwdqjwGzGTTBM9MYd32R4hksadS15X3Pp72orO/dkGV1IeJ4s
l4iZWV/RoPPunbJEIrp8yQE68ZrDROc4qMGd+TiSB0hQ2m3AOi/G+CuzgeWjhLxAePxNRqZPU45R
TMCu3j3jG6jX1fQ2RAIgd9Jwi5IpkNjWtmmDrzbK6XSHk7sGnkSJp8MHwqQRd6KG2TlF3q5Qhk+I
s+bbMkoehiHf9aCh96qhfdxLZGE0BsXaaEVF8bsHHHtfemO0UzRYN0WLFWymjIvPQW/SYMOzOTrp
RU/2KdDR9pKzGJhRbdDWQ3i2iVooT37lsoZayOB9XIvepA2GwTas94J9y6ZdbIr+xqVHsG+q6rN2
Rb1OApA0xCm1pYFktGZuEVPFzo6HaLc9AxDZENTFQMHJV7mj3gnoqldx/clME5yTCQpJj9U3z7f3
0pFrKtAHbeSvjUu4iZJvIM0649KhIKgkekg12jvbMKha4RZujIbssjY8WjX6+Kh8d9GeoCvFlepP
WBx8cfQq47bwgIcEDNgVFaebyUcyuBcU4qnU00OCQ8DmLuIOZk/pMyDCcZN5DI6MGI5XBrpQTd8A
uek0fiptKkNzMMG0RQjxdfuaDU3BaTUvkTmoT1uEkE/tVWkaYmfRRViD4T9Vcj4Gc7iN+OU0UFFx
sbGXa0iMev5IA/s+HacP3JP1Ks2ZWKG1xmYKv57W/rskX2p1KF1NaQqBgFmlc9UB3tR5GnIRMZdU
0IZWKO6nmL4onS+KARLzWDxCjO8zc8H5bZL2c+p1rwnIO+UHn6LP+E0m+uNI8lH6R3vEK4GOQ27A
G2Nxnl+kw7KvluEm/AlmPsVeMWy/9ByXECDEsq1oSgD7RbA1gjfUIhWAARy1cLfUyu7CF6BubGax
yd3NtLazOoytc0YKcNPs5KDhC3yj/bSOlFeiCcZxaoYet2HV7A2LoOrZyS5Ky4Gi5np3JEWsM6IC
1x30Jdus7c00+9eBvfRctXdnZLSfNZN3dslBVusWCU12YyVY13tnITPtyC68CHv9zoTputR5c6Zl
Nx3TzDzx0Pkot+58u/zgb8Cdg0EfWru5wQZV6hiCORUmK93bWFjjoQFf11tOt4p4KjnYCv8yTLY6
QPA+6SDbqAQcE1nMA4uiuIxTDE8ZImKmLTm5rRuuEB40QYIcRppM6OkgHZIJYijGbZC/J4lMN7eh
Jnbx34/4/b9I8P0lF/ifRQX/Pxjx6zl/lvG7qz/zd+A93evHJ4S38vPntN/lR/8W9ysc8zfDMDSN
L9sgghG14//J++V/aRSUludayrRMwyMKmPPsj1Bf5zcgTpb2bCR1Nn0y9x95v/ZvWlrS9aTib9hK
638n71fxzn5K+6Ulblq8K9dVtgWVXCv717RfFOA9Nja/YVrtPeDthouPQjCPpiua/zfUmiiKM6J4
hbFh5vcmyCTegMshYMmS15aaBfz6lNiR8WXCNGp7TAjQaKMhrDM69ZNd0wuQZCNEX7DTj5zPdwmB
nF5L+milCvzDQQP13tNbYaGbLatv9B85nln2dY/Ua4VE7zyiyliVETaWKr1WlXGi4v6oU3IQgXuu
kcL3jK3tI5nCVz99o7+HI/8l77KbIsrbhlBng1jlP14dzzHh2jqWNqTn8uWV769kiQb8dfN/UbL0
qfQ4XiJUQWZbICYecUSM8oSFhFSZDj0bBJhbaZpvSUO0hMQjXWQanwkALirI6HvSYM4eMLBzqF5l
o31b1DZhJVa/zl4d5Eb0DOzrMKw5KscZ0hVkodkQUdHF+C50+V3nQU0fU10XJjSEoX2yoC5mLjlM
pbtvBWegdIBWrokns3LiykWETHThozn3Zi9viXGIV5FcsMdLPG2Hv1sx2gDrBujytk/Y/33Uw5mT
gm+dissS5HWWvVPwMIELr/uQ1nDE8aLW9AYZgmbsaarpCo5NiKaF4zQrq7Uv3JoWHgPSdYATyfNC
RR4pyWglVMWBRZn56CqU0RcGpKtE2rdAHVaxoZhxpF+QmEr8eMVzk2J97OFpee5NW3sPgole6A3P
bltcJmED77iSK9Pj+KfVrT2y2aNg9bvwjrEnuDssnlF13/TDbWc3qFAJatIj349Z0JzFoPqd+WpD
l3apIjmi2C6UDXxLHqXFjZdykor779hiuB5Lkle46DmggzIJX+fl8u9NvzcDmg9FA0eGyMaXKGwP
6QRz0uiDr86JPuDdcl7nPU4O1ZyDsLERzmPWcpKczexxuVGEnxN6obY22XfFlEpwheQ+4u48OHHy
KFCfgN3jjaMy22TKkOvqh/g2/FY0GCEIkV2IZldY7eTKntyGRjaS/8iM3n+8Zpf6H0Xps21MydYe
FMUhdjWH84xNaocveI5aU9xPk//mh3hetcNEOFEcwkY6qWgUGC+WT51TZWgVop3T2hx8dv3oGgds
mj38A7wTemYeWDC7AJKyAZLZHwnBy8HrNGBvRo4/oHuibZuMHLZQJJXui2lKlom88shfWSbmQKNX
fcC0ozXMk2HXN2GlwLFUwEFdWPX4oMRV4OGFsgpQFxoPdE2A7cqaan+XE+ogNVRllwAFxiDJepSN
3ijyv4gAXxPMwuyVUJKaZKSdY1X4jiKoIG2BKK1JrhqO5Lu2JTLMi6/7MZY0zK2TUS+eBzZ9xJng
W6j3nHAzCv1cpN02qQTPePjlJNWdqNH2Z+IpHIAVEyH06HKJmoyh2BJVSz8RyTKa2bQHuIxamcGE
t55JXyU60QSB7k4nm1QidID9GvAX4cmNdYsMrsxyBAIJSlsnvU6zbES4BZgJaDih4Si6+5GFknkQ
1i3glCQ90A8IvqjyX1UVXtPzTjYE8VwpjvVYebx1p95T2rZrmiqY9LLwM7bjbzL+kpUHs753OuoI
faLChMESfEFFsbYoo6NNrsZrpRWaGDKeWU+QOnpFRlQyZGP8MHbeniCzFSBau6cIIh7pIBNjmuhQ
1pRJfX8HF+kgmXnSiSg7bHzw9cGJ0Yx+xL/5lYKg7iyeFzCmiA87wlaXuYFrCcTdky3WTfaqE2aM
c+Z+ziMCleBR171xsn3z1plwT3aZHGCVFBu6sYj0akDbczmF+9I/jczSVzBSv3gAlsWGjqwTVZu4
y44VdCLODYijJUGVhj3266uwigXpudh9m7Lfpan9UfWth1hP71OO1qtYc8eYhOvpsMWuXVZyRyzU
PlGs7Xp2Pmh5Yx8g2kFaOJH6xh/RjQLnnT7oeBy9zH0eAZVi8WZqw5tZOQe7m3B6jyzHJsqe2By5
WydWpIn2HI2kBTQyc1fZLqtcHrBpyLlfYkpYus3ofpb+Z22r2xovCfqxp9C7NIC3o5amSBU57bVO
34rUJJ4v6VifzIb8JKT+KAiRsDcsoFGyraZ0CcaBB5jDX1zVDgORtOOS0hl7YHinuVksVkX8n1Eb
XKuUUacNIeDPt9Ufuybyk6DIjx//9R8/ag6P2B0HA76lqIgobn7eVeHj17BCSUcqobQPnnPQ3bCz
h6clnKX+0DNY44Y5BuayyZbbxMN/ChHZk9HOTQ5tVb+RWHctM+S65DnkTvqc1f0mRr4ex+OJf6y0
PPd+vfVj41AdU/zQ+E44uvE9h8b1SE1SV8SoIXIGMrdOyIWRwTe0fftGwk010ps6KmmSyAsSrLY+
Qh724p0Z5gv6+1BE+8qARpgCKxiXqHlAJIPBCYPJlr5KWNDEuCMNhG/C7aZ9s8MAeFtHJMXO6V3o
6n2FvkZz7meks831iPLD3KhJfHRNv/nzC20Z/6R8cSFuWNSWjkFEy68XOlZtOmUE0eG/ti8bRj2c
D44j0JmeVmfVa+YG5FfaV/li0YkuyMfDT6o2ecDGNtZXWac2feYcJEw/eGZrgvwOf/4O3eUd/Hor
wK4xbA25wDVhqy8F2E8FFmwLrwkycpSY56d7159ptzL+qMUINS63T8hAol3mYP1LVf/c4DlLujHa
mkHCFmWGT4x1s02cvShmYNuKhTV/d0tIywQRFFuzmncqYHifKdgmFs6rkB4SzI21k7NFzSahen5/
K7E/bFIYFLRg4+sCSRAJBD2GXx71zgzfFtcfwXcVTp2KBgwqrYbsduRJnNFy+B0lJUUnTZ4noV5l
8w2s67OIjX4d2RlHwNU8+E9uUX4OsC6gfUxPlQu7GkXrWvj2cpAUu94BlRnWRYecpbs0eOEUgkEi
ULukmZXi6anZ/VV5hZA/hrIBiiPBJfrnX4b5P6tdaSlHITHjwGFRRf/6ZdC07fHEmA25VNZtBiSP
QUv+lSyQPlYti7kP6wnpEXSyYG3DJrIeAbTnq8TH55nM4wczjxVMll1KsEo4WZeyLF7//D0q63/c
MJyXbMOiG66pzO0/vMe2xKJqq7TdJMWH5RRXKRbX3kt3VjldT5l8YG59iKBLBQFZZ+l83WY5uADs
pZQ8FKxVhcHFz++r8rEk5wmMHcaOETooq2g8rMkvELRNqtF5FrU6RkBODGqbEJNt2dwYuflQ+PK6
sT+NOD9HyngIKGpto2KGR+gKrfkP5Ysrqa33P//Ypv5nH9uRnudiELKV9YfnBHR/lUQhH5tzEPbK
ftc4DwnTGQBBawiX5DtOmEobOkbupirdrUubQIP20x5bq/Y2Cf6PBAyMzPO/LTLLgTz4LH4/JTV/
/c+fj/B/+ONfz9F7Tdn71f7nL+f4X3/or/9C/+D/k9YAZ+6//O8fn45LtHltX//ymbe4i69es8//
+o/9J+2YiBv7b/9x2fOWH/hbQ0A5v7mS86SHG80wTcBtf+8HKINOgUeiutLucqy3+Jnf2wFK/mZr
xHO422yO/a73j3aAor9gK/qVtutpyYhR/TvtAFf+uga40jatHw2JZSEwPORvv64BIe3VeoZVvK2b
bLYPLsaG9w7fVrCyEEvw4JtJsLFcSumAh4YjboiZsbJN99BJbW9lOX3WTRQPqzTUkH9rUz30fjgt
NiRE+R4PmB3SO0aNNR1MuBQ13tGGdO7B8a5bnzAA3Ovt2iDV7xg0tOhnvF7IN6rwwpYEWUDBAGDv
jsSKmhXBKCiy4KoXzd2MJ/pjshY3otbNFiGDt/MR8EEpJKFyjApjPZbEokjtfM5xQsJM0soT8x73
sgkUtPtcL/zLyVmefpNYtsB/ZnAS3JGH+4q6AAEK1lvggUO+YWKlPxDe1htkN4ssdRnk10tCoNUb
W2kW8aGo/eKuE/QL4qnLdwZy34MFGXanSmw4ZiejEylr5MfkYbJvK0GeTiTnnYNZa212BQhS5kY7
5XoJynbO3iVNaravAHXY0GZwrGNcVUbuEqkk/aWMH6qdxrF4WzJLWRHaEG08RqYoztwYQ67j01Pk
cIANLLmofKgoHsyQde0N5v3kV4qzVUdFUNgJ22OQPIVk1GzKBI+EsmZ3E5FKuY05Te89uPkbQhTT
dW1mGs89i+k67MjAZG6tNlaYAASPRnc/cPNv4SOhtrE1Oby5435WvdN8LGXhjeX5yRmrgX8rmZhh
LUbwdQp9yWx8bF15AlVr3ynP9+RF7oEd0aHpHIRS6WXdevMbZ3vvgAH9o4UqDtTLIYgX2dgrWq7w
TPYeiU+EX3APSoan6yT3rZ3m0HnjZtMLygrMw02Ql4+o2AZc83E07fqhhklXAkMkmne+8ZJsuumF
SNFOp7AUoWQk1U2LOP+QpyXGVCuEQTEGnIEYKCbXXZ6rXQWP/nLsEHTGRj2dvdZaTvKcqg+JVw9v
TBjjz0KBA62z0SfrLh/uW1KQqXgq68koLOMU0d0NjyGz4oPjBNVVUrv+68CWcxFX2Xzh6TreZiSe
P5atxiVVY7zQpSRQmalZeoInbl50nihuJrt0MP1W85EKPnyghjL2rmub3wbGlcU2MBhrwA9wb2F2
kWlhDMLFLmf2ZwQuxhXINB+blG0DAUGwYWULcM/X3XU/2PXOjhu4agnP0Yevhp5sIHt6VqRQLNO+
ujlbXjJfAt/p9nFYV/TRHWv6inyBRNQtCKGLKvJoawSzh9j2vQd6b/g/wXGsSDaMHtMm98kVAG/3
3uamjjczzA5nlSx8z9iL1LNdTBgpVQ21kNMZowQT1wZxdBM0sxXxE9UrjZfkSdtAZXrIr0cT0ThP
5hiaN3JU1ZXnN1W/HkRiMR/UkTx3ELyjjc0HIuFmSKM7PRkjXaG4tLpV303OQ+3AN6GxI24yBGuA
N2w1FYRagGVK3SC+bjiuHSbPSl9EHHAKpX6THzmczwTYeUhrI+N7xQHYGtCIMIEQGMui1DPPKLtb
F2YUlFbotgThBp3BJKbKlmOhAsBSIOFkphmKW1oJ0AOENt+UEMFFUwTd91zmuImkUrRomiWwuUGY
DAt0RtacAwgJZzugEYe23dxzl4wXsBIFCZojw+M13PliYGaSQ1CSCdx8IxKnwCNvuumG8JgXbXeL
IGOJokIcaAO/c8lWDAEgtWUzPFux5UAp5CbauYoZBYKYH5aJrLcumjCvrgmIKQhD4zva5YmEYiwR
33xMftB8TcVMpxDEdnFhOui6tj37JJbwuMLaNEL3gunv48ZtG3hga1QOeC+KjHGLj/4KTTAnBTDw
AdaLsDoDrSC9BoMkh2oPLMIDAEmMsPkSGU7nmACOyk8OuTf5n6QGMbRaXPmAb6DBEWlKuieAZ4MR
nRM8DlNnroVVYTEeHJwu9GHDnQnq9HL0RnEXmJV1FGj9GCG57bQkYrGCG7MHlQClz6UmCuPDKwl9
j0JYWEbQ5u9WFxH5EuKM0X4aPuUICDcaKMSH4Yro+1TL+T3JuieOFyNpSYGkS95yrcbASrmtYL7R
uk8R1i/AVBtVwp1l64D+SDV8WW4CXhRjxIvRedYbAl2mgkEGwgMJKPLEflhOqyKYvzjNtCmKuAAl
oKlAlIViCq7rNDH2ntGIZ9mY1jIGLunv9mioToW30JS6onoMeyO7EY0WVyagx3f8OBPxw21D4yt3
Ec8m1k4OQMvDSTof2mmS/dA29qESyyk7DIIGQoXVyDvgyeWmM13n4LoxbV7XIAaxIgm2WcCZyKIZ
n9KdgEVXTUDQ1w1H728pUKerOpPeJ8zUZO+IYr4Ji9ygc8pAlMuvJuAM0fKRI7+F0aTRWSFEC20S
enIqFB3ozyGgRedyLW8n5ACknWXW2fRd49O1Z5Sh0QwIa8xsZqGZl6B9UnN2FkZeRxuYi0BtMA6f
hrAojVUcdsNhaCz9NdNHEqspctrveupa7sHY29p15O5JZPNuJ094uLXaBvFS5ShxrWOLsfI4KOID
Z1Vfh77qdmk+2wxABavo0UIvrbF+QAvaFKNfjmtaDhFwtDqv9rofJJPeTuVvVTckuAVxUDPzADbj
H+a6kDXT1Zw3SLKOY+y8gCDkVV91rknU7BTIb2NTjh8u/K7XGGn+eRpRLGzqvocmqNGstaxi9ngs
Eiu6m9Bcn/Mp1W+kV+IapV6A30ceD3t4aSeBu4o9sAqDdmz0yQYG4d7pSTsSyvGOqscX8wGY0tz7
QRYAlAlAhVxUvQK9QMQymWM2y1TrePZLyVTqfuxLwrpct/oYyxqOVaPrx64q5bhzhgFdPQb2ejO3
5qiu0ylNOvp3mbnY9nIYmkrmLPlJoVEbj13Naoq5REArQdoRE2utcg093zd7VnvAcYA3vWxnqdI5
09fGGa1JEsKG7hKj7anqjXp9FDgeELw7uJ7ORdTKrw4tMTibOfWRfPoBFNRoeupRqjySIkvwl2Wm
GKVKQxuEQdg0wBESyjshi+7anpIKxIpCLbQEGw1oubFEsMaHCC3MmiKrz8D+W8JFat56xI2R4Jbg
sYs7PlZs2HKXlUHCEc92wms6/vkd0SL+k01y5trDWP8+w6L9SOhWAqkOZnFKvEo8qoXOmGQYF1ZG
AFlux058AePAXnOIiEuItNj7bHeyd+HIPkLXKztBDlhkgqKP7ivwopvUr7q9F7okMUFSiHdTRBk6
m05EJwx2Dfkj0Sj5W1HJDuAjIKsFeVijNKsd/6ruK5EBhkwr+0iWTrNCwOy8TrHf7rl1gF617UiS
T+3T7p8CgHuEQTU45NoWE4kHCaOMxq0LL7y8mDmqPDSZTpmi5WS5d4JYgTBiM1rDM9I7gS7RPc7+
hEAp14kUO3q+LVraAF1ph9nDBh6g51OBvu7WcXR1H2pBHlFL/CjrklKgXwlmR//q1AMe9Ei1/c5W
QUDEV1xy8I/Iti7QR9hoOoRJMNk2scPqO7lT8X0Rt9YV0YrFnt52+pxLK7rmd6WXAovGuWGD76G8
ZcFLVVTdd78FR16R9iK2jsrQifhjQ+Fu531LRFwdW/dF2deX7lRP7DExItNWZsSVGZPDLo0y4wqb
GXZU0gxuCjaQG8UtEG6gmrC0G0Ps39I1ibZ5TMHOJhpGL6URZxeUbKSJRYozmwQRO0djs86NIL7P
07oKwVw66sHty6UqGEr6rWEzgcJyYPu0g0mKExyxbdgqelJFiJgvlNPrJJU++9joDz1AAvtIyiEq
KpTF4nKm9lYIwUoW/3kI9D11sXyMbNuMNjgV6ZEPxSL/mLI2us4xmt6FDVHAMOoGxjZOEOBv4nne
ExwmrixPEQofEwpYMv/04lujTyFf9iZRgqVS8sBOkYfb3gvfjdogBSbpcyPbi9Ayu93YNxzn6m5C
HN11E8i02CKEoPcXlrszGQeIFDGYbG2Km5Y0i5ckwyeZCZA/SUikHBFIKdbTATYbXXnjyDIbPpZd
4N11mrndSbkREQ0Dmo+o4ar7M4nwII/ek6C28Qqko/X8o4Xwb7VZ/oUGCr2HpQnR/LER80tfhvbN
76+79C5++cP2Rx/jtvusp7vPpkvbn7sc/+r//L3x8TCVdEPeiw7GFr8tiIr8556ISavhTyUWxyb9
/Evx9Zfz6z/7ud/1Feo3ibpCL/0PfN4O997f+ylCIZQwPNMDooSwwbI02obfGyq2+o1GC5ILtNj0
TX70WhromiHjCfWboSS/lB8ybMehaf73a/BLM+wfzbGfJQR/kFcoF/EHsgE6Pmg1DH7rr+0UPJoC
DnBAtFiQs5J/x7KyCZYRdFeuf+ox/f7KP7/Scu1+bqUvL2UayrYtyaVwjD9OVTpLtInb8FKDSE+S
/BuZtuZq8tRNMBV7yqRTVMT7emgvyD/8FlfqnsWcw4DYzqlN2lB1GIL6A7XbZ4Ikk4P891mJw6I8
q5Pk5JbxTYkVJ20wgghx9+dvnsn1P3n3sH4sam2beYDzh1HFXCL7j1KDPgVzuC2HietuhNNMNYbf
wdsvEZBdNl2qa0R27wqGTVTodZpEN3KO7rAXVGX63SjlpRjqqzgJd/pFdeznfoQJi/wkrH2Acgxd
HkKcoOx/Kwc+aCrAo5d3KUi0tWngS7JQHmYIctFQIwGdiNRxjOkUBOELSlFzRUad2iCLOw1EarqT
d4rT+KaaBONd52XyrbWuQkoo7xT0MFsScqVHVJpuiUrRrJZTs+jP5TDRLUrri0l6jEeprlqzgBfF
KaJN5SdomwSORHhyQ3Hv1eZno9zTVAznGo3nCnvRtVUR/54UId4wq8C16b6iNqWNRiYKN9otQo5m
7ZrEi8KugC0HHF7shQyeHaildchbaZ3qVCbujT8HxzYPd3FjIkMetkYf55yDEB6EzQXpa7fDQpX1
QbaOs4npC/wilUnnWpcAum7CML41kd165AslVniVEpS03Bz5VB7MQsM4JxuO75mBSxTuvTohNGLY
oqx8XXISW2Lwsi588KlHViTpbIvmpTdClytofGqEvAULbxvfkYy0N70REsfICFrtsyA8jpl1n3nz
VZwiYLfFg2XRP8zam9mqrkxj3JRpsp9TwhIa51TNwXYonVc9hrfMae4qjlHCPOYSl54V3ZQJn6jl
iIDQI7hDrroLnOGa4GKUH5E45JX1QujsZaKn9aDMy2C0aJUVmISHeTpXw/Mg7XOW0pLPaySOMZ4j
J7CgsJADVWQIf8uuNta9Mr9PPa4GiNoIPlBT2mH439Sd2W7kyJZlv4gF0jgY+dIPPpA+yzUPL4QU
oeBMGufh62u5bnV15q1GXdRLAw1kKkOhCKXLSZodO2fvtR+BTz9k1jjyBxlC1+iMVp2bgJNpLqHJ
PKUgZnnNMx/5DJhXZExMgdsRSxOPCxLyQiSUy11gw9Dy2eUYCsCrY+JOjzRMh3yTi4qMrGKhLM74
zqydezwqPkka2nqpu/e5jX5V9u8oXf406lYxjY8t8XyBtbxCb0KdiXAeUt/8DlF2Z3gtgSSpHvRJ
Rm3u5EgMlnxb3p5Qj74lYxUj9puUYl6bzJMgS6BjeOd1pPrhq10jcid5ShAFuC68+uKWSaCn3BAT
yE+Ex/e5WxH25HyAxd6SrR2z+wI7tgXaVAF+FlrbEffhGw1NGLvY5h2r3qGre6q40l2Rn0mKwLct
eMxL131snfilCZncC/UrnoEEte8kEF5pFt31cOGsZNxWcuAoPG2mQt2yPm7ysYhELjuzPyeVvTSx
d+/GyUvEOWkg292OkYC7KJDQDxc31H9BY7Dqwl2h05mxwj+50P4M9BLcAcuOSl7mxX2wZXaFsvjp
cBABYXoCxKnnjHsz95OCapt48riY1qcmkl9zCQjbcL+bsYapZn9Kyx/hy4WxOKVFdtU79Xtu+rWS
4j4smp0R6Xs9k8fc7TmU5a+1us/tm5U2e9GILMA2kt1Z2kefq0fXM/bN3AWYjXwUF2exTBsJCrvl
+VsGAqalGeTKABaFu7aCGeG1+V2W1TsnbK/9fNeNND81uK2Uy7Ffd0TaRZHftcmzRaoMkmSSZNOj
N2pXiTSNhf2z7zLq3LUxyY3Ga4W5cyiz7Nous18v2dUiQoKADWpc7VQkjKTrrr0URXoEzByURQrI
a/kwLG0LumtH+2dTy+h5qDipzJydalYsFd8j3nltv0jrtFagzBE9h905N3pUaFkQmTZzGY1xexOv
FhJXTfAL9QyFEXh9gEl77WHDBrjJVL5n/I7N+dLUCjejc8S+5GPu71eTkp+z0E//T2u4v07g/tf/
J5MyipG/VAL/ZVT21DfZ9/zXqvDnL/zHqOxWwJFORedON13dtf9zVCbsf3PwHlO+OZ7pWtKhFvrf
ozLxbwagPxOxA7WQLl0Kif+o7EyUsz+zU6jP9v+kqLP/Xmoh16VoZFRH1WmxCBnmP8lCVdMNPVM+
OJd0qIIewY6cO3nIQ0BPtyAZcAGIGj9be0D6l3tQXLvB0tgAUFVZIUv6gjzg0TIjdSeEvs/d5yq5
xIQLnBKVTgfXVhAkG2MSB9xRoCn17EsgnUSY2fcHr8OCp8W/G5f2yMoAKcMWQnj2QN/okcHZtnVn
xJBLI+AHdNO1kdF8jnsYLnrBKm0OHobLW0/s9kWa4YjeSPpVVf2HJC1SRrScaImuYBMnWo8GH54S
hMPbIccCGDX62UtK4ZNPjbdK17/KMTv/5Q74vxWyuvV33crt/WXa6Xq64YCCcnTnn6rmrG9FV9bo
NMinw+8woQQqbijERoiQ6bq6NVAanDP9+JXYUX4xBgcpwjB+dQbGP0ISHgX+701D//aq3LYMRF1Q
kKWAhFvovhzQsryApn76+Ytlv1hPdXRmXGM+T+LFVQUDjykstwhBzVcrnq4sJvW9mnHKor2CKlzR
Cf75uz+fFh7gy6r1W8S79wvUny2kqtuvdC4DTrIjdeoBMUP9lKmX0WEpSvI+3RlWlDxaRKgy6SRQ
obLbO5vlp1gT0aleC/JHz3EUjkw/Yd61wqj2HsmwO6+zR3qw5fRiwqH1ZyLqfBqhznNF8kyWxafY
zv3eNOXFsVv3EtstspPSIjkiGQAR3vSmbtSkbx3NwE0FHG/vdV6C4/ZmAEXFaJPoBk43nlC3jFkA
BasChmOR/1UXaMMULn+b2cZ6pOFx+Pm0Cqe7ph+nezDXsJywM28GpWvn2l7IdCfy5AOAgG+7dca9
1sbQArxsv+BSCaIy+Plhlww1V+pk+9LtjlEvY64riGobXsChHCzu87RGb10j8mFGEr+nVlPvOL3S
6M+i+F3T+12Jj3ze2AxdEIMMJIeNbKI2Fp2kgHaH+Ah+5FTumMGOF3o+4VVnbKDgoZ+L3nun5ziA
6C8g3S62CES32BjgJeELuAtJxZZSP/xcygWI60bqiJyrSPse5+w51eu9hOm2S27xaqZmyvNkEMXo
SgH4j/S6nw+LPqg1cHJw1XK6QAPLgCnW0NbjyD6NsMcYn7IPduOpAy9mKvo0YDGgbYUtmWl6Ey4r
Ql4qElSiz0nDhReD9YopIs7dT7+7gyk3T6n1YFmuP42yvvv5TEOKup+QHKziuG0DKyTCjm7RsKpt
Zr2LN6l3ux/7tUQlem5y84L7551mb3Mxw7y9m3r5OMxafqFXbND2IyJ9Pf0yY9HeVTCWG2Wqc1tP
p3Rs6nNvtMXOK7xiHTeLQ4yrh2/V6omMj+3fg96YjLNy4HGFfjb7fgchV51qa4CBE0H/zdR+yJvf
QnldkBjoSfNmse/mqH5w8cTXOOauFDfGanLm4SOS7qONj2Cwq/qs6qp7wN3g7hdmG+X8LZf2za69
+NFaALqkbDDgXbznQXrNS9rKxMeSkBybUcRBkXqPY23Gj6JRz4YaH8LGRQAOBt+9fYgWc6ZgpBAX
ZPsiXia8ax4g3VHo7U0Xn2CjKnlF3y6vk+1ofkuLiKYvsY+cMw/4vOVZaGLcUs6pdXnLVFUp2WZE
qajbJ0mNmkHoA4mKobz2BtxHY4Jz8PMNU87dBJZr0mdUgyIsxnGEBCl6UjZvdGlDS1sqvT+BMfwg
q9e7DjkzugVoUqA1hntlo/GuXSUArDNq3/yf34uAruxakWCovv0RUAAc8UbHoj2G8luYpRn8ZMdq
kLr34SLKdca54skz+FGBXPg/X8xndLdVq+FGJFGFq53lHwsm0X/86h+/N5FlR2q5frH10u/tpP1D
uMY5z6R8x0thQNCtzd0/VmSvxQWnNeLGKRb9e5FX29HBsuY1gsIxSc1nOyuIpk+QI2h5pq3SqVEP
WWbDiVn6m24xEhhyKdgrlkv4X+4rUzfs2ISw7ux8YAmZLGZ+Tuhp158P/Vi+M/yAyJc45rbXRGC2
2kMXuZdZgtjzrGet88qNcOvnoSXmQsaQk5e3FnJ8aiXnIrzFpiSr2ugOcx4fW5NOqTUHcf1SG+WD
MWiBB/tnkfxW6wQ3mBNzT/x5+m6guZCQiIHwOag1BBn5RzcsZwBHrxgNgeN7LtChEgtBs+vJcfVQ
GLumQwRFc9BExaDqU6QofkOCA/lWwkASaLGwYNIf4HPaA1Zr00JY6mwzHcuqiDczVgnBwVeLZACD
zxe5yY4F7Z8TVFXNh5FtQB+LfZMUjJqJI6JbUWAEr0p8iZ3m3TdJtg9tb4MQqBvtO5ZT32wkTmWe
jT7co1E6U+c85MCz8nA8x0O1U5ZPE3gDhcRXiWS/BAQi7JVIIbwRPZRVsPhipNNAdEK5hTgbdBUj
lv6m+W+3UNm2GS7EPh5PQ+4db2/i7Y1YpHY1STns+2KHP//Yg/+gqt+0BGswkezeGYb6YnqzQUY7
yYtuavtS01AvhuskKRgsVEFsqE2mibVFYGHPwpUXrp9nht/UPrEY684g/FuLA5PE0C61gGly8liG
TZ7zNXOit+auFMZpaUZ7BX+616YN4Kbzwpgq1BS4zXar19mLEzHUJtG3XSauw3Tq4mU9huU+Itmh
GawNE1WGrDr7xnTU5vylqdzLAA5KW8Clz846wYoTYWVAQYQis/LbulnJq0hMkiJjbMOrRSA/MQH1
4unuw995BTaf26UoEwKEoRIhnHC8ZmeZxX1iNlvk6Kx50LsLwoT6dYuNIB+XoBLCN4x622F/rtGE
6FELdBgX9kxOG83Tj5j/G6PzrS5Ru9aQkORIvwpjJK7Kbaxzpof61UG78bgnS3hfYN/Z1TeRJLZW
h+MTj0czGu6EW25zFW1dEz/E4D7UzT4W5ELxg33GApx67p4dt/Bdj6w9T30VEYV1XFR4aHOftEZE
tnKXzaC0wnZnKhKtSXkdcUDn7Ufihvu5jU8KJD37+TbcRE68Y8j+qx5NrK5ICtB7IAg56EoFmq1t
E36qWLg+AVbXJLJfgO+eb98leYIoFgxhv7XVgwF0AuofHtLbqgfBD1V979kXgFQ7/JZ+m97oRnPQ
k1bokW2VpUDwI+1xUL/r1t3FQ+PX9Uh3ytqgiiNVhciKdj6XXfcCoOsYJss1F+mBV76pcahmLWCw
AlJTsmrYRsOR2NLKCW6/7zXynLnVqU7hyzkdPRH9HHvNAX+DT0/Y71EjW3qBnWVGt++uGNIfbv9t
dRehksXFux1UzkXp7omrOofNdAhJ9SmrjP5UjZor/7nGrX3Rb6YdB4O8Ox+M9nS7yGGS7wdaJcpr
16RDnOgs7zLHBEhr/7y4UYCJGKaDAsA9quLlthYW3nypOFi0b7EhNiaVKro8uofFPYKHXS/095ke
tfBvmQexmC83bQYW3Hnu/dn4dVvP4LDp/b01OjDevD2E4pONIEhwd3FdV1pmP1G0rTtr5AnJrgaj
Ut1ZGEMqfxTm1baLdZV5b6a9HMwpPdJeaKe3BgYAbQjy+2YKJ/seiPpGOHaw1BV6ckRbpKPlTfl2
86vf/rVH/lplXbXYQPystF9stMFYTu9tFF5KRQxI7pAIV20LQ9+5oHm7pL9jkVgXhQgaoOHawoMT
tYfJNX1jbnwhhztyM5mMfpoy4v13HiYs4ZvSDC+Qezcj6Ms+1Z6qLLhNt1VyKs0xqNj1dC3c53gs
mzk6KBhZcz+f02l8UNLdRMxjw0psVYPghWTpF4JFmc8bR1OMO7GYu6i03+3BOReiW4tuI6DKuIVA
1FnQbTNL/TX9idyqE/BGFuZonbb06G7HeX72zOc2y+7DcDjmHl1KyZs5yi4AO4nL3HJ3KDQvbiLX
NuiUtnLeUvIWN1PWn2javnfcv46u3sp5NyeWWivCl2RLk65PTiPJmnBhzfaext9rRw6T62JnKutz
Uztw+OHMO7U/ewRRoaNhKYjeC6181rE/Jy0tTx3uvK2RvBJZn5URvVmDdc56bFxOplsbWqZkRzzd
+lYcI3c5KiA04bONU5ys39vsTz4rnKrlbAVMO4pVE0m5+YkMo882VMkGp8Ztiu59U+ufQrJ3PWf4
sMFYDlCfaE+OW/i951hbPpLUN3XeZRNa0kQ+67eovVOtO19OGVkrM6QRacmTZpmknXQBytp7AiFi
OM7LsaytvQvHMs/vRdYSL2cS4Qw672ucwsd2uhA4fR8l2pPVt/BBjAc0KAni78iNn7FZbjOV+WVj
IYLXhzenQas/1eoBwI1RTDSFJQlSc/mtSvFRLW/zYrzoqrNWQ9N8dH10Qkb3mVRD4FjjiyldsNRh
ddYy+dQ54Mli2CGJIs16DJp22RpkQc6V+Qm959Pk8pXTzTgzraKkhSSiwaHbSm4qpqgEvciabqAO
s5DctpH8vbp5nAAkA8AAfqaVh+R3XcWAhWwfcBPnsA38+2tZmS/4v7aN5T2IMb1o1QW5zYM558Dy
842M09/AWA59E/75YadobK4V6De8q9i/DgnrYUV51nr2KfV6ihTjMOlPtt7ep8b8VU7FHbHFDwBL
zyNTIKEwLZJHuujP1Lgbmsgbz+h+mwlHqcJ48VSGSKAjBcm8tEq8grNEyxHAYV0mg2td2dgD15Es
9yLFqJeqt9odHrhnXrpKvRsa9fgIjbfKfy8TRD8NwV/ftTuHBx8rEMgATtPWzcjkckWRi2npUYQf
+Dg/eg/Y+VL9HlsN4lC44CpC81G7M76lZAd9+wIHI1HWnbuE+I9r7Tc0NTpLvzszF9AmwXnMJL80
uf6ramjdhh0qlbEiuIMrlZvLkyYJXwHZ24UsZkZ07iMzoHCcjEM2T4LWUXmXpB6EKHDCiaftErBA
2qhvosz8IlrhkCxQ0h2se9kg/agjlqrvCc4QxJEjqmDEUd2pgkSHmgNYoCRGcDxcXWdBe5MTJlmm
7tul6+gp4x7RNQZe1g64NY+/97qk3k5niYFGu1MdTLRFn74KnQQFRelZIRbI3PfZNDcMQtlcq0Nm
yE+P+J7Ksje4Amk+Q2iW7r41cCwP/jKAn2HVH4x5a6guwCO28YbuOWKeM0z1qxMN9+Ce5ty8GkXH
3vshibbuwpxa+lzUQ7mDtcTGVQmNBeecTC5QVVcgZquxWHhsZZo3BNNENG3J0rkQhbpSNPq3dQG+
UCYlOB1+S9YzC0FKb4K100fc+8jOXq7rtgBYMjm/sMDHK6CfxU2quh2FCDTNDMoJoUiBtGueHB40
KNmrOXIwVEdDANXnLJS8b6D+zimZoRPGQAYyRdZ/TOWjNdgBJoS7Snd3ZtEmq5DA89XS/1oyBDFx
tafFcd/J8n7i8B4gxsAEaDwPRvvlErLnIevWUhQwjeyPGelU1PYCRQ4SDTChtGPOg4JIKrlYtRVu
DQ1Xtk2AVpiVHyB/EaibR6smriyn8cNa0eE5TDV5LwrGzJV3tMvoFupwR8zQqmmbYxwJP8LqVWtw
QRlv3OZbVf8y9DZJdQD0RhmoQr7WUbnlEE64H94r8Vwp7wBAEzKBvTXyLwKk1vqszklOojLZdGeP
E084UpVSFq+EpvtqTPaW+dxEJG8gcl3UVz420LFutDX2okxui3gIZgp6A+5g60yPeYkaU7D80D19
6xOy+DqOVXp7NFqoalKJaZdVPWVdUe77Jdx2kPgUazviEOuOFB56FIvxziH2EZj+cOo8LiFRq9tR
i+AIyYcBb51hkxenpScH/Eq41NRubTCeMkCF6zq2n90JI/nQ8LAVhJPiBtOVYKt5oLPGNsuoVIvu
jLDwa9d5xH5/R3OXaOsuiAvvLAeQcEytzPCPxb5fzL9dRJdaDRh2QOZaE9KtY0efptH3ynGnMAFb
s3NPQibxP82WhKPTEmp/SHn3m6w6U3fqzWeluS+TofstESV11X6PRsrw2Fw7DLS9ImIfA3XYSJJn
0xBbPd6x8nb60uGZwIiz+mw/Wc6mEumTJFMTcj0a5bOGH5YIwpNSyS8s6/tIM7aFgz81TtZOAYM9
AaTlUZuieCKaIoY8qQcwdPwkzF/UfZt8jSrfTN+yGQ5xylJhmzvbY9Iscamw0LzjBCT3Q2zB3m0G
HRkkXER0jJwM1dYoNo1Gc35ovCD1nIcELn/poKSCylptQLZ9OUVcAJE1GVR3fxojZMxP+LPpvgLr
5HO1t0Pw1rZxhTHIol2poJp0TkmwyGfqy6x1A3eCJ6Z7gVe7fzJ1dm67ESEQUgVhq79k6bTzCNXU
Q56UEUJYGN9ZnUKe/KB6hIzJ/J0Y9gVT8LFZCE0hvd2KEUYb9jWFMBrmgoTM7srU8bmC40BH8uq6
HQckHjg9PkG83NRCBRyF3rrhV9InoLtCf4nita4g0vVEurXuukmzL+K0N+BAt8NS7xpXbhcrOuQq
P7dGs3WA5+Ylq7ahkm1RiVeNfDkro4D21CmGQrEzlupruB0nMS9PVuO3YU6U4bj5bLv5FDsOOtoI
ETSCZj+3O9Kv4H5vMoyfZGq8h+HkN+SBpYmLjqVXd+YAQpZHJjc/epH/mlzWTkcyhDdebKtCMK8H
EWvZbP9uGwTv0XzX1+ER1ummsibWfucPV5E3uaB7ueR72KRfI/PV6V3pOO6l9dvV8Op2kPyIkqQr
7BcWAs8xfWy9mKaoTa54zuR0oWWPsoaG+iokIXdG2anJ7rUiDCvqOSZPHg2L2Vx5MIdRXJPm6/iZ
WTxpljww4PTxQdHEMsMNN9nWwIJo9I9ejOdTISBQRMyhj9h4GkC9yLyOfFdJc5kndZUzaq8LTjKA
xWw8NuLaexwHSMYhMEQc+Keu5WaKACAuzMBHe3ixwYhUSGgrwmyhVZWQDasi3s+6BXs8CeYUsZ9m
TRuLyWxqL/fOLYAg9nYJnCz4XccuH88IXrf0Cz/qASEHiTB/Qp1UIMpeErChQ2nLyzIRzRDTamSL
BogCUIPZPOjpQz/cSukpXds5B9safpVLOVJjpBGnDPutRo0bAiyMaZ6OjiIRsXnsiDlIXPvg8gxV
1c0OHR9aPdolHlSnsFlF0gjkEB50O78nTnIEaZn5BMdvTNpPJVpWowy3KjWrfUb4W+OWvqi8SxKX
q7zxZ0wzXpejOpzENaMbII32YhSCZkjJ2ovTQnxNtcRnHolLOUEMp2yTHhy5Hk1+bz4sbnykjf00
Lt81R2Urjd/HCqJeSBpULznkt3vMT2CuYPsxiNsJCyaHHYyQqHpxmgEM6o73hMgQvrz6LMfwZMfa
heFIMMxf1r7lILHOHW3Va8tDY4W+p9RFJ8Ynzb579CERIUgSRm6uiS3ihKtBt8ca3Ge7B0YSmrsC
m6dJvraxroiYZECjf6eteUoGASYiRUWg8aNCJm0WEh4GdysH7dMaOPtZTbkhC+TUDN4HIABCjfYG
VM8y1y4anFqTGKPVYNFl17363DZ37eLux4b/RY1OyHQfM9qBCZOirYfuoy1Inavw0elzgMB0n6KK
6qFSJbjrHfdo6fu4iohvEgSwvsVkZrqqgaiA5laAGk2QONHWYgEyR7Adnr1bFBS9Hk+Mm09+3nlX
jUfLIPGMTtO6hIg5Oz3JqUD+wW/06A9SqMIk/q1bW50FjA1Zadyo1VbTQZ2px/mWLmh1m0n0G9k/
6M02S05t2oIkrrZtr0Hv6NZQZk6y+8jnQ4qjBevwplrOIPq38hd2Y6e/geTW8XjPAR4PBg1e3LfK
2LvuDYm908t3zXjS02c9+xz40eXvUHjXxYvBcBMuHeorCH5bz0hQbsGD3DvNfGApXvSOVqNcuQ0z
KbDuuvwcF/mYmnLr4FRi0k0rrlrNsYIbC8ciUNEjtJvtON18cc9OcmzDlyJFHFbK80C9JYyB3t/C
jHZXnNgXi5aIuLE/uONBixHOec2KXKG1CcY3lm+MK4/CoELooq0T0yjtxDUqwQu/WvXeC48pyJ5m
WIDQfo9FMqJY7nbGLC+63HtY/OzsT5L+ZJW+SRd19BHz2Fra5t7SHRpaH/YQgujQLnRzhXQOouve
oKVvYWOsG4w+dJD626j64ModCYx7h1UkR6MRa6+NZZ44i92gLECTde3LVcvVXU603vrmtZzlFgH1
WjftS7akDNz1IGeimIL1TFBIZQ55u2UbuHp2l+XafZynexejmEQhTGfIVhWE2O4BeQ1wIC7/THr7
SMsOEvKhnIFkQDYR7cAxCwBp71mBE80nU49m+tk0lypiUiN/wA+wGgcb91e7oLWsdeVHGI9clZnX
CnSFURunOIqNk9l6OwbRkNrIxb2Pbx8a+t7C7u+ddMCNCippUyqvAcs6FBSmEDK4FWd5V/RT9wD4
9aYr2vUFEKkyo51ZMXA5TU0WY2RI17D2KL2M0TlnDFb2Q1wBg50a+xE6MFzdjBNta2kXZNT6STIp
YSwyUwaa5b6exvC7HeFFRu2rp0XzTksy66JbsRFosv3D2HI+asY8c1aP5uPPp42Jqj8rWkXVx1d/
PtR4OpLefnUao7lPR7u4Su0lGuovpnj2sZzEpkbqcffzgbQJuTYJFtvAI7ePPQpDL4+MVwLZ1cbm
hH/XZyeeb5duWmKcPHw7gRvif+fwgzQtbfFB4f6l76dIlHCHWX8AQPNQznO9SxIof+j25o92QURB
uGBKI7cEqIjc8Uz+ebqxUSf6+EBIBlSEBXpdaCNUJ1xgDKN3OTyTpBjuyfOCqMUZt1k7yGgd4h9O
U9hxlm/bO83QoapMSfPlZb8tWxvpJ045jUV4Ia4sosPPr0raugFyQKopySxgBaT5QjI5PjFRPKnO
c9bw81uE9sO4rXVXPCt1BHNoP7lRTw+rKZsj7iS/1KfkTYum/xkc5B8iCw8IlYuVxNNd+5+c3nUp
Ywk1CKxi2E9rHMnsubaXv8gUUK1lISnFf/cnUqH+RVPoJ4TRVA6W4kA2BISGNgNGkQOYJwUjzOB+
pt2NjUoQyZPBQd7/F6qQmwC4+k9oDC9XwsozLej/pu3auDr/rqQ2YvKovVtvzG6NcdvDEN30JUAr
WwzLqUTXa6ieRPN1RI1/qBxN7KNYR8saQWqv01HtS0IgTbIhnWzCzlhuGhINVzZ65xfCrTmFpqP8
F6pmcXtNf3vNpmd6MP884HrM2M2bjugvdJNMI3sm0kd9DTcLzDweoGhUy0XrwJdG+N6woZRXe0zC
S9bfxvFOo+4yE/taHi7h0VlIKnVn8hxuMg/C2u8xZkUKznH9u6kG/oCbh0cEFRu8Uuh6mZNv4zL1
7n4+LGn3XRjP//1VMP6r8smzdKE7XAzCXLgqf/+JolK4SQVFZ02nwT3BCajvmpaXWVXaZcJqtTEr
jTOLrOgPOyo5aDYxYEDDn7MC7y9QavuBm3ENxH26mp3ygn/x+v4uI7/d1KwGeCJt4YG8MX5e/1/e
8QEDKw5GRLcZNyj96mnYlibvtpmCVIdRQs8GcEC1kZbmnuLhadHnOsh59y4/H6Ih3P73r8gx9H++
czERSBRjwoLaKLEk/JOaqarLlrKfgdwY28UrDWqMucZy0qJ8hfGMEbVh5Cvuj7WN7FdaOwHUdd/i
MkfbtBG5LvbVZPpdHBHp0Fa67xoh4xBiFD26X3HYS7orxdWuM4Owpxw8VbO2AX5B02rKXYS2JK3Z
3IAJL+vMXi6LZfzCzDNsXKN6xW5Nnm5BIiKdnBacaitox+UqxHzllPcV2KlHVmLknGjNnZ7UGidt
z/XUQ5Lr0PMseRnhtEqZ5OXWZpw9FMD28D5ExOCmIM8IP0NNOde/ExV95NHSbTOnYVrVwpZdKImZ
7bG/ehbdJTNaO3huUkfEFP1dtW1G863BFrC2yr739UoLOrNe0FRHR9m4Nsje+VDMtN69FOhh08+n
oasxd9nfbWERX9ffeIeLRkgjW2s3ZNjwEDWp0voODe8R4JZxoP/8IE31QaKnr9y69FmFHolFETsJ
vcJKsM8N07cwAIJhbAPYY3DMFvGtP3+adXwCUF/msmCOzuG0KOf3cVAcbe2XWQALm9yFn89JN3Ba
zXW2DG8yMmlkLeFLrhFfQ4Dh0HunSRtw8LWI3Bq9Xhtj5nEOozERVkN54Ay6qYnhW1UDOm6n5Nha
84OvtKGHXx5mz+S2mW3fw06fj9Ibz0JY91Z+8BD7FvYo144xv2MvvFkhgmnAjE7urfAnp6efNOs0
ljA5lJp6HJr821CAezh2q/UIUKGOSLwoNThaBbr1CeDjOk7j54jzVjcw/kXifWKMQUz4WD8VkAwo
K4d220DQ2ubxAs5sPOLJYqhg2PGaLy+CM1+RGfRwQlyEyhEflk2PMYoM+P0cC0POq+OIY07MMCG8
/pmXSc4Gy/bK6FsdPd6EoKR9dEvJqeKWJzhpAK6Rh5t1fsrx7W1rjKR+C/BiPd/k6FnlBQW9Ek63
3j6SWbybtRkopbdrVJjvs0q8UMz8Ua4Sa2ZMoO3NhHSfZPLdtHhqpjjFr0jiaRa9D4gmjCB1uSlQ
5MuD1RMUc5NJoGb0e51pgiPb55kjFlKbmUavOFZV+F33zrM5O/OmnNDn19faSMJV3zj5iwONxC76
zyj1ronqNhGwVmz04adUbwJygVlkp8jM97KNn7MIcrghJS3XId82rnNt2ijd40WHzS3T4tLQZd4C
3WjXjXVFWGrcT26BCL1xoOt3ZOzdl1Ppcr7lw5jM7sVibBC2ySWHcb0hNV2uwaZ5mPcqeXQTcRNm
m2pXDrH7qOyUYVhtnajWYYhY2idDXm2rDNKQ4J6QWFY9EB7CeDzGUYQF6QuR41Ns2PeaW5x6K28u
A6fecfIIp5MacL2usom1169LmbyLMu6wA/SBY9i/LBwjOyRW5N9R8qJ78sOwkuwXcqVF9kMRmQVe
b543N7KPGZpEWbbfrZLjlsH3nz4Df09hJ9a1bn0q03lvTZq3XuTsACcTr9bXAhzIciZk2L5aVnWv
WYTfqlvWMpMYDPzZERFn72uLCeeg85oLf+DQgp/YecQh72gmB4QG1IeEOIEmHiKs34jJIU+b/uDa
2UlH/R63lk5MnrPQqgbLZ+unosg2nVGAhu2N8dIg29zojFZ6PQOL0Ir2bJpxfDXj5qr0idVvmtET
ZRiB4GluRoFWUCJ6XWsAI7ZRgmvGG/RTl7L+Sq0s/Rlf9SqsQeRnLzKyUwr+lJ7UJLM9jSokbkRc
502FbV4o7v/2VEk7O0Qc+GzdmB/hTJDfsUcs6p1sHp0rNP9zn9X1cRL4YfPMytZAAz9EEeE5GJxH
QmrEnfY4MjD1q4EZfy0FTv5BTwPIJwtMoDKlk8/hXemohjKcrx1VyiSLi2a2uEgKIVjih2eaSNto
esZbyWZmG6R8RKNLTAHZklqVPVpO8ujlbnscy38n6ryW5FSyKPpFROAhX6so79q7F0JqqfEmE5PA
188qzUTMS4d0Z66uugsyj9l7bS0vM0DPPkfmY/aLOHfWY+JgtcEz9NMSx4OYaoIBLDTzjabb2SVH
vUKOMMqwXruTPUYeNp8TnfQ2k2NBoKh5xSKaXmM+AonKb24ym5SU4TqFOlwnDpOeemQHFAA5lXFC
NpLfXfKCll306YspIPFkRnNuZH7C/708+HTfqY9Cy4P/t8ipeBr7inRYyg7cJwLxRXVNVfi7d1wM
4ZoT2+aNQhN0zdoWM1aK/3S0p5cGyeOWyWq6JwrXXzsuHBhhBFE4JdOBJCqDQVCMKZrcTxNBUN6S
xmIxN1g7kGYwNynv4pDFhsCgv05qSA9eLbadEiP6GnIAfBflx8Rgt6/Jd/TvONUmCa4LerUtoibr
mKG2XruLJBxA2/0xh5UOOyPexVLv+emn539fUoEuHMnFtbI4ciz2MUSZF/oKJz07MPL4XPrEu3H9
DmD2sXMFA6rJYCk+4rn9HY+QJ5j9+pd4zJHVLtThAPMiK3bqjdUF3pr4kPhqhP64HbhFVt0UitP/
vtzCAlB9Ox5KG5kFaxq22VWH/MunH6wYEgXZeG1bUIXkQ1QbEaTkDWazOINtz/bJaH6ou4o8Zhe+
Tjuk+lbJ9qVy7GNb5TW6GqChLHOH00C8xOz6Hl45wkEdZgl6yEPIdz0E97I+MehmPRsmiT4B6nDR
Xngs5gKgWVlcPROa/NlVOLT67HVpkQKBxX/N7RH2SOKi6bLuBPzCtrZOY761nZ+fRrrUo1+wwZNi
iiGYQvMZp0W99q37FIAfY3TqeZvKcAm1ssU3AJfhzNA5ogHlZnacY5/cu1XHT7djmTQ3NOsX5vmg
5htszXbQhhuzwsilRMoVphUwwrSdrsJDNBNCdrAGSaABalWmMqq42Fb7ZNcsCLt4Pno2rAJRIPYj
SvQNdae9koRAHlLoXLayk4cceOTKxTl4SulHWJZGhRgOTeosO28aWjKNkZ/ZE4ndTgtbI57Z/GiX
btzNEGbVmcGgZPEq5i3s6xKvGtnrPAQTsg+Lc3rV5blzCI1OPVZ0Ojqd41XTWfWhsEvyJ0sP3AzD
ncGRxLzl59G9AzileuJdxBJItBGL/l+DuAZFUx97zMIMNv3vHr/pthHdPkOouknKBdmUgt9DZoe6
uPVpnB0Kqb7t9zVeAYwKNyvF66dz4xImpGFYTnasU0T+XhGwlRPSWo9AKhbDjg9FUb50numeMoNa
ZgjMAfqqSLcG+e0r32/cvU5RAfgMcS9y2EqfLBCrPHctg8eAOipyLMY0bUWd5so0uVL9GZfF9879
UOk9MvJ0JPqvtYeBQaBCl9df4YSpp9mmYqJw/JgJJmZs9j0A81glox0ZDnAQ2+bMpDrYGyq/Loq7
QgyIqgMwSysJlo7r5eCQZ3vUFZ0z66+iQT0VJHi52DRmCcieqev/9+Xfbxv2HFsxq/cySAvyWPiC
TaEHEYI0cu6wd+aZz0g/nN99c7DgHQ1mtPSBEY1OFS0FhzU+Y/rbf6Bpfcrm5BG+U4jqtTOP9zhQ
w126YzcDw+6amHxvYRTXwLSKKzyA8rpk3R05782r3qxZ13SquJr3L/9+xdimuFZzOK25YvPNYDLV
KRdDHUg3Ec8DwM57Vka59Mg2/RDQAPufbQ5Xt9LCfnQcwmJ0xZiVaykxCnPlCN5+KDunvurbvSMA
h94De6pZI+EC67DiJvW2ScGEKSOimJ7stiTG+zileO2M1l2Z0hqPXl1fFmmTTTEj28MI/G0Hy3NV
FJhl/cc4G87dImnb8hugjTur6oZaW6989BC7NHPf/Wo4Gen0WnTJT9L4DKzrJ0/2MYg748eTFTL0
pdllgcMdSJ1dIOq1yulJlOUHZCAUwYRilx1sLq43bLI6AnxR7VTsHUx02CtvZB2AmrhcA26qt4aX
/SY+8JTngNrtSfN+scXDkO0ad5lCSGLPHbgikfZEjWYvGKMUJXAGyZCjmFoLNkXJAqJDCqBUwZK8
kIaI/7F4l0sKYRbwDFT9n26U5kb7cwEbvHzOGvfbTg2969uF5tIYVijG8HwkF4cZYiSwRYkOF0qg
cWIOM0MGmu/1xN82vRajJ6N+lteseAYS0a9CeK9bZqSojCxU2vc3p/OyvWLOgcwi3sCXFrhvbQrz
DB0wSPQ0yk3WxHHMGFdOewPxHbRmvXXxlq38fkGM+iuHrnvQmpRUjRPZK6vfEgnVxjHjHeWBcfIW
Kj7NcJh36Wuo5LSmbO63TfLYjwqlgoN8amRN1ebIDmyGu9aAJCwcunVI0ncUOBs7Z/Vnxmza5xV4
sYY7Hj9Q37PRyaY115ICJrDwcoZkb0m59TsUYY7BDICq+WEMHRGZyrwLzeevipHOvol78jPd50zP
J5nvfRJJokIiPyxNJEVDN/6us245SDhOmZ5+ctKt9ZA0O1N/0+k96YIBZ1B1r0nnk8TAsVRMASEx
FMNOw+aKbHBEKLg9yVwpNjyyV8GNmcZdvemk1WxNHoMdNwF/mHlu0lyujKE1DqWI6RHDM5afP4tS
xqkxvHv5Wl7CrDtNQyKxAUj63kafqYOP0+DEKycDUlm2qdq0promrY0yJOx+F4IVMPXKVhiKW7Hz
r33BMNzR92TMbvhAMspxDN+Jlj3o9q140/drreJijFybtOKUF0V5rTpVY3ZpFBwVV5NC5Y6I20hN
kPxDfFvIAuUL0ZPF3rwnJ5TDeu74Vku7XnAMJUQeormtPb/HsNN91EzS91ULAcc3EGPMuHJBrfWP
Q141pwY+yho4DWstfPCC7TsPzTDtTYukOHfWz0YbN6j4CBHn8oo9DopVWsfVroXVhj2a7PA0wRlh
k/sniIWrlwGRQzxw+FtkYGb8UZNtXSzyQtfdHcdWaOvQe+3HnCFwnWvMukSsFR1rJJ3uq+pPrPz6
pXaNNYikWzCSXd/4U7omxedvlRWvBLzJDYvxKokfXYKC0GvHZ3+0g1MtUodUYyiXfkG0ORk2NWGy
ZOC9xotYh6TUF9OcnUYVa/wMAJFDRIHcMzyf6pwOtBmMdUmyRwShZIdJu+zQz5ElHQyMCxqreXPr
h3waXws1AH43+gT5PoOkSiprbcwoml044aYXq20mRsw93dtsdk4kmFcS/UygVDfAQGh0tS+t+qUq
lm9m/5KQEdd9xPDGFmedp+JPwL3ObMSAOJD/Lmud7LEFRMT7Lvtw6R/rce7AA0oBnpxs1IZNkewh
0cd44DArIkGrlU+TzWuFMoK2DdzamujVepP6w0UFFmxpsw13wqclDWq/eZCI4v79wpA1XoLU3lVL
ig5vSYoo87PXwR+dvWmDMeAsPsd99d1wjnnZZB4mwuMJEaQtSmHb+66rgRknJy4rTAulfA7ACxVJ
25z17F2bCX0Zupdq55pusQudNwBbDzYPAxT04cfAoL6uoLi3qa1W1V2fXDo9g5F0eBQ+LUY59cXO
AIG2uvM55Yt0HWubOHED3oIZtkwMVA/kwSZcHSLr3Ku0jD9hURzQ/Byryv/VVKi9lZv94vsUR+Wi
yqA12dg2y7kS5cU9CksZBWFdZf+m2FkGLiszxDjCrq7+jOdKGtUF6c22W0O6fCUcFUL2JD8JCGUx
xIKPauG+mWSGWCT2cJ1RbHpd2R91uVysxv0R6MJONbtJw2IE0DZw2UIMjhHwLvIatHqmzYvXUueH
hSA3luIsK6t4Qwm0b0mmimwMyexw5broqq/WLvIHgr+/nWGi5cz/lGA+jlk7r7x5WG7V2ForWplq
WxE3uEpD79zEwy0uqubSlgnMSQB0op1Z8ibqaAvEUSTrPLl5cGl5TIigHPeBw5DB9/qnibeL6nii
KAN5EzG6YWvmwz2zK5Vtx6472xXvC6/bqlmWZ1OhUVfhI8L2cO8y8Qur+TeKMpo4X8Q7spnR8KTp
NvPSBxIGty3zBtLrS2ZBXv63bxGW5tnYn4w+6CI8rBvfZrbiDhT+cRq+YEjkP8+Z5XUBgzsrrQ4D
dqE2cC5GXHkvOt9JWJiQx3j2M+7XN0vEkdv2w0rbgXrVSfKC20q14TWQxsg5vGB2HZzdhJuw8sKD
aQJvp3t4G/Iix4+JsfeehhtI3Buugaohw8ISZMsn8+riQuDKqfYNTVbZvTGZ9vgZXuP2rnSfi2Ld
hlmNrN8WyPOCX6bD5n9xvmujBO3Bj8VCtIYOCwJd63VwhxlvcNkDG166S4jWYINTmhDJGf75eD+p
rHncN83U0aNRwsvYRFHuJZdm8tXWrc+FAkNVNQa0uTqRbHUjpQpUsXI4zMHw0jvGo9megho7RK8F
jTsE2UPDIMjwifHQB8hr46WaSYDRHtIAJkjAgQV1MLqUMskJ8S5I84AEuCdlXqyYjfwmS3BaZ0bx
lUIAFW5DzrjHZzPzktkyZNnkLrs8BmVH2pIizcJF3WO/ZaUFdPAnhYtHnE5wQFF1Wrj29lau6N2J
H9fJ8uwYkTUEO1gNIBizJVvb2YcSxmMCAkVY5WMJTXDTsUVzK+ZRY/DVO8TdpwxwVrY3U6XMyElC
mh6FXmWyJ1S3zmM8Mn1KsEO3JIvnBQLIoEM+o/2627S+RXEzDRZFDglzTTzODxxhwNrlm2vTFXOt
/h5aRx8c8zgJ2R17A1god/pD5Tzjh2eCdk+PXiyB5c63SX24Ggs6BJXHcptlzsXhiGXh7V1V7/+p
fFluWEhc4abQxSNAWfcNEXZml7krDLsH1wWQbFXpLavuEUweEzqV5/ZTnhJXazKEwGczrUO697BH
OhxICwRNIBEjqwfL1+OGnhpfKgO42m1uxMoAoG7rI9bxT6t9rNz7XuQ8eXlA7EXxVbYISRkkE+rj
3ULBN1OX+slbUMktKWdUgPVv7ZgEyzgNFWd66TLrY7pPRc9BrZ7waJ501werltHgFaE1XWO6aiUy
V7wTzUaOHcHSguzBsGxfCUElK2TOrR1W6RcAQAcuXR5XI77lWASjZSicna2WP3mmrCczw5A0o//o
cAgyeEPmC6SXeiIpGOfxERchuZi6FsnOyeSwEtpfoc9nspCDcCUEzUdpEzwvKdekPGjrbTGaQ2ew
twIBkGPPJskPsJq3RZTXsPWJP4XiZtQw69H86r4iSq/lKnXtd92m3wPgr1U4GBTkZBxGg6vf2tJN
j6qfvnoefxamBBt+J80INJALZ+03z3mGKNsT2biRst43wvwJnfAzGUmyHPhRSMGJTX2UH1Qshgcg
twOvnEN1NReIAJJJbO24mAFPcXJ3RXbJ0sm8kSxBYlt1SiaWPuK+F0g4quqigb86BqjaJvdclX63
Zn31miVwsau3JkZ3343De9i1rwGO+sZfpQYyeJ2IozncUggthFux51DFuvfS4VNRLKLTLJ917Vyw
BSPBT3EmS8uKIy6bQdY5oZ8CIqfGR4+K4tTGMeIaF9GUDRV663otXkP2+prRFooLBi1mPtGAdQVC
QwjEfGBYHKn4mPcaIj7mIlgX1Ug8J5D1TL2D5yYGIsAbltce2/dw3npc7gximJVO44Mtra01KSR3
9catvlFP7rMh4aUcG2Lei510mKo5ZIflfQ96lk7KmtOV35XJtsO9jSMYHBAEg5WqwJh6NFULsukp
zsifF0TWhMxjZRqZc/Dp8zCfGnoitt5+fcZpgp6R4BhOcr22/PRRdG11xgpgAqIkzYtUjcnzwF+C
AtyVCwN4BnsJySS77sjInWymQmlAaJCiQ/soSLZ+kEEDxwsCYc35bki1sUiVrmKjXmMFbvdFFxAX
XZvhxvIrDLjVjKjVfDKXoQaeVDcgu9NxM/jhwQ5xapFv1ML4wdWnFgvzUSmZosl+NxQm1KIhZTKN
WHZ2sj1dSLU2RqOKWjN9t0G+B64+DeV4mGzvRbbt2+LFADQtkpW7gvlOezPZZa5LYd1lSF1EaXdt
CIVhvOcA+7aQ+PYlVl0Q3pGPVi0BCXomFWdCFbZOS9T8gYdjK5XIYMmHYLoqHpKN7Vu07qYZbN2p
eCtNBgmNX+CIT95h3H7PUOj7Nl8i/IHOao5hCRnzXGxqqKdctczy2XSKarwoM9zhaYdWH/c4UObw
zU9fWsdgaKC9a1r589b0eI6HZVpPGT/AXJALNWX9hp/kj9/Z1a4b7Am6OtMRVXdnNhTtQ3DXUyve
tLZFEoxih+ExzE+rJiKsCx+ZEV2thLGFYs4kKHUJgrv4MenSptFMEQurfqNlgGal4GaXIDFQPcgt
BbC7CWZnWZvu5O8o1wWe7xnoOEYm39OXUauXBgI6i9+SseGSfIBA+2xMLz/qhKS2/qzHAd56iaUk
+Wy7HcOyywy+7dAWzBu9aT4mVfgyyIBwLuQL3FxMNqY5cF4S+rY7suzdtkULpUXZ+IrwjLgFdLJg
ht+UszRk4Fq/sz8h9Au7lb3cZoYYR7yZelUFxWNt2cZrWuGlyJmQatPtgCzqXdCP3lVglFmPCxQu
TeNHUcu2r7H9A+znvSb9l/ATRSMo5L4t/RcnZ2FbW/m6502KJoM96lj5RKKHGI/9Mg5WBDXkGyvx
fwh8gtqn5TqebYLmm0A+lEbus6jv3lj3xfu4LeObrttgjaVXfk7JfsiDnVPG1gcCuHkHKNYrDLkX
HcHWAQCHqSeNaLhY3kInNAIRqBr3cUE9l3jqs2uUvQM14aF6zT7aoDvIO2HX+RQCoilJNRueS+jM
Ke9nTHufdrBK3JKhWDabURsyVoETvfZisn4QXbvIFifkm+u7+CaPq4OhaeQnvJOoN8+i538JC4yb
Rp6+zWWwImWeNvSFiioKXTBgNcncqybnkh2K5CPNm+mWGwXu2cleB5OEuBiWj2GcQ6LF18yBZnjU
VUt/my1vOI4J7QwQVcYFn52d31HNGysdSYSloVlVs/vho4mTfWPhL04XTpiSzTdmymAEeoByDjUc
b+bSMdTz+/GFSncT2GxMM0M9Jrn5SIUYRz377Y0uyEaagxFjyb8FKj98/lqkNZzG5uiGOTt2ned8
WOYPULnyJGp7ItmXXedE/rRVouleWUXgnuzMPHShIz+NzFtxZg9ICh8d5OMwFWNsRDxBQi/7rKdK
xsFUvvWgxGnHsjySKrjVkH/WWa8JQG/Ek2flHhNOqgUv6O1Va3ugYoV7yCdGNGw9tg2aWfZqYNa8
z87tn5tS+buh56MM9F/lEbLo1sBSbHt4mDHql8ygSGY2r03OUlT0Ne5IzyJtCeeQce9SJpazLdrs
tVPFmMtiiBHCgMrZWygwJzcdIsmeB0I/LIe+HF6KxtU7SkRQPrRXk4Mk3b/h2xmXOvIC7JO40qk9
Smtt36auCI6V/OimdkT5MY380d2Jsy5l+p4N2MV+woLPFbJhfWzm+Nme0l/0CK82fD7KcuuoQ4O1
muDzSDdsWsztPIq/qeHv5qaeGb21jOrcdmuW7Q3o7LjtXVB/C97IMq238IB2fTH+WSQAizJl+mOH
xMAnmP8QxtkZLil7YkDV8u0psq86oYknbJLbYvNuNuQkAmQqdh1SBsJCMGADrqshTCDgjX+qpfhl
c5aANAm2ywRcLc8SOi97uZpkDa4GPb8xnNtYIJyZzotI8jMtMbf6ZsrOtilzpsE+nTDntRiN34i/
DSSGyr/HP6Qby9QHn7UHy5ONBSieEyH9FPGMu/RkmaQnBGpnQP2/S6DW8AfisP9sQVxNyGCWwXzX
ScBIiiSzTZBMR6f/aG15wHCzBPriUJmiDFspb9T7zvIBJlhr1HVfQeH8zFp9isZ8l63+ENVX0Fu/
WGK1bsA0xVL5uonF0+jmDHX8y9Jhq3KHqoosg5oJ9Ef2LjLEx4a91Y63EY7nA26kfak/ycZINxWr
anROeF59jNllaPf0ASYGHocaUTO5RdXCGGDYtsM9uZHTNjbOtvZO9hjTMWpaSDQLqwyKhM8IgUQ7
Si2A0+7yFZTOHDm83DWoPl73b8SYErGoEUZmkm2VVT/g4r/O9/DP4ejBOZLWgOHH0khryPn1Y6qe
1MVQmMHj5ILu1+lMgZ6ANhVoJafOeDRU/0N6N9Hs/WAC3s6feyc+uv7REbcmYXpjZfY5To1ia3YU
n2CewfMo0hsoOc3SowdDk4jqrmSkafI8tBZLkdifdwvRpb1I8BpYJ9RWW6HiHauGJ7TPZ1nSvdRY
uCO/xU3suX8G1DOY2qhZ3cndjUX6twrzv7Y2vnrFUigNwJTOiCHMCb+UnpbfNblyzBm+TBj5kVku
R2R2f8oFeZ0bu39Q3+9j1/rqGuclgPxodw0oRbgky9/F6J7T5S2F1Ns6c7/xrYqV+Q9OugYfOsrK
pftL90DrRXCoVdi7MOBzqjKrfGuc7O/QVdUVq4vVus5aBb6J8ah/MVmTwNwcuihM/QANc872AcCS
4BGyZ2sz5i78D1YOc0sQkdcHwOSV9UDfgt0OMpgsaGB8XX01doCO20Y/RTdzU46idPAAsmSlJqKU
EVvZ0IpMTtruklF52CXkQ1zhTEp6WqwkS054bj3FXyRX45/URLhbY4FdARl7gq35IT0cR23n/Tbr
UbBUCFC2DFAVQD1iRBr/9LWptvE0fKQTh19Ydt9e3D7o5Z7h2Q8qssHj9EN/TPmUSEgBU6qav3cT
fUR9z5IDKEzCt988mtq/Svpsv+H57VA4rvCSfDiGxqPAjw8xLO5bgu6GLsWojGbpBL/xsSKvElFg
fxlaycFU53vya1GwxdT9RB/cnRkzjqr8RuDeTTVigEjKfCafxXtTtXzANpmXVe3vi0oBHSEtgHXi
gv76jB5hXgUONw5t0FGiLOWsGPQ2TdCXE2gD6gQO3831q3KTkQKy9vzY2nlh/ekoe20uxYF7uVpX
5lc8lvPWkkOC+YUnY7Lb6pDnQ7HRSiWf1AQ4g4DI+Zj8GBe1CGRymHSEMQfaZSpsVocJM0WiqvAc
Di+Jz5MDtRqdJZpCiYOMrVH/O07av3WGVEl6H4NZajyw3Fo81oelDi81Pt1VYIZ7m/cIoiiLfP8y
wEuHN/wrl+8OoGJ0c/fLDDtJKNn1JYhUCG7Rq7wEGlDbYKQCSkzL/cLq7G8VSA0ZVsM6Z8MMh0rR
RynN/MZvEHBm5oOM0xNTxXFXE6P4HEaA0a19mFsnRFMxhFgUBYQ3bwqDjLwF70wAu2IDTu+uFU02
+bilcCRmOeDvk5TGBzMP2ZlOZBYg9F1KJ8jx71UafOFO6IXJppn/I3t7uWkAaVFGssXmYlsV6fwb
C/V33MRf+ex3Z79CBpu1CzC2zaw0PUiW8QYR6M0acrpZc/bHLhBWoHxgjpZgzbSpJZGgdSuyzIL7
6Zjr/tOzxO948h/yZl/IgvXR5AL5CnkrQN3/IX2EpmctE2c8+Lp8t2c+ZNlxzcNnQhX7yFR6WCWD
fhDdwMamCXJeAo6ihcQtghsIJ+69iO8k3cZB8hAgPxuK+aZzRoU9g16Pv3KLO27d9/TlyZhFysPK
BfDg6nfmdKwK11mFARYhPJhPDuajhAEvt1ZjURe5PmsfD8IksGgu3oSigApvbcffApSy6fVENZfG
H1rLPzqEg+Um2OyTkj9tiA1cQXfkWd1+x50wVsSj1iuyTX5Non8Z0VUAbXBWhUvZBUPM3wgQTrnl
HDTZVlFCPtKqbcJjrMvvfgqYqPYfeAM/7C5+TyiiX2Ul/pZMITCbBDerEx9ZUOOdWcgf1sW4Za6x
ndvwEsRq3jHHz9e+bvd5E/9hO/FVy/KCsjtis7CsbFQLPsMgU7Y1E21ErFn9UWEEy1ynoYtJ+Xf9
6UiL9ZgNx+YeT9Z6e8VIx6Rti4r7t0vI6Kp1M/fUF9ZOgl+CwjJjKwqekUwd43HNzcZ+uDIn8HHH
xFVwOy1m8CrhHCkFWsqoQKV3TH/i2rY3i0ush8xQr9bekx171Mj5jTy6M7yhhLnHIQb3tcr6hloh
pLMJPXDNCBHXgQHNOgu/B6JEVvfmjF1TdecXie7HuAt5wvoOc4O3RN3QEvomGROHiNgHTBp7cyZA
CqobBGyImK4kjyz5lafGZXSTXx23ccQ8nWmdLz8c5an7ufYl5jpqnfFH3l3yydmE4L1qy7/DdKgM
ig9lYXKyHSY+eVVuXSvgJfWXx4k4MxCF5D87w6/JttUta2sErvlXQUFB2aabdWzOxMRQVK9i5mUP
bnY3+jZRP/yhQt6LQv3Smqs4f8sQshzcGi2X73YMPhIWDkuoo9SkFyuqNt0MMtuVyfxqoTDlivoY
RYKhmVF9hGANGHw6M2UMwSelz2TS9XvhSSI9vU3rkTKyxOi2asvZTN6UrLreYm7bpRTXxrGdrZ8M
U7Nvkegjc58sbhtotpucg4xp8MzMfWgahe2NtPpwgKpmWGsLvRehoOFW1em7SaAhihvmioYHFK0q
WogGBCcvbvnBp7NNm3jeAubeSFO/5vnyWcrlKdT6x8I2XWkEsil+q/ug10UtESVW+ckaF6pNTILF
Qnsa2csSabKxkDi+5pUBI1Ry7LnMy9GTe2yHOMIFLxA3XMyCeCDG2rW/69mGs1WFE3wBSbHKUTnR
dUWmiS92QsIi6qy8FuZCDg+/cwWYUJ7A6djVrnoEC/IcomUbYQEh33NKdWm7+lkbsf8nTWHZoN5Z
Y6LWu0QM9202X1KD4Dft3BIGH00wWC9aq/I2mP3zmHmTRb5A2t3+2bVCC7hQKXBTCvQRwOamT68r
3kioan4y74+S+H0rHqkR6eRjzUmLjA56CPnWnASWuOTGHUc/U+CuUKgZl/9/8WEAtQVHuS2qK+5x
tIeuV/4m8DjZppScv8myovy7YbhqmDFi5K/S+G6clvmvsQuPckrnd3QOF6tDl+bLbtgEpompsGkt
likk/0gx3pwlbU7oUIiNV/FEqjeUAEB0PJoWStqkLwp4uY3cpJPDAJmsXLslfyHP9bWvCwbihIY/
JqbPYvluoOvuzjoqwIcJeObdCaKOiVDlo19VrPwWaIbExPy2wTx0rYhfW6zu0T3iD9M6LYPTaBL1
fFFdrJT58f0vsBi+9TL7DRnY8EmFmD/abt0xJONsW56ygivYC/X0kM2WaWL98k9Jjukv6+3l8F+P
kefBFljisT5TU9Ir269dPAZPZRb8jVWQ7Xt/5NobgbLl/Wj+Ln0/fjLSfAAahN/WpQKDoMRnZ+Tl
A/AIcjyb4O+Mn3GVu5VziYve49+c7N1ScZejKxc3L3tpuhrr9FSYFdOeyXi1cEVsCRCE+VIxrSH/
DQ4js3EXUnI7zd2uFoJxdm8ZbwsH1GrJVX0OnObi2FkI1g/5pdnJGZUA8QFGO2oWTI0tOcUbPioD
NkZ4x67KUgKlieMXbOXsZZbqhYaPil4VYN8XV6zT1KjopF54o4JLfse8AssjXlJXRwVxMfrnLfz3
JTDvQwzEf1sLlxzhZeCDJo7NfzY6aJN4HPzkKNrMeslMyTWBC3frz/m27sLuOGtXnU3nyYbs/qxA
ONaT6QIiWoNGUc9OvNG0CE//ftOH8RIxg/5T2IPCmZ+QlqZDeKZvmhTmDx9Qaxda3ikkwc1c+3aM
K4IL/tgF9t9/Hw/7PRtjGbaS/ZyH98FYU53L+Quwn423vH9zyCevzBSVlHB2zpDKJ6yzUlJtpgi9
ABfE4Gd8AUApsU7/0Ka1xyPlqfrYGSawu4ECKRzJT8DnSPvU5N5p7vhxA9qHk5XfbKXzGy1Cv/vv
M+dMHZndujpVrjg7ywCZ1B2efNH8lHPGFRlXSPUk2vj3qjAfGO/Mj3UWoFs0RPhaN81qnHBqTr5x
/fepZhaMVirbl9EY1HkYRvKiFoZUnSz0WZF6uurrA6XHr3aul9elZ99a1B0Yg0l8NOI35ev4OtSE
v3moJFPo2uzV0JMrkGGuMKuXefKW6N+DklqUkLPFeiatMSB22J5aFDcqtUnrtMUupvN8QC8SRGOA
OiRtx9+9ltV3kHrvCQFLSk45SX6uvWvajupGd7cZt1fkEbQHSTlY9qTwCTQbec1zn5jqPLnlu5i6
GXgq8ABaGX87MmZ+ynWH6qN/CW23fZb2wuGXhnC1/iGUTckYDq9IuLJKsXD0OFbksC8mjMlAgJX2
F8dy7SgwBkK4SvAtjnaCk8qtX03p2mc14SdGpgkwQU3JVrrIU2PgxP++sAdM951nvFuB3Z1Cp2fs
df9VbM/XrkCOHsNphpg5aWbOpYCVGbLM52skQzp9rVJ5LqmeQo6cva7JaRnHihJ2DqJSeNQixHkm
SNzgIAKeyQ3TotnmCElc83Eku6+Eknf596X3MFaPZGZGOIEFWTX816QmVyJBpuLotH1lkd0iYFI7
SI4aG5d1nHN4FYFfL89TkZF3w5aEgUWANSLtUM449V8NcYyT8IkxVnkiigB8qROgt3PUr7kA31F5
HuaO1LniEunOealeZNjiLPCJVyxFwtgrmB7GWf2HqPNYjtzYgugXIQKuYLZs72iadmaDGPME7wqo
gvn6dwAqQhuGKM1QJLtRdU3myV/Z5Mhr5vX1PvPjGJGFYACWiBmWZE2oX5E09S0H07wRs18dDVvT
Wfm5D6BRCuisZMfNEdKLVpLHwy1ovvD9f9hqspjWqfTQ0AK/0F0sjn8wvpAFwdraBhxC4ZJ3E2ID
WCLcXoM0BRBYgILzco2OJEOnamUdbEaqdsZa7TGQIWGZGas8VUYxBHFT33CqRRfZDnRwFruUIewx
LjQoeA3K+Ac9t+VFIXe5TCZ5WDkzxn3U9Ua9yWJ8W+Xislw/5Aqvn6NYmJUyh7OwPAuEUGzGmfJU
wBxY/5RBVMStZIzR2hHwbQs9geUY3X39kM50xpC4eeyR4Sam/Z61y4CVTcyxJHbHUPWHkBRvsZ/U
p8wDleSleXsuTCo3253MvRsrC1c5vFWMiuHLhAShGpL0YHhzA6ucb07DYTozynrNmmC6Crs6m1U7
vOQSj9GCnI4qgCMEqEJm6kOucxV9IGdELJx2aLTS5BQ7hfUbqRE4ovTD8fxjLEKxG6JcHT2djafY
U89tH1SPKpS/rAUo4SkgBU10csb5PMXp/4zAjk+N2QxnVK/jcxKCMUlnfs7SD74mjT7SAgxAPP33
h2CsXpyir0miT90DLeGPwUfg5KE3/NENAA0sY/o9Tx5TIDSH0tfOJyFz1MZ1M1xLCR5bG9fOcK/a
BEMqgEM++suHeCjfkzRIDuy/wrPfhuF5/SezN8NzYzXFcYrUsY9VezGZan1/qEZybcy8SP4JQobE
AWPPwT9aofnTGdW86yT08wLh/8WmX4Yv7V3XD3IavCuTq6dvy25ZzPPxv0OFEtjfegWmNmZU2n0w
jOHRh0V1/r5MAKSWqJyPZTSTWxJEMruQe5nQ905GdkbXY5PxpB1Ae65zYYXpXNZP4yJLD6z0mI1U
zVUsHzDSFj3KVqSXSQlzkc3HDeQZe+Ol4UMQFVztnCmNgGR7zXCCobs04QJ7Y9Dtk8oYD4Pbbk3l
74t6HjllmvHq+cF4raawUA8+mOkWwSAmF3vaaY7rHZmsW/zR3Z2C1kdZuVs/Yb7T3xOtu2MbE/LQ
uOOpCf0ecDrFZ2vOGHcdthc8zh1Pdlnt1lK41vxym/6eYhl8DRk/+VGXfSIKLwDYlZqWxss+66AA
MEadfLDICGyc7pFRff/YxF3/uH5qRBFE4a58anq+ydxhLbK+avSU9e2/D9//rkKFj/2WbZh5aFnt
XhRIhOM8p0+FO/Ss0ZeyaaY/uHG4Ub22O1dpl9WEK5xN6SDJN5fKAyUcaoUyY51NqILgWn6vx+Hv
CoqoDfUMVLg99GXjffglLOaikZgkfbIhmZHiGQz5kVFlz2Uu94xN03OgYqrgemDOmqXVPuii9C9/
HbRqwPJuEUVviyVaolwcR3lHXWgULRtBB0hTK7unPJi4mdzkMQNRBzokNs81EiAWg/d2RiNmRLZ8
roNFRtkW7pPl7tdPIk4CiiLjZ1vVLCFMxXuQndWP2s+vc9vssz4qH60lcAKLBWeOHbywTSzPWQIj
XAsLHk0flPT6/ohjdw6PjREM+86uor3pFOOr6bE39smJPCUx2geRQZsbADL5cf8Eho07LCiwdDgZ
S5jcU2+ppw5GFdjIuZc0Ii2bw/fJY2nedeM26JPklscmgvq2T484wt0tfoVqL1pJ/sBgGTfDH2As
F/JP39GlhNQRb2pqw51rBcXVFqxAqlRwDpnUG3kSn8lZ+lNHZ1KKs5e14qwdwryY7MB9J0YrGXnl
1hvbdxxYYBo9HWGd+DM8fqQFYnNnErQLWtzHTAXIXBJg1rc2c8Dd3EZhcTK7OD5aQlxSFN5sPIr6
OAL9zgrfulaLcT0r3HhfDTh1muVT7j0Ua7PzHkl5GZQKj2FhB4BcSeR4QCgWbhMQexec1aJG+WAv
bOGy3Nl6hCOfRR7CkhkOHRvjnlUDSc64BMffXrcoyyeNJnap+J1+Nk+RW/y1Kyd+Qn3P7bq88JnZ
/6lM8WS7nXEx04Qa2yOJCWjzVCcsUnqQ5DniUder+RWMUwCDdP2BRY8IYD1aMdX/e7TakfOlzcgF
D06Jz+ZBXOa4I2kiCGBYJ/jDrPiRWJr5utYDPpYQ9HU0DCtPJcB1siNYJ3zwsGxOD6mUw95I02ez
UUfL8cB9dgsNnl4EkdQ/LADjI7J1zG1W7h7iuCx59RKrvlbduJtq5R2IR/nnv1oQzZhx63v1kREG
cayYDF4jAEOqsFvMar2t9jUCtwe5ICyi2Y0uNuDqXQi8FviQRp6fNDnfVExLTYd16Hg7n0c3CLbC
rbZ+Di/jASB4IHoW3xkbhcTVLCyHLnogVlqRgTY/0WOqZ7J54eSUvAzJnMQ3H/OcSGGUJhNxfnJg
Z1ymsGrwEIVjrW4pF/BWjcGXX/owzrrx0bV4+Maq6H86RrvVQXGmxrbeNBPNl6xRO0bBfRTKFxZr
WNhiOZ+yedoR3OL9MCYr3sleADLKvJNi5vKClhHMecut1Ep8OT0o2AK/fpCzJ7PC2AH/IlG5hWl4
qBfeq2Ac+4Ak8U/HbEykSFsIysMFnpY2T8RK0DAouLNS8KCnVCQPjoUZmJGnd2IXeAnWsQWbVCbV
1q3ETuLD4OhPbjAolPCJfXFzrISqxxFWNi1Oa0Y9y+1Pz5D07zP8QYHX8d+/xVTia8yr6rlr+W94
fhEZb1TrVcc2qc3N+m1bAWv1WAkXmzmsCYJ2bgOjy813ewe3IT2uD/zsjPEisD+lHSeocFNv+/22
x629dSYtzrkbxjQWEHvyoqP5zMrTeqf0/GJ2NZEEMfmCI066BpPJs0yReNmp/srKTnBhReGZBKT5
RdsvXRGgd2UySCs+IihYMo/wI+mNtzT+AGLEtmeTROOVRbsYqNQJSicQDhe9TNIlz74TwGWLikc0
OvWjhQfdPbpd2JynKhlvHo5M4I1LiSvn/DON5fv34xwP6XAiagTBXuOSGm3775r47AesXN93vLJq
sRkzUx8M2yClGPrITkfkvlnMzMjFkKSmNdgqRFAfO0Whu7blWB8INoSrqF+40eRLSjeCsYOVbNd0
L1Pp/jCyMLlWxApCkO/ErcAIBeSHHN3Y5RmPU3nyh5m9jIWHLyZeZM08Cmz9CvSJNYHmrRTU+Xng
edvkfuQ80hIi3U06+xyns/spKobG4XRqqqK82TWuTUvBBkB3eBHcowQqMdyaev4yMwWGzoxRyJ7v
L2tzYZTR9fte8iJKesJudmOr1X1qzG7ZsRcfnTsSlZgxsPCG4GUIySdd7uX1Q6g9DFATCRJh4X/8
V37Yk8v+ZwYx0UEYvsYRp0eEanD3fbrPWNK2ukpYIfucRIlnfSWJ0q9ekZN+tbx09oBfi6r1v/p1
drFrIomu5VU0jE1dZV7V8sXXD5Jgkge/qbKdB0voKpWiqgMXwZKuwYO1/LvI7ZxjkhbPOefyE5MP
UKq9bDbrKMJRAcktDB24wSO+udDEv+kiysHNS65U6VN/GI1vHtw0HfZgip5khYPPruP8HiOM7eiV
g0JXH6ZHeZmUfY8rSlNMe51/YkB0ger9WQHpO/tgrYIHwwn6kz+xsAFeC6qqupYTaAl3jOPLd5Gd
IV2LJ96yUhhvBvDKs1m3xQeHPmSyxXdutDa7EgkXJYrZsXaz+yPSZlVA2opMuRnK/OTlisVr29+y
lgVDMUnnWja+tQtZHS0gtDvy/t/k2PRPg21FsHWt8mcHcA1gWMernM9vNUFKmQiNW+eGP6uFbxYo
eqF1wEiRSFpT1FoXgLPXtbNXBljDpchhqzLsUteLDxYKoOPMbGfD25TzsswNBjYxlbcn9CMJUtVB
1IbEf8un5hISoLPpMRZKI0whYUOmnfM4eoJErqoLD2Nds1lzHHHpjezJSJmctHEd3qrAsu+e2b42
Nh4nKSjeGf8gPhXm8Nhp6w90iOkaD9U9Tc3snhjhTc6gbWtTA4WJOjzqy6aga2346hgtEmhb/kNK
xtGDcijy5dwzAdrW7QBpBcQIlUHWnZOGRLnlTUjlSr7AIEyODegsEIvZafDgJPp/cUP8utHE5BuK
NAA/HY5Y2lkBEvrEdT57ChBatiDhFtRcSlWNZzvyduv70hYh9hgvP6Owi44SFtimLkdKFpIRPSgh
ByOUiHQCiOK+C13bpgG+GlMZbN02ZOvnEthWu5RFlSBZdn2e3UnW4PQiSquiKE4ik4cZOME5Gwbz
iolbQt2hDqqFzE9KYfNxCdf9nkpbPqK72upgGhQjq3g3+Zk1TvFhr/HJsrBZzMMtWy+JKCCQZIo1
opPAvIZJhigsK8Izy4p5rxz265R8HvEbNhm5kz9+CerHTWX7uwFMwc6ZlPtoxPUfu51argJ+NRaK
xbkS7QHVjTxY9OOXx9zFrckwhvMofnZMMd1dkbBFl1DINCtq3CMZZe96iFbDnO+MAa4/I+rxWXR/
EsOpjv1kKawRWFKlNsS5Brpg9O30RCwH/oY1I9AyCfBCUJTfMl3+pJkv74Fh/sjz0diL0pfnWdI+
+El083pSS1unfANRjTNavbJVvVeO0254UsOtMwTdnfQCKCIJucOJ1MMj2+C7hgh06Nf/VxmZ/ZaN
enCAcUBKrDmOx6EAAFUOEYXhnJXg5Rc10bwMdNQy31n/KbAzShPbe47HHMNdkbYY6qHjIPiwISSP
OGnmgBgH2nCWDsynuXc54nynPMLtD7dEG+htt7RXfTb+Wsck9oSMk4LQWArCuedHKuzrONh4T5e5
FLOK4WH9g6Lwi+eC4JGpMn76WvLMDIyG4gwB6vcFJhseiKFlyuHWyRJH5NUmI/+y2aSqfe8dwczS
xeZfNzYxMG3yxBCVlJoynZ7xjjlYWQlJ85kzbxsXgLwRuNtoASdmiW3utNMK9Ft0HTZJ9Qs/yUU8
UdUQFSZEPYkZ2td0wt4rrTd3yUkTwokOdlzobWvcEkqZf0i7/R31FBYUnMFhJMeocrA095AvjhH2
lVNoevmD4NvDt1+zcWQ4uhvcUB7wPnJQm/HZMhMynGEenEIHhsng8tRkHD3oy4zCB3+7pNDN+Ipw
mIc5mCFHvEY2fGJkXFPg/w0QA1JfYQ2ueIgPpp/0ZzZiiLbjFlBd6LPAWwqMLJrKq0Mw7vqmNvvI
/B+YO6xslXXRnCt0Mg5iLaADJ0N3H8ZQzr+NrJT3tnZQWywNEVIt89yF+1qLZY0sshdnkY0YbhVu
JoK4DpQsv9ppAETRjifN+GBfjojLA8YzWyrxmvg6JT6KnGJehvSBvtuACmGKv/MixH9sWPQhaBg4
+JKk11pn7X1Ko1c9lvQCI/uKIEIkV2hYKQluq7AtjwSLjc9F6DWPKqr06yCcg4dH9mgttx76a3Xq
fHHOCAG9MkBznptBsQiyqfqxXW1FSpaMlb5r2YaHavAfaukuJPZieijBh5wcbjvWs/bVDex6U1dp
+uQbMItrouXEMuCR5NRuuCCjUxD/4ugFMLV8qQ6509lPcXYj6s6WKCiwevVPewZdZub8j8lbjs+p
7QTPXdpocEX+F5Pe4l2yWTFEhl4qGegWCOqhdJ0BL2PjXlcho4+SJakTdTTwhhqmBN23LHlxHe+M
2BCXlrjox8kr/1qVNx0dXeKZX36l+PdbNuLePzhs8QhxCPGSAFdPpTL3iai6W9jjOGA7pDFtZM0l
rLsflsHkO2jNkTRTj/PUoTdu5vRUNR7zMmGfnKoceQSLM8pQ52RVaHmxtc3vakLQDzf/EgnXe7K8
EKQnYGkj6wAzey2I3OV7qqveQzNBB0Dn4dx8HNDbebndHMn2Zax9Z4tgGeRqWV0wkcyXgPjpHUEL
1xZdNqYuDL9Uu5993f0Z4kGcC4f4CQO0JaAUOd4mzLALJ5DUVlXC54Sd1mNrsWEe52V8zFykVQlh
9Rw57Ezj3iGDOqZRtLtF+E6M2zIdW2difiSGozm85p6+TyoB568ZnV6WT63uns21g953HFFrKYU0
XDbAcnRXnLyGa0UM6qNlnL0ISEKksQX3smWB0i4FwnDe0+e2q0PI+WZ0ag3mLEtrM4DovemZ0FSj
JfKBR9rGr92z89dAWAV5WnFuGyfXTmDw2azxgAvwH4qYw4TH3XHMx8ZI5WbdUjQU+7AV6u4MYv2F
eqzcoEKIbqTYBriDhXurZ7DT+AuvXu24uKm46caaGQWbpYt2YvsiQKLt4qYsjnlPtiHZ55De4lo9
dVQXH7bPwdaLvNt4KiHUBKkv4YcAWs0geYUVzjmzh+ST/W1abNS1GLMDtQ/2oaArDlhtubu6oHqY
HY5RS84MCJJRbchNLYkfMM46C8pnvchUKsP9A9KLltKcPwPbKAC6RNASyY3e1sGYH8cgvyP5R34Y
8IesxSiZ9eUz6bfHIW+Kr1aJA3rOmMAq4x3l98YIAv9CFHt/5dxgkp787mh5IWSNV8oH5HyROs9Z
jWQbpFIWm/1lMpJhG7vSfZh65+7XUXCoyvmACLO4wRcjwcx4ipiQMTDLXisrSH77waZyTbAE+Wzc
bJYkSMr/LvKUA6D6/Ioh8xWqv3kGYHgPS9wxZv0ORqB+JnizO/q2zrdjtXi+YmiM4F4f8DGODFBt
gK7oMQBARy1zMGpiA7ZTniAnzZqalfHylLX1mBy9ZZXRl+O5KkOTMsOcdkkr6FMEFr8wqUnZJo1c
O/pSufTcPRM4OfL8RPdu2el0tcUdatpXoGDBdlpepiwz//mPUdra/dHV6Bhy2f7AMYglevCtzWy5
zLLs0eXVt51DWyn6dUq0AIPqaVQsmKfR+lkEqMEZF09fYkrUrg98GGTL26ppKvMRtQTTUH7UqfXf
VqQxUqvzLJAEBWUbsRcqm4uzLEeFnw1nimLWdv6jhqlAuPPAHE6ftQ6Sq6mbH96clGfUZz5wDwaj
fd96u0w13W0t7nRh988KEJ8bxNFrnZNtOlJ57NOpdfGcc6W4OfyR2I/QTTT2L35FuxaZgGpH69XC
2n8a6GGxMRjhBlBEu+tmiBSwuLKr9Ebw2VE+MylFdR6YyMVpSIqNLPREqm6fIR6l++gM/6hqgJa9
6T3nzCZuzoC8bP0FYM/zX0HgqE0Qj/uI+dsXXIklbdj3a+u4dnouEqNrWMiezSn1jT18uBH0P69M
4VyPAWNf6mrDnIJtiWxg0xt9d4667jMTxHTaYfczFuwyOWSIVCqc4BaXgzoITODCgK8m10pvSnDK
MobCEM3kl7m49709L1JZnLkFl6L7fwPfmOSJxne3/lKGYeBolfU0nJWdvJgEzg+mbT7OfqRvWVpf
vocUc7bFcGMcmoUrC7u6+zGE8Yc5/ZEy+2GN8CzW3oGjPDqXhZqPDKeQi8yTODjG3wEc5eOYbc05
oPipmP3THOM3cPqMjUvRvAwF3LcAwQHbFfyT/aIgyMY5viTzyAR3EQYaaZe/udX8mRgkU6OfkARZ
DLT9g01/sx6uinS5GUmwIG00ap3PENjI8g41JV0j694Lvn4T7efRKKLyFyI+RKGaYbpX/wLhs2My
6z+Ebfskl3joRR1i+aROrq+fxODvOzaZ04RlH9z5DseH05ELmvaQI0SRfRMAhHruMIHdmQDyZTHB
HWqB1wRV2HwZmJYe8nkAlkzw1Q6vmXjoihSe+Yx4Fho0Bf/SfpkW9TujZ4aaRdQyCx1f4x7GRLgc
GoabhySBoCZwfMBNGOUcJgGzszhOw2c/LlkN1YbzoHv7zDKs3k1+1JwKMD9oAiUruKWuzgPo/tlE
4oHhRNXZm//EhoOHf50Gtu0W+6/xlsAG3Nga/3rr63sJ5OApSb1zTQxP/pD9llUw3LCDpQ+zRDPG
wIcqDV30Jm6mcg8nFDuMCmCVNdRk2BrH5xYpmTat5M22qegQDd0SAaQLARdA+sIMH8jZAOHklgA2
UW0C9wvHaxfr302HAsNlg3/JdGZcHPOkCN3bs8wyd+tJukwBjbEvnhPiSuIUmIqrtukiA9CKdrxO
huKQLpqPgayTWWXj78DDVjgFbxMwR+Tt4imN2D2ZpiGPzaB5XZkjbPVYJXvMdviVl+cdccYRcWNB
SGu+UIHQHQgVHLwZhqAazGkfBaWFGvTNVgXj49wGZoW1MGUIEHjwm2m6H1Y8POMfvFhrvR8H5LJ5
Vh0+VT7288FhbhXz7o7LkJXFolxPcF5eBskojKktozQr9vVexPKD2If5aAwa0D77fADA0SVN1CFz
67NGOuQeFwljZ/Me1/McPpkjaB+VEwaUAnwXMWif2EIRH2KxOdZGvsQOg1tYnha30c+DNYwXGLF6
b+JxfJDkCnpJNu47RtHl5jMuMYOIvhhfYq/okcoBji9a8wzb9Lc1xMVTKnjJDFZFyztatXV6ERU7
XtlUXzUqjqNfL7+1bgiXxhWBzEh4ODCME8Sj4Q2TR7yVnf7pcwJsq3z8qNLZOEw2jt2ih9VpVB7o
0uWtvF5kMVzVvaaDWC+LnCkglluGU32rwAAHP+Z54AVxUIl9FKyCl6LF1Kht2Sc43xqWOsjmq2NP
F6uZw48m+vSRju3lZKrtsslcB2RMFz/XYeMckqNYktJATCqhXmyDmh0DIU5cTewt9l2TqHR4qXkO
wrdJOGjXpVCVI24KRlIrxyzMyLLAX54ljKxx7Nd7b7XPge81H0q8PHE9/QwXBl8o92vrYkxLnkJL
3bmOfehY/CfX9++9D2kD+vEmM+Wjj/7lhG9SXvGLbcdl0dEOQFkr03mnX0TIt3ZBPW/KcFDjZX25
O8cuti3v7lfjb1YIJLtVxlDaY9bgpsneN7voaHsGzsgsqD8pfenPwi479TYJeEUaioMvelL1DIAH
Y+FtI1uFF9P56YC3ZuIOsAjsX3UOQfpErj1Rd3eAylZcuz/FOZKxZR5hElYSZijjJ2IkGcC1h7bw
o31bpiC12FIYYUhz7afhLXYIR5kYBLLS0NWFNAb5oEBQVlMVfrepIvDtZ8YZmBJjiu9xBJzFFW0g
SDyy+DVuMkSyzPx4NOUBRXn+3KQSNgtM9RPP5USyWfzK9dcuRUR66cX8a3Dq5HUGR/kyjUC5HNKC
Tt9jj0pJD1j00BKAUld7EpqaD2eJFcei9MDON726OKO/FzS5SxaHUQ28WMEIWByuQDMHTI2F0wLc
a9vXTlrLirVBr0W/asGDeEJCBEuHDMCrjqZ/6qFSO3AS7R1S87soZ/NzJhU914jRQV1z/hbRL0Fh
p0dP3xqQubc0d0C7WChgDGE9FuToDvpNoe78mjUEwxGx1sMqfuGVeAtHZDqDFMyRRofKw7LeA8XI
gZUbhq8QdV+WCuB8y1aOCcQjlmDEhyaTtuUGZsN3CItseBo6bF3dNEZvDA9QsA8Y0+k2ynXyJ6z4
PKQq/C4m2CuGN4iCCIpeB56HbRU1X9+8/bXY8O2lFHZkf4d9/UCCZ7jJyGh/UJ0hrpYdZtt0dsRG
M23f5y5wvWLy+3PdFJK0L65MFIYgzQEKnKRpwgGrGVecPZk6n3RSissiP/FDI2FI42Y+Dv3YPIog
/EiN4Qsh8w5VQPECJTS4ROufauvW5ZKjwJnz9jUJhvc4lsRJ8SjDvig2xdLZjqrwgBh042nEve5o
zb6cAgRxCdXTiCruWHUW+iclcELgz08JtjzVM2HwzHLMU4D1fEOI7wEVd/7UdFlyKwisARm0k+M4
3ServUIijS9Cod5q+oHk26UKrjDFNUhD93yp4TzXv0hGIUWFiDwzLcHFqUCfqWEKGtiTgWZ6Wt7V
Pegl7e4JeuzvXWY/kqXrnVqXyZeHBZpFD7daX3ggZuLHlBXtE+MnBNPLTSHjhD3L4OyWjcZThTdv
ixwZY5vxT+FZBoywuXvSPKlt70VnXaDXcUz3d90KgsJ6FNNOZsZfTakYUZBdYIjwo3WT+RwBlyG6
ALTTKpz0qTG3NJV/iwDBZ8c0+K1yjH8GlrzQC7y/oX+ti5fOnuvPWpH2nnTduwzhS+ez7XyqJkC3
P/Y49YiyIfCXG2ktG9bz0QhZKM91Uu5EEhgfeecwybcT8iGWmaZTt4cVQo2nBJ52tHDXl81O61D8
hTH2fO7b/Bi4SPzWVqezGsxZZWAhp+fnK+xIgsnEpZViNyNHalcpP99OkcmJv7R+ll3+kvwMpwqF
UMXjaeX5tCWPpP0Ropd9uDGwqe+IyhEliXrYfZcNdWGELAwGCDlWf5KS9Mx40ICTo3A/B7BQKiqz
/fpmk9J/CWONTgyg99tgteUDtuanHoA1ohruIRuX7H5etuN16v1dfzueZLxcIJm5uwN4xF5QBK76
WEY7UOGWSZC3wNmQPfrb9bzustamq1sGtXWYsrgQvfOOih0QOQGFjFysxy42/BNyPM2AEd8Unryl
Z0FlR55BnTKDCoZwbxKX+ODZBcE7Y0VOQ5dUT8iBp52J9PKSN8/SSMQ9T9ii+33waNk9TEL/j1zS
D+HEJJtSYt8dPJKo0nCJ9sAJa5f9S8ra4bhuYhGsnWT7Ehrjc7d0eDJtP6yxulJxNT/shvRDTCPI
ttuSTg3grhR59I7nkPX+GJ2ZH+LEGnx17iaYOelUw+7HuXOEZ0LCkCi/IjxjJslCfYgKp9U+Ngm8
lLiPm+mn75AEhoCaCM/xIcMfeBhmDeYpY3xZL+QeAfLdiQK2njrZz2VsbJQl3edBavx6Tcsqiioq
fmneQjsCnSKhJmkPio5uF0dM8+rA1PrjLHF5CFsYBg0lVZhfZuf1rTCrtLl4Dqt5ax6Lp5FxwcNY
p9e269x/3+/DnBhnJpJQfyIAwR7N/r9XNUrPcjPzsrZgdzD0raUD93eJHMZBA9SwUoZqyFPh+mwe
wonp+JCNZzNWyKrTBrinACG1vkUYPtanBBx1n+gGTrj35c1Ffm9Ckd1VOL4sM3RiJ+prIdvo1AcJ
v4fKetWmoz9j86GfyuQ5yl6MuEyf1Iyjr8hn/5q6/XFuGgfwIXIaqNT6FYdIxwIKh1oBROFhfZd/
H28sgFEwI5nhEnmbSQ4mf3w8DbmbkXMpd441JE/rhxRFZe9DL4ei54KGHpN9jx53P849eV9+U58G
wkm3Ie4jRJPTde0z6jY6VrXR3tiW0XOZ8OdEGbsnV7I31J1O3i2gTsTp8E2Q+rFWbMI2QghmPZOL
qaq3qRsVB/yOji37r6wlyCuZXAQE2tAHbaA9J6IaFp0P0bUaFuNJmeTlZ1LVz6FK8s+g6vaphWq+
STPnPW9ysBOkiW86C30RVtVPXATltnXZ4JRh8JKGLHjWiZIbhuxsYxRHKLNoDKBPO3FkniZuZr4i
odWVxvJJkQh+FZtlDSy/ItbW9efuWKVIYjaIScvpXerYhnsnnvGEmKt0HxHSoxGBrbY65z4iuTiy
es2Oi+GdICGLbHtz3tEE9PD9jeAeF/2tBzePxAtTJWw/UAWTywRHOQmp8KUXfnRevFOTZx47v3n3
wsC6idpxFvyK75+HfHyxVJE+SiV/9wbZjSJI6vtoM+YLQ0Dkkm0yE5rfUzpiofHn+3qy4YxKCNsm
O3xyeyD7A5OiJA1Bz6dOc/u3bfN9+zx1wUcYDvEneXgj9viAa7WDXzotgVhW39Fq4qg6lRzetBMI
iGXI+g04bdYeO8ReFyu3brUDLb0lGzuOtD7CK/iHEZx5SXEj7CTOna1ctggZ3VTu4+USdsDAc44d
Bvv6jRPTWFCrQl/NsJEbZDRM2MMpBd47nnjoqCzHpFBbt7Sn6/ezt8qIjn3BRiBUTQJbDkFmRT+4
YTw/X3MoGowhTPM+ZlFyrlT1SZpDcora7Dc/TfKKlKh/0JllX1rPbz585s270RjRtWtqAVP1xc60
M/Kog0m8et1zsVR8zRiqsxEkezHI9B6UM8wR76/QJoEXdde9+Ekpd0aZ/g1wrN65+dkOOmZxgEzC
vVrVRGamEAoqc2BPIyYQGLokL2/q/G3WtfMFeSGsjTkBDjOXf9yw/h2nRJ4B9kTJPZl6fBi7Ul5U
m7vXrDcv1kCyLKY++Ttg1VsmxT9O3vqfoIfplTLvf/5kfiwbh/3oAw4s0+aFcCFQdDfULJq+il9U
hdJ8a0luApzWADLAb2ysZSeItSa/wT9GNgFiiKFsjzLVLJzwLWpL+wib3UcblnsXhFvwM2QRfIIT
Q7DsxslPUxnlObSgA2lllbtcq0Wv5IKeqdP6xhw925YmC3yeg+w+hvItWMAqWpbWzh1tfZWYRPae
G9196ZXMD6FaqNKIr0PxP1OntMTJwJjh+00c+NBv0YjgDYr1u8P2/OI0+CDmpMID3Le3VEf6qehS
iGSVMf9bekgDiei6ssP3xJRUJdUBPyvkUiZNp4Jv86hs9KDKtNMvewgYRRVlfiOUef6EV8CYk8qZ
9nyrF/fHEKur1zeCtTnWkDxnW4Zo59X0sYfUCEnfgtCsoJgy7+p17CJgqf3HKsaRsnymy7K6Vjlu
BFpT8VGjIt16LltGcFDp0Z/RBIGd/u0GPhFF67zFS9zrmutnp4g5QauaRU7DUqWvZqqCVzfG6JrQ
E1Uy/zJEPt6SBe5v4+lwEjbNscOc31GqPpZJMO9kFRlAZngg1vYp66oYE0xNHExJkvJo2uNNs/kC
hFSiDFmHEFHxK1/lhL2AqTGExcVVpXOsM6kuTnAwJ0XMwzJ95Hx22BWDaFoKe+JLB9kARelGylut
jqmjzCfhhh8zK1QYUGQpWXgP8DCDrTCUestRG5FI386fcR6CYODPgr+hdxxjA8Vnh/gmjCskm52z
Z5tv/chTxrGq/D9j57EcPZJm2Vcpyz2qAYce66xFaE0yqILcwCih4QAc+unnILtmuqsWY7NJSxr5
k6EA/8S95+qnMWzeplmH2JvwyUJbMw+Dq7onHCwfDfLMNdBgzPh2q70MvXsIWbhfu7ZcIrPHXlU3
4oGTHoa2zNiu5yoG1NUdAlxYfM5bkgdqKdYBv7Rz2gHVTr5P/yq1DT92V7KW6VW4fnLn5zWelyS7
qW/mbcM5Q5DxX3MYiKDYWnJpnxkOQGVspLY3WMitoCQSe4neeOPP7r/ItSU8kI4TKa3FOozC8MrB
8Ek5hpFfkd5MlMQuS7NzyyzzaM9TuESkv/BdLe48vbEasvH616JyamL/kmXyjdVLf9J6l2X5tIZ9
MO2pIS1Y4J2zJ8d82ONDHxbFtGNIwFKiZHted3m3/WuEDIl/3bU6m8AM4GrTDN3WzdxhKWUaLeOh
kF99XKKjifKXoFW3koXtwu5Eep94WnzG/OYsZxaW9RkSKVJwvEl2jcSWVGYFyCtTL0mt7iNdocud
v8p0CL7mkB2sUVRrbooZhzSBjZrUH4NBGs/IgQjPYJ8H1y7fsFd397URhUsGl8Wzmx3SjOh6kpLR
x5kPc5oB2kp2kGH9ARXwbtRwZLSTzsuEnaVEl8JzwPDo27ZEIMX8oGaQlRhQr9oqgxrS2VeL2c2a
4cgMvoXBMCfdNrnXbLHCgWdGH59EqGOCB1vrsxXrtRqHRkt0SS2dy5SLjvTc9tEgbQfrB2RcrXZf
Kx8KQF0QYzTRROPX5axywTd6EFsACqTHeGhWx78S5/7ja/hf4Y+8/698QfWP/+TrL1mOdRxGzb99
+Y/LR9f8VP85/5v/+zP/+i/+sf2Rl4/8R/0/f+j8uHn69x/4l1/KH/7nA1t9NB//8sW6IJNkfGh/
6vH6o9qs+esB8BTmn/z//ebffv76LU9j+fPnH1+yLZr5t4WxLP7457f233/+YRG59x//89f/83vz
E/zzj2X08f3vP/2DVO7PP4T1d10XiGg9yyQv0Jh/T/8zf8cw/44cyXJ94WJvtXXb/+NvBbeHiH/E
t2zdREuPzE/YyLD/+JuSUFj+/MP9u2UZuuM7uvAdx9T51v95VP/yvv33+/i3os3vJe5V9ecfDsqu
P/4lQNLUHdei+nL4rZ5tmt4cLfg/4gyZW7RWRSIttfLRH+icpqQ95Ow/+t576ayRJtn+0a3xGBAs
U6vqTPSCt41A8bBPuYCL2PpJKrgaQCoGRIzf0sDj+7lEiZwFlDevTqu3yPEOrTs5S5AU3BJSbrza
lC/QWe/T0pA7k23jinkp/WZwdiVXSBEBckJLj9M16G5a4a9Lx/0a6/FuHFt7NXnOwiZXZyNq1IGT
AgJlMQOtU3mKVeMcIyu4txpAw5isUGb11sEqIXOlUD77HFRZGezcSOXrOmza9UzjUQTpkXSwAcgY
LnAEG4vQoKWJIRiNcZsuCV+6KtW3u5k5refMNzrwkzx40DJMbIwquYA70de15t7yaAzhIrADTrS+
Ad0GFz4dicMz6tUAnoa5TOKQ8lU4+1jLfot9X6Bn7gfUe3b07crZcm+UWy/tj4R5fg8OGTVpVX4H
5WdnZSj785QZtLRf8nH6pJ3Vc/h/WfKljKQjUIOXedLMOyEHAoOn9JoFTHiMNJzZFCUd3yLIqJOD
vNx7dvYuKv0xImKFTb64LxANL634JxLu3vOZOLjekdEwOnx7dmHb6VMCtz2amVtDUh9yk92VN79G
RLpuG3ChpSw49TTto0gshDziyEi2OnpO3AFBj66xyn7Dodv5o7YxjfjXJt54CdC+WqnKeKjHqSLK
qnM3YMLXlZOy0W6g+cE6gqT9KdHIri3RHTycYEMD8oZkwXIRGwQUtKNH3T5oK2+u+xCH5CNOATWO
ziZsHfYO3jytULfBGF6afnyZ6Ft0VdrLZGhfzX6Y48WLH2uMn+2YcyZs+mM00PAVQN8dneSGPqFI
S80lQoY5ciMF2a3MfRL65UJw2V2EaTLXSJ9jB+GhzahwajKE+2gmumzYu1Zub3oPW482eDXezO7O
6qsXT0XOvtP8Pbk9FfxRzJ6oiRqJEcgFDkG0AgsnttWeU740NcE0UvfXoQJCWVO0QW97l74EvCES
EB/sNMuJR2s6z7WZ/OYZFBioEcWii6t33oZPPGYRDDL3Ns58zHS4AXeYFlmsvShbOiSfEQChIo03
kr3UCjzpNwXlpawctTEm+2oI784jogFHhGCa+263U0nD4/5EJfNllALLqKToZ9lywBhsLqMAS6cT
fjoQcnEBkV+B17P2n1srvwvDAYVAIIBNO59wBAn/RUGQEsnpxDV7HTZDKv8JM/q+KDyKKLlLxnYe
UTyG8EFQaTH9IYpRFfElNplWjUek9d3WyNv30rKGRYO0pm38j9TrkFIib+/Ci0QxdTDd4tluUoY/
PskWXI9NzkoiGaJTLZDSoRQCc5wwEEcWmnXOW+9uyK9GvsMwoGtTNFiDs4d2syaXlx1nRKuLV3Le
V9UHh4OVzI/k6pYGMh6Rnf/6AmAWQqUltG1nPf9pVGE8PVYMDOodKLcJqZa+mmHPjFvzaOO11U1z
JfCCBUXjWUbRnqpzOWgCknXz4LgBnGi7/KSC3hhAeM+iGdChM/yzIWqTR0neWfTseGOwA0kqoDlp
xHVklfjxdD70Uk7b0WEDKRJU2TF1iskjiPqu2kZq/sPYDwk47Q0ACKaHlqjrHnO9uiuT7rkVoL1x
24HljrifJVbLtLw6jCi3U5qeReZHz3U9ogkNQFl4jKUnNayMStGP6qcsIWpoQpPQdNFP3mtPuYj8
tW1Rncesu81iHwX6MfycTCDkKcw/Ji9cR97IqUCg7IgUPGjNhaU8xnNp9gssivwPWTyzeV2IDKZk
arlv8biIjHbcVJJKqKmuUjcvzJnygFv4wMTRrcnsrlxyHeu7Zgq/fFYM3HQm9CKCzgXJsVvq2SYy
8npJzptdg7/xj9XgLqayOOMEeE9ki+nSj1Zs+1uyOo1+36YW4TZk7S7bKL9imr1VcXlI7OEUNfGv
P2cUQrhk/dMfu8JluMzi3ADcqtI7HlvAryXwyzFPQxKCV9CQDkNmSDjO4ud+TPNFMiHaz7RNLtTD
ZBdAfmS0HJT52Ls9qhirwD0emf2yJCpBD0mijqW4KB8PVCgPutu++FwtduLtJrIlwLYsLHjkBSyT
1VA5GMbsCNyR3y8DIV6m0byf+v5Z6vG1DChMfTWdkOliqe0RzoqXotNWir0gEtiEIwFeZ2ltc26h
ruXtau8HGNaicDSLrYcZLiwNHYVEdOZiPmDWhhYxs18YLmjLSSd4r0+fUbE0qwxDxKoATbHQ2/I5
kfKk2uRtshS6AmeHsfvO7vuZpGw+DzazCL8tPmG3n7wek4iQztkW8WvEbnKYbCRhBg+ZBMXG+yl6
QD7wu/xliIBuZBy91yZth8DcoSxZxi5YOex+4p0GQ9u4o0WYs9c2is8MDtiwfW57FrHdrI4z+tI/
yQI/u4qz6tatkpA3E4O3cWey9Y7iq86oCY0uhJpwtptOI2LC1hjrtaNFxmHKbfIEwgRpZN9cXRqA
I47iz2ooOVT9Wi4Cy7cOU2nPEuoRxyXnLIQeiNFTB7N+sl4NrQcsSpyXWRAS4GBlB4CRLyXI72WQ
leGSFfOTraGg6srmMS+Aqy64ERLN6JbekiT2EDrzOGK4nrN3W2vU10ZmHdtQRyuy4IlSykCUQin3
Ewo7WifaO8FF2dqmF100Q9odibp/4kYcb6FErJ0x13cyB4jbaSNz+pyhU0bMmu98tWWlk4QzPI7P
wnbjZRmSLl1iSVlYrD91Pd4JY3xzqkjbNRoshzQku5x6Aqc2Ei/wOYRj9L+mVD+YgVkk2fWOZ+ls
gyx8zhr96s0Q2awqzIXS2dLJGBdfOEDA7JODlUdXh/TdRYBKeTFhVV+V5UTaR4wvKDJ8e1OXTCqR
9RqOvTLM7BE+ZWQ3Yqe32Ogmwnw8WS4cIkugH9/sZCB0GMkI3DNtoU38U52lX04DvGVb0lLHco26
ML5iqsg+xvfZONqibaNrS2g2F9zC7/RrnfKxTSwYzUGcnwiEpg1nxZXVYHEjjuTGya8uvkeLQUzZ
XEQdQPWR5VeJyJ6SjzirmbSKFpd3Tg4fvee91rzqvMngIkS1Z8nDncWvdyHii1ovHqxxego49OIK
EWRuXhAyLURg3JUwA7kiUNiwKyPOAidwFr+XofmjV9bKGO6tOWyz4TZfssVOWtCVcUb2Vo/MK+6X
mmEeRZK9okoEzVV8jpN97CPjPuCx6hI1jR/exxVwqXFakAPMAKlzrhVOdULU7FMTkyDYfBODx7OK
+ud6pudXdfs5dXCW3KcgTeYiUB4RhD4AQZod/tMbECwOzcA9sZdc63Z5SEfTWGjEXv71BjQW5rpy
/BjLaBsTaQLy/kfz4a3lFfcin8so04ggQl6yjGomQaiuuVHSypDgOrcqth6svUJ7tmtPgZzVlzwv
Fgs1sAfV/2oqQlRMxuzgj78aWGkG/K9+YLgrze0gkxrF1TDuEzv8HohNd4pfYq6KDewhBGLhdxe1
Rwx8dwab00XUbUpKyqC0AgyMlrtEG3rP/u/GfP5EeNmFarrYRWyXl1bySTSrXKPNIcvOgeTWcSFo
A3l5QTOCMW9gmsJJK00p+FBOT5j670eBerC0u4PlYrnOuh+kxMneBFnDAjnaeSR802ZxT7fh8zg6
QqUmPdt1fBwDZ5M2yZrF994ZFMGguv9agK5vDHSdBKw9VhY7cIecEUyWIyRUBhOT3z3FE6dvayTw
tLx16tpE7tFycW2jKycqI63RBTYE5S3pDsmYnGis4m7HsHyNgmtrZrgZanIKQZK/TEI9mX7/3Yfi
4DnWPStQ1gl2z4Oar7S5B2yJM0qn5yHEFso+hOTLfd2HP4b34nQaafdVfRTc7qksqx3v77TCsbEd
xCpIkm9yCnDR5m4OTTM7MGW/drX5jWz/CVXbIaomuRjAaKUvQTexFMFCBWcRObb12cUlzzGY0MeG
yRHTP+HoGOuxCRBFnIgPLRZLPmQ3UZFAlHqHdOIEzxVjqqob34qIW0SoG79VlkZbT6f0lcl+cB1i
UkpaWKPWD4DmNqNRXqx8eirT4secsOUaPhthCNT10LfrybX3Q/cELAU3bBpfAe3cE/FxRFzBZqer
T2OLkcZ12FerQ+tA28fKcwiZLyyJ3wBr4DVPiR+tBZMwShUqm9AL1hEQ8o2lSFSMwBRozluqJXsi
TSuSXvASgFl0s/ZXp84e8SevnL6+cxqY/SNhbjFMbIk2ONbiDTdiSt5pOrhO9JPq8hxaHR6vFIh/
5bSHtER4l9tsAN3+8bthTbdIXQgRfnZNGUywqeAEDFDPrSxx19V6tfI56LG7jgf2OVezYcUlbcGS
/FlvL5hndwhT35lb/ySDTeCYcjoaOBO6UdjcUoTyi7I1j/aIoNIm2CVxvKUFy6r2EbfFWb0MIRwH
rjqoxny1U2octGhV8KAnCWMIPb2arfkhQw/bB2W1N0QAGQdfrdN+vpuBlhjA94GPdxZuXn83qniC
Zmj8DAWUZDJHYGWQZSnlkQyocF2F+FlpC3FUgvLZpHl2caLCWmbIgCFem4s66Z86Kq1dkcQnKWpy
nxUTEI2sj752s21VJo/RwHY0j+B0QcRYAfb3QWzZb+VUXdj9PhkSaWRUQ+d20kdP4k4cWj4WnvNg
ecXXpHIfgBu+SRkMd0WU5xuSws551qAncpFdo43X8yP99bBOJZBSD02jsBiTRNOcUU1X5+sWiF1z
YH3YQmAxFlIiL8tqgfDQJPqraIfL1Jm3cQxOKknpTUXxaDscb/7Qf2YmLgeBFFUPgvemAoVDyUQR
OjF8ZWSR2cZ4CNh9LQyjdw5FPxxKswcNLaHBErfhi+Lemujkqvh1FCyz28njevN/mbN8Q2xMOM6f
tCn7lpC1+yBcS/ItKjZziDe9cgn8cAPmjiQ4urWgqMZVMhbZfF/dhxsUIT9kEOtL/BDc2iaNNFOH
rO1J3Lk+DHWT3dyS/EUBEQt7G4Kl+6GfoN+aAqa0KLMVTvhN1Zxy6mVM2vQBULW/dWFBmjJQC7DF
IcmNmBw7mgipdatuIxIDLR3y5dZ1fk1nH9ZDjhpuV1NnbGyiRSnsUKQXTFDy7MlQLPHZrEhb/tQC
RGQ16PrMI12UFccJPqkDM+kt4cLurp5lfCRtHBg3JLJHZe10b5bwABozMpIBoUqFDTO8Z7Dns7fb
OklBawqIa4GyhO5FEWZYAbd8ijn44wBFiDnsuqJaJQVixx7Nll7k60gvb/mYaIsEsAolR/QxhQB+
BP4Oik3i04ZNxs2Al1gOC2GrNxnpdD9oz3tyXUct/UV43O30Sr9ZxQs9Dw1l6CKlTuj36vaQEWI6
kq8WDQ2OafT9BgORsBqRMYhynQm9oCNyb11iBQc1yWc/b+Yxh7gVmXpPNf8y+sVzrslrz/5H1i9A
F1koiWVKS09j3nNrMrUfu7XitZXCMNWLhKwjsyXZSBnZVo3Vb4LlbUFlFqzNhGwWCLPHOB9ORsHH
C6jcRwzal3E+Ug97uGL709mZwciMtQ13wsekD558reCAMuW7wi9Cbm/aDBDMpMhXTBYpxMEFwLpb
oaTifJ06QMOF9QnI7gZ/dMZnoQ8IbM1bor6I0cHA9OzMYEdMoeAjFzLtIrTL6ybiXvvOXlhx+wqg
ZN+4yYPtczt0purXUsOzHhCOMAy8c2FJMazrZ93MT4JyarDSb1+/usxLykAD5+bfVUlPFAW3bifr
L4KMFPYTzrT00+Iydh77Ooaj1Fq4Y+K3ftQudEzk8wjMI6b96mP0ZhjGAs70f5hPvensORdlluO3
EQBEQ0udtZSrLNG1clu3PR1iUB5gisBnSH685EbaXrvtIWWwUOxpY9I7FKdQHCSAt5zE67wuV1Ek
biIsr5Txz6olOYpLBO/JC+p5tpVsjOK/XPPvk7cbR+OdBuIX8SQYqhhSjO7csbG9A151RwaJpTLM
jqFNurY30jf/+hGejcJR89wzB0mafja+eFflcJ/y2XV6C12Vk20boY04Zccb7FcGXmp8mHmFu8pm
2BbEv9JgN9q7lknUWXVVsw7Tj71VPARfohzWGlwDYBlyPRTFgze2e5Sg0Ql3IBBQA3wdOS+Dp7+0
KrvA7bmH0woZ2s9nyPA11qS3alR7o9WxtoaqDwOodJjXD2hs9mRwXWKXyha/yzIUb2OAVpzwaASJ
c5Bpwt0ojJvZ/O+A7gSxxML/2Hi+tcKmX+3sSnwbnSRCT6niLsl44lZCfnbF+1NPn77mMfVCyBZU
zDqQkYEZJ/hXkWmM0A0p/vQwtu9JmO9U3dUb5uTv+cxZH99Z6vf0msGHmsj3iS33Ja/RJGROdy1n
5YU7xK8iibVFpLqTa/no9ntnm9h4ZAayWgL5ycfXXuoNhS7nQrcVDRgXGVb3vnXfBsec/X1hqs/B
jB8a5i1xZ5BFEwzbkJzcuLDIigwp6adhpcBFlFV5Bxjxy3KzclnTMjld9ozar1uEEwe9yXBKd/LT
6LEmlab8LkjkJle5wC7aXZuqRvpWzc4QNIKBKn+mzhMIIYB48CFmYuMedY/brEkpkPXdvSkUcV5c
dPY8KrTDNwvgBOJ1DoaW2lV6HwAieFpNdAQngKQEZlKSN0sFiTr4IWS3JPzB2g4dJ17YdeumzYiH
oYTI4qMHeDIpVcf01f3SSw0a5Jxk3wyc9rlitNt6TNphD3dtd1WxfBCE4NSJUZy8EENNWAXnDK9D
5yWbDJTeGgp4sUxYDcM6au8656fV3/lA6I9kmB5I9izWY2W8h54L+K4b3pMuoKzqvQu6r6V0c+7s
kyF2YWetosB+6QTvftDHqPYxjZsYmAEwEQLmT1vc4jkAnWFNYu/LqKFZBml09gx5SR19705Molqf
WMXWZxTLa4ZY/tvHrOzgFE3nmIDWCs9oswimiV7nb7Y5U78SnGTvTh+A58zYvNcqMikSdzrWBZjN
LP2Yp+h2CFIJE47JAy6fKuemh8EXdupuJybjV0CGYZQaM4vLTzqto5mL7xFT8jKxkF3H+CXVnL4A
G3IbFiZ0fKZ/1dAt4bbusom2aAAXsiJw6NwPboAtxsmYbvgHbBUmNjdpLcc42avA3Xhhka5TRXB5
6mrjKpiCVWjbDx21BRJ2VJu+9TXyNlfuGxS/ZOXmTb4rSdJBYWrp/qPnJitCbT9K2YsdsfAX2TAc
MfH2BAa4DGRyTCXmjErHMBkXr8YIOw6aeHMdy+a7muyS+A3Ks9L6RILvbQI7fGU2oe2mISFUNzhP
ltdvM9/7Dq7zu0TcLGM8iOGrVPe/dFtHq6eAnOfBV+koQkVMm0Oo+rXHHIZONf5aLWayAOX2lDTk
3QePmem8aojjeXp7ssADfMYZp7GUz0mf+aSfmWDupX0fz69HHc1EEfGuOyYhPOYtAka+QIlF4mc8
sZLXUKsRXJ4NxiYBFkZD160ZThPT4ia0Ve5LS2wjHxPakyaDMaHB8/Lb2F9VAL0ifSdMQtxbtpoA
ges+g9fdl0+DzptEAMnogC2A0TCQLhMX2yYnjbqFSgumbNXZ8lfLhyMO/ZXnt9U6sxTBpz5rPr3Y
QEvfC0EvU9o1VUHhEYMAjMVpoL8kMxe0Uhfa/gEWzHgNBBqtJna/bMJfdmptFdEV+RnRfXhYGWjP
yDQi2tzKWMo0tCDhnF30Y+idCyYkjPrDcmAZGFQwrucve3kwJ/nbogPGDCKvcaF9hDW0tcZQV8j8
mM3Jv3ZufUbokBeH5koZ3n3O7vSQQ+X1bEShTuk/EDRCmozug8Nh7riAR6JvJ+bp4SsZwBiTZfYV
0aovupaeoIXYtjdKQdwrbYKXcGKYk/4mNAaSQ1zf100g96GOkTs8VGVDTRNwizMU0HywYPClKT1R
o8/RGjp+WoURi3R5lgzvHoXf1nVEsux4TVqNurWFrLHwgGnwsSEgXTrREp/DvRmzYgrbjcghONgl
Vt0xNNiG+b89qK6t2bNdSSdn35i6SyXFxW9ZMQiE3H8cesS1qs7hgwXapfEhh4z5EaXxmWizU+JN
G09gqZRDcB10uNohXXRU4dvXgWLgzEyFIhmrwhLpk+ZtEcW8j0um3j2ohQ2qKJS0G4VQmaqi4aPX
EBPAw042dkD3zw2YaCCSThO0IWZABhUCq5MzlswzKbUZvPOBY7IHewdL0gQ1kjQFsFnEHGZIZ/xb
gMYbVFu3Miu0vGlZ00THZbwZrPArqtHUObOs3qReWRDpDYtaJJSyURLjakourHqAGknjMqkH0fb+
Q0Us8gOG03xrBhavSsnDzuVvrXzsnkwZD32vjr1EoFza224YnXNZNuG5keEZte8rM8pbEvXAH1P3
o8bXeCjn/xR+a23HlmY7A7MMhHYz4h8ca4P7Z+bdpzj0g5C4kwnSs14B2c4Kw1/3BA0dJdQ8/iD/
12ekFKi0+aB4CPNWHOAoZDuy1OibRqZdNoW4xrQgaeMIbLoFi98w+3sN00ug3EMXcfIANbrT05Fq
1BTvYyqj+7ZvkUDj+OfGk1cbnRF3ItPnIE/v3VQ7QUl+cQJbrFO/ZLwmoFmz/3itm7rbeFiZD6bH
AtPj4OsCNqltPiVnLXNM2NY9mNTeAGYdExzD1KUb2FR6ySua9ppdNyElXYqaKl/1ocXqIo3dM/1U
fQRMuSob7V5z650XGfW2SLpi34XuY+/0HG80XGvX6OEPBtxBJXeudeXn9gWhqrFGst4QMMuXXuKA
CR5RpOYceHc2m8Z9pCMYmL9yzba5++v/sqIY91gi3hjaAz2zO6yVHa2UpCzguldXP1FHS9bJXYuM
KXeA7HYxofQamU2DWU7LgKC9tOBFzFs0CpjTqbM92vuIGG+afR91nNroBD2w39a4WDK4xClDxZxD
byXMFVvor8pB2GRlrrsxRdmvw97l9ewJlYqLEgo+lF1Tt4d1FnrXUrEeMwOGvJNefHjolSGCBvHe
cGCxIZA+p0ScLqH9AioRIxkO7MRNv2YISDPaVNaGzQzaNmbSTGVkR3ocaJygzHjarYcrzeo/iizJ
D4PXQLfryXvXXW3bq+lixiGHezPSK3SbYhxITEy9Rz7N0Sr12RIEBj2KoRDue/PHSQj13ZEBeCxr
FcGT4bxmPW3FOA7mlxUgmZyJFFvezge9LoksJJ6X/FSNAAVKlyLv633aUk82MebgjtG1Bshm4UVN
v6cKdh8UBwrm0AvCokMsg/ih5HHDZfUWeGuIQJi6O9szWQ27nIZtXW118uUiv+n2bSdesdkWPIi1
K2rjYuvVCXObRl4de4I4bqMnP3xLu0k9I3KUrLWHOwgcizj1b0qNZ4/txZNU8iO3uP/bUa2x/HPT
1zaskdsbhGKJMn0PgqQ95hE2HNUUr1qUvWqlTwnYWuiMvFJjVcIZmzto7qop3Ia61NgS1iHaPUg/
IAewNPGVlojwvsLFi8xDqzb/DaLOPBWSZZ7NmVzY/rMKMe6EX42S0CLvoBiSdWul+npsdbXO8hLW
XeH6yCMp8Nh3m54J8aHTzBN3wqOSEzzieFrxHORyKsnsavOK3LSOrZfHQAa7aMbU3f8oG/ULNkEt
G6qOoO63rNW6cyjNF2UgidSxnQH2SrZjWT0Vqf3bx4DvhCO/u94718wyXirZfrKs1g6JZGPY1f6p
YiwThQqoPSN/2IIRrEFhLQU4D9h7KPhwDIP/sp8Z8vfL2TcB+MggMcbqzV0w2u9xkZ3DXjzXwO5c
aw6e+KuthEeT6rSrpFQsh7HxV04UKcTHxKr4Gj2ol+wQoXA7RK67JAzNWUyxTlhWyrA7a6OTsJor
FHexRZk6T3esZ4zcn1agPwCzZreWjQgChFxDyPiqXrRSfwsb910oD5mXXd3z4jFecARVBjYdQQcK
a59XX4/JokBxhB7HXlN+syzwG7hBMS4u4CwXTP8XkRYmOdhVf2KgrZY6Lu4sR8lJgOzNR6EfeuMB
WRMSCjdO79JL5WigYyQHONHlGb5b3UcB3dJhKFKuCTjL44XK/GGrfJCnUYqQg4uYgW0TgATWwiPW
bjcMXsdCrMoUdlEElcjrn3qHeWALbEllw7BU3G43XONcloRET1o6LXNi8qyouYbJcDfYhbMwjtyn
yfpAsL+rrecYnEYfYnYd6+youYRVWmyUga8F5Bzne2Q8Cg4HHBXOo+dIyF1M8mqUF8kds+rHKTev
QxFEGzGZjw2+MHIy1yoaniVKOwOOSeh0Yo8z5UHZ6hXk7xvwnTOz+CVJDJgD0QfvkbClSy9DeZza
yavsvIeBZ98oIsetGodIo54IL0Irmmhvea0y7nvejZiLj2L2ozb9jaUvFs89swRt62HGMwf8hIGJ
dSYxqgOrs3brNrA9+/Cm66q+Nrl6bdGUcgtgb2War6xBgJVq694sg1XEIv2gNN5Tyxw2Vm27c6g8
m6kh6U4tqZ87QRDXGucsXZWhQ2sNxXDf6v5nGnAoabpdn8IObchQovrJVdWtPVI/8soFVKaxBJUM
sfOOPq7kDU5szT04RvqLXuOLwKD1KFiMdFa9VvbMlhjJtlJDdOUPFagDYbUWSt7mXTZEmOHYCS4m
R5MMl4zoptXjzRVoUhbuVyunz7rL6qOsHSJgRgbORjFHpRfeTelmtU2k8Laaa79VOcHVhSHdnVfk
j/pYtzBXKEgBz7De7QjvcIjaWreZhde2SL/tKQV/aeg0C0azHKw2otZnJIwr2GD9SqHapw5CgcG6
GRm3pxHE6JW/Tz0eRax9ra1wIvT6VL1Eb49rR2FcNinYHBszZ9/C/A706NxW/Xbs1HHqh3Gu6fAT
V+O2i1hKD9JGKuCk9y2ttWTyXT+6BrJDTdZXa5peh9BWZ0gUBE/lqL1hLGwgy5iwoYmJ010GxZU/
7AajfWEtsSEUmGR1gn5Wnhvtu6C9mtpUH/q8Ok11FJ6iKsFQY88fbL3FU64tkyRT91oMVhA0cWc5
x2Kgs85brnu42TiBLYorrzhRshWrajL0VVVx9qKQYR47LGK3MzZ2bL/0yKWYo6R4noPp5Ew1a0cD
dD4rzDoFPmLiNV5Z0WCf//qPRuF0puai+ObGsxuD+yjt44dc6+NrhM7gWKbjLbVNdSlxBQn6P7eO
XoBcszjpi0taJdauyEgKsfysPFdNSP4Ocimjq8JdWhfaPdqOHzdPSZUHMoNoxyaRw9XebUpsZQIN
4qNx9Bih9lmo7REN90vTUdZe9uxi3LcpnLwNkIMF6QVnN3/TCjDCNb3FYqxBsOqlmQHxjjadE0L2
NaZDFqaXxu73kaNuaJyCtcYr0cKiWKLaKcicAlqpp4yeipI9bF42a2bTrJ1HapvWrB4Sn00TTgdS
dqZLX7P56mRxzHMPolYNU9QrX7zB/Z2lRqQkOYeGzJFN2znnMQDZ2A2EdkRau8GkuBtnOn9DoG/t
vZRUc6j7qCI9ubd1E7iHdO9U+qqReOpMPbc47c0LuOF0RBTGDBD9SW7+N1HnsRy7DiTRL0IEPcht
eyvbMlcbhnQNvQVov34O+03MbDrkTTcJFKoyT+Lk4TI11NnE+NNFM5KBwv9VOj3Gv06+Z25PpEZd
vwa5eLS8DpCVy7lJBh7yBto3ySSdtQmcelUwVhQ+R1UrcRWzvCrBhEql50rjj27sUwdvZmWbbbaE
mgCRxUpSjBzY/ZRTPeoVtpzA9zbsm2DB4vSaoUMB+8k8r0S9usEt1G7mklwiwM0feTTWHD/hupGP
yNXs/k4HzqVGiEeo9C9ZSDSsbYT7dMckgJvDw/tn4MO0keL6kXJJafXRKdrFtjRpW3ODrJl0wGsC
4b4efPMrcOecyTCtmbRlVQ/jJN6PST9u0DtXJq+tPCasfHktC9bgHB2sLH8xWaBMx9K0CcjNQxnu
HEZNaHnpLUXHdK6HeENkKjZsCfY894qSAUnhHIe+OE6Rjd/Kkn84u7RkVS9lhK5J9CyR7rasm7HG
gZXW/XBKHPTDxdCfyUcMJZw3HD8rWcN2JYocWa413xhxbsBaNSCEkNZCpEj3vsg/E9UXmPLdNzCH
iPDGkQOyDUtDDRElimwek8F+c5ooO8zoFi9p8T2IkfEACqa8aaN9CM6lcJEcx0IK1l5uyYVDnlXA
RNoYGHBcjcUTzO1VgNDiyNVAQgFZ2O/SAuo3oILIBzRAkeG/lmnpnsLKNR+nOTUf5YhEsM8VuDsO
qnZvJmc1qOQcUiIdyqnfqcyWhzywn6NKAXy3pkeyL6vdmHo3WGXzWsmJbHbL9U+SrScOSdrWun9H
Ps6rVwV6OzNIfmArwahUOawUxLFoc4yejaQNLz1Ds5xGwdU0cBpHHNQNE65XI3DjNxLWZEEHYDKE
uQNk/HZvRCVZcTNHzeJA3d6dAOhBnOU6p5ZclPHmWJ3yzsMTniCDmeV0qjI9n+5vgcz937divsEf
XD8vUeO4tGtdo90bQ+o85a3b31rAAixArVizgXEpatG94ydkz5JGcqVp0L/XOuTcKacnKcb0nXPD
zIwrjMRwk6HfP6KwOdEt36iUoZJKluVRmd6V/v/vci6Gt2AoXjKVO3ti389wSn9VeVy9V5Tchyil
90Zzs3zHeODtpEBmmwY2DuglvFPhMtr1EKK2hk0mqx7BrCHGyXYdQLKdLefhHb18uqmywdiPI4vE
8iFlsmB5nCCKkfJ7CnEfBcGHdMytEds/rXKmh6zvm3eAnIirkksNghQgo1m/Bw+jma9I350JCMU6
XRHKieaK6Y1I5xZUBWt0VLwnRQOcj8b/2my5WcWUv6Ob9Z6ctr3iMMzfRTtOjHD8bz8xaIum54mc
dTWjFmB+O+xn8uWuTQemvnT1wdcifu7aPjwY/Ht2+zEtbu8k1sV74DjF0RkJfrFqRth4uPxrX3kz
M84BMf3yi2d8Tjs0r9wby2/ObS02TDfJwWsYl4dO9u5JO6SgcFmvEfG8g7xh1Xc32FQ0JJBx2lh4
bp8CkjYLjxBJMg+SazR5/StIwK0VJHsJJP/ZoS/4NmX9oeTsta863NxZRgOFqArNtoLkN2G38bHU
H12Rli8uV4jGvKS5ichk45ktvfqtieB64FJvkMPgl75pm/siaBG0V+7wOS/+7Mk6MevqdkgmaEJg
RV2HfaDAK6X/RDj4nGuIRc7ptL6XoqnP6DTZjHRun4Kys9fNlP6rvBrtg9uGG0gNWPlYi44mLf6o
YBnltL1TtmR4YRfDexM10TbvRhLrHVKzZ0KjkmoCOcapbSNak6GIpHdCLxhyhk1AczddPTTFcz7v
UxAb+66pASxwH63nMtDHrnaaS2khuUspAqkSuPgmLrMZxewqIN55P8/uby4o94EX1HnvG1Y4vwsI
jKTCzDS8XrgOXMarDGoWCjAHGoprO9ug9jGMgrpharDpQYlN4UMfligSB3pXjU/sT6utFbu0+0bk
OOlhJr9/afHOoshXjuMEZwBv6SpgCnsemq+xAehFsgFxxpxy0DN1qyDIFJLAJlq5dv4dEi3zbizS
vBw6DOd0vr6qy+KM6Xapf7GNVAZKoD4b/prM7VYETeeQ+OGQYpUnNWsJ3TJ7LunUsGoUOKiiZf+3
dsiMc9sxOLmybACx5Kjy++lva47OthPAqEg0utSQ1jHT08Sw9ARYfICNee9phPhQj4OPTDzDNIfh
cnrMmJnrYJqPcRw4a2+5KeKItobnxUielndNH8KsJlaHuyrnvvHn7tZawYcRxQHay5j6qaPN0Hjm
2+JS2Qd+X29HhAons1UJgRqq2o9aku09Z/qYJAudqrJDTFTtOcQYs51y7+Ci9nsuKxJlDBu4n9ER
LxuV4qWa3YAfRvQlOYLOm6CLvaVDPcCuLPLHtu5vVapmuF63DifndprK4m2UMCCUyWXf5F3OMTRN
T50c2dvF98z/+sIdtTVdCP6Q1RE2C9W/9U2Yny2Xp/P+bqciVKo8g6vEIOZZMIU66bbxz1MZmasu
saN35vXzSeEtRwfPuzGBfLvC949BT4TtrObuTWSL6SIo8rWORXsi46ZEWws8ivLBXU/L1uAyltj7
cW1uveWGUk0RIrRkAcdAoh+NWr2DyyAoDuwENGOt38w66ZaWXnIQZaTfRLfM0lMpdiSw6jdZtcWO
4ABgSMurX9pesaf0Yfi6fBZyTH0QZkEWzvJZ0pyHo2d6I+RKfrJdpO7JbWHx3X9yRLAE6J9Cre5f
LEgeujqN/ef+njvK/LEM09f7e0lcek9EeZ3++5MMnLOdpTb395yiVjeVPkRFaozYvE5GEA63+6fw
/WzawrBe7u8VoXUM8cw+3X+kNJuX3JT14/0937dATXr29f4emXNoskwScu7fqEfKS1A4/n+/vsxr
woymZqYk4p+cKdAInpSKLZGnoIe/vR1QWezvn3Umri5FVB4jSZ4CEm2CXRuEDYfR5cn1XbGPR26e
+2dJQMqPucsw6v69+C30SZpYUe8/eWhG59wXPmOR5fcmgQEdBbkrjWF+cpHR8Q/78O3+gx0xtk86
7i73L/V7uAhpCNmdOwtpiIlZm8Cx1xpXVV1G49vcZdPNHheXzqPobe8RBa11kaxlqwxZw5BUwXNX
s68zO+dcGk/PENWuNWfvs4Ga9gCKiyzjBl+2K1nzq9g3brz2Z7PzEZBTWB6wKTpv4/KfItYoDqYZ
hRuTgwarEiDoYB5HmnqEIIYodd9ygrkQDzLcVp1JEKnVd1sDDw7C+Yyg+xK1l5c/ZxDibvmIP1yW
BGo3dfQWLA+u/8tWkfEKiPuYNpXxVJb+Q9oTrtj4Ml9jxCNfOY57VIPxK4SRvzm7/NVY7msamzZq
KE2QMqf8zf1jLh6mZRRw1N5iMbKWLU7Pn3Lsh6NhK2PdF3p+m+t5j9Fc720nVP99iDKYwZgeh02h
a1I8lr8N4ql/9R3xKzMDbx+7Ci45wcTPAW4hHWPauT8kYKnjTLze/0M/mnY6Qi4/Ku/RU6m4yWWl
rKlhNoApfkTE+Mid3BtsdeQfDMwvTZlg/jZiEoBjX9Ig96dDUBTuzUY3usNLp7fT8h0aF9Ox1y7q
TkWduyxltOeci8nZHcG9l79Jd+zQqhRP90/aUhUHbnFkDFO2cbs4f0Ptf9JNgavMY2pL+i/7c/3P
CmkpRNIeb3NivpZDpR4EtnUvhITjTUtkemWLQ8UtLFNzpmXhMK9w3H2nAnPj5YzsIHPeDOxXTIH7
Z6yWjOOXXcGvRHTMG3jCoy67mwqL6LFpHS6WRznM05tj28ETl/aJfr68Knf4ZXhD92DlMyB4rBBg
Gm6cbx+GnJelMxkARlF5YGVEk2gkHOab5HnO+z9dUFqAwF37QPsbWrkxC8KbYg6UHa2gNPKia4IP
x7T1zmoWzUPmxChIGFC0oZnforQPdikdgY3T0M5Pxul7TLlzGFmO9PQfU6Gu2geDO7q1evYbveMY
O2E1TX6HFGWvo5HkZMfV+X4s0aqrEXioc4qtyNqJ/t2WSIRmWbkHnVWbyYfDAsmc2K9ljubipdrZ
AegaDSbpZpXfReVz+pu7f9B28k041vnNaCn4IvAOfYNzyE6PVsXxIoaW8tKJP0hz5GvbecgM3Zjc
QJVRT3FiLwfrXAXTcAUf/Qr7aN4wnc6OeYdj0lz+Jlu48GoJNtt7tR9tllfzFcGFDLPhwQA/iB3V
uN0fxHaydbKxwyQ93Md/Rp2yCqU0epZ/InJ5MvzlSRRkkAbEum+M+sZ44mbXnV4HnX3xmNfnkqzs
hDwAsyusZat9o+PsYd+QB5t4+VUURfqI1e3oG72/igZFsS7IJwPlWNH2CppbiImc3Y142UbU7a2M
iogDEC4pbxo+zMSEitLIAIwDcnWb9ozrvDV+bz/Enc/g11S4Wxj0R+qzr4WxcX2sTPGUy1NxT6Gq
ivrsxABEzKQRr9ooDTDqLZtHvkuIDH+j1w6XFrPLxp/6X36NBaawyRm/f7lbLiIiw3hX8XbuWoAa
oEVeR1HsBAX0PhIdlfeENkSY47RL7YwNug4eTVfgKZ6dGxhf57aUTWhhb9zGxiOD4ZMxpZ+d6W3H
zB4Q+4TezTIsfwNoMNujK5M3bkqgZ5H7bObpL/DCF+XN1RPHeqCdLUJ0N72M+T0IOloxwvgKGihv
ni+718660IRQN8r87KWES+otMgLfsdAjYOBpfeshACZ0mKXBr27EkzJgtgQd2lO9BIhN/UPfVT2w
Ft4qSzT0ftV+1BaNVho3KKdZNQg+8zO8cniiwOfVKnm4P6TcRhBsu6eibj9SKYuHbBqLh/j/3qo4
89YcT49qLK5O1SGwuX9FsXxZ12OvzoLkJRv0FoZsQZXMh0swt8xKSWpYpZYh4GihD3UbB2xRfp4w
lK3Hjv7RSEfwoclh74H4OGfornZ1HlGtE/wxQKPXCVZpcuXCjQ5tFk47vdjEWqITu9KmYqhKq2Uf
J0mzSopBcXImlOT+iQA96H9fMixfJ2j7hSTsMizj4/A93uayQ7/a9p8kvnAoy31I9f/31v1jSI2L
PcE613iuhtP9ocAUsWOT+ord6DO2zWZHuKzG0JLRxLDuj3CmNbRsPhr0M8qX+/s9UjAv+6bei4i8
oWrxpvwow/ZZd+ab13TFF+mqesOIK6GvUlZvfQzWq+6zZ7vCOtkX004E1rQPXIRPmubJhvx3ve30
YK1Qx3UbFI4hmV05fAAsOT9Dm//tlJ4PYRdUbGGheewberoOsQu/eLE2xJ3rHwpDIvoQWF8r6rMd
3MEBVSH1mcXBCMtDq55jsqi9SCPaS/xz6aXtcZpRi+Y5uCjcXBPtPBiZ5mtNIACNEmyurRk8q9GS
Kw9gHTPSPALrVNs07PzhJ3sUok++Grp9ZQ542UqFeWbE0D+Ns/Fvmsstg6qDmesnI7K9dzNeaCpz
Nb4ENNc7YmM3aOw5L45QU7nQ53X7gB3NPtYD4k0OJOigVAwVKop+rHZfaZ+5DWPaW9MzxtJ+C9pX
deMuYA4Lj87dWWyX303xmRTQESNfOu9m69F1+ZzhE/9uc6XXeeaTKIzkeitTB8tAW2eHjJyxS2rR
4mAE2K1NCOonOUQvMXr7Y9w4ycYpeuvHDt/J87M+fOg5TWsxccrpf2M6qXeiGX8Z9fLqTe2ZFdq7
IY/6NmndcQYexZNv2x70JQYOfRfiE2msR2ID91PEM2/HOa0lnpVHC/uTYtCCmcLsfjEd/6D7Gv4V
iHQmQHFI4CpGW5bTf3J5ClKN6PkE0zYQTf/ZcSmgDem9B0K/m5tr6/20fGXuDQiR6mKBF6Anb8oZ
GBN8d3igIA0FCQvXsbGcd098T7lbf7ZZn5xbZnbAlsH4lfglu5IWcJ61AKRnPSKcccSrZDVHTFn9
Aszp7hQd9z1YgPwcWyZlBCouPwtpG/NaOqWL/JlwoslnhKfCjzgo+33aTN1lDomYirTY5nWcX72s
zek/jD8zKdwrRsdEPxVocobJR9WGvLvynRcFB7XnqrR9wHFgl0JmdEleDSupS2TfSFHyrkr3Mpsf
xib8YXXP8WNaEQI//0qYKiHzCMtIwVta5TNnRHq+RIVEQbqbAfKsWo16hqI4ZoFCcOE50Lbi2jq5
aY2y1AoYQBCKjBqKCVxLfDNCzX9Af11S6Brvcn8LHtG/oe2iPeZ75PxxQVKK6y4SLYKQBjlgVTVd
csWYOgNgvWSdsU19FwNfYdo7UlFyDv74+ei/AVQpz5zb1nkk63MMJH0dNkoin6delFN6uT94nE+2
rQPtufQTsuAH8Kn+0NgYwXywxXaDYMUwz6bpvfnV1O2tKPRIVSzlpaNZhe4EtZtqwgb188+kfUxz
ZJfOPNEXEd189GrrHiHkenDS+Iz0OT7f3zLqvCHvLPyDgtTZe7L7NYHd3TIbwkeMieucWGZ8js0w
PruDsQjrcGFbzBfOxvLAyI5kdbMg1owTnR2V/33k/z/XJNO3MSIfm2y+yEZucpqN/n/fAnvk4dk8
VaMY8MvzMJkI+NJJHTBe287BSKgD+9wk8Gb52ajf5EGm/lYu74UwgefUgtXXWb+LwSxONT2fRtrB
UaoB+qOFHkMmVwLqzV1ZcpDgIMdaKIKsOvtCV+dG409VKYPTvGZA440kUUYgVILlwZBefzbIbQGY
lxdronbqag5PdWB3cm0N5dWtG85HY0yqqWT/mUr7+/5ePzU55GM+/v8P94/lXv4wBEa8N6w1YA+D
PJMeJKTLakre7rCK24zhrLaBb8YTXiHPLW6YwDURYcA5GbPcH0ykr1uCiv5hCJhPsxB0+ij2MWyQ
UwQYd1Ok1nB0B7VVWFkBttibYNbtpnAVZtKU8PHlybu/QmkSaZhV/sqpxfDUizjaRvRXX0RaI1Ii
EG3PuoVo1cXInk9V/eGYmgliZ8hfvQx++znJ7bxsj7TXzCc0txgF7GkXACMBCtS8lwFcGX+yXjtV
2SSbdydpze7fEkxt4nvqn22gesFackpK+4lRNw1wRLa0wk3xOXckNESqAieJZR0Ef9WvG9EtmRnp
JZaLVgzS8MtgJ+mWzl73lPagT/oWz7KHS2Vv20NyrW0wMVzmX1bZDueCXtuxcWWEF0VnZAGV5qE2
G+tCDrPaGwx6T0ZdXSzMuVAy5vKJKWa+NcMQPMMMb7LOUSem8FomhcK+z/XvfLC3fo6sZ4x95428
3ypjvE4rbh2lDut8nMyn3sZx1rTPgt1zwDb3PGNOsBxoii7nryGFq5ETrbIhTRP/pWrFa1Tn5gaP
Es+JgRsR3Adnh8q9pkZBlM2UZSwh9XiyXIEj0KSI7xapONx1RON9qA+tYfs7/FpYC9qcYZsYKbJM
RpQ11N2Z5zzRdPXaticOEbhmzoBYVrlzLElyI20KAUBv8d/TXyQD1sGONYH8O5gy+AlncEuxF4TP
ZgyON2T6VxTmFVradKw8+zGrCbZFa+C/wOuAib68peZ+Wqk6PNd68i457nHMgXpjGpPxUIH7cyUO
ijhsYHuEj5x9CeulkZvFfvCxNEuIrk0p2xH42e4AgJSxzZNF/NJuhP5DYNDV8pxgXdSPAc65XaWQ
kufEBWnoxt4hlTjGPKLBaiqLm+sw382xZ+QWmU2Vf+TurznaZAFy50bQvR6cB/Dun32UPyfFl7Yb
dxd3TrdXlLIsD9YqSZN4KYebp8yPydlb6JoN7ddH15G3UVfGC5k0BKgCSgqqJN/JzEu/g2lVdsOX
53tnzssAhM3AXFtj/VoDhNv4bNFu1NCQKjBcKf0ZpZi3JqH7vWbgwNUUyG+qDdYIA0o8OpD9TD7r
oOoD40x769jF39wyv1rzmJaGAVu5l6easm+KIMvV5HykTQsuDv1LEHYjJiSHdT4Ggk+zdqdjhXzH
8s2bad+GIj4XtBMOTK7VPuEyNnDbo7EtpBM/jQ2eyDQVWyr+zIbHVXsBiO0sE4esdyRxcZ5c15b4
YndCVvEiHBm/oO/YKMBcbGccl+zQPhph+VIk1m9c5NbZikwTnwdSmHjWv0IFjRbe3qNszOoW44di
di1/16n7exjU3lyevGqQ6MgMUk8d8wHvXLqKpFHvYEEQHcVgMyoaa51aOJrIKP+DVEmsncW5hm5n
laWJjQiZODTyUTa9bPReVdU/lwmyJrox6Ld9nlOrcdBpGgBYPU25tgz/EE1N3ntMkEjzMqNzhQDI
6DZi/AD0RzBnk/WhLKz65E2cdqepBvIpFgv6hMgkIKTGL8yc3M9pJ+dkEy9SjiTQ04Eu11/l//HS
4MUfbGenFZCtug31zvHd6DCUpQ1e5dLPVXcFwNWuS4zoyzdyewJ44W4mSbNikyx+ihor5pDb4Cmc
tnuM0U+BDlsRXIJDNhrLVaJ4qkKFBAX6eLpqpjbYhUWcbKaEtJtsgtyeNBzjMZGjHvLwqzt6ukyz
Ni+eMe66kiBT+AvlGl87kCgcTGjTkh/0w9w4JNIaEc4F1RcfVS0/h95otsCTHJq8oArFlOw0vggE
nM1bBbsecfUxd6IWPwlFeS0bn7Nt4wNevSVN5D9I0s/R7TxgEpNXmF9TMkGMT9ALG0CC4cOsLU9x
8eqOgNCpKz26FG656XuIBK+NzEiR0ISSx73JxKL1SSvykCTa9iHFAvhwf4CJ3dv7eJqdM4Rp4gnC
pN/ChcEmUWf53hDwF0OZWfvek8FaOem5wD3GhM+UD/eHjFLEHJU+ecVz0HDOwTDJsvvT+V85lx57
dlatIcA8G5qYu0hlR3x0AaDZddG+1JFfbun2/FhU/u91xCyeXEUwmqgpzuMSplcNfnvEV/iTYjfc
Di28yzSZPoyOoCZiosjwFvOTm8h1XE8f/N2szQZ/CJgmIFWtvIBlY/bhdXSvR39VK+9dqoTud/BZ
VwLQOLfkENQPBDxzQsuwVdB/TdHzQh8LjDEAroBraCD3jsBoek/G+C3Q3MJFrD+QbI47C4BLnifT
zvXB5rTONlQF0XCm9THFE61+sU4ER1afoMmrB5yUf5rkFyTS9AjY9SoU/PiToGoav4mR1z+V4BdO
ob/DIUZGWJOggDL8ARqRcra1dB5tkZUbAWubltDa9cQhPTH/JsGSo9rjYNISzqFMbOYIOTc0ppmd
zvkr4hDGWFyRuRmH6K95PQeH6LQ8bzkgGz8km7wGIv5j6NhmwcN1byfZh+yqo1UUV3ys4gLxE6UH
4p88PRNyYewI7EXhXPpwJ5DjWahL4GgusM3uH62FFn9TSuSxG+xZnDjcxH/418xtrpkxFzQ+T3Ng
/akRI6xd13ip8pBGFS/vCr8OfjTMD5ro2rXhqV8jmAou5A0YYnFMjIqbeiq6t8EPA4g00WOZoUfm
SwxjTt8dugqTP7BkT2rez5H+QTF+UEHD9hyIdkU7oNwVXo6EM4nfRxOmajw706pXyc9kGD+Czga8
GyoFG2AN8awBo5mNrot0qwneJMoP75Q21wzIMWrayaWvJHz68DmNuG9YLloHo00LLWCFqwItI2KX
OAUvCmgXsuEkloEhdvJ42sNSWHut/QRHAMWZdWYJ2YjIRiqAdXNKzW5HkAzIf4fNsYo5rYFaX9fa
eRtE9CRz+8d20mll1T2p7qXI0FlVr52I3uDOMpUvZgZwLsiiZhYMGq230Gs+4olw48n6F9cc1zDp
EzkSfNtMXlAtZ18OSILMzNpbB6MvNqoXCDw3gGzmajCdb7yZ7tryaU3VZPtxH5Ju+ycWzNbigYi1
vhw3HBKeuwB8CTleoWwvyBmsI/5Y/uzpaig6hkOS+NswrbyVFg66YdBcA0eOKIcv5gOwtMPYWnsF
df18ZDxdrAjuBGbm6W9hsV0s3Fy2IvcxjzyqioARuFEeTb/B0Md9k6FB34VNfWWKEgMHLl4loorl
ZzXlkUhNuXvNwFNRplrUk8FX1GH4y1uDdHDp3aQ30f7yeYHp3v9G84NjQU+0odqz4yKE8+pk5cWc
Lsg/2Xg2NOUooUdXyG5dBsNFud+ZFZ+8zk1RPEQfedV+jh5lqRu0qOwH9cSts0WQ5LC3JT/KwqZE
4EoP9vaPinDRqyk41HFFH5ZXvb1WXUorJywfSSc31jnt3H2U4ghBC4P5B8ijwnkNuPjsjx0MMElp
mGfhIUW1cSiSpGDTa9hlLfLrwvGbNcfZOb2PAVzvlJopOPM+XKc2PqiKRlHmmhcLEoM9sh6isS3L
V0RXJEuUsPInpK0JZeCh8aov08T5vNjFvLi7phM6N5V6rGWcslhLKDr89mkyubiVp39lVMSlV6pH
Onq3gHRuZTPfQkOwsRIV4UqbcFWVvUPcn/kORGOxdg+PTo6QpRaPftz+oy4kecU+8ZWk3DUKWvsQ
EaCi9+7s/zFdzR/v1F9tpy7lZJr0+svHTtZ0UAQ9dsSnCPZ00RxKkrLqq6rEb5HI8hJb17Kjx6Bc
zgd4y54IdFqnMeMyGpkkQymIMfW/qIEB1meYv9X8NoS/NAJrBCnsS65vkAKmekwT4mkis5aJY0sZ
VXyQqHCpHdFxmUv6hsg3eUHBohHMAE0bBwriOoU02RDhK6jhN6OHNokLkljuNmi5QKRa+65DgHJz
7AxvRAZrIoQKRiBjg7XHZEyJkmxjb/6D0pCABu7/MC+ea8Ms1jL2rkJxY+tebUVnXXlFJMtOAXIc
ndBg5d+gBj5t/xjjoDQY6ShlcKbwyX+OIrZL0P20HhEYKBofTu5sjSTC9aUwCdP4UVW+dRCDrpgM
r2koOevEIAPGEDERAp23ayJShMj5cSPxOQaIMIP0izNLjAngJannI+eGf9w9PMmgl7uSlcL32Ca7
0vmKPJh5kw9vsj23sTDgzP7zvObFMFgqccalZfAEOv1zCIbj3KEZzTsS2Fx1i0r9byz3XWCwq+IP
gzOgOIecZiv5GakPVYgBEO8wDXD9FOmHznXp2k4OTVTzy+7yrwHYElGExrJSbesEhxNNZ1KNOCkY
doklpGpdMuWQYMZETaCpp70uEDTN7zzTn1PG77UmMNxe8WQFxM9ZAE4QebgfDdbUBlmVcpnYNblo
tv3kviDo/B38dUXJIh8jkicwdzsoF0NDtkNZah3rQJ4AV1wi3/7C+hrsIWU126CQMA6tbiVbr1uP
TYCuwHkZgu5ZAK5Yk3CdHB2OK2Q+hp4BirYglzELo58UX7iPYiBm5R1aTcs5Uj9BnDE0qakbkqhX
G+IiX9E+gYDDIYx5aq1UxgsUgiksWb2Z/BDe7O24UiQOBs0MO+P8VwJKxOaEDRs1nhhvkfG3jDiE
im+i/l4ZLUHGqPW/TJYvUdwpeBPlti5oVmgBnMY4tkK/JJZ7caPqzYn7FxYlK453Nj4bKrUMWM+N
whjDzkvdje9BOp0I5OkoEacnVtlLqSWWVRbQgQAZK5ZPdjGd4oJtwmobdGGEikj7OLfuc9SWABTi
TSRLRinPnSEw/+awkdVujjhrGNNMT4k5fuinD7Fj8Vk8TvVYwDwsP/yABUCZ3YnFhGrR+40I54Fo
4EeNjmJg3mdFxT+NenYL3+jmBAj/EXL8OF372xvsZx1xS6ak+3mGXpkz152nYYzCIMSb+lKy3+N8
+HG9+dMIuSEiW2AFbUngIfQ0tuqVnuYLfUo2cvgyIWzhnY3odhqdLxoFAKRZ4zT+2JKVKUOrHPon
wr42kHVPbtwgotKIqpNdafb7uH+03eQIkIXQIfmaf9UxrdHQHcxtGQ9POhUYyQJwMLVZHGaz/NWR
FbSCixZuZ5sfb1ueD7eZ6tUip3XnCspvCO90XywzpwB/ymW1R8SMucYvj7SaGiAusDICEFE5UqxD
0r0mYfmZtj2nsaY694Y28Izx3PDCGE4N060oxa5jPNTEwXvUte6e0oWbCcqQqr3q2AU7AkE+G8IM
Dmy0pA9CiEN4tWolGBHX/Oy7/iAHSKkEWYptZpFRivZzU1aaE5925g0r3Li22uF9SkTzXz8gyYxD
FGoGiBkyfDUPWxLAnhbCMFgNnCGpwHyYZPosY3dL/AjOkAHFSVgcCenqr/D+d67+Jdt+X+AROWRD
oUFuz97KkVZzmAidwNth/JYQzLcsdbs8g0EFYbRiOz1Oow/UDsjQKgrrc+lDCp3H8o+fLIUGesC1
ZoFfT1nxPlhoTmLDbteyP9aLS0mFMDlUAEqEmVwxxhnTAE7KA7LKFhQgvWCaTN5tGDuo4BmJmSbk
DuQCM7krHGcmivatSNICraLz0ITiM/SzkQIVvZNgNkUdggAgjg6mMjiEETntgQdxmSnt8RFdMonA
DYHJs/MwwfW5SFGdhiBn1bFDRPyapERnaFE9Cm3uCHgyNkjJd3oin1E5qE7t3F6PBetY7SKHSTuU
hsR7Ing/h7UNe0qzz8RG9mSj320rQEcIuZn0L9hWEtKF1xCl2ZjJ1RgkVxAeqxXSmC9rbIEIUhCh
ZtomxN0ykIoEsxGG/FX1GdJIhsIdUKI7z8YA9KnQqHOlNX7YDuxGlCICUI4utlKST4jj7tpVWLoX
Src7B3T6hda0UvTWFNSpESEHMofy2ZIAZ1NHj0bfkYs318SdOewuEC3CCzC1ZKN6B3+MkZtkEEKs
AW4DQta1GHFaRrHLbZinYTQ9kChwzjNgIMX0lAKhPkboIbk8gBBl1UeBshwpshtxPG89wITocU1a
Vc8Nc7hW9O4G6EG+c8Yeu6wb/5pdSq0AmEVX0kTE2/U/7J1HbxxLmkX/SmP20cjIjHTb8oZFVtGL
mwRJiem9j18/J9WDGfRmgNnPA0RAehDFcmHud++5fAqI3bNX/cI7sfd1Rf9DbG1sZi2b0rTchX8x
cjbhg+Yl6W6wpbPD6CnJQBfFNp288EByjnOT+B4DmsyV0WF6lNuGWfJcKuPN92mmbMEXevjdGOf9
8nQN8W4JXhogx8UEeSCG15rMIGzjHAMF2sNHy/x3Gd2gUjUAxbS65lraGyt1P/g8+xQp5fQ/rSnO
po5j5ZlWRls56rrLMR1mhXozRvJUucmr7PGeB7te02PFxwHTdJa2LgA45FevH1+CkLMp8KjUo9Yp
nItgx9S7YBTIpcnpXGM/sJ2S6BrW/UT/EbwjCqwYYhnk5HjuthSmziDycgJxcXPpVDhv7VCDKywx
HDUBIVgX1AbuC0rS/T+FmqN9UaW/dSLu3Ljp2VUMbzUinoHLqne6NH6PNY+49IiKwG5Fm8IGZ/cQ
GSGGUOKVEW4pvIm1B4gglCbwbOMtiwtzWyWNWjk8i4qS3DX0UnjwdvBqkx656+fm3qST4F4Kmm4j
a9OgR925UTFypzWtXUzpmCCktjPt9CkeQ3c1QnJcgzB6/ksFmLtqG4p4pqPY3NkTqPaOYdDWwPC+
zsuo2CQ8j2tohXgtnP7m8Aza/Qv0mftm6iwQSRIkWeUlWA3Sk13vfMW9sfOm5ej7R9Ijs7ZqmUL6
HUiFNGRUmSD1y6GFPK1CvtrSmlizEeUWQgi5srlkkNf41Ru5ZagT1NklFeFADwFpZUz6FjCdOMIV
uDU+fQBoDC1GWM6d1MfDoA1gDcSJcc5lck8kpHkNJtHv03Hgc8HweJPPxbkSHDzL8EvEwTdMs7PV
ltNrOr+FuGcIMjKn8GfO4VkO4CRMNVYvP2KSiS+QeYyXHkMzucx5cmNYbD91PSMES/vuTgV7w+6G
UzzrXTzmyc4Js98dNKy/XZSuD73YcehIWM7TQ2o9xaaBD3y4Ko2TEWcT9xgNMqEiPVXbtKFPyVn7
hAULTj8wn5Nw34v60TMhxpmi+e6wfA8JzTC6CIKTp9xVFZnz2qKpso7rflvaS38BWePcon84AG3f
zTEaclj/Yp+5WEBjN+3Y3Ys+33lRLoB+sleXgMa2TmdORBImqsTow1lxSww2vXA/lOWoTehP3bbo
WAS0C+G0tsYDp70P3+9hQxGWhT9kP2D/6jZl6cecVnO1bpSL5RkPGY3LvxV9zDG3DlsNe0y4d9Re
0RqMmyPPDH2OfTBkHE+OMQI3VfC1OmCgAAuIQARWkwSlNod8PQXRY5blm6GP6lvfbiBW8MFs7Qbm
xHNW+lCnA6M91vQs5f2IxFM2+7gunX3KZ7p3bHwN46GIwyMOBGePxBqsPa76sniPwzuz7tqj6vMf
3ARfTGueHP6SLyGCA3VkOjs7rwPz0sVjMK+runtO6JpYRWH9ENjGcMiXOclIXMPy65tbhGLbGMnL
wKedlzF/Gqc76jer5QJ3KKbFPtdgTI+t8RILRI0ZW4qnHMVMhT0Sha/eub16ZztYozUFv8YyeoHt
a+3sFNqOOUPX03F+ciPsEJUw9iFPCMROcndgoj2Q55nYt6OIgIVinyQfTDhPkHyBIt0/NDQOUJ+5
dUjK3ibdmggLLR8xWFVkwzsILCUk7T7fGH4dnySfkL0iYQDB5mmIA5y8HUEuw3a5P6ZrYYSYRmih
TBsc731U/q6MZltL6831455FbEAP55xeDsRTUrHVDeabRerc+jUULIVmTnsecYmRrbCY3rMU/BIH
fmoGNoMoD8qqfufsOcBmWMUXdnD1MEG8OpZZdmRmv7WD7KEd4/sApXqV5MjvwmAvLDN5GbXzlGBM
XE0a8kNewrIJW8TPqmfG5bAJc9UxtoSDF1XA5fYBsnjo8OwX2veQANuH2BTuLq1a6KFXXdUfpmoR
tgmhr4r6bCXpuI1ZXFYiwSpRSHxQFHZh11uSEtDqUb9kW1wnz/yqQmg6UjKj0zA/3KDAPmVVxyTn
IwWch2rTBvIDJd1bYSL9uz2ABqPAAmjYPJYBH78f/MlR3LFUUIU2+ygSmXLdvcyDe19g3ac7j1q4
On5HG0PIS/TObfCaxeFP2YO+FclwHl0739m2fs/G+CstahDvNQUvRkI9ezSzZ+asQnVYbAxO3BVm
GxZBL93DZi/vp5zT0KiyK+kchsYU2Jswk6IK/TOQTHGqhQUwts1nbeYkbYb+iGk32qUuwm6tH+y0
Du4d0+BLZNmnuOpvcmAds1rnkJZxejClPALUBXNrIGGXecnx2Cg/x0QyJRwbvjdkKx63hbCZZ7j2
4wS3QBMPL7P2z7NgQ6XeZl3XrsnNocvOenZcdAgFlhww9SlgK77ZFcbwMMRBD/ys1AwgGZIQZhNf
bdvY2wgU9rqszWsmij8Z3JH7tmm2qVrkzLj+MMyy43SNfq9e+sKSlC/G5q2Pu/wCYfkOI0VxTLWg
b5zyrZdwDg+BRDqkdxRbjz7U3jQd5QjRw8Pw6vTdKmZmzWY2MX9OJgIFiNweGRezoml4suh9TXF0
PRil6576DkeftUn7iJk5H/utHo1rVQyfyJjr1Gdb5RL8AlSnWBeLVSau3rs07WB1sbcr/8OZcJzw
gP8Y/i4y5pTWXqifNNjKnZmSyTdnlzDXcKDU9jo5TXQmGW+mn2oq8C9XFTJGl+5Y406EyeET+ow8
dfi77etdo1qKpM0ve4gxCAzDGeMNEyDSGvuxgOkd2cwxSmxWRZB9iJ5hZxHWn3NsvXsmiVcIUBHt
7VSyStu99h7xQDhL9GRY5SluAXEs5oBz1HSIJvqWNOQVBqxQ3Kn5rtOzrJkC17RhZpH5yUTJYK5A
zYrp6GTP7eShIQ89RHLC0OOCcUZY05kBV8tuaGmP9JPfE+oJjE9WlI/423dTqAaK7TtQ3c5ZWlgi
w9zhNlIr2bvxoWWrsxdyn+MDVPmPpRjr/7vD/pfuMOvvU/SvdrWlmuzfusMe/1T9VxZ//6P8+UcX
/fnHuizC8t/KxPjr/yoTk94/8T94lq8MaSpbSve/y8TkP4ljWFjGbOm7rm39T5mY9U+XaKvr+5bH
f9Qc0gD2X2Viwv4nDjvL8D3TNDyTv2r/X9rEFGTQf2sT8wzP8F0MDwrjseUYlmn/e5uYjLoWUwXW
S5OegFAa4ob5kRv72DrfU/JSqK7541hsBGVlMaHRIEDiuWcgMCLnQnh7gGJQrn1AMceg9MS2Hqxd
kd4lNdNN+MApT849PBJxPyZwJ41tOqfiHrqqCYmKGkmK8dr+ym58mj2L7sZorkGEavvoRWgvhjH9
cPcYll7an4Ar3BmIEKBllRJlyLqDb7AZm5HDT6Je2j4+JIVijheLxVZW7PCcNjs/NUDXpj6k4NDR
55ad46W2wmPeTN4vhpDjxrXMfQXLmli+3qiKFcC1OHyH+QIRaHBwcJ9WJz6Dx3HiGDGF/bEXxa92
GOJD7kFI5nJ857lyAa2nCNaTpdcSPdQsrgCEs2PrApYg4XgfjepClTBZT4NWGb82uYNiGekxaq1r
s9Qw8upg31R+uUOP4g5ftm/AAwhn9ZDXtUk7g+pxhTetsbcmqqqjGLSqdGjbqk1ag8gMfk2D8WaJ
Dtmu96i1mvCXY0hlROZQMK7MJ+19RHOf0h1fgOILaQcT5TG3C7btSSOcurHcSdoXZBvRqWH5WJol
l4ecRniuCMtW9NpFSfdj+s9iqqlNrMMjI4ilHzf54tZJOUdtY8AYawHT3t+WcrzVDrYs7LfF2V++
uIpBRkyI5j7uizuRudZXTrEQYQoo8CpxKTfBcJgY1iaYQdSKcEn10EFXtPrZHYx0EzSwqe0iSIm4
rXrD8y5z6oDYiZFa1bEvomgTONxIwsJw912p9V7k4Xvr1BSIZr8b4KKiuNWdRaFB2VAMFH5Mnd6F
bH2LGZXjXGOjGHQVDRL50Ru4B/ppfyIDTOlBAm3dtbI7EfUl00eDEFVptFdqm9FzJ04mguc1kmz5
mHx9jjdnFSKyMR9mBaenAhsbsAY0CRwiTKKs+Ldp8U8GQ4G8s2DwLR09leN3HYrvbjygL9a3wMSF
agz3vlPMZ1qVHDi15duc+Rv80H+IhF/J0byHubzDmFesJCURbg0XAGmxtscnv54XNn16C1vGCmNF
OnLMiq3IqUCeh/d5yH/E8Asn0kOYqdfAjh+LJnkZbX1n41uIbQCi3adhJF+zNV3l4OlNRncwSAbv
kkL6mZ0AjRGfVdTefOwlq+SkM+eVK59c4dak+VTxz5raubFsIBbANvg10NpK8GVfstmPQq0OTu9Q
14BCkjBtdQE+ad6VbrPXGQKq56QP7mADS7uMQ/xKb9ILxKjfdefcnBqusBH/8tr2ieq3Hj6beQcr
jTAus+vHzAZO1ZLtC5vT0hSbGFQWjV35p5rAemQEYU8tei2AlleVLZBKNl3XnmHl49MLQnAcPRTK
mqtI6sacOLRxbbTxmk2AkCKutLXv3DvCJOwWjno1SKySfGTkSpp0A9CytnVSTJ0VCw8IPspdOfKB
RIcXosOkhQCOYRY33kucUBeWU5izNsDKgNrKttGwH0NNGD/wp6V9pjjGbdkcR0V5YlK0b1gzmQZC
dIC5NF0J17AIi+nt77HFi/xkVbpkbi3L46hKIwLOSbCJEmLSosltSS7+VIauQBpzKS3UeJSzvk3d
QG9UlR7bnvNGJuEKhrL7JgrUj7Z16YnrOwGCfBjXuLEq/nfj/hDf+SmzxNw2ktBmR9+ggw/MHyrA
LBK4N/rNesQoC11fWMNXvrTYJjxZc8+QEwzpbxQMFrEy+mruRs+ZTkWGT37K2jfVfk99PL8Q9r10
8Hrh2nBE0kWGbFha68Gsv1Iba0gV9gd3COk2Msthq1T9xMfA3kFretIapzb322vQclnEBeiV3XVQ
+YsbimAfhWkP3aE9jEaKtGgcE3sod71X4eh3zfhQOD3CL1wogu1qExP7h8scV+dWQJRv7GlfIuQB
YSTnRnJv6SSrH213HvC7xx9ZqXBSlBVygC8pjCEjwgBl7RNr3YgUskXZy2kbM+Xb90v8dNTDTxsY
NBPgaAQYSk20LX8yu3wvFNOoacr8va6C/gmnxC8PT1xXwlhU0dKSJatPwkNMi8z0xcoReRxb72BY
cNmOWb0G2hkawnMER/50FmE1V+WfOpmmE9OR6HEIThE9WlmdvwxDtQ6Ssd5wHr5BjfgoWklWwu5+
03eJAAZE7A4mi7UiM3ZzXfj5aaueNDXuVzU3UP+H/lS66CNJIQgkDeTlFaKbxzhaeN2TPXKydjrU
pcZxoD3E19Hl1Oz27KJC9repkZBlQqbh9tzUCCVw/6ZJHHhZ1IaAPERLAkkYl8YL78AQEyydghPo
tIZvG9caMpxNCpDbclWd5njcQiMPt0KoryQnc2xoR8P76cN1ztjOyZ03ibAEMTW6F/ZAYoW7oNnO
5ReUCXcli4ajhC302gl9kKrZdJ+14fvkIVRPQUcJ81cu5PhIR8g+mNV26pp17o7WeoTvPXp/+vrd
yEng0U8EVl+j1LRnO+Kd3xr10e3tGddFdZ07mj9cjKia8tIx8w6VWWcrjo4f7VS3BL75XUEdKO+m
sxEaW3dwgnWA3ZY1teVGwmXN+wzxXG/muTO2UBL3WBaiPQY8sqlzftSYjNHe5abUaJnoUPmKAqVX
n7ZrqlvA0+iKuDIQQwxug39UPh1oQ2oe/GjGLFLsQmhEsV94JwrQ5/7dDJZkOfbuDVCCvSgkYQUH
va/lFb2q0r0meHtIgKt2O+3/5hy0VTXHsKV1mQ/lPPRU8Ln6ZMbFY5IkT5wPcbpJLoqRMfCCuf67
VYPmcUfz5Hidc3IG9uqBK2BOgmwii7yHYnEk4HY2hMsYpQ/qu/DgNQNyj0z9nTMF726fc0l1tbfq
MvVhzapa2/7wUMdEYCm5XRjP1MFOOEl7XZ1rF2k8jDNvU0lopRGvBh2OzglDIVUJo58f6rx84jFf
xorCwUhpahDgTBQDWDd8H+l5GleiWZAPc3bH/kDcbMI+QyWL0wTTJvHybMuBhCH5HIXgHU6ebsQ1
EieX6vedMMDnM4dtqGnCRdq2gPGwbDxlyUfCnXCd1hq2dMhgjYA3UZ2ZmnWP6M6qJtjJ8iW7LfMY
i/+LK19iojuZc/+cxN4n8yTGYAFOE2FEbPqedaRjip8gssrtMkAdZuM8Efk7RIXYRvg2q5T2rjmx
AmTdWlz4NFMoADnOcTntZdsk75ttOIuPxnbI0IrwwRN1txD45pU10ilZFTakDkoGRmo6uuhXQQKe
ugU4F3pudrVUG/wdnDITwz/YTTyu+qmVeL7YNwvs5xwJeIfSwhv6M4+ZqAmDBvCjZBCsDdUzh67P
48dssfmMnZOdKeYu1pW0D8zDcI62CTy/HIODX9jkQxI2qCyxX4woKUEIdStCmia+Ze9NY49fjRRl
MDDBYF/nyHB811UdNviXAmSIljHopPgBA7NFm7X7ZJlYDkeou8/auuOWgfQ3ePQjNtVjY+KHzB31
qfzhnT2lXuuQXa+cxZ84ZgGiPUmfPUY0ok/uCSRULH89lElmci7vm4uoGPR6EbOViepkiEWMB6lv
IxGaJV9+6qbbntWN8aB1w+ro7M0KL04BWGaw6u4yEildV8c5dbkjtCWtby1ps0ySZlpedTqSC6ZS
LpWErmDdoDGCNWADsvmOOUe0b2be87Yvj15vGmezD18a2UUoYXpLuQ0zgcx8qmShj/w7Kw9gGBOO
lKL7YCY/oJfUTIQ5v0g8pu8af4a0LiGJv8e+sahiMwiU28NjKug2BUrxOfjBAdcKngXAKOss6SDB
g/+jXQgnWzuHx6QLizu3pvDPwBm6kknTc49cMuogpJVDEmj2uHV0DeCJfmRGaMbcDsPvGT8RjgyY
d5FqMOu5xY+Bxs4nvSLFZyNkuqQ8pqWDdwooRCLoMelJPujER6PkJzSxlhHUnZ54X76iFSVnB252
hveFqy8kbQTl5ljiYQVFPhNt0MmzKVLcyI28aE0qIM9c8J98Sbxvy66PNl0dj6IR1G1ZFNvXg34j
qBgdJ38JjucADucCn0USBPRV18yEIjZkBIGnijPvA4tSew5iWa07BuhuYe4M/ohuEV5Ijxj3Zqlj
g4t/jHxobygQ5X1goxzXVCvmVE69jEn/iDsPpgIhotMwcBUeHEq9MjpRB8IckFC6p9kzw4uGvSe7
+TQE7sMQ2jGhbuwUsJySynsBGzzeyBzf23l6VCUhZwqurUO6QISqqTsFExbCaMDTEHXFtFadMDeZ
zdNMHVy3h0MxPcyNeIYggxFET2wZQX2pMgqJ7YRimajrwwOkouyB9nCxTllNV7lgpGHJkv4P/2Jx
xuJdoDKW0RhwgGTbstTsoGljfGjn5Knm0Z7+frHw3gSI0qc2ju9HwpDAcNiUR5kcoTIDB2aiQUrB
obOZtsSStFdEioDrrqnPU7emrc8+g/Dddm5YXQqr+9Gt6G6O0+zK3ouwEJBqschGxn1ZHUN4/JtO
QYPNEuSIAT4DPS+qv/79Qj/1U2Z4L2NZ/smgwq81N9xNhSMXFoWj7/9+GWFo7TH0wqUreDCh7BMM
ieN4J3RHXThV1avME8MpWb5QPi9X9NOam1nROkbwr99UPR1jVPB6pz7WJOlTuFU25w2mNQMS4452
6eStd6BSF5ZX3XuVEb8tZzGVJHhwaTd8Mk8hekwz9+2joUS3acCbroyeM0bHiPs1Lu2TYfsHaVTd
J+YTnNGuqKn2waKtmHBsGjNpngSo+o2B35ari6EhWIHEjMBffxS2s5UFI8k0SH+q0t7j9ck//SZt
1lE89aTE2PdLFgcaBWeTFgczPaMLkHIYsvtatOrW2WwgBTmEtZmV9alnhpq5YGtb9N3Yec+MNj7O
zWsMHYdESQCqpmudvedyS/r7W2UrOngNPW3//rYBrLMDHbEeiGpBEvXaFzNv4z0Pm46samhf2tmm
taOZm83f32K17o+TXrJxsBRrG8KlhL55V6fWhd7qHdC88F0FnHi57ZE7C3IiInHjL7Zn96gJ8a0r
LCmbrAds73IS5djuDbtItLD2kBYuAcfWTYGwf+h5HhAGqEHILNk9e8DgcVUYmPH9/mnyjh774Zp7
y3zDUwZJyfqTt1W+L4XTbd3WyPbMr685vcZ3KcVxmypCODIotIpslKs+SiQt6xP3/xE/PomOl5ZM
Dv24qFBWX/KmL2CyBpONEFTSs2b2VOYAPRdHhlKvU2RjeRZFeyxtmoFEpnvKhNXnpPQDKbDwhMew
6IGMZdZd0WBB8hraJFwbB0tL6nNbKJfLwdyENKnETyW93B9WJx6wQQBI1viofSUuco7UPm3Rx+aQ
MVXdyH1iGAMoLGJ0nVW4H12ubxWFRl5HT+Sc89IaAeTQWWUeHQ+Yb8FqHYnqsCj41cg9Of+qG44a
iuCtnBjsM2XwbO56Eew1TGnNo6LZttPujcwnomL6R1XXcayHHyLa7w50k1neGxPVvHUT36VAG1eD
39N9kzjyIqyQ4WMREWzzip+QplYkK+zkTp2eOnf8LR27eiaIfY3FTGMj1kmGfy09Mb1h7LMouYEY
FZsi9PwDlMg9LyPKJlai+35OX4NEmLT8YUqJ0fLULAoutqySgUHkMYwCqmlEdUkd3Z+gCR9g1lDZ
HgksXYEPhz6ILhl/Umaj2rZekBKFLJJzYPfufvb8u6gM2bP9YsYBt/akayLU2Bnl2yApJjNhYUnD
9lKrkcr33AKxrMpDB0b2YC6AKxndLUSi42RPu0FiW84C45TTZXynxqI8pHXVr+2KiqTGxfbJJumg
UQY2xEbYdSlvyzuHY+NzmCXek22LB3QykokeJzz8O6uRAMqOZIO5jcIiWLDJwIdCb1v8xvVR3gb8
49sQWuK273V0mEt00rL5TRB6eGTITN9Rbh/cdr43DMpuckS478qO1oohpJNbr5B3o5P0sUQJEX0a
nNO+MmDmLMDtJ6Tj8YIdcN74GSWfAIJ4XjRhU7sj9B6C0nUUob60sO2NJ9W3b9CCiiAi9oNofpMC
P+NlRcXTCF8qgTE60nRwXrDMAHz4wKbkK5ErkB9+JsNFVaLYQnb4x8idIHLFWP5kq+6I9oivKFGv
lb6LXeBRESzoG6PWhe1ABNLE3k11Z4C584gjZYcoZZxUxLAU3zwOQ42xs6FIxIVVl91XTU5Vn0vI
1OorFPXaOXJILE/cSQj65wMpyOZUOuW3V8jiGkSE6wuJBKTdxthCJvFWhI8O04QkGxjBGpY8smda
n4OlhwsVLjowu8d9UI/mKtDum9UwGBUUdN+61uzvzL49Nqk7bmaL9GDkmsEOr2G5kgIcQSnJzCcd
klgeVd627Cbc3ApXh6aTZsjDfZ46WOwkPPjaocHTIAhQBb+IvKDqGpzUCYp2Ce8x2UTwMZM83rph
ZK3GgRCKWwxgx0t8jNG5GjzrmWfTi97jQo97BIapIvjPxnKwQo4hluzFym3ZqkyuTJ3bNAcwXySw
FA0G80wv58zhyzCHDFnJBUTdPssu4Oc2QQX42t+FboMbqANhJ1MKO+Nhb3WdWjNVeWOkV2xHBqJ0
X/j1aHFj5/EvcUd7cm84YC0YuOGFn7Hhvhjh3dF0BRY4PWOvi64qJcjah+ZDvBxgA5IjsYw+Ui8p
9v4UrS03zc9+Mm9yQdNERfZz0FQA9cxFNy4x4qw1o52LqXQtC05SdEuhk4XG70Czzlo9Pjhq2W9R
TjuQjkikSpeaqizjihLGpNIK27i3LBK0rQH7MQ6aQ2Qb310ryz0z3bORSs79bdGvzbreqqZTu2AK
d1FJ52gq82MizT3ZxX6jMzJKoMmyjTPQGkXdYY7DipYMI+7QQOeW0WYn99Ky7yfBeXUaiosb9T/T
1P4Q9IfTYwZIbZEz7OIoWCWNuAQgm3kxjWcBl1YzCUDtL/aWCB4YqDRUl9RkXIbwtykqJtHEX4ny
wG/hCrORuburDJJOOmrvBmRtQLLRuWzj4vT3S730sSqfJh5vyG4GuzgmTFEcfZbbOafGgp6ClsoU
ONKTi1FclofETAqoMYu1K54Y1ONq65iT7fnhCRJVtPsU/YWMfL03QSmtI2yKq8vUVPFBxtwVZY0Y
a8L9oYHMHEgkN9x6sjvzNGnuxm7GPXe2CZa0efaGolQfuHrGcfIQRel485j9lAaMgVY2EGboKmsM
DCQkY+QqHi2x6Qq8VvnEms9Z1uwq8ZFmb4ancDr28UuecnKr/fqdNsR85fl4QxMnjXnhimlbpPpq
DE27DXug3QWis2RwgK8qc2nfCzBmew6lmVMfENGD95FEOYazoIF2VTvrcuRKPs2wOXKlHRjvRHGU
vagY2qG7NW2+oc5SIqUseKLbWVKY01cBXFt6vCGUk6ywuCy5yz7SUmZpcMrrM5eYWRa+MnxzlLet
PZ9SwKjATOp6UPAFNpE0ry62+diIouKTqb9qemk8rxjXE5sdPBX3Z2a7PWK0/CgLXHo1mzd9KnJF
C9UV1+zWy22xmybgC33e3SijxOA+J8Z1NE02Q2txU33rJP+KUjmfdRb9GjjzbUEqEZE1L+3Qmjvi
09TtOhZOuhT4R+1THQQbOibyhpJj581LjOFhw9yYlHLwGVjVZ0swY+0bablVczKw8HbWTlgUeLWp
emvY6y/CpZ28murTUJQ/yy8gL4Ig2jc5kZAnwC3WOrh5ZmBehEe1DI4tmmgbr9kXeUj6XvgJNg1a
pHL9kruJvfEppaI+oCZ6ZEoMNANGRWN87joOpd0TAG3qfoGkx4REF6313tMsxmbEkYjTLrd+dXSQ
TIJ2oD8vAytMSewKtmGiLTbKKogYdjiUj5CdNEYVbWGYUWDXlKxj8XJa6M9eq4ZjiUlqHU3uxUeg
icYQkoDrG1vynC9/fy6R1cdkuQNGJEKD1mJ43NDDF3sLMHMKSG/FFWWOGKOSOl1rSahJ8jSuOEY8
c3y7drp5qqHcZYRfYb8aJy8cHFKyUNNTOMF2v+WB6t24mMLshGh1h/DcwmSiT9Y8wCh6tUyP/rw5
wm9qIWhXdNDh017NyybRU1poJ5g2wW3F5bMTZQ/5JC72QNyj96a3yPaTdXxRBZoxXtKrjZUfCYzK
h8KEoaMJ8mUtCnbSoNW7+9Sg7r4wIVc4/n7y499lpt8FaEeyBD0sL/+jz3CoYdLnHFvnH1mClUpx
WIby8JwGns1mic+b6hNKm5zomivAFg5v7knYf8ywfxohjq1kYz4apf3qCMVj6jgtB+6xy2IJDae+
Zjk4ROS0Fk8RG77Rd8RRmvtA2O5uaofHHsrxiih8thsxaa9pyPywBE29loSYa5rNvWihLfmz99yO
fXvmBa+kV+1Vx6G20+aWqx3AxyQ/ugNakGJ2gZms33ijO+8mmHSE5tlpLPFqG90yPgqcA5WVr0YT
v5jXcsZradQLEryt9xJnkquw25TzyECUW2+UZFt2gILWGM/euML8mQvmD4JNgS4I6An5DuwYsDCM
/QQYBRThGaefJff9oB1WMKRWd8BNHYdOce5Mj6hfPO5wud2PMYgoSVzOEGjDeHC22YPXxL9Ki5I0
XXZnyS/4k3ehHRY7KF90bTmkder0ihF6O5Fao+ebwJ5MOS5RHUmJiwS5hwUy55bXxbrYEH3ODlbr
foRmNTCCL4/TqPbK835H9vge95JYonARnp0vzrjF3rDIuXgGXFaV1Bg58UHV6KxoMGcF+XEzDdHi
soyTczYwzlc1AW9fR/uwdl7qmYrmfsRkNSdeso33ZZTAm+DYzyWx9ZtsVxPZWnMJFyybr55M+zP3
YHxRz7WUwR3CKAf2edp1KSblduSNRQIo2tHKfTLb+Efhn4B5ZUSnRqfu3a/Q1w9LmmOjFKvcKJmz
p2bJcdqFwzJApzzzID4Yhj/ns/XQCQhwOXRblTVMjwdOkdzy1jhUY2bwwbcuF4v2BFpiTpMW3lxi
7ix40vim0VgV+EwPncNO1O84K2gCb6wrmj3JI+MZ7HoECZGy6DbyjrNvzEdn8F9FU1DuXXOxg81y
DyTe2RJWOwFguTZx/4DHnJEQMVo6vxCPg9ANDoNi4tJ8xS4JnKEtCWb6x6x6tbpRoEyQOIuGNmMS
QumJo7hRJCk3J+qr74R44/ZyS30+hFlGpDbfJVMYP9oV3keibdBdp3d/aN+TOfgmRxvQvm68Jk5P
wjgkfeT/mYXHR7We7nEJnjlLhgArNJWaFB7gQY8MmqJc9hUms4zYHUglWw94pr8Ac8OEgdQKsKb7
QJEOuyYBVzkHF7OJrG040fIZWtTK43Y91mCUCFJScB4zScgIIW70zPeAbrlVZk+0oAzGS7Ekbgus
l7WFAWIQZPYyz8m2YUwAh9n3xst5dyYlHorRwmSaoyB4ffMoSmtY1RU16qpJJXfYrKbiN34qtNls
zG9WOeZ7hLYZUjv1faiw6GttfUlac+cs/jSC+teIiYecyAx2zJIfeU0las8oTPWedbbNeJk5JCOW
ecvGVhBiJzUwAKfYblcZ8d+jlczHyeOwmBGLWXo7PRrhJJCNbtGUanteJ8FSCaYSZ21BZiV3aNE3
sfhmQ+wMdbxU4P0ne2eyGzezbtlXKdxx8YARwXZwJ9m3Skmp1hNCsmX2fRMkn/4u/jiFwh1UATWv
iXDs49+SM5MRX7P32sN8RAbAooWAAbQCxOVMZEbysepPBnRacjlt95IntDowGp6ZxvAeEEW3csVC
xKLA2iEsT0gSeuYJ3ObuKUvG+c1y8mchpFj5WX5LljfDCRgcVVnqI1NmjNCzBzuJtr/5S+1lFrmA
JdQxHJs1+LnlS9aN88kMdg4TXpQPCGLYIq2DklnlmDD3ypchE1JHA9x47pYbUbAMs8cq2fKX2Vs7
jwVi9DR4beMhXldk3rWa7hLC37T2LP8V5Vf22OMjlWwP2Z2Ef+heONZYfOEojW8iI9f2ocy95L0L
yTmUATjr6nXqnekWdfYT9oFyY89Y1du8opaWXvHW9RRnoZX5639+KXs57jtT59t/fumJmdzacPxT
ZJ3Y9q5DmxaOD46nv5clANd/qo6TZRmvoyQ21QGHBdZff1gUcUq67jGCnTWa/Ts+NP4i8uGPBpYK
DyyqSU7jPhD8+wyPCiDQjnuVRjG89X165gmenopEDG/tvCO0k5JGCI03SXd08Gn8WEy4tzo0Fjx8
gwuAk7xoZmBNjAy+edOsQepKv2BS+l3F0UsElXoHEva7U/lpZsZTly/tK3uB3QhzlSXc/COEePTw
nrUOuKwy4clJl7GhjxSWqWswZNtRLYGUBdvl2sYYSnzAGFnW0TBR0jeYxYKcXUja4nYJQ2TVxRqX
+VdQn1SduetiFGwzeX9n+h4jJJ284OZzmNmG4yh3RCujIus+SCa6NGXHdW6LaV0TALnurWOas2pl
PUvVtgKigQWw4TCnNyoOkhykAFjvTnNNsbumTEmIRKpnTkgCR+ckPoDYJmObKAnVt922q8wN3X2+
NwZMgWVafzKf/GWk+cnHTb2aTRbxunRpxkATdEb5khg4nEgkYFsMD2JqnsPKOiJTPsDyueDZyddl
F37G4GsFeb+4toAV51b1kKrFNEraYxPeRweKPqoUFx1u/QGhPN5zjG6JHCSIqUnubSLoAdtlOxNy
PTM/Jc43Am1TxgaMq/ClUtZPOk9ksgdZunViYl9kcqRIhgQUOvmGQgdOsew2EsupDL1v2YlvU5Lk
M2YY1yqFvpuwJa954bTptx3eo9qHH4X0sMXAviEtko1rVu2Swrkmo67XPXFTrdf+VBOeg7F2f0Ji
U9b9Ep4pPV5mv0eJXFX1BpIcQkDyr8PirQZbwZgdlIPCV2Y2CJ0hhFAjePRyvtEeAeB98sLQp7QN
SCXwEGgy5iuNm68DdSrjfAkMZG0/Fyq7tkLf9Gwo1mj9BwO5L4oFtAnYATGqxgtWB8E1V34/8VTh
5l9BcT6E6N6agY7Bnjyg/2FtnRmwxnjQmw319IOyR7IRcko2bzGIxI7emZaENCTUukixtVt5rIhX
qGCht5gQXQABvPSoBGXKqqEhNlyGmMoHZunYtFFx2gg4Zi+eV7Asf81V8WuUC0w6Ja4TVrZ0iodu
JO4jMhQcI7sOnpy82GiMOQeCqR4n7S773ug9HMuXUoX6JIsUB3/T7qUsCEs0OEOl8hXCQPOn6Qjh
Msv+w8Xmir0tOJqD8yAHfgRi0FJWOoRJUmkk+M6pJiDekNVtZGz+A396AZkHOn4+FiRRb9goFxs0
JPWpIb+Y3OtyHzHmq7QFIbxVu7KSwwPjhmg1KT76XcAnN6ZSQH6/nqgz3rCTM/Q3nE2s8g16CBa1
TxPeMXStw6+GdnBVme0XcB+LgQkaTQdc0VqaGVGvCRAdK9zqRH1HKJqQCod89FW7wX3wYnt/yK4x
Nj0w7H1gu3e7sy6ZWyf7DJXX2ln86+pVKvtZm/4WHkqwYtsGbiMDoUK/w+ZVP2eAMwJSUMzw0sS5
In2qgHVeuadoQh1Gf2ut9nNThdyWhbnFhICVGToiu7IMOEv4bGh+pAy2EatY50EvKVEt8EhPdXfh
LwNjxroJ+9xVYnh0gJSe2nTOWvCORU72wZnsr/1B/6IRbUaBgkVrvI2mn2380vzA99ivZG8jWEjD
b7oyHlS7OBVWfM31gQQQgKPqbSj1fsAd8xqmdKIVxjmBoiN8Jkw20dreQAiwMKQc6qwssP0wtArT
iBzmgULKs5GYALy/+B0JaylgiyTpfw8TOmM0L8y6C/GeZqbm9CKwqirebOYXecqOvDI1QlN3fnSn
Z4C7L26v0ytAaQQfVXUYme7iHAn3aNk45C2tyW+oUTmUf/lXUO0nZXXCb/YwK/OiAwJveBi49zvx
0U/mCLgfGStBjvuiHbejth02uOlr1oU1dHvsIAVdm53fhsYgd2KMjyUgm7UOqOCxZDLpgRtDBOIH
kwvg6kNyUwkIG0+FmOhwgSTkGQmSPNd2yxC8RpQTtv0dGRZCQrTDst673WjtB2/6cBwUIUWMJFa8
MZP5zfEPWXuK90k1gUYMXkFExNawdv32GIXlc/C3CfnXwEf4a3r9eeazu+kAGRi5nxMD4r6QYH+d
fbJzLOboKOw2y79FSFS9lEsqRBhJs82qTzB7Q0FJ0bUDJUn+DqIqyZGyamonvGB2Zkzy6bkx0waS
54axZ5fbopUFApbi32RShhGD/QjjtPLJV685+vmVTyYXQ5ALn+GMGHCmho5+JqtrGcxGp25gYu6N
2c2U7a4CsbXl4X5X7q4tzX4/6pjFvLG9yIrtRBZCNOyIpWFlox4DsEzs/sPF24ZSO1Sh8VwFLgC7
tL0nRv2hCkJEgbJ6YaaZJ6GMrLniTEZBg7BsUlqil36AR9caT9CJ0p0oFffJhB22Hdyzamxr05sN
pqV5lIcool4Z85NlQO8TEYwxpEe2n3+gzkq25eSv+s5/gP2Cz5K3Riyeu8aqOMGWL2gBwzVbYcLv
bKYtkxecQOb0Rw8MshNaNuCMALOlDJBADVZ1+ucLL8CI4A3gA4JDSpfEDjdKg+5VyU0rLL61sYCp
wRicAugMJ0csyWhWWbF3jEYK+b7YdXywdo4MzhDBy5MJtHomro7/mdgpaiDSF1YOSpxNaxryhCWJ
0rMnoc10URpSyd/Z5DzruK/JWsv+/WVafpnP/FiV51G1JMa4d8PsIUVYA2BHZ2s11UzD0KUVR8QN
G4bSW9tENyEMJU6+GBlYe/RjiTf9Gf1JboNoWWQX9Oe6ny4x08wOAkFT9LukKs/O/BxOP4gNiG+M
9T30o5Mi5azKmZiOcfs4O+YtYcwyW+UxNuBSxfJsoxppUrtfM6/LxW+jsK9eVF/RZT+Q7nPpHGav
Lmi6KpBvGGTxAuJT4u7DOUoW31A4F1d/Yg2+hiPh1V3z3QegcxxW3yUXhgEG2o3LA0yscmt8Wlb3
gWyJz7PiICVFm04z3MUZKzOJxWKdjf7TIEvOdNreMjjmftbtczpaUNsfjlIffKTR3PATO+mhACw7
sk3lg2cxdYpf6zqd0W+Fb8iz9tbiccOKyLcNbY6kpDxSjtQ73eElVWjFAoeObb4qc6CEpU+GP8vW
yFpSj+tPpCI7n+GwgCOaIAcfeeMZ+F0L4tS3ibZ/ezTSgCnXlvnghjF4kcp8bOvu3BFMAhnUwpni
WQc1+GiqOHAUbEGEm+zt9T3LzEfVZYCnSrAVAXUUbopfqtQHVbHaoOo6omWhnUG0NqqXYkQh31Ou
Mkp7t7gz8cIcuwIq0hd6pjc4iAwCMS6upeX9Ngdz31h7JtLn0WEYZ1bRzYi44PKGB0BI4NsRyJBk
funy8bGteOGZmiNPBci/EY2zd3xadpeVMChu1O0RUUAZi0sQOstzzF8YG8v9WjygC/1IEww7CQMR
SddkETud8c65F2nvowWJ2OTuoZ5Ql8DN5ptHzLotnf34XoijO23g5obffDRvY1AcgiZ4QsDG/lLR
kDL0Ymj20lXOT+OLNzN0T0UMIVqzN5n96gOTzLKGey1zClkCJSwVvGgGlcsfzu3plisck3F4yivC
cqJlUtqCTQUfoSRx03bLRU6KOoezKl+zYrjL3v0x7ZGcPG9DEi0y84YCFVcfjsc2fZwn/5LYJZuS
vEDf6G8gQ90JcThl1RK0Vl2mAcIBh7Xk2H80gLPMvfd7zrjhXEYC0cBeom0rlHP5sUXSXZXIuFLi
64CA3v0WOVYC1nnBVZqW9aUa7zcmYryBZFYhFOH2YyeQy/HimsELfdCmH2PiEhcrS9GurXY8MMy9
5MXMYwDOKxHdsUnCaO1UjB1qcrgW4X2PfK/qrB+/zH5Jz3sq+L08zr57ZjXKb9p1DrV9nB57JLMw
nbmKLvHU/IkNw2H9F5u444sTsb1o2c8VEI5VSH9lOBpSYYtoULYzuaDGm/M+ZMWfEfNAnflPk1Fd
HIYCZaMvNM9oRNcchA9tSShwZapdWnAWeK2YtzoQnO9OB2msubTB8O1KUOYcJ7XMECxgjDGhS6ES
WFsxj3uv+rvPJzDPq3udeGytZPzKrG8PbuiN2RGR5tuIErfJUcyPiPanZrqHPdBZdyJFXBhPyZCc
MsVh2PE+gr/zafFY28Lfes5b9Vo39jepcGzo5MgCAk17YDYsgePFTeSZYoMpN9i1ZkCievALnLjF
2E7wNFIK+SXAEIVM3WbPknTZEUO8Ri6aUu9vYirBCsVQFFNKu47P0NhbK/YVsOMJR8CDcEKXifpw
ql5FS6+cZh9p5HItc0e4A/+KCLWAPS4QXCwwdTVPCLW7B0GwXAbUp66dq7YkCa41BJbQYnwVZual
Fs25C1yKooSclrY4loBWEGCSkGICiKQXey/z8cHOiLpq8vJke7yplfhpG/EXSGbPk4ts0lBPTNXv
zDKOEm9WC7XR1cNbnKW3YpwvEN/ejGm4sORd9RyL+56ibYVINyaGhejiOXhJiKJcSXPNvBdRQhhg
GiFPDsg8y99f0/TlyO6xJuHULqxkB9jkwEeO0WK+cRkzj2lykG5xyP+mvGmtpRlSOoa9tWw9cKlx
GKEpQ6xmtY9Djah0aB7Y+tOcU9YiSung0HpuG245uPkmXKJ27f0ETfXuDurkjTyqsSmgY9b9V5AW
H5Zfp5u+fk4j1meN+zU5fBtjUidWcFy6k2B3TcsgCYPeyOUbQxV/MpqBe7Y+6p7fQMiFySOYf0g3
QGgmVp2ju6OwLk2LGkHp7u4DxC2QuRJiHhN9PW8L3rJVsw/7Ga9aywepCp6G6itMCtanATKrxRBg
qPQWuiUbmghqbhzAbvVQndYcK9wQvAJ5+KsQWOAYgaNf9VI24bN1NTmRwAovqW1HS3/FfYNthP/P
g3DATGw5ctz4r5ty5owJH5ESe3M6svxm3xxbGq2Yey0c/lhH4liI5ZsZDB97myS15tkhg2c9ZyOC
anGohb0LCAGqC6TGkDbfkgx9tlX6p6TM9jUSXNkjUrcd59yHaM96V37qMHgCIiwp1oM3Ix37ByNP
rrWP5LEo+4c0n5zdrAO29821JWPcMnilDLuOt139lIbmJVQMBbEb3TvP+Z0SBiMmG0Kc99nltCt4
/j8D87t0GBpYHnP1ys8Q83JJJuGEDhX9Pj4kjjNzQLUNHi/sixPYpw/2lRAiTPg17fQdhKZxtIHH
s4q4SbKTVkaQmtQ444+OjIfYS2jsB2DK2vvrTuA2ckEIg87IDQ/yp0ng2aes/oB0yS7Q9D+nPmO8
EaIulYBJ/P7qAcOiGWs/sm4Bp/wk1a9M0ucCcvhqYv5gwMjcmyyynAmPWqcSq2CKn7MbDIN9dyVx
uXTz3vXoGixEr+xuUL5T1KJ/FjD5UybBQeTe4nF6cs38DkUfqCzwZC/IKAHa6rGEDrLOLOZ3aSw/
qhT6UijOrhCfmc+tkqghOQJO2dtULlgIPkXnE92TWDtG38BCioC87pEALNWhLdAmKRhJcdBKkc5B
YkWWbmpHtr8m0Bwcaa8gpn9M3X54XfGK181c5cp8d/jIbqaeKOFGnMfJMZ+tgVQiu4Q6MT450GYp
ptO/ALPIxxgt/9CMoFAyrDwl2nRL2Pdirf0aew3hXisdQUgdHSzzNsxHkBYGc3mDQn+Es2v2LmqQ
xCb1Ksr+EOVLU9zITYO3jxijW1TCTAPsjclIE8iB+1/X7c3pUScCAQ3AMMIJyA2uTwshFMROXrVk
l43kQ/Xgp7aRD6mLf7PuuMP7gaveSg3EvRMJprXxhHBq448NZCOFXtwOLjPcgRG/P3pvFByzFTeP
rNJemQ09+Ugfte0bpLCjHnWQFXvZa2s/J3b/hYhC3JKhs8E0dLtAkMsNJwKAp+8CszSfndLdE+kp
3rv0VCaGCaVC/eqxLh/SuCBZBlg6vQfKPjZJUzE616wL/kQzSHVdbJoa5Q8TdnNbVeNj78yvLugn
F2/WRQO3XOkCQbKBG61J/wZxaVwaV23btreffMd7TCfHWydN5+Gy/gnstOCDi0sQjFbllQ8myPWO
vm/ntNY1W4yHXPrXGMWPjqf41IC8jRafQ4v+lsVhNpMOXjpHmEBg/rmX0r/12P0lDemk+t4/AW5L
dm2EL60R9abQLfmhw0PJUV87+N7abrwvFAbiz2fOKsw+7/Fs9mduGx78xeDctOWwm530veY4Tu29
AU5sb0on3RQmyZNRx9zad2xOdvs2j3awuCa947g4Met0uAyxGDaygDKFaBPlnkS5VRh3pQycWRQA
ANxrxuibxu6+lRv/LiMyZJafqk4ptyPW9lHQslaJZtDLKOiaIKdZXY+RuAEZvpHBxdMrPEBJubM3
rfxBmDdeXwOKXEwmO4ob1WC28Sto1cK5RgQvr1qJXl9kZ57rmxVzQNi9lR9kmXBP1NSM7Mnys+Ks
kCY1YTv4nyjLfgd4eFD5Q2wS2V2HFx8PEIowMW5aaB0M/QPmU2m0i1rn6EdGsZ8C/UPY+Tk30nZT
NDBe7TlB3CVffVTkKy4R6h1vpJAIDjSgz2FWgJOqs2GTtk+w3C6TGAbUCoF56AlMmac4O9aSvimZ
sooY9bI6BwzRzJ0X1PRNhXpDueg82b5CuoW8l8f01fc0eiSzgmFS1BX29vgrz6YfO+XtpYA4lWY1
LaG1FK9zuUlHp8S1ZjQbs+L5Bzf6N3ca/xlK/KIQ/hoApG6ylj0mAhO644H6YUDC5QCU4QwNnbXJ
wAJTELcO+NOthRPwWT0mPSnccIzmFZYIiE7xTMg9/YEYWndPkhT5NJHTHfIkGi+EO5DbuEA8G2wI
VPzFgNTBi28e4g9GBIvIOqIl3nkDP+voM7+zhkRsuvKp1KDqh+Dxn4y0f77MiftiN8I8iJ/Y5lRr
kQEg1YnQJeUNGvHB2iv0SNvUGyFl1226VayHoCB6fzPW37MNAMWZc6wtHqGRntvwUX7w2GCeyr56
ye0gB30CXzX1npKU7V864oAaMg9RMMwFqsOg2TA7eKjR+R8SljBHYyncoTL/gss1vdL4HmeN7Z0B
G/l9tf8E8yUkio9njWXXi6qnd+Kn5CWL7sIeFQdXhzRKFQxDUbj17CWRfTATEE8+8Ug74IwxactM
ZNm0ncMFSjqZ/bCvBjUSOy3Aa/foRUU8bgYLSaGTmBLpGzEWg5N865qVrUk7hDGbOCYbqcg+C6Jl
PMaTW8nYWNjkwQ6F4+y312lBtRdpQzQyX5wqA76Tom/VrfAe9FD7HGUR/Nq2O//zW+DdZsVgIUbj
hE1gM3Qk4M2YYBgmjg+NIg0JyasVVJ9dSthSEvZ7LiyIyVnnbtNllz4J3GSDP1NR2Ei6Kp/ztsrL
/p8RR9e6cJH6CzzwGnGSu50MpnYTPIFQpizwp+kawzE4Bs7YXq2EVAGrK1l1QMzCkXX2s+HLRQxF
e+O3EBDbWysYG3oOTI9GgOFTWbxrUvVOcB0Qjg5prxGWb8PQ5UzG0xd0acOm7YsvXJL2Kn50GEhs
NPPegz1rxtyut3b7djxijp0fQB29jxNYtdafHqycsUZF1jZrKKbYBqoZHRTVRpUIvcI8erN9J2X8
tEOO8qm91mTBTATnoAFLoaiqRZztvcJ8DwqTQVWT7GXp2Gv6zAoiCrBMFIjzgKeCz9gpCNhpmLoj
l13BeB1r6RzqIbpVuqvPTc2cbbTSbWEC1lM9S6WqeutEIPF9I0REdrqpESzBIzIe/SXStxqwzZXM
ydLCWq6PhEDu3k0/sRd/Vo5RPUUuc5uxIRrQ44rwwr1TTayNqG91XHj7mOQl9L3qt6OK54Z5ml8V
1TEiLqIMaPtmB4JYnbjrOVETUrkmGzEx8FszySPkRDCqRHOcjyFm6hLXk1+VCf6/6t1pdE5HkTCb
yz+txv2OQ+Aq/QRwXs7TVcXz1irTlA+UwloV1LuhYDlQOvFD2Jrl3icScpcyzDY5Fz64MSYuVuBY
ZmtMS8IwRPV1Kzq1bWr+s6Y277IWV6ci6KU2ureiRsSA/uGGyoZm21rXhQNrKiq7Q5U11hXnNO2f
Uddv6HoJqhsxYqf2TGAaqe5IeGpAfvT2VOE87arriUjwzKPyCnejbJ4XM5ebsqZT5CV4pWVi2RmZ
+ykM1CHr8ps1z0zFH1uc91Atbe9mAMPihlgCmiwLJ3t89hr97Vu6f4xGdvSmewDANbM0i3+3lB9c
5djqk8hl9qXTs7ssFRNY3yKgDa4MfU8FEg7aF1xS/njVQffKDYchKJHWLh5B2KbRD5ce+TzBXfQ8
swXG7R2kfRaksiQdbsQz4efA0yWSXb8xfyNlap5ohLBiTf65XUukxyeL/SZ5vMWunssaQmX/5udB
fV/gxdhW43kj5VnQqL6SCsed6QHiQottDnn9aAC23zq9RhtK1nloGMQcxKig4GIf2gR6v7LadVml
IyQ1ZAdprF9jEAmeo9DaiiF+aK2fJmRsX3ry0CpnbXglDC4mzHWG6l6zJ8RHGgU7vVk0oLupaU71
DHgPZDo1afePDt0ePvMGm8AcEAxpsI4DRb/Q4EZ8SjisDMTHO5aBIZi6Xl77wfMOIh0QWmQSNkLb
/bJjBmK+He9FzwijTaINIBSkNB2HIoyuc9rY68FcwqozTbuKnWm2xVMVDSXtl/jVevtMdv5TSgx7
P8jlbWD4AFfloY1HElVmZj0AsaEWO/NLGSRQJbj0sJ4cjUJi24ywJmbPYurIF1u+tB3COU8Oxd5N
XoQs1wAGzY3hEj3P3e6yLdwXVpTj+gqRCWt0XkMPOKx3GAlYzSbJRwGmiHm1SHBID+Nezi4Ne8/E
KCVgXtsuCV85O3rCjE9N7TnkK8hmm7XusxyZbqFzPscT6IAiIBUHtN7Kq8fyGJj6zXW6S5tQLxhu
tZSijViVMr0aZecTe4kkA3CHWOcdhp6ib+Ux7KqTzKAzgyQ2EEKulFXzkZ+mYGeaUApmf4bM71Zw
IWyagZrQKfSNN+GZD9rg7igdAuvhWKQH5XUwbnSzhwuOIMkA9Mitrbfsie21Z0AcjGG87ruJiJ9Z
Lz5FEyMLPA3E9Mmnr3GNF+gAVjIn8xXoBpFxrIH3Szj06FrlKSeiZhUP4lxD97tovPvGMCe0d2hI
hopYKHvuP/WQiTsAgie+q74HeNk3qDcYinFnbxbbogqYk2HZXqgCWIpxl5EFzp6TAjIdtkIlLKsH
jXrZqs94LT9jHbWYydK/RQPWwoLqRNZDN2xZ9u8cBQDeMIl+y5Edd3V/aQ3r2OrpL94df21NMDRd
4Zw6ixM6ru29ZTDtFUnL6Ig5EKpnB1z3ZGEvcYqD381nK2X9qdET7V14DJtARkeNl5iQcfPNahp1
mMKxf+rbCqw/nMGjq6lQCdlmzlcalLmR8ccJGwjdaTNi6hm8k1EuZsCFfh6mf2lguBtsx77oFhRF
F8b3KcjtzyW8xybH2Fcpg4ag+gHlSjydU6hbpuffLm4epIbIdWcNi6j3jD8uu6UNNE0cWkHO7rWL
T3WPbN+iqDkz/x9Oc2d/RQoM8dijUzdGgjpisgZWE6sokOEqL+xdNwZy03bxC/MCziUvPFHJwSvV
vHq+5EXrY5hAtl/+6dP5VzhFuyH0oRkhezGnCqhw3T3xhCLAhyNWf7aGI/YT+uxN0ouFi9g2J2P5
YoUzM/5/ft2Qhp7hYSru7ex524UlaNp2jjGVL6HbsQO1TdTFcqofGCJFN202BzHMw8mjvDh1XX6h
FuCwC/hbjOw4Tpe55NAtC/idhEsym+hAdRuycnY+AmjGtaliWoN8wtxO5BFvcmIcBOGiv5AtIMTH
p5Oi4mTfD5Kz2vYomqAuL/lf1pMiS4S9Rnxwcvbj5phaJ+rAc1NQGck5+zN72EfmsX4fGhR/jExC
3l2DbtX7KVGzD4VAHDujklXWSJY5uQShcRpR0a8Tw26uOlzMOP5YAB5FHuQVxVdpBMmTZdZXZsEX
zB3LJ5X4XQUd8xwRjjEP7QTywaSgiEXLiMO33lJD7jIISCJBsG6LNZsj5gxVww8wZG+VH5mbGTCQ
9PL8XEcQvCT4V2YGeo+Od8MAkt3E5P2AJDqlLCtIH1bn0GOA78Xptu0ZVQK3t9Zzk7BAzlziKnvM
ZSYQ2yr4wfwKLrRgD0ct99oVjcuTWJnsoSbsHDLYW2YXXhsb7EcLNKJMWNil4XBqUJqsqEVZl0dw
yWn6/esAHpRlncGR0V3dJe5Zp+Z86iQw3JSMhhliwG4yO1bgkuAMQ8DlGlEkgmZEpDfAXAN4DMaf
8gP7QI8Y6qlTSD4nfICovHrWbQrNDDfmMEXm0RRcorNGsdJUhCm0xol0Ipq4/hSjQmGHGf+Zpj8Z
gUCb1gc7VYDZbbLc3qGhIeCRhNBCF/tiKYENC1lB1/ZEeDkhKof3XvcAQ58xpJiPQSO8xzoxf2d5
E2HstbYKGMkZ8vYJpXn8AsrNwZEJs0aXTvQyRvQB7dQ+4EKTK3O8pEPhH8ImLF9SF4Rxaw/IzSOb
lT7n2r1WcXSPLcTWk8QKkoTOKqzc6OaUwzZuR28PfzDG3r/lAPlVm/kjyRi3EnUqWbAoDDN5NrWa
7iPFW4Sn805cw/CCBHLjaELOallsfatskJWITTUn2AQJMbv4CiKfxRmM6pab24oPrEe5u3xwxrPX
R3t2tScT1XepG3FqZfMTclTC7ofaOSL0nEfIU8zZxU55DGI7BByYxOL96I0mrv7Sx/oVVocOpdpq
yON869tV/toNyZsMI+Bipuvtprp13wDOrbvU+mI20GB5RRsxmFv6SxdKBhOBrqre7b+E3aUslCjJ
u7rBcBrVsGgBANb+/G2RRvU7INeGdR6+RI954U4oLCHwDSiXfT7ETIl3YKGmnciRdvbcdxvTO6TR
FKAYcNYdgSuXMkneUcKxUUdxSntBEaIqOLSpbZ6TKfptTeFX3SfZ1WNgRxxshe+aIXvDedASahSF
1jM2G+McOUjvRzNMXyZid5Ft4lpKubnaTLmv0tM4n4lmlf300TohD15VNZvZ0ju3k/rZ6dShMB0S
BoWib2oK9RJUITszC+jKovwnAh54bcnUAhUlJJh0z4GbPDSMPNhSEPgW2Rw4Dhf+AKc7CXmRLPtd
hURhi9E+jFP8SOjvi9P76Xso8+kwLuU3KWc41tLiwEHLkt9q75GdP49wSaA1Y0+3HH+tVE/t5sNX
J0Ak14lzzBzyfmbTMx6AQ8IHANlglX8V3QF9DC2UZUFfikfNNiej6bX+sewqF1NEOr1aRT/eghjM
QCTzGyH1pJ61LEoA3Lib3B93CZJW1Hv6WhnGidOXtNMZJhDq95HMJm+jJmwMNh0I4P3+j67G+ZCM
kYsp2JUbZLcjwl0SS6GLEB+YDuoDVuUpGfwn6MTudTBZ0OVJ+mH630HTGYdRsd7x+2rYVopeubFs
CBOVEmcxfaKSl8yslrxwQkQw5R8DMvvuac6nELaCcJCyWxaqOrdijJeWFCZiiukvs+SGI60HpUff
jpgC4U56zg7wUoaHAXI+DQm3i1ldzQF7lOtCuZGVFt8qMZ8o5ufXdgwWREe0lTWQ59j3p4/IaZ/L
noW+6Mlc6EoAHIYmv45NcLlrXFO/eoEN+pGcoV4W89Zjlc2eZ/ijuERRbo23NlQ4nf2seU6mPXAN
jNksDp8npXi7YK6dAjE426BpJI9cpx7zwGIK4XXzNUwATRnVK9Gh+serkf+pPBNvumnBKsmxumG7
mw6QAhhHtzaGZhjztyTEIMYYoPxKIErl6Dx/Aj3+KhmMvmWlCTSe2fEoxuJWdtawn4bQOVvlDMFe
hu6hL8vhorxLRnF00rn0N8msp184V04ijZvXDknxyqu0fW6V6+xtt8Q+0et6Z9eO2veRtOiH2/EF
rQDAeVbrZ5D4EWU/xYRhoTMxEpddspbOsXLu2iG+DNlbvK+ajkrb6AE+affapsDRkO2RoJD1wwvh
jmAnuY8+3bT9rOfszTVV+Fpb1WdLtX1f4iKz5XmTM5YV2YT9F0FLPLbWVzOWbCe4NU7kBRPS5Bsf
WByil38IuP8fEvx/gQRD7IWj/H+ABK+/8p+mLIv/xgXmv/g3F9iB/isF+F74Zp7nuPJ/cYG9f1m+
6Qh2ztLxTMexxH/8j6Ikouc//0Oof3FJgVuB/saZIpz/zQUW/3KIbCF905Oma/pS+v8vWGAHAvF/
wwK7CleJKyAQ247PVkcoiMbV76/nuAhbfpD/aaKXHWvOyiH0wFPVuxyo67a14nQjFZVswLJyCx2X
QnOLSu4FpMquICk0Y8adWtjSg8j6htD/LdC+IwLA3I0YngctR4hMlxylbAPYmVuySbfZIqKvUdMT
8frSL/L6chHaZz60/05SXTUMb5HSgBMdsjvOUOo79p+hRrKvF2HjIuL/L47Oa7lxJcuiX4QI+Ey8
0htRoijH0guiJJXgEt7j6+/K+9AdMTPdNXUlEsg8Z++1Zh3nb6OXXMf7OYivFx34d3hpId+mBEDM
saITAGcJuowIHwLaAmxriFZXN8uDEFHqQkFm/OvpFwS6aDCRiDF19SDUJYRI0dKglVDRToiYzFE5
o7DQ01xwdYWBBS2zPEoNkoNNtuT3mhQUKTUgJBXV+qFG8sUsbpc7tCeMojjImVphNWbqECBTFjQp
FI2KwT2yBGMBoasWrS5dYEMkRXXnMgWVtHLtXRLQI2RMBHLB2xdLeVKSmpeFKdLVpQ6jPoV0PMo1
BghKT7r6YegSiKyILKa0Oq0u8o4xB4XE7p8iH/Sw5emsOPUaVVL5FfnVRYuz6nXhhGDeWdBAoelC
52T5N+pqCuyvXfPm0FdhqxrDkvDz5SvQhQ9Vpq8qEd/JOL+OcrpFTfduoFLYBxqOM9KJ6ejGONN4
bqRV3lloHOnIc6ZZGB2ECq6GSw3FSIFJxfaHUFO1tVxYv2iyzR0v3L2wh1dlF8mDbZq71Bo4JHGp
tdhvRHkxETkPomtAgcpJkufctdvniCKF6ASLE3f4iRbOHgaNJ88w/uaswVcUfp0HflIbhbqc5+Xa
9pM/dPv0b8T46l3xQc8vWhuNQ+CvNR9J9s0OTYtibn+NagOGl8AQpQNn4nRGGcdeJ7SeV4Q95pLu
/lR8xIViETHyj5/OHlYUYrdj0Z1wOdNV76tH4BbbYQrl2fKwS5X1FLOqUUSsGX/zVtZt2vQYEgbc
wnPm1j51D/bE3jptXie8hJtlEJdlzn5Syn4yzkf+TqyaFKOtIL/hqdmxpP5bVcVxjIyzL3QZfOu2
1dGNySCVzdsCbGOLq2zd+c1X1XVnjXbqHHWoHOfmNiDY4N3rz/sgdF+CPCbVA3YJ8wtnaH/tJamD
e9j0eH2DiXa5YSPTqBJWj1k9iY1A5YSYdAoN6ItEVGfscszLJ4QXlrtvm56fSWsfkpmUW2mkz7NP
oMhtigMyAUS31EqZxwxqnbNWIoFofJVu+uaH0ZE+G1pcL3wE3+ysnZDnROhe7SW6tXN1VMSpBwp2
QBPIikCroRcnHpO5e5kEEYLWANHjAV0lKQDXZLXwe88eRFrtB1wHZKNp1mUJhu6Y3HPH/xS3I13s
cpNy0Slk9ywMWYB6ZS+WO/6Og7SHGATsaMOylG+QfbSzbGfYerTfjJsiey2naJ/6OkNUx6fYsc9x
3aW7bnCOWRDwQLL/VQ6htQHNJrs8eJJVEPAA5Z/RTVKSisVwyPl0DiU77XDuDmPufMkR7HF5tTgu
dGlv3lrb4CY0Zt91OFztCiN3bjryNGAT37okiE+h5M69fPQWz6mqG8+yas4MTMQFBA6rkIF1xtz/
Whpgy7f4hL3+ojxhr3PEiKrJL9QdbdAEjLqwJ5TbIeGXOZIm2hiWYOthkrFHF8VbIGrsF8vpBQ0P
o/vbueOJXFj54MYVHIkVze1X/Age8V9+bg5Wo7WFoGUrpTi3WRWssgpHWmY0j21m1rsMTG3dnCNO
NucpDcetZ4nk5AcQy5x43pVQZFaT1WQ7p6qBRg8ZFxOSfixrCbWblnEUBZGSMXP7S5m3AE3VPDwX
7csUB5AiS77BMki8o6f13/BbzX25qCcLE8qapi/qxLlzPvETvWcDRcwcIbznOuajMX+H6TdziOyP
g/bRox+2GeEIb9Ah70O/5Zu9MLVqqvrLVbC3w6z3nxSElVXGVe2q0uCd7jq3nl074t6xRvmWC//d
NKpPn3fZ1jebs7NUeIKFIgrgdvl16AnM1AOm1AIMA3kyx3piRfBjGP373PqSKya6d0LtaKcogrnk
qaYl5gKrPzkYQde+STdgide9tXCVj0x3m7c3Sz75ktItuRt3xbQRVtw4XRqbrHtQUV8Wbtvsm2Cv
+gDnKTmZ1r1lk0M3roFHZjT+Rx1foFmonidoL9t3lOGbLhL/xEKQzseDp8DGGaol+EpXx9AvubTd
tpNDgMAeD57t78LAI5GaJrzDqPkUI9D51GKMwjxaGr9uZd083VgvO/93jvNb2ujCXT69FUN8DObk
t5MghWFAqFXZMGfmKxfiw+mAZnPZd7jHEbLKk4E0Ks/EGgRA2xUHx7ef3IL2w2QQ3OhBVav8zWzS
ny74jJ2YKJMeMfjTg4z9X47MGz86mM0PLro/pK/vUGe68Bjm9a0lgON789YMJ4hAzH2PNbiP8jRM
5d7LoQVSpxEPZc8QMRDGjUIpfWCEW+Djja+swlJo5AQ3ciKfAn6MgBm2qgt+GMFS0OlkHK4dAByO
bspJbipS3zFubpaMWL5o6OMnuUx59OiLq5CMMDMVQQVOrSNRx6g6wev9Ysa2VpE7nIzc/xJxwDhq
fPEAjoOlne5mOnANG66FgF5lFsEFfd2mbBcimf2dkM52ztpvXw68WUvK2SOchy6rYU/wQ7eUQzdy
JOhe4OxMeTKvBhn9OvAWGafwMOVpEa4z1aIHg1hcuvyOnGB8iet+ZvPnPfUhXKvGeRrm4inDo7Fy
YnivMIlWWfnXKj1nMzcMyvRWwpBWjuWk+q7NRWMHpmVjmd0JypW9GkqmKgSyV/CbsEOGdsrFfrxE
M/+TarV0lgj0qkuXYlcOkviBlX0RZ8mL74xJFvVCrsB887rqTZbIfgj2cVy1bkXmf5tlZezr57Ew
jf2saF4GZs6n1k7Ro7UnNk1vg9Ome2hwaxm070yQST3FDhKj+JQt4T/pjh7bGYajpIFWiTUfyOle
fAmV0ZNQCDoBgq/ntj0v3ufgRXDFHj3vL3DVaEMSPuKpgQiLv0/QDIqtd5gS//H2rCSYGszzvZMk
OlqeCh4T18IYp0e2RLsWjBPVQZrQffmxmMm9oc6QR3QHvIZm20CoiuK98KUNPsb/a8/N0fTLFiIA
nx6EiMTbog9/cmk/IJkZLf9zLvhnssGVsy6/ogEC6fWM6ubOV5N9lmIYE9LfGetiY4F83XNc6lYY
qnd5lD9lBS+uOJWfo/9owch1wocq4Aw78rPcibR4y4zgy6QlVCZiBrxMkMfjUAHAhSeqFVlfXW2w
Z012ijo35wBUU2YlaD1T0aJjU4x/TWbJ66VnbzXJV8tTH0bq/+3Thqp6ZX61cXnNTGooAeaDnf/Q
zoxMIvZAuqyzaagtU5Wdbpmvwn2ht3AE5a9NGoqHZKDZB3vnT087KWPhuO7EfG14za4joIHSUefm
/0JAZb4sGBnoCFakpWvscLlN0ogPNUSAomJhVbmgoFwnGc+WE1FKYDQ3uVhoG6hoxGzldcj1e784
OrGnN8uAOq2ExGvkfnf8jKjjOv8mTEIT/I/jIvVDvfqqrDQHZe08jz1tvopfHhMq3uHWQ0pzGktW
73h3xStwU1J3Y052sERmPCgy43A6HbY8VbFP7CzdmwWHeOrli8z3nN3e+t58LrslOaVh8ZlaKDxo
ZYfrduTaMDGVs2Kc7fZMEQNFtRFzkBpN4hr+OO6XkoOGxNVrcPvdNA0oGnT31d4g2k4isJy2wcj3
xwjEvyw13bPT1dRpoX43ruQzRNpghxLzG2Rn98SktMZkv4ON/qrCLjk6fr8rM2AuKV6uU9PWVxWR
hCj0BnMhImVU2Nin3N92OaOZNCIqEo3iSf8r8VCtJt0kecyFDMai6DyL2FnZbLNXOS1OBr5sBHCS
Ujd6mgfOnHYIHKUw+GpZ/CUXzuUrL1f/IMM+xDqoO/Uo6LTeb29PUgGru4ccLDcMwJMtpnebqw//
FV1FKILkvGTrDn0Oi4KIYGtTPU6vQwPOjrk5na42xCU78aQjNrqjOqnWKYxFkImMfxVzxzKTOxsk
7aYzy0+wZvpVDUAVgmI3GR/xkF4qvNx+IF/oR7wvYJrg4SX5znhSvuAF7g3nOoNJ4If+Q+3xDk5t
AW6kgztZVexYujv26k9vksDk24fBy/orQAVzVzAF2FT4YKjW94coj3Zd2x1r8ms3O7KKW09nfe9x
vyGguhwmdEOn1KeIUs+i2ETMnCVjbiaHVXHlz4CE/pmgHEXomjW7om6oT5VPGVkfbuqkSQKB8mDZ
kZ9IOCBXsDyymsk3gzjqYZuiAgrJZzG1602T5vzE2YbjSKVzbrbxO6aiYFV4A0wg03k25Xkp+acG
jwk/raSMNFm6XNeoF1UQSuqKwmcyoCiyhriL/tcrhAPB04CFhTuHDwA0cUXQYWSuYPC7TvO3Xh1Y
RHG1tlEYlA6G8ixuenzfQ7bLEhNOWYzYfLEJZhHzSkeuYhZL+8AaX6HHmFztAaCyeiSQHqh1aZIG
Yq+15Qz26eHDhNAHZJefOAsrXlt5Hl95XGNpKjaLBwpuNCJ/SwNlUwn0LpXtkdO6JUl9I8HRXRpa
1nM7v1vTxKUo5Y+rVPE8yfydoJS/LTyDl7RTQghoFpKrs0OVrlEfA32xtecEbAfHeQ3QitfGkui3
7nxodGlsap8I30fnChpTnPjxQ9lE3kVXGG27vAZO/caEWdsZSKwtaXQpMlRpwxL+wam9tobwXcVq
zxFYbf3YupZRGh/MqlzThqT17GEEt0toICC5bLkHqAmELPAP7eJsJ1KxG0+Clg8n2LuuINRL4Jin
zQujlPBQALLZ5FVGTwcQSMJZYE96aY8NHTUmGiDBD7r31dNYZXy5+dz4Pp8EUVw5oberKafE4bjO
E7m2h9Sd73ajLmED+hRG5UZ4ztkKQ7KIY3eY0m4np2wbZcVudo1sA6t/3CT8gID3XIPWFVuhVEBO
C/zriASr01+auvme6s54TLPoJ3D+tYzsR1UdJ9FWBzoDvMUiQF9RT2CXH75kx72b7mNgkO5vvOrc
edlDVonfjDzhZvB6UG3aXAz945rl1rXvUywAJ3q4YFM5F2706dWw+M269XvJ76NKm+fI139ZNy3P
RF0afVBu7eE8z+NDPDgxP7a5Ww9I783pz+jWT6NYCAqz/red6ckch7M/etpuQOSxBlwsZMOBZkK6
PHr3Zm7/ChV5vHfLT8WghOtUUKyjbtx5FD725cipoEuns1XkGuzvfg1Vf2ohVWd1+lMZ6Y31HP4N
gGwZGr8Wx8aqJE7A+6P4a687z4zPLeK/HvtDpk2AIVcR5FT2jm8q/3fTy/YWulr0gWLCI+gFnw3Z
XvIyGAbtobk3oXxgOc9faaneWgOisR14zLsmjgvmtdO+QkTj1oZg8IDI0NJGQ6XdhrOD5dDRvsMA
vFjEsBC0MK/EGSciNG667Mii8HnbJxtxYiMxKNrapYjV0Fkb1jpGslhq26Ja8C5awmf+gopx0E7G
TNsZB+1pXNy3BZQVV2MSGkn9qVwONx1qx1w7HnNkj1VtXxN2x2sGnh7E22+C3ek2snncYewwz622
uhSsSJbSfI7gNp1QAjIspc62GrRtstHeyVTbqLSJckFJGTa4KZW2VIKA5aFCnHM3aYclAR/90eLx
E1nlX6KpVLK185L3eLlhYHxU2ofpIsa0tSEzrfpn3p3eSfxvz9QeTSCWTwqx5qQNmzxHjw3BoOOk
5Zs9Fk5D+zgR3vAG1Y5OT9s6aQPF7MeuMxpPk8TCI2+vbI/ZmB8Lss9GWz/Zn5OPYNFvwbhN2WCv
lHaE5shCfaShk+ASHWXDuerxiU5UniiXXxxEo6Y2jqo6uVM6yrehtpHaaElzFz/pok2lRs1Bsvjf
Xhr+q0Dsbi20prwi+C727GtEWLqrdKq3CFQMki30PTJtRh2c6uhESbflEXSLRcS1PIIHBU3/K//f
rAqoW5tWyxDkbjQ5hwkJa8R5PdVWVpHW47ZZzrkia5mbpGcInn+W/lUhdE212TUK26eSihCWCzJY
jva/hohgR22EpSSznfsJ0j9g7lXczs2qKDHIqsHloDLzV4w8+cLt8BJZbKAyIhlUX0I0mshofaS0
oBe30ZIDPUtrkk/VEyHFQFtsdRzGQ2vbmMXBYnqUEijO4eTF6G+pkx3rBLyU2/OrhR6xqgWXmi1K
p5WOKhNCgQRpQxAkIsc8pcdsZH0Ec70Na/WjOMueHBJcEb1G7tncxk0PKy7CXhjJJhRv68XjHAUl
Z+Qbjd1XoPkFrQwbb8T8a2gHcJ61z/OCiktoPzBODc4v/dp1MAfn2iFMhAx7l/YKg16LGWHRdJof
TG0ebl1+UnH9PFfM8iRyYhNJsTNjK/a1txgMHd8BVMbYM8I/BeUPqSXH2nYstfc4cBlELKiQU+1E
ZiV5cUnHbkvtS2Y4cDBJxK3BVJdaqKzNyi2KZaldy4W2Lndjd+YZB2JCDocEMTMUpBGhbfcKqYVo
sLY3j7P/Tl6C44E2OwsyET6q57ZD+Yz62alxQKfRg7CKO7+kvsUQHXHt2JdIowNnPAy+d1X8l4AW
k8109CWtJ/pNhCfjaHqEoQcLV70mIbxokCl0MLWWpq2f0QByv8pu4AyxQJje2fKbJ586jcOTdqnd
Q6rN1xkK7FS7sAttxc61H5uLP3jx6qHzWKGSCvTW3pku3g+jKe4IKLbhm7gMFbFuQw3seBM6T5g5
pk0Y9MNKIelOav7iJtrusuMrFWuTt+fg9B6Qe0/a8k2ijX2vNn8TVZi27Mb5lWsveBCDI4wgCPOT
fXS1O5w1+sWL6j/9jFXcCKqvQnvGDYTjlTaPN0ndb11aWnWMlTzgi8L5PzwBP2Abw4y3snGYBzSa
8VhoAFu0L7Xn3NTG8wn1eYMCnbsRIXCk6NbAO9TjPLqLh2uKFJFQY+a8CFTqiXaqA8rkIV72rz2+
VvgQP6n2r/MzY9JnD6cyP6QDB3lPmlSg2sh/8XP17MIGBRyqjl5On4xuGMhy08b2XrtUNDA+UNGB
OOjSA+TK+iGQvnHAr8+gMX6i4YufPxQSVZ1tbnKbtoGFl7v5sPecsHnPB/VoVK15Vg6fwmFiZODT
Ca88QbPHIREct8NznxTFUc7Ws1SZ5BLIIUJG3bZqsHIYZfvBR4cZekPYKU2IsedlSqnNycQ2qnit
Eq5eGwdVAeoYFy45DYsjjutcWrts+jeE0UzpyXzrpl3b56e5kumJDRAgD4iK6zkYHy3xNvNohBT+
LGFNrzAVWFBqgDLRMOYLjEVu6056erHYKKnqee+z1AtImhMLM19HOwMHC2h8FQb5S9g7MKj5u3FU
IPIZwyevwW8+zIRCTIPP+BTFj93cPLqJmzx4XvjOdTJZs9FKKI5oiwD9Hpp0NsfhZ8bTFX/GLDZ9
IaezjcGFX8+Akp0XasC3nR6pfqV1zEqHWt+RzJ/GUsTyq2FfTtD0/KTp13NqPHBO/clxZO494I2p
DIlVZqs6RAzES5FhT0SHjRbMDM62obLX9lvR08meZzavg6Dwwhd3JLTUe3W/sWEaNl1IM99JrH0x
cTj0a5ziLpnOHVrZiPnVJm95mGXL9BbOPB0mYxDo0tvhUM9Dy2Ub4kX2rmxyaSbfP9SH7oeP9oPp
4QiaEG7a/tceNeTUCI015fZ03R/sTDAOtzyiXf6VNO06YVq0bgYagNPifia9DnXFlEmTgAfZQhUR
NSpQKsG/nKU9+8H8B5PbsQT2f5I8zabSNT/gArBk3DomERM8FvzljG/DG1ouvxni+Z7SB6UJi390
y2dglO0Wow92DkWzVWE7YuMStNiYHkwIuVSXNDb2sZ//mVqtlygrANi8CmXHONLjP8e6948zDYZm
k0E4NQb+YZhSmp0anoXNtLGomLpmiriJ8qjdG2n5QTOj3JQjngtLlsc+uE50tA/+TDNTLI9Q9HiN
ZCKnKyoQX5f0LAuDC41d6r2cpEda+1C6Y2GAhuWBVfQBANpd54n+ReAHJcn24YQottyGnwjw2O3o
woRrOZwrKy/OMu32Q4lOg4nQhYJ3zXSxAzcIwAOWKlMNaU8fReeVmLyxR7Ul+j5JfDyQMS1wxYyX
TVJMyjWFPrbL867eGmPH3rL5JQr7ib2Qn8Yoqk1BJecSiRroAkkpEuYrgBY8U5sK2pacfiAmXEnU
EgCvHMZ1oTgTb+Y3lPZ7+sIvcx6MGx0VI4/oRgduQ3vlWrvWhwIaUs2g1tewxewDc6OcMF9NAYcB
aZQnFErywYOxNjwrsYAMHIwH389JVYOXgjN1sFsaaHkfR/r6fYzonHFSag/c9iZWYsZ9cN3HCKQw
gc4loT+VqPWyMJmEyQbUc+TqNPWUk3L/tRitl3jhHmVweOdnTIMzzg6yAB4yxWDbQ+ZHdT+t5EBl
zYHaYk8TgKv8nbeM4P8X/kDZM9wEnPpTSioIcVidWTRAepskqk24RMcQWknmBfxe3Z0k3bG1mGct
RURJXtj1oSZQjcQ175gRQXmQzbD3uz/paO1AIQ0XIycm3pMJgpy2lTF3DuB6mYElLGmxRAQtgUbI
SNehXUYGoT2LACs+1qN1mCT8GA7TDRhLavpmQkGyc6mfkrDdCMC5G9bnp9qh2i3HYNmM/XDwrXsr
pugw2PrEDeDXSxH7tFN2mIP+TlQVcEt5RFRO6pJzZ9w33r6Jg/ehUf98RMU7y63EOhbFyWSaOZqd
yZO7pODBq5rZ4T3tX3JEk4eKdo4QlGn5vTCTqylLVTn7Xdb9MHQ8wbyLMLu79g3aS+S8elxVwJZc
gjJ7k8kcv1lC8dQ4AVJbtMkqC1MP59Y+NYiMxOPV8EZ+dXHDteIzdMXL7MYH10uOyfBUWpxSigTQ
Vr/BQ3OiR3Fikk6h/qQEO7mCP34eRj4THBXz6uon4tNtuNBCuaSzKzdQbAhyMibA2Upug80nY58N
iOo7rno9VljudiG/NK5Z+tWNvTNMVZo59uLeY59PS8RJuo/8Sz17vFP673xcvkrOa0yy3Ne+bqKt
EyEGyZE9uNRVmLK2vXh0q586pJ9q5uMpCNi6MOr5YLoJWXFgf+/z0LbVYygqyaJyObN74fvOSUMN
98GEPz4oamzFqeXZw+z/L6eaZ3Ijx37qDnptmeQwaN18PvVxcGUYvw5mb9ikqYYCiYemxiycd/0m
TGe6AtO7Zd0aUgz+O8mMmkV36fCoj3fmdPHi4eZH5VvSCawa482RR3If5Soo2xuHPegtfbs2g+rG
a+s3GTsQmp39EnZfJUy+2PwXza9MIsAoIv5dt4n7mNVnL/AeJQ8xC/tPvGerhamWHSgXgfiV+QzO
CcgG5hJueG4znlDhC2aQdlNXM1a6kM1KbvZfXIQGUHDBlgXBtajsI9jbLy8HK9YnXsHO4qWcu72l
GCyLyYDtEHICyV7mmueY4YU9U3fOPDGDBKNBcdGDDdV7yE/pkHQOhK762AzsuYFK/+gE3RY0FrPO
sE02NTwL4X2Ps3eDvAjEi6A321hf7pryMCSkZEPQlrbPxyz186sz09qHTUwzI7jH+YJ52TjE9vSZ
mOShofZziGnQazvs0eYRR2iWebs6kT15v3pr0mvhPMtvs1ef/MGf5ezeyV5wsu4eHdFdTVg4nC7U
o1YymnbyZcXn2emfBmeg0ypAX1j9Hr7ML7O1V758LN56DJHBeOyHEKIegBc+YyZ1Qjqqtzr8bWPD
XLfQ74BCPcV+crNdfiwNXOAw5xsRZ3D6lpijl8x+E9c8NupGOYg7ICgP6jVrNcR/YJE/NREuX3oK
lkG6NzXHBXp4zIuO87Rn8aJBVLrlNbYumE2yEOF/S56hQ/JqVlTIypTNV1R5D7aESwNExlxRD98G
9Cr0T8QV98lWf9t8gUafL9vGtwGvDLqxRhShA5/KBe5Sm/TbDZU/K57wbOVM3gT2j68d2fx5EblO
Kog98TPO4b0KWa9yH+OMtbWZ5K1NguRbI9DSgYFaIJH+t1bFrxaYRA4nguWqY65lw7t16YZVwNTD
ToOr5SAyQhHy0JX5R+qjusaOwTwEMShxb7KBHk8YsFt9x6NpCv/E7YKe9/+9a8OjqvptnO7Is+6c
xB4XCZMabhheafwwG/c4jaiI16Eo+OON7/pSCrK6XV4zfxFs//gurey6GwlokIKdLUuXNh6kW33a
uADoOcufMOr2pkm1CmEgRwigf62e3YFMRh/0GzTBU+RCtqv7px50xtZcrPe5GKhoop9dOQkbNd5F
0BjragU++jEo89fSL9onBSgcykD3Z6E5nMnmyq+E1Qcx2JbhIbN7XePzh0vctqXedp79uvlM+XMO
3cwmpSuCd166PgMUCFAj08PSmbb9Y+EncPaJJ1RpwN2f6lLXLtMFpifTlPBewPXbydH8G4zzY5rU
pKozxSGmTMxDhWGY06C5Cqa+Iz8VnZtWgkIC27i1rAVXXbojfwuhIeYXqcLiqerJB7aXvKb6ZUki
HHh7pZ6tT/UP01W61CNQepxhX/YUsdJWIL3H9qr4+66tnKH7ZHV3z0k+aLSnR2VDg/T+Lsv8MJkG
6L4ooW/tZKdIcQnueHf4DlOVclLUUjhAd/NXQNV+FdjmdxRk6JX9OdqFwn/N/wds9DiCluBzjjGL
cHJuV6+DneKEKY61C2eWiQ0ONADrSQxlpUIUprWINgliGxGbxS0wKErSCL7atbCDRe4BWCA2snL9
7i9eAkofwCtwDIAiAaRaE9OE63iBd9bumemymWCE2BvujmMz1qYkkVs8ctz15gt1Px7fCCCOITk2
Bjuh5EkB6Pk5GsmEtTGVssSwv6u4/MnY46TwNnIMcK0qPUhh9l+kA9D96+w1Mcsb+t2twob96tlg
UlHKNYm2Ry7BX8n32op7Zze03q8C62r49YdZmm9+hFqoIEpJ+0U9kCfghGZEbwBSX9zC0BEivv+u
m85sL52vMYquvOPeHK4yvGzjjtPBsJHwagCCiX4XdCnxbEOHjiI2Fc657zhVNN4VxDLfRh6VttFu
ghk9uADvlmB/JNXAZbEzKPV4MXthNzD4ubK0RDsZe+HzWIp1xqslCjXGq2P+lfMLRkKz6qscnpgY
mKBok7pJZ2xZqLMnUBhM84sN4leyuNwWLbL5XhK/F76yjo0/FzsoM4wkgtq6tFZ7MKPuy5rbZb9I
IAhetxwsc0nfBTNu1uVrRaZukmFAgLZ/S80SfiydYjSAHUkM/jNmU/+p5pgxaV9ChzZ5m3NFqmCA
b3zPvKEmoekX2D9FIexTjjOT1nVsbc0i/kmNdO/6OEBlH/2rcrA4Zt6jafUfnSXBexXYJAQL1ryR
TaiUIA3ZofScVzSTofXG0pQXNsG4a00XoUhg7n3qfIecwRGT5WZjJPIa2ZKjlv63EvvVum+BDkkf
9OBwASzA9cydeQPONWqq3r02LJipuDaN9qKBIo2Owkg/FksSPcwAYTfcgNOhsjfhYMM7ba0DK6Go
o9+wyNm5WNVi7jyBXg9Ox1Pe3ETNSgocEbDbalQk+Sug+2kgv9msvFkRhzAJxiQ25KXIq+AyNzTY
zCZ/bhMUHpYDiot36iGWk3EyOvPYVxzv1QD0ZQbs0SXKOvCBBryl2t9GLlfophEDK0EXrWZmvQZD
7RfN2yCzZwEh8eC682dpdfmqEWAdaqeNdtP4ZXdUCOsFhmMIC52PZvcg7McsEncvCa4h9j/G8ycA
T+u87S4JYqWcWChZpdXkQJ5Jsu8l9u/8FB5q0/8iTHhyuHdzOfySbcW5zu52ADjBco7G74wNcZMS
HxwnIobRCFaltdSwtqmD0rTe2L5gnMu/xYb3G5jWj5EAnc/cMuTDVv3J6OSsUul/AfciugHftQMC
LPvw4ATGMfJZcMhSSL7zWb8dzO6YzdVHxJmnsLkmDYrAU7uHsXuOyTtsYipsOyBPvjDew953LnSa
0ueWpHrU0z2NUbySl+NIUbk/tdJRCILau8FvX5twebZSeh8sw3jPGpxK1PBaR8PPYqCRMMIINK/N
BA6BRK3Sl14QFfIZM/cpZWPmXHQ3f5NgvHiyBF1TiOc4CE5RLR4tuXeBwQfT2RUc5i0DRkwEUyVq
SL6GFJ/mQj42A0K3Aty/chNBoJy7uxNusggkv/2acTyDGBrqkcKdND0RxyPEI4cz80zvmg3he10s
b7FG9sUt69PKCm6VaG90tU69kzwS1HzqqaXyAQmfo86+m/qaWi2DRVsfUlzIBhbbM4ST5iOSYPuC
7i1UzNS4kNqMocJn2+/fYtn324Kiiw8XV+fDTqPxFY7tnrAkqmASYJq0dAaU+pkM085lvwpOchMl
PPxSDpldMPL14QJhwOZRU/ji+e0dGOpBcIDIy/CuAHw3EMg12jnMuJGD3VHrijBFUi3IbMVqBrG0
dQUX+56A3jbxQO/PBOscwsjC4psulHWvp/PAEatv0nui49nlgtns2Q5G9CwmO/6atSCwZVQdT3j6
SLrYz15kvDGXQgifJ48ZTkzUfgwXXGlvAViKjLp2ywvCaJNvObLoFAYfaJeDvHINqsoor9d5Efy6
KX3PKvgh+J/SvwLZTbVuMFilVAXPeH/+iZXNIzFuDwlEBgenL0gbOmrTWlU5mzOglGY/vvnZAq6i
Gj5N2EOec3LsEKth9xuRqCEycAZ1IpnvO4e28od1ODQnFDcVzBHKrmZk/Ena1763r10gdR69X+vP
PZMj5q7mzEOG+xvHjtzLvyipl1tROEd6G/7WYE64kmZzdTNMYSVsjWFWFwcDw54M8GNXOjX8Y7yF
/HoWznB2C87HjbmaRE24H1x1NsNSsY8SfA418jg2gcQHvhPsPddnPhaSKyxZiSeE7U+Fz9WZ6O2h
z9kLhcXRlcFHY6W/Wfg5m/a8KXyEmLFn/nrxr608dkmDuzZTsnehaD/NmNwMfeZC/66eFlpvSara
a/mTsoB6ACRZR30Nx36+ByaAhWByv0y8YKARaG5n7s0bqltQVx9FnrrnEaDvim0LXwq2VtC/52A3
JrUggiH44ObgadocjKwDj5eCPQTIAWq6U3P9HUrGALxkxu2c2nS2Ew+6ydz9cuQjmJbhHAsrkFlh
Jq6J4x2UQhrc9gxCxpJGZcTHLLK6dC/CDzMnMuC0vU9uZNpBMpKUlhUB5gAHqR7LmIgpDj1iWNlz
K21lxsf9P67OrDdSZN2ivwiJIYDgNefJmbbTU/kF2eUq5jkggF9/F9W6utJ9OJbrdJfbdiYR37D3
2il81WI+9lXp72Rv4BVtSZhTpbrEllVtCRshAbCNX5wagZLTpMEKMs647yemtjYpccoN/a3qSUTl
qfyUkbsHFMaglLY1KhD+J4QePpRW9t6m/KeGRP+VgwWm0lpIplTAQjEVlmCcs1lVGALQPo5B9DYX
psTA0DzqomNoRibzPi6rDeYN8nX7ttkXIjnBZmaC3VAOd4HmQEmPphz8Z40OkAAJrpt2GbHGxgrl
bTxG/dpiPBanfXXzRptdZK43qoCfG+jmkEdP2B+K/eyrn0GnzQYYyGck9LdObGAuk0LCQg6CYuji
GOobNf1N1dHFy52vrHdh4iMBWpuAIADGeqe0wElspx/R0P4UnvMhic0pJ0uge2wRm7uP0xBs6Id6
GMuQ4+wS59T8PmR1sSO+4dy38gOYDRTjmL5aZ2+uIHRZ1O0raVqgerHCdEz4Tk5b3ou2i9kBzdus
XzIGtbsyZWXSJPEvph5K0ijHAL3YhNq5Qju4VJ1ESMYbRlmHwvIJ9ZyI/5HzMz26DdEEJpRrXnpp
y400rStSZCy3rBR0G9SAF+S58MNiH3nTZwpbQ9tEiyPRJKBUim2NDo+EYnlO7W7cu6+IpHvkQ1gS
mRjXIzDuSwBL5wLwFl1c3VprbdPDWXFAZmlubGOSb4KAZFQv16sw5G3RGP0SOxq8j2W4VRl8BuIl
sPErtW/tEouV+yp6FR3cmKQanG8btLXRxYbYxuVDj5u4RMmmTUAPifIwKUhkHV3j06pdCFTM5te9
Q1LtmD5j3EwuEPP/IBz5qirnow88ZnzQs+3oQYX5y5gRRcHYm+StsrmMQcmZzRtkRYiTzUWEodLf
D2WIT0huCmP41gu+wK+nd1xoGEDA521rkwGAFWPrSSzWVuTqIAiKt5VE3WUOLl21cKcNssl62yio
suBpWiKgNl2OQawJAmPd9cgadEO0FXaTeuugbPPKObpU5cA3y/yh5YvmiMjIZqQfjJrpgqpyDY57
PgDq3JJHNR2Uj9xeIz5Bf6X9dW+mz33NCOsX7v7iIgp2+M3CNBGu/SXs6cNKGGrLBWZuT3SaPmsl
Zn+spoJFCcZBgESJKVhKBjcssxUgYJ/uCVP16CqyX7OOg1JtjCzVZ2cix8zvsy2iuz9pF53sluhx
r/wFT266ulZ17cv0SkSxuw9AJ/ItgEy3/kaV9YCinfevqa2nJvJb5m01//PjndtxsTs915+2YsTn
47L/bLP0UZXEJpJw5FT1kwTRj9NGPc9V9dB7GgIaICxm/upYstNXD8Sd7dvBeHM65w1CqVobBEob
8bCt5UxijaejzTgn3Z6+oEGV3j7iSgs3sFjO0DrHLbb9S/6MattbFztZGsWqIy8QlTK+c6xUCSpE
L30ZQPKLbFrn5fgKD0PtuDfep7PrFz8+7K0Vm/JyE5ge2OlQJPjzko3XFzitbfrKyEuQ94TA5l3C
uMJQPMPgbys4aCXmR45u+gPyrjdw9NyVVQFMD/hqhSNxtrFnR7QVrrIBTj3petES/TYxKGycdcVQ
suZwRBzBgJsnFi3+rYUcfSyD/Dn1+y2X6afZQ/4b4KElCSu3tiefpoIPPA3fjuu9eWn/6TKlZ2ne
Pw4SvBOFo2C+OvoYLy1c2H5vbSOCVle1AdW0KONvXzQHxJEgDUwPcfMgP5xspKgs75ZoRjwX8t6U
OS5NnW26JuNnKuPPOqgiYhbFs47zkzFUP6WW9zaoQiRbJyIfPMJfeXQnJGgpEX2eAZxP6xFwESON
igFbUHJO41LlZUm/h8hdVIPm0kHVuySi/jVoLpTujlPEDZLKMj0Nuq83TRGeDW+0jh5b/VUsxGOK
u5OLyQefgUCoRe9WaV7xktm/CQOamHNC0QnkWTOYQfBVjgJl2ZdHWYopICtIhCGrNOOi8VvjT2O5
3t72Pd5V/rATDvLjPDGudh0yTUTltI5Y021jYHNzJO9DGlJU5urHGxmkkUZKch6ya6wu7r6YipfO
WaIbQYpVoAMGpoulsuYN5qR03fgYhDjuip2ovV+GnhO24H8tXf/1bUG86b2XLgHw4VysCgWva0AL
PFigZfwqvUEZ5u5me5XeEr3EoC10NIecpWZi6BXreDtRRWQKqUvu2xfk8KRKInjUTfvlFfKrjkP0
0WH6avNsFAtYyFxA9WrJGXe8q+noDqSIjaqCwycMuBRpGkES662NoLcN/4i+uPqpQ6PX8wp2xk0j
O4Aass+CcCLiEDELiYgB0Z7ZDkH2EZ9jxgaJnT45o/6uYnM8F6E6GG797Pl+RayYx5igEnd/Af0a
s/gWPOm7qS6ufYtmyZrNzwmt+WZA+AGb7kzf+1my7R+mqlm51tJCjuKU9NaXZBL1QDDZBjDYyKrQ
2IBIGE30L8FCCStJ0dnETf6AMC5ZqT4HPjOZdPOLcjmVPTngY7X22fHI0P6wavUqrZZJOOtvQpTf
MTxd62Hicw/YiddxAcy1Iu8iC4mkSOWtsKArlaqr99aEbsNmICeXB6Arl2RJ1NozRLiauTqmkJVS
EmOjhdPMmSyP2E5/41J6IaFme+0ijhdBSeS2M9qPRjT/DjPpbLoybPZZMm1Fp7/hcEIbLRg5xB3B
1rWxdO7FtIm1qfdj6LwkhkkVY65H3cTXLIkbhA8EYgGteLae0oZzBOn4N+TobU9wc+wjLkeNgegm
vgySLqTUEQV7r/bAgHmGpnn8EpX80FYot9p4ot0Fcwtym22nIh7Bhqmbs+bLoTfmfpSeNZubLWQN
UmyXYXyXlVfmgR+THkyaWPVQS9xcM0XxWqnFkdueJhSRGLEaWpTUvGfJZQ59NkCW0SFi85k4IIpb
hzL642XVZZTttIL/Ee5oNljPPtVl/ihkh7nDA0XadteF940YYImmBp4dkIHTaPM8u1qTh2vDqSb3
awtGyMCmGh+hyaJZSoKMRinfun0z3WpiCdMD+aHGuklG2Mn23F/R2j+4jVkfzbRlyR+35H319p+5
mbxTNLBJCU0LDlvjH9imb/HvmfumiFhEYu3GlfLh1K48SzQ+a8sMwVYUAQVJNG40My+0Pw6lAdZO
hScD2155oO5O9qq3URen74MJp8f2R35vTGjD5MPTsHoBR+JsK54VJutiZHgNH2BAHIQV32HTR58u
5dFyFXwnrqV0YR0H/hcw0zd68YC5dPm3wSSB51qsCyGAORniIezVXw/M5LmHelF65pGw9ZzJqyCA
sIWbNPIumTL90IB720zZ8DgYs7vtYDcdigETidX3t9ILHQbC9MfcJsYG22yIMgaQroL4aljNtuU3
gE72mgLDXs2aJyezZ3dVdfI4uMx/FRL+DcNAfD8TryXUaHwheuBJKVBcIBQoB+CSSWNxOniK6UZ0
ElDfUnZ1bahRrjN028Z5UzBa4oOrx2NoufERnuKfIa5RKCOuyg0kwWCq4jPNLfdJYfora3beqixl
j+1xq8xRxxM8e/D/XL3BIH8PRfnXY5SMmLJ4qZ1fQlN9jQ3pGtESZlPAAjo1FpXhVKRrEfgFSPr8
J5qaXWstngrVBRBuUVDNvl9sRSP8PRozftaZxZAZ8mRngUwxspG4xOal22Sk95qRfutFzHdn59mR
aHdisIsOJYByH73Bm3ZDGvw2cIVvDQthxBSnLmrY/LtucbQZfsWgKbR2sSJHfNLI5AQZWvsOFUfo
2f02asAU4jsf7nFcn/4WQ8kdzr/lV0iNkGh9gzHZyubF9vtgZQoaSHr7zwwmH7J3BnBgmBjgq/Hq
TYqfQRITmid5vhaW+yvqQarFmO/L0voEFQabLB0ZEHPrJgMgabQ6dTo/WNq6meK5ROS5qVQ2b6LK
3k1R4m7dEwMua98QzIiBPP6STvOdgbXb6hZV+uydeu3cxghfCgIvd4tmHPCnu7i5HO+zzP0Db/Jz
NTblyRXTwTIScFeRPWwzTZS0Kpxu20sEL8p9C2BhbL2qMbYaIUQ6LyilCgQrmtNbkAB5i0Nv68/9
hySsQWYGEuYa9ce7ckckhq6Bb3/maet84uNQRFszwkRSJ3+8qHtmGoweJeN100w/IrNGYnXJIkAI
mW+fayN7QfX6MSQRAjKoYIxCGRBWdCtrg1OyT8x60xkPqcYyzG+bxhuChec0wx4WMzZF37mONv9N
ndQf5sDVPhJLufyiFIcNzferOw7nMgLswV/KVp4JTAuaZ7OuY0L6MBC8tL0N7aOj2MYxvZYjHg6r
I34bECwFHmZNwrfW8Er1GosHZH6zJgNNBb+roPnxLTR5jQP4yEmGTemGz2XoBbT44Uvpl8VFz+dZ
BYSPR/1zY+VvKAuYl1oA1whhOKUoSvzMMs5E0NxLUawnbq7eAng8aHmGO7BmfXTymiljsiKAJvre
A4FJFsQnwLtEokXVuSFOjyEUMnojKz/NKPjpUhSvhQLAJnu0VESE3mfow7hyCwnRYEeKYXma8T2t
dPYZ1Qgtc27BrE1fA1Gc/QYhDhG43POSdSyaCgqvUWEeNCFx0JRs5rYg38OnVdiMVlufoVTHbECQ
xweoW9qCmbHshjVK8r026n2V4hl2vH/Bu8Wt8Zsfu8TUMGJt4iTLSJByzYOfVN26gUgPSpD3azLN
5QlOFuX5PAGSS5qcBL15p9AuSgLNd5F+GGSu2X3WB7HAhWiv7oBHD2FfLisvJhM6+ktyAapFmxe0
6L230iQoZxpblByhwd4tt7Mt4mxcyrG16+GV7kLe4cKYHj1MOJnByH703ihcsZW5b35QC9pZ5o8D
u/4YtQobVQmYzWrEtW/w33uTQ5pou2bYTdBMOaf7yLT5GTEVAr1i7hpYLl5CfZS195bG+ZN76kPe
OaVtEld54gTB3FufImZJ90i1+C0zzBj92Nx8K+O8Ki78znZtg0rAJDvIHSDiDT5ieyKCV9ayqYum
4bMc5oMZipxfEYIjO3t1UEmjMtvrJaAlIMV9NUNfQ+Zs3nrl+aikg1ee3OQulGeggJjxn2FGAo8J
kjOwXgq2c+swiL87CyVPQbgkRhNTBhsd4QIdFn5Y4H4HMRMQ0tb88bEQ+TfqKKBPzV8w2yg7vPFu
1cFJd/Bv0ExShkN5qPDAr8eMw7ZwsFSHCZakJEEdjRpMEy/hSNc5FFgYUarrg51ApmpRoyOuZy+W
YgGwbW8NaOxNEQNHrMIbHJqLk1aS3fdcE/cMXtKhMhTRcDYUIM0YG/Gkvhhn6FtXz9aBzNiVyQ/w
GFN0QgEgoamNJKQYkhr9wARB++TZKdOozPw7jv6hnaGcgp7nXEj1R9MF9cFU7RPzAokAMnnwJjM/
JE6waaSiKzOniyK6oApNYgZb9uadnAnmHq09fkVaAO6NlVXkwZXrMtgYRTiuq0Lc/JSTsGLgvx6r
c23Gn1E37DJvbAmtnQH6W+DSCweEnDXfZIuis+vodjLK1gQpRoOKBWQGF0FfeCy/R05OzjmFyWot
mFofoobhpE2Q2rlyv0uB/gXyw85HlXDqGrGNQ7c9JdEWXIpNxBVpS4xQC7dzCZVoxRnZlp50nTKT
6LwzaxifG3slNOoGMtaiOxZjZEOmlf2KmRLVpvUQpCnDQ4SVgpw8wEj1Yx3It9waKOjj4ziTOcv8
eIUG4ZQZb77hvDZ5gQngL6xWJDwU7GXeHIvFul15t7DyTyNieKOzQZDJrylTzOOBqTRLaGQT5Ij8
mwDUB5kdZZB+A+/ml4+cgZqDXi/oMChaWu6MekRG3fjpGd0P/7BnCWnFw1fA0E4ZPAIJXyCYbWPj
dQE0zjEHuzJq0CFjsW0EQ3c0lSmpERIfpVJU9Aa60ExMP1722aj6PuLpfwYN5DCOhxRREMGVgs3C
BAKxW2uBKdU0P9w2f8xbWsGS6n1nGkNHm1okG+HRiFaxbcDZd5OthdlkLhBps8AnlYDRkm+PIUo5
5Cjt+JLGbNxnd788fMQ/bfwMngoWIYQEZNhFMGzFLhumU0S9z3M8SaWxvbKhsgABaeLUsolOs9OM
TXBI65VddBz8Rn/O++h1LqgqApOc+DbmzCvlwEphie/wzSHebe/aGZENL/hfJx4RnXdE4BLXufZr
KkpTdJ91lHw4jFzKzNop87CcDuUcPxO/QQpjId6DgIoQZs0Ptk/QESkunNRdkjZMb2SHhGPTQCAd
dQxYKbp5pQ5VmLHCtabw7Bb9rqA0Mal6qP3j5wKevWvy9re0vlPGlqumwBwJgtSC/wvgpmQJDBgr
nn53YbL3JXFns73Y4ufsJerjGuVr+yEtf4Px9WrDvxnzjBQrkpwH8CO4XGd+rYhpAZngsd6rWLz4
I/+ZASc9CRu7PsRQUxd7LmJjMxUebpS+PMSa9b9LLo8fJz/+UL2mwvvbjsYfEnWYVVEAnyvT5Dhs
0u4C7o+IoEGhUqok6lwTUW02PQTkFK450dD8AG1oSuOGTKDbavcNA8WxjZCw9SYvg3R+SFWkFfRw
5DOtjnyGKFYPvyp236JfpT8B+q8/5qDa895edhyOsZFDVz+mlgLQB6Z6lQfJrmqt7smp571F9ODW
dzl2WyO8REZ3m62YHnJmA9vT7K+Q3zLCnLeu3WwRKzEx1vCeTTo/l5595XpnsgZtv/411hI9q8Hw
Jhv2TRC/FwQEAe7Otqy/34ahQNRMnTgGiLr9M6uUzzSytmXsEOqVvY6JoMFjHAlC88AT3rylLA4Z
QuDgL6jvdERbrnsXD4QFXpLTxuoHQSk9EOProJUbJ0RHZm1tsuap681Tb5jhjlgAa+0YsboFSD5J
vOPEQzakmQkePZfFQJ/zABk+MgwzfphL7KeD3wvKKppHq+vl3nIYLCaeJqYkb3nwGNQrjtfcKXly
so6huy/IB+zd5FG2CRIBKpCBacgaA1eAMMLNN7KR8rHqHJtBFn4Nn67drxt6RretgFOZ60r4Xw7W
tj/IF3e8xA26V977UzZ+SeVUezuB5uY4zV4MKUb8Zcvhs//Z6wbIs13o59EysFlV3bSqeqy1YMsv
edoy38AjRIdITBU6AYav2Pm/7Sl5FlPDeJo0MCpWTpkAL0LHWjFlxxtkt6WuRtT6Z4wRgHhco1aK
xawpDCpRUpdRaclFqqhek0h8ukYC3SA/FTo7xATVroXyWbY4mHG5ZEHZ/TJZh7OfZ1kh8uOkQ8QD
FqaTnv6FMgEtP9xePDRJeK9tqnICDoJjzevSCZOZk4mhKyyHU+ahrgjFjA5o+STXRAWzEQBUML6O
7RKXVtOv4v59MpeFEC/iwYfuiz4o7k91Mm6hLfN7qCmTvCRqTh1Fn+8RUjhRHl9z038ryTo4gxkr
1yfVU9BmmSG2ZurcVEmcO/tZ3M3iu/GN314I9t6u3De4XsjUU1RlmKUKy5NXa2I71Ue3Lp4yVL/N
CyASzjSPHzOQJYP3NEz31TQ9NQgTNplHyIRIFb7IKibPej63NrLktgII51bsXMhq/VsL2j9Z46+f
y3dvsI9tEjPikGrYJ0P6GIWs1HSBG1K4zpVGFhYPWjAkpQiVUZx/1JIUJxUYBbv7sUTegvSGOx45
VHosJvZkZfXX9ilVJwfWZzHIB3POefdjk4evYK/amrAu8duMaex8LfZsXNkdheqUV5Rkg8kgoKmA
mrArZ4zpDunNqBkIivkiwvGeKbYqY5FelBA50XGPgJnxcAIS54U03wxpJrsRLiv03NcgGrajEV/H
0bvMjlvuWAWhRUvvcooRWOJh2XoN8oakIjel67nMmKlna3qINEGoZrQM5sqMIMJX00JJgreEoBXp
fJFkx18XKc6yYBCbUaOEgz7AVVS0AWczRJUaZEKJt2wbzhaBPUvy0oQgP5mBSzOMQdnBkm0O9d40
R72yIpaEYpzSleOG+IZKcXBxq+xn278OmrbAr6zkiJ1Vn1pHPEkD2VcfOg9B3LR3txVkSHb1uKmT
FqWeHupdp5bVvl+zNfZCZrwZO3tDJDflde65QSaZ2Ih0xIK7dvKie5qdapvOUYqVShExMkLAZMTC
jM0vv7tuFvCWankhm1Q+xZUGRzEaj107fgwSE55lgGvrOSlRENjnUBbWZZpj5PkhYo14ZqwN2oWJ
mwG80dMD054hZCGQdERYTC3SW+S6v0K/QtbQVh3Cpsg7xH5A8IQ5LzDz5miBLiJqs4//6mgg8gxE
xIoER1xLNZT7JHVepyEHoIZBnqGWc5zVNFympHTXYQIPJJ+7q1ON8qmpnedYT/2bZY4r22vEu+N4
Jy/yigcjDb6MFMcHtRxsylaaK8sjp8TQqVqX1YC/1yr+JqY+GBXG2H7q2f1hqlnNYqTBJk0+3efM
DkffJ3UzNu1Xd7LedAPMdl16iqoQGM49hThwZMzMpFIdAmcYt5HBaNsLVfyQRi01ZxQTQGPUv+KQ
V2x2ogd2D+IghuGx1X3GJ/EvA1LIGhvCRRpteCmbQBFV1jXfFWU3xa2lQvMmoEI8jZ4HnUN3xINS
jrNsENmwa3BnQB8xeEmsilrJNxhBc2Swh2cKsrIYya0A7JSPpbY50IuyPA+zc7anzDukKiR7OhOP
tazksynC7pqkYmuXNqGJEPgPqVN2pxqi90pjpTk5efWlkFs9lWghcHg2NwSwv62cIpn6kD5c2s0t
4f5ZI6EaNoDXsEk585YZakTAghtsFAKCozv4373hR48xQMGN2ZTmrkORSHSF2CZRbDEg4sOi7J3a
9OxjglrTxwfX7N+PlQcs6Ds8uFt4g/YD+UlyGxTaB3OKVRB8snvPOvJmw3ERFYMaE9Pds/VvRNno
TJvkLWwJYaqTCowkSUK+GxKsFWCE8+yiutpEerNmeZYeHCM1UGokyQHTBc6iCo6+aMXVWcBAJNy9
m44qyPLqxdWwSzSwqn63WveuKsomkvie5yiGtmcz35SJlRMbMzrvduc8jZO6GE3aHkaSRR7nNoFP
Ul7teHRYkPJK1XrBiafS33sSS44b/mHy8EdNmfE6ChMWCkrZ7ejhuc/DZn5Gu/dMvTa9CsBJ4Jti
Kzo5MnDPxWxyOpjIJBQr4pO7BHlSgBQPopPtrfAJG6EuSb6jtr3FJVH2aDDeSSlFQTel85ub8PiE
cZfekxBoEBOT4Fb2prsbRHuVXqHPviypSv22/TQDdSBDrP8zue3eJ92jwQ1yJQhgeEEm6649w9AH
QdfRkd9+C7X2nwIGMMbUPP37Q++gw4NHfKuC4iXusuHOgT/cOwdzGrytowYbI6tsQlb5vx+slLok
JcY4GzTIr5ioWhQ5B1xpI5skQEX2ED24fNfHGCT1w7+HzxXJzimFOKMKdq5GADv4v2el85tjyRmA
qdGD4zOlvv+gTVZpRTI92lE1Xup4Jv/BTaKNYuGA6z5HB72tsdcBuFt8BKVbXwwAdfkIy4fLsghg
sP2/T5khn9Oq8/h+a0YLklRoti+BKX/NBj1piu0R0gV1su/l/XPfks1S3YeBdPnBm495WiAS7ctb
JBHUFghlZSLsjZHqx7QDy1csnnZ//h1Ql9pIKy0aipXveg36TPbDBQp5Y2biJ+QxnFkYCEDsCOiv
ObNuuLIbpyRXGIk1zBEuMZPBF8VHYe3NhLpt0Px/oIyWQUy35SdTq7Rs1KGelwFUBh01EiECUP9b
o4TknQl1xYmwUSkQgbEJII5kYcW+gLM2P8wl/AhXoFpHRxPv2DPTG+DEzVPvhaUpB0iWLLqur9h9
tunEz8lgvPYSM/sbNo7dQJNnGurdjyj6gdoG9dUMILbIkkSKpvyrwyR6L0sGm5Wz5a1RHMIuRg6t
lvliGyavYglV9dDt2r7dnblUwdZFpFrLiOcErIjsNZvbftr/+xsyws25mOzK078/5wLkb+VmB0hr
SwMhlgQiS4cbhmLuCecDqikf0E3MSH0mEYSodqw5bgZ6sVMVx6hkwCk87g2XoMv/+wf/Pvvvwz99
ex5+epAhjnMBXU1UVX+En2kyf3C7iRI19pvTv8+sifSKuB54b+KyPfUNYxwDlUS++vcphxHTw08s
/8m1LSIgk2x4tJvIvTe1eyrnmnSV/u9GuoKWMJZOeaKSKE82y5N92th7Pfr9YYZ4V7vsTpK2+RwN
7P0ZldVEp4Xg5NA7/T33qBJHRoT8MrJ1mNXnKiJJMrKbfWsQmZFnmCRY7ZKmzAoM237TY+GBfxnu
0EPtyTMJ4uwYRcM9EwB6lr/HdHpfLNDFtJ5/WbYGf8uGaeyQ+kQm/VOcv0H6YsOAwNnPBalmwwQk
bbKHdVGgOXBstKRVffC7gBltRdZoV/yUfXQfLPlHoGzIQsRUpO7w9k2rBHJX9sACyToSdfbZev1T
3rVMBnkjE/NFzDAeshAbp9Hj26JT/Srz8YSXGxv8PeRCRM6rzsIcENTO6m8xzg+awFY22bBPrGyj
ZgdPbz2teK+hGQnVYybZNxhETVTR/DbZVHnxLHZ2T8laZc/2JChIPIE+6IOgUcxUIyvcxqP4or3z
C/fzn2fHg/RYJpzLcp/FNS3kHN8spol7ndlgkvsrStV+7NtNZit3ZybzrrXfGf/qFRDpB1lZ6O7M
t9hRfzDe33Te7bBHIBCMrU+wshxNbHddf3iEsnm3vMXIGVWnNPd/w8g8+jHuAMvZIBvDtcvedTWj
uXeADlbuxflo4VoM3bRFztKvUPoKmNrDr8YYn1lvfrhxi7M3JbUnwnZBhR49lD4AaEsmFVNGvmpc
EDGbID+S6dHuH10LOpZERr4qUL5g1KATPEmZP7M3f6J9ZlpFNIzw8OFEOzPud/7CxnFJ2tT5/M5v
/cEvIGrBZ0yCtflcceGirOnr7sMX9Z5ehLrBADpdgts1QLUmAQOAin13lD9m8LQthNPFRAsRpvX5
Y84YcOsUf5+GYiAdg3xVM79ggMP+lY6AGL0/yA4ejYHePimOi9t8jbrLtZZyovoIIkRASwwiOnox
oW9x/G3HaqfM+TAotmAwnTngSL8rNGpe7epH0Qwv4FWhF4T19+g5ap97DCrL9NxNgKOToHU2bmLc
wvBi5lG4wdRRYIcfepasyCRNg83eQCeDaIr7wGyCv7qumdykr41m5p60QJsr9mGwvH8CTqxKQ4ft
KB2rChmnTf45bsVRsk2H4uHLYR+aeG6MOThxY7MksTuW+z8D29sbXf33RDz0Hul/BeoLRz2nDh2m
zdigbq6liwrXKwccdoYGSKjaZyzq0PSnkaQQLu1VmvbMopKaloskjd51nQfXCK49fgM2xUzrm6Y6
gRLUq4jwuHXU93QTKGyk7DEnyJZz+A6cDwZMU7FEbvNjKJ8G33pLSRCBIsCIQzL9XXNZodwW46Ed
+mGjK3T78fwoBxL1phYfcBjvUG0S+pMClWGfcPOr5BV6Fe6un3lG6UXIEArD0XqLqt9NLt/dYRwP
aF26jcil2HXLhWVE+QUqojaDB9PLXuuc7y8ErbeKiXThO2DF6cs/oRXAUVC7pjfqNZJA5mguTH38
OokOiEiHpO4HCfPmpaAChcXUoFz8rDe+0ncu5ZdtFTeW+U+e7n/aI2gVKunspqYGvaI+oL3rWEi5
XxRpHOdhc3Sz6UNwoMq538xTwrcDms7Mpl9qIoHQnLcQCAO8J7zLPYfthGUAnGjMX3XLV/S61tk3
7rm2Y96eo/u77uTDsGCYXLwwpddC1o0+pyFjcqD0aXRQpLTFZ9PIDTldnCSTdyAi7y0cittyBBoz
HtLKfh7ZTvqpiaX3n2y9/iic+oSL+tHTiFY7Sh89G19Gdg5c74VUqHerI7gQDWzvU4VZ02ecl/hN
6/7eF8iKMxwJTKRnGMy+hf5ISeJKaYI89SdT3oPCag+3aEYb0Kbq0apYfpOFdYm84cHrcTEU7m+F
j61rrWuJDtUsKqKpSb6sU2/vkwK3CpzoGf/Lfu6T1yWtwOwdEDzHAsaMTi78zh/doj7wVFyarvvQ
C2smNS9jGbHeFL97qr5Fk1a6bCupQu11bSKcx/pBWAztqg9NZJq6uyONP46mYO/tt3D+ZUYlOVEl
qHxzmykNAVZBNMg9DCXsaVY0RY/Gi14itmilu8WGgs8DOXg11PuOXFXbDV7mhDdgJsHkdfgDuuCW
xs2J/fuP58zReo7gABiDegpik83FwlUsZ+snFex3JNsQjhPHOgmTiNsJaUISxxszzapjm+K3Xgli
O9fSidC4ecW1S42RBEaptrZe0hcduzmNSJ/++xAtf4yn4Zk9xh0D/zLsL9VmNKgazR5DXyPR+qgS
Mu6/AokAZNgcbc5Z/e9TF8/ZyF57l6HM8ONx2ESpArwIG4Z9UpDUJ7F8SELM5oOD8ylykBY2zVmz
JOK5xpYgLL6t0uxpHxCsnv59yG3kKIrXirUepWGWhBQtHQC5SYYnnJKongSaKUCcaz5pTv8+mDY6
sawLBoRG7q2ojavGUcKjlG7brPpou8FZLVaKpnH2oKtPxBP+rufRPiizhQ/YumLTDozAYS5vzMpB
q2gDllHGk1r2XFEYv/SWoNsuaAXj5kOaaAYp7oAgu87vGaMsVeaHU6h74FAVkDZhPLOZyYi+Y7QW
Tn28jYfAITcjXfRweIpsHFsfRs5x2pFvV8HRt/0dTIJ3rPDMFjmN/DG/dYyumEHGp1SRtUf58FyD
4KKYBQf7P+ydyXLcyrmtX8Vx5lAASHQZce1B9UUWiz0laoIgKRJ93+Pp75fQ3mFJvtY+HpzBjTgT
2ZssVqGARCLz/9f6VnnyhtlFRE4v0BOPZhcVt7qHNTrn2R7jxZfaTI3beppnqoPxOIRr142OTiqf
EaBrZhye/DzBpcMEFiDS2aGWQYwLb4PV3WzJesOTh7+BfK6b2dGR4jTOlKst9sxMtZfj4F3ZjXzw
lQurAX4xDTGrB6+7jH3tvQlMwgK+GSiLwfMfQ6vHnr8OsezlEk5zQRhs2FpXzjC9GcJ4oqD7zWZ1
5HYD0pTK2mNY3mvaoY46TMF1dz/ngq2biA+jSYJvZAEdhoq7thjr+M6AvVHkDMeaLL2x/TKxueJS
MxPyENpaKWbIeoyOWMHktjZxhfBdOnw5WRtUhzDMH4mKdwAkjbT/6j1cZfpTI4PSJybZYGbd9D7f
ZhL6qSycM1R/RCIdZtjcTD8aI//sFuy4eKTA+ZZNwABjciHzZRxZijvdkFyBa3pwpjvb5YrorAY6
Dzix0VQ06J6suWowYFhQDHXBW7Ggd3NtZMs/vDkpYqPRitFPu82p9GxvQ1DhUYvD6AKLQ04tnaWg
1h/szqaQMwxIkSFIQS+mn73pxvp+aE+xjLLHehz3lSGeILZia6crGF0Ndk4vlw+wkuC1m9gOArMi
qNBElmpE2abHEMOjHcHYkJNzNn91KTshaUc8ZKDLKUqPfiC2NepQa1GhimnrflVGqUCt0N8XKRnN
Ad2bOaidc9Jr4PtYrdtA/UmqRrHlepSU6NCiPiMNq6b9doknXIkq0M4YlL4qDR9GFQGmLvTgVMbW
2W6+GVF3NwsdSXvavnQ1+wet4k7vdbk1hH0XWOLRjvk4qniJW+Exbq2TtN37FjfJvs0xDbbtN3rQ
Dw5Sqo1pckhBTdRfLF4nK6A04Zz9mcUPwuvAS2jAWDTcLAjM1UtF6WiFK/zrmLEv89NboL17Z843
ic0Lyw4gy2CnTzNoRCz7Js1LRqLNSi2cEPhaRjCc+8mCZo0VJx0rqnNFsc8NNkbY7i9mTcvJcMvY
rA/6UTTWzvfl9DBpqbHzNP+qmIZ7nOF3cQZKsKq/tZqR4MZmQTD3HHMHcxG8EXaL7gvwDMQM0nzv
+pAyokYf0zC5YnS3mr2RJ+dcBMOFNhQPfhR+Hgc33pK8dkPZoD7YYNYau8L9qQlgBgSmbSjPnK3w
um7JdB7MisdlmX9FWf118ujCCJtDKCswgJ1arKtSFlE/BpmkLEDieWqwkFDfbDjRc1eSSZFFIOMS
zo8wBM5Jlrk1zTwUEdq+UAndpj0OKOO1c6TCp2fcLSiurEtr8rRdHxFLoJFIqrvVAQwFFdiyBSJh
2z2n2cu3ekI72OqoaiBD0IsXWGhf+pmtem0M+GdFesXES0BBlLFiHXxxAVQ9H9k0hixARIUpKhbs
Ti3beibz+AjKE/lxT7Pb0wlzY7vfbWKdnCQKbNda9jT0jaRex1Y1QRBut+MtaGIyB8wInFBEy22o
3PdigmWBROu9rbtLVuzV+n/z1h6m8v3v/z5vzXSt3wWu3b+8vvwYtra8/HvamuaIT6ZhUd0yMeVK
QzecP+PWll/ZnuG4puN4lu3qJJ39mbfmkqqmC+hsAHptQziEpNGOXaLY+BVvaOuGJwwdf+p/lLdm
/Zy2ZtusTySDydBNIaSUFplvP6attUFT4KeRJr2alaiHVwr8RAz0d77VXGh5upH9F1QYjG4juYDd
ccBgXeW3UDFhuml7usfXIgzOQhv2bUr/N3q18s91YMMV0ylm1HfS4Q5GP7ISc3yhGcEpnaAdeyTl
lBFaOLYPPih28py2MfZvTWI0aY9OrF+HIjnoYw1vBAcHCqwyPUaJfbBEdzc6FFhqCznA/8jI/hwl
Ufn+LXr5Pyqj8K0op5qeRbvk8f3zv67udw+/vuCn1zf/WH4dvBebl/blp//YYqJrp9vuvZ7u3lEg
fH/vP1753/3l396Xd/mLoW0zIH4XJVi+/+3pvf72/uP4Vn/zx/A2zU+O47i2tKQu+T+SXw3vTfv3
/9JM+5NgbPErx7FtME7cQ/8c3qZO9J9ugOOwTcnA/3N0W5882KYeP/5jgP8naYIMY4ZvQe2kyI/f
/v5f3FO2h/aDhD7E25ZDzvzPwzu3tLaMDbrLnhw1yAnYxFLsSB2yjQYyGIh/ekIo6pA+28FHmSZo
EzoaBWPRbAZjIqRCuzV9CgRer+N3clq5Zpt9JPWAB27YrHtPfHVFba9M0skvCmo1Q1Lekrr7RIMi
XpGWIBDa5oIwIYZxEwGAp3jiorLOCm64qKFzrynAkY0EtD3BBHqhIACHCkfJusnjb0NxOZj1zosc
/G6VjatelREc17hsa/lg+yx0zTk/WPA66NMXIfrZm0hzn2noXEqht9u0kki5Yf0DXokV8eJisPJ+
F/f+w1T53zS7AXtHVc30qGkGs1UfaxsFmgTovirUcjjJkLHQOFj6zit6kBUPoSKPXouheSy8WdnK
qTgkW5Fq40EDb7AqnfxYh/p1Rpmu1L3jqHkP4eRAvW/LK9OTuyIrcWBN/FNSfIqNF73EjFC2YmW0
3kOsay/9xCtlfxPLCoUp0TpAtJCdUSlDQY3Jj9MpQqOHkGg1PMN1ssvqQz8nqgTQtVvL7h8BiW1R
wLIY4ItTy8BU4WNNIuYFGQmnt/Pc44AKCnEtVyDDCCfw7Ohd+1V9wvLB6iUcM0ix/lGmaJVQcK0a
TvzysVA3jzltgBF3VTOlr1Mcvgpi/Fir2sflU7uKA1+Orqrs8/Kp5+JbFYiDoV7HJmneKfMHVhBO
ctcX4NBIJ9LVpbLG4NVtnKM6GPXuuHe5fupU4+gFTFCBcrG1R54gD+C7XsuyAR5FuqRLnarTT1WV
ralbvg7AKa2ZvA4DaQ1CcRb4CryKZqMhaVv3g8ewwdnWRq90fOj1AaxceaHchBBEVsUM1S7Uotc2
pd7OXQdEAUUvKWlPmZTUUuQDfcijbCe8m6LeEdJIDcmgSxVYXO7aMHea6x0mgU6+zp+n2XsYjK7Z
/DAn3Xy/nf8GveEGOUCrQkDtf7nNeVIyaxi2YYChN7xfnmJ2OgY4zMVHUL45sEDZDnECIc3F3KDu
0X6D7L6CSwAbQ40Zs0teR1xltuhvJ4vt0HIL5iwP0RgzRgGSiIw3cIhBoiN9aDn7nuoCjjVk95Z3
mAo3WqtbKIsBYZTZc2IxlpcfFJw2Iw2fpdbt1U2/HErk82t1DxmRvE2d4XYZjuQWNCsZe49F68Gq
Y6gEIZe3YBFbZONRs9iLJFzCZRaxEkaSnhzqkdG3fD3pnsOSuy0Y3c+FTyjNcqs0rQeFmeuSJrBv
TBe5XHNDCiSFHG6Siif0PPpb6uuviV9+7V+JVIHVd/AQTKsDLAbIhxTTy9q+nCxOguYM6FEZh8sw
Vu9cqiMluZ1cM3FAjPm6/EDdkcsfzLny+0YT06W6W5bvRYz8GUz9g3VNSfD7rZEo9lLqb3PHplzJ
VUqwTUCoPLU1pQeVMKNuGXVIy3BHALxVH9HWAQYncWQPFrMQH7iL1LsQVv2q3kQrqpce/ccw2+9A
tdQF6HRGAhLQXE1mg6CQYlTc7urYPHCske1fa/FXq0JAGqurqAZpxJBfXp+EXAP1LjC4mZwKFHiR
ha/Qfyiy6EYpMShPnrUCm8Xvx7TNuvDnJ5fHmPaIwLVc6IXi14VZUAmTznQJYcSsj+wND8GAj7Ee
OPfq6OY3Z0SFEUNe0XP7xRE8bdRUO6ujz5lRjGrcOB1OUFiYPMZK9wGs+2vO9IqND9w2A01nBPVY
779Pa8fQ0V5GBkyQQJDV43VCyAdyEsZoCqBjhTCCBkRxF3TOmZAxxpKQD1lvH/HB9bhvXOgXdNIA
qZ0IOo0JxuQ1ZXY3Rd4ZYgcswkpeIhIylWUCJ33HT+CLsjniY2COfZ9Yf38WDfvXsygNz7WRBJs2
rQPW2T8//3ssFZWfzW+hml+BpJYCDXZvc4erE7UM0GV+N5XNlVsb61+/0qGYgsUZWBLHtnbznx4S
4FDDtVwJoMYStlpM/bTiJgwLzFPw4feMqDjs4KWP6d5T/xXRqlZJcdROzWJn0pMkkJaLp/6x6uxG
sym7t2oITAMP4b84MPXBP62VOC7HNIBZGI5DdB/B0D8d2BwMjdG573Urz7lpn3H2cv1j/2HsveVG
DHLBeYuY+qZ8kDQDeHYux6buvDZh4giSb24uDiWzzF8cnPyXKwk5z9A9FVotXIsj/fnoNKWvzsry
HYk7dMnhQo95jugVT3/Hi1+xlrIMMOarCJlp6ggcqybrKzWLVyN1b50qssvDbpm0l5vFr+JXU60+
uogJyChDcE/1LZMUVhxLHHO0MavUAwutyuZ2nhwELQnXYZi2EV449YTOq+yVuYSS1HTqmvBGlgOS
HLWK0dPBQxmufRh1tSfN/YUE2nMK1trmDindiRvZYYLsLf5x/bu2438xqbK5T+NDXNu7uo5TmELe
meiQF3W/N2X0VYQuunvKOZblHCNH3Z3gq3XRHL8vTPEjrJohwlXiIT3kLYnzRG/LSMFcUGNcXMHl
4LqpBadnxq9JOHlE3PO0DiWA8qpHwaRudwJwX9WDAmA2lWkICR6PkuUMDzH4CF9NhSBzo82KiJmN
Wp8UPk8dNVfb06iiSdxz4zSfhQd3Kg94xxim8jqhU9+mPb/nhZrTfWu99CqnqoNjnXkXDttb5nfk
h6gnmBZvzST/BgHgYNQK68nflCQ/AEj/PMTJA+YHgdMufA0GWAYDy5pGy1G+qGk9Hd7SigSrZS0m
h/iV1O2HFJeA3ybnRK1r1LdTD6BYTUCtHt319FbMDDib+m7LcjPECb18wLIsVVNlqY3atm+GncTt
p5X2heczz/a1Yt+QatqW7tXy8cjtuIvxf2IC1S+hV7BcVutdX0MTUpQvJUyoEE7/ptfUYiQTSOHF
yYYtsxWDAlPmaNC1RG6mfDyXwcxGoCOEpNIw+lBpPGKERb/ImOiBw4sZ1q8fsA1IKF5tS8B5W61t
tpKF8rIQm4zXoC/uByBPW7icN4iCWc7y1zzlcTxMZG8k/LUs2d/8xT2rEzL/84widVtSeyQ5h/qH
u/z+hyh3A9hHGM7Nm+eVDwkgBFp2Z7y8Azg/rvFQWA8yyN866sBAAaS9BfWydR3z61CK4tKztMdM
7dpo5NKUovourXk42CToFDQvlr1JrVY7bpMD4Z7klocLTJIEb3diDFsIuzWFRj5Nt82TPzlPEVJH
QhAIy3BRnye9JO0o/bB1UlxdGouF3oLilS7WFFwuWtmxEFYIzEgrWDDbzxPTQmHrzh6s3EnTxaPv
D7gKNDpgRmgfTLvfQRfDkTKCDoOKUBc1RxLim49wPJRxVJM8Fn1MtbbpMoqbsegIckGh1CfDOgiS
9gz6YzemDifBo64pyq4+UANP17kZf7jYy/O8eRQu3nlRFG9EKLFQgrIxhHkMQueSiMMTmvSDLOO3
uaUUvrzL1CQfToJGOR7uB/fZ8+EIwAza9Dl1aFe0civAnCDRMJ9GXprLPtwKvJ3W2N9loBzWZoJs
AlUl8iP9xh/QmwAO0Q8pbst8alX7tNn9xcBRpYFfBo5hkqChUwTzKH+JXx5FXorIpde718iZT26E
28BS37r2SASZ5Vg+Q5WQJ3sCVYAaCOtGeEcC4kze51UE9IiHFf23uteftci8D8hFYErKj8WE7jfn
AXPEdZ3Vb77LJN0gmdwy25I4RXGXZhkiNzgRNbK7beXb687pCUI2DbLLKuzvefFOxjYeSKPfoFie
qVvpPWow1kpyOw7ycqzI8nFMUJDcpFxl5XrMnwmfKJOK6OuEai9ZiukabNltTw7JZkanTcejw3mg
oS6h93AuB0YjWRAassGVOfkXoZGCaEKYvXZ5PhGoFRrHeTsge9iOH4SZRpi0c74LPtJtN9006q6Y
YwT2EbJIuwHnj96SyFVUQm5P1X7KVNl8MBSCIHvUUG6imne/j5dlXIR8la09ddeYrIcxvQ+79EON
jrYRZKXeNTU+AaJZtDXbKDSDY02iaeHvlgGEooIIxo096e96MX+IBLqIX9RPpYy1tQwoxMseNqFf
AeQE3stTGbZAEX54COHWfdFvRtYc0AYKxAhEwQw1uoNUM8/VBCJWAnNdWVKS2sVpC5PoWZAjtMpr
9rCWPt7Rr/E2AUGPqxG81vjua3h4U3UZWhd14+/HqfX/GKaYenWT6DZL1VHV/PfD/MY7ysmo2rfl
cc/Od3b0B5z82qokjZDnfvvcOsWXTC+ei0mvt1PBXMHMv9Z13DiVwtMwWTyRgPCWIBKqO0esDZlB
QEw/NNmtUTbdIgS+G6NMbicz/9yKaPf94g5Guva16CMFc3iY1WqDDQ2wX5OC0qzePYUB63icI8FZ
yQ1CRSYwc8sNDV7N29g1XccgnR+bv1ipef+yUJOmKlrruu0Ix9LFLwu12nHGmLycVz+C4d5n8SEl
HnSNiTzY9vkU7RHDrdiIk7u+w+IttyH62EjDctUALaMWI8WRrtcJvm7//YzVToNbPot2mmCidy2T
iCh/tBHBkfzRjhiSytDETo30im5ecxMkBTNkS1BFMzfPXt/TYrPQMaKGwm7kfKjzNkEQB/ZqoguX
eBdNVHi6h3YxClQxJMq4JQll34vQvAiAtGHRPC/3KFIQSb5YeV9rNfa4suZ0U+6AUvfko1Bmk81f
YYaR2wJTYUPIIQ5oUmNKKm4QX5wq5V6VYNJUt94vm89o2Bn/XqtfjYlWb7JyQlGKr3tNPTLaZ2iA
seyBtYj7h8HC/6lGcdb14EvUNaVostYshvw4EpsiwSDR8LSOo7pnBjVqfj/gDQqzv87LnsuyAV6c
jgheVzfEDwMeJFxuDfH4ZqiSmoekDDQYOi0xHfrA3Ed1+aEKBDYLctiD33edqgATUdD7iyNx/3Vt
IeDqO4KmCnUfaf1S2YW/xzNh8l4y1FkrTz0vayQaHLa/Xh7tbcA5UM928A/MU+qMVPEDlP12h0aZ
i+TzdwPcN3QcQGUQGK/MwrgtzOku8xiWPYmra9EzJxnqn+UNmJ2o5mrRRoxq0larFB1qc1KGzj7e
BONQHgpL3pF61NOa7E5Jz0j05up+ciKXgU5wo93xAK2SYEsYU3L0dfHWtlDO/ZasGMOIr00DAUhU
Wt1hanWkazjpy3SwT7IaicW2PKQN+a4OO3r5xnCYzazc1b6Pzljd1GNK+k0+JjwwRL6fHJ4zdjWB
3DKxHebRAwqOeqOZNK+nJoLNjLk/VljBSJ5wAkE2TJUCvMzqAzXeF7i9JAyMKIJcFy6GOh9j73yb
M0mpYYrIDOSFJPkZ5zIZXkzQXJBUkX01E5oCG8wpgCEHXa+Vfb+jwoAlcTFcDuIl8rwCr7uAWUw4
xtrSuI9QplRr1vr7aSgki38gOGUvrjVLqzaBCYhleRVIW05Ukt+TP455Bei/NRWX2PXqg9cVkEn7
U6k3avvHt1wWQJ2mvk8wfjbsmWXYxN/3FkbJxAJNuDxdSPR8Cuorve0ulr8Y1YlLtfKE3v15BJi2
NvAdOTk6Tq0/OUA4QUhpwS4CiaWWV0kFIUOL9Fstnr4NaQcpWC2clvdST07NZQ3nqnCYiQ1RUPE7
aRYotMIOz87UbeiRl71aKsT0v8P4zSbnBsCGyZrLZlyQCXVFPR6tU8yNX7M7GwQ0EROvAzTt8ENV
xnnUN7fLbWD4AAP60Xh2NAZ3HBcaWleuq0fGJ002zEK/vxWX4upPdQMpbN3GNetQpxK66ub8OCmE
AGh7x9Bfxi9QScoV8ZYm/OEoW+foysjFkMpLTUgtdoZ709cRGUuC4iSLMUbQq5nMPPH0yDRXYweY
ApxGQIITKxhG5RwTUlCZGVGWWMmXWxq+HQu1uGfC17mwhWmewrl7HrzqObDkQLYnD1kf6zweE9Jn
UxDGtv82V3l9KC3sLVpRL09OQLPWkeZItupDaCe+erao1fPysF0u3fIwra34ouiGN6Ll+H09iI16
3qhBFC1nFns7NVp2bMnM0F/epYfvCOcpEMYbGgY2GSFfJp3Ajeka2wKDmtRleEGA6ZsdGPP3IWgF
8Mwr6CJVzWyVK1IZBiiysFm865BoO6fcaZH1hYfFVRLwkuUaqn4jXcOb71eLhuOP/cpf/vMf55e+
fa9+bVn++Bf/2L8X55fsvfnti/4/aXw67Cn+feNzE9O/6trox7an+ovvbU9LfLLoJdLuFNTLSANg
jfO962kZn1w6ncJlVfRns9P8xEbGY/9K394xLZ23+bPbqX+ibSoN9sg8VqUtjP+k2/lz/c4VwnAk
eyUaIDbiQGH9Uus0MrLIAGzQj6Nebc96wROJ/4P1GC7BcFaD+4dT8seg+bHvYqq2yj/v/D8+0UW6
4Jks91j0/XznY8V0Yp7RJuJYAlmjZsD5rh4TlKY+EL8glpJYZd1ukyAI17UJ6lhWgezTIIDAib0T
ZoHOrXTOzTwCUTKYYINpN0mgk/h3P5ba4u8P+efFqTpiV2cFScXAsAU7zF8Wp56uVVVSoHJUBR2R
0ZWQ1pk9+Pn3HyOtXz/I4qN0YXNdTWZGPvLnU9MkMgpNinzke41gkY1o2Dr7ztceQbVAC1dTcxYM
9hp45qYtTlnjllsKzsRgxQXkgmrfmVMMdCP9pjn2Bl2XTwjXTN61NqKpDvJ2H00yYT9UXGsT7swi
JN0TfrLFVmiLsuqU2VWzluOOxACyzyrV1O5u7Vra66nPkFAJUvMsjbQXSU+7MtkdaigmO40n0BQ/
m2GLUgkSk1k4rbKa4STBUSBzs72whhwZdD6PqyJN4qugYikbstCphsFkskuadePHb8NUG9tEGuTP
4jVvnOorywJ8igS6rqwkJG7Y14n4qYvPUNcd+KzFDgNHdHAIesehZNL60o8IurwLXXfIuM/I2lOw
UnS8uJJzw39DcrzBeXObtXwX2U9fHaOQ1zaOpOvaPEkw5mnoDzedQeQXSQV4DaSO3i+ocMrrGX0z
by4uTDSaTchTgMomdGvToJTiVuz2Z8IF+vSpa/OvqINTulGmIsA1pIHETrgPs1cZBzd5UwcA4u3L
yLQO2YDQOMYKB37lLTPJ7nGiAZaOpm2KrCnWSZWYe0/P/CsaNDWEKnIYG9eE09w2lJhn3DVZQ1q5
XZ4tv9zAa6OT2+GIqMPkJjJ9jQ2zeAqQ9kvAe2TKYczObha/mkw0+9BZpGLNhXUVYmY/suS80jDX
Uenda5muPYeVdojdWezj0IxQcU/GHgqWx2DMDz4KAFsrtdsm19zrIGRlIdokeE6hhG+FL3G2TKb2
JTC6Fb4q/ym1U+fSkTBvbfUyW1P4g6SxIfj3+mM4AZ8G7P4cZQHtUyr6HDl/HqfyKwzWAIebsG+S
vKOxzY/TroNm09TjYflMJxg3tT53VzXxcIwVGtKtPm4dJSmeFB/VSJBZV9U3Oksjhc6JJXJbHEzH
Pi91Vukxx1Tz+NDaFUFnpNvBEdnEgFBpe17bfWaBs7PaVWUXD+U0P2G9ATmxr5O6WpkCXSXF1wrT
mnfZdAGaajWtUZw+mDL+CKiEF0V2j6NJYI1AnlflqH2BxyIJVlqPQn8y1azGGST2KDhlgttP7Ti9
0T4DLEa1GfI6T9mZk5w2nZ8RsUgOQEV9ms3bh92yPOwT0kRZ5dLJRZJQh6CnAVhRN2U9EGR5tSLJ
gc/fdDVcrmYyxEVik0BOYBPEAqMxWakQB5s7+Mjq3j5MDmsTfdxFM869pGi4xe3K/F6VbkvrHt8i
TnZ12NTDXwgg3rHB4GTkbbmzvQF7I3HMWGdtF0OAOsjCtkzgVu7Tcq5VJb1LQLCUA/KKMVp22NI4
2iG3DNoEAYQwPCWxeysKJA5qwl8uFBQG7vJ0IEEvNvaGFxpoeuX1slye0NREDS0LgY8IXxCYbXUW
MTeyeG45pOXncftattr7crTff1B25jqHeQ38dgVZdpN73UeVu2dtoNpvcNKsmss86tOTlfhPVCHO
lbruhEQuD0igDESrMp8u560eT5x2MrWEOtBQf0pd49py+sdy1I9e6Fmb5WIU1WNQ+l/5Nq9L2U/M
OZG5cIY3ia8d51FLDkx9b+MIvIxb+WQKzF9BxeAtgaesHEDqcmAHVLKVAbncm2u4GQP/qb0w/TCW
HZoSxPbQdbHKcidjxoThcNRV2F4SnJzjhuJyCYXDo6pCeeZrEtQvicbWDpmvQ4lArFuHHXCklC7W
QDyEiy9dT2lukxWF6qRzr2C9oJgPiltYuxTD98XgmJdJ3G+IBW33SaqYZ9wtY+48UEdUz8+UM2J7
42cnMW+h0u+yknfHKhnG1sGpWCK7zh2YcYfkHoPckKy+JefwFJTR9dzUW1Yap76WYqOlp8I17EPS
DO7GQL8NC088D5nXH3JvoqjlkAmpGRcyn059kMp9GNkNM3pKg4PenDWmHyXgmLWKt/MH49DOKYuR
NIA2Fcn7pKQAE9CtYRIod8s2fjnFkFK/pcNwtOoB8xaB1SCR2WrV/TNtzlMcNRXwOIZuCLdq1XYA
ugbCmJCM7JG2dxrDLAAXuPYfYXIY2HW913CCpJcWJGjRzlMoKCoOQgNMWZW7OdWOy0TiO8wmaK2+
EFvP5BXeLe+yfFwY63eR095ZagZQ7VSKzCyPmlNE0uKKlDnrQuDk29lJS1iojZ8TkXNSOjQYLMqN
XQL4GNMZ4q6lsTePiaQURap92cDWzdHCUJc6aRZ0jjp8j8tS1QMxZamyeAAz0iIalIo0T5k2vFt+
2nWwyiBXbSeFcBWph+PS/ZKqnQ6mT9CjJtQprjkRDHBtNGOZJulv65CNptuhrrCz2cw/AyjHoewv
Mctj+tRh3mNm+hrX+jOC5mANkyrlfu0PWdAJKgIdmWq5jtYznhBBB0G5irmieSbTmybo3mBH4Pq0
HX2r61+dRAvu4Y0fR7ehFxrDzy1yQ+zG4Kaqz3U+Quc2qj0K2Hqz7CpZjUzbYBgAsLF1bAOTR0Nu
QqRKyFvl7l/HHeSYQbEpclVno4f1ZI4VdxYz4cYk2wvPj3ddNqk8dV8Hv/is66TTqpKSmcFuFbzA
0K1uwzzBZDlVkOVciv7NHF8bNPV6L7QusvDdcgpGBZxTFliozrDCrTQWULTGcGd56hnQ9HeYP+vT
kI2gQZWLwo/gIfkIgYQ668vE5ar7rDDSt1FaN2oiNmOekImaBufSiNfRI4X2F7/QafoltjhOaU3F
S73GNAx2tGqKN5D2Y/2Rhy5q90VNHgBBM2qi5+ubqHa6HvylpO61RWRmXlRhcKyJwBkNs7rK9MZU
QO2OrTYDW71drOdfjBl6iduZwBLHZzS7m5hj304Dh4V3DztQYO+Wx/JEjamSnF7ZmZskI3VJS8y7
INJ83N4RdNyuGe493xpPk5+9uLM13FtN5O2E4U+bgMUo7K0urOmwYPLU+tBYT1EasaaEt58KMEKR
wJKRmc1nJvFT21f2sW36Yx40uxZu4RUVXrITNYJAx7q4knP7TLjc3gnuBkVoC+rwY/QrMomBTFWh
SwpNO0ApxvUy0OWf7IcM4ixgmv4xID1yUw3O2i79b52Js3is6HCbyWUaTtdsGml+zFQdGyJyMsEz
fyKAvQoOjs4sLTqHfwxivBr7HhAY9Y6WOgM18gevTSYeBaxhZc2KssOOt3acblwnxkYm5FTEGMV1
38hP1QOZJLAegQS4TqGRZYqmVNc997KOrlpvyLbYyM4h4WZAhgUGMJ4MrmTL5g/pNjRxoUUdo3lJ
dyiQAgomrmPC5sNV7nWQVXc++rOwwuObgZ0geWxbpUVKBlvbkvKc7OQY9g+tqdPQf5/tIbvMeoZu
GMFuNmlGIUdlO+QGV4CxaxzQc3oPwv4L3xQrn05dqmUa8XF8A5kisWl+NH1y6JPB7VetU2YHM6+H
s8+jZOsVjndneFg9SMHKI0CFRCjNey/u9wDt1w4JX01eE+TXqPkmAKNV6254HlwKnvOMTbQqqa1a
XnU1J84ODtbXjmrqEW0SwtyOEy8QKxDc0RHmsHJ6sGGuObM7oC12N0xMqxBdSEJUcQOaSPMjyFHK
SO6YXxhoQPnGaK+gpsPzaC17ZzjU+zPGKLjI6FlG1meviz5GUbjX1nxm12TAa0NyFwCrwZGW0a0s
RtS+gviNAGI5KXx3uZMcHGTK66YR70OQdzdGiEEndtHaTOSn13Z7Oc0AOapGIG5DKUG3JHEPQT5U
F5r7RaplPYIi7CWe4d0z4V0mroUwQZ/FRTrHxzmZzDPT8z4CB88ixQE+Dljb7/YqkfHSr/pxY1A8
3FYVOwhpl0QPgBu1smw80TRxdpNFUCYb+6s4EdNDXL3FPk3n1pK3fdHJK7nH0d7CNgRMwYJrJ12/
uAH3TxUVchmTo79hHBEdLtoDPNynYB40GPPEm2QJ6wZ0PtvMJ/oiAryI/SwmBTRqjzpw3Ius8Z+c
KfGOOhjRGySomMbck24SyUMeYQzqMX7WfC27NAiWwFTvFfhTh2urHJpd2o7HMdbIIlb/iMKTF844
nocEOoJbNSZ7Jd+5TAtn48+Ne5r0ssdmSuiM1ncXlWl1FyS7ktOuUSEvumQ9ztBoGpFOF2AVgYfJ
4MLxcC/SwGUfEMCGPORjf2ET0nrZjzh26AkglNRL4xJOpn5B0wb6lW+w97a/ZFVwVdsG8hbIvP2E
yXRImS2HJxFwEyJ8w86dVIfCGHG2k3YQ+uTMZt4hDoI7Ak2m4+zOxnU6yuhcNXRmGu+iaT60YtgY
SeXvinS8amZwht08wqbOJSIf6J+9zB+Xasj/Vhf/vWMIV85vqovbqntpUX+8pH/bd1H+TvPru1lD
mRbUn34vMxrGJyFsl9qaY6JfxErxZ5nRxgPkUVjybNOyXOSN1Pr+KDeKTy4/tRGOmnQsKS/+s9yo
GZ8Q4QhA3RTseWM6tP9JvdHwVLXsx/ofb6JLGxcSrTiKoCbH92Plv3KDTrrFhK3Oo4Jl8ARwPWo6
Ir/jaWydem5F64L7Df8FiKNNnJzi1kC90Y4Xvd4q475L4zCMSXwpL1zwE+s+jPNtfdMUWXpkXYUp
fnTlscNDDS4b7QR1LMQMLYoLgPRF4sQnn0XV1ibzuWNNciTZ5yPsU+siEaQ61eZkbHHWHlKdqGTD
i0ENQaEQ0rvRyDukR044HfPvzs1yUDmWzjKlGi6t0tjbUZ1A/hoT5kH32kPMejdmGPMiE5Iv4WpQ
0DOtRuMzo+1BUFkcQy2vdynVOeDOROqwCddKunDRzHKzDemBGWzUJkNWe/DMW4Nc4cuybtWqUT7C
OlxrWhBcBDbYmRCVS0EMlSmq6EiuZZNm79qQ50wW7l0/OtdQmZCIqo/ow+6zplM25LBYZGYCXEsd
DKsuYckmAAWusqmb96lR3M7z/2XvvJbjRrZt+0U4AZMJ81resegp84KQKAnee3z9HQnuc7vF7ivG
fr/REQxSUrNQKAC5cq05x3ReSmh0+7LUC+rACIWRMeWwliEnIqrPLwBun52h+2SSwLF1+H/ORGzi
c4zDg8TkexCOdjNUWErh8J9T3Y4R0T4tv63M0RojYfDlnK3rWcpzG5ndhjNG14221ykmChXNePDS
dmX5aYzJMuGSP8dZE+3LBz7H5hazAJdO8qsfrKsg2OvZHkABxLbeIkbnPGm2/50BysD+FgNMFsyH
0FBgNfFQA8H5LOr7OfHEzmNvhgf7svC/SgLa0Elb5x4qG7wietMJzLAym59y2TybM4GGffiYjXCx
anRAXuge6k5+TVwP0EnF05a4bRZVsxSwy5gx51K4dF5JgVzEnrlNL6VLxcWNDX0F0EffZnY/72Kl
wHYdALdWkNMTHX62mTffaVN5KG0Y89zCzToyCKHAgrvz/LE4Qs0269r8SG38vkWv88kpkTGzOYzt
5vuJ/Wxz1XV42ZfDjZw63Le6+wI21L1vsNsetcQ99ZRDIBrH9tmiy7kO1JTxb4+3u7dHwt8nBcQy
vH9UCIwownQ4GCUPUQ+5vz8qXGZ7hYEAw4cCmMjiO2YMupdj+4B88yUMGHUyw0X+UaHXQ86xRVyM
q521aA30c12OkCsTOKJaqr9OaP1jWRwy2CbrRLgo7ZzoIYx91JXxugF6bafRbdEgt8iuFfFHJ404
ppOnvrQwz1bDmN0KYtXXYyh+BjbbTTsEfJMJf5sUzgsxWqvStNJTp3J8aLmgpQiK+oSntz5RJ9an
VGvohvjJT+pvTLc1yPjUpU5cBYbH31ZZc1q+a2hu7d0mO4/F9E03+kd2EPY6UJgwNtPkIKjv/vpx
YJd9GoHp8qc5RKr0DYSx/NN+7rGtN+VX5MX8xfJnjM9df5rX8RCphNnOPoFX3hWZGx+sWqtOnTrq
5bu/fjRJhwv9iCBstiMp6dPyXncTfkBLxch0fGVTTxOHnjn4nfxEqw1+E3FjCcZ5IUk6TvbQI16s
to12BimiGxr+5cp3p22LHnGdDe5TUqkkqqAuD0k5IBAIqzfShuH05emvH9PxKhIdSK+Tj+wocpUr
w5flO0/myJTH8JgGcNHwM/CFmp9NqOuu88lqTiJn87d899eXRFhbs8z0w5DEP4EOsVFwuwZ4FF8K
z7uPEzPdl7VzNol8V6SEaZ0V9mdfoi3yyrw7dU7msfUKPWc79P23XJvg4DHkQNjV4iBKFB5uqqpw
I4huXvn1bEA0iI0NGgQ2wcNnWh/imCXtfGpLwkp9dMeriTSMkwnNSv2xrJP5VHvwfHj0XoSKPdSi
wFmFs6ODbwZ8GBAoB2pnOMJiVcI2k66P9JrP4BfoFMbJr7omPV69o1KdBgY6A/Ih9fMuYN7Oa0Ih
83OewE2KaspJyX9jEk1hnfFpKuYbuYMw4FYDPLjUluURoisMClBxTd1xYRG2TfJeeG3NL2XgXzp1
vTtuoEhz6ttRXVNeXYHBUEg6W2Hq2hBM3fKdAbmOK0qEQXfsWz61CbXJUTO/xgvtLlZX9vJlUHCX
5btUAfIwCpKrqm6Jv/4ioDZHLgKmYEgdH+yqePFZ98N5liehUHwxoSA4FrsSnHcXw5gA2cfkLD/1
6nPy3oh+6mchx72ncH8whzd2ICRcF5EefJiAFo6Ls4MGdygifwsz/nn5DdrCEhQKK9ik5jYmkD1A
mfMyWT/J5xRbQ6EIPZiE40xv3IGsVH8aAECh59+54Us2PMI9eaYbop3T9iHpzG8ztEMSV0g2h3/o
4v73peRJFOfhzuDe3ugKl0is8aFTAEW0auw2QSoGY4mGY/omAxOaY2Qzp4JirjCMpgIyov5AE64g
jZnCNTboP8kPhqWmBB9GBNRRKrwjahS5HhTyMYBqAxXSvXfbTaagkIE7Xum2PPo0rzYF+qJAbzZ0
9rlgIUoy3OWVFGTSgjbpQ530oE/mOAYShaMMkuGO/SzmcYWqZGi3dmBX4onztwM0y0FhLctHFPIJ
HGFwl5MCX1oBT3a6GGIlE+1Lt+AxXZByKKrkqCJcgpHKyCYVa5xL2opqoaTSSZmi39tnF9kO+lVL
onFKDrPRiKvT6pvAmZpT50GwWuqRpovLPTQutMF9J/GYkRKQZzVoeMMQWxCGbOD5e3ttVm59wacA
GC6V51DvAYtH4qpH9YXKbwqNG3OexDYONHNjoXS5q7+aDfqn2TGnQ13rNjR32L9DPa1HYMuctOre
oEFFQED2Cr2ChnBFykQ4ifHszXjo0P+Ns/asNbRp57r4sRwub804NxUZh3n4xY1ijyOxaYWbxZH0
DhA2tIqnmcDaih74qlco27rK6f0HbXxkwmaI0t0RtT6ziGrzBnAKDzAByDNAfbPJGCP2XilJ9yCH
Mqqzg+PFX/wsd26CjDgLjREUhoh50xcy31hZb4MipO98sKI8vDYdUwU/dO19wihuZacZb6fox32j
jyc26MmFxuyjGaHpMcbA2mCxZQSQW96JmwWNsLEFNpdszJaJq0tI1Sf7cznZ6K8xKAufQrOlw77u
89yhrYV0vzIQD8e1eV7O1fJHegrwtenbX4RkIQjkOgpa5xDFl7QhiIrQy3ZFsGWQFdY5pjeMnbPq
TnUa3stwOKTeUOzlkGM7k4Zz8OhxbHvWfoPrk6HyJwNBMdRe6cj2EHSfcAs58B71V9qLceL2G62w
5HlIKOOac+BF1r0PutHKvfA0qj90RWaeSoBLYFwG0Cw1151bPy11X6RZzGh00zxWGh+ZXbufXA7n
Jqy/GsGBbpI8SI+ctiSoXqV45MjCuzY8dXNrcNrrO4bU1a0bVM+lNIFyxna1KU2GgKP9aJRIx+vx
E8KOdhMGyGqb7jmU9NAZBXkrUVhfROjHwO3YAjS9faMLGh2zuJGMIA8T+0cmQILVuyjayzzWW6ep
EaQGEowiIpIdgrkMh7SnW0+EqBRtbG+D1E62JTnjLs2mzTwQ6Iqb+HsXw2HsWFSOAx3JNG7zu0jP
9oCfGTsb0IPT0lbzwhF8O6GgsiJ1lVsI1i9Tf+2Hx2M5GZLhqrcuUvquPtmJ8zNtmktTtacqqLd/
rkTN3wtRV3cQCQhD1yFlOabrvHe5JRbQ6LL60UituZHGLznCPoJOhHdKnvv+Lirdbot67Ypl194W
TvELtx4G1fDb4I6bgbxWnFB0sWWkf44jS24SqzhUITVCVQclV0s+wG1PL/+/g/L0Z+aKw07m/63P
2tZRW//eN1H/w/+VZykbuOmiy8cwKCy6I2/yLMv+H35yHN30EHCh2uHq+F+Zlvs/OqZ727UBWSjJ
Dr/uf2VapiJZMFDiH5ANg1zhv2mbmO+lQSbyaUV9MYQFFeMfrgEsn5ZOAjQiTdXs6JPAvEySsAKH
1kDlWM49S1yG+wIsVd7/SHnUbKc2SNeIiMm1UI+kcTDYcHj40AkXP0HsXYvZ23c8LNc2+H04180z
Yd351sxG4siz4k7mzX93I+HqgvdhWNA9lObTMc13AuyaFW6oFGBZ+sl0G6EsqOwdJOfiKBq1oqgu
Q9jkAw9yfZ80hXGNq3JfpwnzMYUwLSKlv/WehRyKY1fBeU4nB7t69WN52gqbvj/5fLjyTcRFf7tY
/mU/+k7I/nbwnErLNKFgWjBIft+Oeq0LsMrWoP9PZNE7pSl2sRd/XSoNkZxjwaYmh/C+mtjW7sTQ
fFtWoj4Dqa97+fnPh2Opl/t7I41zyZNJF2gK+e8fnonQ0qDuhewplg34mJeHofenU64Zr07cHl3M
3EdrRLHFJNeuHOc+jeXByGy+VA1IHo1SzGkeJ8KAVUFyHVC5YKLnOeW7grleFZhrhMakNkeUUuUY
BYeRbIqNFmT6lrJ57oprNGX6iViLSw+A9dwSjvPnN7k4dN+/Se482o+OkjyKdy2AlplbbMFXXQHo
hcro919LJPGY8bRfsw5KrkvZidfefF4UMr3TPkjyw1bl2JsP+hQyvlX9iiFo1kNSff/g4NTV+v7g
wB9xNUjbhYb0TjwJ4Z58WUwU8GTTeKNrKPPUqVouiIQZIgTNkkAl4AVefMtcuP3oivyXSwD5GUpQ
Kl9oOoZSd/7NWlEVeuibYpDsn+xLWATMA0t3XbohwZVqLF1UtJ+IFcpWOFrStw+3z9SwqEvXH5yM
331Ny91BW5fPSkoPI579zuaBOKdEYhPK1YTW9GxmSQ4DTtld7PxC48V22+IYZxPpiF6KS64sUZPF
xW655Ud6pbthCj86P7+v2+qY6B3BV1REBNsCHPT7+SkJLFP9ULFqnTnd9w7h6KFxDWEWLCPooKRM
cyP/3CWCgYnGSHJsmeFHc3Coc0PuPjhF77ytb8fjgjYyJO12DundBcMWDunAkEmGOu2wdSDt1KIC
aizG4Vrf4tLaFYIDxApfr1u/Dta8w/KcVla543ZmC6Kqxxo83b53udA0KLKrKE3CtQ4DPfJ9Uo+q
lHgrI//KGEiOE8OzpNCOFilXg1XVJ8xNCRFFc3HMcp6gplmtcGURtzieltiXcappBs8F7M5WbjQ/
ht8XTvI8OvaqEkyDayUy9K1E27eT/gm/OKE1/aoYLXE2Gvi4qiG4XHrVHBvsgwlRmc2ct+XaZ99o
HgRZIRa5Su0QHfIsxuqsHvn4ptTYD0ugX6Bx8xyt3ZkVnhkvATSkKvwprK+6/DUXFfu8yPb20r06
1vSKo0meu7zaJk1ZElBLdC8d/mObpsHWSIzsOE3RJ0sZQauihkSb5g/1mFFEkmu9Dka6JUBeiWbi
lC63rSVm/9AzJaarS7oySEjyjVDTtdSqYVm699bgm7tB7OyevOKqrViGGuprYOVnuB/VwTPLr07h
WbtW+hpDxXyTZ/bLBxfSv13X0ClsigHMrgjKf7+uo5mGZQbC420lGurmovlmD+/RLvawB5gkuNk2
HJwThsp94GcMRxI6ktNo3/dWefvB0byf6Ki7zHN5NuuO43n0jX8/Gqdy2S/3gVyhtvTX1uA+8BH8
ijP2BSM5B8zwpbZ3kHwUDad5QlIKpQrH1VMHlAAoV9mhFRhS2/3wfuOFf38+MweT6t43LV3i/Pr9
wDy/sOiOTJIeh+MeY5/RtYWSapkR2b73FTnIQ+7ZaByidifhxB//fGbU4+X96/N8JlRFUTvcpaD4
2+O51fT+rWBYdnZ+YJ6lNc87go7Zi2XEPRqxASQMEuZyhf75xf+lXGFdYGUyyfBk6/J+0BZmQTQ1
Jg+b0cDqMyPRIXbP/yWUBLzMMSdrgX/TIWjYJE7m7MrKebHBwcf99wJCzAfVCn37f54MC9sd1ysK
epN91LsPo2hGcl20/5QrEem/+0KNaJLa/96G6bgzQ0D0g9UbNLByevHZ95nW1XJX9oIsJJ9W/DJ+
0NPkqhlwFSrJIrMUxFBILoXpgbQvvPbaBPJIDhuxUuoFrFEHauRr4rD8rq7P/TOWiIjHbuldksKX
Z3qFPk4+FsVICz3iWwiJpeOZYYyG5OsgkkDGSsvGpeG9d4bkJeKhl8d+due1enbqMo9QWazaNWXv
1lWmrT4MXZz9lo3P3xm2E9XUJQLcnLnTU+bV5pc+J09b1+fz8iBW5oeFClDEbooKjIm+3UB1Dbpi
OnUIhdEJB6cELVHbB9FNE3g3Nd3HbetENvHIZzcrieJSR5w0koIIjZDmsxajQyq/kDcE1l//ZFJK
3fs9kHiW7x3smD1jzm5TFla4W8rn2aejWrm4qnSg62PjsXwEB8tkuVhcfjXX2SUCK7Es5ppJVzqu
SELeZXVvXJHCYxaflAQIXI7xRO1Jh0PMdFlkdMJAMGxsJ0+20AToqKvHflR7+nVMhaHAkGFLmiMB
dgbRZCjYINyoX7oM0IixYzjoa4+GjogqMhkuFG37TDx0D4p4yxgz3I1hyfAN7DyBEA8BwTdrmLGX
omuMq9+mL0XEpsYexXW2eFon2XxTCDvcabmHXoZFZ2N4yKPsuXfWGMo6EM250mnjki3N+CvNyLOp
B91JsnzDNEAA1SD52QrCH1iog2pbx80zcsnuphh+LPV4YZtyO2s/SxML4OCn+ZY4XSLa3ZgoM8Oj
/aNB3qddvzXb7kV36uLa5ZQdlWl84Csx/lklOkI3mKXh78Fd896/ko4+zS2V1RAmAD5kl5U0ximL
JWnAvdESrI4rGH8CTTCGzm+tCqaeyId9aXz0TH4/W2SxEJYEQ0qEDqYn591igWKv88MZn3VOJ8nO
w/y2c+G1BMyGSPOFgv1236k1tShtB5Vx920Z+37wdPy3k+J6mFB1Nu7OPzZzeje4XdyyoV4+rdps
Wd+9mTIr3sQ02ctsRCJbBtOe7dv9siuakbrbkEj++y2OWjqpT1nQ1db+XVFYze1YV+MsV4tAGA1O
u2XuiwVRbcZpChwtZZz2x9lDDu3OB7wcx0ELpxOcezzAsr4i6tlX+QQBKN/816eJxhc4DbZfuLXo
Z/z+1BaZDIZuFjxJVOmJ/i7CxcNjJiDjhCk/wJxBK6mkau5AszwttZCOSXkqOJl/PhZ1Zfy+mtKV
AV4rIcMIF6DT74diheTSTTmHssiMESh5+wDXLzGzEH66glV0+Zj+/KLGP5ctukEODR6bKT19HFWK
/W0Nd1qrtbywReZUTZBsyQa7MVxRfsGhbO2EJB9POj8WSYLt6a+miQkDsBIreuVfCcNZD8UgPprP
q5P++5lA9ijpLOnsbLCkvftQKjnGZFUjvTKHr6OVyRNphtspZZVS0vsaqPOxiMxoH8Q2iZfQ3svh
h99NxU7QcMZEMJAeY7Xr5bH659P1L00JT1DLA+5RPZ5/NHjGSvfqIROAC0faseBEHhr9aBhGRnPA
kZvBqdJtNHXmVh+9G5pQAZJlbnVBq73V52pjRbDWgiz+7qCB2hbEEmyMUVygcwWs16R4Ojn7oDka
kAwzJCEJ6tFtveizE6B3jpd8wzwDTJJmh4kZxYoJTUHbOP9ot/vPCpz3CfvYQ5vgokx4d1mEXGps
F12MPUhTGJ38cJAhqyaFPOslg+LSR1DTdGDWGzlY2JzkS12ho2n8UUce4Hxwb/zreaeqohOp2oQ0
Kn+/TJOu70RvoS+2evfSh2omqDo5hUqoniNf29eZ8TKzCSN9kHWpnI+ItLo1abF4csKZUVnY+vQr
MLGrWioY4cPWRrgfZpLvUcwSWe/qZ5KizlPt3FrYF65OtR4dXTsUQfI5TbvvrYagdbkTCJKhDSfz
4oNH5T/raTqHNn2OpdmCGO33N2kbbZN5mgNsS6mFbMd5wrm4d6KiJOgkQGHFXjCb4/446fLpzxe2
egi/u+Uk4kjkbPR76QS/+7wLz6n9OEroQ6ndKBJkOO5Kara8ppNEYoNHjZBnKtf9n1/ZeP/SFg1T
LjDQf46rW7TCfn/Xfpez6wqhVBXkdFEb++vBz3Q8P9FPX4mAlu22nrCxcdRWIs5SJoCVcV/GUqyY
JmIHCfuElsOMa1Gvvrk9CoOhnJ0PDtR8v6TShDLx82NWpjPpcaZ+P1ADNUTjW0QqLMaGiDgIuAMT
Nf0wyv1MPNtN2xgooidKtuWwJrJ4sWuFZ7+5Lc1qj5dnIsh7vPXpPtzWMnksnandV6T9bnsj2CcY
uIyPyiPkRO/7eBYsEHbxeLMhmyv54+8H3kwaASO18u2YJpq75ibR0EHUft5QpfTazgLVgCs/2E0v
SaflFyuWe4yF0Y6Ba1WzVJuza6xJXI53ho75iPVhwrISPxVmRVKbh6+uR6Mv0OqLDtG+o+T7qkZP
lKC/QdlfK4m/P+97gRay9Odb6S4pRj/8kc+7DcOfVc1a4hF2k8XTc9cr+oh0nkBW5cpYMLkj8GS2
Bw2eA2K9U2Bx4a9gwEY8NQ/SLPdhPHyhuXMzKduCk0vy4NK4ucnwNDR4GxplcqhxO6S4HqbWEpex
c+yL7ZJgZtf0UGY0AfwuDBPd0H4JeGII44Tme0bFzyC5J0P7cRrKbzoU14utLBd9jyQy8GMNwaN4
aOiRHmRrbUheuHXjoLxMaeit3JrKuLCb/VRFWAN4ZCRBGdzGIhxfy9za1Nxba9N2xB1Uk2Cd1s5D
4CBBWvqLCVZFMo2vRioJwA3YZoX2pqm8+hwn2itUlnJdoHreOKpXUyZ5jUK68o56AvcxaUugd3Fn
3eXV8zLpXuqaQhb8Gid4fOsGJaF7v9cKiDlG2/3UsPUsd70Z52gg6eyuw2gkAJ6CiBEiypNKfwYI
o3T9nrUvCq6T2bRvQ0f/UVSWe8q4ylZxnf1q4/45sqtpNahxDv2D5NBW/gUCNaNaHblqGpLL3MA2
Ikvjok24ARd1aJYMp9zKu93sM3q0OxFt6GnpB9O9SCL3ttIq08/qMAenQENYBNFKJwZmtfwooprN
YjK8lXENYdwY1GS/bwMqW5CH8hSQIYxv8HGRUjLXFVssSOYmkEwzgzHgmouQsLdDe8N93KSi/5SW
SFmLMtn19exfA2Gi0p1fSz+sL1qA2zAwQJL5of5Iznx9JO9st+wkx7RkHOqZB6sZ8/vlCbaccPTJ
KZgn395O+DI8LR/PS2sEAdtVTnAx8pg1NxkJRFr2zQkSmC0pd9O6dNzmOPnjGd85U+P2UrsoZELD
ep6de57SpMrTj90WeP7SAX6qP2XZjs3WTD62gdZ+nHdVHNJFUF8qA96hm+iEFagSpW46d1cgM2Sb
SizpEkY8RciZ3BIScjNoCZwS8xrzmEa4oIeXUUWxWnS/KdQcDO2zv62MfETiYETEFzdWdxzN77oH
IE8DFvYSMKnDD7eehy76SQrTOQgwMY+KzgJX6gKY8lVk7a2gd3Mlf+QL0bIQyib/3vNocET63Wih
ohjtsxFZBiIHtJh5PdlbAt9ul2o0mqp6ndIhW2EORZCs/kVsuV9IwhE8s5RmWucqgin5bOp04xhj
4Nw07ekYyN7eBWCmrti/ioomfmNW0xpz7Q8ok9RqAZVXgS9NAhs7z162lyVBM2y7AeqVIKsIGS89
zMqRK269pMl2qV/HF0AoW3w+4G5DjNWDtwOV8zknqXrfztW31M8R3YrxsNzmszMBeuZM82tepau3
qB2Ae2Kf2DgCYpKe5q957bfbWW+Kt3dja6F7Dj3a03MLBUhvk3mv0wreL1dNN2HuyQcDRgHiFUNL
GpAw8qYI+vDQjM061R2xZ/n5kvnA+ScXIHJSkgyIXHnvC/vOh0cdRXr80IvipQlgFZVF9csMkbos
z4JRpOtZFs4Ws9tFIy1771KULn/loU3cwxQI1wM3wybp4xfHr6ujVUf6hkA3wuZVmGSjFSFRpXOy
K5y02NFFIYoXCn9bR1d32qPwym/IfbkZDCPYmr5ZnwTHHRuzfxyjFpXzre3U4rbQonRtFSR7Mie8
Omm8Y0HNzvZ4ZLOgoccKnYs7iTNJaP2dJm87Mn8vhT7OeHyaeVtMaQaLnDJS/RTnenOHRR2JtoWV
DX7NY1weiAQcN2Luhv1o+txLNpr4suZ6Ys7LSOBxMAHLiZ7I71I5OgMbbmUObwcA4DRvjQA0YTAm
7Kx/gnpOLjUywRX9ouLownJqa5ntzKiad1i8ZqDRIiUhM073mM7mddSxO6iSBE8Q81YNbuG+L6RP
LwYnZKaPzUW43Vf6NiQPlNHjQGonTLRMwITwSTeoGIVLMBqWgv9kU+qdI/dllsjUYpmecDOJ1RwD
piDNj1ZVcGpJ2zJHgVpc4avmisSzyXDvyjTDxBSCA9gGIY5J9EnTjZUT6aPkYhOP1kAZR+cKVH3j
5+flOacmD8ciYKNQhN1xig1JrunU4aLVNpHVJwBODBxalruLy+JACpM8LJvbykgATMUkW2uzyyRo
AOU2lfPFApFkGNzUcIvuhEdiXZ82pbrPezDF6GhQJONxVwVyFRU3eh8NJzfjYyKK7KauAfbnSFb5
iOd7fcamJpD8Po9t8hj4nXEMTEwMA/fWJELiBjUAyBG7DPQB32fruScu3YrL7mn2hLnuAi8/ErdI
NhUBk1ivSrGxa9ZPRXJxJG3nsS2NHRsoc9c58ufy7A+wxq0NpLGPgWvQWAVD9a1sO3Ga1TpRRFWy
6o3k13IHNX648Se6ZHwKHFV8Xn6DYBlC+v8dxgRBqtCAH9nMK3vUK1zW8knDrnsJDZnddcQ4qXKg
rgyDG04PT9iyWP40eZZ+zLG64bZWY52IyjWZg+bWYAEetWy7dECW0f9yHIPDZmpEyFUHhOU2BUqG
JjkWuvHJb9r/2DT63j3JVGjrPi007trM3amnZSm37BYkzerRWPWBxbO+iSu2i7ncERy1dFeNXuNT
rjK4kPa0o43lkX6jwXJWjgK8ZSFxZwOWjx82NsV7NC0lWZD199kwk23oe902HmmnZ3aT7/w5Iqc8
Sg5G7GJQVhdBwOYMB7ZBDPLSg+ccYddo/X0dd3eo7lrknIJe8IiBzLRqyEAPtZL8LefaVFrFPMWS
26Gl21ZO723ImTwsnfilmJgSrKAwsPu1qkVYKxjsufNx+QczAZi2Ty2GobjkFeT89luDMn4ZO+G8
fZ4huWBnylBshT2ID7b/qkTd0+IfAVKjdVvqMFoyjI/EvMNQictZ25Q2Njt1+pc1bXH/tP18nIt+
l6H13fHx5Md2Rpdti+lcO4T1uXRDlo+2iZsj/hR7I7jwN7PbaifZjJvKNdJtY7fD3mPPg3RdfBvT
bp/IqbkmTfLk5U219/MoYNBgweLUp+wUa9oVUtQOA2xBcjXBY6GcVGLhf/ro6lT6yXiMBYMWj4lq
g7xoLUJXe3HqceMU1Y9UCmPTjiPyOctIEVsQBF2E1RnW0cKqDCMW7aVr31P8YxuSn4UxQv3v8x7J
J7u+TnmbEld8jRvnoZl7fRfZ47flf0lM+B7J3K6jZRjtKfYnoZAroitRcGp9dlqqLnaMqENLR2We
Z99dMm0AVgfGPoKyfdcnM1tJNpzLbzTcNjvnToCTiCeKPyXaSg+LZG/aCTujEDFwlln1HpEA3h1l
ynJjPT1iIR0oe/R8Go9GyJhjCpr8vsXXOWovnhmFhLpZ5yHsu5vIiu9GjwZ+bdyycUlu4hJ3jtP7
F1c1XZZ5AknDeMLpxmz0IUzXy6VYzcSsmRrYBBmTNeJqRCTnyU0zJAdUxPk1tBxCFutq3yOThAVQ
qIrB35Bt8hUgaXZy4oARHYOxeGwn7J3msJ3HoqfM9EiulnC63Sn4NFTxI+0XeRTRCFxlKfO0LhgO
SehzKTmXRYATdtAOvLm51Z99NnB+kZKpJ7HzU910KzJYKBVj81D5vqDgqNVaV6XHHE9/X/bFFQLh
ZxAZpLoG5UNWjeEjKTPlNfMkacsAAVkSrsvWe4YEAgiWMXZtaPYaVS9cvd4hEWIcTpII6GUNYlOB
gyfN9sRQwlIyGJGitpSbZUpbGnN9JqTvMOX957J13Z1f4X5zfL3ZRzhdif8pqbyVyKRvAUkIv60o
QHE0FH61ayY19+6BUBHzEDLFb3cMSMhFNp+KkS5REWOP15ymv3Nail05vnKT9G+MTW2Q4ZE51HKp
JKM4sYfGzcVMEcwTL8cIlc7mVDeUL3JYh1N+LnujWMeNede3jDZV7VmC31tZvih2o023A9nD91HK
/ikovZtghB+bxvndHMoE3Jm3HZvAuYHxxfqumVtMlDYsCeQRhmuV63GM7LO0k1OFSencRwQRAZhH
KEL09MjDeA0TtNsu590NO+0YDoCZsjb3N21MGKO0Bg1tP2/BjGvyB7OELFr9jvI8PQ2OJk/T5N34
WlJck8S6ItMuT9QAvVGVp1rWt0Va8e+i4Nhlff9kYnRZ97iZ9K9eM1bY0Ng9Lkt7SU26bmfSkpQ2
zYWhiI+Y1l5zvwxZsVPfk0W9Rcrv4FDnwRDIQltJU0vWy167oVd8E6XecdmQxzZpxIizi8Tot8s/
X9akoKb+yoa0hu4EjRS7UL9nIvuwtD3prPzngdTM2e2gTa9srnKKQT4zl90Ut86+ZMdsN4rnkOJ7
rsz0spw3ytZ932lyt7wUd1fDlr1JMDnE2q5woxIgZHwyU/uix7Z3JjY3PGRu+Jrw5NsMTegyGy6b
HXY9Gx4aG9+i50BDq8M9Lx9ozhnX5SxYkfmz0yloXIZkoMJ8dB4ZmwudO4ExpvmlaKvPtBajo+aM
l6xsnJtoNqqVysBAFZOXGy+zMRXh3+qmgCilkKFzHjwEbFuhcxI0GlBnzrZt3dUJj2oZZUf6YRYI
HbaI6nl401QpVcN8wAQoET5gl1jOwKTkipFJ8zB5FnXzPDkok2QRosLHY/FVuoV38CmIazNP12w2
gj1bdLqehUHgZBL0jD6VJyXpJb4TDX5CPJGCVYJDGrvoUCaERhpimM5Rix5A72Mmo3Dk0IvET/FU
384ijM55b3yb6ym5TVvdh1o2fbP61mAXFdjXvK7WbQxzNtN4Ng092ZFZVTdPfvkNhXfEm3eNC7IU
hgpGZp1mHK2CYJKzQSm1S2X1UDhddXDLtN9VQzNsRa7tbZ9NBdsJ50sy6au6hrxvjwiLKpOItYyU
A9fW41Pro5FI5PzZjNg1u1rgHjSdT0K3KG3hLQwn9m9fqtLp7gMiUYQ0Py1GRdxREQ/XGq5cHR+i
bIzWS6lDKdlmYsfWtXqrIQrNGi5x49KKNCiK3ko9/J8rvRLfKMCwvTrWfOqG7qqNGZxCGg0E5e50
r802QdMG95HnZDvwTQjm9aY8eCILzg59ipPu0YevrVOZdXLTgk6r8JFyjSdXpJbGje0gTUK/+JSJ
sHyKNdI902p8EARb3OlGtSmCIL7AD9Lzc+H0Oh2waHpOkGrUNVGGTRI+NI3zvYfmwkiaCOqkegKk
1xIr7a61cUwvDXdxGVtbKn2T4Dof84Ib3aRhyjYsfgIiws0fAroIMDg7g8MA1o2g9xrTr9iIbrUq
HVaziQSqMz8lzgWGb31TWNYps+FsZUHuH2U72ZsyD+jaihYWST/tvQBXtZa9cl8BjELYxfR/O3gg
F6IiovUZeTaz88TdijpmlzJTjk9mdDGG77bFUWrtWLB3m9J9Nw0/Je+Sj8W76nP2akawRwJhjUCE
BMt0TqiJnxfhmcTc4BxXjdyX+ky2ba9uB/85M2EY19gBU+e5ZBNJMl3Pvv//sHcmy40DWZb9IqRh
dDi2nClSHDRLG5imwDw7xq+vA0Z2ZVVZdrf1vjeyIEVRCpJwf/7eved6YbBIuewXac1CapPmJ4Nd
jA2mcQz7MolaUg5Y+pPKw6swGgjK+5Dan5WajWkR69natmmApGVob0KyR9am6V/imkmyw1lnW5LM
uAyFN6zjaG/WHdSWuOa0W4gcTZ3FzDDEryRsep80QoDTE+eNzKPeV40VHiCENXN3s9JdZqpZcUSZ
9Fbwji3dpJIbqXHKhMPzJn0QQb4dPcH1greI55V3Kr3v7WVlB/XeDXOcxJbJ+MZ/rLUmWdveoglA
6g2l/UNU3tMYaO5d7OXyLpy/3G72puyXhYZ1dhj5PE74aawp0x/Qxax1CVb5dituaVYmahdFjX9P
6ucBHr8jeVH1usPvxAGUI0331octJ3s3L4BxNGJZ42tftgqFRU3nWQm1QGGerRjB44m0zHERR+x3
vY8JvXnKwIDwAh+k1SfLfGDLVRU/7iRfZvBu1c21ZpcM5qNiqApw7uC9alu0y74HwpZaVrdOdOhb
Mb7JrGpIia7LPSlGL9RmP5r+MWRpvbEVPQNnjmupNdYvRTFJxG+2IY59Yzd4L10/ee4jfDsyTeXa
V8NBOlNA0L0OjjehY+7ED25f2wgoGXfieplPgw8dHP1t6doadI3ylFrACJM8T856v9QjP9/abRCz
6ZBB6CvzwTCgqjV6Y+/iYuS40NsAnewhPLZ8ChOnUys9sC5eA0IlS9CWjKrap4IhXDucrCTSDnqd
P0UuLr5YpOlmJkl3cbS2kB5XiR9tVK3/dHHwWtrWq8VCk6STxoYZL2NrKrCTuizT7QBov9/nFkhE
3Y7ReYpxdrzrd6lpriq3TTaoiOu9nSUBq6MuD5OMnz09K+8j6j54JCu3YkhBfYexUrfXnNXQUXFg
SGOUT9Nnb2DPTmxk0rDX0QgRv7mQfjgcbSw0WMRAx4mFh+YLO3JF4Ts9Dn5wmfwm3NAL3GZ4kn0x
3qP/fiFR1UffL92VwxJYBRAVGpuRjSbfwJ/DqyskpUfpMhhLvMUQjU+q0gzkPuZj7xnfHs7WTU/0
G57g4tcklXuFqH8TjdLckyVzqKv4JW6IZUub4sW0gx8/xm4QGAw50BmOZ+T/2jbMtRN2eLmtJy5k
o6Ltz190GAalKKUKHupY5x627yr1CdjLw13ArPi+CI1vGX4hKU2O43QQYRJeGKfC4jHCduF79AgC
vb27E2NcH8TUHyZrqmcj13trt8QRFjafpMFflL0828Uc6OGUZKpPKczHzl6h8iX1tvXvq7p71Z7s
WpJ7SaLNjH+gYS4JEs9S3irGd8XZ05v7YGr0rRyrDUgnxkje5zDODKHi13F6bdcSibHRaYQtuvpU
06Rd9a0itIpOF6wn5hvVGCywiS21CSqEoz50H41hHVZPacYRsopBE5F4Q58OYFxU5vjmcsTe2QBj
McJRIEJtP3qwN0vfPVDfV1dhD/RcwzgirCVv152n4aUDynYhakscdNWfw/lWRMbdxaZCOSiHkpCz
bl+/9yYQdurepZ37DWd1tnfTcVfsUy3yXtdfAfkhoRwIoGeUz52uBasepuzGionqxow8I4uqnj23
Y6RX+X8ajQ1uRqd7YftMi3pPkHkG1arJV2ln2i+1Dj7EF4O2GdNKu5ZVveWytu7YbK9u36S7PgsJ
Zkur8KlrmmaFDum+Fb8l3DEifTpxMabUvUizr+/7gJTi+a5ER+RN6nO9tD0iPQbW/JXU6rU5OtHB
ng7o9y9aNhiXgReS2ILS3BgZsOTQVksgBZTkLWuwhZju6JWBeCyDjZamwFsbG4sxKsVFEaQgBoKs
fcStCfDKl94u6WtAnQiM1hgpyLrin1s3CNHYrTROjPd2EepzF+gjHtNkW/qvjW9Ua9H6c7bXyIdV
fxGT+WkhFLuPa16VvI6aQ5r1ZKTbbkEoRxMRpqj0XVHaz+zT3Z1r9KtUkdGDN7XHkzrxdtH7/Aoq
EbNX+4BVG3M3FNZrIs3pUG2krcy72xeyYsM9msMV8r564zT4I42oau5dtxdbfOpvuuiZVCVZXQAx
u/07Rv67zsYatDvSzqPXVs3Cngi9EpTJB1EV0aIZPW2lMKx6qTkcesSbAREj1I1APFTF5yjpBR8T
sffqlvVfxC5pPEFzb82/uuvyVdTQfAp8JejaVnsT0vrePtodMmfJPI4xVyr2HT04r5PyMTtHE83E
yNJtsqkSAgSKam0NkbmL0odc01fJJLYYszqNkB18LXkcXa0Mzp0nqj1ghQfjHJriEEY53QIm45zh
8uuIS7Sr4c74QfhWtfgtq5gspzQR4ET5D7c0tT3qzKIDjhImT64HULnzP8YY+HDoyKXZm/G6PSRe
oBO4VRCI2yZnmThoBwI6/6YKl8Av+k1HQ3kF/utUEYSwtEXGkW9K+oPKcg1EBqvRmIXhPFaE+0cN
nYu5Ss/MB5GV7x7tdnpQjG68Jl4PpnUWMRZw36qO0ovd7diiCgS3sI5gvjGZIosutLGkpsZGYQpe
5ppEVqL46xxfUojjiVp4/YAGZ9B+/Gp69xDvCRRE67ydRaQIVfMmHDfezL2lnxjBQ6Xz19nWR2uF
wR1Tj0dP7y6xZbU7v7WOboZTE/+av8VU+hkP4UheDPsYfvIz59c1sRbuOhBoJCtHftFoe7b1ks5R
UlAgIbpiOGmudIbrj/qQXkLXHpZVs+md2H2JSFnxugeakT7SAf+pH2BmwtbkWGWrD3cQw0K31I+d
KLIi5nAgoYPYIneUbOSl0ZivgwSDrPwHbGWE6mr6plbxGlH+ym0d4mRrrB7xHAqT9PmySEtUrUbC
nLBelg3bhJbjy9dpYAmVxBsnbpdDrvAL8g+8+IzhdQpdKvoLZCO11MwItpvY27h9yeOV9brlVEx2
Z7dXolv1NP2a5hUI6mdDI2VZeONDEdec8UxjkwILj0GSqBC6chC8KxxiK2Ahz0UUPSHhe0iL8Frk
yVtW4gjmmPubwCt3qYuFuFpaDqdy8rTnwi0P0xQyXnMF7RR91RKeHSVABCI9p2EnJdzx+M7izwkD
OhCT92bn6XsjEnosdnKO0DxPhF4eDK9M+FAWK6VCkrIy7Us3YnMVCfcY98nHiBoL0QpjGF43L4/e
tSx5DZ30waOIQ8gxYsGOPHQ+2LC2TV4omgFVCIvSvdN8uoINY/dFLfs5ym/8keMKXPICZ++l8L3H
zO1+qlj84HivlrZiHQ8ydJKxj0UQkSMlzZw/M10rc+wfkAfbO92ZXT4TTpJl7gJH7vpR7REy9A+c
e4wLaWrkvEi+G9h6sB0UZcPgZv3D7SFhbH6j5QSZOt/lg5Y7VV50uD377S5E893aGGDZkUzBk0S6
D2tas+9v3/WKjI3WMD7+/gYHKuKqaKEj/b3dQuJzs6a8/H12L7H2VUoP+l9Pnw9zJa0l/e52n8FJ
64FoqTgKxX4YByRIFhd2atA8aNuLSRtpGJqfyupDumTDTnYsRAMFOwvxd8t1l/n1tpDlT7Dy8pre
ikx+valcGAEmQJLbdrrhHew8348oV1T/Zrr6FyLIbRUjuiGU5n0CGk7m6LQC58uImnfd9+mt1aTv
VEo7EkXb8tfgkg8jmlnJNKKf7ZeyLv4kWvWahY620qCGLbspPbvEaPamJXel24Tw4IcPMBfamgXS
7T1IBa5IDvIk6UOOcopOZN5f3MEZyET1IDBQtRqmcW8MKoQ/+uDH5rAYu3GDF2/itXhpTpXO7j1M
7g9wdqEVHkcnf1h2lv8S+yCIY9s/oKsxBL0K302oxDq0AwD+cZnXYLVdi1Fia9B1t7uCXhSIUG34
mOK63UaP1ogiRcMYqNICxUmNVR8FdrXKDIbJzQGmdL1oy7to6l4rF9p80oiLwyCXsDp8onAGybp3
N2GBalOEgjUmTokzmXRQMMHSj2uUlwutQR0RhmBNYOins5bzmEbKXan0qwhTbxEknJRU6DGQ921o
BzGXjuz2jDyybevkgORnIaKO8tqiSIQibv7qGWqAGvnbsm6zxypJyTCIBU4W7FXINwDuCj1Z2FZ0
T42/623vAqM62xV1sU14Ixg4qPew4RqFC3I/FcGlsXt7UWeobqRh3uVmtspzuZz8ku24KVlrLUVL
NBsduhQQSqU3Xh0r2TsVo9iAsiZR7afPgaBsgKLQF2TCYLQXZ4rYaeOCqp4og8SO8IDpE64RDY8F
SLp5W+OY1RVfiOFicCVuvC5dhFaj1LZlBchnsqDG+oH20XXBV6xV2poghdkTxHFch4FaFqomv44T
DykuD3O2kqa1Eh0RabO15fh3QULzJ/auOkZpFjHebRTndwF54Ou+rpK1l5/Z2OVjqkgb61yKP9wx
RGBTPY/szVoHxonPZAkqPto6rb7N9QktYzo8CUFIaeVbHRV/mDCoiSvOj7ArsUV0znXQije/xGeh
jpS9OtkOwl0mUj0TYKKvaOF1Vfata920hqe6rXNkfoq4HUILV00NcLWcw9Z9Gg7YIImz9OWVmNZw
Q4N1hWkFteL0RKIbM3AgpWHrAT7KKSwzOvphO5bQ8UJQoJGJhidFIOiYa3KXtl4+3ln6pMO8UO8k
b22rhF0laUOGTgOfXPYMfNuYHuPBBNo80PJKB3tthvBTsyzlioqD89QP1bULh3e/I8+2rdR972XG
hjkgupV+cqnSp3UWKUnjifHdNKs3QmIZQmu091hzDqWusXKUibPMKxfifOsukrfJJ0oc/uEfzzs2
1ViBauLhtsY3aw0G7OTR2BuCH9td1aWzp0uN+M9xySxGn7BwI/9Fw9rPe6HtvdBVKxO4LQzSGYFG
SJCeoolIEfzqUFHZM4HgoVtnfKJhgENZEsckQozppwQNs8RdZMKtQWngahzHC7IsoFj71s62LCLl
dPgoRZS+VRUzYsyDyAjyK3pvjs7A6jjjDs9d3e6w1fwxrYmWT8apoe7pTiCrMEgWrMm3r6IXw9J+
cWqZDhTZTK9+FSKC5GoHsf+gZ/QGi0y/gif4NGJ3Rp3W/cp3yTBre8cn5oT4Jfz4nD3dpdRARVu6
yo45ORMGYSALrXYdAgUA4IaB9jU0h9FhVOtkqn8XBLimAyGq61Jq2h1z3nWfTPGHmza/WNOwQ8ce
S2JaHwIYeCcn8E6Dbud3t1sdv3OPQZc6lprRJ9Jp2U6kEuQw3I0EQSc9k3WkJb9x251kq9S+bxH0
+JMY15mdPRVFIRaBXuTbnlJxdLK9WfTe3kwl+JVWp2RLi7VbM4mh2xns2nl9JOf5EEfRIzykk0r1
PdkCBrRa02K45YD07j5xpNpstsNVTe2qaQiSn4OgTC/3NnXykiG95UhGGuHg045q8NNy0GI3Mvx0
F3NwXHCF0UWKQtrKWX9IAyYgdYGgeDCbhzzF6hWzDYypeo4stPZgKy/4xaZ1HWzzjKMhDY1g4SU8
r8NZf5GF07svUcpW5WdPoZIPJUM6A3RyqfnvGrIfYx4+a+MmK/7ETA57VrmlLoJXK9Ro41X0D/vH
mhHCEHs0BDC/bWYGMEXyuo3IvbTLulmJzjR2msEOg4a9XBdKY2RNPNfBxs+9gBAuYW49ykD4j8qa
t41pGPFoKf8xGN1pOxuZV+58E9ldcol1udXpXi6aisHUMH+Ecj3tDlYrSRMtTXGEtPlqWEHzePsC
1OOn8rXgCMe5fozbwdqFEa/p7Zum2zSPdRqsGAGLy+0RYaN14GhyRojzcwRa3V1s0Fm3W9N8lyBM
mqlLru1u96VRA2UyN4PF7dlu9ymn51TRJfd/f2rwxFaAw//7S2/3mcZzoOvpwz8fgHcrbOU8YBXZ
qrHz4hDo4lPRKHnykEegyqglHOXJfdKC6s0c6+x7fkDRN9WT0RjZLkBA8H9/gGFn/+UZvMz77OZf
YWoy+7e/AgWPrU/lv3uAmsTfv+H2R/6bZ/jvD/jXH9nmIxHNQ1wtWV7KcyiG12KQFYersD2m6JKQ
jpr1i2w6ucfrYDAo4Lu8N0gWhJ2su6msX7pylrXKGJbx/F3pBdmKCznc571DsSr7lFFfSmRiDeSp
bU92F41Q9OYkcDE2fwoj35icnjVXmb9FyFNNKMEJOtqLWjCho9W0iKeEpgtN0R1Rue2P0cfPDiCm
z8RymOfB7n8TRArD7g6N59ZxHOajMnwskecAtdP0S2X78QbpmDoNDh9N0WE6s3S3xJrYdc8qNIID
kVlMMDS3ezZQnR5zjGmL23c9FNP3bInYW+cH05UtT5Vlv3t11D3X/tSdnVq/3m6RH2Bdhig6FJli
flDrap8WNmg3Vw2nxGXwg3YCZ6ANRJy1mTtvX0pcs1nWvhscDl5YUsmvfnfc0ttnoNXR49XVuxjm
oUZf1Bd6zPaF2f7P7X7+s9oK390EhpeHma86Ssh3nbpwr6oa4EDqlX9/2Bin+jIUFKGwzYlDCldI
KL0H/tf9utWN/lSqIdtJ36e94M3Cudx8TroR+CzoKpDw2gQbfgam8euit2zmxk8zQT52UWvNxxB/
pssHYObTjsVxnMnz8W8zc+jlTKTPQdObDkCIcqbVI5BZk0qLCBpNrwfQPp/J9sPMuI+dlSlg3qcz
/R4FHDHtAPGDmYzfzox8gVfUmKn5/szPD+ryfQKof7OI/H9W9v+elT2zYv8PpCcVYvqJPv8rInv+
iX+intx/zO4UJPiOATwHx9R/op7Mf2DpkiZYHc9EDW3grPtfqCf7H4z5deGxhJg4XWxgAv9EPRHs
p5s2CATdgeqBRdD+f0E9OfhO/ofZyOZ4OE+NgCXpgh7O/6AkDTU2ABuJKFUuAeWWfCYr9OJENItq
AAaLMSqjTRqghusqtXdEfLJlPVyqrn5LWoLKYtGjth0YHBaOe0J7QqJHHjw7zo81mMm3oeROhIX2
p4JdnRghp5PQ/kNmOSWOfYcaDbXG4D2TsUoLUTCJ05IkvAYEYyxoBDLvNGYwYjoYT1PnJXujFIzq
p8R4ioZKuwdY8nq7pUqrO3kMQQMIPV6be1+tjOeYnpyxKUop13/GNNIus474oUmN04kD8zvGCPmc
TkwNgdgf8l7+wuWVz11fpPeaSaVrzzeZARL2nBoNjnPn/fbDXpvQvSga/e8jauJsoEu4/sao8kOF
FaZCIYVbfJ+ZqXs3mBz1WLepsfrcu2C2uOop9GaqOdja2aq3tOFeT421T37BueiIOnK8DIGMaTwM
RWU8EDD/2kX+n7zCXimLoH/U7XLYaA19SlWnK8RXgC/aLLvrCvXH5HnXvVMNy6ypH9NciXKpgugP
BEyNQYbbPoqqVUyhCfdCjzCci0jt6vn+LP8l4TN4+PsgTzdWiERgj8NEdf2yP3mJuXFQntGx9M5+
LbwFBzNrthz8WpNBBUtWIbp+fj2xUcs4JYch7WN5iuBPd7X/4SGlW0Qcgs6p5PSqDAo2EeEcmCOF
6ePpa0vSO7T6HdTi4S4rGW921rxZOfd9hy+qcdlqgHtwpuzU2tSyh0Km0Y55GVL2UvvGRx3e9fq4
j/tdPhWMjqJTlo7RIXH6t3qaGubjub7S4gHGAvrbHEvDEgqsxfSnw5Cif7tBQgSyET76FQjAjpbe
MEV33iTPHJBTRG1MYBkkZHbw0RbufZqgkcp/ZeCCmohfbLdJD7U3KztMKFCD6R1N+hSbabLPmV9p
W7bK+1wNgIc78zpELedQET04eL4Al4AKT7XPOKHSLo38JxhDZkFQKYgIGpPxYmv0I7p8zUU5JFly
n4TARH1Fpo4ieTBAIdd6lYHoPHzN7O6NK91gTjOuLXq3kYY+S4Sq3TRODaIWjTrAU7qHvSgWvsts
0Uxpv9pCl8i4iK8d67VyURBOfcwgttf+mExiKhS9/mSeY5Ff8snT74rmj0BUwyLQPBUifUYj9wh/
947MJUavVbXOMn1aRZQlgvkPx66L2XWPFXm6noSdi06ZgfTtWPiIPOCILeMPpyBA+KK+i+Nxa2Wa
xlFH3QUZ7z4JNY91c6Y/dzfIuf4qq7uEROlFVZWYYC25J8rtqZCcR0mR5H/jk7IEgXssm48kK94R
QCB8lqZ8mn+S2fpB5EB2jXwXM+4XHKVI1XZM8zdgVpu0bNTQE5XmviQlQ4Bv15E7w/kulUsiITFe
G866fAhQ6VSsM2vZeY8eqhaB7wVSw6rRLEYSMiX7DzQVrR79GUPkm+IgSLeDURYxYlkVy2VKi4vY
UQ00k0md1hgfQYcqvqgB1daOQkyJtsUo9TOKhQvk5z2KgmiTO5kB6WOO9uuAUuhHOqA6ygeUyTGS
VjfCCMxl6q3BCYNKivGf6cE9o9R2oSIUEy7ge2NKznUXPLQ9SByvv4ykz1Dx/iDjQf0Bj63rGM4y
iqvlbzXZjyYyiTFRB4N4TTl6X4F+L1S7DWAnBSltDxQGiHx6+Z1V0UOdR8/KHR9NDdXG4H93GZBX
OEcZbt/5s4cvmN+sYBJHznDpw3qbBl/NMH2JwLt0SFgZEXhfEEoJ1/GZ5g2rokz/mBl2s6Zrtr5F
FiuD7Q02lk0uggPCk/vSDQEjlXtd4quzu7u6cMU2J7YGlY/4CJ0/5eQ8xbZsH8ehh6W3LzJEAGDv
OHc2OVOnkLMn+KVNUwX+2Sznhz3yUVuj8KaXgzcAgRFQbk2aNVKNSTHuGT/KtuMaMcvhV/bPQ69x
5Ob684Z0jZnoI29aDCyFFq9jUHerzlHrMCsQk9Cb8l2UYinQ+RtRPQaVvrO7CXMnsaqLnlkxKBlf
rZSw8kNq1+VdiWQQedKhxeEBhwW7ddjmu7wMeXLYEvR5scDFqcV0XSTD0R1YlX3TlStUhKLSSYeK
/bdyguFU9NWakpM/jWQbLuB4zbht2mEhYRqdZ1iMY8JYjKZa+UzAF8Ba3mLpMaxlj0Jd0nK05hXr
VPQalOWc9xWZD6qvQFEPDQ2L6ht7vHwowweatRjwfQxs1PxLhMTshWDVUURGj0yiTm3xXUnCoLrh
xEi0QgQCc5xrrUSDqZd3WmbHa5VUJi/F2vcJkiC6oNnTy9kjgQIaLZDd4Y+Csc8gat0qdD9xQ4Bb
b8xhTWmRcy5SSJrK2D/lRX4q/Tpam3FWLb1SJuumj8hdQ6W4NNopXXs1RUfghMbeppJwo+zHy3p1
KP1sVcpo3FURAZPK9J4hwkLyJ5fb0hL2A9GUy+pBNNp0yltRH8Ik3SZ+zjpXr53JektkCBhxfrwP
qBwMwcSvis0FhqKWtbfeokpq/WL6E0H5jjMyj6RP5gHGvwItJ+oDTUmxc3y3JscCWJjt6m+D3WR7
3db3SVPhW6WV9lrO1F2aDe6+dui255M25w1MP9JPw1NKq//Zz9tXk/H0qWQQTxgqZY3ZuU+WtMXJ
Bjz7XFRsCxJ6F5IZbkq/v2ale/IEneteRN+GU8mrGBMXQ8ZU7uw5ncxCr4UcrrxOrczoFrK0jWM1
N7qzExeNdkkbQ7uETvArOGPesaYkF3479h33nGljsFV9qi0AmcFju90p8M8tBqeztwOKsXNpry3b
9E+mXbdnzA1HSJFcEVFBT85FkHHuTWfjEHpwvN2yC9aBIRmP3lCdyrIQ60oxLIwzTkYydYODmL/c
/nX7UuZjwOMTvOFuF6O71WhvRWZ4aEONL7HCHTLfdBrJlTvaxrXOJm3z9yHzd2+P+9dNsPydYGL4
33/u9v16fp5/PfLvM/7r9u1fhnItJnhQqP71FLd//f1z0oQPAwVn0OryjMgKvp304yuCL2815y4/
KKJZVo1hWI+qNsknzMz4mTq0WNad27+kkiRrnOHBWzdTI0UYD++dB+wij+v4syjCjzIxza+8065Z
GqgftGOHogcZNQzDJo18l2yThhxKqgNY5smxcxFJLDgz95ZDAPPABLW1bWzAul6sSR80/gTC2sPi
8H8izzhHppZ/0+Z+DbpE/4zM6k/kexRTCVtzNKX9W6+hpdRNhGTzx2QZ8l99ppqdlrrWp0/kbLA1
9pl4KEfXXGVOOlxlJyvoHVpxGUp881kcxeccYshGSKBj+VD1CJhT91iBBNsJet2HrlTZHsGCQ+4D
1xbjAbFPR4vxZZL4O+Kj42PjAg1M8inFveEX2yzyihOfjn6DWrU9yyYQqOSEfvGR783+Ye9KKvKw
ItQre+xbJh4hTvan1kIpSHWqPfeBmAc7ZftKiDSKA+V7b1FsMSvD2foRJNN3RMbBFzv2U+oNFtWG
fe/ycf/VnXznlXbKLIqGp0AAGy1M9RVD+iPumgnL/PIL7bWCj43GFadlCuQ7QKcgtrKxx980ye85
acrvYkqfpNfkX8o3vsin1j8o+khN0IroHYPLsGiKbnw1ixFh5NDEL8jKkfsUkfWUSHhAgW5VjyGx
E4iE4/AhgTW+Vi0y1rxB6xkkznAedSrMsUqaEzE4eD1iEwaAQzBPpzqcxWbj7txxSA+uUPYefEx2
58W9eTd1PrhOzzAPQ5tzMolc68jGOm6djooEPoazcXulnQzRAuieZHqZBg/wYJ+rq1aMNgBh13wo
hJ+uHLysT1z+xpLJefsMIZLgTm1wX0LWqIWBwOFN2JwMrT6SNH/IfXKTpPuUfciGzeoW5zWy3MAB
v53dGbHo/jSVgfsNBe6iHScQLyF9t5SckdvrHiX7jvE8LTlXkrzUhyFSznSjt03xx9O8O4Yjw08b
ltT6pWTclr5jv88/HYPZ2Iwce+cqQnEAl+JNBoWDztgxXsKOnVUjwunZanNWgrJ3H51ZP2hH5fBQ
RViOjDYvGGwgPm2cMLgYc5xeVXUs4W3qbRw7Nu/5xJhbCwTgMVNuj6DfGQ5TFqo9Epfxzphj99y6
0PfUmOXBiRjG6PCdj31PhgKTK3UfD228nXyNc19Q1xtLuea5bwKDZd33LgicAtpUU/YQ2YFaBR6l
v2bBjUCXLZ9gmBE9FVTVi95NEluXY7/qgd0xa8nL93CgIJ7QVH+ousF7WXRfdZY++mkb/2S1OlJZ
id+4oW3uCKR/XYe2RiYkSqnoIQEHEi/gek7OGDNvQlMbaibTWg5xYWT7f+aOg0s66K8Z6sxa/P47
cbXngLHO52BAT+prImqKCJBwRun8GDrkK/ZDtsE3Gz8gQzM3k0aASlt03q6fk03Tzosuhb2KWtrj
bcWwkvLXAuJxNadeXtnkKJZo1qxvNzu9QkBWN18N0h+0kGBJ5lz0ONHpjPhmgwogBh7AOFBcUf2q
ezzId25iv4Pw/B4U/fxsHPEZxLDSylQ7kjQ8HaW2dzrdPGPMwt7dweBQaDeuhZtvDd8NueKHN8em
3c/MmhlGxQnVSe6RzjjnJvnSYSJcFVPcfewaINeqKrqGIw1EQnO3+HsbSiu7WrsSsoSJnPqS+L+c
Rmlo69UJvZFzDcGawSHtGL1x0mKRVEfop4eAYfG2D/1f39GYv+j5lbE+M5MsOmsFOc1jiI7Uo3Wy
aSi+hA7Gnj9demzI2sCgsM8zoMl28ut41W6IasJchvrkizQ/kqCmXW5f3BolUdSb/U7JdkTLGr9U
BlQXfHxqlXI+pWKwV5qRRLsoV9RghlE+IGLCg1J9RmJq9siasIAjWTsOXYRkQNiYrwvjGsxfZN0z
R9Ot04j1ep/49beWFeQCZd59PPUsPmK4Hzpxdgl2OzqIeq8OgUZQSAgq7U39pJOjGnRENJcK+7bk
sL2IDEivJZ0PaFIT4hlPnKqsr66JCwARdR7vwjriqiOHI6mujt8DdnF4A243sayV54py1J26dN3H
aKhvjw0LlLD52PY76qwdA/pmK9ueZd7Vm2slMb4NIEg2Q1eCPyzQa7hoi69aoAGMqfCTupYhyB2t
r60kAta7vSQ1teidbg8/owlRwnarVd0nNZ7W+SJQer+tSpEsG6skUDWuhi2qzeRKRGgNnRbQgZGm
6VXjoA15T94bZoBUf+T02+2GVA+vOaLXWvjlcrIr3nrzEYUV4no12QgNpH29fREN72KsYCrW5dro
QuuiujK/GhaE2V6jg3G7icwew9FgPbteXK6n+RVzWnEe8MAfJdXGRvcTioY+PeZQfRaiF2TTkZux
5BHxNbSs+JrXAynZ5fCB4jxZO/95+ZqCrCFN4BIzE3cLU6S7QOH273vpEcxKhyqfVwNsP/I6usaT
rxEBVO+4hP1tYQ2voODuGwzSjDQkZDiZF+U2C+hmJWl35RDQXVEQyb3pIptKSYFpOaJilOzGu8Gn
qLbva1Q8CsLAJSa2CanfHD2fd7u0E5+ACeq3EENaQQAoadDJqQhFgLLpilGPxBoYNFEWxSidlDim
rEwLV/T3jpPmG8GOtW8GelkdZc1bQweNwCt/eglLd07pI3MDn1F41KRmgChxw6c2Ye6NIFaF/0HY
eTS3zUTb9hehCjlMCeYkUtHSBGXLFnJqoJF+/VvNr+rewRvcicqSaIkige7T5+y99vRLK9Pm2kuE
Hl2VoopjeocLIUjerDI4jrYHKLX1/BdemJLA8Wq5TXPHKh2fnKzbUq/QLsnF79FMwb1gzeFlt4Zj
H4to3Q6kBUoaTO7Nr6X1EuWwTRPo9vtkYDGazeEc+doLWyr4nHkYD5NjxsdE2p8e2qxMNMsTdody
zSaXmrb2YZTmzbTQ2k1Yt47acGvllL/gQDLgFeBp5oRALWlmxyVv2Qz6ed0WoFESGR26QAdFT9vs
mkTwJHiN1eXBYcZIkjUsOWiQuWHCX2Cskma/K7LUV7PUfnLghTsL4UNTqPRq7GSbZNH769w15roP
8OXNBfUxyKsOw1llX1z14fGvSk85zeWcsGWcBqvZD8SmdgzmrVXyuynxGTWsV5fEKHeQz7N9KXPj
vfdQoPhFOZ+yqc6wQRBFbTmDCfTCRmnbkPWatLRFAwP7Zen/7Vrbo3dgY9w13pA3720Vq0RN+y+f
KBBdq+c4nkzDzhzH9VLkL5aOV8HAuhg1znMa5z9TYSgoTbvSJ57b48vJvGR7bcEJMMSR/aypxzdW
8sFQsdwFJa8dITaArhOvYpm+g0Ttw8k3aeIt5XGi4PSJuM7gdrhVH19jcsymHJNvlz7Haa8Yda32
kU4Wh40UdPpUtXsxVV/5Yv3NDU+A55YN2PCqPUnCpsNlsJorixRa8zSIDvloIeNDKvv8+NADkhG1
mSH+z9APK2eDRnMT3qgtt0T0Yngl4nGvpaYJL7DdNQ0OGWGnXwmU8VATTf/kFg0tIyWJnRdQDkP0
FLfiMBMatBs65G42UNkaU+16dq9kQLN+z1gdURJdLS7Eu1SWwYVAJrZVUpNjpFTuvAdyk7qFvhPB
tPa5DA8iLYz1jDlltZA1eMvo4K2gRpSfmp4G6zgqnH3hfZcij19HnUp1FCSpA/elL8OhxfJgLM9k
2+zEuGCkbgbCdDoUwmSCMqgR9JEgAsTIbbQ2dCdrPpv0Gnu0v5LTztBG8IlYL1ZjSjIza5S2MXqb
mOEi+SML88S1Wn3mWaTogtWPlUXaEZNMf+Ho2Ydx6jCUoFnI2YKXP7IuMlpIr9Sc/SOdjJggHUtQ
iEbzbxI5v/vZes9UGdShjBikY12altvJ4ZyqOWSUlR3OJtKh6LHgZ555azdx2XDOG8Qq0MvoApQI
Q2/ZoTFBzkVzM1sjBUu3PpbExV9CjAvxOjPtveOT2dll8SHK4lta/iGTKNkZfjeCQGPkJGd6rUNf
fVlD8d4vqoRqYb+aaLkR0+krPUAUiN53wziZ+DeTWp+pOiJyvOGscPRMS6dGBosV+zbRfLW6c7AY
xVNrB/5Tog1fWLlRQUbpnfdq7cdl9A12F0ZUb/kcGRJC0QvnMJiNT414wOtjrdqGYniCdbpvl3qb
CUKHbFF/5JGu0ZVOui2HSY3+cESuQlMzAScw2q913jImRqx63xU+zDBVXTYjTnZ2jep8bN2UCdYA
/qNndJfMPUlFar5gg/wqs6XfiWneWij/qBg/B62usX8QTemmijTdBGEauT4NsX63DJgXXdrpIaZu
4lrbA1tRu2rEVvY4cia3OYMN6DYoagBdEdxlMOGb7PKp7Z08HDyt2+HBYWwQLA4uogT9IGTOJMn+
QtvMwtJqdg1LxFi3Ovp5r9nI+ow9YF3FI8uihuS3oQUclkbwNm+l4aN5KREwjkH1JomCBo4Crhov
XMjJE65AMV1MlRwdE3XVdz8cL/yj6H5KlTCtq6zpVqVO58RPByqHOiWQuiaYuiHhTyeomjgmubbV
3F2M75PKshYywV7uY5QjtIG+2UUU/q/ASQHt4HJJSGM8et5snKBFYARVedmuSs6uJ8ZJA8FLzsSq
harbm05pVibs+uaqG+R8DIwoPzQY02fQUgDRdM5Lpi3xzIzy6LCoLzpJ3prK9CYCcg3awT35bWci
JVLJ39N05Z1mN1ap4LP6UPbTwWlIDDf7+Sl302ZDtYtXNm4qCHXlp0cHlAsnZbgU+Wdba0BTGNWN
pDIfP1qM6bbCFUlkOXhwNvi4AAMgsRJbNTYnVx/EHVA4mTi2tsMu8m52GlNDdvi8aqL1DIOTOybe
OkHT3DD6bIsZuJqkdRwS4NjbwaVxtbtmga2snG9Lz5ZXLyovqE0cYoNmd1u7w3QWib7nYkV6hvh4
18wL14OhT0iy6+hUmjuWXHNbzY27BpFyRW2/sxY0bKrYsSUe6NwMgjATEb29NHgxFxV1X7TM7prP
0bPbI2l83r60vGKLsQbT1IQ5K8F3eQpiU6OT6O+ncn4h5VLe8sL95y50bzLorkuePdvV+OOYJQ9L
TC+s6GVsCDGbVibTu5UbAPipI7x6i/eEQ+OnGdwP6tHsk+7xpwM+kykQzIFM2Muh74iqh4zNoVW6
1bFJuJIWDyY0Rx0ykUWVs1d1wS7z/fFZaxG8uVWrkgCV2tKoOJSzWLGxANeoDmRwj4c2i39Xgqho
zrT0elDIDRQBXEreZfCK9FroiqfIrG/N4KU+umaz9oCe6d24y7WadJ3eSLYtYMKQ2z1bz0oKYypR
DBNvtDUlQhmpJDOGEs/AtEw+rQ9O+O1noOQ1gxLaCPVpgvbGViKcRMlxHv/58fVKiXVcJdshLSb5
zL/A3wfvSP3w0gdnxKXT9fGhrFEERX02XXUlBiqULOh/v6Er0VCj5EMzOiJDCYro5Q9vQInunRIb
PT6j7vvEmN5ch4ckSYmTIiVTenxaK+kSF0lyLpWcibYmDeeHxEk92FayJ08JoGYlhYoXRFFCyaOq
h1BKSaYCJZ7iDwbCpQRVnpJWWUpkVSi5FUCf9reJAitRUiyBJit/qLMMdFreQ7GV1YfmoeHC0b2J
fWRdFqs7496tpgRfHsov56EBG+Q1fajCfPRhuZo9A1HwGUsiHguUjKxRgjLkE2TZNIjMRiU3y5Tw
zFIStMd3dSVLC5RAzVFSNdwXZIco+drjuymKtkpJ2zDltuQbIndL6N3sTKXTk0pvlyDdkw/9XNL+
0pSqjzGdv7OUDO//fICjBHkq/cZ6qAD//58AaKR9jdD2/c8DTBvZ3/8+Bxaz/57D/zzg8Rz+zwc8
niRUoOp/n2SvpIqdEi2mSr6oTwgZTSWSTHTEjZbx9vjk8cFzEEDqSgr5+NRR8kiJTvLxGZhZKHNK
RFkqOeXja6iktb2nxJa6+on//S+UmImSZD4+M5RMM1WCTd4bgfwCEWeHmvPx0x6PQJ9ah4ycrf3j
EUIJQX0UoY9vPj4sqEUrJRtloStWYvDlqXeBbqEBoQmkhKY5ilMoRjleT0SovpKjJkqYioU7erGU
WFUq2So1cvQSKCmrLdeOkra2sT8CgfT60CJSdbOgLqOHIY19DWBZhV6JDYGeTMrGV0+ztK2R0XfU
8va1DfoXA3WtmWB0GqL3sYTyNNBdlfa/vHTmLR5yEn7u/eB/GtNYc9xA6R1nDP/s8reGordC2dvH
HtlyXYznizsRwXMjw8Gh5g9QOGvyNnu4fYFMvQ0RzholHp5REXdKTlzGCIsbJTGu0Bo7SnScK/nx
ooTIvpIk92iIZyVSlkqurJjByJXfLSVk9mOEFj3aZonGWaB1JsHY4lg8/G5RQTOoQQ6thNEShXTK
LpOjmJ744vCwmEjE1L6SVfvoqzuJ0NpSkmtLia8XVNi4b1aJkmU3SqBdodTWFiTbk0S8jUKmP3An
I6fP/+lK4A1wTnDM3w1K+s3JBH09Ok9fycI9sUBYb0bj2tPwPgKYwMjMZ17ptyd/pjbxGJhYffMv
1vLsa7DSTRGZ2lHz1ypAzeHsp0Tqk5Krjx3vs/YnUZWhQN3AtIZLaKnoFqFkOXcigbAF2b2oTSQx
gndW15FkKZF8ouTyphLOTyjoEyWlN9DUO0pcv+R3WW8rFPcU0ihZiq0zpj/6kr9HTv3ZpJtSCfW7
8TAq4T49aZzlaPkpDkkFHt4cfJEIPxk70EEUSv7fKCNARVPcRLgAm3QW62o2rT1nGnJ22CyRxCIb
6ZWtIFAGAxzDv3McB72yHpA9pa0ksGJlSuhIWyATllADX0XgRkQRVoHKMgCx0gD5Xi9ucKCZiULf
8t71nOksppcOlqDJX+7w0ptrmNjf3DbzqsM34SgDBRY4GxUppoqI/QuPBQUKLMjPIvdXjE3kn0XN
pgsvg66JPyNVRg1fWTZ6Zd5Ax76ulJ3DwddRKYNHr6weEMCMLSq7i6ZsICN+EP1hDMEhQpOXOW3d
eRCnmLVgVgsTS+c+UtYSG48JagN8aBLbCY40LqEy2Rvx+OnVVA8RHpUSr8qoTCtxvEmJn155radt
eg6MG4Yn0SquwQskipQhjJgxotxSyrwm+GIa/DHTwyjju0xbSmBficWQSaQ4dPSa8F4MzYE98rK3
QGOXXRc0iDuM7LsRaFSx5pA9/YasBciIg8HbAUw8YeKZy199ljt3iDA66i0k9+tR2X7cQccphHkY
AfL0WitzkItLqCiSnenPDV0vuhh4/p/xWQwrvY5Cz0AQ1oy6ismt/JcmuGITzjd1FXNjlf4xUiYl
Q9mVQJDebeoHCynN0dIwtOFa81fBYGwwBT8DVmR9jBqxgn3Chs0flfaYo3DoaRvhB7/l4H9VVhOH
rGjESqYGfh/cVa6yWYF2g2HlF3/mieGOV2n5jpBzDJhML7rMa/btwBFtwlPSm1xGOCFgAGDrapXB
i4QwNDH0zGR7KsQEwqXNDlk3z/dhxt5qds56sPHZ0omKICrn5QbOHuepYs3U7Ngpm1keUzfrOM9a
HGipsqKVVvuZm5Bx6gwWyMDpbMK3JvCvOfjYPPxsjN458yqLm1bhuBDK9tbhf+uUEc5QljgLb5yt
THLJZJbsHeYKEicGOmWl6/HUiTGWK023dlLZ7ZIc412j1kdZ/MGw5K0l3jySsWh9KLte3GPcw0uj
bHwlfr4WXx8NNsRiyuqXKtNfifuvxgUIM4k/l2MofAz3RgFn7jI8gwOkMmUhDBA34ChMlbVwepgM
YcOuPHqYtjIgAshrZrnz8CVG8d5RNkWWWLxHyro4KBOjq+yMozI2asriaCqzYzafc7yPWp822xE3
ZKJskW2RE+WV3Arf/us60Y9+HiQ7HV5KFw1mucwKq/rsLHWyNk3jIrBfEg7VYf/CkQmM4UZ/Ir0G
tHmDKz0bnJvKw/kI/tYx32HubJXLk53F37NEsP4WT7HECVopT2iBObQrxI8VT2HlsqWm2EdLAx+p
sAKABlhLOyymmvKaNi6u00LZT0d8qDqG1HIaP1O3ZInHqmphWaXIhDl2cDCyGhhaW+VsNbG4EtVB
Onr+D1SmHya0YZq/FYbYqGz+RMX3/PDJDjhmXayzgGAxGmGmtQqxGeQNZ2eGvgiZ+6x8t4NhOwes
6VNtarTMMQfT9h/2QnppCDEDWq5rgOI3FQcliL3hWUOxdWNtC+eHT1jJn6FNIGv973M9X74ajbbO
48HmYtBR9f3zfz9qMs16I0wxbB7fffy6uUXHEec5Y0t++mSNw4mhw/eonsrjS8EIJJV2Ybz77zcY
OvK3qTRuj4d4DTpnVKI6yCT1bDsPnz68aXv/+OlWasx3E2ep8lSDNOjoIeOzjhGUzABUQoEFu8KK
3UTBS4o1G3vGisAu2cx/wX7h3FYe7ljj9owt7xgwpV71yuldK8+3p9zfAGQY38WxE/Ze9RxX+QfA
z8/YFVU46a7FpBOETv6VYSo3lLu8wWYuld98wXiOIjoHSIkXPcOUHtFOfeqxqTvY1Znh/0qVfd2X
68g9MAEBzaP87Zlyug9Y3pHG9soBrysvfOM1oEBwx9vKJ+9gmPetLQCJvxY66arBT1/r5a+mRnmS
9c8NhvsA472csc9bWPEn4GSDAG1sw9FaAmPbYNpvMO8Tv4bcEjt/32GoMeilUX1h9h+U679T/n9H
kQB0kACxlR4CxQhIgAV0xTjhj7MDTlkynBVRQP3DU4yBQFe0AcUdaAEQeAwPEoAE5LwDBg143awO
4EYEM8dX/ILAY17Ypci8lm2d1gjKG/+ZZvyXCfrARyKACTvadBOGTbqt37YUZz8Wf8kyYGBQia8l
Ug77yqc7DFxBKspCQPMZp+s4m+67Wyi2JKbHJbt1i2e/EGNqrjtpcr7HAlJPabuT4BwasA6aQ5nI
//Jg9DabJAPC2Mf5H00D9NMF4ndajdEO3WFE68445w92BBAJ04lfooqhq6iMr6xwuOsUcSLyYU/U
ikJhg6OACYsxWBEqItqbGsiKRqErFMOCLDiLxdUvQ0cJuWrFukAG0oVOwrDWA4SBhnDg6piZOsHI
oE9BnZXhIQSf4alhVOEYT6Ksso3qjiYxSkgP6AZR68gwoHC0E0g7xeWAdA0Re5QF1hqoHdAGxpOj
SB4tE4awA5a4uM2wjmdj3Fp6k6ClnZDS6pA+5/SJixnjEXbiNcY5RQ1JWYNSYqLW2fjlK65IDmBE
AnNG1lu92iS+o4RnXy7WbpHRHheEVJV69JGJDjy05ny4AEzoCOnMepJi0yfOybk4ffPsdM3BVOQT
1EN3mpUQkfK3ytx1DZpJ0izzBxd3Ki56FxRnaXa/sSe0N20ct9JyqksUgyv08u4WDXPzTAWTOW56
8/mq5mbihn1Nsb8JXRD1doAm/+Q5VfmCyKPg4u93xRxMobRtWHhxe/doCOl58QTLi3uR35J4cq+N
9T/fhXw3j4utdun81WeVB3emC+IQVu2LWWXLKV6wNHDQCNxUC70YdaGVcfkZxIsMMdEJlY83IZj9
l4E8CR3pc5w3zOXLblNwNDnY4p73sIamuXJofAbvAK6+syb7zmqzPjk+1o9uNAqAN7gxYnwjN9sY
gjBwgR4PWRKEOWNd0Kt+e2FHPdRd/qteKgwBsbYtHVqR6Tzc4QWiV3aKV8Ye4Al9DfegJtlECBva
AdKysXK3NmiAi5EXb5mYxT4lrqnsLlHqB/feqqJ75k/VSVjRb40j3C5uPGOtmQwxWAkZBqFyXHUZ
kqbCNax9HU0vsvJBlEVOyBpkqZ71vM5zA6DgoLO9Fy2q3LhlEBP7TzWGgF2N+IkjQVRfy/y3kGCQ
2hGAc+NE5s2Ynd9OX6SMPiq5b8byi0SgsAMGvO2LbKIZn6VbT5CIE42luOYsEPXAOiNsEozGquhe
06JiLWPfcWcYmxGFZ4jobOGNaFwImrAzO5A9mkbUz+i8Mz+lMZDln4rhefzvA16jrSG7u0fbKCTG
pl47QujrcgJ/zu/Ce2aLwxgodlJrxPtyHtLQDTiJZhbzNnfmFOpUc5jTmUaPPKdhG9srR0CQnyY4
rXWacwxzWja2+jlIGWgh0J5oWl71tIBHjLqek2M6MDTwJ7YOy63fFmUHH9gzVqYnOc66PpdTpkN/
yQsmNPmh74180wYEYngJD0Xr9EMZzAnEQUc3DvR+k+C+OKkfEndZKCUwdWmWQ06aLtAVS1yP9RNy
4+q5NZA4mzGHm9EMjlK09WVcfA5bA7E4szvEzI7IeZEtqSy6sAXK2eCypBkcWELxQmtYTuZkuSFx
HKwhTr6TZr5gpsjgB3sJBMh/VumOkPHER1p6zgbPx0efWpclHo9FYDBCVMwcACWQoaLpKei8t5YV
iPhdLfg1YVfCkh0jAukGMnQGpEFtEnzok34aW10PZRQBnSLE/DiVlHMc2Lhu0xoYBggE7FB0smP9
I6a9vGojG+5rUH+pwcV9omiBmIrtysibqx+hvnKdyd8MlYX6qZifuiHoXlvXOkXN54B25aMumAEw
RxYMNkfoUjBMkW76FBhCE+uE6JzNTFZsmAXBwOZf/40G5VS2nad8CeBmvlqaAEJgl4xTRbyxCfjY
5vMw/YpGqMmpWN45zLrnBQwgs6yys7y3Lq9AowaAP9IxvaVWpYXQVFn7a47jnAU7AlE5k5Dgo02S
ujfXNn4+X6KCZQXOXLoVIqa4zmMtRO3ISbxwxzXjpHfyccynKisYghrluzH2aIo890889bCqMk7M
DR0HaLF4PJb6F7mXtPym9jIl3LyTr+tIzAnczAaEP2gLbY0xX5DHWyMYiBhsPZ3zpQe/AsfObuzG
b1oUtyg3JsCJgYHqPMr2bd/9KzGYh07bRrvEYcxlOq5aNaLjGL9lQzFtOivir4rVRVwZM4c1L9mV
VvQ0WPpPN+b4zK2l27l+/pcQzClMmvmji7mDjj6mHk6ZLZ5vT354+Wxtu5IcDnMCzcFGP63zCrxA
vWSvxLuk1GXGWS8zmkB2tPNTqR2tXCScNe1u1xsFE+6RhT9C+xQSTt+ebfIWSuDD7xVwua3sSGXq
Sk4wff8zmsnachxjU014c6BiQlW3gzd7a9Ny/FgoLA+d9PCtlNmT2TZ7oY0MqMHHTRY9ca2Zk3dk
iLQgI+cPD6TuR65VTrq2SiLbhrPqbHOPyXOH7k6MkDxT2ly+pbU7TcKaILQuemIdi54C6r+jR2R2
75VPOr2Q0JjYtPCNYQyIIuyvo14+64ydkmnRj2NRHKgy3pJB6LSxkmGVVkYYBeKPOy33oKdd5Fzn
qr0vCYkAfq7jqxbiufWVu1HTTqW2NJfeYUjlQbt1JFxVM6kjalVuy6S0PaTy2o039F9v8hbXBEnH
Cc2bVgKwwDVirUhw2i2LNqwB9foUkvV5aT2PrIePRHPiewRpueYUklOSORYXetnjIeYXrQHfN9vZ
Qly2GNBGPaHdDMntXCwIBAv1hwwtPi0O+HFQn7Po3k+y3BtltKwrKKNsoT9lWX1L4Yk3YU8/82i6
F0uHJp/mJ4twiV9BzexGK4BRicG+ZUn7Ns/18zL5Xigo7IKpsfe5nZgbf8l6ILb9a2sGxsrrHfd1
qIwXv5z+O62UjgpyzOdu6xZx9pGI4uoTR4Wc9abxLqy6aU4u+WTw5+Ff5qJNj1ZbfyI+d26FkVwF
OZWwzZb+kyI2zMvh3klnuRUW7SZmRO4mNrQaTm9iniOK+FU2jle/Sd9tdNBPVmcv72bprzo9AXCe
B+aL3qQ/hfSdr9qvflBvpMcSOMuWZsFJxPo11gP3V+jOM+nBPYjxYNhZ4B9PnOvWGIbKu24yriLg
a0VyOVNwVZdKq79ZcfNju81FlDPlaeO3h4ExU2AjhCFtjYI0GX91RnupFyTQPYzWA/wrAkM6EgGz
mgEOfHxEVvgefNKZC1zqvK2zs6tcqN0FUYiI6OJ0i1noaUKWgGBwetbtggHSI+Kg73V6QL2o93rd
I51w/YRKcULZPhrBymnio5VqQ5gLbW+JVqNZHmQ75LEcE83sb7qQMJZp/i1Qh5NBJ7IjzydoJlk5
nFIIc+tBx4EZT/oxMKNnYxDzqdd7tkLjMkja1abjHQu/yIjg8eRWb1FklGIxwFfMjC06TZ4yoN8x
oaX7+lPy8u14azk3d0N67Mbqw/ZGdNeWvx4W2a6tYN6iPhuuaTlqO6M1SNRWhfHil/EOWIwO6g9J
LQm16YblA1Rzy28tY3G1Y6M/xxE7e94nAFDL8WVxrOHscIE/lw0aWseFJlSXFzpE3SZNxmVt43qB
T0DId//cWWVxtvuoOWNqaM5esABW1KiRwC8RGvH4EEMloy7vvFr12dpN2xbYOuqi+u/7SDC77TIX
H1GDVHJkABiaig7pGf1ysjIsSFNKdHNCMYC+zrNPnHe9nYvY4Ti09AVtpOZr3QeKala2v64x8fBT
XLEezDI+D92Sh2VssZRMgyCvgpMWMM8ogHXVcoChB0oVjbD6ZGtFswHjBCppqOVGCNpo3ATOcc5c
cw2+hwaWlMMRhe1wfPwYK++79SwmbwWopmW26+2WGftgzD0yicEFdMTRonTsgDs7655JeNqjz/8E
1aQBG57R+HarWrYXZxqqz3nB0dZeKKjLU5skn1llvbLRwroNDEW9dkjcYkcLm7w8dPa3n5rzbm6q
16w0vvBc7roUwpCR6t9W1NphnfFGiBPB6/XJqNOvKdKuFXiecnCK0LbakpYy77A+uZsJ5l8s7Y20
5h+u1p6q26lCojHc8p3jy162PEOv/o5d/hCjDyCny3vO+49jcwTVq1XHqA7ow2F3sdMI2U+Un0fL
/plrLQrTRKWnWdW+xhiRp+JeOfKgGRgRqchDWRbfcB+YwyfRBl1SR1MuwWyDyaKvoTAhY+TtSJ7p
E4D3DWraV+Xd5Ek74hlhwGtjvTapj7sWWvQqSB0gU/4fDMX3qjbpX5T0H4Oqx93XtuwZyM7nYUfV
8x3YAfI/oIB0lgqYSMol6i00qFvjJZIjCNHIWM2a/mTP1Z/GSfFKl7SNiLONob/T2Y5vtRDXyUr7
XSZIa/f0HoaO9dTVKHcH5HaEyKxSgRnR1RWYMrMN0ta7ezHERyyzHucf/5q5d1kAxs47elaWwwyl
zbjJfQMXTP+F14KVyKz/iRSVkorbc3l/1fTIVPoPmW3HeNo32Cg3GsIlAITNiu5JvbbEu0n+6+Dl
2xHd9irr3GelLApR/Oc7pLYnP6roIBDq0OskibT2+I7gdGcE5vtMsbexgyciYNp9LtO3irkC6rSn
JE9fu1YSSpjlFzE3d10y0KstRIwWT6zyCi51U77ERPytWnupV0Npk9/GS1EVibVBEP1Lozb2EVRk
NjIUG2jyYu7aWLvjm956XncAjvLme4GzgR8H2jRyb8iW0mPSwgbS4nxdVjTmm/ott+dzl2n9hb64
sZuM3zDeXzV92Ne19x3blFq5zHeO05L5VHrftZ6NCst+sCKzXUNxYWxq6fu8GH8XGYUe6zAFmH+N
8wLdi1xRO6Bn5xoFnIVI2LZZnLX0hbjh8zLITWvC9YpT+vO8GRT1CxMvplV1NR7SjreC1agOIDCC
Fc/pTGMoGV5mSiAqDBbCqCJhDSDze4RbLtcsO5xRwglJv39xpufU619cjNC+WbwJrboUo/MMnNxV
uxykM/jeVpFwBHWoviZi4IqGG8O0UavLQSlCTTBiwSHVkX6zbGzrzv81OoTBgPiWoWWSJYPY5wWJ
9tE33I92tFHZJ/gP5Enq7INBF22TXnvXZho1boGRutUP7kwHWZS3zIWhaesEl3ndG0PLEJ39e0HO
O/R70sLnIDeYDjgzHhrxx6Cfp00I2AMOp0xT0Eda34RyAktth4au4kh0CqK1gNHuqktEfhoi99oU
3TbCMKzJq8zJ0+LcDRFZ80pGxstLRuwoXq5mk47Mg0hHCzUDPaeUI6KdHluKUBhng4AaTPCUU42O
salj5qf9M5Hxd1NEbMQEcAEhpl4hqBu1aIOLmgO4l10HomijAAtfNAGy6LJtMsVvyyLTE5LtMHc5
u3oTB2Wa5XXYGJ9lhhPJQeGNu7h/dfyztMaT0F1sG9p1GKiuUwhxecaQW3OvghihjqAo6XssabFx
I3bFQGBEZV8Du1cj26Sd/9ADGZ/ysrW2TAWMjWkX+3TWyguJW7vA9D7Y7w8jrdmAKfNKb3mHjTdM
rZ8kNR8syDZhRKgc4eQsiVG3J0nPGtC52qALV5rmffdgwUNnusN/SxjlV3s/a3+CKPlr6tXOieDa
BTEzoDhaN0vw2urGUyAcOCDdKxE7t1HT3qVAsY5CY00k0PJrFjotNep6bpXiLzs8CnkaWeYZ9Pje
qvoDHAdnrwsNvx26S8+/xAjDuEQvuJ4Zw8w4dCLfukRBc5Cpdinq7C1Oij+R3Z1QEL/LwD8SrcIl
4xKBg2k/YBIQMnHegolpGc1m2MUKeTTS6SB7c2Xa2JVcAx9/jGsvrbFL+JOKD8PLP+JhVQAvk2s9
BTaYuPmzlcO/5VVGVJZq1GWiw2FEyARS3Hvf0tJIowtHpa+g4ThOONmTPqfP6YxkA+DzZTHnMDHz
L2AZf0pN/OohNjSu9QscBc4q6ywGccG/SI9UFk+6hvzNaUw4lT4dSyRCxMFaUOr1twENU0V8Eda1
a1cBFFWZoVm2j8RwFsRA22qokgz7ytL2hG7dArP7KvsvXG77PhFvThs/p6b7j5zf9zlIFDGepZnF
/tnzEOCOFj39yJ8/HCZdSNQmOyIzkOcxGfFfba5+ckN7d1qStQAtGbOW7YaISIZoM1YYv+uX1uGs
7dsXtO9fftGf8oJpikNWLEQBOvZPhgQXRxRWwhsaJxqNn+po2ikTJdPmeAGq1pqBbilQkl4xzXfr
9ql1p1u5fNdxBvajNd6hyhJrQaggsfPnvuKhqoM2iPQVmvsthxGztmye1JybJWx3jPVBHQ52+RbT
gA9nEQUAphDIjkoGyRU6jwkDqWhd9MFF3cZxZpy9aDzBDN+CAKdEy/5CxD/MUql2W26GOHPWtLjX
DlW6ntgfMSp7SDHbvqNJxL5ysRKDpoeJl0OPlo8eJAh+NYjknLBWjf6ZDd0pMx5JhJeqdqpVqqfP
ru6tF2QgUc11umTxsxevibtiMJj8oS+ebbA4/QzppdQYD4ucqCFZap+6MIFGYnMCegdHNTD2kh0Y
cgpehCbo6vVY35LZYkTXP8+L844I+O+QyCMgNF5EbbpPXHJTB1PcBCQUV8+sZ+PacxKMMrH3GXvj
DkeOFdK0rNazod3dZAIgav8zAvlVjRUaEliiuApoFeSS2AFrbeukBDLw7ritkwQXDNjwq5TlT0AQ
bCtgAFKyhcgyzyT4hOmU2ii5za/Cs353/Gk0bJsdAslVNxNiyXZCqN0A4kvuFsTijBWGFV4mpuED
AMopp/bKQSiwyWFIWIg7aYlVqfH4q1jcgfCuMq/WsYZOZoFlswM3TXi6YYcIbej34GMpJJd3oZw/
wd4bezRUMwrG2ADYuqyHoSu2wVKh9Ufw6v3z2YWIVnSPTc1izenZ3r7hqK4umipHg/xvnTcMAQsH
nsdtpgWbOWWIFeJal+A9kBymW1qGay1GKshyYSLTEmy5W5fMLaz9SKBGNIE03M5LP3xZgAxUrWR0
MIBnA2WQkGCEuR+k4/+QqwkBs2R4H7SM5bMaoQj6oo1jRdN5yHM9bP4fe2eyGznSZtlXKdS6meBo
NC7+jTvps2ueQhtCEZKM8zw/fR8qC53Vi+pG7QtIOEJKjS660ex+954r1F5QXopFwHsD5O5mckM8
9bPTqvcSMzEX7YGCAQAOtvY2LxhdxMTr3zFepzi9wbvxqWCpB6ZJirTghTIT9ARGX6HLziiW1kce
upCSKZ5eGmADtlnjFGM+tc0rPZCTBN/6OXY2AqVDB8CUcRu4k2n7vVBJgM1FMdvx/JHsx9gZSNwW
oXmQPHUSw43IibvphL/yGVhLR/LZn7TyaRqYtpuSHcRItVU4c53BkTsPpnzvsgoYhueHEb0fkfFo
euobNZFJaXEbe/l32USA79QNITuihQjpNaa0/WwvaqsqqnK54sdcd046yW+9VcupZDnZ9i0BOGcu
xnvbNBfftUuDMuw09SnjnoMqzBiF4TCxRz2o4sqXgyeOZQ3wzR7Wztw6PjtZSWq7bm4H6tinnqsP
XQSoKmm0drjVYHZtBm9567COchrKEA8lM6H5LSxHijKS20T33uCNnhYwuBjx6RK3qu8kdG6R9Zpj
yCEEYWw3Rvpz1jPETl+k6T5EqKDcyZa7fprPY2wHXeF92NCiejWdVcyOm4rNW6cmDGTGeJ9K9Tw3
5joiu+TRZaYK2Uc7uswsDFk73UVLBbJ39AnKvfZq8KsSb/FIW1T83RjJSw/RMMhStFP62jeL981t
emfFrAy1VcHGSwwNeljywUz9N9ARLkxNP+cM2qthdpmmVkem1tfe0xhfYDNMu/AQMshvbBnoXWOc
MwDBm7BCvcVZh+SviWZXhsT3CwnBbwJr4NqaP7mkIUsz94KGrJbv0E1vpiHCdjzJI1B7ktqoS1ac
XHohviIb1VAawPcfUO7q79Ih87zM12GkS026Or87tYIyd69sVXFgud6ms2Fa5MWnoZuwM8iPIHvN
g85dKkJvUeaTlsTtCSR1FlRmAW9HMvdQFCD5QwRQJ28fx2Fk6ucAarB749HwCt81jougjoE54hsd
D0DzR+ASSxyRWa5POClfsvoyGPku7VJYUpQD7PF2pv4Qs75DDdmU9npsFGEQeUTcm2R4dHr93WIA
uEUD8aozjMKCNgm2n918kt2HyDjdld50h3ux2mcIgAiI2W7k23Es7DhHwzGSGM84QlOdVUQvOrln
GJATni2TfkTn2WpYlSUnpG1iUrGclm9KMJsYUdKYjjqXzhBHTjIVR2n7YRzbhe/NLpNWjz+eCVLE
S937assTI4/lKknHzWVclr1ho9YSwPmwevNJpNYtNeZ0WVTuvTuh7ArQNyovUTXDfmdW9a4cYI5i
OznSFtrtHbv4bcWk1yv5x8DPZ3kEv6j5g94+41lsCfYfiiKGuKZZcGE9fbsyTXRFxweQJp2EjRj3
o2tBYWK2S7MKHGbK5xUgaiOxIR40Hn3OzFji5t0iUiLq5dzRRWi4zrrMs3ma9O5rwqK8uMVn01VH
YUR+l5fRzVA5d5yurpo37Kq+84Je1fRiLhfVGL4xsoYxeD+aFO5ooXQhdrhYQ99CJ72NbLaP1ksR
i7clNpb9oFS7ryVHOPv3Ilbz3FqX2lectLvHtba9QN/dhvny7prZ0dQNyQ4kbn+lDttcy8s6LFIi
DmRbpHueUGxYevNLaVST5yINCevysa5Sx3lKzCfZpuKCrXgd3lnirYa5X2jcv3Vm3uGiOX6u6l9Z
fIpHVwX8Gm/ZUNs3VVTetHNP4/ZkM7Qfe+skLD4X0GF0dpT+nmCNB3lFWfk4UUevl7Z3kThDjlyk
DxH1oFHDL9b1ZnwvS/HpSVhLhb2r8+ei0B4itSI1GwDAWeiu4/INCJLTZHWvi6xAndT6wVY2NL20
IhvsRXuYAaybk8nct2qcc+3GMLHs1Sgx5I+dSatY1FaW7zTpoUnuCmkC0tWwjIa0/EJS39DJeCPi
hjaDmMQdG4bRmca9NodGkOWK5iN8aQpMtVGo0qfQ12ybGY4ux+GqtB4XXeDlLdx6W3fS3fW6eBBe
9tAk0XnMugO+imJnJ/Zv7E+tHyUaUsjIMo7NDB1Uc++tFrHcXi+h8lZWYUv0n3yQRlmXnRtFQHLo
YRAmM2JcBJCgKP4045adX/pOkDTnfhhzT7KfzJaFx1TU8MlueEuXhyJqMKw5NL86j4BS7vWYD2Bq
GVL+4wXslK9xpYvDCKBKhCBSxfQbsTz3o0m/Feqat8gTA1uDjE26S4v1zkJuNNqkDLx+4IxqDfa2
a+C7h4oZ+PLYiBKYSMLGkMUvN7inU0S7dAX2vOS5M4o/Ti2OHs314MG9MaBqy8s4mqfFbZ1HDy47
uXMUPoRUdh/MSh3MvLm1MvEyDTgt4slwSeCxJLXlQev4GgyqB79WSIs6TbcDr+JmtP2p1VjAl3Ze
c2lM9aGydbJpfRKUz7Ey1k5ZrA7CgG6ufoVTFe6aInv3spFyskht3YojmK7Xp1iHbIga028PueLY
Sp+OT0wz307Ya9sOzWahjKwrUuvYpj32A6Y0QWNbR8rmWS5z6z4hLEsgHjpwVI9cH6n13IFg3KQG
Xcl2ktzgajNPRq6/YUEXQczEdN72HQnIJs7JEIn8LXcgwGNPQzkuap9mBuiMVgg6gpXxNGiipvMO
7xDehdFnibJOc6cVbI4qxhuJZwJ/mZdA7xPrcfRacjuYWzXzHfj3FbTOovAmPPejFX0LV31wKkrf
GGDbEPLvydSfwyT6M1fVOziTAkMKKUK9y7KDMFAgqDSlcg2HxoA/W0AXIiqrfdEonVEIWT9gxc9Y
LiG2jyMvLrwrb0lUqm0EJ+JZh+ZKBPFLZx9wj2QOXSKGNpDNd03uvS1N/43gSiBVc6mwKnsOcEyq
ZlrHIYLSjLPNIrM7/TwIjnFeds6mN2hj9blk/bBz3I+ruYJhYFoFRI3oBgM+4Le8cEF+sQc0rPY0
az0PtepOP2/+8wAw9rMhshH88y59/bCfj2UIfGhbUyd5UDgYYEfn/PMvHLHpITI5tORFCg5kVFHA
/PAPsi+thHrX5mym3fmk6m45QVBaTsXYvPK3SXY/b8ULIBugKWw1JyAFiXnvzSRkLGZMOwlMmepE
J7z2w3zUkiE8IMWilMT2XRxmDAJiSlPDePiMzPPYTbzWhXeyMkAQbn+fOe3D1A2KYCjt8wy1D4Pd
v+HLhQTzxQ4xPHRmmO5iW/CEg9GDks8RpxQfWvlM2tTiIMvGlvxd+MoYBsNbXdKshnbsNwnGOE4k
jut4x4l9EQvIQAtqxHktbpKdsijTbpRlY+++6vngPgM7DRK8D++xZvMvEubHopf9q052hHsNhgNM
A1lzKGxDBG0OU7QZCkQ0t7rREk97bBFsLvPqFg7zNHpPuCWjMo/znSwocZ4Tch6aQ8TKa+bonfKF
dOtiwxMCggHR7qDiix1tRFlEU/fouRPdsliEa5V9wfSD/pjWL6arAVpqUddrm3hXGqLwlYb1ZtfR
fDSL4bN0yAE3imFiVjdZ0JtT4PZ6SZUVINlQ6eJmtJFd+3g038MMF55KVH/n8Cq4SccWy74G1gM+
Rr2f1kNzKmRGbY02XPOZu+TPp2lW9OkWFharuZIbR8xlgPfM+Pt/dqJ6G6KSfIwnYH/F8DlFZVI+
ufRwAz7QjzBiZqBTgULt3YisQ7tE7JDxfA5ppu8immc8C4IEy0O3s6OeTkCzfcyqS+oxNiARb4OL
HW4Tc4pexWizJU1Te1PQuUx5B8UKpRveOrlUZHlGAOrgNeMGVlwHnIMCCvQ2xS1mmuIREcD5clvr
tuclgd0E7cW9DDhNziKGI2OPnDl1SlYiJPKoLSNgiXqQsWvAOrXKqIQLQ6aeblIN559//fNglv0z
eY9q51SOC4B9uOiOc4ooEkhG60zFDdcxz+nFarTbJsko1sSPQWCQdgnXipqgmLEe2vIrD1Xjw59n
fWEss9jrMMcMY5yTrBKxC+qVw4bPOZZA8Biz7bZIbJC7aGhl38XT5KOZ7eE0VrdjUj7O0fCZmiz0
Ro8cvEQIDxOtUqWkiYiZhOIEw+LM1rrDsTIaF7Hkw4k5PvCqYsBUrhsHllcWqhVVWA/9EzdOmKhg
U2KlQuys9Umaw8xfVeivjnZQuzrCxiYxcp7YijV+JluPQUk1nixPwWuAqVBscxley5xBVp/HDxDY
weNQiROXn9yl/DSe+oNVe8bj2FK+PjtutylUs9Nxvx31PquPSntlsLF3PPMuSkXD1hVwn+JAjtka
mjrDD7v3/tQ5ys7CaIQLClymDu5lWaMcZNdoIhx8J3nXLe9Tqxa564uT7KOr1Ez3ZMwEnvTZ+WrC
5raN+71Q5OEGdsiyNyiv06hanmLnCJQfd1gx0C0cPSWFO13FuMzPS7lWPlq+KcZHFVMI3fQIwhly
WpHNxQH3l77P4+k9DpfwjNxCWU+KJWsenVMeqd7vVovHMLOSt8wuTVGdjTjejg6M67yncG8OmtDd
xZHzi2bEX2OGcS7B41e2YbgLi0Qn2cIDxBsbSkcvt63BTWdptnOYHBEylW8z5jhZsA42uraku8Gt
75aahVnryXHhuim2gKyHTbGkDENzYltWPO8ip+SHWKo/bsVFhzQHPOL6Pwz5p7n6+td/zZCXcNf/
a4b8U/T1b/sPcBT/F0V+/Zy/KfKaYf0Fp92V4OEsAa0P7Pu/jV9t969/1wzxlzQsW1+R8Kbn4jn5
hyNv/cVJgvut47iGhFsEfL7F9x3969/5ghwKPJP3mdJGWHD/Oxx5byXSV2WGS6M4fv7r39efyuE/
YRkmxTy2I/lO1Z+PB1jvLd/sf0Uyk1YzZIQBiHhi633DwYD9Fdk47LAodGeP6uttV9svYZSeIvDC
HGK5sevbRc/+TBUDGuqeODGj5GT40ie4eGVePWszSzldnB/1DActlNtBY9ZsRNV7HpEbLe0KlLek
ZXdp3iYcQN3I1iuqvYfELMo9BbG7olzyA6yZ5uRxDj2th9HTP29Gw0gYHwcueq33Hx/y98dl0Eyq
GkwCGAEcROUTa/ctk3UmPTsjxYsEysEDm5wxJM/ZKa6f/vMgTLaqXlplQS3H5GAycP57D9ZT3+Eb
DRtmWwcB8fPgtdZ8iqbmVz15vxPyPdVrGGUVUQ/3rnAisBqqbE497LVtDZ+QUS/iKoqV9laAjd3i
ZIt8fJgINc4SlqdUmeWpw3UDboaQHt4Vkg+1QPy346DQeuM0LLo+HX7++fOQZiy1RYIHyqMquBXc
X1y8q4Hsvemmq65OmX0OoywPgvn6PYo1vYrcx1PrUbh8LyLZb4la3BuNcZDUW4dGGCrcoLgwbnVL
nG4zDbEIOzOpRCO5EQhx16FsXqweaGnmNAfdKZdDix/DDVtMAqrZi/WHoDSa8HGrfURWaxyH/t4B
HrehhrY82MytlkgP961ecmtvKQ51gW91dkTmkg2nrFYZArdKP+T7heDfhgrYZCcFFVOWUR2lmHF5
67qzn1r31vLq+9iexT4dMOFba8UT7cj7bBhRaKA1PeLffoON0ByozHIOsQ48oRev4NftvUyMYxwq
KBGMxnHXjjnUBXp+YVJhJ5mqZy+bzJM75/YmTjgV2LYbgKD5bvua8ZXpD6JHGCrz97pC7JoVkTWv
vzhZPrxo/Byh23JAGcWVmLax8WiHgbiMSF3VbOjL2j7WU0vlD4myTdQ4FOY1T9RKVOeB0fseC/0T
btIWcYWRtTK95LdlRn8AirU4ojToVCwoJ9pZEY7NZ/ajv0djUrcWGcux7SBLRlQchv0tc6Q88KI/
AnrGNhoyTpKo1+TZYfxLR8/9+2Saohd0xmtlqG3sUWPnhgPx5UL76ESS7/oaSt8ieJotiVSUR89F
ziypASIlEl27FD2wfBDAtGsKD/mPv2wzcBcu3OI5N+uVpu+6zzFq5F63MYX3VXdTmSoPGsOzGUmw
N4QJ0u/ShZxNQ1ExBqI4iJooWGYYWSZgko2Hunw0+JpJmSIEtQvQRF4zedUfcu6gGKqpZCDsyWgZ
y3pSS7q3Q+2QCtwmuWd+N565K9f4uJSmeaPPPV79eAaa3Ub7np3pTiu626LrC77mWFL7gn+eC3c6
LOGnIpdI5Cp7pR85sCazuFJUkO1SDfoq0eAHqRKuPsMN6IDTd1KXtBtOak8an4LWTP9d6/c/x7zY
zvUDZVgc9RLWmvZmTBB20BRoSVfM2HtvY0gs7Fy6m4Q7xRZ/AZu/ONlZBa66pZRHRkvtxhAW21Zo
85gCQ56tvoovZXSrafh12tzQebJYT5SZ0VhaFNuo1CDZt56za/FDkajicFwZ3ouj91TYF6hfxUSP
4TjksNzLHLkZIxIWkXILog2/c+LesPnw7nSp3zQDSwvrSDo869GcXXtjfiryqn6hEWQ76srXqNU+
zxrBY8xaNxP2GV0k2omwErPOgSbvpaNnWuJ/MiycrwB05FTTX59auzB2FhpH+RPltQrocK2CunKZ
5AxyCvS0CRkAaBcRudOdqMlGLRRZs8+1yHNEs1/Yx6lmjgZMr7x6na3voKUekxjrWpE24sG0nP3c
DqcqBGMaMfheoVOEmyUYprgCfEqCRZJAxtdQ96o5mS68vDYBAtlzAloMQ50aJui5vICiAeZfV5ii
J+2uE+o+Gtv0sJiMBlumv7YQ1c0yj3h7tOqeERrIMELxotHsNYv0NdIlXYLcFSHPfwXaiFCHPvta
b9I0USh619lT+mEcUfou+fsahQnGbTS/uM3hhX1Y0OvuMBPty3lo9laPZ9i1GizQBsMKW0xE8gp5
MC14FZxGUN5y5OoRVARTTAUaU+JGUFzJPZNaGtdCA+1kUTuzaZtztkj6a0PL2iqVnMrBUhfLXk64
JFNfzLkVEEsVe6sGoILfMNp7OvGXNFQ7wTMOhYDoXqvdl/oE2T3RbhUbj6NpUWWZpf2TtzgKnLVm
bBwj9Lj1dKus4QGthwZshgA7G2uL7j9sGW8dJjHKS4jtpNK/x7oZrm7BFBt0/+T3IXV5Vh3fMMPd
xVL+ZpgCcLU6J4l86E1HHgfbSf3JGOI950O6Peyj5TAUwvxPXMVE9UiLtgsMo66PFQbGDRG0X3Vd
zHvVpoCbBdaaJaPVfipHvEbdTitTzFtr4kYt4/NAB7mvu/aLO5r1GqNnN66pZ+oFD70yxFWukdR4
bB8MCMhBXCbLtdWaU6aX20Rl8QXWz7Yt3A+DFQFl5cnhlde4dv+iYqXdZpH+COHl1Qob+z7KIZcJ
d/52RG0yAcYSQcaovNhhax8VJKQ2H5+ywcEtmXB/beKC/QyDZbn2VbirjR8Jc0vtArMfKv0GbCqZ
TQCb4BpBTi/Qq7Y6acn8ks7liLyiKyxetGZ1HPFRMO9pkOn3mWRFRLLeK11TV5MwCQe/8tizH9BK
cuCtBbB/wu56GMqoOPUet95pQkYvQWvFYAECm+512kZDEoW4XyHwN/mBknCcof2x56C77+rfjoiq
neWRzXJK92Ra4Znzbr7Huefs5dLv7UZDw1+3U8P6gJ5LLBRze7RzS+3ZK0Nsmb0xNozdPUKhSVVt
sfFht8Vrfqo0EsmqKSwKxeMKJQ2pOekkRCO8COxK9nMxfQ2guSgkwTneSWM7GkUMw8wDVKHd2421
gCPl+4p5QEiUxXRV1visSaxkFQgG0vjlUJx+HmJy6qcxboGri3CXrm9luMv9pijAPZREKk27fchT
UCfY81Y3Z4vFhSBcwZEWN20FIqZPTXZyvQVhlFgLzPYe3hkinJ1BMJWpvO0SRldiTM5uUd5wbr7N
DeLOPw+p4/1Sff1bmZQjUcjyhIsYu+CaH1wPqjb142UF66VqFpK2JqOSvj7Vg9kEvIisTbM0N/GI
C0+Y0wvGlmVX1PFvDWvmecpsP6kxA1AO9Oh1AzP4lMphOJUmrY8COJ38jBTOAm6iMEFCa2vY1Aqu
bxk49vpxpMc7S75HrhaEWP2lThhTaQk5/rR6JXfH0NOAw4KJfRNGM58F8Mc3nXeD6ABrYv3bNRkJ
hyWx+5BGEqR76dtRQ3ZpHEo/Npt4w1gThxyYgjmi26XnxtTOQEC8UPg9L3jgECvQl+eqt/ghpgks
OzscphdZRwmqnlx1xDG+Hms/u6qALD+3lhLdEkzy3iF5GCTdclwmDK492mBbKGqG5l07uRhdS1by
etCto1pu6z70nUHjdN+zSTcs7TvrqLUlZvesA04jFInpn/30fvQAa5rTnZkoTJLmEMyr87qtpzv3
uys62zcX56muSmY6TskvYNTVbin54eNF3RSGjTkgz0kM61WgrYQUNz2lc21u5YATe67SdFMV5oPs
ByAELW2vkMe2hr5POg9ZCzDqNqmsoBDz759PSHVY5aY9XXWTUW2A1sQar8XfQ6m9m17+YUGz3zrC
PTS58YI2TWcdnjK/0on+xpCbt0gfjhOgqz2C8fxOYMVbhtcFDmCO3igtMptYPSkg2uey73bM2igq
j5HRpoapUhL3pOlteYRJAkIMODRm0JwdVSVp/Ty5Y8nhB2+XWXQEX0X21FiGHRCjYWmGlECWEGx3
tbIdO1KZKtf2odHCqYRRVsegnxfLYOGanEOS0otsmy1c+65GZOapcky2YIoKPyuZA7xjDtPXuU1Z
ewnxgawnldKZ26WZpr0TAerjtRLqJS1h6Q2729Kfxj/rEwVUmFwJvzr7xsO8xJKJNBRBJl1bJ2c+
gjlC+q1FPHDKoZ6w8tCzxdU7CnsKik0KVL2cOG8t1vrO8ufjzBOm6t+dJfbGQnCgmmGJLmnb+jiQ
rwtuo0Ck7m6ptSkQct/1XIvdWJJRk41fO61zSIFazw1FxvYI1yXjZYO95aPBJsBICOhEk2tfdaO/
2DVrZJWzuR4b8rDUimBxKn0XQ3tt5A4zrLFFQJcfEMl5khWpF3sB/Vck3wW/8s8H0257P4vbmnds
tS5xfWLzxDAP1MXh4oqys3FN9MQOYm1hlIfnEC/q3AKhyvhDJ+sfj2XxSOgHYRwb7tahviIZGIQp
Qk5L9M2BYA6y4tXMEpT4BL2rEMRYhhdbb4859pvgf/Su/5/e5f6/9K79x++y+M+FiZIP/1vqMuy/
HN20bE86VCayWqE0/a10yb8IKHu47U3T1R3dXTWm/yhMNP9CdRJr0bdhk8XhA/6P0KVZ1CzaBo2J
ko2bJQxp/neULst21kbEf6Quyb5MCFdaujRAtzuuWKWw/yR1MTVLurHOA2MWxbmiWRyPxLYxreFm
OnbTkJ6X7smcvPHSxpA8pii7deK1R6AUa0sdNsIyJeBa6S4AMwjO2qyfsFWWjz21PRX9M3NE9Uvl
kMo15199ZRnn1ma5qK083YR9BeuEqpGN2XCa1ds/+Zi/uUlLk5w3uFdt1O6rrj+VhIjfMneCLhJN
zo4UzbSri8iCZVW75zJxloNhjZ9GDi4sSbzo5Hae3xMdukJ14YZpTwXlgDB/+/Eap7idKCXZeVWF
e7QBb97U1Fx1c3nLi8XcqciZbgdsw3WsGqLjJPO1Jbcw0+jVduzJN1o1kNumhqGa2eV3RXoC6NvN
rEvtJkW1YGK5wvej4Xb2sKjgzLlM9mqrXpZyPxJ3VE7+kNrtY2LRglrooP1SImL4MFIM9/l8cHov
fa2i6mmc4ztnXZ1NvNqW8xqzZzmOA2OyTmDWjdjVRxre4Fp0B9HJ5GYNoPRWZkEkLqN7u88khkYw
VFlrnz38xBlbvqfOsGI4EmLaOZ3F55njw2yP6/PR+DInPtpL6pg82klyc4JlBQhFLpRFWEia5MLL
Xae69MlgkL0pNKUubCbthy5/apVG0hu9bMRX4NXtQC4xya7OrD7SOfrjpo5+tqsQ4zCMMBkaDZN8
O/MZRL9GMIAv8IS4RzvhXk+PzOYnHzMMY48oX7BduMlODOzQjRbuGSkwqkKybpdLxj+hh1tlFM38
p8xb/XfXHpXgKozqaYBQ10P10OoUC/uGv271Gtu0aXXC3dapoQfhEriN1xz71P5QmLyWunVf8KfJ
naUiJo9DAvWtyp/HPM6xIPVEgDRFY0HBBmiW6BvzUMT73ot8m2POttOBnnFM4soYAZOnebe1BwKa
et9/2ZVunNLRuUXBPRV0V4Aj5vfr2NlsZKKSg4Op1MHZ6+Q1DgFwMxfIDy3xIdN3DLCFtVUGcWjE
FwZbft4bw1OWLuoR9C68kGR59BzrnNTljr5V9KDMum30/I7acdz1AQtKTJPYxBizHDj7uBHZcyU2
GcJmkNgV8Ik4emxsET1qEb6nzoHJzvkVrEajSo5UhXcwpotsFoi/7dzezJTLTVQFPPX5ALeGkffB
XvL4KW3sE3vW5UwLR5BTdLgHmvBHY9t+VxWhfrc8YNbxzk75KvDE9C3RJOUIWgGKwdsxTi72KyQv
15xjm+XOThRp7HewofKU6eIyf+J2+BQztN7ROrWC6L8gOHLKgLLNA6HPtNUvDWfko9EW90tG32SU
jbcxLBmOZWt0xrnneE1CrnYOBayjDfZD5oMJGCMc2UwsyTWw+i0vi97RyoHxb5fB8+tNjcsu1ZcT
1KMwqLru2la65o/z6E8IqVdyjkSTiU3v2gEzzZyqta8v4cdTS7PT0oext9R1VuoQ91g0VYS5Gqao
e8Rq8RzqQ08+AmNpW4Vfmp5/j25f3FGNg1c9Mdmbgc/oVrkO7EcaRLJ9s0rbwn7C3FNWp7nRvty0
ADTMLg343rivzD46VNF4b8g8P8/kVkoKFf1+yF6QfumQbivm1cZWT+LyCUl2k2gIgrFnvwzsWaHk
Mdmch3am4oH4E5Twc7fkPelEJrizgwmva682q+C9dKoPXrMIDnjMeDoIag24cq7spSEllWe3KqPd
HIeTrybjNjEEYGFHP9Yi/CoyhfUc82oP8mo/T/XrLFvl53X5SbowJR7IraLtGKRG1MaB6oupW6LJ
3iaGOLvcTdr4nK9ZpZEBS5oSbyOUWsf5qy6ZkGb4ASaX2mrDSLnC6fvx8XrL2LiEJn6eqVPaJm6z
1C84CsEIXj0zMw5yGMR4wJqFeTykhYssoD5NuQSArehygikJmrq9IaVV7TWWXLyTDt1KPw8RmDnp
xl5AOOeRJ4cDuFwHNZZaOJr/DGl+3o57vFdTt9DUpwn61aPu15zvMbJ+Nw0NG3MVHRvVEbBW3h+F
B683jPdObz77IprvIjwhWC3BvHQ1TMeki0/CJuPYdfFTD4+bJFpBwdQiyuNyTjRsSlSIh9wAqnjD
fROkiZIf3G35hVgxzzSWoJV4ySn16D3UQlEeZGdV/iC1Tx3hfMv6AYkZtvbGycw/ljFbt7NRlAfm
GF8RXSyB5sD3LLrHJcydXzRBPGIZg57vCDyt5cDQgQ6GAeB3ALr7oGmDPA0pwDxhjlHQOdFXVWrL
Duve7MsRiIeBXn4cWgpBFjUxJiEnfGhL60VhKoDlkByZ8ZMxmPR+jyhtkDFfKD4VxaFJZ/tSUCga
erSkRtRDgLBGTRTcuiYcK5vMCsUJYy1yH88eRVjfsgcc1tX9JRuOIRUH2CQanSG9taOLa8XbuuzH
G6HhdizYyjftlSH4r7Jtz4S4jT2asAbWsR6C/GyEIYO9lmNbWdiX1d1lYgx/NGV1Y5ux5lMUwchj
NUqmGiFwaiju8bYbj/bSsylC16snvMrhsCSHwaDFweFFFg3YuLMs3iCxlqc1UaIp29qLHhqokRs1
aiXIETkWWhAmv/D75hvcq2SgxwYYxlxgyqwhNgAmhfik5Q7MbajInPe5xchp9LVypKlRdgcIgfSy
iz68GzTWwFXZjufKuF3qetpj67l6BN626zCT6ebE/5tDMpH1FCzA4BE2fSMjQa4hnTVJah5D5S4+
2gY+Kky7qBMdrjszvYb40hkCVVRycnxh4e4unj6+uDURrJBa1wSSSRDNeI6kmsXZmPpHvEXEM1Fi
aqLo3AfokjLpumSlp1G7tj7HPkSbqNBQZ+zGE0yJLGJWM7TSuFMoowvJwiZnXgV2kfNSpcZtbtPz
oiPe1exCQrchtExMwNdNPOHJk2sOxb7p8EuQ3DAv+vqA9zSdog5/gnlfVf3RYaYEP2W6mwXc99kZ
d+VSQS/EM08KorvJh5j7leas8LvsBhneu5dr34j17qUgRmfHuC8060tLMST0etvDpmXIKxd1jkNu
C5bCa872zY9KeoiYpuwzcFTwdrv3ZGyAbsajD5/Z47Zgm9c8SaOggVy0C2Hd7oU10/iHhuXEvR60
FXksnvETuL3xl71ErT9JMJs1EbCA1fYU6rWzGxmlFuEOH3d2X4OdwiasXxLY7M8t66xd2gcrG+0/
KSVw0qF5IHTpVpiXq17Pz0UzxHdlWE87PUERaI2SrTx9FTHlSFrIMG6hm+3osJqGAKsDrG71XVZv
sDohDpssuro7WM/MfMw0Bn2AoEMRbFg/zl7/Ui1l/dzKYmctXQw8y6xPzZaZ+jmGm0yJRdkwSNL/
GNjOZa5hkZ145ggf0QbUkd5MaJXaOVq4Zp8ezdFaXv83e2eWlDuzbdeuuAM6oVQth+M+fHVdUMOL
Aths1bWUUqr1HuK/4XPtB7sDfiGADRv4JGWuXGvOMRkv/oGST8tOWpv5F6Mt0TwX2XAm96ZdJIIC
vNTIIw/y8hBHqN1y0LWoldJjHLnboBPQ3Gg3Lcws+5aNDbAs2cPbAShI1MLN09RXk6ZH13GR6dVg
6gJyx+rA9q6NQ9/OvZFfZyxGZMnKy6ydXguSK2gO1zF0NjJ6F1Nu0N1LGDV5JPbYg6ejlJXLQvO7
c5pocBp9DDGdRbeMaWeFfqonEbeosqMTWejtNNY7UQrrrJuy21GEkHWAxqCzeVRNyf7r4vvv2v7F
0fxvIzHPUhqPtO9xCwk48YBTvBE5QqupN2TcuAt4EbbCG8Ub5uxl0BFBHTGl3lZOfJl6vg3wD5ro
CedjBd0tyfS1DSzj3IfVXlFjo9sJvkpVvhc+tlHHJjWxbjnZUJP7JWeoAL0v5mSlQUlhhaYMU7ue
mGs23XGhJyZXIC7dJQAYAu0QjmVGREUvq71W2i+1Uz3ATTO/Yxnd0Ml5W3tu1TmpfvHIlRMBIVFO
/d5pfrn3i6a+a0K+N02VvZsFomPdJmnFZ97FsgyEEpHdc9hEd0fN+F0H5oXdO8sozE2IOM2LUdna
pSGoJaPWkW2f7rPJqI91k5DgHTi7UWMt9OqpWOeRD9CmHw+mQLlcVN24RheApbM+gda3l36E1lMr
9LNf6K+NYArsYlhdDEBE5xJ49FiMyIx7D8oNDYT0jO3zxSo5LI9caFjGZoqjR22yEapgqIgL9sis
umChvlbIsQzHmy6478d9XoSIe2t1Aj6s7Wq/JfPvITMnbB1h/dn2jVzFTvo0yC7HcFO+iA4hHqwH
79Km5quVxRsNRAZ0Zx4ToBH9Qs/6q2jy7qABiVxW1viJ+OLY1GArAflBbGPr0AihPCflNO2h/Z7x
7gJgH4FAaGEAwcVbjwOjXmmdoiTWN2Mbv1C49wuBcAAoJYf0JML5plKIil6A0Vu1k7sO6MNBNkZN
0GMFJGXnXfMDeZ+B9UZOtgKPy9Cp8GxWsl25U6xYHb2JbiL4zYs/tiR8kz0/ytq//H4KaBSU5Qpi
/cQo9CjmNxMWPmPy23PBnHQKNp3ItQWeiGZRBfSL/UnFgB2IDW1RBW3CnOab2+VfntkZR84fxr0J
c/jzIYPXONCXFoaDcxayScWukDS0Bc9dEOhHBRzGQzu4JviBwrofxb2Sy65wpoNVDstOMhtJ9O5s
2KO5z6PH3MyNk1WrV9KDn3R35vvGdrhTWe3j/EepOZCkmoN0t7C/PXdq/Ai7EeDKpDf7xgYb70f1
Rdcog6Mo5ZCceWqVjdjk0zRJDooYuBJhb4EMF5t88dQmTD7Mi+9yc2ReavNy5vJBt632kLPpZab3
10qJTxvrNl0TvSsgAnDOBbRnbbsyYY4GgQweFzKGWfxo/DiN0Hd64j75vujgw/JGyOBWDfndjO+2
TIiM8kFC+JLCczCQM9bRvTLWvlXQVOm8+Ko7CBXbknpBNEA8SS5CVJlE4ymNaHqIkvg0Q7Yu/B5k
lH48PRvcyAhz6wlIxZypdbNbQFFaMmEhyhkHI21H5u/aS6ecu0VSEFYNVMyifQ/HHaP6YATmarKy
T2OksHUa/0GG7V9R2Q0zGCrUbOR3jUq6wDpHx0qvFNM17SB6wAOGr//Akvz0GlB5bTJlpyqEUUPe
Dy/CtBEFX2MmmnO3R/ulrfBhWdwGXLlQ4ToDRgaHIS0RccbZPigx1Khc7FRlyI0r1Ek372qqJaNK
nHK6VT4A/t55HqktOfkidsOThov0mTnvpmwEi8/sSYwD60jGIP5OrdhC0t43uLOYFlX71gS9VymH
YPGaPt4YnnxDZI+NeNBk4ixr6X130n/PbaZBicX5yXLyo13D6zSZ4dKYgW9gx5WxJKf4amRHzzPB
cqA/X2TSO5sBR5jGjz41y38hio5jINzQ9ahdPVVeKMy2BnkJS/QjPqSt/KoicXUFuoPyQGg3r7xL
nT+ZrDfx9MbvbLBzjY9WLi1mMNl30Q1fCGSCmnIwUekb9BnynZon18MP1FtcR6OBojc1OJ6VM5z8
CMp8WDUMw+FI8nn3mppsEfQrEStYTI6JPl8l5AZt8x65UQZsrHgtQik5vtIGESOXzoFSfbTVK8S/
LM45SWBKn3+rxon9ZRXhUy3lpRza3dCIetVF+TOjyQR4pukfGJMcsET9NdMg/UuYLYk1Ug5klwVA
0hopJOZ+8Ak1EoI5MuUQmbCrO6wlCRkLce6cq2qoN2nTYKauLxqF2zIvFr6dFutI+4mbDqhYq3mM
oqALa7Z9r11z7cclgiT9r9upv+yq2NazOUqgndfb33zl6RkO0K33J31NyLFcYpkG8YFfNI14eF3n
zETRwfsTLfUWNW+KmiSvxngX5M6H5XNzUheXoRCvbulu4eXGPsKKPu7kssdmd5xiQKq5spemO4ir
bMbPNnvU1XNMxjUpvxOopJywcobGpqzvZa49F27X3MKuhDkW60zykvGY9Il2wnh1GI3uMcqB71bA
uE1SYrqkYtmuCk6wIEdcneM8x2/pyHadkyy1zDBOJMxOC8vBW5YT+FfH8ti4fbCOHWDXZdFfG8K+
e0sntYqqGGyssWli61p4xtyXWNFKCLdFlP3RoBmjRWdVm0atoQsYHF1NI4SU6TSZT3G8xoJAzIOJ
4n30cR+UeMLtx6kM0WI2vKLtuB8h1u8s+MJwG9O/qMrEWh/v0kbQZct2o5SjP3h4d6de3egCZKvC
BJw5Kp0ZZ/UshvYtmeqfAB3ZhIMBX037kaPrUOTKm2b4N0iK3agHa6tr3EUxOrSTiqCnrWxrazux
mND5OH3ASdAwWMS1uU0JftznPvYLT4j3IBQkhmvbLDbe0GqhNSd3gKF4Q2FbZ4yvm0VSDMjd9fwx
GdUdju9VL/hxCVd7ahvSAJwj+sRFKdAR0YmKom7ajjoLRC9n8gO+LrSUKa86W5SvcK1oZG60Mcmf
yIE/oRtZzCo/yh8gjtgUw/bNY8NmSHDujLFbBwAOYDdnm0n33zvwPhyC2zfHciED++k9tI1dIXQI
ropGbDV4f9u2qpkDYvvL/Ius+59JaRxMySNccI6++pPxrCHh2Hfqy9bJZuMs6C4UpikaOYc8D1eN
LuUePTrhVJGDGFWNNMywnNV+dh1UYSwqzlXkBXxFg/Xe59h3Ou8dHRW/g598jLn1HaQRS1bB91Xq
BHwR/0SMF5vyoQv6h7BveL6CJ71pHCJqW0KFNYVYMDqH2diD2w9euDlg2IbBPWj099xHlklX9Gg4
EqYRigjCubZ26R9SAspovKkXKLz6LEE6Or21IS94x4F96dbAI6Kpeuhia5cNOKfJ0e1bfVk69MRg
hpxjG1tNDEJd5TjWjeITAum+MKHIsmb/LQa+rIXBvNC6lLmpqBmLfMb9tG+05Lm1yjcGX+fK498C
HqJFLmhV8mB/WBnKnzDhoKBKutsin7tW8bLMqbqxpVyDnh00Qt8fYUNYDNVnUgX3X5VRBEii3bou
p3aJDg732lxFBh82Q2a6cI9aOdLaBaRHqhWVDs3UKny2svEnZHayGHu2f5pI+6Trbiry7jAGaeWY
TBsCIHiaxYsjhIEiJmKSjDyUnB7rk2yTQ1c/oKAFVZAWb6XVfNbcAmuKZfgTvoAEULz6o/2jFErN
Lh9vOlX22vaCpWlZK3vM/lpJdqB52Vym8Bw69U3MPxiZJ02chh9TY60hynTOtmCw3n8bQ74b0mSH
KPDMkHmVInCWI67Awko2Db5h1+huMfVEmn4QznUgK2GjCk6K3Lc3E2rGxGSaZE/6FjPP1J5bHzQf
pBvGW5HC7cXNU8TqpRynU5KlV7ZTciBwGBkBZ/9inzvqUdfMu2Uj6ssxgEAw+CuyHyKpKVREfnAy
EW8rymwj7V712UBecclCDRl73BZcN5QeAYLTSjTHoecet8KBFQcrb2jRgYtH65x7+E/D8o7E5kKD
A6lY1jC08awtpwKxIN/7MYLZmOHgZmrxVo0ddIC6ePYM9rfaQH8wNMka9DtSRBNqHtcXq+CcMp3v
EjBenrXKKQDSyqTh0mVYyL1vRbrpIgL+xt3lrGIpXrQxwng10EilY4STPdj0UlJ9xjoXW2+4NBA/
Y9TtvGbYsJrG/ipaOhNJ+qCFBlp/xqfLKEaTbtLrkVp6GEy4eSrHk5+GxNHpj44Pp1uWzOKpYxIQ
ERRl02i9OBUicD99dmDcLoy6eURY/taZ/WPooj3N+rkhCairZVWs+HOdsP8ipPrYBfLLzxrIEihH
PNuH3uLilS1gvwuHkGiMlOC3Zu3wcjImsKP9ySEo14HaqhL3rmY4R1b8cV9jgGNBI27KQC2LR4G5
W+muamYJWKiO3HLHyCoOFB76os5zd+2UPWD96SQy5Bj4I0d1y7vvqULpIBnBkmT0VfKUO64LETb7
qCHbQFg9xT11IjQrtzKTdZvM2Uh5u3eQuhQFNaPNsMKy1Gz/XQYDlrfcTp9VX6w8PXhC7nOyXPbw
3Jgnooh35iXHarxvLzM+s5IoCpkebER9kELrx8zsN0IyNk7jaImHnBDCaisGMkFHDf2Spro3vfe+
QyaEXnaTzmAsJsn5YKhOeUUep8fD19rdY1/6K+gUB1RtYA2UfzLa9Gb20FiMhlFfM+cU6SnqFClf
TFA2eSEfU5k/K2dHXQSCACN0B/IDanCHLYnZL3LDylkHcXgoUCUXNhBrX7yU2QATLngyRIsQDgpT
GD13Rr7T/eoNwdWOE3MJyoYoXL64iv0fYqOfTBc5SEKwYx5kJ60J7qKqdrkBKrAKv+iwPAZeGC/t
IfupyAVfMCuHGOlr8K4ntHG5HS3Q+JoxoIAWaIEFygr9SbrWIyoUjTuQYTJHQ5KbSZTHfmyj0olc
5xuXwd70KbfNXkN0QscIaeGW3G9KgC4AMTRIEJ7ZdEunJ1gTt8qd2EMafvhU0e3Vs+SqHDbJmNoY
7P2Ea0xY3veMpFzSw8lmEM4LTrEEUzv9+T2Mg+fQgbxWWfty7mFn6XOZQGO2BFoiM2MDHkld13F5
2MVHHlC7RCXnpg6/CCdfksbV49SJFaSWZUs2BQNXnxGZRfglPWU74U7t6u7IuO5mlnlJg+/SMaDQ
3fYWD/Z3o7XFeizEWcgaeyeOf1gHgefBMx02gfXu2DN3Z8xBmQbGS+Iryg5IYg7kmbk4GTBfo/6o
MTBWe5QDRHSBGFmDlSTYjbPl3ONwPADzGGOfvQT1atclTxMEz4IkTs3rjtE8o8icN2aKb4Vs3yie
u21cBnvVcNcGFf5g7S5qEy8C/HWWqXBD93RtVgY4oZjFgMnYW/hB/jnO1q7acWSCNcPzFcx8DDP7
q0f9F6znRTd5Z294Hwrn1JmQlWBZFLzI3sECgeDTUONcto+IQKOJPZ0IOLnQPDiHpX0uxHcCOze1
+2VX9kfw7EeFiZ0T6B5t2UJ39KuK21tWAC6gsbMou+RQFeox6cuahv6POz2kVXk0W7mxUV4qF1oC
LeYixH3hDvJe5NBFXROqkCGiP9rYHJJau5IpyW/SfNBeY7GIwueWpmUlq21fCWs1Bai4ySbnxmVS
HT4H+XDzGMcuiozCt+/6R91voMMHisAQiuewABH1PiRIuob4yxXxX4Rjj6BUhoWIuVgt41G3Iocc
Oc8SvhjC4AwsVg6iqRXf/sC0kCc9DNJD01KH9wMQk2KnrPo2DEiYUcsS3d3btzGhOMnD57Sqt4EZ
PmA472hs0pmXAb0lAuLRlC+ZhFz6Nv5CtPqtQhiSUX+uikKeRphQaWm1N4tGK8RAWDHeZJ2F0/0Y
sXlsdOcsXVAf2McYIkrGOivmTCcuw2OWg9dKsuHDyMoTUzvIUfxfo/PKLO4pzI7jpH3S2p1NkOS0
Rd2tp8tdygqGDouM6aitIoinzvSHJqLvFQKqntIrY5wXnfVumvlhDhQ7lBgfymSi0w3QKVKmh2Xw
7voGp+NgN6DKISDIOaN3/sa8hiZzOMZxam7rpnbZXt6pEpHPmSEonopyRfOwiIsCSKDdbFoatGHh
r5RC+OqSYxhiHQco/EapXmP2cFeS+G2rRs1qDbte8T9OJuthHJ60bew0fyol7j0IGDKvP0UWfHpT
RHsW327JsphUA7gxSB9BSJFLw3lLzs7KsVmzasJ0mh5IiG60G5/nu4qdnz4M/mZYKDSbcr3OPHLU
VPxMwMaZCKWpSU6EuYX4tQQnK+nSFzKrcedY9mtof9Eae2GohlN1wpBX9H+A0G8K7mF3jK9ZYsmt
q5gKxkEEmrnhNCQzPNLjzerVUuaVpNeCod6hnwgaxEb/Nx+NYt9nSEMp492NJtsLyaalyNVa2tUj
sahAZszhgvhhHfV9CtCeSBptZPxhA7vCcuKgSx7jLa3/i7Rt80xUM7U5oUKFWcQsdeRSZlnfL1RG
dV41nBZA7m9dyAuM7Ok2uOgiLxOL0mjH+EsIoCvaArnYhA2jDKKvIVXj1fgzGi3hV05jYdomrQ5g
4jITNEGrcksP7XOmJdGUthhgLYGo4L0ZEppo+YE+/XdFrA4oA/fcDLa5UyiDxwrtSu3/pXNGEHiO
sEZoA2k8ujO3Zn9lE0BExEzUzMXJT31kxmi16AT0pNYlELM02j8QoAjC+7IDGjl2LZ8Gp7/lSAWW
eEbY1io8nrQBCE5RIYNAIAAAYW2VXKkLgVAwWGQVgcD75gh7SwJR5xSwj1ApNR0hA013i0znpyQq
pTU7YgF0hDvYTZApqcWYzDd5xpZ7MgBkgoguFgZ0oKyeVmGc3OrY2NQi3YZdQM2jb3GyTUu7LKeF
OZRbWVEoGmCK38VDE9Jjwh+UTyertc6DPbxmMUV6EHM2Q3eS4FXgQQ/Q+0wFHQXGdHfMRg8+w30r
75rFqz/RBXFE1bK130Yv2WecoWRICSV05k7Y2FdJi1dg0oNT6MRs9Qmakt+iJqirt9qTD0XavU8l
1RwuK9bfVq1bg1TuF3M0T4WYHnXa7uPsiqOptSJ104so46gL90Q4f2syP5BcMtuqauyW8qbjBl4Z
vf5uDOqj6H7tBozssukam91PkJsvfonChb/W8KEJtMariKcNAmV7I0cs+oiCq/4yppBpjTLHTsTj
rrvQzxOxdTvX2vhKeypMcGa5/RF7ytzm9ixL4aCRWHyV9qpJ44U0y4Y1N32gcwyOx9ygI/E3v+uf
hj4Pg8FCBt2tC3NnRYGCYW8yl4M1pKsmICBzBDSBOty2678WZSjlcXukWcQFmLpH9CzuJA+K9kYo
81lNAIsLg2UpcSJVafBZafOZwW7vBGR8YAkU+xb+M8oTHjHat4tkrndMKqHJw9dfBw+p+U2+J0I5
SkXCpEgFDhTKS+OvqQwyeciZWjFbZHOW7GMmogOaVy91JpEfGqULp6s66MawjavpPfPx9+UZQhYU
B3oTAYHW+kcvQn0HS8ok1wsM3yauOYYNoceJHa0cIKBI0vc3YcSu5u8DcETNNKcXQTQZwnQkeS+m
2OB4M1DZ0k5cl0ZH4VAF31FTf4CMxU3Loat0JmgJodjWLOrbJvOOPgmTRz8WrF0W0ACcRBiR4bXj
SfY9ADO/H+O6Pdl0z1TBmdry2zcqYgsbG1CoRWlEw37gLGfH7njMckPHIxG6C9NQ3YKUj1MNUppO
P8SYLIUdI1I2dWEecjrB1G3YAH4/XYTwGmT81sRUFrnDjMInO+BgthQkbPoREo6aM4M+G1FiC1Tk
FHXtGlnZpxb67pqwD0BpXlX0B9/OEVE65puCorIUA7h0YQBIIFoFbBrP5/wX/r5JZDqsZZr8iApX
ZCuMNWiX9vDvN6WCs/P7IRJBOsOl4+HbG3TaUrYOvGiM9tH8xyls08785vc9s2FVGsrW2mnNxZ75
CWCIatx8JE/++8OMnTFqk2pH/Yv9bvCeqohwIcNBfx+lFNFWCcYxYpeo9P7FbZOtbSr6GC2zyKBD
GE8iY3GIctwF2aRIom/Hb3zxzKJpfy/d6R5MFOtMI0FjbXuSN4zZu5SYDPR/3/z7Q0vXk51wY45t
PR23Ie7oO8+IRmZqs9On7ubKIeyqj4GDxfr3c4kNo7H8/Yffd6fLOLmsefPXo5DF2DS/+feHsUvm
gjd0j6pUnz5pAB2k8m00G97zmuvxz3ueM2fnNg3+y8yngyn+/OOw+rfjypr/CFyf9PG7EVg3tfbB
QxPboqLD7EqeXu4tLWwqGxVZP1BeWOFFerVHshEqYywPzfzGiavyYESXgvgHGzKmbqBcHXFaDd4B
Lwj9YKvFBo6kKbbL3TjFRFjq35PDgKMcx7eOCACem4KTOXrakvyTyJ04IXWsHYT+0ukU0Quo2weA
r8kSR8FXMDWnJmzWHIoOedue3NT9EbJvDqLz1tmQDhc4B5vwxy8pvshq9fnBNMTCmKtvWySdVg7j
i4JP12NCyz/f5pyxbiNwcsNqkM9ZXbhRVvSl0yBZ+g3RitiJmFk5KbpJNCAe7FFfN58YmcrlftSI
VtJCmuteS9eoGGowQEFLvNxEbJIFJN73onrX0WCExbL3ZMFQoO3bK4PLRejaZNsxJuuEdjU8q3ov
fW3TcM5bjWhWFqU31FvatunNGPrDSOCo1gBQ9BjKETCO4kGLQpjk4IwwoTCy0BwTVzU7SV5V2q6Z
mMK3BHCoxOMSIBh0/NJBjaNee7MhYNqm1gKNh0ETzHwZWTqN6jfwptaFrb1HYNz369zVigsp1Ukw
JuNm4DS5NjrDPdeVTi6NT+Vq3ocGa9avg4kDstp73zwXymxO0oK5nCutWDcs1RzGiy+ag4zGJia4
UdlUxxitX51p5j4tQnHSIOe740jKp94Nmyr1TmGKPVhNevsnN6mYIAPlGxEQEhK2+ntjKuYBVf8u
9Mzg3Dhe3bKjnUl5wR7i3lsvtS5mMvcV5jwUR6NOgj9/qCqh0xKZeYBaa/+RzUgDuWL+XYfIRdyk
/uCB2NZj92IS3s4YFrtXXUw72+yjR4SY/dq0l0DajCMCoWld2nvNSLxHc+QQGIwOnnur2rlTU68U
Y8N9mfEnaw4Dl5Q4nTBv47uJaXVujSKmapLw0kzhNvQpf6QOb7+H4I4G8oZgFRO21Pq9myK7G52t
1ymHbkiI6W/KfEJXiZyAx6R2EJ4hi2vGd9YCqkgHWpOTlhzLiTlOiJKKhnlo3PtqwtDtptsmVOGm
Ian26DB4JaBWNXe9sfYt+ObraOB/1ZjGce5ODyAf7KfCz8u1NCE3CI1VJVLgHuPZ2CUiPdoEIoiP
DohsLeb1LpLk1qfR2+89oSbcC4LD7A6f/L3IkDsnY5k/AWh+CYPORuietVgJmYCZWvwtCON8hytx
qCHcXwkMNQ9O5UATSVPQ14lhtasQYcPGyaWz0YaOK2nEH9pgfTGwS5aFBS6o7ceM65HtWDgQKw9m
ufq9wWTpH6v5D41wBzBgbVBAI9xkQzCPHMCcgwbzGiNCKK69ptHzIdtlVTGsJ8fDXvVuWZzxLZWU
GObGjgzkC0n5onX9pg2tHDwwnlNjNjeC2uTK5OSityp8SDPYxT4b8c6woaUoclA2pJ/n20KTFmLf
BAhgC7bJHXu1wzMjnn5/2WDWZwT9eiB7c/X7SgYG20nNUa0sQ2/fIfnZ+6XX/vEcCOmpi6NXlrZF
A0Un+aDAuZiVwxEltXaGo/ns5Y6DUYKPkjy192bcXsqWOIduSty1HdOIJ/HGO7ktxFvHyNJTO8pb
7ZtHN+YzobAwlvpts/r9kYPZoxeqyR9i4R43bsyxvY1aA2tlT3cACKqAm3pturFFVMF5ge5kefx9
I5BO/fOfTPTj11kGiamyk700oKuLvIHCHIj6JIKKStDrnzCZwCUNurVPINwiZMT9MpRJufG0s5ys
8KjykbuB3DE6SQM6RCUi0HxZSkQezJHCrx4MGX8CZCpHCI1pP5aXpHeXSQ/vmQ2qfaiit5Gw3BNy
9naZWstfM20Y1MgGR2JMK888kWGjn3DgbCK3I6rSpjJWxBaep4COCTxHasn5YWwn+oNsKYcxgjBc
tFm2gV/orFSh33DLLY0OhDeHyXUIaOJip826aTtvFbf+Bk9T+8CQ/qWtg2jpDqRFeTL8Ztw4nbhC
EtPdRCoKXeA9CLJ4C0+vW0EH4dz0u4j5oXWOkAy8pnfXMIDWtEW/tLWE3L8CBV7c0Icc1U9Udmrt
5IoTb7xrez2iS2B+Jwa4klx1DPezBnwqNpCj1YlqlTUJK4IYR15g0hVCmNi/n4rS1r95U/ECCpkE
UD/a9YA0kR6X5t4e/HjbtlmyMtK6vPRsBj0g5y1/2E/XyGuemO2dLGWq2fmPL2y5FwZbqqymB8R3
8cXUu1VWIjRJ9JlFWf3t0fUbDYFRwRhiPC1C7ANC8FynhLn7rrGQsiOKvuA4ZKm8WrouXtMUbvpJ
lQWOX6CTMFKsd902F1YftBeBwGwxYP+8ysH89oUl936d+1dDSnq8NlrPWUaFz4ukw2tYet034TuS
KKOsfozaPN+OqvuBqBkjwIMzWNV1vzWqnjokog0JtNp87jEfOB0jREKHoludtWiZAjgLllTteVTm
I5jRnzBL1ZvZKiiqmg43Dn5B5FrhixZhhwrT4ZZNzpMbl8amABp7Ah3j735ff2f0yW+zON2MsXP0
FQ/879brJSDDpDW6OwuuKPwg+1Hv6ulaiNI7GSHf5Hf8NJXazi4250II8fLdJLD5EJgtrhtzIvKY
fQzR58XLUve7dbU/1RZnXPoWSiiaVZe7T7JJcMZOXnqVyJlEYIy7AfLoJpnmMzCaYU0wBxJCOHvu
G/qwI+L+webIqgfcISyP8qjQcC56W+0dZ0jvKGgQyswW1g4BNS3f6GBNPDkdWY24y315AQ3qn1jA
00Nce5+/H5GXCYvNC4vz4HaH3qzidS0mrKmD4d6SVm/Z6UheHpzws7B041PxzkCW9+87ocag3Mo0
ncpl2iBq795oHHSboUXIzg5ZrIs64IQky+zw7/fgw5y4rSUon3DYaW5pnANdFZvIA6QRDIagn0RK
e5ZolGouVLo4yRhh1YC2Sjfud45pxZsU2d1uHJ8MFAhwrxjAxGZkbvE6vxZO+elyTG06Wzw5ssaD
Nh8oh1YnArvFxTApI+f+gQS/1usseGiIDqMBbsvDOJQAKtz8xfaYAEwMunrdiN+mMUJvzixPQ5jZ
lMraB0WobUDZIw+vdYJQScy9ACCJdqLDkFDoYxQskdDj/C6znyFlGkYkj47QjvdCXb6WNr2LaaxA
b7OgnbSw2xY16ZOFQdjO7x5C/jWzaaZKS6RNtMa9Lt22roOquNwUqIougYffpRlGEARRdZpUUbwI
q3fXNSOeWB/dTZNJ9WG6J73qhvfIzwBLVWpYTvCNPQ74L8wmHrRhdD4czjV4sl+bdKhf6Gl5a0ur
P90Uz1MsES2PUBqW+C3zbw1Mf2O5lNqJ9txktHxQPcuLgT/CcdL+AF1UXyOEcj6Ggf56mL+UeXcu
dSyAVlJVJ8/wwluKZZRZliceQgWp2ZzUuu878a20Oa4BQlCIqvGtn+s4RAx3pgMfOGUiMBVKPCJZ
ilZaiPZaUTQfw/kf4pHggEbX6N4FqdxMNpxhA/XHQnpEQfMLPkYeXQF6DBbmsOBqtbTCAg0piYor
l2ONIFnWByhPFz/ZqlJ8OvCpdUM8SeS2fm9nm99nhRYraF7OPw6kwYU0Y5gyJRWG1LzXOB3bu92a
7wgMo49iqZWJfOtizEchUKVwKrO3ZrRcfGyWuyutvLoGRnxGZPzhtIbzxwawLprMf4/C8X0y2q+p
KYcr8yl9V0wQXYGsaxu7Z2pAN6Na2/pQPEro/VgVcjLuIEVvtYHdA2QEJoVaO00F6TNTWgxPLvMq
etJQWrNM//A4SmxrA3n9WBIy1gYkbTsBtEeAJfWmGYNoZ0TNK7okc6XlATo89rBlEeNHYHd9DL34
HFvttP1nC2P3ODr2uddV+7fqy09agrCqzE7tepvEJcNrnLNDo2dL8OSFW6xYC9hk74wQ7qk7jFy0
IV5OYersxcCVs7NBO/x/j/r/y6Pu/1896tFn8b/jGPny//So/8vQPcv2fdc0TTZdByf6Px513OaG
bXPIxqlu42EQtve/TOpC/Eu4psF3eb5FlrDgu/6Txmj9y7VAfvu+5zsGuwN4x//4H9/jfw9/yts/
1vP2//j4vxV9fivjogOvaHgOpMj/4lHHlG7qhu3xqyDKsUzXmz3s/8Wj3gJgt6T2WYx186SDnqrn
aluye22jWtBPy9U56b2Y41A/biN+kKaAKFOyCkMF2xo/WzbVnC1mdgmAF/+Uzfa9Jq+ZZXAqZ5PU
FpWppyfqlesAp/3it6Bp8vVghOoWixKHCeSkk4yMjevrxrb3/LNTKXVJjDJbknwEUmMA0P5blslA
R42QMvLo7RXPYnFzafnkqVef+mQ3K+A4BnpLEWn5OrOQBBg1WYbt9+9vhtM7vA/WiDfSgFzrVDI+
xvn/ZO88kmQF0i67ldoAvwEOOExDy4xILSZYivfQysFR2+lRD3oVtbE+kVVmf426rec9SXsiLUUE
4J+491xErrW/k9XYYnkvoenM4I96plXLQkF0CWBFrhQ+ijPC4bOYouzQlGW7JxjtC+IWaa438VF4
a3io5McNdCgeuU2S76pgTjY0ExCsmzLbwEBEzSjrfg+oETmrzcIjs1saOI2MKeEzEq99b7nfYTHD
hQLEkxpHxpIGnzZtWyrrNeYuciJnFsyWIJkkNfvHrhIdGN2eupVRHPjr4i5Wq/q2KyUPwVjkrjGQ
YiWycZMQTnGAPMi+sg+yY9ph1/CQ+A0u+dgh53mUxg8ZcMcewYbXrWdeqpPqyhRNZX2nkfS/Idq9
F4SLQV8qLkYIxa/AmLsEgB5tdTo4m6haSwv6LizAe1xJeInQKG+EbQZ7lzbCqHH0jE0ZHhwVyAuv
2HucqLsu8+3V0AuAdRxfdimCOy9g2hkON/FIzeaMFz65tGTmXXJRiKWT3XI+bXNeDYlNpLvtH2/7
h42w7O3vhVKnff2iWlZQBD8HvF8B+mjc8RD9NBbGyUXv3g3zk8WmymPhvbYqEhrHMh4RA+OenVqz
33iQzg7GWDwbIg22RvDr/Ru8UzvxAabQumHkewgTtc0YTRGXg4bF5OF+MFrGKdDwLqY1Gwf2Ju6F
b35kdgKoeIgZa+vyiZ8BN5rbNKcO/8Sc9dg0K03SimeJlVaaIjJBKpZZ/qt5K0EHGHk/KUNTmySu
eLbv3ZkcB2UY58zMngkxQLGJlzAiGQvNjz4XQ17vxwydDbjJ/iwyk/HIyI631mdPokpvc9PZBZdi
rH6MknDL31u/tOECdiT9Mj1jYh3ABJBW417Zsk57SkloXV5SnuE1MPlPCYuAQ/f7eoja804agabs
HaGXR1PShkvRtUcytVD9J/izfqnaYQ0uL/bHze/fhsxATygchjFesSNGrt7ndaBOkcMwtTLgN3Mf
sytA7rwsohExjxh7AINm9ewQxNwsHEb0oiT3lHyQBWgudawNbE68kbkB9r7mFXVYWN+7hXrx8/pG
LpuaJ2U2BHzUxZaIEwhwlVUuuSmmZYLgZGF1GK6juU9gU0+KtCk12hcUb2++ZZNEJDGiCXumhZt0
ejYK9S1Z0G4NMifWcPSil7BPY7Y/ymLhbGTHYmQ+4U7uuELXBU/RieznY0R/7zZVfg4cMJO+MyP4
TdwVw4R0W4Zo1JzJqx+LEr7T1NyHsp+Y5gV/VAXDKyPbG57uT9pOe2lg7KJIOweGT7Eb4O+hLG+I
tIUkgss4RjEFqqppEXY0DSBn9ozNtgV6wGvYEueTQCDIvgNPZGzneLcnZ9V3/RM15F6KpkRc7fAK
ltTzyCxnciTgMVBg3zetNx2NyiefvTVp0cHGIVEtIlgK5CPntW3u8nb4EzDBnNKi/FoQUYdWB/Dl
VU/yEBY3278nqkPu3vaNM/6RSWE3dzCX+onDlDPr/pgsxxnJAkttFIlnmv6NJMYQWDmL3qDPvuoE
hWBv5J+x0cSAuDUI8NI7tJTs12LU+2ZmvpNneybjjYnG0RwIvcSYwVQgM9FuNwFyjLHYEvfNzk8h
C2sL3FG0Y0wmTaSogMNdBxzg4N26hRpMB+AzNImDv26YGBGyw2ZTUviiX4BkyjwfyycLxvivdHIg
Rin31ex5SzvUFSlRjHkHpiNNFd2nOA0R9LHZpg2tUj74+IrZkMHuDh/jUgHUlHjXuPSXhg+UJByr
ZzsJXvO8mNZ2JKalyJZ0GrdwKZ2tW9UesHy5u1ZEV6KjLcn0ywXPhJeevV1B2iAwvaNS05NRC5bv
RUX0rsoerJhVeA9xGFUFKXKBsc7DYmtVb2VgrZiQPuB95IE4I4OZHxzbewjAUplVzk4vLJ4bIgKG
RuotS46zW+dfPg3BruBQJbQqKYPjxAAOG025akIOfLP+MOwaqsTw5uQRZt4mwpQTC7r8prkBOqDF
NTZSRZk6Hzr3/hgEf3HLwfJM+i0E1mpVMeRCCd8uBXbNlSQzokS1uejQQ251COaKfRrqlZScnTww
YWKiEE4VimlQAXlUfgrBEhpiMnVyJqABxzc7r5eBPWb/to6d0UcK4G/mPL7wBnylzHhW9jA+tF0W
nsgSeRwrLgzLteNtYhPrmhMzhsWDq1QGG6cyxpMi+n3RGCF581BGq67GSYXUYkmW8oyui3k05rk1
b2qw0arp9hbrqIVy/f6cBWSJQQw+KKN2D72TwkCdOFr80T34WA5XqYd/05F408astXdDPX9Crqo2
Ohz++iMafVORAEeMI6+gifUONsKJEVu38lUdreujxGtHQEf+LfIUDW0CCJP5tCCHElcmromWBHhG
yqe2phWVaKH5uYpbmFb2gJOph59Wf5L78cJTBF+Tol+Mq3tD5t1i8Lf2H9NE3Am1SCyTMPuQg8vf
4BIkDnaBjpOXLDSqHXzTDB4an0yLeekZPljv4VloxPy8k/6diy/GMnV86IcpXmgTRXLYzgqJAawE
bGPrMWcH1rCDnyKUwEGwIluAjdo0X5t62grYR+D4UPhErDungvk0CRU4PWQJ3zEroHogl8jZGoHS
v8lNDKD9sHoWYRueHQlw2Cznz8nqnojqeJaIxDgGkKpK1o+3tK81VQzHUImtXhowBXMW4kmfrX3B
1A5bAqO2/imybpYlNGauaL48u2KnS4Kmg9o2aEALlIOH8BrXwU4b+i3npvft0CbuDV0828TSGKz1
EDJcNG8Nbywy46aJ9O+YcAbnSV07P8zPPBlYALZyYU/0+BkiihHGw8mtwoOs2gc3APxcqeqZSLef
xmrdpXIiGAiexRJOSt5dFBecxjDh5r9uSQi1C6R3YShx1R5zWti2MOJIABpj+96EqNoZ/etILInh
DU9Dlb8OFtPjoXbCbZZSapAPzUuYIvomIJeH8r0poj1rL74SGnhD+EC38Rwx7KUaZrm0AMpWEHKb
HIn8cWBWAhOwUo+1QkfeQY9tJFRls/QUxo6YW1o+IssCvJe5BXqUZJkkADQnx7mHk8N71rnL/hZr
as4OROVuvsItOtTZ+OYbccPzG/mfqrmVm4aUv9lNnoQV79l9vNwsGyPhHXPgO6dW1G+TY0RLy+Wh
3jgT+7hFESElaQKGQrrtz3AZqHanlB2LWhQyAtTBfoRFFvfQbIX7qDZA3pTtsOonFqmB1JckSj8n
Hk0uuYMArLGAOg7Gw7htDm1OQFnW5OvgQUDAwao2P6KeTZa6GSmT6ncZBvfhBUcjcIeBMX+EtMTL
Xti2EPc1eBdADQgBsp+g6oKlzONPZmA4FjokUlIHCrsSE05LJR9Is0reLlTg3Wy9+I7Bthro1VTJ
97koPjsOEfg8briWMIDI7+xofpS9g+q1FmVp77M8mKFUsXlXelg6TWCuXB85IRuxt5jjAivMV98R
ALwSiSY4FgZCuuKzLnZ4OwDlgERe8QYmlXiK0hCEEcZ2CO1pDMFrqqjlmkGectopcx6Rc8B5YW5p
fRkmNazG+6tmtgu0J0ew7NfAuKcQ5AIlkLwR2WvClT9xoPKkHTRfllJ/KGpmlGhrUuGfRJDtMaYl
26qfHqTTeBiiykc5OmsaY2s7xzigpnidlgpl/lx8WMp+tOzsUR9cC/86Hegc5C+UsoCsML9lJsN6
hFqBpfqt485nqzhXc3vKPMblwyR+8iE+1F79Di0/uhql+oxDojQVmkkAVpxblb4xyaZkPKVAgmbL
iFk6BAgZ0FKJqh83ak4++yaZoeqcQ9YQUDT3iLQ6NH/zphMv5uiRmzbQAtmUdcZtN04JiRLEfTG7
rFkPQH48HH1O8ph6bbHX4tCXtaRIM+40c81tEqEYZsqmTq7NngyQdeNEckfoCQeD4QE4gEdO2Yby
Ku8PSBJQFjV3U93Cvezyaxnr4VHn5qerUK3H3rAKYMruxomHYyhN3qj6byVs2npsfKiCnzVFDNNI
qAzAg7FOme7KNBWLpH641NKl/szSLZFgYkvlBn+nsW6HyFvN4iVrYnPrEf4TED617ArsgPScO3tE
YznV8ifzi5vjAum17WXPpue89SRaVio7lyhgAI4gjlGInfj1gyI9RsIYkAICeFbiUmVQO709a1Ta
HagXAFmJbE7Dk4d/W7uEC7Se++oQHJaodunO0co2edrDhuHcRKhskg+9GDpq7rA3qXsM7t0bt8Cs
LVguRnfoExO5eU6CF/AxdDD4PKpcbfC8PyfW8HRDgeIN8dmVshyJwtvpAN8K9L3P/o3afVLDT9/N
IWsR/1zm+qor8ZVaCLRdEuaa1mQY6z7yuiL0rJJ1poGat818i/GF9mzL76AQb67pfU22QUvSRdex
C6slYF2+ZLntHVx7lfIBJw0eyDM03hCersLhRuzd23z3Oe3Ng7Bp3Vur+GAg/MHO6lpDJV4Nhv7A
urMabetqhgrYKS+KphQo4AjEYfgFUc9FTEfwn9NwekN9uUYqeqUH25lmhOY3nBau331MWXywNeox
PzS33eA8q7InSqiNr5i3NuBDbrhoUhOABsC7CtV6KEw8PIE8OwZajBh0BBOqleU2R4PrMUHymvTj
1Uo4w2LbfSyT5jsqCuopO3zGY/PuFuIyZ+9y9t8iawKVFfV/0s6KUKIsZ18h2OAIJj0Sn3thfjjJ
Tw2io/InHFVGh9yGIIMYhQDVlrWOpqfIiP0FRNMdbArMYT1hF3b8moASwfIQHby2IrvWyHd6mH6s
2rumnf3oONGTYSJdwRcysZAycekouBVLy6cmAxS2FlbILRM84xdr+S6+sZYA5haG4G5TgXtnlfek
XV5ZnxKOWM3lXtcR4v8IBfXwNSL0waS1MDIXxFA6fzXqVirBkQlxbJNPQAHjpRu0+OeKAoZLj7Fc
HTcr8HH1oXZuCZwN0imX4sOzrHCF8TVfOWFlLABSra2dZxFQj7aV8IPsVXvmozUWtPXsnekGbXYN
0KWbiWs6br5swzlO2fSQQ5x3KoXxt3wYaPs3dqMhlyeaDGXOawc9jdGy8wNkuDFZ3K68EaytniIY
gVXcLxiLXjIOVJDM8QxmiOVyvy6vLHlIOjb0a86tdRO0yXVkJifjNoexUL/4KQwI7WkUy/QtzBSK
5S38oLdXTYaLvWSugi/RWjMXkoD7DhFhYWz+ynv4t9tYjFiWg+Q7ghIRykavZlk/l9BxvWpgBNba
D4zZV2NQlRsARVC1jH7D6moNdZ0A4kRdxEBFYwrB9iurxiWiNpZrqbsQ9+Ur6VEn/LdopG4w7pGd
GBIyph/3ZgFhgVuDTLd6DQh3YxjdGxXkLsiMVea7WyJaO+T6MBOt6cOca2RVqkFtSUcVB/Er4q6W
5cZ8cbjIiMvy5e0qOEkZv3aiL9BAYXdTmNZTsCElqnmkSch6BlbXk16VrI/psJodX1vf4jQzFmdD
aT5rJWlaY/FjFMan0RHiPRQx96rxNwzjdWu02xweTk1KqJuqbRXPzGgsAq6JM7mUof9eIDI3LP9x
TpuvyozY0lgdNxko02h8qm/bJ39IjGVdFt+qNneV7byZ1cCItijJn3HXlTjjTeRWj4MXvK1v88Am
HUnEuFUZd2aoM8jEhE8vsrODxmKPme3LqVqM8SFglPGkfXyq7czzerYYLucTgiKvry84um8VT9o8
pBRLTjiC6RuZyc2pu45tuNACXs5weyqXhJYZQXBDq6bGtojHfeOGT0mARysqqOQqvmKfCr2yjfEL
tguC49T+Y0w8S2ajfLNSQ64EDeqiyqGkZdLZ16MCAegSydV01TPoHGiKG2Cfj72H+M8AuRqU46Op
XRqQKm4pqPHdOQPrsiREryXCYcllfijACbWB/TyZNJuOcN+YHL+yOv1TSa7m0s8gmDOxnrlO07HY
EXE5t8Qm+3mEJw3nAoVu/VAhettkXnOJOefDoGco1zxIOFZ3tf8tEzz7fXjMIeawisaBkGFNnBjn
YYiwBnopIC4EWiKXydBJdkTDLvzAfvFDjR9Dho8RBlmvupIv/iJMYtarUkIiGk592U9k2s7IR8Fc
hrcPipQRRMEp/JQmXaKHIPcaYCTg8xy+Dm4YM/RB7vjJoaMuYlQJu1UjsISEjgcE6t0wEiDQivhF
scM/5KiKooQHqyNZYPtE1SYDJ5/N8ps1GS4VouBL0yJpN72XhQYoP9bHKWIuFRjeG4k0RB876iep
y02XAia0VPvoC49sp57kGUzhmpxGi2H3RIAP7QX0G+KgaP9QdCc5FRXP3Qw2HJoO+rfpgRk+vgjX
4uGKOWQxAPNdYMzaZvV4nAhTE9XJRTheVf4ns/JH06F8cWmfVPvjdh0zhIhf0bVo4KNYXUuvP2gZ
WMD6rLUS8x15hHiUJuFh5SMcVw54+pR4E756HJxllJEcOg08nEdpbpx82BOu8ozCZoXu8BpI72QC
/cij4rOtZmMb3TaW9MlIEByKx4GiZEjp9ig/6XKtl1jpdwwxxaJR9hYeyClu8jurzeWpaePs3IXM
U3WNyoxR3drSxLrwQvV566/xGG5odIe1XeEB8Q2IDgeAfhuHc20Tp4WH2zH+lo2aCeqWwEFY6IRY
qVF0I7jMGdPNwDJWrqSXsBowujEXBtOSd93gP4MbgBl+paqgWora+rBiHh6Oy8Q0G69djky1sPGM
wRrY4qJiVKYrlylt9RETKEGiR/TSyL9OnscrNihgJyJGwm4XD0dDo0aZm2+hp+Jo0zAuZE32IWi6
bRROd5pYESe3y6Xpr6scX8DIUjt35iNRSiMDU0AeFuPtFHPp2FZyjcx9n+CQRerKDA239cDolh5u
bWv1keX+U5PBL8knnjvt+GHDfYOqAHuYSBnEdNoX11kQLhLb/cVveBTXrx6gWtmlEfq0ThA4Hd86
g4iE3zineonaDT7TbtFPvIBWrS4ESqTA9cGA7SDFeeyEMFsNjHEqiOlW7DnbElMdOiUrX6gxK7dC
14e5TQ92NjxQmNkHE4ROpeI/FFrYQnnS+cT/Fg5Winm2oNqJ/DIqz9wNYMXQUEVYB7pVmCHowMJn
QV4npKME7dNXjHLAPDdrSCbugm4uQkT6TlyH3o79fAABVx91W/7B+zKsJ5oHjuQKgG07THtYZBaT
gOovu76D75lyX9OBYGx2E6zjT5OI3L2GS2E43cl2i36dSGqlogyfa7BIGzRSmgg1dcNi8/AZ6vRv
wM+MIkWdzAq3kguhostx9fggRLz5PoGP4WFu76M/tjmoVZmB3OnrvjkZnoubSZcfLaTx7ZRpBwGY
B77CgpBCrPp3O/TuOohcGHXSfbW46FYZhlDlAFFiDt8cKtleyml6maLp0yJvzIQbEgkM3HGqv9pK
kPOGfH5F0spT27U/k43QFrWUueVz4DujUOpd1OFqcrtr6jhXx8Kvofs42+Tk1Enu/T35ca8FV8mi
cV0+nfyWJqq7g8oYu8QhI6B6oi3Wiq/sGsVbTgLFJgXLefDRZx+SiFWn6VpYtNG5YOJYJGyxjvhC
wffEPOlYXjjd3B7SoPQPtovsXjTD6ZZjpOOU75B7IHjwOrakAxOQgMwZLXB1iE6//zrWAtza1O76
rklP6ODdNMWjlpPHzcZha2cxNR6Wp1QHr31YabZx6rOPo03C3nYlsvwpiVGAIdxfqhrvVd9h6YDn
eoUwPW9Ej9uBB6YCWMkO1oOM5ZtMG0GPs0plC7uyJMCXMZYvum7es55tAetr6/D7wc23LZCZda6K
pyqpjk1ovHYs2TdwMLcuuBE4Wt02DmvGGJ45rmF2LQntVps6t5/TsL2JPCM/3jYuRB7cWFv6p0sV
lJiA8w1j6GiFrz/BhZKpHb7KDVte9uQ+Y8LB4F2aneY1iVOxrcskBgx+nGbN47/YiLj5LFDH0ivE
qCrNUxuarx3pwgj+0kftEgI3jZgPqMVo5sr4uS/INXfS5h2F6zsMAQ1uIgYz39vrhMVvULH+Elam
tpalVjQBT6wPGfVamN8YZ2ImxdNGgDJUGuzf+pZHWnE+VvjTqmEe8VGkySYdHnKNprZSzI40q5mt
rvDsiNT+a6V6g8GtvkgFc9Es8kPqZcU+sLJPR6CT1fQptaU5BEzjRAvySsYDyTnR+OyL2yAr9r+r
IsSeVOTv6TCxmInqN7T1SGt6h14fNu5gIneTaXxfjR5s/Ry7Tr6DwPYCBBelu2Is6lKbOzp7U05G
/55BzmjiNl5RUUMztmnQovCJ9Qk53Mpb18p+L7TCSluChxg9rGcTS19WNHW7IttyGRDXlwzB35KS
dhOH4NVAXeZLoyU3LjVAE9dGj5e5wqPaF7wxgwlXVNRf3WRiIZXiiSa7XgV2cfKU/RMWRAk6KZsR
zQS2mugHb+kx2jH2oWedQ8/+siGGLpQ/rGPsyFz4u0H0wHjiFCD7FN8N8Zwuij6bDnn5GGrjsQRg
6fqTuekjzrYaA3KISXzwhb/Li9oim6mE9ZJQfuihx87WbiDFydU0QB9j0QlPFYTXPJ5bEwbn6EM+
taX/0HNVzYb702D4JwSIJrL0tzMR8osMWmWErHWb1rhEfI3KH3db0Q7vhG8ws628c8uQoBvG4djl
4q4dGGNhKO0WQQo4bKyNY8VyE4FDePOjUgvqOCH8GJ72M0ROCNUvpNPmexbuNJGzcu8SH4hFGT54
s1mfoz7s2TfN546a1kl4MSyvv4s98UUqObLE6lP0Eom4Gb+SfF7PQwDZB0p9TOE3uuO2uGlW89uI
QOmvDAvHcmaZDzOvLnZJzwh4ENZydGMurofcNKe7HvOIrG6eCnwhHSIQcCA3PJZmSJ3HAMEFUJ3C
Sp4QYGYEEKGV8SRXUGXPRzLFHlVUoqdt+iN6nd2YWjd/cPnTmE6Emhjg79DHz5JB87XoqRSqXxy4
01Apdu0rrGRrVbeswq2gkPtOMSnSFpBaDv1gzI5+jzyGbOSAuo/yJPFpcwGFgcbNki/LaX9Uoom1
tGgq4KscfS8JCdLrz7Xp7aTuoBMNJUp6fGNjjFpI6OyPIRv6ZuMFzSeEIZ6TGPvgYw8oDNKm28om
4x7uSfZB0MR+p+KX8Fl7wL7bht9FxjJ3VIwXOw5ch1sOb3HDgZSQKqSk9WwF/YbcCfLzepzXNXuo
lW5x6bGEhw1sAKebGC23uHQStQQG5iwTq2E0U29wFoKtYO99K4t4c14aI2B3kZrDCkL1uO0JyXRm
XAy4JMalCtijeIjGqfT0HR6z/uA09DnKFiwfmAhOWNB5gKZnv1kVbPZstv2FRRaj19jX29TcmhRe
Jhompip8vaFlAoKjmXeM99fMe4CRxo+y/a0jb+jbMhUsAJi0hjiBGdo+OKSogds0KLAABcN9jg95
X9PV8riQQQPB2vwxPb9bB75EhEC/bDS0AbTpmNIMdDnWBq3oxxjHB8rQ9952vtPbmKQhiGdTORkh
cxZ4BTJYOURqQFfyQ/ZdejQTpMWBZrQhzJSICaFh2XkpINhQHMZUMiQcNYdaHBDVGu7cObsmhTRv
4UIP/sB9Webjs0lFBDRv8GlgoTJWxjmUQ8H5VP8xFEHTEUha38+YCuMZmMzHQXDHe0yQF15ZfSdR
rrZpHH33ZnwhGWWZNwyZHMycK2PCuMTcsawhh3PzlDnAYODHIioAzPjmtmrdmJ+1uClP1QbkIqu5
HvlU56hoXd6GQVnCkPD2oaxbea7a+KWkoY2obHJlHNOkLBgDE5TkNenObGR3VvhXaVDPxI6QjmWU
00rpcT9TsAFfIMCQvCNrodkfG6YYF500srXRNGuAdP2pzQ290VG6El79N27C+RARoJSkZnDg/JaY
H1jbZLO+x+ROIDgxgnkHzD+Z9dUI7H7Rte0xdJkmcUwtsfg+KAm4gE7KXim3rF6y6lKdMMtB0uV3
AhHfXZy6s9eC7FsC41j0eAuToIUZ5d6y1l1+iOrhm+x34tT9P54zwA7Vk7dK0x+G8DDrPdYTJSSX
nGfWNbOcrU3aGxYTJoW/3t3mEhZxsu4yj3VSzWAu+xiN8dnuMD9xqmewbI0/btil1zSnOpwBWSFO
Mlbz3wnjjZO1w12EPT/VwHn0bR+cmAST4hLQRKMwYm7xMbIJDJsjWO1hpzShZLntrW2FtBbF1FLG
Nv2IhTzPa5vNkBC5GwO0NloTo6TvWrw4QXWq2rFCtUv5H2AstYUPXQldCgDw+o+bxE+gush2DdkI
yGQ+0JbXqK3YuhfOiXuDSISK2pxogItiizbXNxEj0Qo0SPo1AM9y32Dj5PcvyI4FDG3U4/0USk4+
hI/M4iQSwCER9A5zzkuVMFEIevE0kra+E023k4772fu5cWyr3jj+/skFpsOB4IC6lU64R8pVa+o0
e3rMgOptpfrbo7U42Ab7glF2LGc1639Ey7gcASft/aR+c1to+AQaJKj00+Y0W259ysag3qXDfGdq
yeq2o0/JYMUMMW8Jm6K7yhvkQmZS76OWTQ0ssT9kG2SfBgnJeSCsByYDUPmGyKWc95xHqN9XHjHJ
Yc7G7kCtR94aL1qc3ZyUFOQjuAnE3O14wRjBhJKIsU6yT+jwO3UoqkRY61fsg2ptVFaE0DKLd2bp
w4YnRsyt/oam/J5xTh2dVFwRbMSEuoLDc3EAvVF0TmuOJ72LYDK/xXLa+mPVP7lZ66IQk995zPK1
LrI9jU+9DyfWIY2HdKp6LLRrPma37RjZTCuDcAeyVIjkeDFGJgiNg+GXOBpZRRyCs3WyBSMqYxN4
HuxGDZnUzkN59B9Hh8GthMo5SkIcZNcYG8ecbB5wMEpDdGpNFn8ZdnUdzOLcVt59wNZoHfk23zj1
L7TS0VHLMTqmRW8vMgS4a2sumq2vNGS3JCwuMQTqS0IGCC5bRlmInR4x0P/7n6y5DJHgkL5Rjs7C
6D1m/65D9GktoGCFyxaI4Xrqsx/W0UzbQJasHFNToTSTd4hN6iHhm5i5lVMSRNoQajegELE7FDFQ
aWifUDaJ0ma2a98Pk6Wf0442rh+SgJBcfJMU4h6+tuiCVao+0B7gxIiRng7MBs4ea+RFMOpi7UqQ
HAh6acyQJLlVYp3B+XS7poMd77UQNNDtXEOT49ByMJwTZrJpXU30XS+rG4rnTvK0nJwx3yKRTM+p
332WWV89ERrxkXS13PxyAeL2b6FAg8fpeSB0ZYnuGueCXY0g7ltEQOA2Whwgy8gEhV245oNh8+OQ
gPsiml2oeY42DjGqnZtslc+wtrIntU7ZocMItaK9k6n8PEZWfm6JZWyRdC9Yo61GQzDdkUNPLlb2
2GVHt2Oii8WsXIqKJUbaiqXkUdcHaQ8TU7zjZ94ZdrxHU73IBuQPJNbMh7I+t7X/agXJa5rSwlZc
T2NJnDzFPTCF5SzXY5aNB4kXh3SHWmzqHnLJYLKNG9+ZBS/rxuEXnLhPyfAG4Yals8rpvq0M3Iw3
NIcyaJAd4ZyOcuMzA80+0o4YjarWyhzb3RSMn+Wgv1A81rQH8UnZ0ZsZNCWI62A4GPmtN3f1OZK9
PhujrzYUhvmSEwlPM6LBKB7RZkkZrZPIcdcMNqPSfhtFnG3FBByWDcNfhcBlQge7MP0URc4g7ko5
oJxBwhv22dlmaEOvayIS/TAwSqybBiGurPk9c/q1OJyJF5Q0xzFhN1Y070eUOYh9xrngYocRhDGM
LJG2OoawLMyxpLLXvF/Eai4wmWb4eNp10hXIluUKLNQAu0wcvZDx3zDa1xDEO++Vg889GR6jmIez
BlPEbA7I1jaNwrORVDCbJ/taGdklioKVJ+i8MxckFmj4le7lS6fzveo7Y41RMopa1tJnJ9b3QZ29
+ug1V4qLK3iAJQ6iyCAeO9bqGKn+WDv26bevRDn3ON5QcGb8kA7i7JQaK47D+EwgWCFvxZ/KM/JK
HNnk5sgYiJFfKNaaoNgaYgysCnCp1cQPTcVi2UTny9BzlRBpUdn+JyjCYWn0NM6lfhmj9I3ItVY+
BwXctwg196H18i/ZJ2tKe8IwKNZ03kEqSplcGeRHuCX3ksnWgtuDAXT9pwtChlVMBjx3zJYiz19Y
SkTbBuVEqnuDIdd8CgLIgSm9ng67I/aYZu1Dt+NRa2x6G6Wue1uMV69VxDY97VzkasoQazjjwZrV
PqZu5v0UKB7wSqMG2Ehk1xwNb33T603lMh0qXRJYUkcfwYW1lIMIpudui8ERv0xwQanKQ6mxOMPT
mMTk0fUR0Q6ntBw5sIuxu/v9IN0Qz7sQLy4H6r/+qQCAjDF49lF5VvIMhG48BhGpYLe/Ya+U598/
xUnw7z85ARo7xMjMdCYG9m5dYThLceatiqxcatuXp0yG4i53IpTkPdenZ893RUwk3CRiVuG3v/73
h6Tp7pyEcNcga0DxR3ra/HrYHR/Uk8Z9vh40QKnfDz3qd5nfULgeoy9XuUAirTm9ujzTvWTGeVYF
95xuAAfs0ACruYk5em6YXoGkl4FbkUKMoC90znCFmQCmr7/++naKaPXjYo+5qzkE8Xc4x+UV2fA6
IQDFTSL/PAdj/Y7pnlDMCSzmr0fEgOjQy/IusYf24tnO7v/bjP4vNiNbiP+Tz+jxn/+j+sdTVfzz
f/7js/z5x1X983+V30n95z/jMX+/xL+8R/K/HKDpgpLFw1lsOh6upH95jzz+x7ZwEEkmCNJxLOe/
rUf/JU0m9fiLbPIzcSXxE/3bemSY/2VawkJOGQT4jihVhPD/X9xHlonF6T/MR1LwjVwHcbttCZKP
zNtP+J/mI+FDAyuxhZaSfEtX5dTl9KNzdW06Jnz/m73zWJIcybLsr7T0HtUKBaAAFrMxTpyYE/Nw
9w3EKThnCnz9HGTJTGVLS8vI7HtRuajIjAg3A1QfufdcjpxuiIejrWtqsGG6EAEKKK+I0GW6y1De
gnhpigcLW+RyluwlOxMaVvZkDdvJUJHEI9PhiwLr1sgiUB8zqi+wYbSuNrV64T1WVXuH7GHeTqSl
QKdh2yzgpmln643+gzoxMC2OBgOZbTGPj4V/xF10SIfxPY/NfJOrE+uHiVltBTY4YnACwSFaJ2W1
F33AsTBP9PK0JAip/mRFVtGGc5mMeB41tz+G14QGruSHkxDGvKi5snBbNt8s9gDV8R0+/RW/awla
UDwxmPYvOiITM8UftWbZ9VXbUCw0wcHkau8spdtVg4ihMiby0aYEQTfaVT/NftB1dfSP/lH3ethz
DbCTb8wnr66vQ4Vzc6zIg5EEHc3lvWIe5UsaawKBN8ipPhxkLfCGkC96DT/eHHgdqYTTiKkgvA8o
OfsUbUvaByvNzDo2LJPMmenUYff8Zzzuf/Kv/d2vZrr/5YnB7OHw0PIAemrx1v3nJ2ZKWyCw7puC
0kHHxqIpx+ITk42+Bcmxa8ihh0E4/RJ0qDfRpNYQ7xwCMcHI6rQy1in8cyjmxktlYHjJM3rlxVrz
14fapMyncGMM28EjWxqB+CWzPcw5DFYMWUeHfOiuf5ndII8ey4m9kqarRKDdo/hrEC9uh+nbr/I/
FDQ3Dj08c2OU6lr3h7I1CRXleypEYTDd6MgbHArBBhvLSaFJFndd7F2RyQxe3U5Zw7B0ToON9EBl
g3oc9YaFDRl8PZY0CQWoazvClenu80V9lsU8oDn8bj9xz0GeHdAgEYs3ojA0u3NCaloRA9G2optJ
9ClSJ5ZNowbIbI3MsC05bAId/OSIIEoT5kJZtKhUhTzW7TTsDZMBRs82BuPJ8BU4+qtHV1nMxTkS
3VEBHuvJpZhQgS7DC9AC5K2hv3XvowwqasBIHYuysaZt+KjGkjogtt6tdPqtwkTv3X6nZmmdop53
vK+Jj4aktTNyOW2GqKcX5YUxuRQ9Vftbq/omZ8o/58QWbMGqfgQ25GiiTMgHYhHLF47mO4/jX3tE
JG9N5vvQEmxducZ7Y1KHB0zP4KCCTassXkF4TPxde4JR4fOmcvgSgtdgHDJvW8Xs96zYfDUVr3ac
zjXINMZiy8vXU1BvXDQwiaIe7+IMSH6mGd+VKL3a+mi005lCsDmES0QgCLI/ZDPmB0svRNUG2CgU
pw1A14z1RrVWjjIZhvbDXgnx3YqK4UtEyjyaLSr7tn+k0jz7GJjW4YhyEr88CuiofPdlUu1qY1n6
BsiicHz5Wy+Ur2os/un3/e9fOtymfzuliTGWroWBlTrY8bk1vOXX/2YRZTQ2ZKH3pvPiNkzYPXiG
+wfj4K3orI2FbnfhFTxxUICrHaLfv16e/ykF/h+lgCkw4v7H/7Hybj66j3/7Kbq4m+4+8p//9e/7
Pi5+Pv5+8f/1H/zz4jfcfyjb5Db1PJ+BsBLW/03GBhPyD+EKfsF2pa9MJkj/uvrlP5TLneL7tjA9
vMn/isZ2/2H6lsOgxMItjP3Y+v+59ik8llP6X8HYDhQ4/hDHofbgBEfmQ5Hx9yeqZ/GBd1NtE2HB
GpD+V2qPRN8QTbmGlW4hmZuRYTQeuyPjUk5pdRgKqgGs9cynB+vBqMJ10SXpDfsl9i+BfAxhwO1A
kn0QxA3Fi8E4bRI+nuyXLR8FgZZPZlS+ov0OMOvmjy6JBVxn47q2SGbW6RV35xWGw3M5fIDWIbG0
bo+6wLNoNjbaJsZXUL5OdiUiboRV3Je/gwwfQ0xOZmYTg9ULAoJxfkH3X5R8qeCwAAckkUsiRtLn
YiAiRcYBzWV1zScBL9Jp76tRc76pZt8qXEFejq7ewV21QrjxpLz6Hu6NcaReeMmS5sFCmHWZuhgK
QxyGe9iUcJ2f4sm/n5t02hhYGWSRXaL6maLiF8X6qY7NcA+CkcXkHHFSWPIJbR6z8xiU/Pip3Br1
PajS20iRCUGMqQcm+53K4N3pTnbIDz2HkbeBbcOPbME2GqNjaGKk6INgh2ZtkcEB4M6S7hzm8mWq
EySlSZBdTPIeQttPD4FQGxuj50lq+8OGpAStepO4zTVvA5iazjcRMbZvq2NjBjMifONSeIfQypvb
xtK3lpveg+pFmVyTA9En3onZy4B9blLuCWqjt/IGTBph9o00hkUETstVHiXDITfsW+0yto0cwfoG
wk5ROdO5SsNnU0bfbHz4ugImqCblZe0xTxI1BkeSnXFD9ckqZfJMv5mHzBsz8zZ1IxP3i/c+Iy2/
q5jyIhFmN9Hhlc004RJJtw+MaNjorHwZRucd4D5Wo4l1hQDDXwqXuadLOqJjojMV5s0Yt8eaGvzJ
iJcpU8bUtBLpHqXqsDIK89UHfQdykMa3xedBScPuVYeiu5R9dqXUtY9iwnyg7f7X8gm2CNo+umVh
6fIDNharMyBFa6yh6TZuPcJ9GA5VOqg2RcnGBNT8mrxl4FmTODKgDPdtygjEi2T03KWEZyXzFjXg
nRjNgXUO26bAB7zrLTQjzyyOKB+yjVn5pIVFOoNFzDCqqtDWtq4JlYRqfV+kmoVlxxt+Ccsq3Cld
zQdZJ0y2sotPyNCqTCv/lMfjJZ72gankV01GCBrRr3jMc/597hmjd/ZGG+CwxvvRd8G3TbjgshAl
VYpGwBch735DmSJhmK5SvsfTKMq3yKQDKBxsYiMCz4sp/E1nEpunFX9Fs09pMCxn51TAAkgxxkVP
4A+LiE0rGFK5Q3gHirFaZ71RIozIjyY4pzRlQuVLMEu5X2/Jh944vBaxoV+iuSEaww3w4yoWYKn1
nITVvLNbrvbRIEZPPksfZwtyrzPG41vXR9M5EQEAsdpYJ4xPWCKUM7T23kuY6hDtdTQjKAgiJzfO
HsEMUaRTpbIylroFV51/VRD7wMiwFy4jLJ55KXCPJfw9+hGOcqkx6bXeWyd7lIVIgNETize3RduC
4Ts+xhEReNM5Rny38jpM9iwCn8bKPLv9XVVZ11wkj3RiATna6zx3+GBdf1NW/o2LCnjT+RZHmBiv
riFvxWBsojlnTy8CfWTzznOnQ7V1m6+2C1kn1Fl4Qgh1wiuJWK0gCAohxnoI52ZF7O23CsdLXvnG
MUTkZupDZaN9SkOIfmpAOB1GuByNHDF4jwlvY7WkRCDcgBFo4NwNqZxT+RF7pAkRitOuOacvss1G
TBnpKaUm3XoF6zkoFluC7pkaNnz/xAE6iEpRV42aHMjeo/weCCDW5D/k6EHSc+RM5p2uzOduaH/g
IL5w4AQb/pbhA+u0tTEzFPRr/T15NWoSd9h+ygIrZGrxl02r5MZEgzzbxr0eyWRi3nVEwM42t13r
nud1svBAK/vZ7/Jdb6LejmH2thhFKPLN3B6QeSW3tprvEj86zkD1ChljA4DYZuPqE5PNQzv4mxyB
Xd3zWbKYuaud8L1RXDGMz0fTwma/4IcAQN0bSA99y7rJ5/rCgugqhHvXd96uF/F9AgR3lUr/kvVk
UY+jvDesJeObM45tiQX/WgQP9WLURAa/TyckD0wD4fbUl2nK7zHIvHfsZ8jcC95Jr3iDg5evXfnS
kpi3ahVG6rC+ohDbuH17NUYwSoGsjo1MHipFl+YgSkcDlZ0Ngr934AuXcJL5Um0qS+s1//iWlfGj
K0TIHHyHmLEeQpL0AAg6WAFP+SEO6zh2FRBBwJo9WP9ejmRGB/6ftAytfSviR2yme0D5qxSsErE+
ab2Cu9ftvRQLL+96FxPtUohjaZYfeij31sC3lzDeY6r2UrXoxqopWcfDxYwKfPNZiS3TTg6Mr59t
S93kfbtzBzfajpN8wFvKYgwxFRGbc7x1R/cD188VXc90UKlzEbO3IoGxuzN6s+Qw4xip60siEMdn
domC28ba7geHjuYZUiJryenenHsg4j7yPNYb5KKVamsEvMZlHICXj4eXMppaSMv1a+LBaKoreS2t
4n0sZX8jPXK3m7zYtZIkNfYBHVCmHuphIB6rJUoyJxOEg5ytUHCT+B/G7PziH+mhNuMbLFX2KjKm
zJWbfZq2+som9NDs9X7AoX8xpDhA0EYC0w/jYfBN+OH7wIYHx+I23I42fKvJZJVJSibxaiYSXciK
Ot2i7OxWMMle4qa7qWt+lT0G3ZHnbJrFbCk0BYcr72NdCPSc5VNgTNbBtbyX1B72zDFwbJu9szPT
3tyMVXMstcvx1tUPncquinyFgy+8K7zDjyWlafAdbz07Y/UAgHhvI0Un0MY19l5/j2HitsWmjDkS
dd1spsFJ+7gmwz7d4Z8CRI50RDfevopunGJ46YpvzwOcid3tV6QArlLNkQp0JezDx3Yk3Uchj9fB
Jm3pPGNPfdXBO6puY0vCLWUVW8SdO/Ycl419033WBlsoWd9A+Qr24AP3duKuTVW8Bk6B4drwCmqk
nMKGnCdvzrN9OZtYD2KIZi4bQNu/2Ejs1547kyLbYlFlznMi6SHftrqLD653SuCdrzFQ1kjSwp4Q
ZrvedQWbc1LgushLLoWbkIuWxHxVEy9h3L/b5q1fVvaLF9ooF2VxDmfiEZSK96TxYX/lD8LZrTm6
h8E8mF4sVwqvWm2J4LH/S6xlDockQxMG1aDcT235ZtWq27ShTDd4dpGAl/jPZGzczpIu125+K+X/
+FPO37+7eI417HTDKqvRJgodd9lwKnwh9mGE04vQ1pv4OpJtJ0OQaw5pr177Y0hytOXwMDRps+n6
0D/ZPtTa2N14dsyD7ArkgibfHNaIh/An5erdsgkB1j/7DsVIdVJ1CIVcldPKt8afnh3gGmvsTWPj
BBQAn494B94jhBTrriKE07BT4qKA8fad7TL9wmbaUbT1dvoo+uZox8mJjQxTfKK+0NyxpnMydmCt
YjjFDq+QbrPH1bizbRa6MFctJgAdskij/iU49lvmbr8GLbYtEufWIXF3HTWAmpVD3kNXoAQsbBaS
4c20bGHQvkbevk0CzA818yATD8yACGVFriFXAVIP5VQ/aYOcNG+xD/hJma9mhdDY6a4gx25mH5eY
qR7c1ngKc0TnX4Qk3Pf2W6XnYyFyRCMzHZq3hI4JBkQOER9Fg5bWF/YT1/2vy/qxCZydFUDG7kn4
yPyOj0bDw0sdfWO5hoBFEL06aD9XbdOVy1CE+sThT2Nt8J3mbI7BYa4QwQmaDcl9jaATQ8f4MBk9
HwPWpEz7Z8w7zgl/F0W6a2yRH98neX+xBgN3EwNkAvTIu7GxsfahcXUgsLV1ylmrvmu0D/NyFZsD
i0ta4g8b2UXctl+ND5q8BulMKhDrfUzSvNQjGV+rAIF1OoBOxFeeophP7vr4UBX0ffVi/VblWtvA
0+d1bSCm9sVXH7k3c0ZalRO8los6sm38g2x5lKqB37aZ7seumbka2AlCzQE5x91RdQawaOdOD2T8
kVrY8qobzy0zVvJUkKVlo+WvAucNxSKlVD4+NmZx17nVG2Hwoc04zohG2s27Uo4sNhkbO7+yxoGB
BAcaefhBh/eRBM8I6BgXkjI6UgwHhTzzeJ7Mmtk2eSbHUKr3johiPTvLbpcppRMUz6Od/Omt8rFL
3YtfjdbGB5dT+g2fU5OubRCG6zyQ7VbD9R1dAZgZF9jkZsc4R5CSo0amaugIWJl/zRLRnYgPFDx4
7XRAQBN5P4160UV31lFYoj2fFgMK8WHDj3YY635qIPtLvM4d6dWAOubrRLbQaOPBsligcWsogxYw
fdV5D9OIhFyiJWqsAPUBRZNA00uxSok5py2L0+qTlldigpnPZUBAR0Dl5SK+Wk1bXVs/XUrgR+qa
SIgR2ij4FDwch1B9uWF+LJeTPULaOAATHJfsNvNZO/SjYVJdJUgIP/InNo3ZoXJop5eBmNn3CASi
eOdbmU2hgviQ4BJhlEfya/iiCe9wjRrBXfocF/KPUczrtse1IhZwzBB+MPbWaO8fGrN8IgfoHnbQ
VZY9pCU7f+0RSK5de3gRgwR6FR4Hf3iDBp19Uep81AtvjHN/w8i42SEgp52xSKqFafoCBlzdaTd8
AqsZnyOMURi+h3kVaPdXjlgoZXoM5rA7KEQ0a/6HXcHJ/OMUBV9kGcfrxOLkIR4Xk57c+L5xD3iL
dFlX3qUZLK4A2xlq74w/Q0Hr0aDAypK7IvbbbQXwCLc3CbLYz+0VzEmuqKTeMeCo1vSm4XYKMR4u
uHdSmdlv1kO296pG33hBc4qDkRlvJsXW8sL53PABOixz8Oxwb/RYC/aRG9C9Omxji2qwToYLxoRw
8FVrxQoZMCYg1KBOym2NcO09dquDYpi+Er7eSrfEcUIRTfwRY6O4ewhR8J5NDFZE7B3MrHK2shpJ
HDHm3xHg6rGwIThYoEBIXJKb3hnoYBl/K1HvbSr9I+nuG58qrGT+xm3LjB/zRNf2D17RPdZ4Dbh1
oyNe4qvwTQzwIHTW0NFuh7r+Uj4uf8WCems7oV6piSsIgR+ZZ8nwp0APAL39thmKm8Fd5M6InGti
7PHWE7hktiZ7BXBJPrtfVvd2cVCx+wjfLmPGNfCKiYoepDpaKZd2oPz70CDhxMyLBzIj2fg46Xfa
5NzuI41NOgKL6QfvIcT00rbmfSMJOy6nJ+6DnYomFB9mDc1FBuSUWfHBkg4pKDVFUh5vyqaetkq8
4aV8bDxSZXpeIyRCE+FUEydZH9yYjlIngdsvD1v0bDa6lQEDAiwU81gUD0KY7l2TOAzCRrYgpIbe
k3yF7rhsnL2Gpjq9eZgC73Ep2Iobvq+Cd9emRBXIesAoRCTmSb7uwuxfcTJirAmjOy/6kv0xc1HU
4I885tzARNWJZ93Piyayp1Z1g3wX9lyWqIztRGfYaDC4zbF28Toa2ECR6qCtSlduBEgaYMDH2MTl
q8ZEJTYVe4ELwli6/44oJyhSjMJ6muX62OfRsiRQCb8r1OgyiI1dXTPOj+vxE6XaxjZG1FjtjCgx
+O3zJQee933dCOOxLoYDWztgE0sMhAFy1kaYZWdrTlci2RZSQDAVzzHPDYHNJcG1rXjHmHlIYPjj
VwPBKL9mouLyHtVqmW2JDykPhlX8MZvbtq0u03oGxs9cjPFoOl3nOviF9WBvuwGh7MYKxwBaCdx+
PM/7LDKTncvPu6Z3uIGedCig+bPWtB/cwXoFSLM1psHDpe++ulhq5gEdie2FuHUbPv66uw4KSzby
VfBZ+IakcQ98G9kOhcQqT7ycicXw1KTMSXEJrhVjz42jxVk0I8qUuthnHjxJZIzZyuzK56nt/b2d
+/nKd51h07nmE7pxqqyp+Alk99k2BGs3VfRGx7NWZBe3UxttiwVM3+HKkcwZ101Iq6ZhWggIaWy5
wOqPkb2z8/HOruOD5wzBEuI0rt2J99X1ErFL0gDMYaefoZ785gPg7RQjZVAkP9KiL8C80/VMhEyq
GWVUQGEK5kmJDWnPtwjmJYqjsG9Di4WSxxY5GEL/LNSMhNQZcG/l84HW4hP2wSVJ811ZbDQWhENk
v7ggZNYRhge3Aeas+pNKbazPJF+sCTroN24No7i3nX01wIaY7QsDabYzsnh0RH9Mc4JbEytgbcnM
sbdDmJpcOemSpDXeaWfh7cgnsFgHexoEyvf0zZB4B50WMohdhCTZPvlI2A6p6OqtQUawyQNNDsV6
7oHsZD1SOBs4vuBsjuKv2Z7H3QBd0iiJLqTAAJTcBvnbMOHbJO2Twrg7137Hi47YHr2yeWlYbBLw
+y0L/3FwOtqNJAP9lyUwPKn1mwYVs5NW5xy9bsM7tPGJhIW42YLDSy+h6OV2IVmvh5aBVoDSCM7B
pmG7WUPXsK3UWdJDs62u8EzOGC4y0nsYGoOLmTLqBlxVmklqe/JBHa9YPyJyikUN3SD5TrtvK4ap
hRUBXFk7EMOkH5Ogi24IhTwCWGLcqsjXi0b3Nwvb+jJ6Bm/7wnOOGJ9T8bj1KnfScwjpPutNTCiB
84rvlLQRc6zXJtDCHmKQ0gOnd5qwjo9C92Tl6UCmSul7G1qfgsK9JfkrGb07DqYFp88Suk9bm2aW
f1gOW34WtMFa1qmaNlwnctd5xCQzJr10uX+mwPZZ42bNJgwloeMGboM0sPAdUNuFasy3TH+w/Q/G
USKh49Pm1rYIOB+yDNtNHwc3dcKIYu4uula7Oq7olvL0NkgxDWTDxZn8i6+enRGypY37JSHsbN/M
7M2H+DbsTXDdyluWzWLP1ndPxI65MlPSALaRD+jZM2bwJfAHvMy6dTzvUUaGt9fwLNaDap97czqT
cA4EwqZW64HtE+pi7OF1k68BRdJlwi2k92DM39yJJ1L4srV2ilPTS4OPmaLBiO9h7gO290PkskWy
arz6EZHowQyr95yXhVnY/VgjSyc2neF7W6BZu6IvyVeNPUGIYmdRWPihqmo98Gb75fyZm7pbLYS3
wlCbkLJo60gHZq08hrr6bY1le+5a8E84i0of5w2FLLkDyBwReYwUe+jxb5J8pyuEuiOZZwNm0Zux
m96C4MmRASkX5ZBsACD9pn754RfMqmtroSea3AEJkHGqZKJN/9QhHG09YkCM8ZsxXKwZTOKG9W/9
gItEI0shgIJQTrSDqxQo6i6d0E0qs7bvPXBl5G2xZQGztxlVcUuwQ7iu0Smu6JDJqssebdE8qPgl
mxdiZ98ZAAq4lsIu5IyoZ/ZRmoleFRAaadz4zsPQyQqjHdgmxuPWUN36IlaookHJW/Vz0Mvm5OEW
VwmxqJUtInAbpM1pKrNBE9TXYfA9N6k339QDMbKZD7vdS/8EcrozTSiYjOdTEbvXrF9qouEYaeT6
ZdsCwEmLWyvrcLFPnKLsqltO+0esqSGSmgJqFNnLZQg5Gx0EOSMmtyUCzACcijbSP3mdTFzaOERT
fOWyNjYwCYllUebdbO5711moQ0++xcQD9hhIyO7OimOYqzq4ROR2pA1K7IFQ0dxlg29VY79t83kH
ooW5n/vMxGvvdt296ZVbK+3YKjEZDAWhICXUL4ru7qPq1CHbRp3GcN4TywjHBStI6x77kEHZ0LP/
q6jz7ObQxcA/ut5/lQ4Wlym5q9nqmZMF0AnknmDjwOUFW+80kUa5ysruwSgotZJmfiG2nmP33rPV
E+DS3yxov8reim8703kva9o+Ip0OdkAaQmmMBxavW2OQCFEMMuBYO9x1bGThRcUvynwpuu4rTur5
6An1pl3OlJbmY0ug0iHgEGjpiLfh7ALitIy15ZAN6amQaDjvR7QQDif4hVjr+3v4849+lnhrPCGP
wn4p5oRjCGQiydJMRSpwv8Qa52dGYrhBpuy5cctb7c9/2JCy69DRU6gSFjUj5CgN/tEBRBBg6OXJ
zmkts3dpsJ8q/DvRTb92yIzP192jF8GstZwfDRhiqnlNGbH2/izWsmAFUnl9fkK7NsCLTnlKpGB/
ClF1jXEQU2a8BGO7fC/4uU7o5ZbcJkmCURCT+rGy6/F7dsetD/2C5EQ+elki/XHZKli89puhJuUT
qUzHFHxF8lBwS7IaCNYGBDeB6etoVvBMo7egQi2LAEvsEzv9cawl2NCLn4i7nY5DU4CYBVyp+1pu
WGE/lZXe1ejs0fjDX4MhWBg5lWox3BburaymzzhnRLCE6fC+SN4Xbb3niO2NlCgIKz9TqjwVVRQf
uJQUYhP/u3SCkxkrgsoZvbHGwJ4WWFs9yHcgWKDoo/BiMkqOyCsEvwC/jMWjWc9nrMYMMwaceUmR
38WNOEddDInhriA/dKiAQpnsHXCvXzLBBo25qhDxyWMmA+DiOnCEdYQ/023HnLCFwo++7Rz90rgM
mcjG24z5SBuZjsexgn0bbKCZHhSZw3dNJj4RG5GVE4fPnQHZi6//JQi7P/IZfZrYBlg8JmNCpoVD
ThVoiQce9TlF5avqx7Yqr2PO3s2R48lN3Edm4PZa14gECY2EPxlYZMWt61H/EOv6SbABd/15qOdP
FzJdYsYphDSxMbBsktb8ihciBpKM6yPACs3yGeM5lt0hWsvcqQG3Dnvd9N9zWd4moO5al5ytISH7
DxZiDUIYROlAMxm5ezdU1P6BuhTtlEBmcu7Z2FPUMZJyiU2JLtpQkk0bdssqHT7x4EJvZ97ljNSi
lX8XCgcaAhTxHViF91k1T8sUvhvH6q4ekjuUaGeDrMbSBd1OUV8xCo12SUnNqDIuhy7g/m/Ije2l
pLH9jUfJH2zyxTia+aLyj+Qbuyv6Jeg1ioUYOOZVZlSPSQuUnCboqVEZyk2XdXYfsQVSCuVgjl5K
lFjHeXwX2WSMoWIY6wMZe3rXwi/YxAleVd8PqTbLiEVtsfcGfq/c6wEu+5c0sQE8EonZ1d89hgL8
Ws/osi4UO2KtU/VuKuJYvaY5BbZHeKDDUz2Eb3ZunkRZ/gGrntFipQ4jNBM/W5BerblfXHxMpxp2
3cobXmbp0zo3vwJA77rwqkeTVJbMdOBy9v4nDcEBPfUbCk3ggYIewy2+5GJOtoHFggg1sOAN9aGp
ie5CmPLi+ywCZym+gfIAuhrNEyu3u7mgYBW9AVm1wEJYecgLFeUbvnN5A+3+TdXluetJyGk9EeyT
pX1IPEOvNAFFlXI+mwyDg+VGN4ykBN8J76lBh6OtbU21BAWIHCBVOGtR1tlptood7U44mKda4XHJ
q0UGz809TWV64Ei5DmNE59al39VMlGCQNc0ZmN8Hg3AEAIw7bRiIWIsfSSX7ChI40VXKcxFHiHmG
qkcSUaTEaf5AR3jSmSp3Y+/f6IoGKJPDcWIf4/ChbVwzeuAVx8KAd7lLeA0VROhCWzTqIMZ7Vksr
CZkaziDDE3Q+mvoiMn4SmS+UgreSiBcaLaoPgKKnYChj6olu54Z+v1Z1ga+T2jv1NVNUsY5SxiaD
6P/YcXbjjNktC+TPVAGUCaEdDxXHbxR09Ua4zl07xPNhRtbRSjpzQDWkABJLaM9EQZdnji5+W9l8
MromdzXJr0o034E9XAEQjJiAZYzJCZ2jA34H7kyniVKf5l/RWt1uLuFn1MZtrtWfWgysjkvvOGbj
YtW59Wan2Up09RzjYbzFcXAaCR4njSbJc6QdFheMJPfYQUJK8PnCciOO7OBrd93K0lnr1tzJJSQ0
kH670SUNjqvG9iXuWnbtKn03Ev0a2sb85YDGHYX/4PYJ4uUmOrJE3+euNneuy1M2mprEo3gxhPbc
J5ATx7Y5d46VbqYE77H/F3cpbedDzmJxH6SNs+5CRvFhZYZkZdPUOzXzyBjIgllV+9mR/Ohh1x6T
UO/8MPv0k4ZFPw05ggAWzE3dERbQw3YduDPwT4nerm5IdLNhYYPNz/MfwKZ8nlZurtnjoJMscPMQ
SvrM+BgVKhSEySpfAHIKvvLyu0jHq1cz8mkU/Sd3nevetTKjtSwpr6aO/gMUq3dooHbGOcA7v7um
xbLpqFeNT1dfly4w14s/soutYudqpvqjjBdlmlpVxAGxhRqeTCfasmTeh4iQRjsgVaqqv7UIb82y
M1cdJ1jU+TcAFpYfSI1UxJrnwzPWAJ7PIZl4XmwVhIrGxPVN8aFwQojrcbbOPIOBt+ucuIRfu8B3
74j1G6hZ/WpfwGfVhs84JpoNkEJCn/4JYidLas8k4X6ugPuhnhAsFDHukwWsEEIw2GJAeE6Ddwc1
8tSqc2rJhukyBSIJWPtBTOE+8PqHaSzfR5LANkGkQtjQ1hbMf347gUxZJzPMr75ogR4xvqtAxd40
Y/fNaLQ48JM85N78ECmSrxFnsMNpmmZlTp1EQlJ990wDUev32FhCOz6KkZHVaAERunWEwzpzIr8g
bZNXhFNHSDwoy+ZL6Kgnt2vRdfUIjlSOOwxKX3gqAu77YPEMwERzGsxYkglIxcG2qjDv7F3Z3Ae4
GVfl1ciSeaf7CNNShJhrDkx00S6nd8gskwe7nMuRkys3txIknS3rN0dYzXNB2ILZRq9lgrwdNqJ3
cjvLWc6li1Vjd5upVtl552QYrVhE46ce0+vkzdcKxNHOlPG31ok6YEZ8jhB/bQMjh3OyBHdUk11x
2rneStPMViF7p9wKPzF0GrfCDd905fH+W/Wls/zbDGHTeiITax+FyV1LH0UgKG89gCZWFjeaOdvB
ZSiNhqS+EMOInzhTDw0+njVjnUY2zv0UtHuzb5qjG3Q3zgCmOgSSeRhD63vOgHcEE7EXduu/GFCd
XC5lWrAsPKRz1145Ug9E9vbevE5S/l1Dzac2DKEkAvOQxLruQtHeNIMp6N0IOMeLLocu3xbY5qqq
DI8zSJYdw+mmgj7VEVbDYQODypHhs42X8GSaotyS1vQs+dZHf452beu3qPsRa9M8rzF+1ND2WiJo
asoeRkNtWXwHjJlwal/p7MxVZSQvI5o0FFoxApyae7bfJeA9NzCmxE4wzaEOG3gjhtci4QzJRxLo
i4Ic0iy3qgOuxb2Yg6vIxEW7FiGZbkPSW119lLn9qjJGwLp8yEzh7KfI2SMJKbb00IhV++klVhrt
AX7DXdV2N7ZkvWJ44rW0+vk+mNXTPJXbelj2CDZ3bGwG4uRh7gzUdKdNAzwubQ9cGJ7AJGJSICyc
C9mrtk2sf7F8rsaEzBZqA9ofSvpmLWZTbzgh3kYnfRau9xWJ5mqIkv+vb7aZjK8TWrx9ljcUK5Ih
TWuEJyCfGNyAPUz1Y4ABZP7f7J3JktzItl1/RfYmGuEaAAfgwECT6PuI7JOcwCqZJABH3wP+XfoD
/ZgWaM/s6Q400FyDm3ZZVWQVmREB93P2XmuU57GGgFiBPBY1wa6gQVbnak5n7bJDiO++0PT7Wfx7
FW/5gO8ewBdYdknOSrQ4CJmwDIKmzeSOPCuPGdMZTtVcvfbuNwD7EegSvBFcmDbVGGDoreHAOlZA
hsEwrNoxJvckdsbMjD4K2+eZANo6i+tHAdeResCdFiG/aARUtus4fMdBeAFCDQ7cjPdVLe1dX/Ep
NBf9wQVxRoxoOtSR+9bX2J9xNTjDwK40yQmHhQjCaWowoBzNiG1UuGWKuvHm+mYvD2iGUEwh4mQv
FsqygNvkVFVz9kk3rTVPe9p0XX9OPLs/c2r+dFpqQjEHF9biQCNJtJ3/filapwVdPmQlpBXalTiv
J8ln1urv//37hTKwd6idIb6a3l2kuTqBAHw39NTszYjVokwtDrPtBN5eNNfRGL4bAfMWWhsrvQWz
7sCV6KJxZ0fRD572oPiSBUTkxL+CoHG2YVt/jbllPIOl9DrPOeQln2zoiiSjzijdKqfZuSPn1Bzv
2X3kQbrNWxunrs35OW6Yt1sTVwvrM/FAucQ6DqFKTRubROI2TtOPmICLqQLCrGb4qf0XBSTjNITR
k071QibA0zbA307d77Cvf/QzgnrTb+G4kVEivPUxuf0HgIuRjz2P6EaT/WpMAR6JYHZMZ+kAFvpl
4sP7EBEJ60PFGIve1qogC7SZidSsnTx5Y9W2ga1rbULceyStnR9Ra/4Zlp2UYft81BA6wp1dkY97
Jr/4iXtgGzndP+EozvTJMwZxPkCS3tTYsNnHj2Qm4GWv4LE1pG0/WHtx1x7Nr0ERtbT7q5K2QyY8
/ubPcqa3tfKc+UgirHJqpqRtw8u/md6HabpXipTrsqNhRRL9HpGoDtoaSKjNxG/ZLKx45stNHFlI
YUt56SqMcANRDQpm5d5CRswMqDz3PclnEutrAMmf1EPMzTRFn71mvrAw9EXA8oBvhI8Abq38mI9a
w2WeGPAk4V9EQz69QXbyGIVXxBoibzVi/jQrGOn8wubI+02VBpP/QXQX3cF5od1VVEyj8xhMLD6O
PwWRJFu3LzmC7LXXE2CUJeyT2BkJgmdi05YW0T7LgBA4+MfW/TkY7nArh++k7vOblkF4ToS8WGVP
bCIAHUlBzc/dG1CVg++VoOZT3lbZnKB6poCD09ket2yD9VaHBFpC3X5gAl+0eE1xNaJql+lAHyPp
d6uwTxBdg49EwID9xEeUIzrOpJOAxJKh3QByidRykMbJJ8FfK/AcqlXWeuYi11ROcMvYDKLg8n+W
DU+9DK4v6bbyK7ed0yI6cQjtELzxGH7NBsbe5JQo7wLQ5kOMaN5d9QEs+BouzKdk7I/9GN1YjPkw
EJgZNOQgm8I9TZn/A+D2zg3lBQlAsDFkf+cT+RA34WuTl4L/MALMpf6F0n5bEjujUBf+nLPhJ3X5
Uzt5W80sohExWLM4cInn9Cd4esWqsXizMLO4s8b+LoR8iervmo+0TWjt4eRUWr3ZOv+Ip4Xp7VbP
edM8WcBO17GR3wG+UFac+j/g6ogm9s09K60/FtczWMp8Pk6ufW9kVR5DW5OOJdzHfuWbPHx6EHPx
UjRGvxl7Z8u2pXnW2CDjTDdbhLjbZjZh9CWHma2Ka5ghtUK5a70BklpS8umTtudJW/Ojns5OkDxl
vUCy4jG0SsPodxNPP0sP1K7JitOdcmsvkGAcRqHrvR2j/2XdeTIbPz5xPHjWTTFfemfTjZJTRCN5
hlMrCCAWWmmMwAjW3pqN057uOpUDbslj4x2wH/8GFvJMeC/f0++O9tUYTMzX/GznRKTKYzoYWVhb
gODiq5X3r9KJq/fCBMqpW59cgjCJA2vPPFkV01zep+o5j6uDGenxwBoEg05sho/M864ItXa1vtm1
nazNzj2YKFB3re7HE0aDctUN4C0NPkIAe8OD0d0hmJObTRaO5ijvHLu7sqqRJ3pwwP7AdiaehYZO
+7sq4u4RdhHGpWU8OcEK2KbYZndzBMSHFMPJZdD/5RPISYfe/YEnU+14Z7vHfJblS9fIt8rArhaP
rywg7ae87DeII9M11a4AJkopnm1VNhvLUtbu7w+TZANx17hM5Ezg4cjsPbHxO8Qjry5VRu7JcVrA
hbyCDok58GdQke5xJ91v7c6e9mMSuu9MsWLAeHW4jXN5gZ2xES6zWB3ybauL3CIhRGQz8t8FdfNr
kKUkzwYeDsG8NTSxnoyy22DzduuK6mGT3jxS1UtPBMSZNceS/FvS37nw21tZs8TCIgJI1i26JxbA
2Tb3jeJlxvfKCKyOeCYp5q2z+Ae6+5oc5J8CUtuj09EDtz2RRy6Yz+N61Fl46fsKzEiHVS4RFZGs
zH5xkwoisXLd1ygExWE66VsjsvB1YtLShqxvIs5oOz0Fag+BPCbMN7pPo9+ROw46SMTOHiXLWQzN
dJYDtMgmAxdv9ObvOprLFxIQPMtDBv5l6aYbWbaPlJzjrcZRMsRl/DpaIQP4RiwJ+pKUpQlXGUxi
vtRxumfXB+Mp3H2RJ8PbwNm8MQN4BuE197LhGhVdSamJOoI5DQ+zQEdgkmS30qJZ8x/Hd3ewPbBA
9VPQjzMpSqw+yWjgvR1aKiEVXgHVjt8x+95zBOypsq9aZ/JRjRlbYeVAQiqKm+Q9cOinPt+0veZc
l4hpG1SJdzD4OWwzlEkBO6CzQMzXOVpOII5m13LwcfXO4kK+zXUgNwnAh2TO3oIyqTDheCxyZzc6
9479DXcxoivg/AYKEe5tzfyrJtmDzclun5oO6LXpnQavOMIeVUdeIuamcCBBs1gkoS5Az0Y1aTfZ
81uwOnAJTYjJPO7G4VxSbCIu3nU7SiTBRnlxc12YCGFTvjDllAjU7iaFU2Qa7AjzMkIWt8ja0xjh
hVOY5IgyrH6AePyjSr5VU7xKwvUpe2IVVy/JsiczPZoXalgwZSaDE/LJn1EPGyimTRWBUOeYhmiW
rU15xTOL2DnhjAeej9u+LN6qkgZEZtQb9roN2oWW+XkN5jKEh7Gegsm5jW0kN9HE8yWa2n94yJm7
qB6YAxF62yTC+Pb5hYiniWUqP+h1TKjVk8idq8A+uBbBuaJ3rWM3iQ2gvuIFPiN25oBdf9H4BuIC
kwxT0nqAg6inmPE4v9jYZzuKGz/rYnSXtfuuMvtqZy8HD3IEOXDyVDPjKyjm1O07xNTpnnOcuIsi
+JyZ25SVN32YTS1PDE15Gdk2bJVRGExGNcGvlGElj20SRnZ/U9J6TUuHDVDpBiwzW+dmJdO0Nfr0
2pdRCMkxf51ZXe2jiEcv//5iO/NaXxN2Mk5RIwRyqJ756JgwEXDiYGdZfrYaPZW+MDbSh4SZyVqF
/rdry+41V8YvlpbOr5EHIwmx4L3Pmc6xZCI+PIYfubIfMMmCb/NMTu+hsLk9g+Zm6QpUxRSS41k3
P0VuvOdWiWwm8629k9TvMaX/r2E0npKobTfWcmX0I5GcOj8deBJx5CVh+hxXLFu4jqRHhXAVrL8D
0C6WkAGnGt4nJ+g8tvTVcOs7dMu+7rx9lHA9ndr6FQ4skY5JJPfUlt9Ux+uj9Cc4KyprH21LTlgY
+L2hsJ20nBCSMFwi7cYbswjPkGr8g1dBV+QVzbx5lNDhvQodXc1ZTuklm2VWuAiGiFRJ0WL1cmTB
WazUBy55XL/IADSJBRt/9qFf8cBq9ML1aploueb06KCXdkjTQcYj7YlnJ9t3NtfNzp/mz94wPmeP
DRg3UvXIE5i+afwex/Gt9hFQ/XXZpyNdTKa0hXaDrWJdshvxAryOwQNriH3mI4ZccIBIph47nEb0
lHZVP8qrHMenKSoInFIx3M464jecud4lTesfgrTWpk3wQImJCVDfd49ohG/Wz3HEsiwSZzuHVMi9
1SKLfJF4Ba4evQxtMQ2daGPvekeEgJhSG14alcyo5bO/UfvBwBphV4KbXrE3CvMi8vItqgZWEj16
jWRyk01nquSMiF6EWXtvXQa87Lf0uvS66KqaP2KC2gQg6TejvqsbcUyxG4t5foU0EM4jqRgibGYZ
AUPmkWLnW0PgYmpojYPe4ZsUR8m7ETfltbd+KJqFbgBEgqXuzWjlC81LZ2OaABEGw1m3FJKoMrpv
eKt+lRbLy8AhXgapb+2NvDVNqhbo59/AReCHKVLirIbz0yknXhQYUzZ+F1Ftmkmh6kg+OdG0CvQg
tjTorGMuLOQKpOSrkvCVHkxOspj+gLKvzYbscxR2X36n05WdeOSjHP+qZkjCDLhZJ6WOsynDRrGH
5tNaa/8YigSWluusRqDC687Juk0+jbveDf8xEH7vuVbkGJToCzZOaxz4AAH1Z5ZPtjOc2eVd4j6b
udfqngQpEoFhbm7SD8OzdqpDgaS0CeVT4UUvoUjlprICoNkzqOh8TyXl6gRM/LhbzusyhWrcc2qY
dcC5Rz5HI3q9rPyBFOenpE66UXPDqllcrZmFdDgFRwefycYNTfZvsX1BheYD8cquBZBUlh0Vg+PB
5WDlgBRdU2x9qisoX5oyV+dAIwgKm9C8+MzG5I9h1l9KWd9DXnYrd0m3FYF6Dfrmh5EgiomXkjR8
fCJgpsWJm+VEG5gvke7SjU29QoQU05i0+NjXqEnWvOUrf+IdsxhwOU+mNUg88T4N8ye8hU9VTy+9
xz89VfVREySkkMTJEP3ZoQjDiG4AICoaDUus0kfnGtqfACffZiPp7nHLIUHFLiLz1PtEwIovsXcB
7PnEknR382tzMVqQra4vHkEU4nguw9X5q6vQ61QUD7r2tfT8eyHYz1XVpXD9axLG10Bwnxc210oi
wXInDDwPEGPRNYWUIyd5IFtkE4v3b2VOfCXscEr1HdQ6/1eQzGLTJdgKRf3FEJnah+/f5yl/yWr7
0UziaejtHWvtR4IUCngtg+CyvYuWMGvPr+MIUvN+5XxEsM9iWMddTtnHHLZjnXPm49E+pVwnQwQO
5I3dNfeaQ+A2866bh11ZSV73Y3Rup/anTcQ3HaDc8ssbVnmhIT/YTLEiZkNqTq2VY4mDxXJ31VMt
sINs47oqIOFW3lvFRyNl7a2h8EHMxyAy+bRAWrAZLHWTjkHLaYbhbOcEmzMaExq0qLCtb1IM3drz
9BUM3aOu0me2j49xbPgVjB8ZUjPgEq1uoucAErmRTFQzLF4s3XfRh9Mu7cnVZPau6ZDTESZdkTum
6GsM4gx9NWRnMrMsubITax0IXYqA8UZ4UPRKnd/+ftGWOdFKo31jwSRxjdeqEf7t75c2JlCnKORy
76JU1AO4Hhn68uG+gr7z6hSx3jRWP55B8JHPApKxtQuYNXKAyV0ocG2hMQJ55QpPoI90c6vBchKL
pDa9HwLvMYJB27CO+pOU3Ob6eD5AACWU68XuxrbYWJOFsx6tN93hU7pwKfkRj67pEHKUQVVq/9Ow
3+BhWG0nmTjrMLX2wRzW+9Jgyx0atb5GbG14CxcJlrbhDCVWHTWZAx6PrIyshsHr3x8SWypONR0M
yHeKMQI7eF6v9WkiluWnsNFgIwYbMYUj1zu+BI3gj2ZBxFWwlU7OjMDFsHoeMV5p7PIxevK97lWW
AGHzVny0C/q+X77EYxbhZ5x2vIN/6RlqPChJUMftb5eD6LF2aOCKijE9uxCPXqIMQMlWNUjssp5P
IgmojCwbWgMaumfWINH3UWG9EGZMtknYOozQ+eO2nJVt8J1wXQMoq52gqfVmbyPJhR49Bc2TvRjY
mZThdAmBt6vBYLeWcUzbxa6e/mKjVV89LZ3n2c8OL/PY3ahLV6/olhYTQZWyjJXJ8tt2mPBQCggS
gu0yjzd8SwcuUdV3UfdUqlk0EO2tnvvGBGNs6NdibuROtbCjzawltg7FyI/6ej85lLgi0gqTmV5T
Gnibmq7xWoFjwYzJPMO0WUfIZZo0eWeqwldH/4pDIABjHQS8HmvrMl0xW8fbzmjeCxnsasB4VzNK
9domT1w4tv3yVwP7zoEgPvYFFFGDsJ7gUX4zSiK2cQ1ClDWT2zmf/Kff6cq1bsUYMdvlRAl2yIX5
zE+iQxJSL/THkz3PLyWf7bEjfKjQ6rsNaP86FnhpGlIcfEx9ihv1x2epdBDRb3dkietH4z91xYeY
Q7Od/mP57cn0KBeaXsPDwojSP2YNUr/rCYct5wf5kBAO8oqI45SRTgWfuM5N0rdJF/0Z++RKt5y0
SbnzjBjUFSDUjaHnaxdHJy7q0GrAxjYjwxEMfHwm5CAjJ2mtl0fI3hd5tWZrEk4+eHaPh3DpDrQP
HGyqxOFRkm8yX0MUVvCZ43b4g0X8CWZPyyOdxGdlFeUBXUg+YfRxzcg/2IXHdSGcd17VvpIyfrIK
x9pSjOwlcWkCO6xL1Y9Qkz2pTJcGQ2d+YuoOtkPKNJWFs6GAOZfTeCvahyxyj5N096PB87qOKwjC
vkPTamK2T6YvO49N+llzA18bAc0i4PnErmcFKLTmkl57vnNFCnNGwV5taVI/2XXA+XYO8UMrdqOm
lNTJg00C0mDNfsv1RutZgLSkuAorH+bXlAC7EHb4jxXdZW/229BTzxRtXzLMrV111hHzD+mF9h4k
dbF1iAyvTB5gKsqf/QSyQoVNqihltSo7nhpWPr+2Q8RJM4SGxBaugFgQVNu8I9IUK4KrM8LSvBqT
vVVan1YTbRiId9sMxaCbEGoaLBwwHMc+Pb88GgbNFm5qesWclr3gxCPO0GusTVy1CxHtZW1PB28m
wGVO9bRNK+iDmhlxyKvL8WsYnSGIBVtexy4jTzKABY3aD6NzwjV/m8dmFRAVJLy2AQq7EtbI2Svy
q7UmbO177Y+mgsxgch0wc5FeOpLaemQRreGTNotwuyaOn3+5xG5UQvophMki6oYy2zyDapBfzdwE
+yqnWE4v6U2OiB0Xp6/HicbuEZk3ycQula2Wm1D8nxsSp0bub2MyJURUCFRbxu9i6zGM2SWOeuax
Q3CZtcpP7t3VChD8eGqi6q2LM9Cr9meSNF9u270jgQYjsKAJJpQKe3Zf3gqWlRNpWmqNfgBbeWMt
dzfp+Zfd+GaP/SWwOuh2oFML9VXJ6jTknrUVwuG+pW4K5Cu6XU1TnlALnQsSdvEfBx4uGqqTKxae
Ru3+CYcYCjfg/mD4pESXDIu/siZr1VTUsmmhr2pjuLuIEfYGgOXVmHRs4htjK8hTN3PtrKZF7cOY
5yJp9T0kj0ojs+VFaSaSJW/H0VlWEmX+zCtoUafcRs5iK9NrgpUdFtiReudl7ONnL6RKMvRcJkMu
zhjpywp0f8mqTs8f4HJr1tWpReYVPNDJVAaz/8T16Ts6BHOTaxq56F/K6TOR6bD2gRmbc/rlUjKb
qYP3lCYgdhUEFUMr+TnkNA3S+GfbLXNhXchdtOTVZDRTCYgLsFvu8MKY99woS0KKyweCdi1J4gx4
DJG42KLBZla5uZ+M8YPrV8BUfkQOloXnwqNkFLT+dUwsczNM3rAZDOZCRLqIWvd4uCL3muZIg0YT
QokTyHA/5NHatim6GFPhbkQ4/6kIzmYBf2BuPtPkD99JQ1D5z2K2tcZ4z6QnOSA1H3PP4A56qIS1
xieXSTLbICa5EaP3axyY3pXteBMd2M7Cqg4i9q7QItyV6RZ3XkZXuyV3ZbcPWt0PViMrOTa4/cDD
wftbtl/g3HrM0xGW9iNxu2Pb83KWOQu3oBuP8Aq5wczbuphztMx8rGd+9j3XyU1k7FhdW9+xQ8TL
NIyTtcEG3usgcZQ++65++i5hf2Qcc5kwCs4GLkyWepTHkBqmac0ae3p2D+V0cTRjBspvTDB7xstw
e3+WjXpS0AAZ6/D34LP8jPzsyQVtzTBNrfSY66Mty/dygtTGHprNuz39rrxnyxu/JXEC9n8cBTyF
4gSICsuA0zik1aYkAnFC4/QhLXWNWXQTsSbyLDmwochtryG9XNvmH4SIeRp4V+wmrmfrFJHVFoeO
gKb6iYx96xWKkJugbDljJoq4hDKp+uMII7/26HZKfk1PBGzhSPfikfg5wIRfq5kzB+WzdVvaz0ME
ecmtxIOZyWOkzwWw3vqlhvaoCbbRzLcyZvBLXaMoT1rrT590m2gjSAZz+O3nLzmNYBooC8nXJKbQ
wqn5bTJmqjlvnX1Hka6urJw9dnUqU7tgI5WcnS5y187s4boxuXzltmVSmGTz2Pnus4FsbwME4i1y
+ruag5Wu5VfsWcVSS7NJGnN28fGsWb3Qx7Yldpba7tGVPdQmmhHStKtN25pXgyHmOmgVpAZASOxm
yH1w08Ibn/ubvGeVFc3qOtsTMma/voWS22iWp78LFb1rSZo4qpt7PLYMJ1PYlD5zHlnl6xRjxDC3
fHSW7yTgP8JMwMIS5Sej8oJA3BKn6y7dPH11ecoevdBspSnBe4wZd01gPOxgqPbkSqpD0jR3R5fi
oGIzO4u6fyHtxuOlAm/hBAdD0jYxLeZoQ7nM2jzE9CN1bOp/l3AwgFeY0UYa5RNxXYbuFGmmCCVa
ahybpnynMAo9APPRGCY/hR72kQ5+WAYfdHnHoGWpfnYT94p4eAopUrum9ctKzEtDlK5hpd+WT1U+
HdWE5dOQFiRyF/SW8Ey52lZRSvGzZK4VMbUoaxusO9UlKo/3oSKsSHrvjJy4hCZlsuMpuZpPuzxl
zM6hHQyO82D4bLP39sTWxdlGtQGL0POg4btbPNFFx6NRllvFRmNrq3DR/+yIyB7ccMCMo96gR/9o
O5DHsHh8g3ddmJjVXsYcSKbq3MXy1Q3ib4tvfbhMFgzLpP41eZuetu3WJtoohf5I3JAXqUHmytHv
benfhu6uWdEw+e8fc8Hm0K0F54hyPJgGm8hBVdflf+1AHxGQGhiZeuRpraDEDFnKh7kTI7VrSVBY
bfujkM2LB9AmHkHyGMuxImLaUvLoRVVifXHjPAP5KRgLlnrNn+teAwhfd559C1Ias4EN/svqDdbd
PGts69G7V52qd6wHPuG1anHXTxxl+F5GeRUeYF3ujb3jcG73LJof+mKR4iX4Mj4qE1I9w9mzHL1D
M858Gzj0IKe7zlVWE8bGLD0W4vcUZ0/cUKHso1cokoHvkKeh1IjyAMcjPDXNw8qxyKWQszZ9GZy9
JH8AsLi0OfEciTGYoTYPcouGXCnq4C1OMFMB/NrBSocSXdI47a2PruPF7FYdb4s0+4Dz9jWV8V5x
lcQGX4+PjCSpaTVynQbWV+2BOwuwbG3JCnBIWao387vNwGLT87CAptTrR5nMCsNmBS6rewxx9qdA
bdC0Mtma5cQxwpwPs1NjI7cd3sySR+3o80KIGs7+fhhhx7TUoQz6YsdWiw8IRiOek72hprm2HZrf
OuhOsOnzAyXbfRpyLF4ofgKdAiakTZ9hljDmD6+jvRjH+ENV/65cJlmTal8pxDy0b/9qxbiPEBvl
I2+UrPF/N4pcaD9/FrV7nTVhnq53n12Guuu2DZ+J9sFD0stUghgbN/fd35ObUvY7zwgcXwZDTqnU
hp33hwVZkA3WSOaHSHguC+OaAP9wke8dWPu++8CHgAEEqfrHJqF0LH/IEHmGEQ5nAgfAw+d2B+Cj
ZWPdfzKf6U+llXBksPHHcD9Y9a7N4EuDx/IRgXPKoCqYdr/SzHPQpVR715/Olf8Y9Tjvp2UYDZPv
Xk/Fbg45fzOYZtNEOIYF4CN3mws2nJdOr02nHvdOdzAt+1tAyln9f27n61zB36QLVXTN/Pw7Ssri
3zCcFgzr/zu3c/2//mf3+799//cjicnm38Dd1vIT/5Pfaf8L5KEPZtv3Lelwef8vfqf/L6QWNvRM
YfoOzQr4yMXiUvkf/2GZ/5LC4yiBnJUnhePxk9qyX/6W8y+an6b8C/V2gW/6zv8Tv9N1/50I64LH
kMDDBcgdGQiPT7P/+Dd+p0RX1XGZXKvGZSkOrO9CMGPmXOVsQOOoJ3rHP3uT2JtQeJEk9HyOcNyb
WUAf9GLs4iWKKqus3z0BglAC/eH3hoq+7Y5EfOlkzfNu8BjpEvQiAC9VCT2smJ4joCNh3813RLmr
BNTvJciHR+GxNQ6cod+YEVgjDF8fnlPDH2nN+UyN8cq1dTzO4UiA3GVqnw/swgXd/NRCla1wFJ6T
SIb8RCZeAV2VU2QAXKKFXzMk/xGKAE1w76p/vPTDRmzrsbL7KmqWL8Dl7gOBMsI+qnmvzWtvorOd
xhiWDakEelF4LbxjR2+AZLji4hHObHqGiHRG1aSXTMb/+aXsHHX5+9fAxlAITFLqEzl+8zrawaR2
dpz3ca6X1nSdwC5eZZ4fDK/aBxzIX0zd8ifvD9dEOPUpk7l5sTvrEGoL3Dh1l6tjMoxEMZxb586Z
Nk2MKxJhkUIFZxJbTxrIiEZ85CPa33oo+lh98ClRjPAgHFNnxylK3uKgr2/dGPuXjH1MGyUJqNFB
3Bx6Pn9/JIw2eaQJsT0ndLqjcrtzp4LkomS/n5PU/PC5Wpa8TM+FX/+igFSTnOBDlw9JkhWxCXAi
MhmSkC8T2HydprEveOENlt9Dfu2iZ0PMDzV5xgFnDkecXImtXn4VzUGBfwToWSovPfaRl0KNNnbK
/NMmYrGusjJ8/P0Su5m3/RzJJKyTsh5umJGGG8IohwMXDB6jyQfyTnceI8altrwLW4rhWLtBPhJT
4XiL0f7TH+132Q/smTjdXJvepMEw5D53xiim/C3gFhh9A/kCjfmmLpFluz6XxXkWZAt9R1+MWA+H
0FA52veU5VRGWKmiucNjjKfrxhbzCRoqV0Xl4JmLY+OUmJJR7//x44LDpJGrmy1MIJPLF1eR6i9z
cQmtqDn8/Us9YbOjGfu71rAoELe+AbuWFM2FHkKwyzv1u9chca3I+SUNQU8jQvlzk+UQ35bjtzfs
3VH/zEhInBLdLJPOylilBLOJQAbVQFWh4xrgVSRMFoTBf33pq9wAApXc/+svRZnwz02hfpJcMffm
RLT17xdjiNurncJ0ClNNfdifu30bFACBxTK7bYzqYmcortvF4Pp3gl3MMBfdmV5MV/0IuLvp3mGr
GLcUTmriw8Id37qRTbsoIYMMhmQZII3GvWaq3fpWysWtHntQdR3LvRqMGIfJ4BrmzoWggmD2x/4y
qQRjLf5FwRWSEjNIDad9cMbngdkiD0zXOBsElS5//5/fesCKy8YgQq/NS1AE5qXLOUSYsE0YX7rs
pGp+M/SuXtiMg6VavgB3zW62Rwg+qkxYeZWdXZEeE4UQlaK4UIXJ3la0dCGkgPDpwdOYZupsCazb
AhGf+3Cb2D0KODNXYWALr2r8AJKyOJe7Gf9JCjGRhSVKlEHz0j4MiyhlJiDo9/t0MpC5U6q0lNOf
c6I21SJZ6RfdSsGByMe/EiwiFhD6NANGFhD8p9XgxhC2dA1l1GSRuBQROhcKdPgsuV2GvJ2HidMy
8klvUcDk8wCqnbRbiB2GdeCFUawB5c/dNk6DyxKTjOuilAGEA9sZywxbsd9RdNWLfMZZNDQhPpp8
EdMgTscH2KHNrVmNFKPaQl37wn9YkDYP8WGV75Z/H7Hd5Bz8PEqUk52ORN/x4cS0agmJFlbGYs20
SSCoZ2p/wA0pHIaLVEfmDU62IViPfHBWy1ZFYuDpsupAs+WECvvJgZ9MPU1cpa2eu6A4Vjh8mkUS
W2P1KUWHvK5h0MseVC3inxYDULs3LWgNIV4gN+6fZHaNKahkzbYF6b4lgXK0ge2GwbTJlgMmCpuK
B0bACiO/97PziBQqImJyV8I2e+lC6HX6TRz3B7KPLx5TeOJCtP2iyXnIRXDkLqajzGWE33lILNNL
iQupWqRITV+jiATfbk1Mlw3MSd5iUFpUSiA131gUh+vEVV+QtyWDvKO99GskU7RFx1QSCF5oreF6
VkBQMpaSRfjTGq01q7diHwwp6ROQQo07bdzGvelF/DQtCiieRWvthX+cRQ6F/CalNGF/UtVUVD62
jYTHFi9KqXiRS/VYppxFN8VgrtnFcuivPQf+a5SPF3fRU1mLqIpu9eeAucpYFFaMnL9Itf4z1G57
AMHPGWERXmXlMcZ/NYPYbJp+YNBVn9xSylW1yLLKQW4IvrNoZcLGqR6Efw6XL8exNZmUpGhlGD3y
LX8BicwpQi5GKsbahfyzyQLGon5FUqeIh+00Rx++7340xgXIvz75iU+ojHqFrqKjoaJDbZk/VBj0
sIOsbcRInNk4FAW+EWsyAwnaDD4R0xd/UYvNBgXMDtuYP3NNSBnyUXTkE2GxkWVjENE95ZpZkjTf
tou6rMdhlvRzzRYYZ4FSh8oX783MoKP3bVYEbXNiAsRY1SZ4mY8YCLmrnjOWAvQBUacF7TWHOXgO
5J901sUpKcnqgjz8WS7atXTxry0iNu3AlOUj/g87hpu5yNpoeQBOw99mO4jcjEXpli5yN4nlrVl0
b/EifvMWBVywyOBmMGVbD8pfSCIQaI62qFwhjytj9sHujFAuX9RyE445lF7eO8YsJL6LgC7tBG/j
RUqXdfaTg6UuDmwCzYu4zloUdv6I+CjDaleyBVhLwzO3iclc0AQPfnLNnlnwIsQbFjWeHtLvjjXY
dvGm0189RR5rrGikFVESiRo6FHv2IttTHe69bPlicrASi5Lv719KFk1fvQj7Aq6MK/LV9T5b7p+F
zzAshOBHZETF5zIGgLHo/4gsptuu9J7+N0fntSQrkm3BL8KMIJCvqVVl6SzxgpU6gdYQwNe30w93
bGxud8+ZqkyI2Hst9xEzIBf4h0km3+HcXcCizWvVQG4pGh6Xwm1pjfk8cBWZr/SW68I/p7HFmCWP
7X2aR/Qq39xKXuTAuIU22K3BXqgmKKUctm5kbvu1ehyh94MMnDeE99jWECVtMCEaGBGbkcVuwvT3
yB6Dz2H4I/D+XNpIDC9Zau7txbRo931/gLrLj5bH3HtM0YiZW04eKXEehnp5XNT8jfY/QI4wZeNi
Z9hNhNfSV4eghbU9N7J/qznaAGgU0SliRALSZwTesvUHOd6Lqgl2hua7E5jNaag0iBOZbgcX0jxJ
6Pjk1cVD7eXOs6iWqTVGsBXpBuupIbrTsSD60tr8A5dfrrCTQG0XjMFMjdASKcfGWxSXziK7FL23
R/t49bOsPtCVqC/aausL65F436GzZ7nYvENLQaDZZfk2cKhwZjPkUnYSZIRMwz1JvhMQl/bgVzrF
gKNgyQAFkO109S3YbDSrpsTiSQXIOP//72TjfzVWfwi8xfI7+PJlDEp718Mc2JK9lyefzcqq12xQ
J4yVG/gbjyayeWI6Q76rDTI2xuA8NqFmnsizlwZevZclRAUWIPcuexrN63BFzKUtSIXZDvLSwTRP
lStS1FwEWnnNvxRJ+5dInsJsw4xDFRu8rmGFMO4qty1K8UutqZp4BaS2Tpkk4sHB5i5KVbZ6G3eR
rFJwKBDI4hBeBKwEBrd17usD6L/mbFoDwt6ccWgwWf3T1IFiD6UPc68v0k2ZVGdNeQOKgNwO8Sog
OboxEugMaEV3IrSTB4DW/6xxZo7bMKjPSvO1nD5Rc5e7iDNGH+SUc8W9ufiGnRH7rMwJCqKjzRcv
bUm2XS+mWoxu0PmTX3QvLhMQk4ByY/yZbId0OP10jHdOvHaI1PClMFHhOiQgLOqIsurIhlvDPZcY
kgoJOFd19ad7pn7lzZ8VJpN2hihuV8x9IPL1Fqxe1Z9ViJM3mfsHiNukttH1eou3N5v7R3cx+Qa+
IuGZmMEpAggRL75fm8flQHu/W0zA5PGGi2pq9s90U7yM4u+AOLjXsNimxSVsLlbhFr2wtXiGZ8pU
K2txD7c4iBcXsVcnh1ay/U4XT3GOsNhfzMVl/QSh+lZWLcSKxW38/7+U6I57zlZbezEgz4sLeY6x
Iqsq31YtnmQf/L+9mJMJ9tHwy87cJdE0LnZlAC0AdMCYDJt8sS/3aJhJWN4PbfAd+0HNfDj78Rhm
8gTG3ZzY1nPM/qKqIXdErAIX2ibRh78+kPkengRLspx6JUZo4rXRukQSHSy26EENTwmYvLWLSBpR
3cHtItQNY7/vYrzOc1LYp6zMyAmClLKpylL3wU0tFks1tofkjHoGA3F1TheTtRDtu01Bjw0sQ06Z
EFxh6vgT9v6HGGM2/uanLXaxMTw2NX90xSiFGAfFsBCtAeMV9LFotfmfRzVxeMCANHIuxbxNI249
Li5up8XKnWvnyVw83T7CbhY+cucsDm/+oj3i97+67SAfW4qWc4oEqoS6Jfkw5ayAV9ZiBZfowdmG
PxQCX3jfW5jDi/OSiAAccgcq+0BHBU+R9uXWNoxzPhT6VE/6yi+QL4KteUmVzbjmNAAXmyR7Ovmo
kzrOevUQsUd+FzlXcpC7uMtMWRI4qcCi1bd28aETPmpgQrT88slpzMa7jzp9aHGo14tNPVi86uli
WGcrsms98dos7nWD++EKj221Yq7PBr80hxP0wbX1z+oUP6QiVccmqJbCNdYssATGXDSrtO54+mJ+
h7N/FgMFwnaxwrvGTfkcgua8+OvGQJ0GEtZlyN7RZ2u49hKxeEhY4vB8Q6dQgxA1p5I/CfrDcbpk
Uz2QdgKaVgnBYDiHcGkOE2wzk4kKCKyfoKvfBLt5d4p+HA8ykXDrt8kAHJWxo9okOeoC1nTjbJd0
GxLB3XG2aYgQGjZGHlc5wJIgDLNzS2pl7HS1h3phHuHV0UUlvJeFzG91XwDRHgWFcRCuDLYdQiRp
ZS3z7PrV8kN++s1THMd4beZoDyH3GoQ5B1a43tM+nlr91On5tc4r6zz0zpueYxQOZYsQjGI8TA6t
STL5L3XX/kyzf99JbmlRPx1td4A7EPh7afgUafP0Q2rxblesEfKycMi68FUZFX+StqfOzgGVJET6
60H44X4if6Dt6M0Q0JMogYGNUEkKPnnbyHCcvVew/GOoc+hQk4wQcmkN4K4BMrbFzvfUi+BUxk6w
s8L5KQNGxdcSG0+Ekrz8KohOtC7YDFK3T8VAJLz0mENRi2N3FKwtzpyrFi/Y1pqq16ZJ+bEP5W2O
kmck1Oep4XLX8KVxfboiU/MBFW7Y17P5UprRV1SIz9wzaOOkxHodh44E1YxBkRsbDZrKrezWLO7u
bdKWlMHZGaihOxaZiKgujWodPlMms7Za/ikCjUnqvBnDP6empm+0BztjBx543d6LIWIb6jzkCUKF
GuiElHrX1vmO5mxy4tVGHsYNH6Ay/5DqiLYcEFhwuazSY6yth7gcrjkPnD3/YNDOabmKeOkf0qwE
SuG7fxD/vaMjmnDjLELPgVVpQbyOvJiNNpDbzkDLFnCSI9elUKDWZM5cpXaWU2ubrRPNhIVgHqTM
OADr4ZQbNtU/TDl5FopYwuezb0M7jXvByoFmLN1sv9VbApFLOyH/m4gn9oa6tyfv3iZUzw9d/c55
Bb7Blfaa/Z929qlwnyvApmZJPj9VPGwzj0RJ4TnecWtUmApN3nLHsJqd1UC7alySrLmRXqRbR+fI
GPiJif7RETxW07GJtmEGrqcaR7CCUPyBm87/QlJs6wqCFnEQKtWFQ2Y2DSjHNQYzEpubapJ4kD0Z
H9PLZGs2MHOjNKy4ttlqqzpvN/KRDstkazlUrOPBPWEWvsz9ZzvPh1Y5/HQddUzo6lHYIfdJOVRv
oRUgCfAPBs/YCXzcqrDjgBtheZtmJ4GzzVKd2MTGtPlgTUqcBhvqIUU0JNiV0XNr5VSEWZzXXLAL
6gth3ITL8phEDygVXnwWw4384ge7cQZn2qY14gLby4mrS/BXrOP6YUHGq/hsENwX9EYN+0sq04U8
G0ORFdNGVUD+g7z3dk5VfpAhyo8VaR/ZlR88gh9i3h1nxtG0I5w5INdHZZTXI2GPjgZn9+xrnFNZ
/BZkHe/X6ltnJmySDqDfLQ/V2bR/HIWN3plfmqQ7CCDIoummU2UNe5JaQMSh7tdKbUBS007knWgn
X/hf/2YATFGk3+uaQpA16jdQD4xA2CHRLLJXtUbt7vB8V56N8dtnqYdHpTQhi85T+xEFVCCpslE5
DoeTPwW71gZpHjDlPTVDiGfaeEqp/28iUv4fpvorlgJPCYoAXHGYOKzOrSP41X+13XzD391Ydnrq
Z66Xaf6ZIsMbTfczKaJ06TXTREodRXJzVcR0KUpFqBMWxnzoHbhkgbYuAR5bniVieQQCzCKTKK03
fslg1Lr6kgdfgYCZlpmtvyYfy3q/xpdOw+I7GjoQcMtnprL1wxy11PpJZiV8c8sCzjtgfDhY7KFF
JH773IPyZpHTHrhhJ6lOaYPMCXNSh6cIIG23gjw2U8e05b95jJ9iIx82U178M5pUn3QEsI+35Hoo
q3PoOM8xoSksiPw+K0mhoxnuYYJWKzBja19eiixXhymO673m4ySyDmLITfW2v2pU+twaf3FPwdsL
DLIV9K6gfhzcZIEAqPocGuWLl9d/MiO622JHnbjteTGWtfCORCcZvzGGNuCfxexyHZERuNHoMIwj
2BpouGCRkBQO/waG44wULqbZPefCxYnVbvNUXTvEaUviUFNrwuXSk6qR6gZ3Glz9axJx8+Ufe6ZJ
fhGWuAeyrngHgEVc/qzN4P8joO83xc3w9T6wGYkWBAwvvKdfQINx/2BcKi1wpGFBs8wMKMek0RdR
F+JN0fCZz/JLiQEWPy+qMJeHPBMfwRDoTV46H8ZgfDnTDPW0YLrmcCaXI3jDDe3tii9Wf9LVE9J3
Tr+QPVhsvVVletKA65xEHJpoeS81YHtrG02HgF1W1M8JsCy3beZD4yXUJSEgC39rFM02T8YPyylD
wkdvBeDYTRLzlulwV9fEKL2JD5oNMs5P1GOJEIOCfke4ZBVUYbdtCR6FgX20B0rarM7yOEdegoNn
IVdkqaQnXbK+L2p9FgU52TK9enPBOIgq9QRhKO3su9yK+a/2SbYTxaZ8tuSWqNXxfl4m1e8d5zyi
XIokcIYByM6+65G6WllVikRldvKc/mu0q1OSVa9zy3Z8nrrXqdRMc9TVztUj7L9jYxCBiqyJ531Q
/XqqODJrtw6lSCkJXXvdgjTBodB0Dolfye0xBgNRNFkAIWLm8mgMTxl+DiCTQ7Uw+sAbzwyOLZcO
IAEjc+ErSjU+uzpfO/l8sw34yzVv1BW8UFUxy0sr4heT81gy7YAKwf2ZzFzIj6ayrm3W0twfX4EK
PWe45cqu2qW0MjLsmVAs5Y9U9YfrdR/8HsEpAHoyoDJmDdwqozLvphrkXLyQr0Cv8FPlgZz9lIg9
MSJ4d805GNNvLjfciML8HKfhN8sNh2V7fQyo3W1yKHylTJMNPGtWZMXFLOnzkDH68oL63TEs3vdc
DkxH3fdWxKFrnu+6yvxK2KwNQfDQwINJuTaQLja+WrT0mf3GgDLDWwuePxRcNTr3ntv71p6yX6Ek
ivaOlswISsnL3i351HFOMyZa5n7G0KLWxMTG+CoKbwsIELqrZZ1kE3POV+65VCa69zMr5dvESWiV
g8Dg5rscX6rHGNYWC8OCEXla/EYNPo2WUVbrWpvcm+7w5pXEcsHIJz3OQ5mgSAG85tfvocDmMc/h
zqp5TwxD8Cat/hUz82Fq5m/m4942AePhG7gIWCNgv7N95BIZlbOaNGLPTWiTO5DJM27NOIfWleFP
J1cVGJ/bgDhOEXPbCd116HnhoUVIZqXUs9LMWE0iu0QWJw7DtHomjwxt2Zw05vwkl6tKHL3jR2oh
epY/Ig/se+pza0UobBWE3PBVBhMkIdWya7PkC9DydWbA7FPYpBVsyiPb+X1BQiyajHTFLOqzjn+0
r/kBDelhFN+SfK/bg6fNFxxdcoLBvw2ICd+VtqEZshQsKpP0kFU4XfOMIJMdQQzxicBzvDpU0fBS
ZeiyuvolsEa6XwbppBXV8htKMoCSwc0rlVhxk72Uqn2S2YmFPWhOWsKkgehYX4Pa/zB1c+B/GtjI
bFHo5iwKEMZ1XpaS1R65szvzltvuTi9VScbNKnMuXqi3/vKeaQYRbhixPpWd/ILVXxJdX2I3HNry
sCvBpLOmqTnVhkHHWsnjPw7420pDGVAU+LnTiQCKXT4MLCJWSwLFE5Do6PCu5z58xkqnuHkEF0AW
p6jlvZ8D+qFjKJ7ZQ65tNzqUebdBmPO1fNQju3hCRzxvSs19ACdcGM/XWuc7nTsfQZKAG8olUiG2
Kub8y1Cl2HhKPcNjbvbMWmF6d3z603CnJhNzdaV+CyQjFaQ1+By/NgsOTqb1bXQG3kHzZvJCpj3O
W6WbCH5dlu8mAahM5u80X7ElYC5jFVoDnQCMBlJwb6YLLNb7fyQxfAlLMyKpTLFxeffLKY8OY50z
8E55hHfxguccckxHvnFlinSWvvlQjQFRSw7CtSjCnQ1CaB03xVPYzvxOWL5635np0mZq2aqM0Yup
bWBxjDzZnCUPkzLXWbrEuGtCwp02YBUm8sVvl/yZHV5jWGfsJaKXHiGF4eZ8JS1riSG8dbafrgmd
Ojvl1h9FzSTM0PMXGGuer+IZNACiNMvhvdCUp8A3Xm0G5SICXNF+5PNzjBhvnYHXnrPW2DQeK6XR
f3CL1NpxpSAJl01/rvVgut2xjxVF89lCHYV5yQhevF5tJ5j+RSIshIroG6SMGg5WxDz4KdHe2NX+
fNC1ycxzYoXVuu5PWbM7Kp1ia8JUXA3W3i87b+mAxIHDed2U/srmgbEym4mHRmKdRwMKrmOPx8ay
wQ1USwMV8m1mIAU1a+dqpVl/sPziS9l8wceCXScwrXIXdFTMW44l1ZynyA/sZeZFm9EQfJ+nUm5V
ughtWCCzmy1OvjhmzBQ2SFgoy5Mgrcdb3A/7XmRgyEid4Wr9mid/m4b+utJewUbHIQ5H4LAyRr3t
euyEMFbqGTcY81c0ifp5Vs0tjV0mFWbe0rcf7jQDM8dRh5wSluICG2e1IDtbcoEWUF/YiqKCandS
+6/NHB4mf7rjL/9VU3tHAvT/4OqG+9Mxrsz2zJw09Tl2KO4bocX+UvKNdh1WuRXvc9Jy/TArVo7R
rRriB2t5KzQccdNpbA99GEFcaN3blM1PHTFywy3+xQpWgjTuIS1wHk/4rFmKNUWh8m5rLSMyTlaJ
410GfETbYmah5XKE92rigHUmxKbpUjbB3VMULR3HqCSyPRffIGCeQmwLaRHEOyjjG9JRe8/3P0aR
jCuPYLTMmPvNkQtKiieHLUhCp+6h8oz3KOvOTpB9mikpU8cvPmxiRnUb8CwmrCNaZIlThPmm43ki
WNvp/uoTxW9ceR/zKZpNL9nLwOl2qmQNOiQsyVwVr5SG6V+23lcv5res0vcwxadVkjWXzI23vUNu
ZmTUNQ/HBDfixieCUwiGKBw8VrrZeX1zsWa0S1lffvZAgqGu0kXtnNuCMp39/BxE4hJN8T3RpivK
Bq7g4LDWZopqpu6zc+XoPTCwrY88M2LQsJIUjQCEiJt2TSydCV1hciTpGdc9L8KAbErOgJ3YzFlW
vKvleOtK5y0ejrFVTPcTu7JQly9d2V+wy/arLKVEoXVBb20ymDl2X7PjfdSob4yl1yWS7sOJvY4D
SPATVdFDmxjxpqI3uzdQZwy0iMzQ/hPMjlfCyZx1HQ1X246oIQ+M4Zq2O2WpQbcaWH/a70ewpfz4
agiy+5zFU1d28/9C4JML74OwSXaF+cdyTAKh6GeWgL1/11b5q6AKDa9s5jUchEzRaN+QwXyh0Reu
rB/DY1rG0gB6gEJ9Yzgk0KpM71j6LXL3ikKLNDcRLU2T0ZpCTZ+TytsFTpxQseOb5FAcYB1yp2Fo
hwP0DA4+S8Ga0u9y2RiSf4SYXziyFSf8cXehWaaXIfT51Md1uxkG3u1mERznZdhm9EO1pb5IsW5a
jKkzeZuJIMHMaIaRRrKLFMzblPEyE0tQAuN3o8VnwHTeNRYMZXUxOXYuk+gCYXTyoaOeUFrAn3RA
RZu7+piH1RE4509qtZ9xDdQgpq0LZuo0lQlipb59SwSpmyrLtkWsT8gJujV3GDZX3jobiBcQi3t0
C25/VFY4jSXVd4lAqARkszAuQss+NFlzxBXD9Buqbksdo5lZ0BWwB5C6TPPwDLxSseXz95ny+Hbz
4Ssz8dnzzyka899c5CfIPIvwtD6xg+MSFETHEtaik9unINaXlhV6Y6KllAX73nEKL4GiJl6MzAUn
JjTo0MCwH1P3qfa8L1Yq9TYgloBGjTAePq2Iyzp04wH9Ssj9k3efv0td7sTYWvMTl+VPKr8rMZvN
c08d5y4yeG8idMhC91/gVSMDEoImdOmyHZO44Q7G3g+aX4ow+DL2oXsbCo8XKWW6beyPyVXWO+Bh
gqBJhwqFT8fWnAvFLsHe9pF4Iu9Af09IBJUsnEqiFvUwH2UHDAig1Ad3ypSedfpNa3oLNRmc4QJm
oNq4rauO9tb0QnLL3Q/1uPYFnOipcI0Nh9UjAP0QxjTgDyP8khKWXGUTGxSWcVoqUa709rAcgg/+
syanfDJx6ySzAkEBWTY8EZ+DcJgblKdGvnexgi9oTISFPfkbRcTjoUYRbA8p1Hrmk1INhqKWqVYz
+80dl363bKF7QaNRbn6twrDb6JFVoweSaWC2ugFxRaW+Fv8IdWX7adYf3OP4zUYtQ4IcDnDwgUeF
c7OO0i0Bnm9PatQrEalEQ2CYk8J4Dwopz2ZRPrISXHks6z1ycqfUsl95T/OabSHBRO5XUZvUkHJj
V5vGsajrtwHUEqgfUHED5emAP5KpHvMxPrgwJ59N6ptlOtd3LBK7Tedgr7Gn3tsw7Y+3Vk0gnC1N
QLiQtCXHzCbiR8H8aI7DM+GUJVTv7dIM8uXicHOGfMEwOn9Z5+vr//8Cup0DLWjLpnwDeesD8zGZ
2sXpi2tTtwRnAHjDcn7pxOjdOLXdKgngHrkDq5V2Vr9+Zry5c9JdZyaFq3aH7fC7DuWCKcxehTF9
cOmVYASal9EveU5rRs6Qv37yIEGwW3VveqqfbdpJQxO90bUxNnk8vU+bvmOprgMiUQOEPQUvie0p
UzsDeBcbBWPcNiVf6ppR0tR49wQz7GukWY1IvLcbMrtnu1R3kLauOUdNOCandh7bI2qPSyStiynn
P5P+Zm7jJwn/cLa/kyp5s23O+fb8hWvzjmXEnoonnORm6zTpNa55MaL1eC6Yr7I8PM5Rd3CC8ozA
LNy4UBSZsOwHHoJOCQSBqweJmPcAAqY78ZMctf3M/upf3o3vbRqSHxxJ3IR6n5GzAyZI8IcMDrfx
CDsd4SYimvW9wRVrosBQZMafkBw4ZvgtKnnt6o4ovxLBxWfm6GKfGEu/IA7qvVQFW1JG7CGXvGPJ
uq5lFHMwm8gicDU0DKC/oNVxjHCMfcSA534hBuejrffpXL6DygKt6ttfZmTy+R+IeE0JE5dmQlHG
b5/XVBkxIBSbKqx46MX2pimRS/A7+JHsgo6Wn9iAf1FVWIHdck49hHrE1iftfxTY51U20SIoIbue
haSykDvOdSKJLCch2TbzJtG5bNjw8xJnVbjjYPfVRjL94VH1UVbGYR6ID/bdLV9IM+gT3nO/SHZd
yr5G9/c1EkIVPsrFSUir6itrNXMdGKEwvtY83N58PtfLNyGDgApnXb5TM+FI0TFmhdaqYnuVxV60
s5AieiZ2xC7rv3PY9H4EnVkgUFQeb/GQA0xfvdhj80t+IOL2a9wKTVuX9l5Z/bogmYyA+HJMQkOR
9WapZN8Fo/k3bdzF5LjItIuQ8nVOxqmCUMNXKf82mmZdcOTw0UGW3Ih5zlWHSsNNUigjdd6bnOPp
b4OKI1Qyk5zUrqRuZ91slJMmUh2yxle9uCjH8rtrb6FumZjqCziaXUfTbKVRWEKJvNHoZuoSvkQq
4tYUw0ogIovW6V+FBLNYbJgTy/rViCBTW4D5Bs+8F5bEPzO2W00IFf0SA6ug4QuQV8fIqxHMpw7k
5/IJWuibsLOXKRsl6xS4ZQ70PDu1P+3F32ki8mT5crJm86yt/mH0FdaQSu3i8MVFAJqawWe1GEEF
9cCu+tczOy9l/xCbV3YjG4PTIOxwGAMVbansWiX9UywZTIas40DZEEwCe5dy+F2R++XLsBG0s4Lo
3bCv5eIvTRGZuv/rgZOAYTxh23Xa6/sS7alY/KdNE5Al/39S7r/z7Ln0tXNJUabGBPVJ+a8DNC1g
VBevKqII7q7xQSFczRbzavK/g1U330rkJTPpD+1haZ2i9sADLKcThMC1bX8kggsfsSv5NC6UmtlU
RRooRP7aIIG1eed0ynh1Fzus7wKnl8z9LQJB9zEKWQ+VLKBQ+Kk9jPnFMpuim83Rzo6Lf3a0pkc3
G8LTMLLepCprbkdejQQYhrVAYOt6Sc6om1lRC375kGUDbDdBM9TIxNbEJXPpkOGmAcISy+tIYrIx
MniTD4LFfub8g9H63LiRXmOlAqsR/nmsFGBMwPHLTYhAXTwdwegq1SGU/+E2XxTBsxbuo6z6byIr
F183r9BguaVlFHMrwViiL6g6RsWfhqAtyETtPTasS1MOeHjVrFMqZYzU3X3Dr3LMbhqd8CL37EfD
PkyFByIN4zCF5HGd1PKugiRl2fh3gDr9wmvkklf5XNJdPo6sG7gvLkZAk/rjBGsWa6q7Y0h77Rf3
MenFvznHhizj5DSjR+7s9MnrSob4iJO7xaDcoFIOF6dyxIcHsj1898GaPv3E18eihQ7FluiOHTCe
MfTMnN9hUQd4UQLUzSzEnHXmLp+UCa+z8RsO8yOARCJii/fZ48fPl97bYPu6shkPTn2DJVrQtrSw
Rnso5QhKb8iUUttCLO0uhulhcU0zGsb7AH5qmORJTiZ/D8e+wGFXhlcqnHKepqirHRTWJpN7idI6
KnFbm1bE1NPQ6QYcU7dxg+yDBEy5Z2ESryGDD4ee161LtOtpCpkqFyCHR7MQB9MCPeJOSKiLid8V
PJ54b0zOmvhRcW6lhRSFfKdN3WBqPgN+CnTP7eg+kfFujMbkQcz5Z0XIII0mYBnMuu4gdlYbltJI
FP0TdvUYdj4YjARRODxvc+N5uMPlYhEP0YknORUcNSR7Fs7kzPnMuIoqQrxIyBcbeeDgJTfd4l1C
BQ4QlovFXN5a9aViXNF+K7TmrsZv7lcWgbKRu0lF+mPrtl/xFPy0fjkyXzc2yEeuDU92gzaHSw56
FeFcxrqz7hCrt0nMmcr6tRGul9GlWfzrmKGSnhGC0aU76O7s2BdXO8c50qaLv12K6c7r73PlGaQj
MIqYqN4nR1ePfYD9nbs6+rngy0cL7yx++JZSc9zVj8XosTCu6EcsLnlCps6OoTGaW5sSKcL5YDHP
ozB/jhYX/eRZ95XJ8qRGUx8zvyJjnb25PDHZ5Dc0jdMbxzKuhjzHt1hIywn8tOT/qwn3AHz275no
YJ+2S1BJ+z6gymr2gz7kTLTZuOeHxm9/0s7DT84UzIntnwDQg8gIqZdd8l57JE4B8NKHNp1/Q//l
D/7FNyAnVPaRrqfCkWI+1Sb1QVu6OMUsw13TZUHv4g/HsbT6S4WS1qwr6zVl/2Kl9XsVTe0piodb
FYf86g2SkQ4gO5m2LJgDsj/W3JPfsqd7xYuyZwEZhgcbChHGXugRstHgio17gNrLo1YASCfrcIXI
tqoz+WCHwJTqxnw1AvsLMDjZvjzDRZDGeKom67HIo3hb8O6wlXMRw/RSGjb9T2aefIMgWg8P9cQs
WPp0acR8qwo7AYifXYREfCHKLyOnNpaa9CIYXKfdcxlU3T4yCemwGiNBABshT5t9Z8aEVpTcD2Hw
NljaQCRQP5QT24Oxq+7MJjsWxvzndG24aofkUA+0ODu6qgHADgTl/l8tx1/+b1wzADXnh1CnTOG7
hiONys6ubVBZqWcmk1byaFiwkcbe2/p9+xp1+aZT9WvHs5YZkmJAc6tS/PFF4H3YSfjZC3ZYy7+p
LYDcxn1mxhnBWpoamm3SPk54ZYePXJualWkaDywiPhV+Um3d5z3buswKHoaRuTrTo3sr51LCya9I
6tdirh+c3rnQSD4Z5nTfZA4XaQEXCDsz1sHxXFfhx6Dja9MnJFAB95NY3cywIhgMG8EJ4Edi+Px2
BrmTgzraxnglu3ln5vbA2WPd9sEOUh4BCfRcISevxrVfZkkULwtq6v3N2nWjtc0SDF41/7vd4D4K
ad7MIFAlN1BR1HL9mma0eEafv8HEqj1Te6DKCJXdUI+Y5djHokirZPWHYOalq0txbU5ZTqFw7Mfq
ALYD7SpvoUKPH6ZXnzzFuL1LuAaDqVnc4PY2lSTikj6OuCylJ9Fmel3b44PZUqSJHcg2rmV/2Wqi
4keDPcugqlqt99d5PtFtrCm7hVa73PD4p6ic3PhCxkrEeDDqz4yh99FR+gHOx2+vCEhAz4vWKZAL
/FrsVlxOEXWmYGvBCjDcHylzdwuGnztDkE9HwUWNAJsCe8E51tSvcJu48nA22BRVQF8OPN7Ma6Dv
8C0Y3am3sqeykq9ufx0qcRauhw1lYj9dci6zMn6lEnplGx8LDUsVGOmHE9UtUIqan4XvfCDYG1gK
ZO8et85VbvIA1nHEZoAb8rrkt07fIv8RY7ueQXOyi6/hIEnSGZ2Z52xUrb0pw+7Y+Ym1LvhLuBRu
hoYpacakBjTmcvspnmWlsQc2Z0uQyLIGxMq00lqCbamq5l0emC/1Mtbm79lQJ8P9ZQ43l9kVcZKN
iJOGhmf9zDqXjGHKNgIheVW75ca1RzRkUODaZRXhIL80kxJ3axaiEQYTaTraYSAVnzOe4kwe5vkY
0fNQAz32xDebLcDFjBV3zicl8k8M0LgUqdY6Ri2fVzx3yxkpPZR9RKBZeL9ggggyEGFvMnsf5zXv
KA1BZ0x+qnahWQjX+uHMksX6AfBlcPJ7cndB9mCV3C6pk7CwCGK1K67cUt1t0/W/2NvrfTvpAZoS
f0QeapxNPOJdFYNlEj1OtqEvWRzNXDFxb7ILYgtv40cEcFEjXHmnbx3HupHFjF58YmKrLHCMnWpq
8+gT8Yj4aHuhaaIAd5B50GukKQ8AuSBmKj1ulXFurf1UvcTj2mj7CGolrp/J7v+JqWKEELn2seqz
V3ZI3YOhNAFZOnDIMJZRFE72lSfkuzVyaBNtAtAwG/dzA2zIFdp6LrFbN+F8GdwxRL8leMWb3qFE
3gNmifg1XeW91g5U+/IGMIobR7avtJFuGk3rf+ngBt4MfCHVzBt695N5qclv2zPvwsygS0a8j2Rj
N9wt8O6u5ifi9e+s3BNqt+VDx8GuD33jvdYuD88fww62gr+4b3M2hvXwJWEhTRwjKZNQJZOpuwdd
tJToyej5RXFf1OMrodCInCCiEdypu8DuHZJkUb2xRvtm8kLbo/TQa/jHhO/y+epWeXg34WWMKw6a
g2zCI+tvghkhOwuXAyLdR+As88rK+0+zX7BI3QtSqH3ChZmAQcipLmC/QsLnIRbfgx2Xh9Lpofr0
NF/aCMu50z/7ynrwSUkyFBPPnTW3m2BENOLa6xlqFJso1HRxau8SZ3xZnkxtQB3uhxya7Non64wq
6pPRSbYhANiuuGBUKybvv0aESaXqefqxqMMH8x91Z9YbN5Zt6b+SqOdmNg8Px8atAjrmURFSKCRL
L4Qky5znmb++P7qyq22lobzVF/3QSKAAl2UxgtPZZ++1vpVezboo11ku0C1p7pF+ZMT0p3se6cxh
3VGPGu9oQhQ5AV7IqVDqDJoAUXWzKuwvlidZZp2nUcanXvXvHK350vX0fYnCIqSMb9OVHdgZH8EM
Ki1P/0ajbslVzOHNeOpmDMcNcXpHph/vFFNk+NjOW52+DmaDrm5UL2YcoDlD89eJiWxKqtcy6L9x
CQe4J+UFaOLVC6w3JTkLnbYAdoRd4XJPmzbHVHpvy0vvG2OJBVLXtR1xicOmMY4h7dhiTctv7mis
z5ozHjyQM2zMpqSWwZaLLiWOTjO1jebgWKnyHFQQbOpUXSau/IL3oFvYGnZt8DeS5g+xul+MOLlL
srFeOoVbzVRt+JIkzpHN8FkFZkG8wEl9sgYL929/ZvD64OTcIzWDd8WAemvJHo6JSjtYMmdK1JBW
jXotje7sTWrIyo1ePSO/6uW90yPJ4qpeK735kpoRMMr0GhGIwNfvQWxKlaCB3nhAHT4DbMM+3Apf
U9CgOJ7LcwZOtcm+5OwtF9awQc27Fh2HHkVysso8WQXEIFpGvqthjmpdeYzHN8esttOBFEeiGRwf
BWw4i1RMNizGg4CwnniPqK4IVA7hrrg1WxIHmVqq0QsQ1Yrobhqfhnkt/CtxMncVW9+2oa7xJ3E5
6ikCEqyF2mRb2GC3AYlqhOz47vhejqSsV2IzwA/sgRsS4sgAp5pa2lSuWNwV/2RAf8ymoVkZXYhk
UKWFlsCbSlMUPX3rPGkawlwpi42Z1g6tj5kbtwapgcnUcGFt0jJjh1lyi6uWYX599i3iWyLWbMtE
YUwDZ0XMB21E2mwwVpnUuMYqK81w6Y+UiARtxZPSoxUD/5rVyMMUZ8ImICP5EKsYO0LnqCsQvwsv
mevYVeDls7i69pFa01ok5Gf6pfVooYOmfUg6OMPeriWHtRiqZ4Bfr1prIPFiCYwqTR4qJlK2VaHV
b+DtZS6frI79fSsPVMBkFql8TD8mN7yjz61E/kWOTkgKGz1EFp2+IW4a+vdkTcBNH9EsI241IWBl
U5Xg+gdosWUIeyuI623L2NwmnVbzyqsBiUq6M1ekawxMT4Yi115UncAyeKvCVZ9M1b9a0wNsDbh2
Gp2MejwSZWrSL9L2ISm2e8l9j5NYe+9chqZynw3s8HQuchiwkAvVuLFa0nN13oyR46xFWH3t4vgR
a4kF/IhX64RJn9UlauJh19op7OkI2ZgNw0zyDNd5ssGHuAlQRLm6LOZNmV7o3c46Xc7CWh9mecdc
k772F2pF9qllctdwQamPmCFj5KdhziTcz53jBD9LB/nF1XtroTTqJmcRn7VmfKoD9WFAjNbQZhRF
BU3PfiTHii1ylaKXUt56lb+AODy38VS4JjGY8K1htMbqg8ukQfE7/a5wBlDtbIdVeTaK9DFI5T3F
3t5jPWWCnGwEbdTJQ91rTCMckxkMWQYRffMC//JrLioTzXJ0V5uw/LoEcw6bV3w7QQfe2NlL3hcs
7sUX0+dptFqaKpweqlqeSOzGSU04hWNCZGP+N3EzCaIXyFhaDb10hkCgqlnL7BRzXZ1k6DPNZatK
8rM8sOBxlUfrzscjUHTlKW3tW5Yosju6Cgcll0RlXA5IML2ODdLDBOByaiFVNugJs0llJ5+ZW8Z/
2KN17aGxqqVJiKLWFyQ/md4rpTvaJAogEIx0BPhQbqN+ra1cmav98IC396EMQ/zeKjtVRgSS7Gsm
r2lFxplV1JfpCg1IDDfa8GABEILmOEIiVRTmuJxExHN1pnLMYLzj7aDOo0BXNqX3LUfPgOTdG2a2
XW/sbDiDUTwVRrJowf7RyC5339/BoO86Nq+IjDJkEgNy6EndcklNgD/BZGwcIYZwo/rj+F5lw3sw
asW+iNJqif7h1CpsdBVjkZrtPCX8Qs/Y0nrzdl1m+X2PEGshDBUebu7dEGR+0aAnCOyMXWlcHKrf
+WBOwdtafOyr7qFt9aNdjmupDS9Bi0tcB33KK+bGL2LGk55zUTo2oxbSRAJnBVKBxTC9KFswZC2Q
sqAHvQbCNZsXQXoTJSupVcwGVRo40i2iJVXxs5KJM9mK7FjliB2/s+/x1ZKWKdJ3V02fTc3QFmGf
fg0BHxhps7Wl5V9Uq30pDa+dw8JeDDlPaOe3eOCthoxHzyG0MtMgw1lbX4FgCrWEASbPk8GbLctu
0ZZpFP7dc1lT6se+PFMrhyuFzWtIvBWi3HLtKZMoGlOLTHZFYvY4qfTjKORZ1WkDk3GzISeZ9iS8
X3wRh0D3njswMDAgJ+V6rFPtZ/QwWJKne472q8Um7+Sioy3iW127FwWae7LB5wX9A6bQvKzT9sbL
GFbXfVatmkqC+3TpHzZOBihEfVHzktOrcKPDOF71hrXKGkyMBa1kwyVYnbYR6iXS56JwCqtMMBPJ
L2UmzxTjz25HgwUdbmWMb1UsjE3eDy+uy8tT8DaMVO1SY6eWOBxgwX8fOHidw2aClaR0hwsEgH7H
QHiTtfo9ZTXu92RiFCsmpLUbUtgRByXxrTScJzuuebF3S8zgh1g3NmGtvQsX7zFRFufMHLGJs4z2
pXZIKoZ6UXwpFFpMks3bXGurSwHpM2qGVSkxJWbml4Ypw6x26rus6VHG+NFTqSXJgYn2BLXiBTG9
Eg11NbSMNwHWDAXLcp7r+loZTVp01skbuN9M12a027XP8FGg0Ib2IzJVdWnEyr6OHoAiYNfWUfxg
lQTW3KB1Gpds0tt5zt5gWdE2dSg0bZ0d++DmT53aIz7wS/q0xRpXNYmIY2jA8SrW3CRvTZpka96e
yD+sA84lahYh6XLpLM5mdEprSqyqJQU5aS9aRZVnBpCqodov0xAlqhd4Jw/H4RC7D3jk98wxsawk
bCaK4CpG7641HRZkRAWWsN8w9Z1bM7lMf2lIqgVHia7TutGstMrWF3RILdpOTGGJD6RH1CCV1hg5
xO1FD0LuwNwNF1mab+wq29lKeSUdbpsPHQ1c4xLXUl3mlvaA7A15QnwuBAmGNq65XaI0D6VXwDir
+mA+augxa/r0tD4WBTEACOEqSA0x2hgr3nCbM/+ogRAmxDbQPGnCqsdJFH5VPeyrHRgPeppEHuS6
ee+XLQIo6V8RHi5H5MN0FRjiBQgPWwW1Mo12rjH8nSanzZg49bIE1I2LJtoimOkKG4bFGD7TunHm
Ad4FdibI7gO9gZHeKI/YTK9dlR3yQPsWoyNHpBV9ddJ066AeYQNCvBcb1XdRGg9ZF5zcxH2hd68y
PRN7xNGLQLGPjYXsgwFzc5+3jJik0zszKC/PfXsdg3YKGgm3aZ6QIuPGK2MMEaLDsmVhOE0Piw2a
j94au2awjSiaQVHC2FgqhD8gfdsX/O6mYOyajewl6FdMpYN3245g+X0GAc4EiZgmgxq0fF3oWxIW
jDR7jwlKXTFqEIEHlL7vQEUHmJrkgkwFZTsAjkYJfutYhLBkkfOsIm9eTJWgrg8AnJgQUCe7izwa
YWMH2VyY6qGrWfB9GZMk160T6XSEfAQUllHMiD/Dxk3ZPzesvV0FuzQVX1BqvcB/9OfTeoPxrRQo
TnuV3ZgEyR9p+9yhakL6ic4I6XZR4s4L+2biIWNUt5T2UmUkVnlkO02/Sul6mOCwREXZaITXkduI
gDAXnMNJxK2SDvGsoGgsEhe7KoFec2j/F+i0gH3P6VDQTic1Q5+QkWRZzj1CUdXmWUmSLZ6MDY2V
vdozZZUYXvGoYwHJhg7udrwOzYzQ0tgkW4b8P9GEX+thPNCGMJYow+EqdA9ZpvL9sKBM5OU+xq1U
cXMB8qUtJahXlCpjYdXcpTa2i6kPIwP1pVamFredPUcK/awU03TbqRd9zA1kywaNkKxci1RcOxlf
O5cBLLF0FpCrZGCCJN6cLO+2munjKgrjhaUVjKb5KGky0EhSgq3hW1DCB/OQuu1NC7ByVo/IRHzz
Bscao+cJPc4O5JQaLjlp2Wsm7HcWs1tqz41W+/SRgW2PQn8ePGYHrQUUZnDQQ61Em08pqDqpgDUp
lEPUA/C34RqG+R4hxRJoxONQDmxw3QdkacgrJaI3xreokJ/tETuZiud2bqvBufRo9rC+BvOWhOC+
fB40asSFdVbCYpmF1trNC5X0so72YhuvHXdkpj70u9DSL9hkMNo74gX3+Xuc5QclRJephWW7qpkO
sqcpQYRCLw9oopEIbQ7rVHJj1QHKyPa5YVY9R9NDA1UTzRKwDKZcw3TmrWq/kaLlzv+fkAmPl9X9
f/z3t/5/vGX5UAaeX//jP376069+4Kefr/7x/d9779nipX756Q/LtA5IfmreSziCVRP/83f/8ZP/
2b/87f37b7n/nEqofcYk/J/8Bq95+e0l/frb7KV8bb6+/Eg05N/+gSU0xe80Di3NpJQTKKNU+bff
uveq/vvfFFP7XeqWJuEPcvuolg0R8H9zCa3fLZTelqOawrbpUIEsxETyHVlo/k47wxZwDtE8SX7i
3+ESOjrUwYyY7yzdfv373wzDNi3VME16oapUdSH5ePnby12QehV4xP/GOMPGq8uTN6yHNavkYdjF
h/RgnfKDc1JO0Y1/Tm6Sm4z/YA3vaPrs+22wtzbJJttlO2PfHIt5vKiO8ak4Fkf/lB2Vm+QYHaE7
4fYp9/RJN+6K/zbelvzFbXIYd9nBvykO1YGJ9wHp1013kHN3NhyUXbfttrx/1vnO3KQ7fR/v6qO2
j075MT8i7D0CvLlp9rCnj8a22Mttth/WP1zH8z+/+m9pk0BXTWu+4y9OiFCROxuadKSl2dbPJ4SB
a+N7mdYvRrgwkRauOnZE/7VDcHF/POdC9kMoeU8sIMjNOiauPvGUnx9CAK78eF1ZN/gSE7pSqNqH
Y7hSS5mDJdj1guqkpl+jOtlpAp2nb1Bzd8fCCFjaGNQ4jJ61jq5wQ54PK0n95jspN/u/eJ3/mXNK
5JRuG5ah8QhwR6s/f+FscLUqtaNxgVoIRBhQndHYf36IP31fDmEKxzIMIW2eC57AH8+p0tA5QBo9
LBLYTWMNaofepK7Zq88PIzQIoz+fWB494KK6odq6Y4Mc/flAboFQNI54YORofU3N6mLXxcWQ6VmH
uDuqN15nl6TE6zcRac6mU68HB3xGhjJv1JNzbTkPsRVcXZB9dSrZ7Mgdyha97ydLfUnlMPA/6aQh
971XqvqYLVeyjxOqskrBjEO81tJxCPHBFr6IVNYPUjGIqZ8Sv50HNlPVPAoh5VsEENeif+bjzBjC
fukDfi919IU27Jbb/6bQ3b1j35Y6jcwQ9xt7U/KAXNYQixa5GrMf1HC1K6X8BvYDhpwyPpP281qb
A51Xn88b6v2G3desULttVINw8Z6UuLr4VnkJ0pYsDzc6UX+WMywQ5CdAs9O+ehEnggjVHSZ4L0kJ
ZFLozvWEXCnl05ihL/AGjGRQQ1BGxyRRya8QEcTSpXVv65RXHY5YNp8DzXSruRFDizkK43na6Mq8
FcEqDPl/Opej9FM/hSz7u5DssHiEVwaYnM5xLyna545SAbOza8ZAYGsZzk0O8FZ9o7m8oFUB68TU
b6FvqPZk0C/wYjD3I2wMoS5NSAZEZbqukFOmfnMBw3PN2oxfVep7eAI3yYgiAS3AX7ya/nyPa4Ja
i/tOapIX9odbT+t9KysiLLi9Qs7eEK38LF4xTn36/B7XpmflpzXB/vk40yPww5qAFTr12D5xnDTY
0st/AeyEx9Q8Z02waUhjguywZyi2Yfx3qGp73vJoO0heI7RuvfFkkMnd5neZa5wHqnQUzi+OCWPI
CLaff1LzVx/U4qViaTyP0H1//qBZ3CZJrUb9IlSD9eiBuR3VKxgpXD7q4fNDiT+tC5wUhCBMEeGA
6qY+XZwfTgr1ZNAkhEOCbUpXtlKw720RC3s8AhHVij5XsAa0KomzibEjF+UGZMOlrNSrjNK/uEC/
+igGFGFB0eBotpxOyw8fhamRnZP/1xFv4MzhAO7jTvuLr6uLX51bw9Gxe6ia6RjWh8KA2PIwqBRo
OdMCQjb4qUbhGwDLURvn0qv1HinD0cOx2OcUvNPJx/a4Ddj7WlFx5wGJwdiMkA3ohi2uvUvHK7eM
c9U+E3mwqkFBTp/eLayliTPK8xWEuM+mG6MMFgcuNuguHGN0rRY2iIZFY4wZ+90R9wz0kcDR5iYC
Ty0tTkkBaGscD4nI9xYhcGYbrWp8d2MjrhbaP6177HU+kRPuICgtQE6956QVuINPRHL04qKJU4E4
liUS64HIGzBaaBn2GS+MvvK2aqvPlCZeqQyDeEnAm9UWZU8Mc9rso+xiSzqaKHOIzII3mEQvufRR
9bm8gR9H9EHsSdZ9lD2RxYfjWsFSHrzhwlxoVrKKSBSBUOjPTTWfB6V/h1qcbPdtYOKf4oyryITC
XFzHOthiZIF0WXgbXVPo5y3VoLlzOvXamiaWAAXkSQkdhfvwXEbmGdgKfQWxGZ16T4rqpjadIyah
teHmd1GHqWMoIQdC/EwTZ43J8wTNYlUkcA6j5EuQnaxgldMibe3iaVSaEKww3gxEN2RlszoNNE+I
Gn4e9HyRoGdtaXlVtXoIBu2aOEg9hptcSXedio0TIdzTOHjbAY8+fB9yNk6ADhamAJwggrfp7q2S
/DRGiK+6gym5lhENNEM7Zxk8pqJ7rCx4H5V2xb+8SzXx1lUj6YUUTfm4CEJE2AYxzspFyxJl1hrN
o9sX+862QVHYR0Kv9nGf38VqvMo7/470QUVVDzakedyo2yjCtzhJ63MySIOCa+Dd87i+TO9XtbHP
XQE97hbNjNM4p6rBr5dX+7QOn+yyOtkZ5yPM28UVvt02Hcs9J3KFTGBeDMOhNdSDT99SBXNq4GRN
RID9M78LA3/dhvEq9HGOQbMy2eeiarmvUB6AnYt3UzM7klwqwYRMkzuzhSHnkpKoB7ACy3zbvdSD
vyVCavJZKchojJDRoLdX6mBNdu/ZzOQ1hpicciWV/HmoxwMr+jUk7Q7q09coIkKnQggOhJbuNZL8
XBglbRvvngTCJYk/LXpBZEVxxgWNdjpjYE6OsSGrfDGqxaSzp+LvukehkJow4s2Nbe6BYaO33mV6
36uV9azZ7bvdlsssqL+vFBHVR5lkF1IIbtW812bEZ+1NMqHpal1G+Ptt1K2mq0+2wspz410iyBaL
rOg9yFmDevXQtOo1FO2uK7ZF157HFqsfLyNuRizj8U4nX5jQk30pQtKAE8BD2Ver+oK3+SVy6zul
dUhu5lnC6eE05TyoASP19A1RjNMq2TTchzmflViHRyZXjxl6ZQxLZLt7W9LJUkpmf9v52ROy4Z0t
N7VnL/JRkMqun/F07POmO4R3MU43N8ufCFqGvBtXxgy1yJ1HBpXtvhT6tc5JGNOPxGIOOHPoM4ZU
5U5QP5oUrq0S75q2BS+BXLf3O8YrTvKkR+lq+gmrVIFeRzsKNDolzdmtp3zceGd2w8EXJhqUZFdm
2Q6b6d4JRhjg8Qr/1t7gnGpAkkYz3SgRvBBpvtILZGjGyqSUzK/jN6etSWV7zbNkoyGwmFb5Pkhg
sxLzYrnHNq0fFYh9JhYfmPBM9daurz3UijiYGFoJ0HHO00fULe/eoyIpHH8N1XNT6sUJ9O97m1X7
KILVJXjKUMMMzMF0F2gKJ3fW8FpHDjKfntCacsLgechpdTncPLH3x8o5dQ/oAfyxE6F98GO/4cMf
/3Hz0tbvxacdivV7dvOSvFef/tD/J22M7zuYf23WpobKH+2P6Rv+/W/793T4qXXx/ef/2bzQxe+O
SnCCitvO0khW+lfvQsrfqT5M/gaIOuRTm8rrj9aF/jvdCks67MewAdDX4K/+aF0o/J1NTpeqmgQg
OMzm/q1MhakM/T9lqk0z1mRTwoDPwbBCHfRhy1ezybLsesq0Co17qhB6ZYb3hAcJnoSWHlXdeEVU
jeRnBCT+eTVof98/f3bwD20CSmSr8hgXz7LEirudahSttXN6RI/IBCS65N7fRoabHehBQuqvxvTW
CVAyg1agW5IPGFkMF1tMYmswb7Ag1rULQKNkczV0mEsKn2FsPLkSOgl4f4xzP5nJXufrtpYRXEI1
L47NMLRLL7GCW7+Mopc2NppbHHXps92b9Uuma732ABeGqMlQazNCVCMVCbirC38ZOjn8TL8X4zb1
geitwXbkJvN7P/IP9EzJsTGZN0KI87sSdRCKYG+NHqxF32FXeXu1iN9GESfp2s67xrDUjaN3cKqT
KEueK1t0x0aBokb1p4a3pdGIE3LS5hCH3DX8M18Ts85W5R3578a2jR1lQ8GpbzHMK6s6oyzMGZbi
qIctBbpBNEffDb8neTEtL1KSw7zIUzL8CqQ44WutIAiFtEINX9dPJXBc6h+muXCS57FMTxUMJD1z
dpK9uG50r8iR17XE7ecVDzpwBNh9Sz8OdgrGZ9Ac69JQlqNFppJmbivWppljx9sBUdFQmwekdvM6
t5YRO1TiGEEspztYtJemROds2hsItZP4f+mynhp4C2cIbxh2wgAHq19acp8DjDTyYg8QAw2qgwIu
S0l5RI6ZhjulV9YqDfJJCYEhZoXsaCMBbASei6XZWvR2tQ2wm3LXb9oAY3NI85w8oK2BcgQ2yBIH
H0r6uL0nqGZP5CtBZMVCyuDqhIyVTTybLjUg5VhF1FS/Lwc51/UvFYQV5luk+OAO9yQ6JrEku3Dh
G+ayUsyF0Y8FW3D4b4wPfQQxs16I7fSPCZ9cRp67GlCK6j2ofjRFqQoT0YrAtVq7Fm5BkNyRjsI/
0dbJ9+R6rBrmOK1Wl1hidclBJuDXU6N2A7VhDsDqWnfaxq39U8otz21/Ewn8QhVudVs8d4O51hpn
VsbwfBI2ndjlw0zdWchAxqxeFU00t8Ninvj916B12Jlm+aYkxrmErQU7ejWpjW3HeMQ9h+uappiy
xvq8HvR2qYdcGKVZKKV5E0NvNw0Hx0+1dc3+lnHlLsLgUOFljpr2TvZypTaIyD3gs1ZzrjzIrXG/
sQeDGYUDwwLlcikAMUdUCCfPH5kTxum4qsoeBeQINNer8aKO2I0Uxiuc/oFZv6re9cixczu/APMj
wC9iytxl9aFI05Xfqrtu0O5CW2ECVsnb0hMrUY041anFcFruQkSjM0eF7yF9NsMRKCytLAmo8tc9
NvosAxeQabbhYhY0/Scn86NTx5YSLERzA458OTVaOH04VVHUgLOPKKXbJuYM6nM9G+aaAO7OI2er
EfkE2kYPvnEV1m16Dxjp4FTlc+KSyB32Z/ouRyIx2bJ4OH3M/kHDUZWSXychbxfhsGwkZfiImdWK
1nlVoomVwOEseYJiMOu5cbuEB0kZXxiLLzOvXg3M0LwgwV9nz4SdoN3EYh1YiNz6vel6q5xQLygD
u7QUxynhyrPzG+50auw3M1cWGB9uhWALORGFJscpaJwlcfHwcXxvEw3hK5NDgPCZK2FodeU+abxD
H4nAx7sZ4KzJNYsxZgfG9SI9gwhFL53DnhxBW8juLhZqiL8ODGOtZcD4cT/zQOXQjgNtOQoiahtI
EkyJtXXZ2cTkgdF+rlzEW8MkPAG/qxxbj5dPjDH/CNrljaAywq2buPPmcdGrxtxOUm2XIKO6cWKi
pWe+PeRHpOYQqoVFxmbKmpCZLbSIbnBYMzIneh7ywHgc7Mx+CkPs02aX64tY+uYaNrh/rzLZyo3J
1FAPm24UAZYdVNum5T5lscs7b/Lxj33xGrpqvcxie6FPZiVodgcYT8dey9dx4T+qtbcdQ2uPfPkO
kPvCES1vD3vjS/s+8ZR3xxt4Xxtf4oA+wYgW00NT6NSXoY/OfTJ+i/VmZWnQLxQB8X8sj8UICSAJ
cDaQhOdP9JLhvs/GOy+VG8/BqOeRbaaNYhumgte/9pgp/UIo7K7a0Dg26PfpqIKblTWymaA9uyM+
gUDBO2hx/7Vr0vfOvNe/AJI8ixauBKCvuyYEJNAoPcpQd+MnTKtpbG5Hb9gJ5K2yFztI6a8R+NeZ
ZUY7c4zvI794GAP7SZG4ywsjug26bu+gcUP87uN6YkHK5NaU4tQ4zPaAZy6rgpdJbl6tZnrNqt0N
ayz72ALRTWmWDY2k8M5qxb5ldcX28+bEzdGqFRZJzUW47sQbPtlTzTgT5vCZnXa6MjVl7mIp64PJ
Htq1XBeYHF5EVmI+PiViPDJCXpdhj0VLOwYeuWuu315GV3th8LsBDYRPZZoYxyQkRdr46AGm5XrV
60yTbMHE3Rg0NnCr5LmnfTCaxqPhIFgZudcmMuBCFsU3iWa4JLGQ7e1tkmg3aLine/OmDHg6K3+f
sH3Ru3pc6NQVl6mGXJWZUywaE5JIETXem64E2jqepO2KlO2TYaF0a/LOwjyAwsDAc4i4CGNhKBN7
3YxVuVXUDg+IgJjYNNZXKUPyAZTQ3MAb1DDJs0FyGc8tBJ2ghSrIw7RKY1jlFgLagD4d4GL0MG2o
reCpIEpC+PRI/HP6KFho4UOhU6O+WBdQl44RHt2d41reWu9EdJMXmr2mCZvfVcy6aXKZFZmRcpzE
h+IQmRniznYAYgEZ5dKHUfWMvhDkU6F1UED1NsvY93hoQID42qtRKdJ5Y7vqEacW7GNTwT4AwmOg
s5278tiTeLIrhzxc1lg/1lWdUgQYE4PEVTgzYL5Ro7bMxL2IVNg8dM01GOZ2WadYFwdRtXMz7JHc
5RbN+9xuVCpnQ9fYguuM6ZRauR8GMzpjQXYW8Nq9c6s6FGme7a/g4ZtrL4M56PtFOBcNF8CUgwnX
iFIMdeiUoosq1YP7z/jDJJx7p2oWYQJNj1BON801SXpEzigqUnegXpCgwix+gz9Vn6mllWehNdq2
8gSh3oGZ+3M59PlS6fnpoBpwaFAjQ0xVR/Ri5eQ38337qXD6cAefn9u9zOtlirZ504lArMmGjTYR
Vv6zn+KpzxUM3OCKUPBUhYUatwCI21sZI/sqv1HGxAaaOJZ9RentWCc0d7jzhzZod0Il0ZZlRoqL
Ulj+LMltcIN6E6wptEpMwqMsUYsFJVysULOHYFEaY21sei42HTSe3AgimCWC7iIan7Ddo+UECTjQ
DAVSGt2Tg4EVDlftoNRfixBoo7pq7AGxORGouuQyADvUdx1I9t5YDYB+ecAda1DEJhlF2Z0NEU81
HWw3Aa8E+/GyA5HHnKiMibZSyMYiB4nL5W/IXufKWaELnI7AN1I+FvTwkBEYUECLZ6EMgsmQOvQ1
Rt3A0OwKEOoIFS1ejAJoxL2bVpnxICF4hxdfTxLo93mqyU3Q9DqNztJvKjRgeJfsGQRCYKJWrhbZ
anScsZzxARsAdX5A2fANeKTsdkRse7WG9UqPdd7Njc3agq9SGW9D0SAxPADZ6/L7jlxNm6fVoAai
CGotodd7aq/YusmCAr+aF7UTPycFcLWIhi7pdgFcrP7Yysyzj+NgkrNUVyUUKl6bCfZMEJMxyeal
A0Yx0PTuxM0Dh05X2aQgjlY0/eRkbk8ydhPm3UqvHDFC49ZJTtN6ST2td2OMbihml6XT862RX2Og
tAQuPMZQywpzXzCZ2hBOFjChgHCGOMN3rh1aiPBx9iBfVAVlrkYMOmEMdSube0vqkTyECJnBVXlj
qIwPY6GwuQEfY/ULu+N7EGxmYEruTL+mt20BZl9lgnyAW8sZSuzJtu65G8frhpw2ZgHTOtddTxz9
GDHvMesN9nFdpA8kqahlJ899Zhb5PYM2B4+1kQLRjeSAPtiu8cNGRoBs1+X5+aaXfS3I5M62eR3z
fjE6LRq3pqt3ZBDkHQ6+Du0wJtZATds3r5FV9BrbDfwT3OF6chfUIqLZCBuTOAuvaYlSntVFERVv
Bk0CfdUXKTXOOE6qo3oUjqlcxWD7Nc5ur4gbCsGqk0pqIzwa/YikRAWP4qSEdd3gNMIsINLeiLwK
lN7YU7C3ygDmL/cdbyOMmimDgmu/hy2v1/iWgMqlnlD+YhQ17fd/6gfYOJgtwYJFy4PWwod+gBN2
dHsFr4jGxB1OOg6+l0VEoJNa92idvn7ef/hT64OjwT9DNyI0xoHOh6NZ2MRzuFu8wOWDzb4odOjR
DwmGBYyYtNo6fx+zUH5+UPHzXJCGy4ejfhi3ESkXqgk5gJhruwL+dtQh/8pxyLfLgLi+m2i04QCg
92NQ7XQO4l6N9UbiiYrJTFDj3nhFbZsfP/9YPw+qvn8q/IMGHQbLQtosPnyqNrZhGgdkIua4ynkn
4hmNlkWHsSKJlb8Yi/08gf3jWDQoLJuRmNSm+NEfJ28OYeLkC3HezThftZb9gFNip/b6+vOv9POA
75+HkfTWVGcaN9ryw6wREJoY8+nd6JjauonK7eDI6+eH+MUd5EiDMFKDsSlTzQ/jPWYuneJXnDUi
QJYFpjxTV6hxtno5FfYZfdhh19T3nx/0zw+JxkmTPCScPQO5xs+nz9MhbaYlB50O1mExo470jWHv
iNPUMPi/OJiUWI7oLNCJ/PCMEAKh6UXEE4ktXF8XKWMsY4hxh0Thjo0DfgxdLD8/5C9uD6QhqhCO
ptMy1BB0/Xh74PuM0Ozx/cpKoEO976QzG/zn/9pBpqf0h+mvkiix0o+UXrb1xc7Y+PbQNHNz/vlR
fvFU8VWkgTBMQw1gf7hU+mgXzVQ3EMBqEe837ofGPiZ9dcMkefX5oX591v51KOeDOkhXg9ryKhi7
ecfM1YfydGxtWmiE01d/8a1+caif3tLT3/9w7uIcSMkYoKG28fAzL8pegUpB2jaqxb/9nX460HR6
fzyQGQ+k1HOgPh2Cyd9TwUgWWo7S2FcyprOfH+5XL4xJ7sV1QuBpyA9Xy3ZDUVkdV6sKYWzGeQWd
sdt8fgwx3b0fljgHHZdjoD9BeKB+OAh0FtXuIUPS/EhoWJdlxubY7ib5zP+i7jy221bWbf1EWAOh
ABQ6t8GcReXQwZBkGTlnPP39wLX32basa491Gmec26EJihZEIlTV/8/5TU16wYMHnRiUcTuF7eij
BYMrrsFO+FS7yRbAVPX4+z/oi1P0x79H+3TehDGuFxg203cMONzAlnfEgUFRa/TtVTjk9h8Gmunz
/fL5+YpZLDKTssSnW2ZODHJLbioq5BRGaBhu7QhrLWs06hcjCPts3Ovx0+8/45cHlmvQohyH7uRy
TH44j9J6mKal7LMtnJOkmGFkyR8Gm8v39Mvnsrgvc1tmKiE+Hdc+KSWybfah9fsUpxvIbybGQARY
Vo/FW2FA/7X1vZV7fzijvrgaJ+f/v3dsfj6AYV67gWTHVAVgn+azBmC+Wv9pIPjyPPlhgvBpIChH
2uiOwa+26mhgH8Yhd9SX2DJSCo3Jny7FL/aGYlcwL5OCltlnnVCO4600cm7PmcZUU6KCcoDTHGP7
D1ORL87Gn/bz6Q4DEYRpuMZYk1IiOZJYGkOJNO+RqfRLN4Dt5oHSUQGWL6gBnH5/Vn5x4Ng3ylJB
hcYUn89Kw8zJ9Kr4jMKusS0NCYKAHMWxbUfB9h/vylFpKAqafQbBcp8uOjQFSSlqZlyEzsLFm1pp
31Lv++938sV36ahMtYiIl2jl7U9XgOI4hWYlDtNp1PVqV2NgaRBPBDvN07ayYRlhJVdDlfxht198
jQ5qVVXqDhUE2qg/DxKhj/VTJSiERAf82XiFkwoGJdLF33+6X3fDrOuHidCnCbIBMF2OKkdrBOzh
dxPulSSB/uH3e/n1O/x5L5++wzHsu7aOGfFclCy32N73Jgv1wfafSye4IojuGlzRAzLd4A+35elE
//n29dOOxae7SE5QR0YYFCcjVLrBEumqbgvaPyj44azF//ie9fPePh2zUqrUV6djVsYKpfB3j0wV
yZX2+y/zk9pwWgH8vJtPk7whsJIIdRKnRuAdLfonOST+BFoCWJ25F0QfiW99B4yfz0TRbAKco4Sc
WDekEa46zTn//q+ZbpC/fsO2xuDADQ2R9c/nqUKeux5VzC4K0m1qIyLUvKJOSpZR9a7p4T+eOk0f
/T97+3S6Dn4tnHoajihavLZdfF+LfKerf5rO/DqyshuBEsG0hdBZS//8oei1QbufrgpDfGtxtKX+
8IeD+OXXJhgEJoGE6ny2VkCIyBUTPO6kkbKXhoJNvolDiKdZIjZGIf1zFfTWH47V1x/rPzudfv7D
hEGXzQCEj2PFSgQEHlNOt1kPQ1dpf5hK/+nTfTopUuAvMBo4TEyU1rqfrKWx6n2xsUzS2e3178/A
L69xfAzIng0moOqnnTUOtAqUJj567o02AeRK8JDvPlGdv9/Pl98eVQ7LFoaqO58HgsgyIeRMqx6V
f/eeb3arYYSy9Pu9fPXVUbqZpgcGM0nn063SylUX2vu0vK/cda91G73VcMDSmUU2rqir3+9Nm87k
z5evIbii+OacX4dQEiOFOdXTCAeQdKgTNJC+TQxDWG7bVB60AXGdARBzhA4yuNeV6tFUhJNQ2c7t
7/+Urw4j3iUMGqz9daAsP5+cNvN0zxm5efpJuJiaqegX5qaWLfXmDx/6yz05GKQE5iaH8+bnPTHg
dbniTkNrPGHDUhqyCvTJGbkfQLLzxe8/11cjrMDDZdLTcH4dyB2ShAXp8wxBpQ2hBUadheQPneU/
3w1VJ4vCDW4t+XlqOTayUFviomnyYxBGI1GuJX6IhR/GxX/jgvtxV9P3+8NthDMpD6hocs7AaEPe
gtOZjJKTAi/1959pupt/PjlZr5qWKSypUpD6eUdt1iTQZpict7VxjYzoFpHNA0yiO+EbV5iGVlmA
GOH3+/zq5OCGj3BtKp5q5nQ4f/hwyehjw/aYqqSJqHetPeyIEb12iup6cJr2D2fiV+fGjzv7dM7L
IXKDmB4aPJ0RAngSjGGwGKQqqnVulbbzh8/21b2FqiHWJEYdgX7/58+mxw5kLjTlM9/A9WKQY1e9
oAWaJ9491+QfxgB9mlv9dPRYvwmsXZbOvECnLPDz3qq4x8Sjc78E24TOiD5MgG6lVvrrNNKey1zc
6Y37THrQPtCTddmWCzVpTuQ/r9whvClsAPZ2HSJMzpUVTaS5jKHkFvr15Xj/T6k+/xd6U/G6/XDK
/yLqPMBKqf3sR0fq5X/8LevUnb+EhRnP0SmYMy5wxv7tSNXtv1R98tFA/6GWg4bzv1Sdii7/wsZq
S9ZJ9qUAzoX6b1mnof5lWVSeJEs03PoURi4K3M+K3P9s/+i/5Hb5+ayS1BBpLatoOxkcjc9evoCs
Tc8kWXsGMpOgnSTXF/2oMJu3wI5jusZRBg55kbig+6y6P3tm+BzWnrXNQW269kL3NXU1FvYrUhbM
jgmKwtj3b/VCB7ouMrifSH3KoAFgVamn0Sm2qFYxWLuuRo4smpl+gnCi2ziQbx1siQW/qjLHQqVG
KPSIb3fWVlsfRsyyVbtHNZISSCHLbtrnRz2DCKAFAeHapZ2uvNYXi0Elq0wlrtlrm+o8YPCeZQSU
AQJ1eryfsdjpRK7abbrWS2hkEiBHgX8hDAh1SB0a6ZUBQiY25oHh3Dipdlun4ODx2FmroIE9HBX3
mg/DPI+nVlDduUt1LshQmLtVp5HcovcrPdx0Q31T+NDlfUmMUpoDF6iVWaQb1UKlX866TQgs+224
GpLWgqSNaqi2zoEsMcdE1MttQ9FXig6/QCq0ImWE/MeP5k5rI4pT6rdRyar1oF3HlWyXTUjyC1nI
Fh2TbRiil2ii61JXnqH9mgtXlWeox/dm3SSHMlOu9YQ6vbQQ3eF710efJDbt0ea4JTls6xSHX1xp
zWYY80fyVvOY777gr5xdbiG4kFCsMH3CpWeqXbItVSjdptOy56C8VxriOzof9QfSIIboPNsY0Gjh
SThoqlryM/QcTmXrLi2BlhAEtbylvGct4HG6iwy0QkfFdl51ulySRYDCS11VPnI5p7WQKGQI2Wr0
gpbqLfSJXeoi7CUiGuE9yQJzNwuwNbfxCZAY4E3S+Xhv6bcVIAIBikPHExQFLm2z8M2JIaVj7Hsw
Z5ZGKG+O/1IRKJiNXLmrjF7d5Xa5CZN+Hw4SWu3YnfPQxC2VxYe2RNqReWR+j2597GxKXcCu4EjY
uTj7zhpOAQ0QQg1nieAum+v13jKapVqBxRQFVWON5uGytaoPvx4I8cKvO29Ma5P17Yjes3o0xhOT
t3rlxI49r+hwigiTT9Fa36PYcbcwoFZqpX4fALHCOY3mUY6GLI2tpa2DoC41tMBxPAlnQGObmveu
GB0huHbhLNF/kPMJqFVRh2ZtKSTgQG/S11lyDppqZwwEMQrfAwg3qOjbZA2oAyayN+lPrEbZNejn
FhWhvAwmsbfII/MZDdpd0nSrsMEOPJDXNPPyfJUr8CDzYQDG6tPOqFg+qxpJIpijt64dwREJn6ug
GPZRMkWfCAwvQX2VVe0WbtayL7tvpi6qOVywe0eCsxv1zpw3oqPQRhjaTMj+ueT3wKujF0uMCy3x
xH9Ju/FmvBDVxocwRufUyBauhW4PFHwgzJmj3Ia9eEl1198pQ7Mzm13hPY5a7C3RU3owLjprbRni
NjOGOw8LEpIp7IWkokx995U0n2hKapuYUMXMB2KE+pRMboHfpIjb/djW3ry223fda7NZWWx7gfRA
witcl7oFhAi6PtCPHj8LsHGugH5ZiRxgIVOI2t6UJXhjITcj/2MWDDjZLFSTZaHfWir19uRhMG/1
kUB1LlwDDTsSUzjHk86aJQey4WiiGmb50kMmOEOzf6gB5Oll/RjL7mj3MgdYA1CjlF28VlX94JVt
sQnhOepIxMDuQAwr/fBJ6xJ1Z1rBi8hQi6KM+sb0bkU46FIJ6z1ZBe92Hh0QUuMFFHuUbjtbIeWC
YesDCozabpwSkSM2zQI0zFoL4M4C8uBOlOuYtEYPbqDAq13hGc5t+6ByHvU9eX58Im/Vy/46qbrH
rhZkOGGTyXStAfQfRdseUrT05JsjqOEZmdYfnLC5VgMEQa5IdWg5Bj46BG9+5qZzGIarQTe+sZgI
Fo45EV4M51zH5CS7ZbcIC89dVH4BlccbwKxJLoScZRpjzbmpIoJofADIIaMVzUt9pZlBzT3NXiPo
GqD8Ng/QlHOYrvWKQtwaB2+wgAHzoTfymtyUK8Qc10YbJk+i6Fne9Y6/8fJu2dgRQnevIQmLo9ZX
wSkT2MgBJXsw4gA9J0e1M76VTheirvQJytONG0USrpdWVrbqhuhYjnWzLmublNhs6zUD12CJhW6I
FwgYiVZvFq2Rtle1Gb25nBSRnSZvEzlZamvyGt8UAkPmIXoNBuualK3oPfcBW1VDQKBvrj/DjjYW
VZGQH1aB0XFMdGY40BHf7yk7OxvSuGZprTwllMD9/JTYXEMmqQ0CPQIewTXmbIPwgUpbOYlybO4R
qCisB6G45hbRywEgr1mX+/kqiN+BPEXERVnQEuQVWvxiKYOJCjr2zSbzk6VUDA49kvpZovW3dQhP
MdQ7xHsgv8wKKXlt5suqvxVD9mQnVbmohOPeciXORQQrvmmaJ0PrbjNGp40T3Km5IZbSS88yHrkt
VViiukxOiK1drc29KcjEAn6teAiJtYAgPEN0q/jNLdHiEcJZLNVOX3tyq/SwVU3SHO0Ev6Bv4d9H
b/Pgq/GNP0GakqhHWA6bCCK1+ZFVUbaMQmqJ+cgcXIQBgRwSMq0ot3Zvj0tUlOWiy+OtI0jgzGOY
0oSVTqhOYgw8izSyMNuDcTwUVbORcI3mwiU/rJXZh+CmBL4Q35o+wh7uidNtcdaR4m1J6MYgpCCS
Zg9pI/eCb36WmRHIoyJ8qeuBFDr5VmfdB9Owb4SoqeC/sq3ZERwdE0lk8/vpOTQ4PprqNY8KXDRE
nfrqc+5kW8dvxdIYwmcbkfBaYPM3Zbk1XItIBn1JKCIRkeB8RytYZyndSSI9SHEHLRg6cxuJEllf
4CAdVFuKjfAbEvDSqIxlxTRE4GZapqr2XZoainMbFGGpfdPGNfkQJlwBJnPgc52VkdYHgTgMjyQe
X3gUiCmSOZ6/K1P3yU4IjJa4jvhVVfONAnVyZpf2qZQ1UY1A5cpwKvI2xa1ZOeScFdekDsUb7Dvg
CTvGKlO6B5O8oavGfNebFjVf1HGXtpOD00M+FxJcEBXguRJ3xZx+xovXym4nLY6temMkNoWQHBte
kp588EogYofv2Qji2Wwz7RB02r3btP2qhP8W5flV5tZibxNzVOEGLcgEj0OX+04H0KxrIcOGr2Fr
DktkStzhiYUHYq2eRS1unLg7GoLkAmENNkQn8eAF2HXtgihIsXXWRRE4ixKx1Cwuv8Oe3PsKPbIo
aE9xEd0PaO5m3ZSO0yiZnLtg+jNQ64D9siq4RsoBm7fmYlCJsG6caKuW5S5wSvi9PgF80PG2TmDc
5YV78JzEmqOKd8KD69V3+UCVobbyXVvlK13JTSKH1JsUNRqyzmvCk58CueMoaqCYiyNVfvIDsie3
5HywA2YwGVZZQY8DGpv+WgzRuyjqI8xFJFDIhnsfTCbQHpS2nXqs3XxDjsKqITGoq46O4wmMC/oH
3Pm50UyLXDc9oF87hELs0Y3WQLaKR4XgttxIXkzT1ddKglJ5yMtz4+N1KrPvVv9Yui5cGiwMqyLr
11EZ8j1gW48IFJp3Klu2lpKcm3FnniWGAsss8KG+p/IBSMK7VLVqp7nRd0otgEpb7vOqFixYDnLu
FOU3x0vkvnOsfSIprPZYm2feqpPxK/UEZ66b+fvYDt/i7K0g6HY+xEZ0sjx1HciMrAtg6pumrV9s
O8XK1Mq90ZK5mzFqrUWRfLjVDsjc0q3tt7oddkHXvwxVGayMqHru5R5u86ZOzFe9ItITpCnXdYMP
xLLCk6pB3k9EYC4pGhJV5NxAVaXZ3rrlIvPNZax01xkZx7M2G76FqBOq0Fhg8wGYn5IFlOTKcxmq
Jzs/SxUxPYuqReT7Yu3LggjCCk2ymoZz0kLlalrSLNKeaZTeEFcscuZNmfHsqQVfOFEPzFwBX9qk
1Eu1ORKZfC4LchiDrCqwbue3Zp3Yc+a/dzTr87nQ22Al6uHc4k5aZmTS2JlG6P0u9zpwjoB5YzqA
CwtLlU9swnoIfSDW461RqbfokxRqsFlJnIeWz9yQCUZ8RKcDkESHgdR3d4HuPnemg9kZ77/hyseB
IjwNZ+ZtKHjf3LFkYAuXceOOE6SS2emAMwZ6AgRUBp95/CBT790F4T+X2PxVLHjbzA5fbNM/jkb7
XVWjdenCE3yGn7wz+9DizFWPXM44Q0Lz3gPYPbT0nRKnbVdqqp8a6NykSNXv8FBeEKQMi5iM9p6s
LKYtc4LZT12W3wrE6pTx91K90VrvKRkyHNZNE650izxelnRYXTDpp2/Y2sRZoSmwNmN3VY82hyuC
aul5QBoAVsxixflIAdZPvpd0KfxnpNTYLxPvKkuwfLmOvqsJjzkGcjYy+VwGAn06CpHxKHtQ9xIL
JSFrysHiDo/9Bg4OPiJkqhZUR7+bsi+IKb9LG/zzJbAHTymgfBZvg2tnR6El5K/ghCPQ01iqIVkc
dqZukUKm52C0gA1Ue6vjMuqMdljLmqoEPIaH1FcA87YfOScdJyzQCm6whyDt+y3l42Hbun6+QNOS
zysGMtadm6QLsmWJveAqnxdq057N0i1gbbfBuj2aSnyVe8NeUaTYWjVuPdBAkI5LAmP00D4O3ELq
pH7t4goeBaCpOuzvlUjZjYoZ7gDXDUOxzYr0rur1TaV4b0oI8TUtHXIgk00aVvZM85obIwu/dc4I
H6xNT2BJKUvowGlTEa8j/v6FbXr9PKqjA9wUYLeMlbOC2fnM8u0n5wO/1Bn7AEXP1sQFUC5Dw370
YqnOFr5zYL73SnjaN79nkmKqNEGMVADNs64LnwR6ywqgfmBNMrQqXba+9RjTeSJL0ZGrVouDYy9S
Zek1YzBrPAaiIYhL6iA+qeONdoNRf1TxfhEGidywlqvQLk81HkPXs/a1j1qpT8imIXd9F/vFbaPW
0bxymdLpDSExQfwREXoAidNW9mV31LK99NNrz5D3qd6eCKgQ+8QjJCSF+BgN5nutiZxTU3kvHAH9
HM/C0vPlITGJtPQDZ9uP9RUqLpbhrr1sM8HhQN9uZWB+dbyLHcZlPyhJ5YPmRPnf2Yd56d4yZ06b
hZdU4QFRuL6Is+Gx97wXZljvtWyJsuO4D1VGpFQGLyXl9Og0pZ+TeY/TyfOXKP5nSdn3617v0PSr
8PS7Icu2BoWnhNLuimX9e6mP/P6hu1dxJM3GIV1WjuIujirN5gVGt5uyRLWWecoiIHFxhkFsr+p5
dUgw1VLWWueptR3rHDqncWrtSltTnWG6GHJBQ0UoV4NabWujYaVQVmujQ+ygeQORUE22UKqh3Lr5
2lWpDEFQ70l1KfSF5+LL8ekB52DKO02wUyP/pifeXjq5ybpVE8SgeOLvmvb/VLH4R/LA//n/BREw
Qcz+34iAQ/D2CREwvf9ftWTzL/S8plCRsHBxo8f7dzHZ+Yv+HvGljEmXUrLgJ/9CBBjGXxrsAA0H
6tTQNSf20L9qyZrzl6li+6ZxQVsBLb35T2rJNDfZyw8dCpu/jQKzgXKBvQE65Pf91OuRIoowQiEF
ifA7Z4Qea+Pgq7cj9a9YJ2DNij6irK53iqPVO+qrRz23navO21aF2W6kSzqa55jJLU6l5LYlGazu
g26hTXULi+nnY0iyz4Ay89T3GWw1r782g+KUGB0eqhJ3cOzFOI01RsHavBqiIb7SAqtlWmJ2h86U
byrXwi2xvgcQyuWqU/MPnTfdWRFmZey1D73ZppvSSMbdk9tGci71+ERml4cNlMJyT3ICSl3tzmyx
u3KFPmelq96FOqN1AoF53RruMqsj8iAYKVnW0gFWQu1AfzI96FEDl8vWdlXFIjb3ddYSmDD2FbWk
qae6swYHn5yBwiV3RL0wu0AyLxvb69Eh2Yj0O7jFpWXOdQuwgeJMaJe66K5VU0vmwUiZRR17e4Ph
RKOuyxKdTg/GJm2KriZ+gGiu+MpOdbDC3MnXVkvMj2bRzjRdr9o2pVVvo6kQbXjJyisU7wFbPfgm
J9HmBbksM7OirBANErdnaVnnRHQ4xEq5icvWPE3libkIS/WNydASw+/LECbFk2gx5rACXaAOJQ6w
Yv3Q1+lr1LnfukhNz5FOsbOudBJTNPc96ykwepYG7BbH1Y5hsLiKBUgEUxTXEUCW2lLkKrXdTSp6
cxEUOC8sJ1SWXdJQWTJAnRRJfqM7kItqSahNEntIKpngLArNJjc7Ml7TWI82UigfsCLau44ZFGnG
zg0Tl6swC5ql0rCoc1q3uO4SCaE76xXMxOVHFuTDDmMPU8xESsrEjUKgrG+ATa/EMjQVa6Z16SHs
rPYV/2qReS+yMwEVD5BtklpPqLE19XYIokc1LvOl6msDzgnLuMF9HpI3KE8p9Rp9eCTfsSGd+ao3
IRxoXAUJkwlN2vXRaUg364UeLGrhUZUvwVmGZMkdItuzDhjFg03YumfZleQndhSb7SkjvZmghhkj
PG4q3JNxoy9EIx3CuHO5qQbvrq/9buuzIujwVs00sms3GrlAK+ycGmuMIX1USFgoZWK/eDfkZGGx
bbL0TPr2OdNSdUWQoMUEriueK0aLmd3HzZm5tXZ2k/yDNVYBu8tGtWv66qrznNusf7WVod4iZMmO
lXIC4sYMRPXgfCHuNXR5Uwei2qDndNcO9PU8UW+aIvJvZOW/tJKYm67J2pNtDe1J85uQE0U7NZ74
ZhlVcDPmMONC6dqn3q6qbZRT3lTtpDhHsbJ22u61hXh7owtNPWfRB30QZd9mzp0w+nJNLFW1izz1
urXLEIK5196lKUtdvHr9MqjEXmN5vJHEF+0vD1BcJj4VfrQmGSGDBH191cgH34wGzM9mf1YEz8po
oIMWDdlK7SxyfVMiVKYHt+FBTTKF0iAllrJ1gz0c6WQB3gNEhK9XVxGct6sAovlupAzLCk33o2Bl
xbVzoHgi3JWORX+v+RoGGV4z3ficQROH69X4t6nrEKAwOObuslmaUUrLBoAk3jxtQ5BqelZMgHIZ
tuxM9cUdnWASk30nYBWUKBtZ5OJUecySBjW9h9KKObWfPKmaiSDbqJK75rLpitY4ClYADQoyOmTy
W9MbGdWHzvFXtlNqI9yMbm/kekxCVhUfL8+0afPyrFLqeSjrQzYGNjdbe8CuFjIDr/dZRlBGG6cH
Bx0GUTlRHK5CNwles8EgsSyh6t7AblMsw93DMHD3rEtvKVlUVwhJu3kArvDAes5a9ER7zXq8o4eC
ctC2FQAna3Ah916RQZ0PH2DFO3dRAHgk6FXrrRItGQLNPeFR5SYonOiQa0woDbs40Y6sF9HYmDde
VLA0y2vjoNq0XoCxxHPIvy2hhS1pDB6NsXH0Hi5bAurlRtoQTi4nh1JL+F1mQYWIe+KCeke/km1W
3sYsI+eYnpOthnr01un8cV8SWjHDPgxam99bDYl/bqYHY3CmCnm8i/tUHvWaEIIoM69bNYMrZxED
q/ZSXF8eupYgx7juh21A9PmsInlinfi2ck7KlKPaOMWm0Xrv+vKaGRgNxfh6WGqGRxhQOyS7TrWH
WwKOAIt23s1lSzXRrEcjMAKhJ/BRQcLWRPDASpCoojAgnOC3l9f0PQicSPiVejfKVe0y55duhOmy
C4ynQsolnJr8xuFEXRRNNxC4iJd8yMX3uoD6drkCorRvtp0f3cnY9g+ih/ywknjD5rw3XkqLSv+g
xy7cDJJDZm4z2Cel8t0txt6bIYFL8vcOxZiZ86plPYwPl5aQjDU0pSrRH0JLV6RD2GevB61p6WV0
5wQcXRGHBuE3BJFEmG5fwdlppbV2aNufLw9A29yzn51VItOuLq/o+ZEwifRgeKU8FD0z9TrPX7ve
xNecdG57KEierM4dUH8mC4Z9CrRaJ8dXvDdJbZ9QcTUs4DvtzWiJV8ZoFy2GWlMePCvieIgAZsq0
2SBxxKntBIfLZqxj6hpMaP3SOdgJN9mBJNKFTFpIJ9Nmxpm8s5uKyO8k08p5ox8CTGE3FFq9uRlb
/c7NzDu62/1V3CrRA5SqjTfG1vVlqwT6ZhZWehdqSXsfmqvLq6y3sDwHw42Kxbn2PPMtyEhVrGz6
yxXO311QkTFoGnb0HLcBHepevOFIK1gpGR7Z4vl44PYOBnn6r8VBtbzhrW3VcRG2TnFQYKaVuXfw
oKus6rqPz5D69IUfKf2dSlTqLLPV7jnWzScWT/6HJcGnkqNMWxv6GiWtfmO3FXjruLsRhEzf1dKl
4FI2Kpl7Y/uqxTtPHdsXsJMdMYW1taFw0x0Cbgrg5fuFAA31pMm83mowCRZl7vRPlcYdWEpPHP1C
q+9zh74LtBZBjQcPdJ8cMmrx1ezy9PKQZFF6oBPLzMEb53AY9WBpZaVAg0dK3N/bmL2Zq/Z9uo5c
tbvKooQUOiBMH6lAgd9lpIRbbuI9jZ28rs1muCbitL8ZU+tg0kp+LKl2bROHQo3fq95TiON+rtu9
vh+lGj/Y/ndJrJCiOsrZ5Ry81avMpmihQMWo6v6WFnd4GofobHCwi7nXxx92Q1+PFId8ngQwO4gM
4ByF/VG4TnO+PJRB3p4JEQK+1Bvk0U4/MBJTrEPFH9FTinfDi8cr6AnNPVc1GYOR8WjpbnDwZBLM
L5uNFg/L1KicdUzF6nHMx3fVar/8T9C3APdJckHJhLU87c5OVeVd5O6+aJz4u4oACpXF1P+EPtr6
Dev9qbMXswqHzsyKljQwrGDlqkh9ost746B4vkHGY2sfkervWzeqH2rfIcfZJgRNKVqSOxoSa0ST
vEU5uXBBZVonZ4i6o1UT6nD5gdNGS+745WPuHc3aNnaEWvNRO6+4DwGxUGgOsr836f2UJ7fLni4/
dDqjPOdReLhsBV3U3UR1sUiiLlqWo1ov/EAbifO8PIL743negBPUg2jf6G4FW1L718Pf7/lhW0v7
nQWM5PI+Ja7vw4GGgaql91k95BCU1Jw414EmppfoJkzA0rq6PIuT6FtShNW2DHzrKp8etMEEtDBS
WuJ4UZyI2+HF0UESdYX3gGzA25lEcCw12yMH3U83Xe8o9/RbeL1yk2XcOsNLVEUbQtX5TAUphSBv
g+1Yxukqt4vitd9YTRm/KnVarmoUixsEdtlDFPXby49ZCcbg4EfCenJNu05D9Ejl9P/Kgd6rO6b+
2Rb1eNQc81wo7sPkUCfecNAhhTn5nst+eIru9TJob3PDO0ijzzZEkgebKA/kbZ/T0kQBrL1rnjIV
F7PHSnGZ6BGiM3YlZXi7YnVgaVD6CddZAF/mMtRCyp4dOvJM0hTE2UHHc9oMSYI4X56pbXbjuC5c
run1y0NZqgox0DTS/+slH7iOVXaEbmjFlHmpmQ+WPslofApKRZ6ZD4GmWcusQ8dz+SkIYK7qwrd3
LJbPuttmR0fP860ZCzLaDFh01C8rkvp8CtZjkPk3tGuBzKKuGbJCnalK7W/qlGFr1qgkRwulJUnN
pt69VAtzbjEaVIpW7gheU9xZ6YDnNToNiOplW9EUOrVaQwcPSsZMM1LuOEPOKkiLjkOQVFd8oPR8
eSBOKF1GykXQUrrw1dyt0smGRBp4gcc2ssNjStx7WTvx/vLSf16/PFNYaHZQhE5OSNaIquQnQ2QF
9BklMbaDJV4C4dtX1nTmIoNaJlmRVc8df9KK6ti4d1pSii7PamcY96FbiJnTB8bi0w8ub7k8mFqB
dTi0UZP1Eg1PEJXVJvfHhzJFL4Gqqz9enlnTs8tmTPjQRi+1v99xeX9ZUOmOgcTdepUxUVcCbUMc
ALfbzEz2rKVIxRIuri1iUXcJ/f+rShb9rRpkwFj6ATWLl29yYugeaZFlM4gw1tFEOPDYTrC6gKmp
ovnDNZFfp8u7aFvH2MCmiY2J8qySj1GBz8h3A/1Oh8e2qCCJXdtDGa2CtHOPGgsjEvaY3dtx6i+H
qEmfeoc411KhJ1aaWv3YgXKZXq7N0dr3BsDmy6bVuNWiD1xri2MsfSqCYMUNEtYYU9Y11XdxV9Uv
VdgmD4E6RjfVKNeXLS3y9SscjHeXrVZa9bEcUhh2nubMfARCK1ZArLHilvD0fnRX1mWdULXdUvfc
8bEeoNZ1YIdPYYNYBQr7PLWYbEHCd8MroLOz0EyHs8n652ylN23TGItcF/Fb6S5G2udvwDSyhcl6
lHRYsz8NFvgxL2VqX2gt5GN6VmON5IwkOdtYpplchnrHiTw9CDeurgyjGjaRq9FQnjaBH9PkQ9aw
rD3XERs7bl0w1t6cULzwTKyieaPgwJ0NNJq2iDGsm9Tr2tMo9N1lCyUjKkYPKIpQoujY6SI65kb7
arfmuOZKjAjg/PfrfhOPyyod3SUiBAwSAxIZL2SiOrQfjeLfAlvOXxGaQvxTivFOqB7tNACXpa/a
68YYaPKM+mM5ZOqZ2n1/W2jqhuhT5TFCOrwt6CEh6Iu9p6pDy4iU3t01DTgb3w/GVekM9jGrym5F
tBvVOtSbRy4lRsrp4fLs8tpQ2ruOQvFO+7/snceSI8uWXf+Fc38WwkNNoTVSACgxCSsZ0kMLj/j6
XsDtJvmaxgHnnMASWciCdj9+zt5re+6fOtbVgffI/BhklgJ2A2uGfyQ9KXd+fz2v1zN0OFPsIIZ/
vp79//r96ydF49+KVJyfRoMAc51kyRK+HjFL7FdYvuz40yrgMRGhQaCknj6mrkouZOsd5eDoj9dF
VXr5egybeR3VtbWVfRQsgikiH7GoPHdd1R7JYa0RX14XudUokotHsVF83M+vC4xmDmJB3S9zMyVX
FmoQXGupmTS7BgFyIXAfTuQ1cvArCb/BtS97sW1z0Gfz6xZeQFQT0z+5lpxZzs6ZYOzqnFUBo+uy
6M/+XDua7Gp+tCJnX9g6OrxuWZkWa3ndbSOP7oKXVf6xdgVpXs+L11VDpSOop7D4Mc6xvflvN3nd
ru1JNZQjO4E0x/iaSJ0cLM5Ar2taeQoR4fMfyKcnulhO7Hxco4UAjtSyCGzohbvsvLg7OP4wf4nd
CkGCNX5YwCk/XFLbxj6Zv4Qhq9g8Kmf5umql0lv15tSRNxV8Zeagbp7W4SYZhFy9rpaxGM5+En1N
Mk/dsucFotnFzBTyA63tTipPXAWisKWqfWNvFCZsbKHTnY58j6Bt4HmTdpE5UmNgKG5oNwzTT9a/
+dSNMG24Rx23yJERsy7Jk0ofQ27VKOliUkPCJntgJRVwIzNjPTJ12xdJIzYWthGngxjWz3a1Ia13
akPjggqTOlEHZAd/9TUD3oowN+Ib3W+8XvXGmwgG5cxbk4TqIC1QCPp6ptiLPIw5wIOe4czqbpyE
3q6ogYoSwvtsPkflm/LgeZo6tfZpO4b7zBo5WrvEbrAqdpOwybFPEZUFVfPOoFgtMpDfh5AHCd7T
Pae7LmvluU4pBUfD3dqp9VDSIcDUq7wdubfFoi7sYh3kRChrEZzmSXDHs2Muezl9NWT4122McAl5
/Tu8KVrR7TKJfHNXD0V7tGMScYvSRp5Fn8Aaqn5dUNQx5u4blLyC8iK30yNc/QHxg7ftQk7ymZvf
QX3k2PLlymzS8BR09reKWJOvplPOizkM5vMYEOtMFp9T/amTVn3VSVsfOf3D4245X5PL2zI09seN
0Ulz65kM9CuF3lbR90uzL51N/Ysmsdk2ETbIMnWPsX/Jih4Vz1j/beXMLtTXwxoPnj60o80f9V9c
U949B7B/Tg/U6dvuEpe/E98KL3HQERrRGsOGBmr+xhus3pBYPdXrGUFtbB4eeYpwMetrkoAETANp
LbVrPUbcGOuuaVZeJYYLgTUEJdGKZPh6aIphois7oZ/rl3zjugtYeXJ+ImoXNHtmXdenqpSfTmWh
X0o4Xya5l62tDq18jYpBtN0DBkTy1ji22AS1x/Ikg2UUKgbSjczIAA/PRTbThdXuaWaUzbjU9LdG
rX+YUeq8O5LAdK/K3xO+koisv4DjGtm+h1Pj1/ItFcHPMRmRpJQGzbFwOmSdz2HD0ATSTNnfqtb5
KUfqZrQEPYOsJ6tB2f4iQvRqBDJd++MTDT+7b2iimNmEf+zRAqKfGauws9H1eYTk+TMnu7Jlo/SM
aEM45zEIjL052N1+hDSubBUS/Eyi8jzoZVXDbSzrb3jQfyu7qgh5T3dhkmnwmL2/AKOJ1wCNX9jO
TJjrWzPycUrgcV3G3EYYmqjtbJAcmDfdI3uy4q20Rs4gkpXbYlacqTb2bA+LuAvsqyj/1Lr1d54s
H3QR0R1KD6wZYwVdNO1iCLxvqusM4s4xu89wyBCc1vmFs4pN6kwVM1m1U2YsRKnOMJVlnl0H45C4
kM06cx5XzZQcU+qPhRhjkOo50ud5sBUVTFHs3C5ec4xsV1buhsfIj2jkTZu2ZSkYsvTaFejHfYV+
KKjgGY5y/BmO+GKDdH7m2kRMhAClJqmxa1GCn+a4sJi4uxh8OJWacdSgzh63Zt/CtIwZ/6I5K5ft
KFaNPRbL0qfuoel7pvuyyxDdyAL5SO8m8ZuZmpuucI5IaaDgBmoP9JO7RZhU5Hm9p6nAzCcad0PM
KxbU2TuzPrEpqMJqxKCoLSAp+rJG3URax5jWP9uBorAp2vlWjvOdbnh2yaScbyJpjEVTyJVlPBGB
xLhfjNR6kypYsMqUp1y/0zzd2m2/liF6M3MuYRFiZtoB4t9THR6gWdZn36mNN0c5zlUHp3JiLOZ0
fLIYa9Jv6MSekO9zqttvAqgzXwUVbID9B4nvvSkHJaVZiW0f0DDD0HKg0Pzo9N6o0p3qu3LTNDPV
lJw3pnb/5oYxXA2Dkoq8uGZPfCvi+pL8WZcvG2GWYVab2yHatMD1sa1EEWWTmS3nSLQHRVHM1x1k
sjPbG+Zj9jqVqO16d/hwUgJiO9Qne1+RJ1m2uY9kRH7qNtPXOZDTMs4Cf18GCt0sctSwNy0av9G7
9O55HLlrmoa3JqZvwZBwI8rQ3OTVFH1DiL10LXoS1Is/Yi0oUu16+lRWDRHMJJil1N52TAjqsId3
O0RqgObxWKX5lyAxxqNwyfcEILZ3E284pwxBNxxowmuPQCkZ7YU71/anlrdakkAPsc5YdUNkfiEW
ejdnu9ZWWAAyK1v5+WhisY7uI8EyW2A05mo0UX+5RWUAcA7gDvvzphdoqCiLFmFY/57Sju/rlLyD
ShbHsfMYnE7NznD793JWDakMat6LKQKJEhEdPhhqj9jqyKt6NaSht34fByv0xvmGLSU84+3ZkH31
PZ+fO0bfBgdZVSaIY3CP46ZHqH0dvflqOQQdVjmlafL0gCj42L3Rz6tau6iQHePd1U2+7wMXue4N
G+tPk32XZApW5rSm3uycbzMNDdUgpO2iKtw+95wIG0mePVUTETKyrDC9pTdXCMrMzCBgLPuLKTL4
J1f+qWds8DKQARohZgqjb0GIZln3w65oNFE0qfkzDBkm+uV4HyYZEUH7d3C7amMHpGZHuQ04Vron
C9Zv4kTqCAduHxtdAFOskruWYfiZ6eG4GbSe3iZJjKYuzOImmWw0rXgwVPEj4h50lk3L0olOiTCz
v6lmc/MkATs1mOg2j/XGxVsIzw0zhFV8bbSMvnS9/RPK5UcQ/2lntE1ZpT/byj3Ulu2/FcKp1xay
wm2akfc7CStbWvrPmHnlfhSpdZsG/NfEauJ7cUcSslEOPmzBUZVQk3GH6yJ5hH1msty765ptnQ9C
cc0Bq7xNHgT1qc3wp4zecBsIHU6wG8SteazjwF4Uc4lGmGCWKo6zR1OZNbaJR8Dw/NjGRvpw6J0x
fkuNc6gaZ1vWEcVH1lcXF0w3TMlNRJuMEW1vXqosIsZ7Av6/9mLbWL5+OT7Zk2YdJLvyeRsT9tPF
qey9MRjJsWe1FNJ5R9jYb+KOGXGGtpcGq3/hVISArYSmPWoDQ5lwgADrie2cNl3kD/rw+in0+Clh
EL/WSKhJatbFrvTig7JLa5+rfgl1+tOfFB4VT/nLSTHnsfr0nZw0+IMNA14P34uRtQ47jfNIZ1Db
jP1YpvdQsIi1TY85OTBzZO2ILfa31WA/GL0nx9onhceKQHNTcHvX0u/+NmQGruuSGBXHqo4uwuEV
k1aKAjKlT3U5iCMk7W5DiMEvsOl+5X+Vff1mZX6xtY2QlNZJ9EucqznFg4WC73nhtIIASTstF6Wu
2l0QQ01OhXudTpZtzesxynnTgzw8wHQPDmXL22u3Wq2S0JvOfoPCK8yyK1UCvX9bjNdXl/z1E6Hj
dMVIid+EFeoQt7WvEinaZ1XPl7pn926quV+1XoilyIaEqIJrNiETn7Pn6N3y73TkyJzNr8mzlVDS
umLwYpOjovdW0Vvv/KZdJaaTbncAY6eT75afdGS/SIkAcwrcQ9NPIVoBg/glD+Qd8tcS74wLsThC
uV02gVj5mhKGcq3fTE4abTLb+xO1Anz/mF5A42pr/lPS82TWipXBgu+wJhOASISp3XYDpPLW2WaJ
hmeeoV/I+5OjonTnGHJl2E7IhLph9bcAjEP7/VR5dvSm8p2ZfL4fv1Zegbi2xrRUYU3uYgZjiUBp
Scdspav3vgnUMTWjS+rYbzMxQGQvxHs/8qB/a+jrRvgzzZx+6wsPUnQatusCh8/K613E0+4vHAzq
XPsMr4e40ctOdL/s0WiXJCeds8j7LJ99m7CiMDUJt+6jGWk5+8Wxy4fVGE7WG5g2Kn+B9NFqHnE4
jktF6vOqAIuw0VrwK/lVGbCAEk+823OPkCFOv6CNP5PPcSrjalrWPi4xUKfnWvWftjK8y5yJx5QQ
BlTEJnBcN9/bjZ2T/5B9DA0rSxjQs34yt03tmRvNMJolNSFwdRC7BM3tqoqEQwQHMvBMu5uhKr6V
uEnX6WDfHKdRFzt3t0Pv6T1T0VUspoIdxdtFBX4r29P3SYwOyHMvW+ZhGWxh6WPsrEn7cRzOM5ZM
N2r0/mhrDK8moGZjHFaDUxJlntXzdUSDL0ml6kMWIVlG4KWt5D5lhnpjsPmGhodsjJLiZDHGMfjN
ks6lpxgzQH2FMUG+t2v4LXYkNqgy9PTGcPfgeb8Eov80cjTzEY6fpY4soqiy3ts5enqMahg+WER+
c4A78fm1UdFSH3sYeTeD83RIWkenlOZH0H/wAIC7B8jUW4wfTl9WZ46+Nn1qrB9ino4x1cQZ/dnG
VXH5kXtzC2lZOOtuyo+GvyWfcLrPFszk3Hb+ePAcFy3Gv6XD4Lmka75MlGu+gTn5ZU6FQ6ikalZm
mtuX8Lm10vneRWSQLLomYXjjbzykuiuRQCo34IV/epb10ANHrFnJX20o8SV0bUa0nKDlXx4ih5CH
54hs6wfmyexrQmtU+yUzBUYTlxUUU0Cx7dzoYJUDSe+F+FLywUscH/Npbxwh8karBE76Lp2enSC7
9wjtFPS9YjRTmUttGIS9IjWMc31pU9/qbr5MUZFfWJvFM5wTmkoc5Iu0qJvVkJUjuVq4ZgfD3/hB
q2+ON/0I+qb/1dfdWcd/DEuLq1v6d4waQjJnrGUxLmorLtc2otaT5ztbDCTNKkcleNdlgZUy6ajU
tU/zIDsJGlxfJ49hDG1MSK2m0Zy9tOWU4GNy6pz6qOL4ZHGGW7hNB/XeCNa4bIcn3524BzNKLnRI
A5QubrsmdqX8ShF1VIjob+DpvtddgU9gRsnmV97FwlJ2CIEib4Rb2rcpBcAQFVP7CGrr3AEPljku
PT+cPlDpT2sEzHcsS95y9M0/c1uNmJgdY0GZYfyy7Hk9DaZ9c2sbS3BHZIeFLK6YWArtyfzkfaJj
gq789zAPWyOpzFPrUW7Eicg2Qwa9NYt0vYyBnu9NT14t4noJzkL84hndH50mn3OQwtWfkcAmOKW2
cO7lflJwWXExEI4qqq+JRHMLqNIsa7DnPYn0vAnA99nd7PhkJPpQaS9YD0n0AGexJqHWPrbJsKwF
yebz2OHwtJp+FXgwkomVGVl6jGx0tpznygOVH0f/XJjloXhedPGtzrGlFtWlKQy1CoqEef0ZhrgN
uXsfTpCicYBHy9YdyE40UoW9twfS9M+P9DYTitgMpz6s6NqMuo+RYY9RHSu6NY0LGnk0fqfDlOIz
IFhHxsGmdrbW4OqN7Y3TTUxDszVIo8Vs6K3yypx2sUlFGU7hlS12XlR2T26HHFbtVAs0Nv91AUYU
T4jlGctW4unq3S0Ld7l2RBTtzaT2qfeK4f3ZwPvmFoN+q8y837ZNRutP1QzxiMupp7z7jOpRLMuG
oBO6w/Vyxhvw6EpvraseULrjBOvWxXUIfvxR9Wn5hlvpUnKocRjX7SWHo8akKPKLhAFsn6041ucn
c/bAV1cuXUk6myeOF7QzrXmfeiFzq8G17gQ9ZINYF01YrZH0We8+0Q15Sc1EIos7unjbe1xu+F+7
hecO+t0X9gStTlmLwGMkS7rFFkNIuukwawaTsfMax3sP0kmeYt7ynKbXPmxM/23ybcVeU2WrNC3G
HUdNXoBaZx8+47QPVhp3mTEB2vYhDp5B+8EmLtLgGjcFgBtT+steRUSVjMp9e12UarghBkXp4ARv
UkwfbQwAekj0B/agmQBZ99Q6jOGS7ExU1W4wyNdJGOT6nDWXbYwa1Rh7+I8FHs5WQZtBSlIjGQ/R
PBxb2gSSjjlFx/jMc1la0A6cHtNPMeRPo0BbbxPJM890ffXr7BMhJk83Rbexo8uPTIFRQkIDdGUW
wjikfvY9LIzmIitUYM/3M7btcZ0axpa2a74dgBHelclUrK3iHyIdGPYUpBNPhXVMTMNCCuh8L4FA
/yilndPzqGhqdccoECMyHDwrBPXEZjBvcW6t+pGhTBHRrofT+9fOggumpZheDUyIqvKblc9RK06q
eR139XGYGr2ATM7W3Tbxku54ylQ2/VkQVLE1RSg+jdn8MYelfyrNSXzONAnWqFftdQJjkGIME4ZT
hOIUefr7EFp+sxz+xBAAVKW/Zm5mHzGIqyWpe98TpAkrTBGonznmStgMi4Z2ZmCqFd/eCZmY+7D8
2t4VWtEZq0yCLscp3UZt1y4qFX23iAJZChk6S6Xqd48oii9dbf9qB7WSRj2eo6k4VZ5dfTTnFEMB
CSIFJ8IKJd8Iamqdfzdzg/vMMfDasZEvtU0pEs/cUgobu7bp2rtByj+JM8THKDVPlWVld5FLNlh/
pdtSLLQ1cB6J+mCdWMgqusnh1MFBHd0M+4NB9ujaVRX5RYSCLAuZ9WejZzWVdf2TuTYTz1b8qmZX
XzimLUz9HkacX2jo4yKq+p2lxmOA95zhrb9x56o7znbZXETFolI8zTsFHQ6++DU9G5bIph22onBv
znMQnMIgp6N/z31lbVy7qi9FYtQXU+T1piQ213AWRhN1z/Ad92ts9wwA5sgk9JP5j+cM2YKRoruI
rWK6shYwsHacfSBM6hKvu2hXdReGTt1FqObcchg8RImFBxCu/hKMvuRUCeoDtygbs7GkNv0d1P10
9tS0CvrUWOJwHFa4MzlDavEtsT1vmfiVjQlaBBaSRgsbuxO5m75/aLbPVs+gL3rQQcW4RHv7M6mY
mulKLoj+sk45a9jFNVWz6dH1L54Se04aofEjySreQqsxkJDN3wdWuH+uNSMPxqg+awMnZ5mLZP2c
Ao9WfJwzEtVwsSXTxXJneZnrUF68p+aTED8YJVk8EohHWMroo6xWpFBwnKLDPTZ8R52xOojQe++E
SzlHOAesCRgqGckY66HzEK2CdtobtoRroLKL1+rqVLDYWHlpbG3iKhaMOzeKIS16P8j5Yd1/i+L2
r6GqYRvbVrvIiAXdI79jXW7Mfo0iZ1xLe18IBueVzIg6jauIbas6pjOLSdbec/SUO9Sf3cOHqEa9
UH91QtSvzcQjq582RXpj3aGvMJf2bV28Cyu3D08jj1RJhmRFTkyVNTqbGgCG1zBupSiVrTK3fpTN
gKRJ1Ei65HsmsvrTZkX0IIKpwhlgWnn6TG1VrDmW+/fKD6F/Omn1d2SaQliMZNfbBBaT1y5x/3pN
3Tz6Tvgw+gMSiSO1TCHLrnNZ+OtSWe8dKbZbyrSeUZC+tKb4MTm9+p6bFj1g5GKyQxLD0vcjtikh
oyKbLnWtq5UHC+FcpmTXNwaOy5ADgNOm86VEPbDqLCG/iFDvYMBwSPfBVYW9RyjsxPCyIjxBLLE3
J2veWnkQfvxbTHTC7KbZj3gAF3MzVMeYfeIpABnb5UoWYXqzQX2sAskCjJIYhyVhWUfh6fSmnUBv
Yl/wrCqLZm9AS29Ggr1SvVkdMKx+ZHX+RpwLfV/mqHBjon0adoiLYUujQJXvldebN1gfOIFH7FHQ
Tb+HHDKSMNAXV0+gFHq5VlNKddDb3WdfHCujNPehw0TJsb+b9bvRVxMm0dR8jw1zZSW5viGEmZZR
Sw+1yvxFEbpvFt0du+nSSycT79Okol7ZjpduOQkmh4TXguG7ax/hmrC28Tw9JcK3qkjG9yhCyoSZ
GKk22Sg0hld1pLa1Mb6x2kimjIthcgoo6wUWvEQdRWuJT4oTPrXI35ZOhCZnbnwOiLhRPbq5az0U
auFTkE8GsQAzdvw0T/OPqCy7G0oGNy6HT1Qq2a6vxu9TAbsgd5mIySQ7eW67MYf+kvlh+cbI4VQZ
+TedeO/j88Wzie68db6dYS2AnoT1xbsFnhgPlvTWhsi/TmZ7eJbgV0cY6LrR5o2tc5sCIW9OH590
bgQIbsgYb+RErsvYLEs9z8sGeAbhUeWmQlr6aftTsOU7MIak1ZbQd2I+c59KNurYoqoit2f6VqeW
vYpNzkc0gKc7sjwDGvaSBqixe92ctm29KJ4fNuVz1CSOhJxPJxGb2crMlXS+Mh9EvGG47YoiFbu7
a19U4t298ViNtEIAeIQ7KsPy7IYT+mjOrESWRMeJivzWtYzxVBjTZhFVc3MrVR0lMI1FOdNfZu3l
6MREflRlt28kKJgS6jj6644EF8EZa7Bo1RU7R/n2Ponas5M7p9maOKOU3i2zOMNBJ2omufHQsG6E
nJ6wg2q+kWxTXOYqRRvINaSQzLZt+t/hOiAU7fa6AHFBeykbL7A5OjJwGBj60SqHibS1hMMW69XI
kPsaWGYms31WtqSaO8FnEUzj2SpG6zjl2ZZF6Jw58USmGvW9RyH02YnfyNzbD7NsGBZ4drqfhppv
+GNupuAS6Cq/0XHIYX71f/PSf0ba/Wjp2d+swCWbsNbeJn4+7CST7k5zmlpCs1hNXunsrOdjCodH
xBltMxvy0DDDKzxr6RUUd6OR5Kug093nnPyyRoLylh7W7tGp2vfWt4xLItqzjK8WCgumSF29iTUi
6zpRN85ymBUTXsQ6NHMwFU/5O3zepVkDnooDmq3sGknkRmezr5h6hLGzV8ZMJHmsycfBQbHroJie
p3z4Hbl18u4Yyd7B1/UmhNrByY9WQ65HxMfzBXGjug2eIHJ7Ps3u2F/Y376xd3jnmFAq24YZ447z
dG+6a9XwJNHjXkdsqLespgpA78x5x5/7W6HNlEUYw5YMrFXy9I84OYdn3s0VYG/eRylWbmrOH4XV
rlRpi50z0f7BgUUiUzHjPi7by5SQfuXa+maitFjGZfU3LkoMtmhd2lo1V3q7B9nHTN8nvPUC94nl
tWpX5T2/ytUbyoT+6nqM54FawqjKfIlbhH9sWrnoOzBGrT+FkHQm52badofuBruDT7D7zZX+tJti
VBeuERsrljl2Y7PWJwSPcHWffxFG80c+Fj9L0GEr5kNgMtpU3BzduteWfRdB6IZoLnEDoSIIrrq0
SGxurwuE/WtRVOZ75ICvSNHUbD1JTZSU/jmsq+ies3kyoOJtiUqtFyji57vFXHDJPAZYUDVvX7+a
sewvXc3Yyuzmr9Ia/VPrJsS9jvlegjXgBFmou3TjYWWMrKYOHNSnxVbdyWKnt1Imf2I3/iTTjOZo
YbEXQJTmhP+MGSv8C8J/4y1O6AK3kfEp/W8YYaL76wG6xbzKMOt8vJ6hdPP3vOgXcZ2xWqvM4IkP
/brpzWTbdGOyzGasE5SS0V1Dw1j5M6bgOY+IUY8wUEOoC1d+4lM/amotp+co1LRjtDN63wZwMB6L
2DdukpqMXjxHwGbS5nKOI2/HEbA+TkZ1jp6yQMU3p6s03Y+kDN5Tu2YibuFiq6R1Qs/uXmvLulr6
NPUZJvqC3ktp24uA+JTPmkpzVfDZ3SahvfaGJvlIh2dWZNyfbKEbPpVRd8cPd88z0754UdfdY+K7
+Aoa6vy6aa8I0hxqLY/oVrq7i3BsmQKqP7z+NXNwDNd5iUzk+bfR85mGviO2r/+4DsJ6TXsu2Lz+
lYZ6ubEnDvyvvx3Gstr2IL3Wr/85JQIaiEpVYBDgIeZTPe9VXjGUfd5vYnb+odW5D1iPqz4exJNw
44ajKTeu2SbOnm/9+udBmV51dc36n+dKMnP4lofW/p+HpDh16iBeva7hvBxvDGhEnhp62aRIOqqW
aDbuoeMrHNJX/Xhdi2nsxHHhvr3uQIXpp9Refn1ds2v7d9jHxj+vF9aIdiH6Lj+9/lA2xlMinzqH
10uAeReBRFWM+9efhqaiJ06fcfd6CYYkT9fKdtX29a9oh6INhgK1ef0r0TFiE/ayXL/+5zqckx2o
wX71+p+trqKbAaBhiYbkgbyku46BHe2aWoUrVsYRt0BlPuUK2VaP7fAgqMJZkpjn7NF/FnQORHNA
K5AzBG9q5FJzf/cHzkm57+/pflubDvn3g1g/tXSTeT68rmpO2Av0NDBHQvSesQGGKuQdwfUZqZMh
2uFusosu+jqkSfy8akOEXBpOWhwqPa0nNIcf5Sh+dJ4+xm2aHv5ZyswA5YJXRjv9/F53lDUYTG4g
FBhgVcOtrBSoBoGOMSRbhZZ/Ie9jnvabYubT1USF+MAXupoBE25UKaONlFH5rnN3F/hNvDY7eEQl
J+OY5sEqnjPEBh3iwli15dZoUNOOOQgBn9bWGhBWus0AMNwR+rYMluLtTKedTm3wxX7uCnHMm4bk
A/idP1h0rab84cBqWEVRI7avq9xeLtlyn/2p9L2gFXZNc77PPp3TYEYa/s+HYeTLYyIW28bPz3TZ
JOwtRn7qBE2M2tRybQ7TH+HyciLW5VjTaCZq0vaO0hv+GJoNE83zkuRRdbBiw7qbNA+WOWXDYc5H
GtUdvu0+G/8URsG47il5dUxFk6Qq1DEaJwwBHnjiuZP1MSho0tGS+SF82I9+kLXb0esh97TGXhUp
dria2w/1d181qAg9wKL0T4LjJOhedhKfHQ1p1IxE6tF9ce41VJXKl3qfjIJRDx/gRTJM4aU/Pon3
fCYrKjv/Vjjgu7JBstSODaJvj64WtF0v68y9NXs75feIMmvaiWxqj0AZzmWanV++r63tFGmHZOnp
MMswOSct968sAmC7StanqQi6fZDzie/qKrwnLufUKedY0zhnBE7nbLKjb0lcrLUH1JK+nkE5i1w/
LqdqX80kSU8S0V5PsVRFdbT2nl8oKkcNeCJENA3I2WjHXas9VJ+mHhcRYJEV+LgMQGL61y9AkeuO
82ivSeRVgjU/E3bygDPLBDRki4uH9G8w8LGfBxdNgwh6DN52zyHaOkwuzrrSGb/6TYQsowlPkzHf
Ku5rQqvxXlHScld3vlDBpbWma6vpi5qglURafHhIZPcpKgrEY8j2krg7ppk/L4peyiWV7rDVIDzA
KRt3F93Kuxkk4Cc8UJzu8JknDWErbj0yOx13ZjAlb6LU02p2A2YKSKriwPmL0yR7gCYALYZLk0GJ
zB6+SyponJnHzO5IaBV5/gDUDrgiwyFiP78jzTSm6750521GWXrGMAqWRKMI8elQwujr1INJdL+w
mi8zn+gOA+3O60T8DgBkV/UF2rFelWeCrOEnzokNUFv/xnLrJYa/FKb/I2w0Q8TnPXPKPdfN5L69
7hiQwEqlWEli9KjbNorUo+yAAs3orULUk4XnwBAqRm83utB+AJct/EvTmNWjVH6KOSw5pXzM0mGo
H3Urpwt63Z8u6WdGEHyJsbeeO0WbwUmfjet5YXjz+Bi1BLczGk/xTLqynr/qpDVvup59vUWoeJht
o1v2+TSvm05TrxVoO5LnAo7wzV0Hvu9uIgb7D0HGM5KnbN4VeVw+7KD55o94IVrat/6oPtSsxrut
9a+5Nd0z3DSyNdJJXAgwWIVtfHBDf7gGpOTeJj4hTAxcpLgP1/aYkXfhdXhuDQpNxjmtARIknegf
z0BAdhWOFwg6bVo3znCbx1S+oaHaTg7opRcP4/8zQ/7HL9K7OiRIf6KkLP6dJw0A+v/ODDn/+P0j
+tH++tH8H3/0DzjEMf4lfeKmDOvfENTS/pfFAAR6uUVNaHjPvJ//pIYI0/wXAQYEgwCvJn2ILs7/
xIYIy/kXWaEG1GhpGKxBEEr+XxjUT+r8/8Y1t2wyCkko4ME5zMt9979xzcfBDJouwj8dzSOw2wi9
w6nBTpFb/p8ZGSf8weI/CDuvXVeRdQs/ERIFFOHWOYc5PdO6Qb1Ck1ORefrz4T5HvffaR73VkmWw
12wbA1X1/2N8g/WA7/2aBX57jWkdGsOcSYRXL4cB0MRQ3VSLOhrr7nd7+P4vx/L21wf5N0b2bwR7
Pp9lC2m7LsfJo8/9G9XE9GNW2wlCv95hyCHRlmquV8MxpiM0e9HtqC4WVFwutmX8nBrKCNH4wbDx
XgztocAw7pZM+KMYCNM/fzL5n0cOtrglHP7zPEO6v+XjSATzAYVqIBmxOW1Z0LNOpl0dmsDHhkjf
uUPVrBDF0VkSrEbBZm+MqkGxVwH4aeI63OkBKHkw9qu67aGW6ZAszVx/ZInxHmEE69zqF3mxb2mF
xpU81jshwnctDwlaNnV7acmc3A46Zig4wC1b6Y9cnJHklytXRg5mPLNampTXCx0D31A50TKyvwso
V+jjaYqYvSLCzhcLSH7GWgrzzRc2FEEzxhBYBqxDB/rmHqNq2zfNStecUwwGYBHWBfZmzTznft6s
+mF6NyP3NjG2/RfkvscF8NupKXULeg5nJpAc43egjYfCgPhmTs0ylOYGGw3kPG8i071rTzE/agO1
7Dq2alrUlrtODPe7KKMOzTLVmXa0d4Kl6XEYBUK/RizMlnhyqyc2uKdo4yFbKR19Z5K/uHMlldQs
MM5lfh8U03TTtdN1NWgUzHWtWHqTNR2ER70/oT+wcSsmsrakuaHhV2aJRamRddWmNSx1aad87xUN
AylM40B3k6Nyx3MLjHapfKTBYvKnvZvnx2Tq4vWIOXyppzLBiTF+hBb8ciZseCYRYIyaHC9kjh/7
rntEXV7tet8t4CGOl7Hbo+9G0GfMyW5Ip5egG4blZKYXWRNyohIEmHHOiWjojPXKpvHkRCEkuNE2
V9lkxSi9EIfZQX0aMvESzCH2uWHftB4GZILHmi5T+j3vWTBrgZtsg4YsLZ1EH9eyP1kbo85yxoOJ
RmAluj44WVZ+zad0uP3zNfYML/n3u5PUHbCMBIHotimc+RT5l/yKlDUPnAKYq0kXpBSiAT1ilLiY
1UNhZlwpzYGKLJZFpol9MYo3Ch/HKajublqXK0+pZBmrbE2vq0FgDr9Yq2DAy15+I4zWuqRtsYfg
TjwmYb7/5ZP/lvbBfUsSlm4TaMidi0S3+e7xL588rxtXi02KzayOT0Fg2PvcK+wtjY98IzVtoaeT
uYwLRJpCtyqWyjSS88Q7TlgLiyGI1l02MItn3YSbB8cIuDuMctzmcI3AkO2tVVKEq0ROD73FAonh
CH2Og3DYSbwz5D+1VMySd//8rcRvER98KwgSjqvrZAYZUGLmu/W/fCtLE0NuxJxNVoFOXwLZngBJ
9nGBbqeldmR3JxqAX3lBKfVgawAVxFRhnfKaA9o96EKG8V8GiGfwxr+fIoyGRDs4hO1wE/79NswH
xnGGH25pj71i+moNCEwm/D/RgsF3OnV+vOE2+VNrdHvueMHciPEOlNZpCDVM82Uul0KHDanH/aGa
8mmhGUWDNNU/TkSmkyNvudTdzUWdyXwbhwjXzMr2kQmPlyYsHxyPYtUDx+vw6v+34/0fZ5GFhoPh
zyZqguLi70GkdjsMCjcPozOB2xs3qh4UZ1l2hbs4ij0kMbT/7BgVIkTUQMKLoV0KLVmNP0LLcpYJ
N3P0zq80VGxaeIo/Uw7rfz4nvN8yLIz5fKAQix6CT8g4+NsMIsEEgbQO30IQ4w8lAvAtcetuGQb5
XZeTd2oaDCVa3vdIKkbI+Xo9HjQUuhuIqVg9dBGi+ZD3tLTqc1XmAQJGqQCItPZCM1Nxd7JvrtCM
u5AJligN53SkIUkh+eI10XuHQlz1MrneCAhYtB/KjuSpFiJ7zxD7LHWUsIcRhfgG1Gy8iRz7+9B6
OTqRMl5UlY0mte0zKNYjByhXkCm8L8Tfh7wroWqNpbUJyCJagguhU4qhj0Oe1hsQ4jrrAxoXnnnw
9dK+Ki0+TLIKToLSbF5gZwtNqD7w43F93OOasNFEIXjL0P9oLk7MA6rB4FwjdOM+faS+i9lnBCKv
jdZOY0lCByd/tTIRoB2grxXbVg0ktr0YhGVvUjeNL+4Y90tcL/G2yonYcWnhN6ZNxY6WnJDK2dsT
MRt6QdHOqTb//KOjCDR+G51dx5FMf1zOT2FK1/ntVhDoPdTEIGSeoJylpjVBei5kK4n68AHOqMQ5
OHnjHKLEcA5uWv6hdbq2fu5PgwhbdjqFtKoYySaNQjAlBvVa1054bJ2iAdgGxDYxcCcoi6ZHMTZf
M/h/UdZOeUEFYL3UpXd/7vcDZEgQMYedSZbll5v/atBTfIRJzAAV90zBRI1/fuy1fTBmw1oOhthE
VVC/uXrNKi9ClELZoH6jJSW31qCj2x8mBcHBAZogC0Sp86t6qXcHiO7hshZFeVcEgFCelzd70Ai+
9uyXLE3tF6z59bpSbb9+7lPxYJMLMpLbW4P4md+hpgChpA5m6vni88GL8tvMlj37JtmmAWvjDaHb
8QUrd3KhxbHtETOiGmDruev54nMzHVrgDIFOZVGfvjnphHyVT09c44yokjOZqvIN7xQUXbqGCB8v
4943z0U7Yed8PqWbd1O+sJhO1sFa5rr5Jjqn20KdCChqodb6e3MaAJQVCk5M3TTkk/qwgWRZgnvw
+lUG8uYN/vB4rDMUnqMvF/U0OV9MsFhUpLOtbbYlOj6dMq7bz2TE8lfpZN1wtZ7aKBIndxrRYplq
pClY27epynYa8oJNkIKz6mOGa2jrKj42A9J6zVA/6LPTgpnsdOeGKaKpvDE3kSanK7Pkdp1RHuRq
6MM1OVjctruSml4XFEgVfvpBI979DLpdB0ZEoK9+B+einTKflqQ5b0Z5XtIXd5IVustXp4uqU04f
8Y4JO1+y4Kb7ylAHwkfDY9VFermOKcHcU/w8e72Z5/PtQDtRw7XkI019HQpDntLG/RST0b2OWCdf
k1h82sDdaA+w5UZC34YRtiJzfoeeWfU6ZcG2nhqSH3T5+nwIRw2f3iDM/XOTkCNtNzhMUnUnl69D
nBSvvH+IJZICS7wwfVVvgpmEYyaKnpBQb5qv6PcWxf35mmPFL35ildfn1tCYvzQn787PLR1ru1Q6
8mUDw5uThNr5+RDgJjq7ldKAgjO7aRvOJUTlE8VIyifMQHij9LDw5hCgts93//2PvflVE6wNuPA/
7NATl7rg8ERAXztDcHhEWc8timmjRYb5lk30NJyJVU4ZgkNzZEhXqcmtS+8N1qXRP0Jk+3Bg2KOK
6RsNDY02muNcOlVWKwf11Qpb1TwRGVNAf1HxAmfK2KgJiRr6kZAWnGEDCNYueki//e9NyHA11Toe
tPGocC2eEvTNfz10+NyWYc9PhVaPFt8oEZA/X/ajySrplXNzskW5a1RAp0vFGqwtgVf0OZA5Ci11
bIYgY+II6q/qjb1em+b5r01pIA8Z6vvzvYE3lhenz7f2PAQ6sW7cAyDER8vDRpLlmwqLwVubOPIi
ivqjqzli9bwFGf3j+RqgYfv5Wj2/8/laq7d/vfb//Lv5NX8C2GuEIWR2UY73EDU0Zoy0YqbN5vOh
SvgxGpVPmxh+0V/7kBcTzJQhnv17H6b8gm4Ygr6GtCX0UdwikzG8+BOe5Xnr+WDA+1vl1BC2FZCz
vdXV40IJp7+bg3dJ9XCC5MQW8Ov+XpVqK/WO4a8iNmpJJtuiosSMFK0EVgTXaj50MGj6e0kc0bVi
gfTcsjUjOOd9cQo6e7gakMgaUfaYDQMzuffddxYaznWIoQJArPf2baun50yo5F7xf1BSn86J3rYb
Z45TgV+RXdOYBPmFmWr5Pqysb2PUZlcmScapRc6TpZN/BNipHc1WTnvk2FvfL/RNiAxqWUxuczO7
obll87PgmMPpv/29d2KhCJo66jbPNz1f0Oh1YNb1Xp//5O/90tTfcDZbh+f+51ul6PQNvbtmiXQR
wZiK1MENK/e1iIBIF4l/eW6NULlWFX3SjbA85zXFgnDS/erPopdoTKLJXNsMzLdSGe4r6XfRiiRN
Y8va8A8a/u6ZboJJEAGupSl2xzdgFhmy0CpbA/cc37yoMLZZMafOzJsJ3fNdNQbA7eY3W3LcoZjX
9mZm5iek8+YyjbCpBGXnTBRJnBOdWpr9rDGBOrpHCzf80UCLdB2MorIXkrk7HYvLcxeMXbk2MTev
vBlv78W9JAmj6B6NnrebJjGrteOFPXomvzq2AxEDz1eLwJV3H/7580WkUd3DKMqjrCZ5fe56/jXi
NW5ZprzlpMrZUa5sIHgYhU/T/KwV9ZGby3ROi3BHcMJ0VZmnXo3UwGCSyWBdVWX92ihp3UfMYc+t
5ztcY44soyaw6/gbr3IeGoRWfD7f8dw1hMNPG/zW6bkrQIC4sxOgq88Xy6b+5Wd82nqQd7sdTcxu
ASgWHBmXpIXuP289H5Kezn2qmCg6mvrffRqi5qUTZt3u732mkS9jmca3qkhZL9McRtfJuocqlYt5
Ja8erT2PU13887nltVP1kMYqjhiXnnsGojkXIIBRWLnUOrqKL510jXi16gLuZSKw2M5T9hIp4z4C
J7vgoInXeH4gYENn5Wp6cBci8EzYYUJ+J1Ss/UZ2Tb6omyG6GKMqz05wSbM8ujz3uIUdHEuM7rIy
nLsa1KGLJYPBvCWbybhF9ftzo/WJlQ6FdnZ9vzy3lnaQVZpy96CJvZL2OGwDDxJ9IiVWmuoA4tb6
SgVIokoNh0n0EWhSf9HpUp61OpVnUZsJdZ+BULG+k2djfng+U9yhTw3/0i9MC38kV1wdCGy7UIyR
wnw6XvWri2GaovQJg1MyZPWdTiBiK1gIe3tGUy3/3pYx/jQj4Gd3o9w5xCKkDQER+QMCMeZJL2g3
sTcEH6ocuqWL5oZODLOPkWw9PKIS+wHix0PW19qrZVb+NppnJLYz+a86OqVbqdWbSqACQmzkkOHU
k4Ix691sBtmXlCgUanJsiYbwOV9zubxjdMPTINY98WJnVZXjeRitNw9n8AoRHqYi8jBfGvAVQ0Rf
2TF7vC+js1StC8A2Fy8gB8Z9HpjxGg4ClKmsJ+ZEqy+oeNU60yPSnhqvPanOK46GXSGaFGptJAcU
rvltzKLxhvMw3JOavRE4TNcpHx/tHZPUsJerooqvQSRG0hqK1qWRHYKG9krk1wPBZEtvJAnPhsnA
1KX8QxkB+inoYPsabsiqTeCQBJlEnFHG8dnKpglJVEP+le1pOF/nn6xu+vZU0C1f9E0UXmG6XH1Y
wvWC0jS2YgvlgluXdzRL7g7XXnP2n4akHLhKYHYftq7Fq9x3AToFabipQvRJWm+bV9n/fELbKGIg
T+iK6MZtuT9AZdnG6LE3urTcPfpoeadh1i1CW209o+Fwm0IOqMTAajDsq6ws39iwM6hF3eQVh+cB
oyKGzIo0OaaX8pECknuxKhp58xYKHfEwd04/rEB12HcMSeLh1+R/RF5WnSKzJmG+pXi2zzttSXUi
vrZZd869Mn9g1x2X5N0zDQYAfPOGBCCzRiKKx4z9XGekukWltsY9gl7S/gxaJ/w+5egHI8s3jtQM
WE/nYTwyV+L8QqNhrSZab3tbr5hzJuYhsCZ10iwaygSunh2wstegt+8lkSlv4fgYCuqX/si0DEBd
uB1Shl4UvwaZWEZOVhTexWPlF/GFlKhd0tBw20ofEXAB6oUstuwR0pNetxCJt3rWvTz/LDOIlYaF
5hUCccxPvBiVe/HbfsKTbUYvJLM3FOKi4NLYxQdYPLIbU/TZ/eTgtezN3fMje0VGjEXaEIbUTdEK
V1R0wJ1s7bgzA3Gd+DKlX0ZnljkGYQbtpquRP5bFJi/ibq/7WvzQ6+BDFqJfe14jd90oCKoEc7Ot
27L8CAoyMmurmk5YNeLlkPH9vDjmplrQV5C2sEAdmevnpGfUGEHsZnxBxMRkKZkm/ZDHw09wE/UJ
fu5dD0LxIvIop7OJJfi5iV2u3QR1NaxiWhOj0ce35ywtA/G9SzqbyiLrppysSvmGHj7fQsz7UKbh
XQ2pvCvOCwokUV2To8Pm8wUfdd4+8OofZV7KZkvaEQMSFqBViBRlm6UCeorWapxZwGp7UQiyM+1d
WZhQSrL6C5zycERhjLqKZcWJIdpddPzJD2YqMRkvE8FtRHZ9iLqZoNtAkIQO+2ZUcuJeP+jQF4Oe
tEm47L7M6ytmtItOrOVrrxPhNoXYuRQsYi1CxiK61Hnx6g8duvFDWoX3Wh2ayiMVg3ZvHFTxHm3P
fGbxUFghfpYRYkWrpUwUO/6IpXdzIKHZLtxKs+6mV8m7KIlfIfAup/XDvhIJFGoeFbb7QAY+MngZ
XtE9R1dBvsVyMhh8TQ1eO/XAH7CAnH1vHLscz59dh8Ev/GpNZ9cf4MR3qTL1U6nUR0Gv5Ng7ksoP
HWqqZGgEcBqQ6YequZzSlU7g46InZlVUrjr5Tlqfns8ICIKzRZGMDnb9VWA1uzng5RcoMfS1Z1N5
hlqGWtcsdlwi/SIuBnPdoA859TTET1yRvwJsgZs+TVDZmLnw1gYiwQXSUHpSeqrv6C5CsskFKOJx
2kVA0nCjiRaFWO0tPSHIizWtCr+BI9e+8rg1zQepaVKMVSzQWOvm9SbpJv9Q4mWYl77pCq9DuGlI
OgfQFK6yrK/e8YZ+jyDELUrLH9cwRc1jxnSjgP2HSsf5Nhpjtm/Gvjmh6+IMnudpidGcyaI71aVB
SpBiedZTqZDaAV+LZNlIa0b3ekorNWE8aVOv8CCni1qf4McEZXxNMnToSrW3imbPwkKNQIU1KbbS
FPs8ZiZQ9172cJXPVDxGAUpwjAKAbKD8UuFrlo/DSdrOrA7kUP696U3FyUijkr+VaNsp0s5FMfU/
h/97EpTeX3vmlwKSETciFdEabcVwq9tmYiTt8pXeBA9lWOZt1EkDlF3Wb306KSsb9s9SL1OGOoff
AGdsAQXGZxnqyeLRhcJZ+7LRDxmhjoQZFLhZECNo1E1mLfCfGIFfWEnrJ7PBLV9WhtrmlYe+qYXV
4hkifa21KrwTCLnIcbRQ9SxrKNvY96quRkCtc4En6XBw/W4u5zXBEZmi2EeawTWsrE2V/KhVGq0C
6utHZjdI0mOjererMNxh5e7Pz4fCLoez5kFliKgnr1It2zayR3Mp0+I2wAS/wWj4wzTCQ+/GzBZF
gThNmtPSciqkgTnoAdzU5CcPAT2ZguRH1i7NMQxtH2u9CxlZh3UaQAVY2VFuES80mudJc006eXRN
KSB0aQRZAC+XxLePfkgvDnRtzkUWpIdER8Y7NhBsgqxqDwaKdM5b9VaIdnYlOG33C+tJeRLY9ncx
JzMuFZsMKlW7B1fCLsAWje1GEC3m2dEmNz2iMFvrT6Xieh0X1PrdCidKZ8/Osz9ZTSFVqygwSine
Ys+NdmEI0GTsC4cLTNeWeYUSEH7OxAXqfYZl+oVVoTrC/714vS9ORdv/whGdf9JHO1NbvpadAXPD
Y6AxVaHf68RLLlExvIyO2qAp+ciHpjsMllXdaEtgQbW8F+SFa3iL1ZdVtmLLv4UTnglxzlJuOn2I
ni+tvE8M3GqjTYRAJc3YXqomXFkjS4CFKnJMSSz3q8zCzyOms+jd+iX7OYGqfdGH7BYidTmLRoeU
zoIWztlPlHbD1jHxb2JRKvaOQchoaiGT4wLRUE7BpwL+HO5HVY03aD5llF3bHiLDxErqKEcc5wCI
69vzoaurc5B4zjc/ND4puHz3K1sdkeSNCwMZwVbrIWcp+AnHlrS1Q233OARmgHIS0pAbiSXdM5nf
B7gA9v0oI9S++H1GZ/jU+nLcdchO14DJ8Wt01rRz6Afys+UfGufp1vBCtN8u/g4rn1dRvmterLmi
VU3qMMiv0fORiUHDZuqCNXghsnpaJiIKz4HngiIZgps5qOBI92Rg8dcWD9u3i0Uuk+yDpj4/jIf3
jc61xIJyNyZ41lQxbcgAxj5sSJ0mZ1yqJvtTYSAnj0hNUh5piUYz2bdxETWGImdSZ+XdaUwy1lZl
sMr6jkkan+nTa69WBN9Fph1WIw0ixvLZ3FCZxlDUth5+y9pdiSKVSxNy/6Uai5NjyPZYRKASNGzt
xvxQG+EHiiqKj0EiuCCTdt0ge9z1Zg3zym8Q6UcZU8oez4JWtfWPPg5XHaD3ZaRpYmcIyYXjBY9y
fuAIfxuGTjtFXZ/v/poeepaqN4jTWWx3LRg3mDsnv2zl1rVN+1hb79iBwnPVM61i6ZMR10dAnpZ7
t155WEINql+G6qv9KJ3vLerD4/OhGjtrh2Nh51tTdH0+VKDKaouJGTEKBbUNqFhpWY2YzlQPZtK5
WkPmbY3a0xn9O7l2WitY65MPL9g2g1/U9CnWRUeQKPnKEMI7a1bzwlqO8UWX/i0TbbowKNOtQn/s
DkVedQdXd7pDqhOybLCAXOaxcKlj6+o1rsotVapkmdVjsetUb6+BvFu085sWEUj4ldRGsklVWm+t
EdgxVXBcQLXMNtRSWRDK6KAa/WphZjgULu5r9DDdpqqNTQgc6RLacMz1Ak+rZZNkPJDsl3u0/+IK
7kwO+/qQ2PkmHRMaxg7O8UTW9lmvs4RzpClOE/20T3JaCgvaNvM1w5LRbuhiKJnw7HYYcY55qZLT
aLIiFS0WS2luY+k4CBS6YltqJkqWEGUQI1EO+TeO9lDraXoGI6RBq0Gz7SWv2QiD38owLlmT3WEy
kosUm/qhnVCOFrO6ZPQDcxEirlvE5CniOaz+ILTablv48RlrxJGriDZojALEs46qD7Ba+0TrRswa
bL86m73QCC9q8UPoabG2m8A9+B0Nel15O0n+46KQlcCREIpDp8bdNLAEZCnuHIqIRohbiBeHidJh
VD18o2ZY2nBrz57LxclK59C100ucR3cHX/ip60YXZj/kpChMz54sX+m12gcZ1jDU82Tb9ZIfevAX
gQA4kKZFshcSV7pZQttyECY6kllXiRM0tZXBjJHvEYBJWyR2rTZxMGgvZN7298y3S1CV+VdeIXgE
EvTRT3Rkuih5wf1Ddz32zlXVxlfdZqFL+TOg2kq51y8BIUG4ZHXjI7WvJJ7Sfn7qzSg7VIwcDBA0
U2Bpx7hptOvQKxB7RbwFBGQxGinrRBjkwPk7BDusGjreTtQ01lSXL+0snnVxIWNOjDCQe1j601Fn
/jqTsKMx5RhoQ7PI9elztBwS5XjSV4ArTKS1y7ygLDIFpf7ieqiUw/bhuElvL3K7v2U6q+gZN04n
aAvquz12adsvDQDwXG11tRkqLXooZKVHZP0feTN8cXctECVxrlVIvhbBHCqVPvOlZEDFZHSLz5QE
PAOJ2ENv+jmtifR0Aj/Ci+7r3GTHuqJJIED1oUZYkKuDx6sbJuu1r2KxCxqo4pBx9bNMXHRbTo3o
nZXJcnz6HW3sXpnZLAZiveCRDpixopHSzwiRTW8KdbS448Yd2Boiu9S+szrjTYgYPkiWGjhmymGn
xcQEBNnUbto8tza+P0HshgcDOOVHbeEnoCyp36waIVDR+rCvfLp5wRgmV9/BKRwqZzW4Jsmfhn2p
JwLAdTdMzvpw7MexeTdj/wfyKIZloqbxzVHrS0nKOYyRpi8KzdlCr8j4haulw+l4JqmHTLAAL7ff
5MuGBtyiwx3XjrHAzNaVK5J3kGfUmg1dEZNn3eHftTNio0gwLBcTiQ2bsolJPWqahUx6po7gq3dG
ubeUW4KO88N1m1RHpxGk01iMeYO4tSmDmh7l716iQCS6/XcvPKPL6b5zHn8fqsJ6KI7vFi5wAAfP
6fZpHwWrIst+9D6rtMSOyUqZHxqH/j8uknOUbTItc76CnHilggAQJijl+G2q8drkxrvS9KXGgH2y
BD2yjpCQh4xoBLR1xLyi9h5kelqbHBXoEgvm3Wi17A/8BNCXrbg+55NDz6DjiksD3X4ESZwui7Ho
rwGt0U2spv4aRl82YWx3+BZYOZocPNhznT8Y+Qa2eoneKRheE99b6LibjwUEhWUaTzfipJw/IkWB
i+Wi9hHpWbZUhVIPrG64pBw7vLc6Z6luN8fnElKBnFyOskiQJiX5jaytZJl3FrOAxrSSTajJH6qp
nFtG5OK5BlYahyKERJtthW+13xm6Ub5XtPmBh2H7rdSBUSbYcaVOlNbgPKVdEpAQAdPXBqv0I8Ft
wYvhYWRh8BW6g1hJHdJyPfkv/dRoJz1uvkJmbhTP6BOmcxfm+WDmprEaKCMumYipU0pa5KmGiCL6
n6YWeK9h6rWQr2FjyKF5Q4qSbbu6id9b+esZmgEaejzZ3E+YEPvTwgg0/9xbFg6cqsouhhfVZ2sK
YbbNSSuiefFsu/6j61FjMOhsHJOTCHJHzmf97DqZnfi9UbJ1KfKwwMVbF6gSahCGZNMfd6qIfvRl
V1zstgEE0Jn9DnX4kiR71CA1QRkZM8dNHglKE8TyIs711Vn/cAkxuRcDBvpRZuprLuNBJ+xoaXc/
RaS5S0cS3unAKBmHmJEgXeKYhFR0GjTE+GWnrC8/JZ8Z14raeO0wAmN0oPqK1TS8tSKW7xXWAuDD
lPXApLQXAIzQMqaQ1erox1uddOSdJ3sscyg60YMRT2q0wR3aT/UCmplLp4YxZewQNU3Lxg6nr8jT
r5gV9X1j+NbadsASddILjr07jJ+6u+YbYVcyx4FqmYCOrqgsWMxeDTvxt8DExCmpI4fJID9cDcR/
oUeV/SW6hNZzo4yvcGQNkJJ7VWip/PRC6BuT9mOI6eDj5+huFOl1AmA5H32VF4/aRo4AO5pcKiMO
75BFzlMq3Xc35HrsarvdN2lcv/j2WII1xLfdDGG6truQWQMu1DPLiuq9oYg7YKX+HOrIPoRSoqpu
zJJMw1mlkUzfS1+ZW7pF4alA1QiYrhMPwx6LRUrb+FUkRgmd8uqqagBCMxlbrxzbH67GpHASAI3D
UJ+Wror+JLiu+eVLGytNY3/PHLi6oYZpPgxd5j9NWB/isNwQ10Hqt/CcOzEBDfOOzlljAiq2pPkM
96FPMOhhvmxj9V7ZrEDS+a1Ogo+kmONhA5XgpsZ/fIEoUO/zqkJ9LFTz18yfkHldc8iGlSS9YM8M
flpu9xZkKvsEm8xE3FjpkyIxrRb5hUwiikhtEr7P6SRazN0f3P75GVVldzo9PS06M7Go762UL/zM
ZQJN5qU13OluGNYvwyvSAwsROmfDOCd2h0/wuYEL0ZultNBj0CJ90rhtXuIRDGnqwTLrOu1b2xfy
zc2LE/kg1LYrM3uwpIhPAsf6Aljkx9gbV3OOmaDMoJYVFZOd7WIOhHLtHqZZWFH7+UvkinMzCZta
5YhP0jNT6uLWtLBkbN2ww7zRuCZwxEjAKMyViljHXU++wZTgjIpmsJDUMq7H58HKgK9e0yaVr5Xa
sz5zgQlQ8BaU4ZZabkLnZPl8Gh2jX9tgM/bwzxBdhr9CmWUvTg53uMpr7KhAYaGPLWJtuMoINbdk
ZklDOnhIuynuRag+sgIR4Ji7/BatOA+dJU7SS6KbF35yxfmIA5xxW7YD4I2m8y8VNkRsnrF791nJ
fRXM0jAy58U1CLOCxEGN5rLnlZTOLf2EAn5atfrMIozdDMUOKrXRso+DHUCOJwrl7JDsrdyUIaE0
aWLWhXMjPCa4jgMUJOKbBLx0u9wkvpWtMkfLL2HbEFoMilnNzaSxGYx7mkL4wNEdz+4WkjpfI2yU
UccolFKSOmsDpoCmq0hHBpNcU1GjN9efmD4w4HAjDVmBDaDkR1g6zy/WlUN+iK2QinoBd6/s3PBo
pyaa2zDdsQZsPrK2WiEgyXYpbPg99MR3piTT9/lJEWvj84mc95hN8v58Mr/keuAqHA9drj2gWZZ5
E95aM7EOjR1pa9o41oczulBTUvHDr5M5xH7cOCBL126tDwe5pho1/MRyRP0UktmDiru3Jm2NcGDC
Tk8i6UFZaMafbjoMq5JFFBE5qXg1uB0B7m3fzCwv3rxL2OFDFQyAy8KmrrJLXDM/yBkKYdBzD5Mu
Oz4fkjGgSqDH9sWren2JK52R0RjUUVV/GhkdNx/VwaGr5poqDIp59sjxFmvYw6gB5mg+FjAJ0VvW
CRt8eBElwat5UposlZ3u0UPNglLh7Wo92CU6At5FEjTmpTSGpRfmOMGDT0tvxAd57LBAPGdc4lhw
A7+9+GlkXWIUUEBfYHe6kUOaneihCXcat9PE83ZTiQk4LB1nBRfMvlObIwhQaxNzD+kppbSvXVuW
OV8I8+21cJEHljLvvzTzMSv+kLelxrpFynaaTDwjI/axD+bdZE1aTEAI/PE+QJt8Jmbf3JIuih5C
cm9MhLPDt51uQFRSI4z1/AJdTR48Gg8b4ZnqYf8Pe+exHLuxZdF/6TkUsInEoCflDauK3k0Ql5ck
XMJ7fH0vlPTelfQ6FNHzHghRjuJlFSqR55y91w51tnSR6t6Faywx39k0AtUAd2Pu3jQjydOlZOSn
i5Ng5Paz0NqvVAuKR9vMzK10G4Lto7HlWj01b066qn3Lf2Ozn+wG4s03Ew0QUNvRhloR5VwAGw+R
W7kTZRNsE4bab9Iky4JZUgCdOWneZedqBx3SFKz2+WbYJlxeB9EsndCJVrKXwQnVRniKacyfrnf1
ULggkaPLCNG47zz7hxqCLQEhEK9iLIHlUDls48Oj3bj39rXnEwaFsWuCsNn1bfgR9pTBKJNH/KYC
78ZmwmWPYSG5ZRPbnMCf/XFQccK/9vogYJraUVvNLUImOqp1mJtXxV6TBh0bI5refLoLkzUS4Dwm
yFlCLltY6nsuTzfwYiBVBcMiYoOwE1Yj7i0G7Rdg01u9k1zsATTrq7bNiR222R9BgmlvFKpLWr9A
xUANOs9+qaqV1mfIdx3/zp7X7+uhMTEULswxCleFqE5kmu0m07z/1aOb5xaNawBhi5Qs9robmpfa
d++tIh0O13vXg3RpYmmDpCNWAxmbyj58dHUreByH76S1e8gOmn8wOPEYgZvnBFzVQxU4DdtUk7Z1
0mhv/lDBKhyD5NazKSGADwWrMYY2qmmafc5a/Y9bmNGHDY0JcowbkK4he/8b9ucAmF35dL2n8Iyv
VYAlqOy0u6Kwps8xx0pe2OK7LplztLWCkqDfBqUwAAqCiQlsyzlYsnUOMwKfgIrrzflBrxc3Acr8
nTV3pFsghbitkaZd76refBvxLdwbwni2GO6/ZKlmrQxLJmdh2QRoFCPMZCM4xrkqYQ+PVnUToZla
DG2Kg7EtgrPlxNvrEuDP6wAKgGTVJKTWcSHdtFMKy6iu8LFSAz5oOnJhwQjwWTKfRiiotLdeNO8e
Pihd643HgjiAnYONeqWVdf2MYV3fJK4RblqoGs9VCVFUjbRYzawhM2Sumro2sy6FiUY8MfT7zAoi
qmy32RLUYGGFjVBj2ya4x7Km6A5ZqwOiEN/+disRZvT7YxieoKiERbfJWmlcrodSdGIZsn2muOex
aQ4+iQcWqFJ6iC9HP9u3pjk8Z+gCF1lnEWXZyv4ZOhchN1S0ZvFRCfszE0byQHKMux+Ytm8IOnTf
eluwN8iyp7rzYfOaLVl9XXRLKqZ9FxvCPTtevb7eKxIqRteeo1VA9E38PXuGgAdfY//mNBVyYvzk
aG+jYVW1nDlh7nW7zBz7e4CI8q4Mt9c7vZv295UWIBUryWkp5hfghp6pchmAXQaC9WaYlM+J0v1x
yFwLPEEV9fnO88Rusgglaeqp2lLMOK9VJ05G3mj33hxyMbof/AHpplTQvZaOgUyUDbSAbpZh4XDZ
f6xtWq3L62IHZlc7XG9dl8Hrrethxga5sb+usFjBt9XL1wJ/4LVIZ9Ejk+bfj9uMXUPbGt/7+XGb
iS+bEwOHGBettUx0rIjEIJAW6Y01k0+vYMzfkcSctPELk/9v366bL93+ikHlBIsyQL4ESgBFhP4W
Y5RfOYBFFk01uKduPlxv+Wn2xy36jBtOJ4fZa+IeSr92D4Mw/rj167HSwn0AuhRQQHKyqN1P11sd
UHHag5GNSFvsfz15ffzXy6L5p8KMFBU/xDzy6wmIqPHaDKlBm7oeSAz16YMVo/YYhLa6Ne3pmJKZ
+xR0bv6YwvjzyZ6t6SFssjD1GSzGZnDUhFwWVlLvDdMct5YI0ge2ohhWKtv59Psv2tb+h8iSfacj
feIz9ba1NaYXr2pLjN6MyGkzfjCbbcAnl9UZuMiXl4FYQw+Bb6cJjY/Khfjrx+rdopxcNyBVwLu7
hKr0ExNGdF0318Pg6X/cgqT2x62Cvw4MaUBTSYoz5W5xsFRRXyJvqi+e0wZnh7E5PUaaOzmh9V7R
O8epUeUWS8kajAWpwqPmr6i1w3fpTQem9Hu/sa2XuEmrw8gsfxm03LW8rFuZbMYHj+wdd2g/Et4o
Jia49tIO+7cEiXOKMXAtOmWlW7cdgrPZ5686WrzHwS+r+94nvNTz5KPqmen7ebFsaY8ePQcN3PUQ
xPiw+HHiHppufBlCE8pHr6U34L60rcZ88PrQ9eBw4cP/xCsCpPLrwrCYrLcGDIR/H7y41tJFjDD5
4PaFaQHamk0po7WnCe3li76ysiM4rX/dhOWSQe5Q2fF6i+35ssJNtRpbWtLX6WJXOe+aKOrbwiry
Bxtae0p+Mrg0oD0jbNN52sREXTv4tpLLTvXj6zBgWuoJaVtoeeDt+pI+UYR04qzl9bzghP+6ZauL
yrvs1siCdyv3s1M1j95zSPBkrjpU76SePhTJvnRQS0CNg6XrrirA+sQ01uHKzXBoU21/ZlnI99pU
DPB1At2z0kb3p6Xx51Q+uVo6fWg6kKuM5uzR8aylM3fpfx2GfPwpMCFvrw9FSL8ztDVPZMWRPlPT
WgzwK/Gldr45Qxf4gJFqVfqrU3HiWqWDI5i83zXYFCL1vFI7BJb8Ru6DZTUQ2nLyAutJY9ncKc/X
+Pg9a4toyKHNbB4Do1JfWW4cNcCvv25o+XgQx9h2mLG2c0/J05jEhMyPs5gwKtnJG0p2SW2R/nGL
Jr28Seh47C2tRb2BFKskgNLLPP0GBAjUh+vN68GdH7ze0rFeHGped33Ivb6OsSk+1ak6p70sH1z/
fnDr7vF6mJzwoU29+szcsHtktTCWQz+HjfUpjMWoSw7RmAW3TY0LK3I7/WdDaEtmE9Vs7Xy3/BGJ
RD73mlMcCm3umIejfK5Ds9mokMHzMN9NpxhKHuOmQ1b4NgUVb5TXc9bQ26Vri87hdPVE/T8a4R/Q
CA6G3H9CI4x0xr/+wkWYf+J3LoLt/GbplH2ezu4YicDsMOu/6ua//4tndMyztsT2K5GjOHjL/o1G
MH8ThgmuA52KY9KM4v9X520T/vd/aYb1Gwx+lGagEyyD3aP7f0EjWP9hdjVBtRlILCTnPC63vznc
DFw1ZR4KufCQRznli5NBcR5Kdy/zZNd0ZM+RQ33f9eo5tuF/gwhuZo0FTFa2F289w+rFAkVrr4lD
W9YbhodWQKqt1WzMbtwKVx4gpRsEnLA6ZE/wHrgsJuk3Tcs7A0G4XcdHeLV3Oa070f780wfxv3AV
rP9wlppSGLyHHgePWdf8/J+cvI2vDBkDt2EYhTpBvyWnbmXr6U0YxXd+Zm2CiW7lKlY1g7942Vfv
YzA9hFoJnaA42FX8pPXubmh9km/Vlk74DU2oxr81BtJJkFEZSbylTPTMo4s/u6EYDakIQnNl6YpI
kRqhEgJVKJIlYyQ3/45ysfznv/A/8AzzH+giSvUcF2uqM/sX//QH4k4KgsmjtjeGivFEdBuO7l64
7Wm0PDZL9raYpUIDpO9//r1XYsZfDMn8Ykci8tVtTm5p23/9xYPnojpJmjkmnQy8engts3Gb6oe+
CU9oPm4G16I/xqgJ6eaS8kG6cI7qBLjVp9kZ2xE/ej7AcGtfFZpDJppbSDz73mpfQcK/OkF0R7rD
xL58Eer+rgADEDMyBtnhFqg3wAyZkMUnAsWMonkzufpyCR4OZai9GF0MZTxGeIDyEpoYo8xDZ7rH
gSajezPNuRXnvLDuLUMyXQ0YUOvihxmlL1WaXmJHMrVxkd0p4EX92RPqokdv//zmmf9hJp7fPIvp
rslbZ+jib1ANn+5kgRrWWxjWcx5UW6PJjhWZdj1kQqt7nhSqFDjxeT5uJG9DlOlHHT5rigQ4lA68
fUBppBzL9txDzU/Kh3/+99nu/On9/dOVMzIFYoszLwt//XSpbLUpS7Bde1N5dhp65exDm9A9aAnB
okZ+bOyPVrfvGJM/mV72Mw79d2+0X4O+u8B0t/LiMdUB1OsYkqf9pLurifK8ScwP+ic7ognBRDgr
GgMbSrr3hJF+VG+kQmFSTEuFKyLGaYh3ZYOWcRGI8WgP0ZoU1DUDlUdYu6nFzgCUfFoF7CGmx1B0
P5iYPXVGerTxjg9utsARsDM1bxXEHmEfanoUwFYzUuWVrr1JDCRB/uGRRHGduYTdqS/zta45mzou
zkOqGFJGDwnvts++0qEH7O4Ee2vPxvCtwn0avGkB2SI1XQy/uIUDvQCAKj6dSrCBnUjAEcs6djYG
4aWNb5xB4u/ZiO29FvqIwuDgXKSe42dODkR47gVwwVgYH02vuI+aZhx2LkMAU8fTUZ/6vr1EtdhR
P27KV7fqiJ6iTR2Hp84AjNYgW5oYKMdiCfxm1TiIPP38BtHFMaPWoI2GrCDf4KNAcmgUC6HItzKY
4OjlaiDSL428XZmnR3Bwl5hmlVTTIcAG7kE9+5r64mTF1Tmy420fYr1t5h5fSUc6kj/M0v/hIbjL
To0b3WmheTOYKU1F+r904mvG+WSOHwbGCfQlsBXIoxq0tYU9tsv6Neb1A1yXtVL1DqLuBRTK3PFC
hnrD1PQAEhlOFkSQAMiIbW2+0ja/xSO6mRp37/TTcyyCb7I6dz5y/8LZsP2Rj2aX3/oOiiCm0v5U
PLgkX4WWvXW7CXOso99hdl0mGPY0Lf50O7EP+Qq5HnR5w3tshP1SAdgobCBf+pZUoW0yhJ+iZfs5
GhvAEcvMTW+mEn2Da7uPZemc42pYAAa4KabkU3PLV/zD68mUtLxYdV0iaiZ339UvrS3Otk9kr5G9
1yZOuDG9wdZyBpee5LCpX4kaMjhHKEdMa6F5DrpQmKhxgw6sZUVySz5QQ1uznX+AORxWZBKk4hzT
87TnFHvtqZDgaxv5aFfRR+NnDyUhqi6KtSQbn1WNPIW3d2PPe8s8XSMfWdXYtcJJf27Q7edl+qEh
DILJyxexfEgstQ5oc5p2iRZR25mJ/zh40UeMfCuz0rXXxB9zUx1BUrlI/B+BL5mEtSfL0dbOaNxV
JZpWz6nPDFQ2rah2neQ6kcBanafg2PAeKvR/gGoOk0ieuh/UZQg7+oKqg2AOL1m1KlxoY3kmBHsx
ed+iLL9SM38os/450yYyigLswCnXVTnEfG8fCy25748i0T6GiA+3su+YTty0qj/V4LOdqnyoU/u5
+hKClGb8fsaiJzDzjMvmRUbeXUIjETIdw1U62xPQfJWVr3kUfoY5u5vMT57gNeCMRO7mu8WxdyTm
kOh7KK1klXsptm93p9v5rar7dRUZR7rj73mobkTugI8miMjZM3x9sNpZmGLqzxjDUUCYW12R1ujS
A7ZbuXLtkdyleSsxRzHEE8Fynal/ywS6e1ij1qwc4kdwf09ltmJAC0FOySNwLWISS6kxLMOG49N4
dL1s0bn2Vo9pMOjTlNCaX+tSPVR1tcPBnS5q076jGjznZvxNn36jF+JxqHEmFc4H1de+T8y91pAZ
NmXWIk5oryvtYA6sMFJ6+TJaGXX8DBlmS49ul9M/CvIeksX9JLBJ428M9QSLabe0quJB2S+1G9/A
GzgNBbQD0Eq6KyiAQ4YIzbNtpDsn6PamESHxny5d66EzJ84vYc4WDvJlzPxvO8LW4pZ3lWeciDVc
x6fByO9RU5A3gJU+/SEixXZVuxhj/uha3lpD2KphPlyMKCZ7GZ0rK1lPE3juzsRsFO8ilDPAlbZR
GN3pZOsM6q0AVzU0fMdgb3o9kxoieiOno1lX0jBXd2bnHQ3S7zqjXZY1E0ZGCkUkd52f7CNz6ytv
K7x43zJ6AYT/SBf21m8hB3Id+OcrtOH+bxdowbZWsJWwLfm3jW1a0AbJ8FMt4MYSfPbMTGPld5fM
GgHpQ4YagBOCd29RsOmdtZTNum/w4H2ASrZRWRQB9Qwlz/+Xhf9UFlIq/VNZqH700V+rQn7g96rQ
cn7jswNB7pjUeZZu8/n+XhVaVH6cnmy54MBRAP2qCb3fLDyJRM7SmjDN+dafakL3t/m1/wdE3vzT
f97yGZZFFSjoLMILMtjy/u2MCka3dbHRoSYfUyJyvTx/1KSCywncejn2MnssW6e7YJxGr8+TES4P
5F3jKrUxaPw6ZH6tnSJHZOvE0arlryeS+XWhVOJgUQzu3Fo/j3Fg7WLWbGSS+bktp+0VMqpXgOAJ
XU3X17uq1FA6JgaRK2UtGD7GG8Riw2uY9MneBfJBXEty/tNn9b9Ujqacy++/viFYqoXuGMynoP6w
iPL8n0qrXDNLy0LFv0hK7Skk14sYZgULqlb+StWC2mU+qDpkPR4xRtnIG9suxPlh5T11UHyZEsdH
ZBDt+7h7yS3UHNKNv0otWwWkz649rAULhrBoALxon/Tq3U60p5iFbCEynRyy+ian6yur7BvfA3Ea
KPQW7ejdwQzqVGKuzMKxFs1EJBPUkMUQsCqx2AHotl61plQ3fQFXJ7EEI91cAU1al1WM4xkFkQnd
BG741tNbhJXdoNE2mwO57IAoxQ65oQCjqlR7HLRJ4UghDtorUmwZdp2toqbdDzOFeGKckCZMa8ay
fawCiHR1dPIIr5k8OS4dZSU3RO9UjAJYyhu19uWIl1puZWjvO58/nMscc0ntw2106uP2WBlmfiPV
KLGpcdKFki0iPmZYvh1N2tzdqiKb3aU9AXnpsgaTsg7x2K4MLfhET8urkdyux+LG1O1Xm6yLokIy
WsUt+XAgQhZoRy7C135GqbUUU07JcCHtDBskulvLIYJlUJc850yESRcTZJ4BTYrN+hbvF7PGZCTY
0Fi1ZPVmCUxXoalFiqeTvRMdUDjnIq58xFkZYYDYuTUchxBi272b+g+FYqcytNWOwiO50QkFKpRP
lVcgfwSlCjdYoFbr6Gq7sfvTcCLyFkWM6qpUnCySHp/hPPUFrMISAAg7FMcHR0/V2/uEppo+hrIC
ZjQ4mgJFJb1diRKl6bZR4Z+CeiIhRCN1sODKTb5NsK4kCnbWg7XWw6E3fH4fkUqMkBsTXK/G5J4k
cTIaMR34+DpGOwRMPq4jMn5aBs8G8jHMXsazm4arFs1z3Fu0zjkThrZgrM6eKCyqe2JKrb3XZFyl
Avzjrq6vQWwOWzsvouVoOvkyNAOPBeRYEDewdBUzpbYzumVVVrCQ3X3CSIWx1KZxrIsm9eTO7ctT
nSdoZDUyn30vb5cFEN9M2N0bVI3lBATSHiXSHurUOeIK3HTsrBh9kC0Nd8owluA8mpsI5eWEZg3X
4MhOhmDXyZhJyupTWfWsACBTp8792yky9n3g3TMBhj6HwW2UFeNAtqRJVn66KRu0so9AHcLq60bk
PLYHudq7obwv4cSU7UpvOI0mvugW6Zy0x4kpGRCUh+FdnxAZCG70SQ3uUXqcTF2CmhPVEj7G4k70
xQY/SRg1ry7hXEaojiMIweXQOXSknG7JhBgRWhguWxNWNCbRhUPbZJ034NxUqR/yovDXtkP/wNza
waAfTGLtEOqwzUfJ5IckS8TQMHCLkOLrTnKntfqzESIc5x91kmP/0A5YzV1ZbFBZdfyzzYWPuCKw
R6SyJjoCO5kWfeGrVYJseTEuJ9fBdem36yFhFz2U5s+0LY6mr3/TJmSo3+rggNuHvpNAUhbBQTGf
3ekRX/d+YEtp+OGxToIfRknvqjL7n12BfySykPj2AQtvn0XLXBpuvogLKpAyDYAYOYV/rNvAP+pU
5jujI40+trxjTiTy/Ib861kxS2MnDarQ9cUeMnA+CMSCREzmPflZDgL7LiDiSFFnpWaQ3zjzLWHH
9po4CVSmFs5RZ8z2VZ8gDmckRCywC5Hc/kDEOG28yNt0lCFBw3UqKKrLaE0VzRBuBbixMedpC9sw
jfX1oV8HFI3MxTRB+vQI6zIJzjKKmtMEHSUAqfuo1yz3bVqS6TzfNUczX09+qG+ud0tGk7my6HTB
a14WeWk+5jVBYm1UfFzvVTD775Hd0KP1jMemq8kVH3yGInEYbAA6fYgOJkmfedl6ZLR0MFxkVNdb
v+7CmcsOERXDKtGIZmD/sLTm7XWhTLXNtZKqglNQt3znMKFDwbvtfMkweE/Szn4mFCFeD3VKru7c
mxAJfCtiqaqdGsphEUc2F8yQJFPiVvKY/mgqZPFC2vqrFEn+TY4H++6xjdJPMwLRG+adfBh0J9+Y
iGCPYyayGz2n5gx7A4Mn3xR6rQX62TbxPp32TKxq+t30+k/6Jf1zmofhOicZ7oD/ZY9ktj0wYiQD
wh+Te2ZiK7uwfqKzcMliJqwrkboOstTad1jM4R8Exb0RBV9B4muIBYZF0ZZPKcHjj6HvxaROM+/T
KgdCQGNPJ0Z8yF5d8yySgNxjktHOXla2a2803YfGA8IeGZH5HvJbB0QcshieWA3L9+GDVi+NwbT9
JNXvJcun+yFgpqcrSWRorP3su/onQnl1hw2CRmUPAkBRwR9MF5enUEhrckiPWyZQ0HMVakauDtM6
i8Rt0rTrEtPLj26EBq/8iYjihJOZyF44lpYwQa67ziuus61L+tBPPkx9PmdreAQt4/6q1XAoEAEc
DSAy6CqdwdPkTqG2VkawQA/5Hos2MZ9NsEI+pR1sq3YOaiJ9s8hJZm8HHask8yzaq4G8RUDVr2Kf
OIhGS6oVqHrABMqc7lOD/NTgXZKGcjulY7hxzNA8T/NepY9Iq0nmZDMP8FX4ogI0++bQx0s1jGZK
YF1qHIC7AzJ31X6KhYXFN7IPKq8gn7T9S1prb7U1R5xaHRGnyMN2SUIbv1A099kQ3ofmsiwtccqT
/Knvs+IxKAY4jSs906pzUTTncuh9/FPfjlRPGkmNKCo0upEeWYwpSxmWvP4Y/gyghFxyEYVbi2hh
Ej19eye64rnoo+YGtSiLSHCgS1FNy9pPzmGmBnDwEZsEhHvHwcunfT5AKOJz1c05OJI4MSRcBJqX
dsPMub/0VORbQwdQ100nGCwRGN38IXLA7LbqU06y3nZ2/apEQBsI0MPS7M3pwZDVtkPQvWgdRRqg
ObXnMU1eZIcgSjjlJSsFAVymwEdP3HU/WpdKyR8NqrAdbgkKgYAkO08YNKaqYZ1BKVxog8ZqfDdg
4VgZGGMfEWHYu9pLELP4t7g6i1uVKtaGNHiAVBZccMCOm9riTB1FKc/9SbYudEjlg/CcvcaCLods
esYsbM5yaZN2OYAllBTqTea/EEpF9O28eQ6sSr9cD2SHnryqCPbK/iiMSVZsA8zHBp/OAiYEFhAZ
FQc+uJciJZCeLBoy6EsYAS2tnn3bxzfJbNECbNjRaEF9aYkyWdRh3R6tGVPXOXB4616+BSPKhqnw
24frIXLthZTRse8a7ItWCm23Nx+Q6rzEpmbdBk5KuuWUNltMkxiHB2BYrl0+qNAhFm0ANlbZCIlI
nXNGrbkLSbRIOyTbwUw3yViszyIuPmwi7T3Fz/oMGokIwWqaxD3bVo0w79Qq3bt8PljlDCqDcrMS
I1cSyrB4xwndn3ytU2wl8KvVbVyuA9UdoyA8K9slxsZitxVH4WvAO3R0SKVYslUIXkOD4Gc70ula
zc9qLcI/E00y3vrh1qiG1+urRJHa21Zjzw2cUV+O+Cg33Tx/9+f5e1RukgBb+fWOjb/NZSB16HCv
n/SoVycNMNEpJYEhjE/m/MD10cqHCbK4vqq0DRroElfbr9cL2LjAFOaX//4a8OgLrzdMYCg89vvT
1//zr5+ZFeMkuzJEmV+Cudg8SrQBQczGq2qEeyzmw/UuiSNExCZZNYe5TmRnzM9cXxPGmLR//xnb
iuXvL69avrZa2Qyr6x+pzyLbKhhvvEQhRbg+lkLXPMvM/f2J5sEx/OC2JKLyFtuPfwzNbJYtZrfX
A0ZpUgCtPNyTZraNA9k8kf8YP0RRvrze6xLTepTjthSNhcA4PVkTMPDSydsn5oPLkERWAy7gfRQJ
+RAA7Rgdad9d7xlpPi61zu9317s26/deZDbGuPm1XdeNDxnuyIjyaeAXsxNVzYlvSkR+ky8/zOAg
y6m7dyc9XMbZPjD0cjHgzRs4G/JCA/xATxhsffpejfmyrKyHvLXviNEAbRjQybNMGvCF0W6GQP/o
TPqtwC8MRz+7Rv2uO8GJgn+Hq/B1mASsySY8x0SwLDADdaiQpfga7R4we6kAHtYZK67vHxqT0NGc
RhfiknovfZRKtk42piAAhrit9NCGPd4a/pU6JgBSPON9h6JvmbdKW6DhpN1u+ItWg4trNJAzBhPu
h+HRhW41dzMYNqbw7OyT2rHV9fCSRY9dHlhruEfOsizw0ZAN+oqG6LtVgCH61j+4bXmTOF3Dkkvj
3q2DI1n3DC9770HJnBF4ypIQNP3e70u5Y43uK5A0btOQMh0Yt07U4ebo9YcmO+hNfc9VZ986/Yub
6p90JD5ogwJJiLA6mIbGTi7Yz96LAmbfaOn+jV6iLm7w4SZigg+CiDi0CAEmVBR9lNZtkJ0fSyfN
VxV4DH/qw5UWm/6xwokRJBJduB7/uG59DLQrDJ/qp0Spd2KYGyDdZOqkMwFSaB2yWvyIHkwjo3Be
ppxNBHmHl7alcV4WWNr9ZDq7wyfDntfOp94ZaRH507sPpwZi1bq3AgW14Y0ggM+pA0F2OzLHXcSy
OHhh9W64oAQrMEpmMn1Bnv7CL/8piurJqAeFAPriGO2XSRgV1DkfJXH+5EfVW1AQOptbw2Y0227h
oLPtRHtPZ1ntPLbfjEysswjnyaDkC2uPyT6ds4X8DMN2gQKNVXXd15zVVju8+0n0GQS9xmnr7mKk
eElrIFzmG0LCZ7zpqvKLHf/C0N0b/rufAjorjuPtW719nab6FenNsQygcmHyOKLmNfgmhtBhjcjZ
O+zo9Z5VIAMppcFm6vToXplOs9R9EHVVk10mcNtepn8ETf4+icjY6iVNAsMX/XoSwQsxj4wZXYs3
o+02hAvalJqFVsqNM205d7tjT1lzbOcxZ9o2xEVE+B0RmDprww2/U435ACwK2Ad8DYtWYqstv+h2
YfGCck6lC1yqiN03XUQnRpvML2yMC8YouDImLb65e5cB8UuKE8KwCKMz/E8gCa9o+m+rmanEyr5X
QDIJIX0M6VoVY0++9FARyK2XIHuriR2aBldwlGiCk/Bitm6zdnXGclLyTUpr/cOEK7EpENfOJO0m
F7c6ZJ3SNvmcdNKRwsQ8cZZ+G2V1AG/eLUyCytbKSf1FRLrcKrfTZWOZX3q/7lutojXFJLVKfhY6
zv+x3IiOKUWSYfujk0AK6qqb9ItKbnUdgVWYvrHP/S49p1w5uYcQfhdKJiazZrmJYxg+IVvjsULG
ByntKSynB1u6cg0fhpZbOSBlD0hs0jSFfLattu1YPVaxrZhINJcpK0w6AEBIGibImm+WLy7vtzXF
T1aOTb7Ix3nnHjIv3EkDNU6vxOfI148hsViWtNJWzsQUHeDJUU3dckqtXZtml7Gm+hldUou1XNw4
uXaMypRYqKoxVpEcmFi2+q3ReO42G4pvPEU11wv2W8wG2bgTtAkl9Lnn7zJsf1hjntb4Lhs2V1fv
whqNmR4r8dIm/xDGiNjiSnlOchA/PQaW3H73HNM49JkM75LIvrhNzVkVSRqHZr1EGZXfVYxvF5NW
3yfZlLFJQU2krewU+pJeJcSbNBmz//5QIPpYDqa6oVAzYYUw+8riKtwM/VvqpPfKyPIXr6tvWoLP
MTKLZx17WefRfWxTyVwSOjRkGJhhWV9twyHs2M8TX2Jb5j4PgnJjercOjezOJSHNsDISRG2V0Fwt
vst4onUyWZt0xoECr1mahvPoFLhKEZ3e45+LSKymkZn22UsTY93HeL3yctA449QeXGEWzybz2CSS
cJwQO4rpVYu1Y5aiKZZOOay9Aat9A9mR1sN7zSO4OqEYUfFHC5yH9rapUEb2TPGKWnHxJI2kZ6A4
YYTe1E3nLuqea+SUeDsvt3hra5bRNE3CpcCiOWjPsdsRxWWQ8KRp/UV3IOmHODWTIIEe7k/Pff2Q
DBDCXAaEGwKv0GUSxCXgs40lYlAUFydbUDOMs+I+yLvlqI/GuiFjYSnY4U8hge1FZO7bNF7FPRAV
A6MvxgZaW+z8aVFr9cEvOrprhX4fC/FUtyRxcCpvhkzxhdHpkdieWJg2PPJBF6fBccOzXtSPU8Tk
3e7dbdVS01R1PO/uvXBBl5Cre0vK5mQ0lMblZfKIpiNJbWVICL66T3JWCIauaXeaVw67MGM2zyR7
P5Yx48yketewo1pT2i9l6Oy1FuHx6IGoMaKBVZieXSAl2gmAzQvo/Q18q9tajA9YYoI1jgbYjREn
U2zoR7dfiba2NmWcIbUsU2+nCfcxTTdoj7u7JjePQ6s/6LiNdopc3zjulhpz0E2OvScUfEot0vrF
LOwl0JxuECNO3SrC9SSH/Aa74IuXas9NDDgiFuWy0YcX152p7lP5gozjnSYbuXNJ9DgokIVRK+y9
jsxX6+wVXg2ICDbbgkR80HGFZKWVR3uOQcFJDqOjv3eHvtwRlrbYOW1VndX8P6Z7SAwfp8FosKvR
YtpfhhNurMYmGJovjaAS6spI3+otmhQ/k09GDE04He23/2HvzHYkR65s+yv9AxSMgxnJC9wXd/oc
HvP8QsTIeSaNw9f38pRaUjcgdDdwH++DCihVZWZFBJ1mZ5+915aCQYAPHuALP0iHEDeWb23zRtOQ
Lu5o/rbpkQQuMnv152BJtESLGV0TvM5a/t1cvarG+mZx2q0i0R9IwcU7dZnyqyY+D21332gBBIev
eJzgwkX+VYw/mcBbvqlb807N4sm3yFoYdM6vNe9kSm4Hd2tiM1nRjoC+D03Sn9TdhO+AZj4eHZjH
uf9cgGDvXN7x1TDfJv67kXOohTAdRu0MdA0nJMYzkyNo2TZujvouhltdITgINBPQK4SuSx8AEI8O
KSz/qY+hNRDukaxVqCL+pt+xWIU+gV26kN6yshPnJXM/lIq/bCI3FNLROPdulOZdN7cWTZbpi6sZ
KusFoNQQ34iF238iLyXdXXuD4bhbDbH6YjJI1upUxU6yMXxjDhpPgXi0v2t8LLQEdvl6Cj0Oda/k
JVJXkE7FWzf6SC3me6txe9jVpWE0cw9pKwYKfhVAyjFz9qVOz/bsii1wmEckbXRoXvV5DKrM878I
wn9or72zWUCR34W4Ot9xsd47wHZoUOJqkDdP5cStylhQ79IKbbGb/F+042KbmBaXn7/FVMoqOzrl
e+u3RAYbZQS0+aY3cxTuas1ZgVkIpPjC4OFOMcb7nj27lWU3nhEMhqSPqxQ3c4Hos/ClNJP9woqR
bZJxuS6DXK6UyzZma3VYEnNl/C6RoocciTBDAwoWj3c0hltBZsW2N1GnmVNDGMgYCJPEz7bY/t+7
Vm95gUGfZZW3doz0bFIEQ3A22TvcyTal5Q7bpqpWyTcM2/nc6Phn9KoeviTV4JQzdZAWUIYvP6EE
46HRXGGsjzcN/tbA+Zz8Z9I/SEfwanlxbKa25ZKbmdOqtYbPuBJFUNu0jzmMAv1lnoovC4KqtK5d
A6XAq3DwWM0RnhOB6yzBRNWmwaCpZ47RDsve/0CukCuZI+E7AriNw/OaA9pJUCJhXbSbjHmA3VlD
aIk42jL3ywliCa2xLZSdZsk4uIZ4S//8VRXNJXAe/Ff2zLuLnFeQWFW0HcGar/2WOP6EfsMNvrPg
ag0sNihOZCq8ApEQ77hUNIhtyXuIoYkW6gRSZXwseZsbYT8cYZjHK9srCmLzvDxcLH+JMfDwV2zO
Kq0DaJDFpqXnxW/z69zT5z/PL7AqNoZovYTZZ1QMDpja/BX1m5fIp7niBmjMXrkxbAGtVfZPPZLP
yhfRwfLdT2sMqatsvA35kadq4bPqlQX9upNzn0SjeTYLeF6pdbCrSG+o+7H5BOBgmWNxv8jsLneW
cN86UR+QWvqMZv8pTw2kaUmNaLZzErvflZkBYYV7LaXZiZM9zgTukPY6NwiX9DUd2eHxPYLG7EUI
UHXSAzjDCBgn8qMI2x+qLK+Nuv/sZGWTE1a0dbYNJR0VMOMcFVXrQQWTCkI/eUxwe2zYKZM9UcRF
5LMNX+oaP0sQ282vX3LupKEVxLrYRSLhaOZVYSXRcjDH5s4V0LbzZV97TbKVtHg2Tc+nIYu2Qxp9
G1I11/HYYMGyv+oWaB+TXH0wP8c0/aiJgi9aEZNYGhycOiX0aADR182qVgrGa97yDbLxZdmMwDcl
WsZi9C/M2J92Y25YbM+BssjLzb6wd22lPzALIGgqSEqNSq6RrVfSETZOIDMJeoefXyhpvCFBgo2X
iQayRX4uE2BIUpDlmYT2j3/+ojnDQuVFazOa987SHDEukyNOgVpIg8Ar42BamA9jiTxdsvF0vYEo
VyUGHtPopo7F66Iom6S4Zec6y+cQrhqVnudIENHIyRfbYOdGD1zkuHOQ6rZdHb2lOtu6Rk0uKuML
YO36BQD/nBazcWgXiykytbfG0N1F5ZxvY4mRteK9STYYnKNrL4eE9d3isJidwn1lAiduMX9BRrnI
JT7Kgh+9zvFk70RXG3s32vsFcS9O7GRnDfxl1NWDb7tbLzQzTFjiG5lg7yD5kH/snyIs6lu01sBz
J7kW/eXHdKlBVcaNx3THyY58IAEQClPWFNuoK69rFXCOHWEBhkfP2/tLseEm2hyIlL5krKN8h69h
LJx32wzztZeWTxTlPjvsHXZxXziHsFVvNDK0x1HrrbK7ZOPVF+nbiV/b6clA1rnpyjS+TWK2eX6e
76kL95gQC7Ua7fEeUzT5mJLCUxp+lb5flvG3ZOk2MJNvxmj8bl19nSRptonqhd+A8aSsWJ9noFx3
VcvcVyTVuBksdVsCj8pd3hRjofK1UOkceEwYHfP7dqDwnnWEz76RJ4u+glOkbc4F/KQrcEYHzwrR
dk0Y+6beT2b9peQiIALDVVlsyr9ig8nA+ml9+NIsCgKGNbkHwmpeGneTYOqa98GOwPdPPclzvubF
zG8aPzdwYOGW8V1WMaBnEBatFaXUh3SiJ20caNvNfF4pmXdNCzVR+gkw6cXstqRw3Ey9ZNBl0VAh
BEF2bAhrh0v5MY6spW/GsWpf7YsPhcMUtiBrktHTmCIH6MJpFNhLeaGIjw8mWimIqkb0FPYZFDGa
DUw5mppWvm7NIEQoC9jIo2SVF4iQd5NpeLf12h4HyhMB2INIsdcPZtQ9gwlBP7GiGTAGYkLERvKq
NH81Z8VGVuo1L1Qwx/op1tx0KVRsWzXdNxGnc5OVG3hACEYD559cXjEHOJjLzfTYs1xQE7YJT1on
YQ5fapQtvSyfoxON+5zs2MpLnAiQC92cFc0qTdck+7wzT7xM3mUon5aarhxcIqdwYnTPGzWseG9w
shWM6hyJT55XQMZ6JzWJ8IkDMFIFII3ZCFIMDutGetkWVwrRsEhgjoibVaFQD30G9TqGwUhTpHdV
IL5ME6YkkdXh2vI1Dk6RB0lmcs3XeTDrXG1rMQ8rJ7SB+fkxFUsNXs3q3gLKetVV/Zs/xRRuFT4Q
JyLuoKvazWRZ8SYvIGYkNRhONvKYu6uTkelujcZVgBmI4tcKjmqSkWerMQ1gpaUruFo1ut7zs4ng
XqOeSGPC6sKqs+O+QVZtODLZQmLCxUXwFd4YIu8tkEZqhLmvM1o4q0SMwx5sJVWCs43r09GPnUvy
fsmNdkcsH4kSn+0aauQZLBT24zR9mDuzpxdYbhT7tP3cJiBv6MdQdf6ZFD3tCHhCpnlmuz4AAlfL
XZRcGNY+3YCmzbpADA0btm1lhGWgpUn0r87OwEmvSJxASOpeGkaRmpt85SLTWAoGaLfsVdU8Ye+E
THaBrSBjUtvFlbUo7CPY5ifwwHzxmsvfTFsalwpja2tPozZxVZ39eEeH2W9q+PeGkc20Y8Jjjel/
DV1bwzNZtjSkJJvQ8Bfe8X1FHH6N1cy++J24k6L4rXWBpTYudH+O6vK9YApbCZ/5eLl0VOeOjtbC
D+Ot1Z+AfMz7SIvzMOuXoWzuQhondoaoug1x6Xw0a54U+s4mlp++cU/Yj+eXxeTEELciubSiG6w8
yZGOgsoCsdGF1DAb0EMg8cBiBzG4It50U1F4qnOgJBxxHtQal9a+soMnw9zIviIiK+4ZJwsm1L51
4eECtspFQyhHqkcbZOjWmzIWA4oQr8vvMvpgBqRMt/AC0xzSn0rNg5yWescogNhqxut+HFgGLFwO
DBY+iZHHn100XM11u+qYja9x1pxi3zD2EW3z3FVJI2XciKrJwSPCoj6wRsXSPUtPTure28oeN0Kk
DykkpVUXNcM6lh3Bfte54ZP27ib1uAptix93VILLXlD54IMGtcPi+dkLKTG1xp5VDdPqif9zOUEr
cq3B22eut7Nq5H7p0mSkfU/t/NKBbla91ZU8dCkl4yK3fkc4E3iwCYK5OqPHQTaMEA4QMM8pIHTk
9j4bzRudlDnt4TZC8tCk29JJcTeyopNF9D0trt4umbcfjZYA/FSBxDeil9gk3MKgsUm5rgaJwSLZ
soKi7jJg0UgQRu/8lnM5bhdwQnTO1ijA5nzKLF1sNI1uK2XLbwrVtlCxSXLYt8Jakn2R3bVeZ19h
hNw4Kux3dmHihlsycxXbF4bxYnwP9nJMl4xl/ET3Kjx6rqHZwPznmuEOE77DrpdrmMpOYZTdjCma
6FTIbWlT+mqOBrqcYf7YKKIoiCkZEa/dmBMp4YitrGo4r/oKYE1Wo+RIrEEF70IAiRf/hL/myQAa
K+6xP+H7gz3qtt0R/BAWnpqVNp6r20lVemvGYHZCoyY3LUFTRhfUZ8tJgNsLpDEaKH4dA2Yy2kLR
KNCfhnGbAzEdeiJCmYAzE6pb7Yi9OwnyAg26ZiqMgOt+HUwjiEi7zV6qJmgcjXok+KNtiZkQ/aHb
j11LH9K6SwhvZCWzAzYGnIW8x1dMemDascDq9Lkaxbn0Nqax6E2SkwbhB5XcSaPem4Zmh01kfS3n
uH4IDUpc8n63hCyjZni12K6t1zCq7ie8Q+Rdmk1uuY/DkhVc4d+7Jep4RfsoKMNyREGqnObQZ3ra
5U7JZ1u5zjqS0Uc6Cd7NdE0qwuH0b4ToHd3BmJItya3suGgK3zInZCSyuP07g3FOlU/ae9GkEpZu
VU10x1dddul5F0ETexGjkU9E5ZBP6W/TLM/KL8cdAJFdXRgZ5zKTkbrgmcPM35CSrJiI0gdggxXU
jsk4FEZP8x1G106b+6XU3Fij/N5Idbkqh7DbgaWBmhQ7b5Htcfm0rG2RfdqZuQRcDG9hYzWrwaV9
1xY+4y4wI/PCB22bx3FovKDsPuRsvTnDK1ktHu4eQyCJCWZ+zwbJCxMMapm1jqxLfCfl3hjq5uwv
7x3Xq6DQwt+ZuOZMtK99OLnfMJjuZqiPpoJiXtn5g7brjxLHnNHUB14/AN+F2WxbOAQ0cQk76Ofs
dohdto+YIzauLpE/YF+03PsyDd8IdAEeQ12NB8sm6AnGZxXl5rNtXLl1Mu4S0q5rT/a/JldPv7Fg
ak1y12IKmfuQVr8a5aEFirUIDUZnG1+W0F4Xb3j+0r3LELem1OqjmPKHcvSzvUV7qCXQ4ooxh69W
I9+wrj3wUR4bgkAq5gFuxS71i+4hbgycIBM5haLkRx5ZVXgsxLDnHthwCB49dHSeD80SBQ/JkHia
heZtlxfYGkIEFU+FawPlUXj6u3WwsvCNwcF9E1Z5squWaZdVzXqkczKIM7pHljqweEdD7H+fXM6n
1nm4JCZz7BRBKblmuJjIA5q19MovBNqQI0WgNrHbveBk4S4F2HTXlRxlXp5tB5bCORefVRFdksXL
AssONWTmKwws/KqgHpf1MpRE9ugPWGFVuWu1XC85duN8sugiazetfYnakong8Gskn2DaNnpgYC4r
zBGMbpPpe1OWT5Zq0hWQgqPbX9kaR0vSZPnRs/vXtkvy68ZVD6nVbilxQvob/WrrxCwsvrplhHDJ
EL+qihFSpZyvzDxl/3c2AKMFC5vxddrxbodqsAcpB8yd8JeIdrPMu5X28Q2HrvXelM02rtN5KydY
HzU0jHkhW2xtrIarTc3xs+qOhoQ46cathU5dH8CiRxSUy+LCv2C14dPkYAjj6Ncm6Eno2Ab54rk0
f8oh8CYuMZ477GqjvEuwfu6MepEHC79UEWJwjfP6Pk4aphkELlvjXlRxeXCzEYt6T9f4Qq86Ttn5
WFXJxWAo9yAr19j/HlKPOx9mhyM+il/sD5RGdJXauth0djNoTWaSsbxXpXE1aAR20zNeGo8FT8ye
fz0NzCAJKR0jG/sNe7Y1W5Rl0+VYyVRtcWHluOwMCFN45FnA8D8f81LYhsem5/Bso+oAUxrSdlth
drbe5wwb+OyA+84mzGWjPz7EpK2NpXmwzIgFlu18dewarKJLAsiSJxOsfyFr3DIUTpTewFHgD+/D
zJAZ2hvmcsxhPRjXsCM75DzPPkWiLOY20tIsvBi5mOGxAtbBwujNFdBq1iarBkM0h6rlFPTIJ1eq
v1to8YtIIGFJy/tNIcgtsEY50AtKdstcq8uUONf0xU1IDypMzs7EiRdPfIQSz12lUUylAm8bPfuP
mdmam4wGzt7ODpRRuGu2mtx8cBoiqjg0pbsTtimjNsV+jJ1qZVJiuQK90oMQ8y0Keq3L1bw+KIKB
GC2hgCTa85FLJzK1NsgXGi1atr/jIylsG07POjNlv4vs6meyaXg1huQQec1+yVrr2mlph2v7DWtl
eG3xTEIVKYkfVeHh4LSfiK9RbzMl+9RpilWbMs8OoC1SglXC5ILv9gu2WtmdijT/Ni7Ibzu6zJZm
nHFe0usctVtcxZ9Ez6KeBMRKhBzI2WhNu2KSwdy0n7M1vmDgpCoevRf81G8YyuHY6/5rxgq3ov+y
38Bu43XRJyOEU+vVVlS8WtTiZBUzjuoRMSAgtNvLu2b6sxU0AFH6sU35lrAo0XaZ2Mc0sAq7XptG
uXBfZBVA09jOiOV3S+ElmuhdnqZs4qS5a8p061kDqySyH/iTjeD/p6oe5/rn//7rVJUliTz961TV
y0/X/9vqo8z+OVj159f8PViF7cGnjt4Gu+F6JuCMvwWrnL+wxyPLTnsS+Ud1icz9DbdB5kpKS1mu
vMDYFH/9e7LKNv9iO5bpwulwcG5e/tH/ImQl5SU4/49gPb+DD5tNKEc5wgMx/F9rxOPE7UIMlaQN
04J1KQmbnPsjNhKA4z7OjnQlavuCTLLbU9WWLfR+CzaHGZflEenbqOjpCKdrg6GBiEif59ERdYeP
sSyExuAxF7ftjEkndxgYp6T/pbXTXk1xSJJY9SM2a14K/qUHgDBEHz8TMgl3JrjA56TtmZyXgXvO
OiNyb+JDC/EApRHHj1SAbJIfmquIbBbqW/gCAcfuEUSqKVvprn7LqWRj0UwFhyuJqTjSo2K1/47F
+JFl81Fy0E2dOtaueT1XnIuCpEne3KZm9BD39VdqJGsSaFtrdskkj8e4gbU4CMpqlqfBmh+txtrJ
JLoRDYNPKQIzJuNeUWmX9udxWV5UEx8jFA3dWlc9DEx8N+07cgXaSNm/woB6aSPcZAbaT2Qbt4z5
r6OgBiPqj21cvKYGAeyeTFcE+JXEFlfHXdH7V6KwETzm3eDQiS1Aaa56l92sWetnvZCRifyePgZM
9W7ishCag6zy3uKxBxPv7yeHgkBK5e6cOHkQdAiLprumwRAIclLErEaNo8toDhT+4jVFbyLUU8C1
4FAg0wno0PHtfe4oItPDzmJjyHp1gyn6MyVentk0S6fNEybCcwYqcgX9lf865W3Ree5TW75m5XTA
B4//zbF2C9eb9RDlpJsHHIBWtbPt6TcsmzHo/O5GhvPBXrIDzmDknu5hFAnPn7jjW3+aNaz7aHxt
o+LDV8venHuAa7z+Z+9Mjdcpkcm2Esa9XQFXCHX6E7bR65hNV0PrviTMnwfAYJLZkB5pYymgKlrO
gW3SS5mStzaSClEytH5Df3iNwR+4GYAA07+P2jji67Gu50mAyITjXo/1V1GZd8kykFli82cU+YMP
lYyOxZzgbv8BAfNRFYobj3tOM65RI5WchIwHbrbpxLk0j0dn7ICaUbDWmh/4QQzw8NHOt9PHtk4P
U2ZeqUj/1h0jRlEXJ9XJBwJHhzmpdiAKTzQoHaLJfTHK6p7SFAD+g/3UMZ0ujfvTFTXi0+C/uUZM
Clg+kG2n4bNtrkCOB5A5n41C3fmaasp6+RrgQbAOx2UKaueDvs9zm0XeKrcZpA3TQ1mkoRJE3LUi
87+2O/Xdd0SSqDyFEz/sMyt+TYR/VoN9BXF53tT5up4SsoEeaJ6INrepgX9s0NKGoIAySIZuAXQf
1M1y07bNvgRfWNTDS5Km5BPo+guXR4m0vIlCDnqavczL7oIMUZJQJGSndKvPrQ5MnzPdh2qVQenF
fEddTuMav10c3mtUbokfhVyXfKE7drnKDQ0QizfDMIl3L+Mo9vpeXJFIP3ZSMEEk4plIC5rJEg5H
WXAcW0i1YIkHgbgwOaipXjZzeMepe9OLosFdZFQBSY6LIGPsbD93ofK015AXMX8Wuf3jxNZDwXeI
ZDefUPhye5Yc+zSp8Q4uM55r5caroQ9xpM1yfFgchlKTJEvc+mwFHONz6eW4Vj2MVva4V7KpfybD
fdALJd2zMsc3MbvnRYuJej7u/lOmP6bKv8Gu9mvl1s/FM4TicKxSqG7YTvZxbt00GaIpvR/bgo3Z
TauaX1vAp+nRAkOWdhsnG+7Y+LCHYOcUGNyt17HrUdIxmDHwgInmU4pYmVfLvTsC9vbCciOdtr03
c6o+0r6bDlIJunr9kUeKpGbpY+9Xksu1VbbXGRNn4/kPUJuB9eOiXCXwJFb2qG65Xd4o4dIw39kk
/cvuLvUwvA/1swvPbh0t0Tl3zbfK7a8dtKPers4M5/tZj9+T21oBQTxYxd3JmDCWr1NJZXdY0e6d
uWMeGNJFDqgVjD5JUgAzw97pp2w/plSQGa2JRNDX7OlznliPOsmVZ6YRiwdBjwcIUMTPqFybuU8R
WExqDLN7vJvzYToNGhBmO4763LMSpLH42vCH+KgzZ9jPXYfh3lFMYKXEExEPPg/c/Ou3Lkt5MXVr
ObCbU7Eog7q3wxUtw1WQCu7M2N6jgy1G5+RW7kuUOtUWny41UK6HsTFJNhkVSYKZhLQMpQaKvUfz
2pGxZMjgVYZB3scq6C7k9eb2zXA1NVYGuUTZ8h3hyv0Mf50WTQskrehpQB+7pyZ10WlcVj74T9jc
2PLQzNk+TAr43vwCeCarHtkLx9YmwnvGBeMuZH2PmLpNce/rhpxb7gQODtdpan4nDsW81vvedC/h
TfBJwCF4TB0w8Z3kmWZzSuULGg6y3Fce8QHQ+pkU76uljZdUUVueZmRCHHJBttxHhgKBnJQr4NLf
dtvQNe6CovV3tlHcd8waHVKE24qfCFdLVbifREiJ6SUFm2NL8RGei2ezl6zz9LIeneTTJ+GAYFhO
GzmYtP8lw3msSBsrlYmbMRQVV5nkGpoH5SXdmLNzAHh5solmBD0fi4P0PPVJJsd5pymYnXojrAMN
3dZTVU/xKdH2a1ik/c7rQnkuRMRL06RedVX0jNwsbHwbuSUyNtqRF0+DA+ray+KdtMf3CoPKUFiQ
70O3/Ssv6/81H+ElyZL65zv5+ENe+KpqtiZR3P8VxPD3v+3+DmYIPvqP//Q3m7JPehw4P+18/0Oz
AL/0a/o/0U91+Tf/p//w337+/C7/zU3dlCTi//VNnZ6K6uur+ud7+p9f8dd7uiH+AsXTunDLuKjD
wJL/QCAYJjQDLupc4CVZQse50PT+46oOOMGyHO8P+UL6riK1/zcwniX+wt3dNoXlgd6R0lP/m6u6
yXPzn+7qEhaCz3+f63jc/5U0rQuD458AAHXaVQ2Wwp+F3EGGLazuO7bToKzyuibOk7OS8GCUedof
vuhvShjuRe1RQBaIuAsdZzt59Pnez2YCOC6jzqw9aUub6uD5AynGTOCkv3i4Wj+8iZ2M9ruxz+vk
uogw7p3slFTbsyD8XRwN9qGcgTih7fZQC4AuEVJGNNYHyXBO57rKupwCi55WxYIJV+4cc0EAM0Z6
0QqEnLk5lzhB6Rvrxl5Rb9fLRe24dxb0gBlYD5d0W7ipkj8kn+V869e8jJ9EF0lStJFyopOTjd7O
0Wl2oKFwijDtSf9mLAlpG5GJLy0r2CBoGf0UDfL4qqCj5hYNy8UMVNqPTTKhYo15FELrNuaz4bGX
UzGnPTYff+/53byvhmjYc3KMxxm3BAk7hNqolfVpwVa1t92MxIDLlG5WhuRiR9HeVjiUAUk38yFP
OfbGkt6wa4UY4d6kPneoqXs2aMfZlbM1UczauafOBRdgh9zFJ9k1N/y0jI0JxztcLdCmiOnn1BiV
GFpXOMkG/DVjtm/LAbGx4No/Uxu9aky3oQrRX26WaSnfqgJmMj5YO7/NodJeRZomuDmy9DXo8Y7Y
QG/uazr2TtEAwT03ICrnrFLo+5PLLcTp5OCO1cUmZTlHdFmW+Cyim1XXFb5JVRba4EQH+6Gd65jQ
tlm/T0AjNwmQsGs/c3XNNtDMjoyv894Er3QobF7IXY+xYVVGHfQj9rFBIkiJmEUynNIefp4rwav5
1BQ9mNh1QCvEabPrYIcehZ3Oz8T928MSdsCm+ZnZzlQdtZ/RK5dk0gn6Ni2HD+9C4J2ZxIjrdFqt
lnyqrW8fz9IPk3RkrLtpFtgulqKonuysUHSKjfWlDNnFhEL/4h+OLRiL+b7DnUw6PBHcPyrpxScH
BvIhKjSTp9FJFn8pIRnyQXRi3jq5mdcovosbbrg1pCcIfUQH6AV3JS1IRvKgRad8Cg2l9Sb5CL3V
rlpOgn9EIru/NA/YuvqcI68AFWAVoAFyn0V34zek5MIkW37HqgtpcmUtWZLH7oi2GziXRICXpPou
qhrFEU/GaL61XIyf5BjbYR3YnZVPeGvKjHQ0bwE87IY1U2KuHS9sUSRjtrchi+lkY9Es7lEXUOuX
ZSnHbBuqMHqYmlTjp56FRtVPLgD2nnvcMZ/1Qo3NouFsVlEjt1L1cuv5mMBXmcEnaFV7mn4qPbs2
ztyxYgu4uJd7hYWOnheSZnrTmYaF1Yhnglibems+Zpzi87sNIvgDze+YpHI8RA6ogmpayA+mkh1B
SZtVNVv5xhE+69VkEN010OMAP39RvTQhQZl+MeLTHDrervf6RysmTmH1YQT1M8PcEqubuJIvoyke
y3F67xHM6Y4L7S3trzjqi9oOSJtIzvEMV0iTv8Yy+i1G8e5Ky1w7rV8e+QOmVQfxYoP4Ye50Yw1r
nTrZ9TjQJZmUpGfHMPmaLbwbzrjQ3Bx74bOhTQQ7PRd7xSdwJNjHQJIyr5TuDQ0xSeCGrbA2XGdd
VskXeLU210WW3qverO9lGetHqxuWZ1eTa8nYZJGcnOef1qi/O2+pWTwaqJRusV8InKHe8gZGlPk2
+yXf+vFYbH2McyAMI+vYG2Z+14wh3SCdezeZi9pHcfaYLLrEXOXVH64AiDLmJehJHfLnVPo8u+Zj
mvmPyFubDBOOTU6LrnrWMSYOMK8yiZNM0AVh/Fe0AeLsZHyKGTSNMfrwaMFYQ/3YUdlxGpwadkBY
mgwa7nbJMVDmpEK7yjk6fvlspe5+tMLnwtPHQadf/LR/7JGFrTFY25kOx8v3vEqqKxTSvVXHX2WT
UVZvHufa3IaLeqvDBc5DWb9iuid0XFUbhwdzp7hF49bRxnebt9QK2jF/Jr0X2pdHC0SKJSTZv/lc
lN6VHqmmgP5Sqv7KMeSl0vOYWjIwdLXBjhcgJu3p6rjhsb2uzPLOau3X8rKBLOZi/Fgmne/KOC2P
LgYkcAJmQT2nxyEBrNBqGKZzdztiuwo98ZBp9uHAxf3bYk7noxJYLDRLOhqjlF61LIToprqRzbIV
gtRdaq+HVu+G0niwcVGup24K6GdlD6zMIOqye6ueN2ycf1Tdz892kjYPDGvwk5qGBFVIzjqqyTrZ
tBIGyQL7LS2w9SmCiquaJ7U12fT4yGXKDE36PrwP9/KtnxX90Zkuq9eS2ASxOzK5y9aJkvIQ41HY
ZTDVem6sXzlOGfKUNXky1OpyE5NW27pq+owzOiGzVFyXVvZumcRhACTchN7YHeMaoKhF8Y6kVZS1
91MqrKeSlOO6kJ04qroKGWPNYto2oG1fa32JCMGD0OR1/OYlNemhSdDcTP47LW/TmsWOHL63Am1Y
Md4hGx7s4icFS9Yqaz3UDXNSfgUE4SVvz76TXCfl18XrjT9be9eR+Vq1lHKCusuilAawekPwAl0y
phSeYEKu3iN3OsSIeVyCuOlPZ6sxd3n8FLYfefZeda8NU0IEjYX7S7WmS/A5MSkFuvxcHNYqPQ5j
FfEHs4vApZAnJUkatmqoqDz2oLbrTQZ2gqHoqnDHdTsNz4OMPyoQiV01vRmXPuKsRKpaHscJe+hs
PJOeWU94gSPClLZ7nRSQ6FqxmVhRhPAP/Nra2P1JWnZALdI2949UW72Qr9n1LpU2lQ1BE38AGQVT
iHU5Ip3kH7jy1kXuPaUlE127PF4MFo5HlmpEP3CfwVQqV+Gw7mgVfawM+81vu6sme8tEtcYDsU4N
vlnqI12i3UK/q8IczH5lk/XJrYSPOlmYrhhX6w6jZ5LfFzjcAVqyvQFq4Iqj01SBEtWmwALsJxww
DV9q3S5oNibfJWGIVVLOGyeOgrCz95UgbL6uWknYd6qi9Ag+mpPAd/a1Oi0xrr/wONUFF7Qj9sh0
VfrFOlZnPRJHSV90SYMKJcHQF8Kg6dnpqeVlwcNBnyjjaXTV982eM2DdOT351WZt0crSuEUQ+R/z
mJ0XmricdAha8UkF2CavCHmMwYJPIDYvnZ7Ujcs8GCUUh9ZffuS/M3dmy20r2bb9IlQAif6VJNiA
VN9ZekHIlo020Se6rz8D9D7XuyqqbpzzcuM+mCGRshoQSKxca84xR5S5SXLvLShkuGV2pNQh3xrm
n5kb7aYhvtHy/Myazjirfuhc9YyHksODDebYOLXPNv6UohbsXydAlYzXDIk8tb2nIkXByom/zuwb
69ms208nf0MUeDLUEWHjzuZaroyjUQz3BshXbug7y70f6gdvgcCCAdRjwi2Q8TepiysDlVv6YlA0
rNtp26JZUH1zSXmZfBIXkNK19C2bl4V0DUs90kfgHvFCezyIluGc1De5+kCpB6tqQuhBAUBUWOZh
NUjvfCwBvttuKzzVbKKPg9IevJUGZt92SNciF4idjSECCz9USH7rM63PHXG6YHJRQaMLEmmYVl8m
+G4X/cnQPUFh3qpGu7XSey1ZNu2U3dDgF0bz4Pe3+ZqU4HzvlNyWCElN+4Z23XaS/uvatLVfAcBt
dLKxIqoV4UUE2kIBxdNm37JcHLvJCyf4rLjmAm9ixzMzYi9QSeC7dSgKJUPMEU4JJlaWdodmI4G/
BKsSObXpluESzcXOQ3eZosKJ13XOeratc+OGg/G5GuYcrlymudly12i/XFrDNdlgtAs2A2BbRT55
TI67hG6BTuvoIvPUrH2dptxCblJIcGAoMD1/z+PQt8aLvfrB+geBAZZkH3t4RZtDK8bf2DaMVJLI
WJePSCw2ev814q2CABJ7SHmg/CQ+f8qqooFnjQgmz+4YGAcdf82EbEYw0ui7vU1iY+65jxa37RH8
hzKWbSzRVmDL6FOQMfGnvrB0rEae5AenyWYR9jZu7gToVIdf3vFeIifZWR5uJhClRvnVNLgkmgj+
IynH5o43azfB+SVyFZ87ENPUCvyWjln2qDEYSMnkdBEeReVLWX+JmCiymU6K3z7MBntdywoc61sC
uWOkKrTN7cDi65Ga1Hr4Gt1v5IYlxc7kFIq0T7ArqSy3+Ujogz4Hy0Szja6VjO6Ksuf8/mE4GiEl
9anmm+jVBSQPvoU3ICdB5Dyn1peNQVXDRbyqeZWZI4L1tgJl4OL0L2K4V9N6BvHGFe53sJ9nstV2
nBmbJRGhFKAzKEMs86SRIudxClq0/QDB7q3svfJeNBfrXX0qdBfjRH3BELKd8XRsgG/B0fD3ClYW
Pw/yEZL/JMXWb+6h321sfh/XfbMi/7XsP/QyouW+H5Hgg6/bwEtGxXlHvF83dTtFpI//0/E/VD9v
vZy83+mrTW964Zz05i7L8l08kX7KQEFM2gOhdZQxEJHUhEzIoC/2Q/g/KNm0NENF52b7OgE1ZVhH
B4+s0I1LjTUkGn7EtXlcGK4rChZS8WiqhrZ+57rPI2K8Mv3eRR8lFsr+vk9uxKQTeKHBXZue0HEE
Wl4QUjG+rmc6evAdFGVqq35LrvS9a1U33irB7FykYTitvFPVAIHRv5XVa4aixwRS4nWEbRZmb++c
wsNv3piC8tv26WjUjyRp/epb2tYtHudt16ibhA0/LdA1J1RPlw+boA8X88zc9wlmNQ5vwwaWMFLf
2Iui83cls8hdbCkLPc2Cy2yo46BzuSCqMfkxOauNKOW3YGeJeSFX984cf6Pft8OZHqhR3ZqGQ5Pf
xilHzxw93+A5r95c1M9NHpmXfEBqR3iz+2LoWvaJEfeSt4pyroNBPylqUXDYHbXx6lu2CDj2pH+j
2yVgixToudaevSRGd7TCsUv/PR4GM5gW+4ncNhBDEVd9hyB/42pECKiOOiYbpzshl4fETIxHLQJa
nBbTV2bRcVKjbT4TuzxdyDkhok2vj0Wk3ybtVEKrX9RBUhVusGO8dDpvRqcxMmAU2OIVG3wZCNC8
WPPCzGR4sHTOG9oMznxmt741fFoLv6ogRlvX+7Mqopum608rvSjxYfK7Q2iSiL7x5PIzHQZSgG3y
sV1SANDAMJvMbChLbYbRB7OtCtPYH9Gr+h/zgkR8oYMPtfoJxbbcm13bwrfz32KpPSKYsrkZpPu6
sX/o3fxNwQHC+XLnl1QdZBaQurudKQqLOTK3vdV8S3rjZ4KMDNEdapsl4seixftJI+mQefoDfuFh
w1YWOVhFnyEvDTyZjEG3lmXeE1zwVk8r5yNiDXKMX4Cl2R7NU8Cm8km01q+x+HThEa0QqBbkvt+F
cGcOI7ixgrFdlcl3v8jem1KW777SWMsZ2WBed/v+NrZHQtALGcnzwLBcQeSjnhuJ09njv2O5jev2
VtcporOqmc6GwgrYNK55inwDEwr6GAW7HrX6bPU3E1QpCDhy2S2pl8CzJsKtS7t6h116OLPFOUam
jz6HVpiKt5nOhDoZ93FWhMK0D6T5kUI5Hb0ZhWuZwzU2OLmsyQjAd0j8or2cjlnOfkT3k3fikKyL
PRDxjirIfEOQNYaOjWQso51xX+b6mxja9kxwb3zpZtnuygz3hRSKN7yurXflZcuNohyMJHlgldkG
oP2IPc/JkIYqAqzLr/x3RQVFypH+i96Uv7WAnGAVrfaOx+iG7prc2lKU6dHT1cMsY3ZftuEElikR
mMK2AWWW+IfZsQBVetTkXPwOqRrrFFURLuXP9bmwLNzX6ISwfy83kUrxXBKRtGHHTuDV1NgEKGWf
uqOMLz2NAk9Z59yAY8P0G34VHLMmWe+46UKZx8UK1+OgE+zsM62TJeU7wzGXxA9O710qCTJsmNfH
Q3NyoWOrNDmWztr+BNI91PYZS3aopW2zYSb9XjrAwHx5FIxr0f1veH4HvY+wi/mjrH2PBmk0nfWk
qQ9DD42GPUrZjgfNRkiPokpa00kO0QeS5uV+hf+zMGP4fZobd6fpX6Nt4xZkVOma8DFQ4WvvjEq3
bv4ivRszf+mMN0URLcbxM1PimJbjQw8b32ER3qOMY4qYHCI5h5YRf/PBnifbfHBeyF4I6L2TcoDs
3kKs1ePBQ9jYxt13AeuAIZA+nEqLgNDFfCLEoNWud9EHSY+sZslEMRCMkbEBmnKJ6vwxxfTdLsPO
lMuxIt6KErY5ryEDTVrdusUq0W9CkQ07KdN9DNnfwRgej91WQY2j88oeZGRe+WZq4tljw0/M4Yjv
VX64LQpF1XfB3EEAWgdIkT45G61e7T3pcK8hIGwkXhdya1pH0gBauGAoM5bxw7LSV5/OU5mmD4Ot
n+lhIa4X0xMRCSHe99f1PcjIDVSmcWn1cwZCx9bg2tXRI5uK23x4mmN08Lm7vqtlUGnGLp/sY8Gd
N2aZa+E5nI06Ppe6OKjxgdnlvoloxkfGrxod/9xmoNAR+oOVwYfbg/Lv3Xvma0GbZxcH7x1+Nqo+
SmXHXDZkDiBYR0yBCAGkzpZQl+2C8rXGn2PgNVG6A0wL0B8Fj+yoSWPUQ7PcCsHOPHPzg+jH5wYF
vPRhPhnsfWtabG5/FxnJRaaQ/kHH02jYeZRWLnZjDnvG4AuU0k4NfsAAUuyNQj5BodzBUki3vl1X
KDKbBiAvf0FaJDpQHXburRyWE4m+H67VnZZ4wDNCcIlHBgcboRX6C1Dr5AP6oiDbR0AT9bINmT/s
+ulZee1zPcidh91By41gSOA7LRVkWvkdbBaI0za+S+fkuPZg6wZzpQFxiAhJbpUm9vRufB4YfW+R
KqCmiZuP1jtPg7hzoBcmBy8eC+5c09jCxLJIgAzrBeKfYdQ1rm/VZjV6pxgR91TTE3ZAtsU9Amq2
BHVv8B6YzSjw9tgoKCh0sswk9TJ3W5jEbgxRhvmpYMJQb2WGTaTfVHpMUB0mlKzYDzJ2f+iLa7zJ
2XEEO6J6Jimi8X1Wgk4jVAkaf2n08q4fs4kcd3u2mE2j5NZWgtY4yZNJXU4mcObgS17KMko/xZLk
Ub61F212u1XtbnPrB9wq0KCu9w2OKIOE/ejj4DpMjGsydlW2S4elZpjM37CUkccKRRxTvxxZJ2v6
BzW5gGv6SFeyW4p7xA/ZpEim1A3OmAciMdgLFQmJru0GgmO62s+JVTiMwD/KTaTsKH/U8gRhlSE7
B1Vlh6JCI6MQNBFEassGXRMs46S4MbdN2hlA2zTTLlDHD/wZW8Iu254kZdgk1pPf4O9ft2KajHe6
5/jRW6uNurooD7zfc46ioUKBS8Q8u1Mb9fdkbhDZRSWYDeWqotxN0WKiddfnUTv3XqlPuwLChH+v
WS7l1d+mmf+GEA7F6Z/ngy5RGIZlesI1HQ9m+zVZ62/zwVirKU+G+JMRdz5jAh91DxlyChskIpEv
ubNXIsKX1eWzw52kmSRjJFquHFnS39D0x5csqawIYyAaCBO8OAcY+z9eAYs9MnVIdB81uuHnq0jI
qusTdnofsbHs7LJG1KcZmFhqjbSN6dVxaoZ1u3Y0lPuU9gxw/FuU6rkF9E6MAo9v0zWaN6EJyONC
9EQR1rmDbNDyFN5GJ2ssguT6NCp9JpzDHKuMiWcUO2m5j+jH9GEkzB46vFfBtsZ82YwWac1a63wh
9Z2/OhrmV0aGu/AOkustvmJmgiRH8xst1PsQbnWu7tadGGzouoUK3yiwKtxNUS3Uc4Q0wFuDEuYW
8IWjYns7JhRC3zVl5aQ+OT2AdrYdiT+OX1iw2ehvFsQq7iFt9DJ+ai0VYbXqMeiZI/Dfr5W9l5PZ
5cctEaoGC1nzlSIAplMUefUMF2kkWdBlJTfrG7s1mOSW1hh3kBw8n/Zzmrm03bhu947m+d9JQESZ
IDQ9JXVI64zEeWKEwKJKwC65nj1qi/YGrQQMJz3X7PGzjUFQ0+hJWpwacazFt1xL/Dxz4bsu9CrT
Un9mHznqJzt2zeRexsASiRdCsxgsJIg0NP6UX+sbB+L2XmiEYvSr+BNgDeYE7p92PIE0mhulyV8R
zhYfyEOsZvF9bQx331p09mzE+hqozf9TVfKqmfj/TcrgiL9d/KtU4i8JxO2nRKx886natP8s089/
UjOs/+kvNQPaYoEpS9d917RZKSxe+i07XsUMuoN8wENDbBP1Z6JY+EvMINx/ELagownWdWFZhoVa
+C8xg2H9gx6jbfkWuXz+9aX/VnL8tTYhAvmt7Pg3a9X64/8mO0YRzckFzt3WXR/pM41DXv/7UmWN
cCugHPQtYQ5cF/ZDa1qPaE0vnQDA1OcKXEPD1NvS6K0nRvwVI8w9Sj0l/KYZM+RdiFNvpZ/4kFKX
rath+p/d6EkMjnixa/c2Qep4782Rtne58PdWe8I7h0s8EqHn03GTinizeFxuMrsAO2WLOmxUWCWp
8c5AlUExya870/E9RtDSD0mi+nR8CcbGvisHytxuzLvf6vr/fFRM8S8SD1ZuCzmE4WE3Q5NNzsM/
H5dKaOReyOTWKev7SbhfAth87lgg+jT1MmFCpPzFUGA3bN9Nh46eqrOD7Q13yhzTYCJ/ahMZAnEk
UtMFldaONLdvMYFdFGHweL3hxWnAXRma8aPynFNeexPMynzreqxiDsW8yN4a8kHo0+DCyjqy6eyy
uhVR90BOgXWfMD3HupQmdFCX5Abt77xpKkGCV51Qpxtou8zMpolOSC5FKP7REiMaTQaoA9m6vOg3
yTSeDez8dMIithQOEkStPKITbm4WPTqANS3OY0SrCE8zQ0uD7mlsD8l+qTHImO6b21ZNUE3p92h0
3MCLUFG1M6OLFMb/kH9S/r9ODd3T6F5lE3iTuL6Znf4Ve7MVlAnOSpAwO7ckoymmbusg1yB5+Voc
skvT+lEs/sMAigUXY+uhdnTZ1Gc1ZmqvODkJU8Z6Vrg98R2VLt+FWne1rImsxqeyWrJ7WpRGCpvB
NWax7n1u7amADLIY06kc6D4BJOvTxtg3JknjCsnJRkG+24oSduLYugk2SXaCQLx/FSpd2EknH3rk
EUBnRxP7eY5L7UX0YWe0odiyy1a1d3PGqL/3Pbm3ZnY+Av82C/MNxtY3o6NhmQ2jOCrRwW5oAeHo
eP1qquuUUCdaJwWprx7xu4wd6Vwt3/MsPpZLGsY+NNDKoLNFQwMRJO4rsJ6KiT77KcrMqSBakpYX
VwMORgvVICfBY4fbKr7zcvSUtYJ6Ok23wgWsAN3FYtvK38tkIzsWZNbr3HoxGsDwSJfv7eg9UmMd
nYKxUOMgHZ9MUmlhGbQN5KZlYrhIxDPT1DmYrZxmtAl2d4JcnZemcewMQdeV6VKqTxH+AHPtayZH
zSwv7EEJwqvO8PlAaK0wUhNHYChjum+UO7feELdHFlIa1/E+M4xXqZGgoONbI+GWw8kug9Rpl7GR
Nc0YYlfQgpMB6BIDxQ+mWXyGTI/AAuTwphHhb4VZC+gG4gK7Nn4xUH9UxiyDhNgq9izJDx9fgJnf
VqPQmYzWbqB0+QtjdB90dbcnN7A++q5dAoNWLhyq9IOWTbKPE71FFBV5O8ZYBgFb/U+fliuVLkpk
FqmDI0y1izEu3+DGBoOdSkXwJJpmQCrCtMp7qGWfrdkMnzmOkI0/atYt0kqEt124+Ml5LGZ1lAQl
Y7SNwxhP50mNxkkH4Bp23PNb0T5Q0BxF0SLlVVlx6KDX7Sh13VOM4gGFO3O2FTDYswMJ+iGqiLDQ
HofcOysfJ+TK8/ehDJ3h5z0LIbUgUvdx4tH0kESi4BPZEgTOd6yZ09Giep31OhxnrNkQDNHGknzI
WqANmPv4OSYGr6zFKV1Y60mdiAO2kIcqtb91Xmk9Gy13FgvWGinlwYxzeP3xObto8K5L753QSo/n
gjlQ07EiDaV9aSjwNvOcL7RB4xcgPHeRPs/Muu2wKxn6SkB+M449hDDjYyN1UvH0/NwQeqL3hRvU
PgSIHikqASJ4qBHvO6a3NlmJmvfmGMj6DOLOTAE8TIGyaFw3Q/Mx0e/DcfNLjayYBcnoWDjMFYBz
hx79AIX2DpeKeer6PTUBiH8Tv8KMOadwV9vHUhmBMijEOqv9JhOcelWn7dFhUcx67iGGwR2kCdtL
a/xoqjY96AZ99HYC+VsbAVYcJF0xsN1Co1vIcolVj95c+yOT413jztkpaYjIoMRrEOvsaxCAh7jx
3hK90Y7c4B80dzpkWvvp9pOx83l6O8hp2Y35N7oqSYjCwzuQNXsGkbRqk6M26KMvoQ39FmclcM5U
7Ih0L4a5CVPzo/KBtVHK5qDjmBgWEuPLUju3fmaOF/aF2tEc5A+q+DuAib9m7qIAArATwSaJmfoj
WrY2yG/yp2ZQM0InMqo9n1Dd3FW3tq0J3LTeDkEZAdhdYRwYCdwATmbla4irbpYuzGqQKxlzPQXc
PxTTXZpAd7DcFbyNZGk76VnFRKzVzqo0ae5o2IjISnD03Ar6Ppu3lWn0+ylq77VBjifwZSj/6uk4
ibHdzTN94whg2Q4z8QSLqKXCZ+c4ljZiQ6P+tC2nPLBXcI8dd8aKdWus6O8A7JUhjflDZtJmsZfy
eWmeR5cmKg3JX2JhBJbVzPQAoo5pgd9YQymzEBcZGmAyJHPTIjvi7Th0xAiczPRj5pLAdSOnDa03
YlKRKUeTQ9YJ7as9PfBnodlrsYOLBuhqGIPoPuBjQC/Zz99FlBnUAzxErmXcsvUJFg2kJ5nyS2CA
uER54XuXziw3GRcfoVqpRqMy7wEcLiwPDaIvhOn4fWwLWGg3iPws2vqnNFvvEzDKSxmVybckRomg
qZM72OMvmp3HAuElNAkXRZKp8nA0ta9k8mnhQ1VICfOB7cs+NHYDt+G4Mi2VtwK/2m0FnnbbACjc
LpOVn23SpgDkwCHHprRTMVeWl2Hd5mpB3OWKgommnWPcLtVrR/w1+xyX7oDQ3Xdoa7wpmvmMQdwG
iBN2Q1yF5vqR7HMaKzXAvfWpiviKU9qe5wqXf2Pi6bLNva81tK07MS3h8lVgxj5PmTcHbQ/wOV1/
4vVh6PoqbOAn6v6gjktbdMyQ1len9QUvParask7XT/RcPhdW/HNEzYye3tg1RbyEJKEtIfGd3roq
YAEemTuootmb6993/e7Xj3RlIFqKsNKYh8V+AESSI9HApw9l7Vui2YdErXJGFwSCltMjAx7Mb7g+
/P5F6pi7iju9lp79lgv0RJ0+PpiAV6pjmvXZsV3sG7z++VDtWHUqtHN2eVQlzfVRvE550u97reGA
rw+jVMDrmE8iwHZR7iwXh6zCA/cARGDrQ1ebL3HhIGVDPHRqyteybLAPrQ+RP/Ng+jjJPZh6ZVmH
7hJxCIeZC8FkNBqQREbQKJKcusc+7LbGpiwQXfIM4jCttfcIM2+uB8VQBBZsx3kpw8JHlj83zrc/
b82fI3h9TuQD3Y0WCFLi2rQJTWawvEVx4gCsGGHewKdFIT1YFZ/H3W2r6nbXpA75aNjhYzEffFq0
x+vh7FEe4hiztS1jSthi16MtbDoKo5Lu7vppgZzz0JnVee7pO4H85K9H/fqNRDw/mMfkrwNiCBOo
b1v+TDpgRRg7f0pnep3jYdnTG3RDT3VAG0gC27oSpMPm+g5IxDW7SmFbGy395HMqmV0exobf/n4o
GnSf10+F1V/YJL74jNwZ8tL8ZagSijW4JDY/ot6xd9IEIuHSkSHltCH/moesWuSxSqlurp+JrA2l
mUAKqa6P9Kz57WSKkg/rC2cflxFmcFfF+oH67lJXMgpbCz4W1yzTYZap8PoQtbW/4wLnfm4/6AeN
6BuaMFrCOm7WWLJqhnG9QTa1auw2vH40ra8iaQGMEM20L6a8P6dO95711H4grVXoSJtul6XYYzR9
cbyuBtd3/PeFw7rAjCliYu7c4FvrQqO3XlxgShy06nz94UjKKsYbWj1/E+P8YsE1uy1gIR1aD3kA
vZcEf5Hn7qqIwFl0vz5xrqbd30IRTJMRf1QETFuuL14fTDWbRBJEh4bo+C0+mUPZ0/l1QapmcyVu
rw95svz1UZ0G82CUv5+OsNPsJnNuiZLlC+ib4teMq5EAdD71F/+2iVooqNIcGUt2422BjE3TlX2k
U7hGK68v+Jmwbuzi8uerrl9qLMl0mzHMPAi8Mb+/9PqCp8hda/WipSinH6ZZE7WrkbLi9PkXPuD6
3o6X6hFVwMP16YZQoIPdWwAe1q8i+PUV3EGDSbWSD22pv12fbhPCx6vRqQ4w9groctmu3jdaVV5a
8LKX0dfri9sjlvjz6fU50I5/vUrF9IXT09xfv+L6tdev+PMf/jynz/7XZJTG3rWjU4REFxWlswIy
9F3t9yeEHN7RGZGQOr316duRdaH/3ugJYwFwAv6inYTKLhlJ8pnrMYS+/iDuVylGhEXuc7M2EBy/
Dj3s1KI1QdVpTQzvzLuLKISLXmUhMNaJ3j2d2viTBuo9MVLcVmUaSDE/zp1tgd2NmrCfYDBn2ouZ
Vkkg2KUuuYqCJtXCLG3JOEBLBVH4ZPeqCuoIMbaexdneSgHkVHn0aBYR/CUGrsDyeI//PDQL9G6n
0Q8GutNa2D4xc1NgRPIR4SZeqjmm+1BbKCYmD86lMFecgw28tv+yHRhKBGjeDTn8avYpeynvm4k5
S7eCNybu2UASboROCMQ43gvM5f2mAeoduALiuGX+7CEQScv+UMWcgVcOndmLN96ASGJILuQ35SFV
y040AEPmiToFV4K89NPin9Yo6XFh359k8VOMcXljezgOexwRNlCNVPnHKLM+i3kBc6NjNZAyGQNs
a6Dkv2g4AH+IoSmTSRmg9dKPZtmc68xUl3Z94NAnoWtN6EKJVHf9TmP5j4619JtT5i0k7rb186QV
dWDn7IfJeCwvy6jJSzbM5SXWECxF8Rw2VJfsFBj9dhZRybWLAbryT1aWfpMCtVnf6AiUBxIrEgsh
CG5uah0X7D5SkbJNHxJXm47AqICPdUyuiF0nmXN9gBCXXiCKXD8xzeqYL0StR/P0aI72svEy4nYM
8sSAUXBiLJUdh+0CaXoUz6WAJpUnqoXm4jSXReLAiSxAGNJF+4iJUnDnmAzruVkYq2SwVLcVBkWy
ifzT9ezWVV6fdfmjNLQfehLXQYsIWAfJdTKcCD8v1IC85HdjTxCa6J3ZCUw0ipx4O062Gabrj2ZS
1F6a9S/xGMLS+HLXeIF78kCf1n95N8eYGSfU9n4HNnwko9GBb89g/xmKyKoHROy1HtelbH9a082c
DgATu6hn4Ny5l6Ua2OA48L7bqb9xCzMsNbZpLvX9xenRkmcsmMHv74JGEnTLcHGTwqA7kwdaQXni
urzlU2mU2Ew/yHWM9zoX+ma0JaGPNTLJRdDZwLzrXPQIkVWFVcVeV6Vcq7ugiPBXofqlekc0ndXt
3jcWQjdjhkERGMABYT8dPzilyJ020pi/7Dg+dFUKnhMbaoPd6WxCGrvEpRChk3F00oclok26lIRo
ejkNPKpFmi5mDiSh23Wt6QTlepz1cf7O0Gi/KEKDnKh6i1tkgroafvk53v7IOWMvicPGGAM7G148
2X+tp6Oflc84oCDv6ZT3VdJkWzPTnxeT5ovC2ImsibwCKkB2HXqw6COQRb+7TOuDjgvyQGT4a+7Y
D05RsHrEHjgWYRzydeUhmBTmiunvuj5l1sbFVtNAS0ztjYFbxyAjfxKxc0e9Exgy+erGGSqLtnyP
XkWvY8gWsGurnBKBIRxoe2SBxG4giTwazTjh3vIQTJt3nWVF28jq5VYrhxdmq85BeqN/YS/lX1Sf
R78/ij18JsS7R9vrC3bF7joui09GMz+M3h8ufx7gY47k8aHuvD53Nf6UJkLb//NltDfOIkkBm0o6
X3HqvVmt9KEMzt2W2T9ggMDMWjq067jc7N+w+xobiiR0A20UDI1JHwQnE+aRFMCbsg5I917hcLK1
1AvGnHZLB2rOaECa36U10PgtmlvyQXDMJg3GiPm8GMSjIGAlakFGoCVjkm9bC9KGiRGk95owwZex
5p7uBkXiaTugWa0tVgDbSe8jgQaAqhN5RwTXSKDAGBxVnMuhpcnLCC7fLgYQ83k9EMYyjhcm8uDW
+dYTyMxNNmhPxI7vLOmMl8zJpovtoYPIS4mGtjq3OI92MWvS2AIVN+uO8T2uMV27TH5bHafC/OhS
Ve9bxE8VBsWtGkk3yvOF/mS04Pw1IAfuIYIiFR90vhNkvq4v6LiNSYGYO36y3LdMaPX5emeXXteH
kl9HYDJCWF6qbadX56SCq1lamGoKkiqGYQqdGOlXG1nNxnfGnrZh+cvIW3zZHVYQQvPo/9k6g26L
2MeOeLzgujq7BJ7vrCn9klYBvaDsL1GhdxfZ5eZec1bGJyu7rqY7yyLIvcPqt9Ojkcb2ik0jH27k
RDkxr19N0gZ3IP9oCDTGsY77rqlqkmFGFzd+YpMHY6TUf3QM+skbSeltL7jbIEdZ7s+Y27mR90+d
4M4y0IsNGgiW6DA+eod2+bQ44IjG4ih7/ZQk5nQBbChRoMV8eP08l1Qphs+5YGflWXrGBnkMGN4Z
Fun15mVQy4UzwPp01j8KF1UxvxjLVqQhlDLSz1LBHUd2sh1xQQdifT9KVTxJg+kKOkXAErimdpkx
BBJXJlrlNLkI2wCAbqG+79DnZA24i6HbWx09qpXNvV1mDrrpc7WXykxvUCpymmW8JTSZFDj6yQmc
BVZvhQ279yD1d2nGbHUtqhDihcox7E0/cCU7GASHYtD2dSSbXUZXD3VPj5px/fsnI03IuEGp1nrp
B0J2qpgiuZ0UdUrtEiUo9OmRndtRTtx+Onu8JVDqV2LCCtGdCh2Rt8yXwWQ1AzeBsjl2n8FgwEh2
k8M4wiAtlUvgrTMcndS5IelI39SKt3LUmiccqgva7j4Jekh+nA9aONPTZCTWZ3DaZRsAAsIjSVam
woykp7gPSO1cZQScBg3hLGyTUFITJOgtFC8D3VPLR/TUi+UYwf0kh+S5TgiIrhm+LrN9ya3JP4IQ
pfkXfTGllcR5RCFpM8B50TEBlYQ0uXyphD2S3+jR1l5vOAphbeIqeeza/CFR6A3RBOBQISmvWOz4
RB8DKXhrhcMUy0Mimx/rrdF2PgRXBt0SwcrQ3+RWc9A4NWhZizE4ySh6EYhegiZCH50gbqlH7jJ7
7PEsOT1pzRwjnzQeyDJO2mKgyN/daoVvaxTkuD5A1XXxztXtbkcCCtJuFtnaaBw8nSPRGWkcCG1y
wqqnqWDTkQoLr8YaM97NamoPWofQyIDZVjNL3Tne2cSlgf2Dw9jWOMA08/vQJJ8+UkDUaEw8Bj99
1FEiHY2szW76ha0EZ9ePssm+6fGM2Isg9tGFKzQmSegM7ntDa4Yre7mIHB4v79ESWbTDOHACJRlB
59FyxkrKTS8WPxn/o7upPO4KbnUWHmqpjpYOWdHLD8vsIjY/44zDtf51PWvnUY8CX8WrbDaeL/2M
K5jQdJwAC6tKstabY+QyQ1gfrp+6ZSz3NfUMDjyeG8j+PWQieUlx6JGLDldykUgiDFPzznNa++fC
Zc/p+ufrEs/g1AiSmuLi97K/3ux+1//X+97vD68vTYk85no9nq7/D3Yne4Tf98b1VqH8dX7iF+Sx
2Bh1kQhwE+mWMtnFGQJZFzzFOcq4DORMzhng6n4DCMo/RD4JQX/aMX96Wf/y3J+9+vVL/rz6Lw2c
//h11xf+bPv/fIN/ee7Pt79+5+vX/e+f+5/+tD/f/s9P+3fP/d9/g+v/+I8HYnJmZ4MYdmFO1x4Y
C2UlOj0VaK3+qlp6iihNqyCXzDTz7NZstSYkB7sN27XHIg3xTqIPlSZTmXn4smvzMVvs+Uaj9fhk
Vfm9VifLO3B9EfT0WI79IqIXGMIBnGMNVsY7TpOBBn8r90mDJBJYg701I2BS5lA+jl1+k3c4uhx3
AR1mOO67UwAyGWzDPGc2Yzb6iKfEmUfmJLLdJgvI28SqWSAJsoHRq2+T9T/ROMP71JZvGebNUAnN
wnASOe+a7r1melM/zvMQ3Zh656Ox53k5j/5GuflyNC3/yUc4uHVb/DtUXBuravv3OO068vg69tza
Yzklb6P2X8ydyXbcSLZlvwi5DL1hUgPvWzp7UppgiZSEvu8M+Pq3AUWlIuLlipzUoDTAAtwpekMA
ZnbvOfvI+tHTKS7RrXxNrJJxrobUXpEH8e5gyVnbxKBdpEj019m+L9BYpUlTvUPp97YNdt7ICAVF
lVZ715S11osgezXQxzPaa+V6eXzkw64JDopJaSrGV0k925p/XiInOtYORg0MnnM4STpi8pMvCtvg
o1elw91gK7HyclU/jlXwOMVeuB3dtpxF2s1aaon3RSIUrmHMv6nIc45N05EeI1r86HiXGIqh1CPK
viQiZWaup485trn5kyF6Ir14sppfhxPw3joZH8ZJ3uTki33jacfWjse7ZnSf7E5tE4N+SR1GTOVN
dEumkcp1qZvlqoeVuvVmbG83aNiTmsc5yOCxK8b63qjkZ2LaxvsYA0qoMwm/vM+pWQ/ViZ4ZguDW
d+7QLCCbLKaJCnPcbMr+R9fyhZWOFZ4ib8wPoobToKHd1AR9tqytD1qeI2vFKam0CaIcvd9Yi4g0
DPvoSw4pmbodLqHOcO/pWR0whEfvMTEDLXaBrx5TjD1v8auSGNvANGfvppV+C12nvCdYsH1CwHWs
unLaOQhIQUwiChsTur2RO9gHf+qMI6H1eIOjkmJHcRjjiNWdmRfAKCLzEpQjAg2r8AhtAf3vhtlw
LhpLvLnuw/LVG7RCj+nUCPhrrXzvKwa/njbXXZ/a4qnnU412MvDpsBsq4TD3odS/rcLoi6iouxd+
epJZ3H8xkbmjkdTCO2BK6XEemdbQ5X7QIN/DkhWnocRFRVoZxuB3DW3cSViU4ZZHRxm5wBKgzUdN
W4FPn8zX2Ptim372rhP5dhb4jtfL4eQ06UbZSu1hsB6kSzVPwgkpq1o+SyeLbraNRxvLY/o+yLLb
ccLMidwAPP2Oa1Nl/Yeqiui+Dj3nCUMpql5geVOeGUfV0gGfdRNHzzGGjZ0TYelQu8JLyOVQT7nz
VkUdhRQBAyIt1E2P0QsKwAesqDpkhfOSiB4b5bU3AUFvFSeFflkOk+F5FE3/alisq1PWURsvYChl
OkXSPNHmlzqyi4MDQmrL5R2/tfxjLm0lRyLn+ntK/E8ipw0hhlC/mwI7emv7H5brQgdNovjidVl5
02Lz5/JiZakmQhdo7gPm9qiiaNYbNQjuzr1lXMxRWW94Lq3Qb14R2WbnKFaksjL5jAUXLuQzjFL0
q3a4/GgA5cqmzlKbl3E+DIpv0sDuHfXZs4TRd6st+bPLJv0tsiJ7r9uG2C6HBWDg9WiZ3yKdJqpn
V+ItQeZQK/xG7dAGl9yvzJtbiE+Z1fINJc20Fy4hI3hY9q2I4FVJGhvo/oOrwx37TfRb0jCzN9KO
/KsjjYZcRPwXLG7kOQ4o79qJ4eyWLyA2YLGClc3v6lqw4O+PY6Hoc7mWRnpIN4H34Erzde1QeQXL
u9HEMEMk0G6qjNciVObJdCkqaVlhnvowQhbpRQGE/lrgfmw8QadXoU2o8fK7zAuzKacZomZ9QpsU
/p7QxF2MGI6ZYOpSA/u1vzy//Pyy958Ox/m3/e1HMjJ5/vjlf/t/y0//6eks4Jtz9HzvV3NDXNAo
WfbQqlLonTf9v/fIGAzFenkwqIaalkViUxsX+A7mj+HrGeFVQcUrs169ej2tXVb5BXhaNonkbS57
y2MeKDYiHRiMnLmdWVPPOaGuwOWh06UJ50aQrwkGeooJB1O4wHZ0ZvHcwevTsqH488depJL32pzc
bTQ/6RBpfGrnro+rWMgTpJ2uh6irTmhnrU3AJHU1zocpPUqSgY3q9PswapLsNNzjG+13EJYeytw1
TiIC3rfqKusmwww4J3GJJxlEtNiIBaS1MY0ns6h4THnd3vP9C1rHbNUGTUlKMa+B14yRpwk+llf8
/bK/D5e3x2o8p0l+XN5/DSjyxCBZERoz76IbpyCbEefrx2F1sufu1+/N8ljTpxifJ3WPUgcMeZwd
ZS+to90ouoHLGxnAFaQAjQ+/P3BHspksSIU1lqbavHEFeLZEdVhhgnoiwHPucHp9NZHTxjgxdxyd
ud+57KVzf1ZQDuLmTy19XBphfXiNSLzZebPGYdmMmUNnMUayxDJXAOmPyL4xKmGv1IAH/GC3hXno
UBV7mcpOo21np2Xv90aL/OzE2PuaR6QHLWdaGPOQS+DxtJ7tDLgiWdVkVVusBcgNytTR3H5m0/57
r/Bc7UiYoM/IkUBl58XCrpMjlqiQG1k7+ZvlVzvLtfn7VTqdFqcZJN+Wk3jZ5JOnUTubT+plI2VI
itCYHsv5TF7Oac8WBvaUPiQ7olN/nNQaNlYM6/elnXUzipHznJr/Hxv43pj5geKGwdwWLEmtsSe/
/bXnahZdQie84M8UR2mnvmnRwHZYXkYaaXw9AUe0WZEG5JXStU1KeuexocxLe7r99XtAiv2xtzxG
3R8F4PLg335Gzi+tytlpxXC98TCwnJbNiA34195yKJsItLliJV7EdIf1hqYwEKfuj73lMRmTnWlJ
Rt3ZZ/XrNtOo6ujFP800xULRZK5zouvsIB6Zve2NcYChUNWwXzGInyxhtKcyjQ7TLOrynZqZ41i/
5ZFPopkXlSfmHd5u9LL70VHT5fcGtDehQtpEK9Dr9HPm0zHxGtgYdhKclWEEZ3NqHgo9sFAKNiWc
Wx1Zy2xryt57o+0hlbEpS8MvaTUW71hL5C7PgAE2iGTOk6Ngac17ywZlm9jK+d2ZRU3dRYvP+vwT
Ueq652DeLHvLk2aUXiuJTaoRLmK6NtpSKdMJLA22WTCXVh8K8wcI9WqfT8IkVTW9j9rg+9AOGT7h
Ge7gxcNBo2u6AdkV8Kbb5AI8yifWvqEL15MjMo4ehIniu+qxc9FZkceo7+x90gfaPaB0yZWythrm
sKoENGDVD9igg49AF85mGOvhzFKsfphsg/K+PtCURP56iBtUuEUfJdehksHOzCy5q8azM1Q1IPYp
26hI1U9Wln3HxBZdKMT1SNSIe2kpRd3AihL+7Sq5Ww6XzWh3d1ObkEuVzxbLNq4PeFn627KBcjbd
ISFFRc0QOlmMNRYZMoaTFSh1CX0U4YghzcOVj0aPYpijgyXzuuKlG8PhAB/0hvM+OcDi0chrKUfo
BaMqt2HlwfAp/++mgph60bXmExE2BdT5ccyQ6J/KcPP7RynHYLIMsgQpVdVctLniuuw1TQBxjZI6
uW7NxWrUE5LkYW+zlEN0yIbcCfds4ntkGUfdeJwIIs50nZ5rLZwGbj6ZNKDso40Ym+zy60EfFdLZ
IMhlrlmmc/WSmq8JOoAUCFKcdlpHnzOq6Chm7i3wvOBYeVi86gbPLoo36iyYYymqYNiUZyvEo1hG
1EE7CBZiCuvj2KOZog4YpT2Xma8R0MBbCi910YSXqNW/N60ObJKchHTuXPSCYl2ot2gJdMRNuHS+
Fkn1xa7h7v7apBFNDrodKLZ9xC+Z5pIkorxVO9d95lH3ErTRg2JqLmTKiJl46temy3e27sYnp6O2
ZiK9X7F2A7Y2STz9lFyFUcB36DrtpFuDsS8deSKMuPu1EW0U6CD3RU6Z3w1QWrZf0NHx/VJAP9E9
Zp4278nCuIieeN1lYmHVFlJfqlKbZYqhCW7Cv2ccy2ODUcp1brburxkHDpc/TzuWw9gouq2X2J/5
IilZphy/dt06r/dTkqAgYez2Oos8v2VYpxOLmii8J6Hpj0E8SBjOl/F72Vs2oWWs7aSeDozEKFjx
VHyBNFNRhJXPy6+x5imO0tt7t7NhI5Ayqm+X/5lZxB7jnLUo1uoGYNB5nrAM7SRGrQnQw1OHxHZD
QRO5RAnFYVI2regUzate4u5HY0l7O6nPqV6rExAQPEJO8ZU4unYbuM2P0YvUKZ6fW/byFiCiHU17
ZNAMqGIeuH/tNjggDnZtbSZT4RlYhu9i0DMU3vPQq2Hrg3mEm4sp4zKQe/MMctlbHhvy7oBabCAL
KAY3s8wvl3kjzZmvIRkrSH2ZVCI4Y0FEBEKAYC5Wxsqd8x5F3ODPWAbiZV5pIPKHUR1S+JgsDINB
5SCbmjfL+GHMo7vdTt8MVfN1zRt9/kaWJxO4khs/BFRSkfa8T8zw2M7Snn7ewARC/rPMepjBOMfI
OSzzHTHPg4pZqrPsLY8thzqR3aVWDgcDKEl9yPv2sQnrdpfXcNdx1JAIt+yarg6hR5H6rtOnIhyF
EXD+kdRkKF/2lscqgJprssHgPs1PLJumnbPu5s1yqPmSAvWIfouI08rcWoRyIOlz8aZq045oy9sy
ffk9MSfWASRPckl14zH3yNsJu7C810txN9JNoQpgFPcFq7sgiPs7ZzLfB0/pZ6MnFnlAzdNo8rGj
6b62usZdU+zymOHnrtj4BlyPVBufYfURZWb6X3SDonHMnWegVXZspKJVFrSSplSIVXbe6F52ca2q
XlHPUwQzVeZ9WdYU/lhyhLNoDmQUZ828JzxeDlu4QZ+wse6GCu2WbNCB4JyJaTwMh8m03l3X5JoF
VnGQkBSvKKvfRpxiB3zzxSUG9tOxvnyTqDW6ycPSPVz8uCqI/K3lKUFYujKtXpH2W8Hw9saDhmib
eazt3gUKQ6OsmTpLHWTiEP3MneHQR1Sf0VOH9wZBZGuUK94pYbAEDAVUSmrvGYv3g4wr0mIEFmnk
n9GtJ8jtsbCSlyTlFosgzCAHbXwChu7jpUskfnqzk5daS/7YGGb21XKKbUDbbaWigSKkmKi1d+ND
wijTIKx+6/yOG1hOW8vLjec6s+t3aJoazCyvXisLypZoNMqX3eCP+0gN/ZNqoE2FcXdZjpKhg3ud
0WuT+Kwd0JPvRuNFm1R3rZNZpe77mpNxeDC8wdkI4GJ2HHHrK3VxMIZ72bjIg9PxDfip9pqXZE0F
mu9elkPMCHsj9txHTrT4Oc7IiTYH7dVqJhIBoUGV0jL2ldHmEBVG9dB6NIL6tjxUEvBgwb1zHVhS
AtLT9QcC7D9IKfkaiKx9SqsCQTB80BcbEsSWiY97TTvHOxbikelmeftl7SKhJgMNVaorv+dhwnPE
Ui5a5/3klWuVAnfwR/0Qp358TnG5Xsa8vWvD6DGd59pJiuDbs8gpUFhtb25Ko3Yoo/Errnv66+P0
miS0sOxBVa+pl16yUM8esIhVr0ELGSQ0umcloyPp0901L6dgV4TcqwqtNe51KzLuwQ/El3EU10J7
rmFYflFOGm9tXelIMROcISWYyjF9Zkg0X3q0WMyOHLKFiADclaTfnKvJk2ePM2aXdCRWO/lrpcji
nfoOXg+uLqPW78dBHu2q1q7LxiesFfIsfTO/7ddjZpCNZ3sTc2RoWnna4c6QKdpz7sKPfRA+osL2
N5OqJdkVXHkWKCZJ8ehY9URBIJdU70Hu0t8ss3bjl3DxbNHXDzQTWQQZ14jeGvb9x6QnYIu+XnEX
CTUcVWrpM43K7A749dyrZElzHZ+LtHgOnLp6moDz7ZRssrOtVRndURTpWVnsCj1OPzwDmueUfbIE
R2ZN9tZdM0jnonzRb9oZCxAl4ZOUiNhci6K0pwKygu3n3hPj3XLEEIpyyWqQvs5PtuQSALFAvW22
2RMF9xIdW+tfDN2isE8wBmKytdWPwDl7G++KeRcbRvH46/SacC8ReUb4vKikfSZjqmV2/9A7abAu
cWFc1XifUCq8pvh0f228KfjhJJZHZCnpd5FGeIMeHf2yDp/qNI2PqasBJULxmOsy/NAbQFZO/uib
rXixRudJRnH9JJ1GO1vUwTa0RzFiIKWHdZJvTNGNaxMploL5yojSGHjl8Ke8gnVuH/pRIrsf1J2b
0NTX/EC+D26kb6Y619ClM6t1+KubHRGD5L7usfl6Ty5U4zZs1YvR0BKxMXYwU34p8kC99P1Wul32
LOJbmfXGkZ+PL3BoWoiSY3QznDFfZ364j1KpPSybeGKBQ0GuG+17TN3Di5tg6u+a4dFpIvWi5/mB
9kj3sDyXEVQBGaM7a/kIzr2MbsHoh2DEHDojLmFty2FgT388kUFIpnghrsvjVILxe3QYzvrRzK7L
pnYDbRZyzVdLPRe0ddxKTOb9mKa1l5NppuoX9BztkzVv2onxJnQnLFaD2zwVrbKRNvTvyxFlPGML
pLSFKdJN9tpzOv8U+w6cX4Hw6yjpvndY909xM+K6SdTVHYuh2Fhz89uC5HpRzsTf0Du4QTKcNXMi
Bn3ZLbJ2OC97wnX6sz4YPwEz+NvQd9OSyk+JKG6K3SOM019H9DHK8/J4aCtyxhxBUH3cIYIYJQxS
g2npVdXmaxqH7YH11HgNCvW9JefgOKLcuHeIy94ULal5y+GUReN92BfGyfKjt+WhVHfgR+N9Ojhx
pl0ovXK4/DfIQH/8N8Pp1UYnY2uXCrNmeRCFuIXa9glEenCX4nL1DY6Wh6zZD+kiljwvj4GJyOHC
EM+1PLs8hlqUuZTf309j2D5NBjOEMG+pMMy/pKeMdZ8Y1nZ5so+C1yBkChNZIRoxluiZLa/C8tyn
hnzXTeNq2g5upHX0unj2uDTQ9itKVsuPFLUhn1o66GDOh4flodKzDQY8vzh4YSWfjBTNahM4lKcl
IQGxd6XzUKExmLNaCYZsVwnx25aeDkfsgz0NePwVPegG0Ufj2kuScqdSLbtXOJh2YVRjqVMY03LD
dY809I0XoZF6qbvTjlyGCmefI+/ceJB3rPlZUhdZvzUybIeBm58LnwhkhZv+DiJzCMiuUFRFe7Lm
PBuDB74Jk/VXrjJjW5rjd9cvKq6dhNr3KfrZxz3EMsax91TXqXXGVbrRm/w1ds0HW43vrZ5L0nyQ
wLdYarr0B/gB5BrT9OilADkmO37EBWil45m5oIa7hXzOwX71YitedxoCw6FGujjyXRbh9OwY6V3v
o1z1M7REpoZgyhU1ci+L/PXgMYunTySK9pxSbmxgWiTu61BV1jpFCTgRj7cqQeJlxq7M0L6Lroue
kpKI4AkfRc7JOeXup00a3QEWX7kKpPq0VOAdUKU0mzEt9nKwe8DCWGWHFqNoRCfWR0OIVOwMnbSj
FOgUm7ZU34lwZ6w2Un9XgihZacxtQBamHTbEhARYUEza7MPTWK9z1+3OOnm8zOOJmZESN15W3vWo
BtGNZmovBqjWpfyu5y7Ubcss114/PSQGfuaGsHllQiiLHaB1onszc4ojWQVzvSJZ1QmPWuNHEIti
Mmin4Upv7XMkGTL3NHfOqNgTJPmUjLa3j2r7VkYhRWwgJ2XkI6qzXgazREVeGVutGD7D2HjqNWDb
ZZDSVvLm23ZO43yU9G1AZGmRjW2kQtjrv9m9HePdM8/lNKMM7b1Zi+nQ1/mH1kblEWUT8NQZlcqX
ve8S7XM4h0ELjErXgLSRv+QN9c4xQcA1RDIRbzJrLrBetOPPogqOc+dNH7Lqhprtm3Iter+6/jm5
VXQxfWZAbUxp1uvNO6u1b4WPXY+qfM16zpKrmniRTWkUO0UKX1fiyw7G5mfUF+3KDApYT7l9Tsg9
xiAYc3uk2zBQV3AcXJGRcMttZRg3ewDuhg0nxyvzHKVeuSeH9ZuK3Jmh6gzrBBFK4hfuXZdld7mT
kksZWI9KslIGz3/L8vZ1cEn3xvNoAXmC/GSX8GpS0EtuGT+gaEFveev5qPsiLT/KQO57QhFm1+J+
MYP0QbMec9NjvU8GdWru8ya54srpSCqImXiU8nmg1b3KUR4dOrt5KB3xHBddtGsJSwePgwqREja0
48FM9yrOj/wV47VriA+/YvlIiBHRLgWBWEN1dWonBLUD7VpryEPuMQqT+PtpuxZObSBbDn9/g5So
AUXoho7mXUqQVQY6ABoPU4LO8s5aqkJKQz0Fy4ZgVTvBgO9uQ9vMttEUc9nlfAJl7EItREAukzdc
v82OCE8CkfODqcJbLkxt65UsEzq59lUaPCVSvcTg7yonZfpt3ERDr7azHTw5LUUgFQ/4nRoyzzCb
7/EUHwYbKKeuMEOBdKE6qPl3pfGzL0vzIbAMkH1lmu9bm4aJ3r5Kd4TvgvsRXgqIlo4JrltrAX2D
ceYwoTQIvkT5gEO1paiMp7Ve4RRH4NBKhFKUp9ZJ+D6Q1GJNzzLZSptTn8kHNED9R5m6X4NCfmoI
26i9xC/1gPWwwaLhwlysp/ZnpLjk8aS951kbHOo5ylv047noHbzOhBMNU2mTSiWIo6tTD+zjY2qS
okMM17lBv2jckcIIaY2ZK7XC9qWaqTYagaqmKO7TPvrGLL2XE6OnH50t/lKUUQe6iD23JIsOFS94
GzNNod5kAuUSVfedGVq4cnsFP9XR4OZLmFpArIxtWiMBA8ixMRvvsQrbLxlG9wssgG9FY9+M1vw5
aQZACC1/KGX9SaYl8BYqHSjmSqdVW2ckUQBE3pvr8L5YfoWZZoKMydK7GNu2F2nRvuqkt5oicYwn
8z7T7W0HynRrFA7OqdZbZel0dVnD2r1YQ4T0v08t9y9JHJZWZ+/TpHb5EF/NsdgFlbWvbCBmCGoi
KQnNcZLHUrkv0qQZMzrHTGd+WTcWtyahCBahHBnBqiyUczVIGwsiERLnEH+4JI6J0H6Tc6yYZ1hf
6zp/Fj5O3zG1btZUzKugYI/cArmnMX2zcouMYwe9TmBsG91+y5lUjX1xqfzpZlPHnqqSk6cxEE83
6S2ddqnB2FY6HUk+nUv8tgOUEtS92nhZC1xKc48+McFhylneA16fZWq7gHy8rQxqFCExVV8jSh9q
IN1C5ywne9bxqVB4Gj2/eKPHHde8cR5QS0MJ4YT2MlqH5KKcqZijW4zdc54MaJWMA+WIN7tQ3JpH
6602aQUgDPzp4QnAm4VQtYmoE/C3IIK2AKjuvBrDZXBruIU6g8lIZ83CXd6QCbdu25ruT0q28eCK
4hB2/pesiHUSS6AWmuEhUtGz6Rq4Z5CI+1r/7Kk6wdoMFNbV3TtD+HhwqM0x416LuNvnnmtu3LAa
qe57Larfybu8Vrq6n5Dmsmgp0o0wshIs3CjxcEMmaSpu6Q2iww1lIfjX+K2pAwHTDM4En7H2SYCm
Bx6Qy1QFn7D+TAYITlrNfKTONqz9AZqYa4VnSg5PiC7R/KUVsGhn+gg8+zkICM1r8mM0BP1zUD9F
hgQDV0aXpGAs8rSVzUwEwhXZFgnS9q6i6pgM32P7w6r6m6vj/afOZK3GCQtHUzOqozoCbGpjNp9m
gBvaGk1Y56JCWisH8yeNxmI15s60V8CuqLOXPynJ7iY5JMeoQNsPv2AKvuveeGdPQC8nCy1FotVk
r0w1LD20CVD8VlGD/MCbKfvgAHYmWhomI9aO0iwoko6kksbmcgna/nNsaxKhAJRlLDjndC7MAczZ
cm+NqgK2VbUvO3lmCT5tYWica2+D2IUybgiXdpXHjdoPhvNdS7NDqlvOrhHcynRn/NFGOmcFWR8z
pwQobv3RKxKAVEZrOi/mZqhMzjF6963mYnvJk4CEE8yywkty/APA1OqY8yA381ffir6KkNuWpKLm
U7Fcp4hea/xhG6DlnyOqL4yJN4E0bSXT8N6a1EvmmK8W9GcyJUj8ar2fphF+nRLecyCbGKslZ17r
V4QsuwMS9NLkD5K/jjY3tCbMyAlKOP3s6G7oB2sTd9aJTJ5bULrdscevRGCG+53h/r6p/O/QX3Uw
w/h7RdNq67CgKBA4czMcdcxK5oZc2/43I2Rl1+ChWSeyn7YzwIEEV33XT/FDZep7YtNMRHrJQ5XY
m8BAvFzpDjBqWl+4z1Fd1In5ajrxR+00r9NI+ZFecBSgCMziqH1o4RxD1rRmEwYjoi1aMD2m2kHs
NSn8JttAkGNDGgr5OY7cDEX1o67ysx0PnyiZAFcCPQwTrwI8ybS20AhAjCYCxAgRRgnUHtAX1utu
jpuUGlSLCqnwHnYlnUcNmPEYfossfB8TndOOS4zK+nQNWl46KPPbQF1wb+vFG2KiDYkpu6zoNoT+
HLCA0bJK0Rgk+a2revdSOeapKoG85qmOfZBE6CRpEIQpg7PGCr/Q3th1GqJjIxaXMUrUrbLHjRr9
LwNEsKKhXT2gFtLjn7VyKBrGKHfinpCEJ83pO9SSAEXtSVcP2jMpguPW7gccRBWTpabgOsgDxp1M
x4/QO+qct/5OxcaLtHU+CGo1VkbBuebSOVkJC9EGBqCjOYQXWvlNs5LHDGDTuxlQPezNPaowwiuZ
8a8zx8K31mOILZhir4wDJiXio8sy3/Q9nVRQgyviTbDuuemLMsL8FLk/qhoThBuTJgIUKEemp1sb
+jXwoCHF0ESV8VVDvbxyrHyra/KhikCoG13+U3bQ3abhm+8Oz+kUvAkdLkzfmp+ap1o4OBBqUQ44
e4fk8JPnoNPpqqzdckbkvEkg1l2YP0f+Ue9BrBICREpJErxNrnPxBjHAc2i/6gFLvBi7RkIUbCmr
W+BQV6nVVRFHjYngScznZemlxU6fZz4KLoM9iexOt6svtM/jdTaRgMIiUFmR88o3up7CVj8GOQq0
acyzlykOcS1E/h2Jmdc+tzZ4yvb+ZL/G1H9CTAErRaOrKCNakV5cbbh76lE0XstmvOUe+R4DoR1M
8KoNItljxdljjtSkHDVL0/29yMRIOon70pVkebGqLynR2DYNH+fsCfNriGSjnCvqCdOn3inic1Q3
X3tfrgV6qEozz7g1mx5xoDAfTTBNG7LQuJFnzq4TFEntNEY7DjSnQEax0ooOqWeEPZ7WU6ewaWU+
hetynkjiTctTZ0+zgVuX7a6ixPdpmuDUIHCD8AdBKEPA76lIEnad9FRZsljHAGpnZWKUfKYdKUKM
TtHeC5tpaw29BTUSmT+5oNVOFVa4bdLnmCEKhYGdr+MmfDCySGxjIP8br3nUG48/PqIHmmaut0li
5uSDhw5ilEczZm7FzemosSbPfPXTKtDvMYPauYP8EIrcQCgq8b5IboFWZGvHFt/bIQVM7HLrrpvx
Xe/DrarRKywPR+qTUshEVTfRyNQavgUN5PXYBu4qa2s8egZXDARNynZQbpPyxOg+4LLIP1AolSwZ
E+jtctzliugwFsyfEIphE7X7xGiNzRTyd2DyGK3ycsTbJUFDM8juhfCAZftfXD2ZCQTp0zA513GY
i6q1BN8FBL+lMxVE6DZTGn2HwBI+mjCGQy2tgq2nGAw9LWeQKvy7CYjyTnKDOyJtxtoAwZNJNssF
j1trP/Q4tASRCCrNjau0voZCpZsQBFLSNICgcyjPo03ZShBJUF47YC33KgpQM+hYxOySIJGi6vHV
4vt1WU6g7fjActs+jmCySt5R71vlU+qFZCFpNEqaKq93ei0/ylCNmHa5ZxGYZg+muyPJzIKYnDNc
D8PGVY6+m2qp3UCaHkDCTWCUY+NgdM3TCG/yAUbQug/QiqosuO+FlW+EaV7dHISdGmKuY3kNfF0i
6GUC6M/9diPt5oTdPF+PTpUeYqPdan31pXPpgQWTCWaleut15xkC1vCGyPva5NMuSxz1hg6vOw9x
V7Ikw0jrGR8LmPD/dc7k/kcxow2bv8dM/hnN+H+uT7vnv//A/5fwRqh+/5RDOX3LPqKq+/FXeCP/
6Re80RL/kqhT4T44JjRxoQNo/MVuNMW/DNqmukcPzTZsnv03ulHTxb8sV3hwFck6B0toWP9mN2qG
8y85I2E9QcPHFJKgzL/BGv8J3qj/lTMrYYi4LAkscusNgi/RKP8VUhigGGyanJUz8HoYWH19MQoS
TKwYik82hHs9JEG+70Pjri0EVyIjF6us+kE2cCu6rip3XhXbmxAmEsNYdBq0+O5P3+h/4EsaMyfx
d6z98hYlFWObL8R1dN3mK/wzX7IyEHoUBqlWzti1J0Y1j/Ib7GhhhtMT6fRx+2aVc66LSIFthZFz
ctPis1BNc1GJMz15fq1vU2AVNFD0+Bw4aIMqN4J15JAIEfcOGJ9h+vpf3jV5pf/rXXuGK4TtCRuf
4d/edeiH5G0PTEFcFVag0CpvG+my+NqwqjNHq/hgKl1t0NGABrP2jWG5m9jEXC1IyFoHras/QGrx
GHGrXZUw0PoifNICDIuE/6ZnfbSfXCYkGanuImcuPbFc3rlG8dNA3QjrLrQOltljgRshiP/zR/v7
JzNtaei6p1sWqCQ4on/7ZIKvU6Fnp8fh9IKuXLYbR0u/ywg42MKwDk92N8THoKUAIuz9P7+2Tjrr
X75WXtyRwuasQLtuc0789WQoWzy6UV2Oc0zK2bYkNnLbeLEczcIG3aEym0O6IooJR9KzTFfQKxDa
IxEoSHCq9r98E8Zf0acS6Kl0TZOyh+QKMmzr7+8mcI2RKi5agKCE6DhM34bQiq/cB8xd2rI2de2+
vWQ2oVdegDNV5PawqmocBhDLn2NQGG+2431EVLYmw/we+aP1EBkliIOxp2Y/W3RtLcIW2DCB/C/f
5H9471zztsmth7xqCMd//SYJVExL3x4mNERhtnejlY+wf184ub6CmH8B5GrgZu3UBh6HAbSCGWJP
gfbY6pzB//xe7P/1Xih4OrwNJFc67Tl3fv5PCNmJFnDSIOVc9VNLKZnK/2VIvIx6grXpRJnwfVgo
Cz1opK1bbGoLk2cskpiCXwSMLiwdBbmsLa7LhgvrQMVWOwxMps8Ilbt+iBgYOWjr1DhTQ2NyHyVz
jRS/5EqUmKoa470hXVOfs4lwJtWXzBuIzC70+qSlKXmsDbD0IDJS6EkoGf6Hr/NabhzZsugXIQLe
vNJ7USQllfSCUFVXJbxLJNzXzwL7xnTPTMS8oAmQqpZIIs05e6/NrwdoW2udOzW+ewn75OABSbyA
fndOLdS/CBIlhUdc+YEW9W8+kH6khOzLgxlcDwMFJByr0mmNuz45/v/vp2sH/xM+6xu+GRh4cnXd
1i3fdVxmkH+/o4VD1dBxHAFRM/ntREKhrkLYmLkwqFp0Tanj7tjDFmdQBQBYop8dmr4jlWCDCMr5
IY17HtZjybraddvj89H/fkaMkDqCuWzwfFra2VkHI7hjoMUIKrT/HGpDJYp7hHOWu8GadwrI3Pya
8vkM4Rn/fvnzGWcq2VUgwwpLaR3++Qef15//1D8ve56y0hKr1mvJD3O9y4SZfnBzzPvzrLGQNAlS
Nwfl6LR3thHuufTVZ9C61ZGiwPjK6u3OytIQe/ow5knLE7LdTDo4YWI9hn4ct4MH/4hCA26kkCIo
tuXDhKluMWI7fmfPCWwmnMgYMq1XXGXOTos74Otda9xZmxv3+mH0gnqlRhFqCdIWlETUoDWB+9H2
NSBE0Syp5K/DUlAXjoZ3OUbjJpe+9xZaOJDcKf0riUbkyqlzrAeBtU/g5k2oCkBNZ08hPXPHUsJa
hjqGasNRahvDEttFA+6OHPDmXgi73dZpkz1Q8zCp02j+a+zSXZ2x96vy7F2sNRNsv/QieZ98f2PA
ajwIyqoCq8VJ76dm04eWXEPD31CByt/MSGRniq0je5blWOndI0ebsrQgZbzVKUElsg7MK8l7a2s0
xKkjLnjZOyQRgjNWW5LQTSQXv/DAIzFJdUqVmvsekpqx0W3VkN4GIkszi1Ot2fXe7rWLNffTfY87
tO0i9hiZRSaspHtLVgUlzFSaG7v35c2X4q3CKrM1sqFje2FrXzn+zZhSMhwhXZKt0/WUjQsgP/DR
yPpgP8jfIAFvGB1EmrFcxsXkfCcu/q7aVW9O6Pm7oMiBm1m+8Ul+MxVvXmD3cyBVa7dHtrXeK11e
Xw9+FonvvHtqRKiqdHM5+spBBhIM0JGTZvM8jWTjERUV+9SXeZa4LHIW/b66PE9DlOtpHE93GVkO
+wezZffErF9Rn4xtVgJM8gzHpQeTeYowF8Y8K/zx388y5ymu8+LnIcrSI6DwBSpR74SyW7uNU2bh
0dWonVt6eHOsMrzF2nT3lBOfn5cQ9vv7pACy+jx9/lScT38xTFjH5yUNL+8xIPL071fwgcxBRVq7
GrClrvQyNdcJ7cprNh/6IQ02KKjVsoxrDRWBEK8uvdWDisK/nq94Xo9llV/GEWjb/Krn9ee/4ULv
b1qRv/xzvYuKj95CZJfBlFuGrOpeEzOnN2hhfA3gZ+xqlOx/XysrKobmYNakkfASZrXk1S5Uv55s
NASR7jVIDnGQbPXGT5d/n+eqAKyNHg90h55udB+hz2hrJNj5OJaK0giXWdekt+e1UoHxJNVh3D1P
n0/EyC77wmxekIOVa7h89DVG09ipmE1ekJbWvWG7fKdMUTMr3p9XipAIRSvwQM7M11JbBnsT0Mbi
+ezz2pj/KXOjuD1P0Gf/di0ioBAan3XRJdehcSeGZYOOSl3+ysPMvdGXDuhMVhGDr4XzukVZlY7J
Z2FJ/11zY7q4pGUQwzYmR4XKd6MHuXPXNJqxhaWnv9GVYOK2f08RloEmbJ2HWxsx0Db1HdAnWEPB
8F5bH/cWXAvvOzLplNVjF7w2OKSZTHJ/NbXC+zbpBIW03L+0LpMba2rzfVPI4FEWw+vfP1lRxMGp
mLwUVRGf+5DgMxtK9g27rbkSEWYIK6YRuZP5SF8NLScyfn9vOk3w0lhm8FLNh1IM+VpVGZrHknGY
BpGGptUxN13ta7ugCaeHma/cnlmopY2TVd41qiz9ImoBTFlN8Z0Bd+9WtdvMeY9qJ9IQ0p7JF2qW
jbj5LJis23+dORgjOlnDeGhDJgl7Mveh2wakXab1ZzPqv1uhpisRn/pFK3WqvH4xehuS0DAFexpT
jinMHcTIi9dXFjVBDrFvG7s2yz+b+f8pqK9b2ZTcFQnKS7064rKSr+l8qKcC86YvF2jA8ZtMH9gZ
8it6un3WID6w8gSsOSTAlcgrgK+0M1YKwSt8p1C/PA/D/GhkXgISDhfoi0Tf6PV5mAo/em1bbZcl
RkWkGGfP660V/on18dPoh3aZmwy/E6EpZJ5hjFtIH/WkK6dolfh+/lZ0xTVK0/7leTa1VbwoVYea
aX4SIWawMA3HPKBN41Yit0h36Z4HiV+fcfe6j0p021Go6FOGGJ3KmnhM0euEmvTx/Um4eB6s2Zbx
fOQ6Nsw6K3p7nukz/uKflwXRcIiHMd71Y50dNRDzxyYtaBqZjWS6p55E6I6xV54ID7redhe2Uh2R
azwKRZWcTNdcaYJL/1x/PkkcXgK0uroD39myRS2dqb33s3qtZsmD78BbjaV4r2P/j+U1mEyEbolz
QlbHMYJa5LA2RAHpJbPWB/hQPUR3lUDv9uvqW+vgsa0iNx4gD+hdtCwGeSTb7MTio/q2sQRWuf8J
mESy5dGyZWO70T3wa3YdHRaeujbMZFUivoVdB1RuqlCJpP10Id6e7TNrAMQAvXZ+HmRpVeseO85b
AEILBSWNntGM4Hf4uK07jyi+hnjKUz0jDJ+PiKacDgMIfa3aIRFTfHl9cXZgZpFjOz/08nRi+U3k
S4XSIfEKrHTz32fk/ULqI2l+ThpuvLqzPlOl1qGlZ+8sb9JjSLTE6nndYCmzMOnaX1OrMV94SYW6
XU7HCVgLtjUjvgZV9C6TTh2CrEKd5bqUdavCOM3sfp2guYlFhvTOVmt6hKkEzboxiXcMq5oVPSQI
FC3OUTYOpr/C+FAC7XIWeNW1TI+GOaZvVo6lq8JaJsKq/+OTsVj4LAxyr31HnU7x2NCqw/NGhQRe
Lg1urGBaR5YoeIch4bHt+QHWp30NyjkOGj79ue9q+4J/f1GSjrGNKt9cPt8Xp8qQ0YbVzsV8R2Y4
3wzwDH9pMG1XuePA3mtw7C9RPmTrcqzJtLHFbVBZeH0eCmrJQfiekpb+qFP+j3zd188z1M/Tg1bF
BmX2RkMpdmzc0Lvi7vOuZVD+qVAzgKgOWTUimt0JZLTHZH6E+J1HrdWtxLw+whx6I4vO2zeYtRbj
fFq4pbq4PVw8YwxtDDIzlZ+x4yCjHtGLQlJQJE14fR6eCg7XzrglzCTB1T/MWp7ae1WpNaeyF2pj
g9O8NsFXKiLjROLWfw7JgA8wH8HlkNIzIMVhU+1OzYj93LPVChRhs3zeWDHJb9uodP5gSsxXhhUp
YB+1q2/8WZeHH/Sl9MduK+gn7whL3Bi9S0cl19JTjgIIlVBPR5ZW7aKPFAiSICg38eC+av5IDB+L
g21fuljiKr7zHutyIKxad1HxGGyqRr4UZUJgRJEWX4aZvwda2/xG1b0SLnGjaWU5e5NS83JsEv8c
VhR9KKF9J4afkp+qxat2yqdj6hZ0WDurB9TVn4JSlV9qrAkbDbRwj6jKfg/7fP28Di4021SamHZp
J6PPSL/27Q0hm/a7lNk16TzjC2OXC0ekah8ol2ES5rZ2GQ032w00fUB9+NkJG467iUzzu6ulz3Jz
ara2DCEHpWl2mNhk7lyQJOfC7FCFOU39ajkJAZpmhIqyPfW1bSx8MuofAzn167gfzAsSYrkrh6E4
VFquTmNa6htZZvKVvRHSMS3IPqBeJwvAtu/ChFUOtOCYSjI0MMG8dvqsI0aNhX07cX/30rw5GOW/
866ZM+aj8L20XcI2xsUAC/09nRxqQa6wf7XSXBs6nDxMWNEq80rEmIb9B4P08BE3AYA53rVzYrVU
zky0Hzr6n1EbtR3tlez1eWgbky1ya9ZbRUFJLFWmKoiCqLG6kDwQ2VDtCQq7uYRjLC9UF/r9FEw3
fz57XvrnkPultU572Pg1N8JQRLTz5kMTdtlxqKf91LQIIZpWbZrW7j4HK2JhWMc/Gw1HijBMSKB9
XV11ByMrKWWLwZnUHj9Lf3lOQ4mLOYgt/btpJGSwupXcPkch9P/JujRjuZWsJVg9cFrPpyKv6XdE
YrjEtb+JBrrMdP1+mE3p/XGH6OaqXv+qfGGRPcu4ghCYX99OSEEdh7vdq/88el6zPae/Px+hpqfF
6Wpy51r04Y3EyC9+WU273KjTQy2G5mRrlrOphs67BkoWq8nQwEkiuZ4FA/FPR+nHuLckbu9ugaL5
+fGpCwqnu2WJ9qNOsp3fmQ3p09q1ag1uV3iO9OCJjmOCOmCK3CAkTH4zhTxqZpuPoVYNvNQeZKE9
9QQhNnKdm1P8YVvegzoU/AT4F5uk0W8Zrei3WgmkcQYA15DJ/KEM+6ckHPVX5Tmf9uxugINS7Oy8
cHAPl9WbbaZvzxegKEH6Z07VvSMobe+4I6HdbkuchEsqigZDmdKuhWOyduVb7M4ONnP8EoMerkoq
BH9fzxoSi+braVX9+/X/fT0K/s+/Q/gtNJUuR1VfMFD05GNTcu3Ct1qjMhtRlV2yXQ3fKks6EAZC
FmnzszI3tW3ZmlAf59OJBsC2hdKxfj47hEa/CaDx/H3ahqG7DkbCiDIySeb24vRgJRvsJpbJADaT
iXJCoJ2lZb7/fTYG9aNgUT0/9Xx5aXb3sjDVRc0/TAy7XKYI6vfPVzSxIhIkEcFSw0GMzsq5lVXr
3GI8G2w/X1khObeBCIbtNIza8p8X5ChHBX/i+fnyNnYKmosMDc9Tsv6cW4VhfqFj1EFZhUcxxkt8
90prOrg1+Mnn6fNglfpRo5RyMbpE3VFtdpuOuu7q+STJptE2DzR/qaxx1bGbuMQUdK9D0HrXpqSt
2yC+2husp/++RliWuXL4hq9j5SuKJ6lqd88X9sUlN5LmXE1tcx6ZwruVrRxryyj7/XzieYjt/tpp
fnySpHmcbXgytmCrZ9iivEFaZDEz9PbaCZvk6M2HlDg5QphI8zUdhkC7N3akUoqvCWYehvBI34Xh
pH9SOtVyXftkp1jsTMuqNzpm4k+RGRutA94nmCBDrNz0xPkSYopjjNDTH3VjmrtBJ3L5eR18+7+u
hyiWNtRhp//1+lZ3Poe8pCyOKefND4S9GYiDWLe4x978KnfIi0iNFS1R9TYak7+bJhUsn88SqxPT
jadC+fxZszO7tRb5Pwx+0ZViYPyJAJ2hrv52EPKuGcysg9cP4avlyoJuMS/A0vwVsmO6O9HU7R2r
bjZaEyKNJNMan5jz7bedfcmkBXAHZpNjZfFNoGV4wWB9CCP7ww20ih/Wo2OEn2dlEYL3HeYs5kIE
J20VeEAD++KBrOTmDvI8mtLfp0U63fswqDY6mQjroe2nexGjVBcG3zWLmX9u5ZAilBb1vkX+t69L
NzlJAxVXZbnNui3KP8/tW+/Yd8coKlYTGY423/0V5fH3OGd5qHdXz4vXqEclaSXRy6AN8rUY8+YS
oOrt36O8Sz9RpImDmQpjRS07+4Qkii+mT4gViym9ZqXtLSgrBMxkMQt4bRgOJFTrW9/IzWuje9TE
G7/5MYbph2VTUqUMuhhMW/8DNOvbdiq4i6l8dI2KgLCWWBGtVvxgGISH5RcPetfi6sj85/Oyjv8A
gGSlLwg/TZYYY8TBMSK+xxZpj2BdnJ9RZSLIjeq3KGCeNcbhm6JYdvfNCg1OEhe/tGJ6ZbZvl4nd
im0/cxCSkE8TBpfcExHa3Ksg2SGsQ7c6zOYCOFzvo5ZAOKb5uc7TcC3ZDn2RDEKXv+x+EooJ2CQh
jA1V6qy8HjNty9gKbriPW8KDkmBZAz3YdhUtwyHPUCdrU7dzbC0+Bq11IqvtI6wDi0xXxv0y7J0r
qvwc3FsUw88jeyzSglV4eH6aljXIlVk8w+Upos6NjqWqU3JSAtp/Gq0yrGmwyyDinqIESwJLBXlC
uArsvK7sC2C1fuOxkF25HRlYLIBOQZpFsIYpw2oLiEbWBaCseYwM6KaNs/MjpZ+NBD4wvq4BtGc6
Xgk2Ubtw6M96I/Zu3bJc7sRqcAN1mGS2T1HMmFG2nDQyhMNAfUVYWXCiZMNFd5uL6oFnsQ21L62h
oLll1C2CNNl1tA8+uV+iddTH15rkXgnBlaxwv2A35TqbKRT5oow90jixDu90L3NeekuBzQRK3bTu
sciruxFP5qlDJL1ulSaP5eiG20aLWFCa8sgeztoLD+k0QK50lUdxdupb6x2wT7BlbEkec/iG51mv
sUiOg+p4Y6YJ649qVbaOLZAbRUHLau76NAPOLUbIVQb58vw8hI48NX3urJK+qm4OPrRNMLCXcWTz
2rQDiBT+twuLCXyfxy7iusTt3xxVveU1Vuu8ds6pm8gXp0NpM+laQ7wfp/OTdV926P73TUjtL04t
+aLQls7xcD9Z/DFKV4W/qhJPrEx2uvO0aqYbTufVcEc+qd4H1gGH44tTOvys1E/SK9SxysHh6kom
GzkmzstEUWepeZrY9ZBX8dhJzIgiYdHqXPVsfB+9SR5h4hP95jMK4eYjnAhfDbYLhZKFGYguGvOe
Jdu9p3dvjpUWR5u2Zd3D/S30MthI4sVaVGbvqiNkMSPvFLoqW85UQRRu/co8VKKnBKfXjyjJ60tN
lQdwhXNr0gECSx+eSs2zHggf2cxwBy0GyDa38XfIqHkTRhKCBNGdY4nAik8u7H4mfruy+8Lb66O7
iyPYCTnt7WcJ29HJIPSaFhQ+oc59kCWnnuBC8NPsmZyWdzsIoxUi6MDVohtDq3dF9PiAmOAcWr1V
69zBeWz7XbEBHXl8OtXNAH14Nd5y1YQHSb+oKfwe62iw9ew+e2em4HfWmkDsDHHxTTESMXeLcjyQ
/LYAGHC/DfvRc98dR+vPT7ez1k7cnozK6ymlDA2NUqzp4sbHEN+47fAV7aquvFSqeUzlZC+Qonon
4dT+tqyTclU36e+o97zzXOejSmTSX6+KTWc58aOaGgwh1h/XcMatowUgeAtGDzrK5jaV9KWoSxsn
dg/ZkmSFJa1jw1s4FWXTua0HxGqr0Xi+BCV0amB3+8HREDxDUM6UsK8xfozRCPE2a5l/lORUy0HJ
l6DP4Jn0fJztpH/IiZVJH+QPOA9qZ6akjiWZAzLPM76RHWP6zOCnpxp0jBviKRN/clotRaqzM7Ya
5PLS+kGtfTzqwnFWKP7rFUEVzjpu8pi7Vb2jz6KM6HH3s4djQPCKKy7k/GCkKnjJwYOCzAn9LV4m
jIxOSsr5ROWGdKtxZeY1hcbmahssy8pY9h8iRSXOm/CSI51aG16h7WLfG85weEvlsrBzRLpPCFu+
DF7/O3WgsfSdQ79Qq8yjmDLekLF9i/sg2ppBBc0kC8eLmGSzCixu29A3mq1TBeFxMHDpyCR04EFn
09HL7a+wdlh0pjp78VF8YC2sLqZo8VdV1pVvGR1IiEi+JolMaj28m0RayCw07xPv9NR3Mf1FjGuo
pkVqA+LT62KrR7So8U5M6ykrvbUfs8TzelpHlJH7HRyQesWCMlw3BuSwBPQPI2t26HqUD6Guqm3l
1Asf4Dg+zQZLgiUtsIIIyvO4SA8RE+yKgMQHxLOVQcNsp03EHoVNVJGkA7SmjHpCl+Jr14UYFrAx
EQXlbKxGXOI0o9ZHnuYyb7JukU7WLWuL34CUKmoNdbT0De9hZxQs4rH4ZFlhACijrgg+nujvFLF6
Tq51lJ4jfxZg1sjoRD6Na82OZjWuZyxsh4KSiAKT94h3I5r/CNdNxUlV1UPzy3pXT83Xc8ptGjdZ
CwvyjZuV+yIwzC35dcDeo7HddF5Wn6U2FNT5vtyfoT9MrwVtYdSg+1CB8w6lV98m3by8dnnfPDqE
QpgrKQ0HGpwk2wrI8BzglboD378+1+Bpp3Z+0oDr+x0ff6jL5FbnBUBn4f6Sk1lfBPz3wTO2Op0a
spmIIY/T1j6mVgwPOdP14wiUt1aDS+I603GlKnubE467nZIguJcRLsFJTu1SL7GmS0PvVxab6i15
1eT1oHDk2sAaOpRfpK8SkBlYlG688E23hdgbofftE1h2SyUhCnMHw5FZRDWCUtTo6Hz02N1oEsNJ
zNqTOVmSHE988GyK5KJpWP2FTYYYEvVh1YMbmCCSvGlyjYRiwudIZwxlrYMmVRviFwrLfIlZj+wM
o9AuMIMXzwp7l9DjxTyVXDs0lSONybBCQkrs0C9AD9+I1P4wIVoPWBmIFND4oCcgFlEa7iUO+BVo
m2wBzFBXJI6LNIncXicR3Hwth08UZ801HhOx9W1C2BQwMuzj6dJMc2uDR5fObkuiV8iCT/HTa1Dj
xhJxVrGobRsNRuNUr2Qsv9FZ2npBugtZZSDlAWRGWBxr9OqHiOBqTJ75Eg2RONU+jgMAi3DK1XFo
CGChahodaqX2sq3ct8JIcU4KZFtFqFYu8xnJKLruLoD4yDXBBZAYmr5d5zFMNr9J28ekZQjtKtIW
RFG91WW4GBrV3Z7fNaX11Ubk+HIGw9TWRuebt8hMzVvb4oSaAkCJpXwLs1BeI9tYS3gOdzv9yS5F
gtks00uUxv1qbOL4U0vTk9+m17Ifo2UEMn4/i8rf4yLYDk2CbSKJrsyV8Q2Ifor7KVgXpc/oyJSO
bToIfuSTJANIWe2FCM4UyTp5N5PQyb/Ne4ZdhpwolTdFTN49lJsaENRllAWEIO08kNV3jFpTu9dt
rK1NPJprJ6qWBhjYnuUF3yvPp/BFr5AvhA+cPI3J63LTSzsV1U7PqAE09AvRT9yULYZXqYub6yES
JmI9WSmsqmuRFOE3NYm8Fs5XX15YoUwYqBz5FtmhONcNWwpnUM3ZC82f7bB1u8TYRDgXIBwUR+zU
jxD1IKEA/ofq3bUOH/lA2TSHMWkjb0j9nm9lpvbhTEj1Mg3wlS5pS+rRzez2oRPQWosoTNuT2PNe
G68AZ+bUOKP8q8cgQyxeykCZlgvBQPjCDsI46mm0D3UkvWmzqOqyvXkYOlu7AXfbu5TprCH4QIPw
XSEBOI8+mWoUyMOdtFEF+BmBSHxwFGgH/mHQaaYdWusmiuhma0aCeSdwcT7aggnWzx5j7IJpcli/
2xPFPDTHMg5vBluuPVX0ig9clT8t0yhPbuag6tSHE4PLG+E9IS7N4EsR+rQi8gNfBdGBw+RuQtoW
CydaxmVbHXw4/usojbaFrX7TMdaWjk/ay8T0v4mC7IgGLlgQB4mrkGXfNrDSDZ3Rl4mg48GD41VY
w43ZNVl3PsY6ggcpi8D3jDJG7jRLwnXvdu8FqE0AMvSznbzfThrem0p58rt2+w9ym+pfqMBXsqs3
ZiTx9ja/szoLNvA//EOUjyTS0XpFiYfOrZXJZ2fTjg/GEii6Yb2i9kuWDp5zKcRwUCg+SOTpXpOG
UMuJ4WqlETZK7iwA2a741KFiYBKh4lqE+T3DcYXgGptSVc9wOf93UQxk4STJ1WJhn9cJHCC38Jca
7xirW5AXiBaaATcjoJfa8AkjkHbDulazl/DUCE0tsmvby/Eg9WRTUHncRF1FEN2o7zVjfFCxwcps
uojLy/TdxZu+sQySYuNZxTsMEa6Jgn0XKgxj32j4wpWcureqFeumLrVzKG6RVqlVyj58NYl0VXYA
QoQyt6033IqJ6C6jiDTmKQoF7cQ6hbhCbR0Bg4kz6wcKTHwNQ9FBXw6sXegAPcEBEF1055dV/NbN
Avd9005XXE9/gEK+JVVFukzfQZgc4nLj+1TykCW7P5nfIquEb5h7xaZhcbzWCPUBWaOW0NfKTWrz
gXkW9iF8+JIwBoNoW9H/INNxy8zp7axCp0+m5a8JIWVf+AzwfxMZzi6GfYDRwY9Q8+a5qL0LKGV/
U3IXgWkbl46CDTwzx5MK8x7Qw35fYnfsBLe+5Rg/SBumcNUBJWjVUY/fCccSL6M5MRP62tknGWUL
e9QAB2mfNTwBp6hVin1cCc2xX8Ebtfd6WHBP2tFucnvCSwleRENIHCeuSbPs120eymUy0LEap1xf
NSWlgT6wqVnXVXt2epMIiaBIDlbVb3rhJfjDC36pGG+J+JCG8VEGLqLXctplffuORyBdp63x0ekk
dTJrjPcKixcLYAAINCgZKO3+7JlUfdmbuyvPVX+hsi1XsYT7bdZ4rpQbwzX1y6NWhzfVBv5GS9od
iWnyxwScMGUt37skG7s63H1G9BhFygeoOgk80GmWJOR9tXj7cXTxdxBrLIeAdAze6yki4LwD+LXs
upoMGuox2ISo75BQJXxHrADooMok+K5gneU1/W5Ma8LUXaInCeT7aTcBUb1hujaK6R1Bh1r6EwYI
1JMbN5OfIbVsiq3Vl9EQfpmyERg6sBvuKJKl4TV4rkV8yQwEKaXGctJlA0/SPKoEyCOso7e2Ds48
j7/wL2enCt4rHk30tnSb2bgAxgS/K038w9pfRo1xBpW2XCiTFjfclH3hIaEtUPYcbA1vZQpeLqvw
+0mDihmm6j6kHQXyCox74dxHV4PB2hI573rhgqXHkS1lu6wHexONXnVrq+jmB/V7D5l5pcI/iJ0f
GeE2FkrjDZvdezAZ5u5EZA8zuOwfOdNJ7IMAJTXvwMJ3MeVWfhotwfxCKa9ULPjTVnuRRXpsVNnd
+9rLl0VSqWXQo5INopGmksCIPDP+dOfFIXpnDRvz4en17pkTnq+zXg9W7mi+ds13HdqfnaETFgdI
lx2sIPzMnMWSxF4yOKK+ZGgaj5Ue/uWL/Fc9xH9E8DM0hNxnIUCXuIzPhW7eGs/B8ZvVFnYypO+S
ruSK0IgfEV3hRcDdsxylWPq1XmFtNCPcc263SoQugO90y7gD8gV3w9ynIYUPTD4LXc9Joief+F6x
7T1ZB9hDLE8wLOxJQeCT9sqftU1PMAggNEXYCvuZFAW7he5XFW4d5axzu3lQVnxzFZbiLog3ivDU
badaUknFJ9uoeqG7eLgEa6JFGiC/d71mnY5pR25a0H2MycmRbf8+hOB/C0TbK3sYvllHTMvJdzGg
GfpB0xuTHjAzZvcnFWEEvM56TfpWh0FAscDVLnitzINkJHmBnAOrqwmHU7hnF0Zdo1NHgmfNdTGU
wBC2Gkx7oisAz9MS6Evt1We2uuRKeYepQrWmdPplWVcEmyjKk1XRkKDgqxKFWGvCEJO+TSpSWq8c
Fws/oN9sJJXQKXy2m5em/QMjkSgqf1KUibah+pRSq1dpGkQnvoXpMumiD7auOgPegGVYtkttmnYk
D5FUFkCqKpvpoGoSc6jMhw0VoFJoziEA83802P4tXeK5DI+oA7NkgcW2hHQl9KwGtYJlDkyobPpq
X8bhAVYVeYD6nTLmj9FmEzVU3qNweUMQG9CWVgeGe9pX3P6sJQdqHQH8ExKcBsK37PcCEMKKhBMq
ykretDG+WPPu0+lDlJrdi3RgqkwCer0LH9VIdsVkfcBgL6ikUSxVa0Ie+K6i7EdKly4yxG8rghNp
KBBtu5Jj8RE25zCkrW56QXQo8O/OAczFXiY4jTXSM/hCT+fGSapTxNKl642Xzug9fH3sDeNObDBx
hKBHV6OFgKId95RemAh91ndUdjKgT3jNAexdCtAkfuG95pndv5QI3IcS2+JQtiBNU28ZOdo3vudF
wb25wyXCJo+CgJNM5cqb4qsxEXJEZsvJJ5MWwQkZYi8CiBp7+X3CiHBk4+YtHZMRnuHgkiBOxS1p
UQ0kWCSyX6apC45uFz50w9lXZcrfZkjIjTp69t7h8zLNheV444HyYGZ7wzHPm2MXUYJU5vhnKiYW
D0XH59v8NHy1jjz08WEAAItp0hLRW10TGZiANp63AX/0fmR0j4GozTk0hR2sJCz6Zdy+1Cl2OoT4
W/Jq94Q15ltXUoz0BxqKQ/nC6IrwGpifCAF0lMXdG/B6e7qh771g71fEOcOV1haG1v4I4+k4+oiM
/AKfcBTzHQj05NjWAcMHxB4bQ+IiHFqUd7nhcys2hCKX7AbhdOGCKXH29gBQXFL3Um1j1/kmjGN7
J5S18zzBdnVOdyDBBKAB+rYkaec4gkqsaQAU1N/T9RAABkPBfE2jtNvIfBhWNkdC0YhTajpwR0qf
dykBxuhuwmiAXHmRD9QKu4kea+FDk2/438bBuWl1Y5WEcmcm3pr/nts6dg42dzyN2/bosnkw7OCq
UZA6TJrOrqsEij8KKAKx/wO0ebDmhqbf4+cvM/r0XWREFyMFiUIWFEPkd3uFoC82jZ9x8ZK7dbzv
lXcMkjPyqWLpRERw5bG2yxF24nmn6giY8k2rT0/U8gBcRr1FI0lwqPXjpY3VZUW95UWInuWCjkQp
DnKIaRnJ1TKIFjZM5Fz8F1Hnsdw2k0bRJ0IVGt1IW5JgFKloSfYGZUkWcg4N4OnnQDNVsxiWZc+v
RAD9hXvPtb9bbUPQRvo5ZH+Vmrk/lukUdQJPVfdsmuNTC0qbCQatX02Yq0GJuFmGbxFbj4QQIJir
ze82LaMDYNnz+iOxSAuiyNlxPHxVUX7HiPNaNKCYM//M2B3Z11K8FFb7EXM6UlF5d5R3zSYvCARz
Bg7htthpbX/HI0kCsm+xZ0Vnv2oRxIIiHWfcZVq4l0J7RLAjg9jBlnpBSX1u2iAlHgTR0PCBteSb
d/cwDX3P6oCHseYp22TkW+o8MTfWevUVaLM3wB3sMImxptvpBl3v79pu04Ph5bdDVWixU6H7ASCj
CcLwTKXnpUcf/8tmSF+559+zvEIwEer7sv+HPf2U935/IKxOr1AIQk8R5NeWf4BTxTgtUvY5kWOg
JmOmZg2pvn7+7udlEMYem0a7m734t2zG/yKeaw8R1vKYIr461RL/uDF0Ns+dwj4bg6/ORqbbTRau
2XY+aY+TjtFg+Jt2GDB3eHBtfIO4dMEVk8bS2Ib5PG4b4zD7oO5dgvHOVNYEhsepB5SB1HXtW+l+
YLm+YX697oP0iWBIJ5hq+5+YCkZyMUsJTtsZ9ABPkta/kN2SMTMdOGEkE20m5X3Bp3MJTtqIgUyR
pCZihChTQGPZSJVEri7p3qQJzzVidlvr6+DK9DiD+4ClJqLdYuLkUJgVHq31BfkjiGZdrj6aimTQ
gUpiSor+gWX5FtHPR5rk3S0C776xYiPBHUQPmpr941hfJEf6kykMsgbs2Q0s2TXPfsR/S633sxA7
qAKngzGYzIxT9Ra35nNbESfOqsC/ZjQ6Dr5wmc3D889L1CBFNCPnd9uxAF6GZoTHmQzo/DCoiNnB
c4AaY+8NiXFfuKRZ6SFnCzC3qLNMAhbTnKHmGm7nwf9nZ+Ej0IT5I2frpWJRz3upPryWULohp+2x
WvP+58VT61Fu+8OOec+b78Xo8J2JHHtPvZsTyHekpQ9Y6LKdEap0P+chLgO3uIzXyWm8Wytjf0MC
GMYPMNNAleBWodY+I/uuH7wqRAiYPcHSZIdICtiLtgas3o/hxMYTrD9tCUIeFI6OoCNn9quqFZ03
t8dxtv+S7yvvR/eGQ5f7x1zmfeNX9y4iN5rO7K21luHW27m5H5ACb0yvPQhtLc9O2kOEcyJvP6ju
3V2gWfb5V8z+8Fio6nlOkuSWheNyNcm8Mtkgj9Zwr32mtHxWtM9jhLbUHNMD6Q38crb8XAQZMbC6
+Kg2GPTl07YNs1vYqhZQVBZF56hkHKa6u6QoXyfDUkd4scSzeG50UAzN7qNPTHQaVq6HsT6jih8M
7hjpmRvl5b+S6bueNOP0mvT50mjJvNwZ1XQadVm/lFn1q0Yld42sbYtt7KnKxV2aZekhspOjNUIz
b3/STfLO+J058xsyrZqkXUIgyzAhvbQi9iScc4ryQpwz1jrkVOJfx1o/MBx8g+iLVi0zvN2Y1N+z
ieNKIQy8zcUc710HNobxOxeptwtza3myGe7tOiMjyT4s1vqayVpXRN5DbrDdYe+KpmdVdWVIGLcS
7dJZt7ZxNg32E3PFPo6srflslacSpSx7upvuI3WLJxjRvdftnZbLo0pIjpao5x7niqm+g835M2yG
Qzi59rstKaF1ZPF4yThY6SPFfpgHstG7tPqbrpvCxHkQuI1AuBdgqt0OSoEwh4Odc6UKN3IOWT8r
qnTXuADtdJl2+vnjOHafUWp8LrmHcDSqs1NRLU+Iut9MPFFfpPBs9EfEbPiPW0+/NNJFNhq7WCTW
n86HeuXNlvvslQ1Py9xISOaL4lPqWojg4LrLXi3XsLVl4Kc1PqbQxx41j9yYQ/NL9RNpqiEzyST6
h02zfhpmflGykGSZm+bRdYB1zV3r3slafrI52PXhnD35VV2zOMwHJPGoShG4nzkwYoaIlX7ttPmp
e1F8q+Emh8z/qt2623CaI2TVoGeIHDeCqXTKO5E0zkWbNhKMavRY6fNonYak+FLIKwdGDRnalt5/
Jze8Js2hcrYTsTCUhjeqJaZQE7BFuJPt0WatzFfw2NuT5HZ1GD4GKTlZr24c/THKzv7Hu7ldZGif
m84yN6XRII0e8wMkyvZiJ2KbGhTzMXbqnSlA4JsuOTKQQf/38v8P6YlKMDULsq7E/MDnE+2nEJsE
/CaE4vkkXiLSmcF2Gk8Cq+VLOBQfxFA315+PRJHKrdYTy/A0fIEtYb0wb1v2loRJ/PNhOOAzoKZ3
2G/xryVQlgwnzzVuwysa6gjFPWBJB4WJybl2//8XrllBR0uBarB5+vn7SS7/+39UUd/cBoOsL3/f
NBNutPrDr9djNyaqpdFczKU9lye2OL8NRfgppC8Z5FZU3f1wTMv1T3WLhVbmNqSYpdI7MTLAqCcT
Nl+WSv8iQb5tZntCsbp+2A9RiLkt5p9ZEPoX5FKcO1N5/PnXdv3XZLWekLpcBMpOyREuhzTZpgAF
NjNzVTK12dZGw+fUD/7Zm/0/lJDxBR/gFqUGYvbJVkfjVC9rI7uXPjknKFhGVpKEQ5vfoVPCjlk+
c+7vDfSyYGx0e8eqbO0Q2ezna1LLssls/GYgNejfwzMs3I3okGEgIqn345Te+7N+NohTuk6dBN82
v3pei8g5IsEx86o7Ix5AZxoEDhO39CEN46bKyjwjQ8epSjgJ4+dJzWee75qsdzcOzHUAEcYms/x1
0JUnv4Rhro0LT20gEFvkNJfVLyHM5t2zmLExyqzKRwQIxJxkcuP7Bq5MUmwMMNg6illGxcZDv1y7
lE+cSpBbxcKZuvTzmYC/gfqb6W9Y+ne2v4Zu47qVzUurScfzCpZwedl8VdYaSTd77THtqXXsCJi2
8SQn69RzhNpsubc1azzsCMT4LmIK6lHcg4pjb+6YDLsrutK6vxOuuYXNzC0Itd5ckYV6pP9pu6vW
stiZPFZaDC2t04y/ffLKB806D8fzHHSZwYWlqiuDbZKFPQE2etp7ojnNk30a3eq3FeHHlA0yFRZU
2TZXuG+JqWbVVm0l2KGtZVnTAdmmCXJYMgPFGlQLgQaobp8AqO00CQtHwY+PVFhu+zC/c4p4xzX/
ause6Vqtntbn+JJRWobGNcmT+ViLiGkXSwCkGP691ZhP7cRZa4YEeocIyk4okAL05A6L5ykKMEJw
HreIRmEhBfPoXX2NjM3jQO+FFIFqQXmys8lwV+90HQIdBvkDiDoMuJ2XDT/7imi1f+lWEU8y5Pmu
9RBfxywMjF59Lta8R242Q9ZDkuaYiHSFz81ANM7GHbzsTg/tsYL6u3GK8HlirRgKWj1jjSDJ5vw8
5xCgixKaFjvVnOfM0XLWiynLX+FNHxSJydlsQpYopz1BRg8pu245mufenm9lVd3o+i07o5MmzDdY
qM2S7B5T9d+ZfjURyZdKwntpgN5r0oGRTbv642BGC1O9T/Ud8203ADKmKblDpPa8Jy23HjBMOEJr
qkvNIjyp3EMsxgIKOEPRJCYgOkzk1l1LF7xIbJgGHIjsl83K+OhUGJAOQX7ObJ1Qs9AhszoxSlIt
daw3Q3MUkhQmA5LRdhJMeRSpOfjsEmSIxeKQubhQAhG9fmACfxohme+mLuoCsR4VQBjwOEzdxXZk
uKVpLZDxip/LLyDKBY7cWqsgxDhgzNs5Hdl7DihFAuFZ1OXbJpPOnl5vMWgUy1q8J6RG6QgHa42j
ZDNl80nUSN6GPLN2jD8s7T5mMOvYKgPX7fLmu3QJn+27OyeZnyVoMGp14xfQ1T/snJLTgKz6p3YG
fFYEc1IyXYv/VTDdaR1HIhpJMNCEpzGBuJ9kpc/jGONywUixQVr+WGAP3mdrDk+xvnTIR3ayJpnM
n5z44kX+r06XrKMSeGK+hcGgTPe9zc+api4PnOyxdA0Mmu6XhSFxKtmY1NW4HKga2N8smjhQNiKF
aWFIB14YG2SOzg1I06KgmRAC+DCxNQRXxPSqVqQD5YyHdrbeZw85iDIZtFKd9uS6E4hhZ/pzEMl4
xkj7XbEZV3kzXOZkeWvC/oOF686TPjkwIQYDbvOcgL4RZY4Fp6nZO6TB9CLLAFqSbxuFHhjoNP8q
Lbu7eP1yJwSAQU4d9lztgwFUclO6gANtNz3qIna26hedyLDzTGjGxfzYY9gxK8Y+TAz7gNWFmbXW
DavdMeI3jhWxCyIj/2eOc39IK5QIY/TOjPml9cHN8KsALasnWujR8zfZusbHCwf3VdYnl28pMCEQ
7lDBExvcmizhYligUUNiB1FKxUV71bEw27fCBI9HLUWxyNStTk9oXpGI5CJIW/cFZf5uxGG2TT22
emQSbbnL1NYNk6sxofqrktHezUgjuI62hfQoTiLELvAJJUE0RErBjjbjhXUGjrOeqU6bEUZsmM0J
uqUurAYZIVtCpjTVnJtHsjzdjUOsY2RYweKPeVD21it+S7YP9medoE0yF7bL4/ykEIgCTwBbOITV
lg6NZdb0hPbnMuQI8ToXul/vfnKXcTqaDUPbDmG8fs4nqvmFW4CnM88IYVl/KkQB7NwrDG18823P
kjdEhlf4Hbcj76Wsxy2rfzsgQNitIfr20Jv3xQBzXS+gG1c2lkpaKtshYjDFsUcd2Gwsz3gL10g3
5F53ZqbLpwWl9IbNhoYmXzn07nASrLj+TviWiRnUjCCK5wFMmipW4jc+pUrMZ9Mfam5eyGdeppOT
G5cnNVJsoagwtwkRXkmOWDTkJMV6uouaxT4BlO0O4BAfXc8ltHIa0fvsllL8a8Ej91a5s0MWv11M
mFzi23c4odHXTHZxWYA/sJuoT17c4jF0JCOFk3Ao4Tgul2MZ87YsuyaOr87Ez5nU6czt3OwN1/qj
0fNhGyXwh/Dog5iQARKoUFLsHkEiEI/B7zJywn6H1g+1x2bQ5l1daILctLcg6tPdPv/kFH+KIoD5
PboXSOD0UZH/THh2futy/Z54XX5223qtkO56T5+lwzzdsstfbUbIyAzTP3G7X7Cjcc+SyVA2NocL
KVskpIDkz9qgmKw7M++SazfaW910j3EBtdEcSm+/gOElUI4mwIn1biSVblcsyx+QpGstzsOGzJ09
OEBUKUR+N3aZHLDQJlu+4huzzo4ePCSNhHIQMac3UxFUyMUgdS6MDQGjdup5drmFKlv8CcN+bzmq
5vy4Tcg7dzlaTryAIM275JDfC9GUKMbpr4U3fkVZgm/ACLemNxMj166CPfJ/U33w4GEEtF0PZoga
MJLnKpIkuxjjUZMncWYYyfjPwsKVS6wOJWPwZ+keZk2VqNBXEfMSQAc8lY5i96hajw3ApBiht/s2
yfPjIMrnOpF/ZW9TzigrPWYwIRgDt6jmwI9641HhdUNXHcBxrjbdWkm7oOq7MD3VOuJ21d+Nia1G
6ppercZtSoqzwl+FAWTPjlifsp6kjM5uOG6lZkrsk1k6lp+aaQj1kMt8ds4e0JtJbmpm3hG/mn04
YthK7eaUqni71N3fUubPppMMe35YcmenRwrwL4tcwCOH9X7wXf9Ab8a8JvlbVN01xe+4Ue4I67S0
sbEXxdPsScjOS8UEoZ6Z7OOyDrT3zsLxd9X9nYbG22HwfKlr99JXsHslx+Sw1Aqps9NsorZ/cLWz
gNP8YLu9NywvQu+qfrsdVso1svsQZaQgqIh88wyv20rePnoOSr955LazDcz6dG0o756TJK1O6AKC
BhzKhhhjwr2wWK1Ke6RhpT60zfJaTOk31GtK+XdabFQAg7mru2xhMsxbXi/gWlkM7TLHH7EBGdfW
0izN4KwhTOAYsynUzilTTNxIJ7mQPZU73DXwUNnPq01sR3/lhAI8nsjdopHF11F0J6vb27SBZ5Gs
XUKEiMb/U4ga4YTvv7gO419BwDGjyycxWu8LP9qGepIqgR/fQNbvzHH9jM+u3VrM0fYOtlVzVkzp
8sU7WNgbgsoLam1e1Zi+xrkRb+s+WLyQ2ZJaHX+CZqpPWi4Cc1v1/WPeFt1R2VR3TEQRMIyLRMCE
IDR7mzXGXPAVnCwpcTZj43IBmJTuyjwOc+g8FOSwMKKHGiD5RoyHsnGcc1eFxRbBL+ViRJbjwGUP
lJITj3wvquScuOyqPcR5IRiLjjjGavEwmnxpsWp9sfadc6UQkTbs2c0n5nD1xa6lz02Ma2vmmpWK
Ta+fcAoyc694BDSbWD9YE2uR2fUoYPEO7tRi3tuG+GdphAKVJGx8LmxgtaRcGlF2v/hORiVpN1uj
A5MjCKzPyJisauKVWZsRI7nwvBh5n9LF+Eqkv8rXwNkrBtNbmyfwwY1TNHqdvCuzR4IEk2NlyIc5
MS5lnu9daX9R0FIWM34OQDNfeiNjqSpN1p9+hA9kEd/GLKp9WME5dqTYNVpzERnLzlslUolQf3Ij
emunCi01IG/udefY05nuhfY/LbMhE9RAvDE0pGtnILFdkLJ7b17u0WqBnzCG4mr7E2KinHxSaaG+
12O27MAwEP67fGde5Aa+kifXea/JWN1o32OK4ZIEwTN1JN6YN9savCMJmJi4FhyQhnuRmgm8Hzp5
8MBfsreLcD6mAF6EmUBbGJYWTi8VYyjlH9vX6t6HNOQxsmd/RlEtzPRZOVIHDBeeWLleOP/rQ2k2
LD9QKAMLabOXvOuI8rKoqMg2O5o2z4omLW9L3ZIYPdylSCw/ohpd29J320EPRLnAGfHcnK3Y0NUH
x1xAUEOEUHxBwCYRXvid4cQwcB2AwVT6W4vsrH1sOy8oeIrtlIeBUdaXULbGUZXMSHJcXHZJjIxf
dmglmPOicCm8vc75LHXifLBCvPdGTWOXKhelmEcRFnuB7ghXcTTnk59ZJSqfVVTExtvkGeRmnk30
5xPfQLtboGax8ql3ff8vEsAejMYPD2PZEC81vsWjefWjcD7K/iIwQuwLNXIMOOx6hJ+QZDg4PF7q
8k9SjP1VFwOZdn7ib4E7UJ6WkzzxLvV1jxzO8EkwzGH0kj1LhYHtv4zBJiukfFFEZB7pVE+dkX4v
yOJHgzZa4e7b1sMKVPdnhJWgsIWH+yirGHMWhTwrMD+bRrpEarAV3igYYFWD83Q5oiFm8Z5TGrUj
w+mYdqt7s20WFb57B/rtqm2BrM6gwJ/0XjDrtOSa5ugDoYqThYRdB4PYkFzneda7dSqQFsAR3Dr/
6Hry/xKRvc5NWxxjLt2kdfsgL/Nni76fxXJ99byJMSqswoAhfov8LYsYYYwvGWbvrUKFRMoH2/TK
IG4xgxVQMHMB3jc/KLNc8WiUGY5B/IC0urNXtOFWDPQTbWuhHJyjM9HqCTNkRMixpNLl95vNDO04
KtG4r8k2mTqljKTs1eLZKuPSr6bPn48WMgiuRWLfIeOunty5bIManPUuRaPcMBnf5/YFTeVnSoYS
VeDD4PfxE5uQ9MRxRkM8z3RKWdSfYOLFj1ZtIilQ1Wubs7M3xSSfdGfsMlcU96pDguRMxKbQ4oWP
YsJEbUiqoF5/iFrQ53aD2gPPv8mm14++bePqicubBezdrBL/scVQ+NwXKFxMJ1SHOS4agu6SFE4J
TxvPT1jx9D4pVGb/koh+eGHijWsfypFYzAsF2HjzZIJoKl1MFButB9gEU/44uwqzB7K6jEgVh8Xa
rpv2y9zh128oatqo628/Lyb0hj0ruJG9z7V0R++h0JCLCFOujqgKQQREWX6CDt5H8iWzl0fcn8ae
ma7gLTGcX/ozj4riujRjxzfYBrEPT4uBO7q4FEUiZuoGXM8tTkE3tbH5z9difiiXkyhDcjQzh5oN
VrEx+dHrouhHWpA7dz8fViOWrrFAekd7WhzIsAKo2CPNMUFkbBocR1xlyrmZAH9vyv81VMaxtEMf
MuHobth0+jdTqys4jRmf64AcbjafbWJGTkieqXPp1IgBil4hsLs0pDxP7Qx13dAZ93leGa/aiT6Y
ghb35dAwj0lyRUojpLiYGW9q4UlNwCrga0KAQCdqEdQUNqdYjgj0gKmOdkyaxDQfsgLSppMSFjSR
kFUl3vXng97MJFS2FDBXZCb71FPFdWhRrpWTd+b9VTNbsZl83fshnd17OI1P1H7Ztk7DHC3seI4m
ykGGK+VapHWPZNrdO3pmCCnS7rGzSPhwKPnZd/X71PF9YNRA64FwJc3VwwrE3NNRgYtbzGspH+xp
uTrUufdF7kZHleC0+PkTsj98L3ZeYrbK8+LsSegVGFUOKHnXi6uN75P1pZ6ZeSJfAIpDJslmdLP0
+eelZEROFtZvjRvr7HtN9PTzolnJG6F/bTW/8hKAy35um/kB8+6+rob0iKafwx+jc8MJPLVuuWMR
5CxPcr0A4gXAh9vzpOOQ7x5yEWPb9ML9kFPj+4O77WRfkuyhxqciNbdyYkSLUV93XfsgVKFeFlEe
zco1jhjMmc91fvHcj/Q1HPzsQ9qTUDIIne6fVRXQUN1jlkQACgtGyxG5DBFm2KtsxHxXtPiV6xEV
p26ZTCtpnYcwGXcTN2NRTsM+9TFSDgAOWC7Anc9DWEap+JMlE5v2yb5EeAm4PYMaF+CxVP2bQb2N
MFPe9xlIPZAzjTHDxqlOPf9L0eKH7chKZB4xlSfcCk3+UYZyPI0zxHftBnBn9C6zUfzFwtpWX+zg
0NvZ940z6qPZZod0GsWvKTtYHRjBwk9+l4krtsvAXq4tyFG1eG5HQwcoqfjow6y+FvXy6k6gTTMM
ZwzmfExRbXhau0RrFdLkhXqQMcK1YUR/XIxMPufEE0c7OmF6SC7meNYcqse8rND+OuPZCU3qCbS0
rls/EnDyC0UY6S0uSU9e7DMUJ5JvhJ7LZ4A+PicWwVpRD264IFeLk3+DI9VK7TeFp/bd1Y/SN454
gR5CWqOHMLH+2dymbECbc4JWda9q56stKBpmst76oqdo80V/Du0ZVhQDVZfCmEBqRszY4rugzP4Z
dY2NomL0MyREYdcDO16jg8+HYp4//rxQ4bb7MC9f3ZK4u5YNzg5Pz0bN6OB+XtL1v29ZwzDynS9j
VldYz0Ag9Je4k1+dUN2uwj5bp56PrpauZ90suh0GBGc1REdJe8ci0TLb/hC3XbWpHW/eVk4XBXlk
feoQTHlk4kZpQp4HEHLPDMVAz1nIJ62QcoDcHbEyJvrtiJB1lDiBW7dTl2GZX5p8CPd+VaCGuwAf
0lB/5/mxrIt/XqqXfTaJ9xQ2M4bzYZcMzlclpz9theugLz88HU5bbd0jU6QQxm2JJd5kqNRb5MzQ
9IThxQW/6Yb6u7RjZlStvW/m0yLqmX1LcUNF/j1phhptEY+4XC3aVmNhPLeycSvUKoeRBWcyS4c7
mVyGjKXAJqnIlZ2WxsT/OQA9cSf0HtI6MZl8xQCf4nRBZOIWB2rFXdWPXx5sjK0By50vvF9I0mBD
1kH4j1bNVvRBR8ulPKD6oik/h5r2NmY225N/0RfLJvQdd993EYYDV1Znc6XbVbRI/SpX6+ycPYHO
mkMqBL1iYY7XqrXnQOhObKjIFTlARK6pEvhDbG+7QpLpUkwvLY4KjmDr00SBcue7dLSx0flB1Zd/
ogZIwtTbUBSSrqDZAvA/Cryo+GVRfDUpDLN1Sa8qkuWj9Fk41ieU3DMYpKMgjCJuoHi3pn9X+SFP
X5xLO9N/RCb3RK/QSlpQdJFsThMuUY+7g3EMWXrOeGPN8BBZs9hYZv5SMIIZOvKECjhRWycqvrlS
Huq6erDWmBaT5KFBMaWd/Ne81euowWYgu8f+lQZFx1KCVL1LOqt/Nva7VcPxiTPx2YnIBki9WZ3i
vKX9aUhPrN34PrRdcpKZz+7HLtOQNAn0cXsEf8h2fOZw+okGmTclRKDFXbZtRmIRlvZfOvh5kK46
qZ+XUGu1hWGSb53GR3x48IrcOht5byIOrZ4xOTln4qFmQji7h7Lw+DUBoHXoXA9TIQndZoSABvZW
jB1XO0P3Tarb7rj8die/PGRC40FjMy3qz9pOpzNmE5YApnlH04YQyNb7yJvCG766adPPwwUypLvH
E4pWb3DR0T2rsO+CZrI/U9f+diM6ScJ3sgtz3fS+dUxrX1hTzLKs402d3kqR33WMCIhBl8OVYcNr
hQTqALI7DpY2Wn5lStl40hl5UvP+Nt1GHOOUlTWP3dHGShOObIjz/tfoIXdMIpfonHG4jpZCPUaY
9AaZbRMPx26JyMNyCMtC9036ieLz+FxUllOqi1SsCpjEo8FYF0pRtUOTq052SomUW88OG+/NLFs0
nJU6Isf3tqiIuKg6LKbVMY1HqKIVO6wM+Hewwt8ysm7uCK1DxkVWVyxA7YagbCYUvEjsosfFZ/uH
q/nsVt2nBOm1KcthXPtwznlZHobV0WWUvb1p684LBgspvCXYs9uJFa3x4RZxv+N8Qt507KV6TkIG
Xabn0BO4r2R4zBcrhKqZNgilE//JBEiZ+RShJEePL1BEpz1o16OurI/KER8uSDFdQ+jC1LAbWjoC
1TDYbdPwncBaEJsmVql8IIpsEvfG6OhN7UaP8Ij/EumCidRusEI7NMvm9FpgCL9MxXhmqI62jg1C
7g3v0UgWgBZO/2679dHPvO6Yadfb55XEmUltwAK8OBpZE/SEG21GCvlz3Zi7fuzfEDL1LxV+/8cw
t3cMmY2TgTSM8RfnuFMVyZHzb9iQB4VL1BTnqoxtEkEXkpts17x4tp4PFGXPCft5hMHI9bWbK2Cf
MWV44j75Q72Qq8TIp8EUkYlfwxD9TRHnP072FO7qzDg4CRbJcJrdU7W8IbpMdnbJrsUMCU9qp/xG
zKP5jLR1N0Sz3BEGdXbtxmC1hn7OraxvbA9bsGEF8ZH1uMtZUk8q/dCZs6aCZK+MBLNTz9ZlOxr5
Ex4MiujYO+oOmoHCMUUrSIJfUdbmNsqLvzEGPihkSE5EFWEfouERTfwV1skAeQA1yEieyUG1aINm
J/8F6JDdix4QmUXDjXFQhAIZaqvvQPse6weGO/IYpdNXQTD6sW3Nfm92YAkkgDLXzUhC5+yl22aZ
HznGc5vgQVn8m784/5zF/zM3xOShYt5U0iJ0xVqsjcZqlb6SI77vZ/2gaZKK2gZUX+PW82zzzYJ6
cpAwMCR7O2awmIc7kVE3dCzBq+7LKtI/OAitO5vP2Kf0V8qTT43ZN0yCaSSrzj6EFcNCPJjo94sC
nTcKcJsSSYT3nISnrst+TwYwGSTiaCRs73fczq95Ul/tSjzUxMgei4onbL04AV361cT6vYmt/lOh
hiaN6kFO1RBIVdAYpnZ4LKeZ5QXBUfWiAg+iDWv/5NkyWU7lmWdtMLFJQxEmnhTF3lopjF3pnD2s
vzySUp/35+bEwidozcXcSx07T1wN8M323Uikjk+67haS7GpWspgoi98Zjjlost2HKnHL46vamHGY
HED24oQZttrxnAAnleYZyJBMNuFBeRaFr9wtBC/S34bpltCqrTnzebzRs1l5Rpir6KNXq4UTqWif
GgM8C+8uJyN6n4dYrrjYPnKUWkvvfYZAdEghK++XCvnFgtoTS1VgKUYFZHt3GMUkwGaeiSziVHMf
xw7ZlCA58WC/OJOcGOm25U7kpCKneI0auw4G6ZITx8DOHdlup0OaXQoGC/UiHsDCDEe35kxHx9Zg
07Xe8Zdb1x6VA2l/n74P3itdSVS4HptQPFtoX8evcam/iDULxkxh+6vdvxWTlrAxyQ3n2kTs8ZxE
Ut4Z1XKb1ch3w2IM4DZQzdvgfsmmKA9h63zZiXqMp8fRXkeyWQ20YrB4z5onJ4n/5pnTIHd/NpMS
H0o5foLLWNFrbFYLtJ8lKbpO5pxI11r7wxe7N/xTM1rAr2qkBQQRZHidFx+/X86EO4eHYmsZxImx
TSIyUWK4VNusCdutS5qAJY27Fp1eatEjpbHFtGej8UnGRGVRLRKEZzNm8Jt1R5lR5QlYo5sQ/7ia
9106ZTtkWvuw7WHOZEsejDyFMSwyVyhLZ6Jk9Huu1e6CF4Z1I3hUZFe7vK6+PNgxDxYJzB1QwRUx
g+cZvwErzfiKCTV7iqDYsjEs3KU/Lr37W0V+fpMI2/EVz/dhNsqgJJYz9aNlC+Pw9/TXI336SpZg
eoyB/3gQKfG+YQHO+/wdanqDNvFL9NnRC1ea9iwc0jbrg6/Pgp5mH+fDzepIRKAOI53Zw9zD/p7E
jLPtZecupItYbJ4cVXp0nPZdLBropFFf6z7DyQ99onOrZ8o6mDdQUB13lfdP7r9xBlA0hxHYjo9m
QpbQVdbDWIxNMLf6Xk7CRF6KidNcGH27i7Ft+qnfWSTo7kTGRr8UKZCecS6OQ0RHP8Oq38jQw31Z
G5xWER/1Aw850LduAbHCtDMZTOQlshFZ+QbyHcruqXXyC0SYu6FDP+rMOcLKJtoC/X9IoAj99qCe
ZW7xq0L5D5SE+HCZCiRYlOdDjGi4+tcqEgAr8SxTzVOGcbWBYzs3l2Kf+6QQjo4Cya/cW4rDEuaK
UQVi4UkpoJSNgIuKSWxtFn9xMYpzHLJeMVGCLKk0NvCAKFqG4qserPVRpUZ2j/9h7zyW5Ea2Lfsv
b9y45lDuwOBNQquMiNRiAiNZmdCAQ4uvfwu81tbKetDznqRVFVlkZkTA/Yi918Yk0EZjwJXr+KiM
MS6OTXtjBOGvs7g89FZTXZJWX9lu/HRAJ9EeoISA0f3GajsFQNbtVMcGikMbqPjyT1h+yXg29bPI
x2416eF7hBq18QacuEbFJW55sD7Ht8YxLF5X75KnEV6uarA3aQ4fKODzG4Yq2pXlvQpxz0HSe+i6
jJVDUvxKhuGzqnl0tIXM2Q+oFnDAEzVNHGNWRY/t3MvXmofPGa29hv8VtkTlopdlLQz0inEfZ9a2
Yqa4b/q0OUweQXK1ZgusnTPGBs0zQ0wsyW+IEY3C24bxZyzMBEeQiSGH+rcYpk0DfP4ORwZJflpu
CsMGkeW/ioufBfkmdKGiGXFX3jrLX4oEeUIMNJCsx/JX5ymSHIRaeVJsipHhmOsyFq6kf8XsUx66
lkQlDxcY3iVM5nl+7Fl2Zc3AD+M+okDO9gEThgByl6uCJ40diieZHLaZ7NlKOCvN28lyDilfgHGQ
/YsrVzTwj3HMkj4vdipHjIINTqzSJQhPjFTb+Vw6UA0K2jNR/GDm5gWYBE7Zgt5tcAUf2bsRp89z
Un/jIdjFvfXHDofTApVoGgzzKZnBYzs2gGTH5J7WAT2jTm/pRB9btGQDIXx/CSf/BBkAefS5n4+j
PaR7PkfTym7inZb9vIp8DJ8gWF5kWj9BR0xY/2wmZMP7kmbRd6x3RWYSo/gRTWdrULzZAXG1Ey4N
GcbV3pY44VtfXiZoSDaH/MVRFWCHdP4zxNHNkzArIk+9GIZGvyLMxaHzm+vlt93r61RP20TjLO09
9lJA409yTq6yVDYcZb1PMn2G22t/Ns4PI3yUQ1oSKWowJaQYsZkiOxiCgvSmtIjf/drISUbP+btR
KapwKk61Cz216uoTgV8haC3Y/MiZu13lxG8Tb5SXt79au6x2U2Iotl3+HZ9yx9xQnlMHPwLun37f
C/005fyvCbJvEhlcdj3+fEEavwTbY/7+aUnvRqo6kSUnPXAW9mUocybBAaAQlwXVOlD6Gd6ye4nS
6mRZkGBjtpFuhAw/1oLJCeOHrK0OfljQF3I1ZQEPD58glGWZk1CaOOlKE1a3zfvgvcp4k0cgr7E4
xfOM91alL+Nk0iZisF43Ey/K7HC5FLjnMiMvN35gfrHEfYx5Wl9kAFmOuO17F9VXPRjqVswE/vSa
w3oWpIOjVFArZvPqHpiUKoG7y+YqWCmD4IumsP6BE8DH11XFW0YKz1rk9nebli5zmBRb3TJfDjpK
K84Du6Lv6voccLRblpdiEuiFsBcQDsKHNZvGvR6zo+exr+sYOuEgZeGEKf5rmrDnViOs2qzW1xYO
0QbU96mohbOPsU9lQ9huIQtsOzSjG3Nxiht2ffayRwvd/NrsqSAaZybIIsTNR1h5zsbQMJ9lDKQR
/KCZUc8JfAqD0bwTPsg33/hESDbFx8BKMyWflEIcrrrn+isBzSodgs+qpAfscrR6aHu2XmGXe+we
IyI7HijpEUKNBPt3n6AZGDyJMaAlBaSM7ReRS2QWgXGWjXSeXYauGzvEaRMszuqOKFxcWSI59j12
zrIpxREZzrfdAEsjM4fnDG3ZXnqDs/ea+NWlugVA5DSHoPOyizkGS0KJV6LfTr6zSI2nyhq/04RP
Y6Dy+EFGrcBAM2+DDsSLaQX1Lq9LZ+eCZ2YBQqC77+jkCSwjT5VJ8oQJDtQRa1Qh3VEwYIB109Ps
5OaiSK8bags0qQ6hpl+V7fwMgbTPuXRHMFnpK5uO7jAYuj44NKCsEvrTmKAtRCJZ+IINpDvEK/gA
bpp8ebP6ldrfxfALD85rESfjJ6MVpna83bC/iZcpBMz4kKjNIDsDM+Y0gm9M5IR57RICZAfk5+jS
iWAk52PfGpY+Wp14bfvyT0Ib9xzXxXveGZLJGmdfXQdAhThiqKEuVmaXt1BRvo1zZ1xaNmjcwdRr
Unrxa1ItCe0984VSbOMxlyRDAm3nv5TgqdFnpMlROA7RAoX5KCqdPTQxfsC6nuInDy131aCgC+Oj
73NSKRh5xNzAowG+9W60i2zT5WBA4/QcpiZD0J+0YkA7yqQ6zI5+J8DbX7VdkzMdgsMh/Ki6BSX0
DY+O5hZAD9ku+ml2w2xB2yI5NBZyg8xFQAs7dtxUSB7OnrdPRz5YhSmjK2zp7jjoIkQfCY6ET3HP
LGoX/Lbs+S2KobK7LrbgzPcDZo91vbZjHe/TjlRUKLMt00AmvNCWrDCegd+HlAk3XyFypu/F6J/i
+2QaEmIuyxhCOiO+vLRdcStpclSa8XG5Hh/7ZPoTjRW506M0Tuxx/5SFp1nz5dHOt+sHCXHn7MOR
wjRgXhFv249RpJ+gLRqboidDgAGhwTqqrw6db31V1FjnCeQej87XQHTP3u697hERj3ma5+If3IMH
XMUe+4f+yfSHjk/Bb1t6f1TizDtsxiEiT/tYq5TYg2Cpqhp5NmrW5LYbMQSebPMOTmpioHVPQ8yX
wnTEpoM307iYJZdPN0qfaHqpi9Q8u9m4GUeJGbxWO8wFyE4LETC+PvMnMoWBBs+8jf3+yey66QRX
jMV/H3dbq5z6LbwYSkAv6nazmj494KZnw823WuA+Z/p2UW0SXVNk2borp7NwgGkOiXWaOgyvAUrk
dTuMHhNqm/VpHX7UAqF4D833qgLVHOANzSiI9UeSsctr2hGuQ4JSmEwDPEREjs/ehaKtX/exfE3i
OMcpQ42/MM1bw3NOdfEnyqqcrAy+mCq1Tv6MkRW4URLTNhBuMbJHolVuHJpww8TjFpWoSOpe3dpm
oovOYVtykubPUWd3x1De5oR6KnW1f+3Lieg5ZX7mIPJ3IDe9PRiKcOstR7NlHQWTw0/+pRVNjuK1
dM7qE7atPGkfmXw5+0e/nfZdH9yHAC4CsGwkZBn614ZFGpQz5EHS5VQJw1ckyMFuwM2gGss75wTC
EvnMEIFyqLgY8yktnUXgRBc+hi+kRBOoBlT/Qo7EugMZcpOSlpGMWqZ1pfiYG6aUk5Vu4sh5SGuM
wTnV57XR+TuTCYI4Uo36V//Qy55aSE8oX2wT1JJgC+IQ+aCqXakC5+JGkYuEctnMqvo8itrDyuLJ
lbapj5OmfPXzcKk0WXN4vnu0h5ubOA7sk13kVNVeEPrpRAzalGWCrrI9GEzMbNORWBWHRmZukq1H
ogrjp/zF6WxcpUXGW5Il7dHgFagWPmu4QF9TJyGSarqRGRbuAJduGceCGIC2u85d5wgNF3jHxMvD
ZmiVpn1+8EFXgR8MzmZWJWuGdwVAhARanCGPMjB3uY2skbHqb1Paz7Hh1Pu6w6eNvxMPDXOWKTCP
clSUgLl+Mko6XV8UhEoQ/nyxSPCoWu7uEt/jhnlQ3TFwN6J532qHsinHDtRAGojQyFMjVNveDr4x
ihyMrp53I9IwzbewGeieVj2VEJq5UqsPLI0XRF2L/IGBYhESjRwovotsWHzMRJ1dDI3MHwyiRJhT
vMWxiPdDWi7TH3oHD9feOiz9N1EBNhKLLmA8jmBojma4g64cn8xIrssqIEY6kTsXMi44SBpDSRdp
pdGlyMTHNLnNGuX5zzD614QwjZOMgxd4P/xYoXdLRPmZ+NaS5INFIUXRvh29j4xQKMS0azMC31Sm
w74DMJ20yBZN6KcoXcOtTAQMBU9DnsckCGYYYkZps85JXH6a2lI0siiCL1H03tihRfefdgdXTg9z
x1NO8iPEkK7eh2P23CS5SWMYqs2IFyiFD/LIvbUsgsbdhIUBp47cIlXsTgRL/1gm8Uade8GzFuzC
hJcbYO5OtdFXOMVvmhVi5LfVLe3ossqgto6mGand4AwSc2hHvipDbPTzEBFFW8csW5ilRaQosVZf
BR0IjUnzQLte+ytEIsGMiOw4AvIeamjxCjSVj3f3cVEKbpRxnFIv3ktDCGJJSlz+7EtWpXpJEYes
irr9HgtEUAiGN9ZMwTkM6XO+QInT5UtTwYWAGUH1q81qv0Aoga1Ux8aNTowUzQv6fjC4mpoQacSl
DpW6GrRtfIxQuEcnXHSQXcwbafLpkSUDAd+ZpHhg8HmDKkDUUJYZa6tn8dDizmfw1qiTMCt9sOKA
VRGnTfpHC45MGoxtmvN+diPrCkxpj6n5FLM4YXLP3T/Kqb+0BsVykbec8LxAWI/QKsKQQ70WDf1R
5DBpU8LFCVaK8WMEcXfKatGdapmoPbXAkd8VkNA3DqQuzcFe+MkZHsu0mal8WVm1uNn7HgU0Q+PI
1t9GCdgOOvV0ApEPuXz5wnw+3SJfZ7M9Or9CQ5wCMXx4Ay+KO7HsCbnF2kSf7LJE1B7HL6M7MdQN
qIuB5ODkWRg5w5IGn8AZ8sDje/rb6qAF0kVwu854HQp3FI+hYNgyWeGb147bqnHMkyvTfO/glOHe
S7PdKJATKpRu5EHbx7C3vANSwQ2dzIKKYFwoQkxWXbNEkk5zgegVu73ZkhFnj4GPXnzq+tO//7EL
beRbBVnjCQ/dToNdwZb4mPtM8msbGlcSoZUVqT+e6qmjFB5hNLGEa09AB+sNJP+ZYWLgndxKmNv/
Fk747TFowwpt0qvXzQb69yE99kY+fiBKZb7dyJcSne+VZU+76hDQf7RVwHyYMKnD33/tq5mGqrwa
dot7wSjsg1FY17qf5kPoZRKEQmwAM//vXxLXqEHSyGIL5+x//oW/v8ViwriZMGvMA9h4NtRnaXb9
bVrA+nD2eMexth3+/qJPC//v8Nv/n2T+H2CLC7QYT99hXBb/Syi5Ikr5/55kfsUXXv8fv//7V9P+
53+Y7r8AgEjb94QpLPKCSej+d4i5+JfJDM7xfV840rZc6ZEzW+AJjP7zPyz7X0QiIyswbWkKzFtE
1DZMN/kl0/yX9CXSf9eyFEeq8v5fMsxd23RJs/0fEeHKwiMnTGzhno+g2bed/y3LmK0UHk9N8DO3
kDY4CcqwQ6khvHcHxcAGZEt2l9ZnIWiXIlPRzBcwxfSYf7t5+VR6BSJv1zKOWcg2/OA38xONMqjw
OWA4EWysZDwWqYpP0SAn6uj4EfSOD8EqihH/izg5EjAxHwjlRfFsKw1rLzdWUkwMpUBs4JFFcL2Y
TTe4PkgV8f9ID5BNCnFcT8l2LqMfVerwEWFRz8o6Tg9F7Ypr2rwy+iiFABpIZu3aHI36njT0K1Gk
0OQ6SJTNEmxHYpR6iyCjWqFIgyI5jLc6Tz4qFYyL2i94KAJO/NB+RQNbQOLkZ5exO2xz7z1kK3gK
ar6kQwZbLEGxxJzwEJrGldiQiABNVLfRVJ3BxVMNIRYhiuqtJF59qSVQ3SgC4liVYnIOEbS5QNXw
1S8ygtTb6TpCe0lb6RrGt9MhPRNllt7bvL53OQbKYg4+S9M/sqdKTiEr2zCp+22n2LyZUbrrhXxG
LEWQl4/n1mlxImRq6shOYlHfZdFL79O7j5mxHRhj3QKkWow9QcvG+h9s5RSXedLcmVJtm6XvTi0g
FIMBE9Vy4PXaWzHk3ociXA+mZKxgweEnYO9NF0SkDjD+fdQ79ZNvDS+2KtrDODHZj0lW0J7fbHmv
HLiMXfQ5ZxFo4JwQiswDG4sBtUzBmndF99th6rIyGusfj4wjZI/AKkr9Dc6TDrNHuZhl/l5OJWSg
KCRJJhm6DfvT7sXokxcH18POy4doW2rSwHPTgVxZjfU1YYRrgQvcD3X2Pgkw6lNP3eaD99/Sai8m
yFE9RDkyC6B8iUHLmHCLoEtQAHRyjnO3efAnHeyyzCtOAfKgHXkpTwNMG2xnHuQwHmvUZyCvGl23
R1ByJJwxBMNV5IwnQ/XjSfd4pQu3bcgHRWtJbMVepv12ILKyVyzgUvKIsNscp4yFPjySlU4KZzcV
1yr7JcTQPxQJklP8E5s0xGglouyn6o3vhpHe1U8Dvem4FG4RrJttpZrTaEHGTrzfldlaD7z6IZyx
NimBdg2z9VYsw4eatC/Gcs5v2zXWI1lhP0Fmv4QSG6qjzR7na6nY66C4LSMTTts8fodChAdL+9w0
cbZxmTxjdE9K7P3ZVbveluJP7EZJ1r1o6vSa5sHHlGfU62SECNAzuI9C+Fp1d0hT9K8B0mX8wzGB
HX21d6PkRcGKhiqfbuyAbiDRfvvQIJ3ekWOHVmSiKlkEIyOiqivC0AMLVNrwPaMSrmFIcYW0jpYo
36xFXat9/uIYyqpf9tEVoiSGdJiaG2XCYp47ENITi+iez6hVzwfPVu2foLu7CQITwHFbGyoIEnr6
O+z3lZ87Z7PuTDyydGoRzxRpwNsuSsAatFD0fKM6NQhsA8Q5Z5yag5ovdeKKrRMiFbEinnA7KSZ6
9wJQt4H9NYwYBMiKK127odzFA/MvBLgEC5AeQNGU2X9wIwU4UYK7CmcEoYpGJ540HNVJHwjy+Uwx
NKwseG37iU3+1umCS84CFllj+eQNZDcYMJZ9s0s/lWCdPFTrifxFtF3ZCbkVtmdpsbYLNe4yjCPe
zoZXABo9OuGHgiuyF63/B1XtI4ge4kaiZDjUPZKS5Ucou4ElvdDwGKVpbJQPT3DqgFQ3kIu8IhTP
5O7tCbOlLB+r5GAk/kOSpc7DXItdgeCKeG1mykYkvefJab3nCHhYqRv/XvizunuRBuwn3LU7pT6T
8Po+VyP8laAFbhS/xbiBEOffB5r1RyZVRf44lKeQ2+44EABQ1cWJWDOYCgI3xxDbxPWEILOdun38
+6UgTn5lTmTZczPIlYcCGibOprB7m6J0Ua6FkTpBLwvTyj0OiJPQpKvy5oXFliq/ei06sVYJoMlS
KZjEbRRtIGRwTQzqawn7GhP3BawgrgJtn7T/i8OrvobuLhLduFHDsth20LOHxPGgZubuizMXRY9c
11b3peEvuLIl7QzzbFKN9kEWMa9VoAhTnl8Q9T3XPPsHDbpxHZCPufbtHMQDiUJvDY0Jj+9IYB5v
9YvNkheuOIyir67RxVENFKvw0AUxCNjdmCjMu2luqr0JfuySKSZPsmoXfHG9ZDGU9rHvHEj/U96c
LYctYJ932UM7mEuocekTkVidxpQUDtY/xXqZWdBl9uljA9Zt2dA399kbXPS11yyNrDvp5Pi+R/cJ
MLi7KUvb3tlxp6H6x89+j6WOD/yXHET9KOqRLfGyh+yOdeLPmyb1f0rR09hXNBko1P9xktTaR4Q0
MS9lBuqRXLlNdXfP6Lxe4HVupVE9VcnssNGT9r0yn1qrfrAt51xBBXxx/eR9GPiup2pxKlq7sXeT
l1ZyWbiRKX9bXb8N68FHvheeyjoWlwwcN3rv4BT0aoD5gateGrx2LT6XvmR3R4qhuVER6lYWO7ix
kvrkWq3cY1+sT7MT8AiOOPPiggQZxzgiIznNEgPV4EiC2Zn+TpOnUTSOinPC41DGbpHGEIjDJr+4
mK8eap2jk1Xgenwz+0cmEFNdJDmGm3ykfl9TkAB2D4aFNo9Vf2NG+PNY6KHWSNEXpZwNTcOmdRjB
W0Brdx30PWsL8/s6msWnk3ANj9nnMGixTV35LWTbnefusTECpjtT2OzGgfVU3rnVjicqQ7TT1IfM
IbvZIg9NliLc5PHRKXPzgJvvuR9JedPtqXSt4lBNHintWJWj4rnw6+8hMPUpVdZbaPcPvPm4eUeH
3Cb/GkeAQpXJom62eV6mXtFSW6+D0OOV16u+sZbgTIZEDtnIf3SyGQli9GRGCACznDQVVY0AtQ+M
OpN962ON6XSMlW2EO2ivG8kWf/oJEL1vfejuADEeMg1iOCS+MsQpZ9LbktbypRcQsC+MjyGJnJ1F
ZbwtXXFksCLXU9L3Z9gUPBBRvmBHGebDqNRDfAKWcvdd/0Xjl7mAAkcZbq+xcRx6So+nxgTb7DcI
ldu/cc1IB5mlh87EUAiuZw2lFULGvS+a19GXAzEq2bTy4tFdRbX5uxx8Xm4RbuNEf2LDy1T+Tytq
5M5pgdMfuDmy6aZ7AGzNSAti2YZo58CglVbIArcIKfGxxldyuvWqCAYKXPu5MI4hcubRJRKvx+xU
WxlNdULplofoscuZqVpuYGgSiwFwgBga9HeGTSWmbeSl2MGDUKWodJ3zYKZAcMAM7tMBUget7ehg
UUNaTSTHxNOzKNgrcmSMKdyHKvawm3G2au1PN2ZB3qHkPOEER6+BArcDdHZquEBZWreCt6TGYwl3
iawTUe/8+B4Rey003OOCgmnTEz631nMHfh9+bxcnr0mX7VlJ76wgRWbOHP46BsWDbuRbTD4cjN1l
7lK2sBLVr9Fz0JcRaJb4DJ84BPMn4xP16VfHpv84mv1bmwvqKllZ60pZjK2s6TFxAG2LSD4K4m12
DZXLphuDfBULX21o8z4XZa/vqPQWJkgHs9JHTuZFy8p2WoSOBWrkdlrLlmBmkT61YDn2ETG3OzUh
rfB909wWGMPWobu8/2Z9Znm2HLpYnaxUfUDquacC+rBjyQ/ONPytBltZHVnrAM381ppAFPCiTbN+
BGdEyAtvj1Tjm41WCnMTEtHWBORhmkBzlqEjqcPsw36xWOhW0q5B2WIWjrGzPaSjw0DUGlCyjh+5
YR7wbMc7mTfxuhyLXWUunzy2dStPJZicYwvNeS/jk+pgjbsdKMoYxXZUhtHWzzFQ5vV4UQMzrmBh
NrcJq8OJqAuaFutNQADZZFjRoKLzuHaUp0V8tVz96gFLZnGYGacowTmQGrrdRMv7BxyPMxeQvDU7
bOXVU5vOH+lcUIZrB+J+Me8lyUWurB6x4ZYbYBb7Wg63Rp6E1DCyJwyUdf8aSUCa3mDaG0OVP47U
Z1FI6rXFtOEznY/1O+T7EhhQPO90azmrUBGGbWXRvZH2ls16tBldQscytO/rxjdcfDW0fkOI3czO
i58BPfoAavtQe3vXi/J1yzm57SoRbYLl5YNufuhsBmSiBksyN7J5SGOXe0KH+7rXX4zMgArgxZQL
wMxzH0veqzUK+gpL2XTJCNvbRp3IVlMOMojpmWjkAJu7AitTYU5BoF6Rn6OJNMDaaXAPsTN2j+00
jS84fP4xOxYwJm5pRzb9IXEg6zhJduAsK15cMw8Z9LOkhfNdM1cvwJwzSdi0nnmRiayZYbuIwO3m
QRjjU5Htqsj2uCNZclaguzmtimM7UOQ6wug3lZO6iK6sctfUIsBu1T1l2v42nLh8zpboURoO7Tv7
apjEla3R2tDNLQodhQ1Nxbs80a/CZn1fu+ZblbGMMyuLwgkh/TVMrEWiBL0Ad03w4+S8Yg7o1Tkw
KXLY4+p2oCpX6S5ggN2X3NOR5T/kY34DwA0zvVoPyGPW5gIlWShd2H9MMoK6oxMPey6S/u5I2R+9
hpFF4zbeOkE/ToU2w+eNYNu5wclLCYLT9pRtfVFvR4LmN60Tq2eJVc1cxORcLRCTiJU8N5ONQ3dw
uJ5JYDIRWtMVsRygjzLn6lH7iLYHMV8dZEtHSUbq6CYQ3AfQse0UseQznRqYFlj5fAGSqxRjJ9i3
FesuZ5/0zROtBxtmqTaV75ILH9K2chwjWYj1Pc3AalkDvkC4nO1TaONdT1sMeKA1TMv8TfIjP0KC
5wexywM19nyoxuDJNQR2kx4IrSGtu+i992YyjTNG6uCaw+fFNZ2DdWUOMdvsm1mtWUjXqmMmA7zF
Vk2rx/B3dhvqK2wc2DsUI217PFd1uUfbNYNLyAh4D4JqzV5J7Govf8/m6FeNfm7XiODBqIW3ByCz
J5gdDAIeCRqa8KD6cDqk4Vye43KGs+53cFqtq6jC9mRWHctU4xGp12svrHuehxFruv4nGQRWMNe4
26J++duM//2SzophFBK9VTDryxwbJLGyWi5a3iqAxeTjJPFeox09gUKcoHDzZ+f4ubZ//7a/X6Ll
mbAT9pGLxrBc/idIQmCxGQ2vK4jOa4w79slehtIW5t0tEMsUkR4a2Slq9QOwlhzBEWap2h4PwmuY
GSCWxWp/G633iRZujZ/6Ixq8fyI/sS4LBDi0hseofhJ0H6h5vBslovcQ2dz50eT1ZxAlaks6VL9D
kd9zXKsueM3n5VpKGSJ1I3DXJl9yozhj88A0Ocj4tuPSgCBnP5pecc3ENO+ziIM8kV50GO0gPAaD
/95o49dE4B5eYIo307jXPP3rvGFurwFlsOZZjQTgEW+wGgmYQV5YoYjMco7Jol2beuiuf7/Q2HoE
E0EEasR6bH5Bgj3+dcKQ/AD9mttVWNa4mR115i/4cQmkvAMa39dz2f+p44Qpmp0iDapHYGNTdVK+
ER4T1f3g1EW9yWcQyd6Qbe2ctJkQZhyPUwAwP6XXhql0YYln1FQuwIHqfWyUDnHv3ls/iUPOynqV
1P6rIpzJj+cPOFeBFz3ljUPAqf/VqZb0rILPa419Mq4HpHnbnKYuyljuTtWNsxFTVlLyPWJg2loS
5EI0hk+WARI0XBTDEJn05PP2Y/gcw+7AZO7UZ/B9On4aR2SPzdK8d+vCwaabVd5vx7AfZD1eCSL4
VaMVz3uRgqufTyPgYlroa5sYB5tWd2sF9luhiJN0ymlNYCNQ/nTjJ+EPVlDEDoFxd83pmUk0zqhw
28ATQu30y502IRz8KbLOmNxQSbRw4QZ4Xc4YMs0BoU8UInIoAi/MV1JhqBsaYBmOglFZtwCjzANx
Zb/xrv2kfnyN8t/VPJ9l7p4FQyrbHdcmMZixwysXFfFnGrjn0aRqj5gUIlq18JlNR1HOr31sbycV
86dwS7Jcb/2lPIFnDbv+4qn5XQ7Nre6ROjEZJPx13gGZ+DT4wEJrBhNhg/8Hj7DLpfji3o7WhlXR
SADf0RnJiG4V/VF+/f5gs2QmssQ5hUNwTaf2hjWHedJvKcajiouMJoXxcl7hRXRfzXDcMXP2QQo2
pyFkNCGGc+PRwoxVf8tncJNeHuzq7FdIxDgyHZTvlXZh0/lsIbtgZS9JUV2WAzIpCBOx8l+lWb1M
c/V7KCGk8yzTCTXo4mwXnhQRbgLu08pL3HMVTNMq7hV1MX5UpKMrU7ocTRo/epJH50Qa1q4amJJn
3FuTi2+AovIJavzWbitWn/bvvkfD7y/MmlDiu3N+QdW7QPNs1xO9tJkhfA27fVxELxP8fjIg2LB1
8ObDyPM4l9ZWF4PrnH8nmkTghMSDGhx/l473IdMRg7JTqTymGC2eIJCnrPX8YdsEaDsa894BB5nq
VxrepyIsNhKuUW8TUp8yEkGUq4kqR6bi2pwWc0o4/WIcmXUx78j/uclOflk9a0Ntf4U05zPiVnBQ
qyQZb3aSPrhQc1KZgr22bm2JiLHtjTeD0rhM/LOe7HPgN/Q5pnsZxuahWpZmHJgo5If5NzkE7xFK
wqDKL5CV83VsIrg2k/mYlt17CSQoyl2Pw/M3wxXE6AQTlqKF0TASykwkL3dsFF97Ty3b3OlsOtUx
noJLaEE51GVl7q2KuQuEulWS1icOVoSiNaK9AO8ri6M9m5F7SZSuztDKYqo4s+S+NJZCGE63GUix
c/znoGY/MDchn42gmrYK7T6MwveBzD3fSBFollfgaE/umzDscyEQpkz2zaTuaRr9ityP5cdMni5r
IA+qUNQi707ikewEcJqAnFnT8lg6X1CEN8wUJIqTejqYUXMAFEUCrzX/M9jpo65Bf3l+8sfGK1Q6
GCnjfk8Hsm0iIKUMlZgVkSKJiJ+ByXpk8JcgNCwaDJi4aDxETyMi6gCv6zTKr5lDWxtMQyfza5zh
sVAEDFs7AY+zbPmn7BqBiIor/eNE5WNYO3dEg8c29EkKASuDAqpFX7HvKPyzwfqstPfCs3DwBG+f
ExD6Szn/kMHR2ySVccADwWwlsZ6AWaOXV9bGs00BkwrIUWHOI5JXhYl4Tj7NtsbOZtyD7CWGWBDm
UbRO/JUN+24dEwqQ5O6nz3vf9+lDVFn7bsvs6xEzKM5D037GjHG1CHUXpd7HJaBKQHipAU5beCed
khtgLBH1g6Kjrm+WPR4n9osbwgfwtUB57Wp5kz7rA3iVcIDY23GMYDzHMbPWPcEiIrMujXAx/KIV
tAAXrIYxf0l842JHPjLZKriAffpSPcidqgH/2+E+oCV3YtgFTRogntaPIVQCK2qfurTHsAu7u4qc
NSyVtZGpeyOc99qe6dfjP5EEr8pSEe2ZtZsCdRnanoLP595zwg9iWpnd8nnFB/btVvY/Az0//DD8
OXuPKCoUW/daE3NEFhuPaGD6D47BllzM2X4wg4eUkzUmjbDV3qGeQyYJpIKl/jkjSjnB++6Y1Kcc
yW2hqC4ycIrmdK5IuqBp/5aN35OoQWKIIuknYtpThFxPvUCz4FXqxVWS6bS5lyXK+KpQl+WsXrIJ
09h/hU1NRZv9GIn7o23ntdRpiF9rgSAKkHzDE0rjY+rhs08mivnMTlaR4ADORP7AJ/8FK/yd+vdx
4MPc45GL7cessBi9TKJfuebdHYhicpqZyo4Hz7b8F9OeCGAQf7zwMKcXgYkrCbMLqh0UahpeQ/7u
Cvlpz8SRzcgGIEyQatjvBsL8rIJYNAWHmYM+/DPV/bfq99n4PI7V0U9d8tES8WTWzWYKKBamjt1a
Ob2q/2LqvJZiV7Yo+0WKkEsp9VreUwWFfVGwMfI+Zb++hzgdffulouCwOYCkzJVrzTlmShREDYoO
yBIdK1j5gFOLI51d+vSjeWqzZuMRW+BU4x3kTdsAvkQqiiWNCk421asXYbhinmIsao7LZZvDaqM0
ds3kCdTRJQ8RWyMnoUxxTnFZfLRhFW0ikRSHKDCLgzaVQJqCjICjlHTidFp5JwewQFNOyVZRgRbe
9Fpr9efUOviytPojbkLMZkgeHPFBsDJDIZRJTbI3VEeVUBFkh7FkieR6XHbyw/s3DugvkYIBB85u
JhadQ4qwKxKGe/l7yYvZiGTHx96B5qehjKT3nTJuKxOER1CcFngMO1gMtCuikZ5W27EeL5DLegTH
8+LjFC2Y8m+BCl6jDo95q1i20aTaizvqHGfjSEFKYJsDAVGtby0sp8k2NDEM1XBEYeS2AOSdIB/6
pZ/hnv1WsFKnjCkDeemyezpW8ly55DwEHtG9mR2Q4wG/psxaOGnVc2tRRWfEMm38XG3xtdjLodOr
NcC/N9Vlr0ZAcCKt+4VGIApG9egfUGbzOFs2+GdAfkGadIvRAWtXWMapSPRTMZZYrWnVATIn5U3O
zCME49WeqiRaje3oIROeL+0ACDIEZYUyZ8gJAGIO0CVGTWeLeCjYNXYsaWSMKW4+s/gn9aTc5RFK
KQTDVJLTLp5yWrlQd9yRubQZcJ6sMYdIEeyqGtJkCU1/0RCaxuRTe5T1TxBOPzFq0V2k47JmzLty
GV4kwksPgtMn1BGr4gRFs99SnKYl8Sm145eHakCYHfoacQP4mnD0ubSFSnamuHn0C+oWhIs0tX86
UAB42Elvz+fueJ+/jlq/lrUhtngcwvq3dyu1BZ4/t+7pE5NKuu0pgQW5RAtTNRrNu/E7MQGPQnFi
ZQjoCaVw5UNGbrN6Cjlf8KDpGVLfkZk6zGVqH6G2qXC/stj/QikqqOTD8q56lT4wgj1Tq71jtKLP
Y9gcIZjgQk2zv5KweoxbsTcm6lvpkZolLXvltnn0qEmiCUYootGnm2juUpq+y5m90VA0ZpTO3Ixn
GFrY0wBptuEGxkZ01ctLUo2Edbcz3LfZmonqdoWIjmXyDKnNvJcxtAqZ5JsRhPOrJTWbdiWmyIEI
4UU3NtthZPvjacYnmpzgr7sH2IT62vL2ZW5/2F35g3fFWttWBWStWjnGuK1U2z/EA1UM3BX5KTz2
kigzullATICI+1YQIbXyCmzOTY5y0iVMNzPrJ6+MzCWwBg3XsDzG2viBpKGbiuRzMIt0Q/BAib7a
WBilrj+mgX+v3NnIZOsJgrgUZbHeVFcnrMMjvCMA1tzWqa61WFkGUCWcBgIYtGH4riVIDsQ4aMxd
Gw8ajVVu0OrsAdFvhaq/VQgIEcxgem/ohvGIDTt310LCFYAHCh3/cJj7XLnpwTQIcXQgLHGH31pq
t02edzr1ipHTSQWaEvhTfBvyGH9y6b/2TY0DFqdGVl6ZTGp3HmUD6tB0JqpAvxAIozCWO09GIikF
saUk6UTSdpx5j/Tl6A/N75qO9FdEDA+B9Md9pplnbfYKDwba3bbUbsw8OIj3wVeVYTqdioapYRM4
a9fy8+tYYuyaBvYqC+MDcjwiDCZN23jj1O2jcDrmMtnWnp/vgBfDBDJBUvlwEvSeujQHTrMZMowk
Y6V5Bz+WzD1DC6RzT5eP6hnx4aiSo5a3xc6W+LHGib8hoCnmMZN1LUzwhKgAtae4qaolE+54FejE
CytMoeaIKiQf63+FgkTlJh3iJBraYfhtTPqhiAv2Mn2+jUMsQgtOVX4hnqXHmhayDZsUnV8RLv+F
srrk2VN4bTAklmaVP9KJSddcjfzqVzKnNVSe0EZzLpDU+GT6mqd47IydMxBqWwGqRyoZQchQVA0M
uT6UxH9Yj050rkYt2bpOb100h9Q5A1vD1SYGZk0qSPWYFiOcTT85YU/K736P1SQCOIecto03WmqB
kTLi4D36O9eJamJOL64VZ6IDx/ltZVXq153EDmsYvAG/46cYLMxu9tNk2HgfrJfQqAaQWthqlO3S
ZvIz81p1NKXDdvo3DcG3NUTyPUioegYPz1MSdNlyRA6xkr7tg9nEiMlAXn+cdAwnfVsN18SVC8sq
FPSvID8SHUOuhJHwBlSNECP9X/Q1KqviPYfuNamLREsJRLIG62ju453SrGI69P0AhXUofonhQhMd
wbj8e3GMXdVk6HJFdlcFe33VlfgvPHD4C/Rd/Vyb0DXWQfwRnKFjgVoOnh5uSz0nJn1Kj3R1/v+X
/32ucsSnjjN18/cVahymLaLes4emgUF5Kv2DxeSAjhSwFppPMkj6Y5mp/ogqtz8WgVPvs9IBuaAz
AbfQ58vQKo6upoqjgW4DG2VGRZmDYNzQ6I64b9cQQODFlIG/x62FlEZkaHnEF8aUFquMC6COPx4O
0XVQZHJXzh/BAWuWjKz1ZZ8Ec6CHEM0ugngaWcVwDOYX0vWMg6c/TVbmcVC1vcPfO4pJ79CwHm4c
Xf80TAvf0HyF/t79fe+YmfbIF/3vv/nzF8SaRwNPt+E36nl0jAysLu00w7o4W9E87wQH7Jbhr7Bp
cYc/jVNjd7Aa2ghzAMnfu7rIp6WMa4QK6o5QKjj1mg6jIWCIrb5khzu8y32deoxMSmRP7imzqbJl
K9qtaTjPvm4cSSbx13ZiPeuuZ7X8j2NO9aRZMOoCFUF6ur0OShmf/l6yubEYw3JTJuumiBKmFzo9
d4z/RwTykRTxWbcACQu4m5t8PvjrvQEcup5OhbUhV2IG1pj6yiUTa+HWgaK+pfx1JMnUPQO0reFE
v5EbOKe2pGb9exfVwaLrTBrSIZicKNDefJK0iXiWc1PKHSAJMQNiYggDUAeEYuludMm5kOSPxMnG
GdSNVhwTJTlxqymmiDz8EXKl3j8bGXmcvqmlK8izXzKZLkIRe1W41VpDd7mM04JDX6dOVgo5R9qE
wSSIMhnDaM4j+Lt60VcMVRqnO4ZhXS3zRFHei+nfGBgpTY86Pdt9sMnbJjjQgGhPikn1dmjmjLLq
kHEmXAeR/A0KFNdNoGGOI9x7cviZwjJl2qXXW9uoxMZlH37PHfLljSS4d7o1nIeQjlXbN+iKiiLn
P5CjEw0W3W0bV5eTVdiT/kE4Ei+uaIqz62KfowvaoIqR4uhUSQgXqGS+PRmw+VSGYjroON9p1T3u
HOfSgmiEAW53bwVkS6LQs2TnYvGfv7JpArDnM1sgoGDTncL/idvwlQyz9l2liD2tOdpxKoYHO0yn
3RTAB6Y7iamgAlvWMRR26SnNctiTZQ7aFQUmDUpiPOrYoQk11kf6zib6tOGdcKZyQ9hHc6hR46y9
yGWE35mvtv8iss78F2FEZpoJ4V72tG3JRTlIJ+Nga8LdSKmkTz7V207G2H/zuIaSRWTOQ5OS9wq9
pf2ypzezdl7wV9svcTbHw2RvFvg/Vi1B4WAnO6Np6aHJOkZvBSSOWEOKMSU75AHEQgb/miaElRPk
PC09B51iTnzJrxHsg2WosfxHsmXbU5lcIUQ9161OVHzCcqojyn0Z2D4N6vJRL9bjpP8GbdRdrVgz
jgV5U6sasDAZk7h1HwxX9v8SBbUPGmjAuHYKr2owGQTVhndD9ISVUbrH2hmNpwl+n9PPmouBvzyE
kcKJa+ZL8ugGipG1LHcYTJsbgwEEb1bZL1sMMYvSUHIT1Z55jkPIIuDp1L/UAy1ECOt7D7l+wxNg
7BEnETLTkNs61OmPK+P2nzOQ3hMMk78ea3L0gHxwXgR1CifKxCsnZL8NfHPc9tm4oc9JoDGdklsf
6nu2kOI51oPo2JeFWrlVm320rfEMg+MWAaLYB622tZ2MG67JP/vwVU4+6MBuMv9G8myI88dgXOhb
ib9XeqqKJEj47ZEI3mzb//AbNqC0GvrD30tWRec08LItdHSTXr5EPvz/3v19rq27NwK+iNdSwzOT
FI/YCloC3MbLwcx9WF68/H3+711nE9IWZyQREKzHEMCuCOycv8SLjfxsRwd4vPGJwyeI7RGTflQ1
JPJKSJL2AqcdpKgxHDaFUdCvTQGROUFzGduZJ0L7D3EfaA6B6zO0mcuaUMkZFCK6soSNOXV2saMl
yy5pDxzYix67Llbbv09jDs8uomgZqqoBHZ4aOLdybvv7fOS6/Jv5K5L5XV7Wr1PXXnEUNmu7bKLL
38uURSiwdAlAuigo6ciYYmq3qkx+gaJ+LXKvu+B/6i498dz/vZOBclal4UEOCt/IeLzprt5TI4lu
10jz0unwE1tK5jnUeU6V0LYJDnZ2sDTYTlGlPeGnTI/U2zB/TNojv4xP7H1ltNfRTraIJowV1MYL
zdBxxmZtDMvsbtRa/lWRA9NmBBEZVm8dIxsxkepMVA9Cj7fCgHM1dNTscRLHl2yeiPn2VdEUtLva
28QeE2lztPu7wsSvpKXf9MIbnkrtWhYELzCV9srA2LfMklEVP6G7BX4dY3h00mHnEJtw8TXyDYv6
I8B2DWeSYxl1gXFP+9q+idFcWVrpz1lnwb4IffmQmxVH2/iq1c5j5jTlIe81f0XmCuKJmomTkTrh
Ok0AhNR9Gt+F4+EddfBshnR7t67W5yu4d/F9EQawKZYIprBnlVl5JPDrl+NCvQ8mHh8v/Hb60j6k
fRFhOAMAwfYrMd5mfuvSDGeW2LbZMtAGTk6a/Vqil185TUy8na87e7uGF1DGMC28GJ1thfU1JIng
ElloihJz/BTKwMEdEpucGeZpEjy/ytA+CSi98L3bW6tb9EUy80btIdcJOjJ0hTTxDcZdHe7Ylayr
+qWNHDRgQbUSSJU3Vod/AUssodO/lcSFhbJUPidNkq971x3OeS46RhlMA+3+lgJpeyLw8iPSoDV6
AelQVMXGltwLWY/dD4Qj3JZiAO3UkSMosgiwFzopZuvWoWuq/NaVCtMFdf2hbmJMuLR8SNP2xKEY
RfXmoU5NSlu9ZKJSRFU3z8mkbw1RHssQHQjCiXpdkP/xJKx92Q792qsNMhhjyyRogFCnyKKQMpgC
bSGp/GpV+z7KkJp1tIp1QCqI3TGatNJC3xYYdGVDThXQ2+RiWMwwR6/d98ptHlIHhkvGfBEyZM/G
rzkDMT/urRF9eRB9jZV3aplCivhpkBZW2lYDnY7HgYZR0awkLBum7r49K7XtC2Ow8ZK+kru9loRP
HVE8lIQ2rmsdmjsMHHBT47k3a/3SG52z883p4++jOCkt5Cf6Z+aY06Wdv6AT0FcxucNEmD+HesI8
zQ2suBzUrh9zVHJL1Roe6GO0MSOC4659sWeR9ZiwhjMU8xjhytK6xJbrwqnX3mEdY86XNTG9LfBg
mY3MfviB7Mj6tkIoacPoYVPJdvjpbJbytsPLYtZrRew8QaT1GdanulADKXz7ruLB5OzuiH3jl/4+
MvPxIfIpczk8EYhu1dmimAKDO7oN9jjQ3wzqUofuN96U8khtSN0dET7gWiX+MpmZGyf0npO6XzuQ
uh6Cwrk3TbdFhAyukOFlYTT5tWjmRJeqdbY6eLOLO5WKMwG9UGwnRwhZR7MqOZ172nvUDT9yYmbc
Js6rB19Pi+lJh4aICdjBaJn26K8mOorY2Bx8I1PMYRmGseReXTQxwQldivZwQL9JVEOdXoQ/b4Ui
My6oeQAnOmN/Gpu1P3XV63s9ADNIWxPEeZB7V1/1dz2iWWAOVb0ZANkDhBc8eW1fbQbV0x/Epbc3
/J4CMNFfZXnPorJ6wehB0thDnOs/OBWH10FW6c7SJgNNorYBntS9kngzLZEC2wcO14RriKnflzh1
R6ImH7U8sx65abDNiOHUAoJmVWuzQ5nPofQRw56yYfWblNMuWWOZjpP3frS00bpOrfsiuNO1Kc+f
A9seH1RbfOPlGl54Bvnm+tbparAmbSJfSylB4TUyxJAfFuwX4HctzP6VUq8eHZGzDhiSbowe3iHb
bHQrzDYESDVbLajjNy2m4y3n/IlhIA0RpeqTXkXbFs/JmsgaQdOZ5qaKEF3FfWwcDD1zQY1FPrGc
2XSo2zB9o/W+1GJavGlvy2PB4ODS9ej5hSHTt6THJwTEo9t6Iad/NmGJ+lN/j22rvua1L576wUS3
P64qJ6iew4r9rg3Do7RNCbQRkpoWNdnRgnbQRIopgB3HZzeHqaXbL7Wx/bs2mYAK2/E/z2zCGUqr
gHkNNI7gWNJvKfawX9IKW0HqaF+zoSZtgr4+c3lj2wx1d6sqwDuDiAj1ouEkJVC83CRdouHS+HXW
nlAL/Eofe0w+Xy2PVNxHy3VOgQeBNWI7ODVd4+zCMnnJTMhAjjMlb5CFJLBIetqjRPlcRelrZ94n
rEJv5O0BIW27YzsjPYLas14d6JjM0oc9FQPy92bs3+CZL21N+s9NALjECgG3OaTiRHEevjFWMcDY
0kmZJpf0BlW7yzjSn8RYYGcdRmctDSfnWIRt2n6eJDB9ejlAA2o/X3tF8uJUqbYaDD18m08Myw6v
2unvO4fmwYQlvxc1ijvPY8TCtUS76zpqbbb04lxXlps2b+qtNHncAgRUWf2iZUF6sxrd2aUZykOg
ymdD8VQbTDn2JgsKXjhzU2otqUpdW7y1ySSIv4TOqqEvMCYL6O/gvwOw7q+m+AqMAZq4Hb8ZTJch
LNBCtZvSBZrAF5Ya64BGsuN2tMbqrUzKq17ZEq0tkF/op1er0T760jLeyqnsV5YQG8xJxAxFXfom
GJ42rjoi6BpvnIhamOB9tstc+RHgkcaRcZvM9icleX7FutCsheF9JdjgolQ6uyiJfgetv7oMGh7b
Yv5hO/PTruvgTF/EW3hwt6Cugcufi943zk7Pac0zqFBju1HQ3WAOPdejO7x5gmsytendz4DFoPfE
uWRaD01c2Y+u6M51bqsjCFN8pPzUdffZsm+vx5BboZH6PQB8eCvG4Zy4LDrjfNvLoiqvw6S+nLIc
31Ajd3rUr4Vde1sIY9pbpAas0Em3mhDbbTPbG9n5Gg5HsdW8hSXQnAxPNt1BLNLVJPjjMX1vpuJe
kJeysCNKU4P9l7EdP34sxI9MIOvQWB72ussqHrVVfwGIvjQr7da5nfmQ+5597m2ou4XOAtA7SbOp
OQivwP74e3ZRY2NDfNrSk6DTPr5GkNmPNL/aZTPZrAJ98GyNOgw2cAEnhCvZ1vM1nWoUOa/Ta691
kPfLPkSEOenc9xpTZ6YykCTdOFiM80+H5Ud7KEJTnpi0XTE7PsZDabwFqPe3VCjokW0X1oKVPbPY
o2zhjLyb4rGYnZ4vWhwMb3VhyU1ch1ca6iEiVdIT/TB98ovBv/1tIZnPJhB2xbeRYVZkFIcvCiXV
ks2B3apDz0w/m9lPbnEv1dFOn53sFArBdlQKldwMJDcIsrLnqyYmxvC61Or9qGOEjCuenmEgK7ly
qmcoTwSEc6JcwBdTb5Knc42hhB2doKJ9atrpOgnTlRtF44tBJu6xq2FI5YoUJ3orT0P+Y8PNBQ4R
fjTCRdIx/zLgLeB2N63UL5w+670oOCDhgfj7cRJ9YD8m9R2676mKaHJbzT9WMdoa9luhufEe8fUE
Ze9qUbK9j6G+pAF8jhM7uGVxfRWJVx2HWL5P3lMKjXYvIg5EJc2LNQZbsYt18eDmeXZ1DPWkbLM5
TcpGdlAnLzRo+mciNjgBQMAeBDpVrqhz8yZwdLFX3rUoSF/oKazMohg/yAaY1YTEfYwbLxkRAwjc
E2aeTm/xxPxmiMNdJ0nlmHx5JY0QxHZWf5FBDiEKW+vQaNDJMH2KhJ1uQKUAonnYqhdJMU8DVocU
wi29h4g9i9+yVQ3N5M3X/Cd6YvUvwkRGSSg6ZUwk7IT7ZkHSUvacElPCWbcHrtSY4762eDinslxV
yUQZ2YcoqyIdY0atXVMMHmQWhVsV2d69drsnoHjur0w+atfkAZqU90To5lNkQXtKbNYiM6PHHzsp
mgKDNE6ZMt5lcM2kLpKIiLppmXR9CVAzrLZpW5Y3zq/TUuGRvEnpQbRPr60us1+yZddj5eb/XE3A
j/QM1HRRE+2tkkGNw6j0XIBK38EnWGBLsQlWn9wHIjydZVXVh8od47vp1o8m4KpgIdInamCEcm3x
VfAALfrMOEtGk7eoJCW5ABDz0CKsYP7TYQRzgwOd/YQMIY6ajdKc1WiQCD3EMRC9oEtIy5JXvBYW
/VESRgGYznEHDcX9jRVgeDcsDWGgMwRPdg3CC4lYey57LhRETXTJmnJYBwL7LEvbxY2gusfIJs+v
9Ng8Kl9iMiT6alHaTc7QAhEfp2hNFnhrQNzSae9+RK3/EBKYvVZSkU5jmM9TlfWHUYHiQFeXHZRN
Lk02u2BBj3pPzA4spHNNeEi9XGe6hXNAmcy5+dfEws2/R1s9pIMWflbENqDWSoibdG19r6eFWPUa
iE9M4N5WDIZxqARlZThS1lVAjTb1mA7sThGSG4tNwZ2ST0sY6bIn+WoHyYOxo0FTaV2buLr++ziv
YDl2g0GEJ4XqWS/a4EgfeMtyz0ejC7CQJzZaWkFirhMrji6J4V+rVdxl9T7vpmA32NE3T7l3/nvh
PvLPgOdgL+Fw57g6MRFXHnKpcNRI9slx4HRRQVcimtZGhFvCVS7QiR7PKmxDl9It3vdDbB+IAJ6/
rKau14rsYgPOOmF/W1RVQuilh/eLP7eabdX83P99MjbuCX3bk2HaMc4D6FNl6pxDKEkTWQl5zgGP
lSXUQhLEpqz87/dhyh9d2iyNzl0L3cnAGaiF2jo26VR0Ol0moyEfKJchQix0BOnFAEO61R2UoF0N
wjNI2LXQSKIQCoYC6jjvgMoF6EHVr83Qdg3zo0acpcHt+Pv28zu/weXke/oZFYqxGQsPh3JIA6XT
i//7kkf8xbOaDVjp5jvSM8KeJ8zbVZk9N1y1zV8sCNHJpIxFAKq0KWWE1TpILRoCpu1SUMLX8eGP
/5gq46GYDDIOORUdCMrM/3vB8znifySwbxpmCDE2OxB+BEYTRnuA/FscaGNZzAY1RMq0ZQ5/L0Zv
vdiy0tbR/Cl7xNbAfYPfVipMoOQ0F6UWHM3Y31qiBoLdEsw7pDBrU6vSIXVr1yAtmAyGTn9wSM6u
SjfbD4RTBZhVQAoshIy/7Ry4JeHR2Wxxj7QKnztA4/2fWF5KslOjywAcEb1W1q5SUEs8p/PvVVup
RwlbvTIqHg+ic2DGePG9capNzkCdITP2l0aqfkXZbC2cXjxnavgWcmyXdoRLMs44JoAKGvtKW45c
u8NQlt8pwHsypedwT0E4iLE2SxzWWN/MXUzzmKWpOnhN8OIHIeChugooNwgoMPA5JmFYkTQV49Uu
NSJWpr4+8JdyVyVXxQSAF2iV2oS0+DL+GD4hAcvUTDoWuAzwQYNKRjcyYDPzu2LEnYPusTpMkiGz
HSYeXDGCwnM5bYI+vqG8rKAPYyvopLw1fY1DHcU7XnZnx/MLGKbL9ijb1Yx+sAEl0zCFQW4Ykhgj
HhEGwBhF58vfRFoJtT6YVrWNXCqP6GhpDBdZ0cfDEEYllqCBxDlOpWkVQKBxp+e/69Q37qbpfH8O
Y7sSSg0Eganw1qX4tywQtokZfQ4FRuDuNrpafADGU7otJ27bQBRpBcdA+f0B7AEYxwgzcRxk/o7F
YzYqumgwlDNz6UUT3YeAEAfX7etdoyiphGaYO6Z99i5oWMW5f2Nc0IKAw26yzx4at0mPD71pD+ve
s03oDQw0Y5i9XJARNwMPUiofR7oY6wSKchlX48EghDcEmrp1yrw9iLnT/veu0gwGup2/jV2l1pi1
f+jS5yu7GjlTkZIeAA63+M5Y+FLCswt0kH//DkBHRWIwZKzB4dlIQ6p8oyOizS1pBkY+LMEBwUOJ
IwP9bReYWMWtCVJb+9/1BVtNTleknlPDhAIrhrfChitZkzNZZh6gJNnee798SshoZhHo9ZUIFP3r
bIDynq9zTz1rmcOhTK9fnKFBld8XG+4S3GAWA3bTB5nKYkjAp2sRx9zhWGwt7UZztji1CeS3yWRi
xjwQNHpUlzfEacdkKHRcYdAr0pRYvmSOuxPAYFMHLRQPN8ULR77KQ7WvpwlITiiQfu4A8qi0uwXF
HTe3viaK7CGOdhQxWHRGyqyUrZf7RCyA87rnQAsezHZkYwkJfrRq4A3CdLN1iqloySEiAcNlqZ1G
HPVSp2RlyXOPup6CaWmDB5GW5xwPx4Hbex17PKzAn2FnST89lxntOyPAqIiX8xBgTeIc05wDu0CQ
pIjN6cignxUSFmdSzl8gpQoxHOuawxk0vjH9sPthawVYtmVmP7J5zbEFyJvaVs+RpIQ21x+Tck9Y
zOgYQOd1m3CpPLLJ5Di2naF2jmE/Iwe+tIR/rbHSYIFx2jWqFOLO3bR/1EKUwlNm0RvW3Z3lel8G
VBr4edVPP/X30evalWtXySFJEU40EaKoClzGQtSosnoLTZOvm2o3/y8E53zs6k6wFzYxIlWM1oTr
9F73n1DNFNsdGgA3IPICARQehrPJoW7biOd6AktF4JBvuV8xPCpwrAWKjNaMt/Tu4Hr2XEQ1vcft
FG9bqNZMZbv88L+XSbJNTU7ERCPEGhNZOTF+9lYbgGz6zJZtp/40gwy+pUQFsyhgyiwtmp5LEO5E
UBdQOHrH+9uFx41ysyfERTxf4saQeVyJjlQsPw6rgyJ5ErApKxopEdmS4+lA6HXRI8xZCGVpB4ri
cKdYUsuGj/L5pTLkPg7qaivrB3KXsFlKfjk3ttRKxmXHjdRShDbxtm68fdZGGlTnjIs34mVP7Byd
NXrUEb0cPm2XAMUhoKltfg1j369VUIWzaFtnWAJbrGjd7ojU3BFjeaQEd5bSMevl3/dDG5xyH0Py
6OPZdJfDMuHso47pREwHC6uPEZ/7JvPgqyaKxT8imgzRvf3tFW24CFPz2RjHL9XSwKJ7/D5R9m6Y
Xd7ayjK2Mkan5Q4saxluvL/vZCJmRI1IVija8vsYhxgMw6g5pV6GIJ7k+U2f0NqtPOfmO8g33Vg9
e7Atl+DiWo5qg7Mxvf6zaegBxEL1kLgnZ0eU0t6VGIVFh/Z4GqkDFhx4/aODSaqPzQiDjEZ+WEHP
oB7vKkcpl+D8WBRe+Eybi6nM/BKAP93EiXvXLQiUvpiIkNDvMouaQ1h8+eh6Nwh7cFzOTuzIHMfj
30vFJIGLQRGqUthPc7RkoT76zDc3TS7eieZ6ZuCVb7sgWbGw6vs8xueXeWo4GnrtHXr0LJFEXoMs
/ugWiLdjYACuHqLepoGwH2d8p5UMx7wcEHWOzcFssCLZCRgNXGtENVjaqcnxm/rEGDaIQrsUO3EY
XNPkoGnDi4TJ4+gVnEkdOksqS3PTD7DdzIpSuzZcgSjQW7H1Oltqnv4wcO4IDbwa/OavqJLRBjEv
XfbI6Lg59QcIFNW+GCPUXSGznLzP1ty5yDhbzsfEJ0lyZXCR6sWD2WcD15bSkv7Yb2YmNGcam/ZD
weG2NBp5MukBHCHIgtD0tPM09endM++Ji5wriaVAD2LVD2W+JQaQ8I/KeJs6zkNxaYcvkhQCSlaW
qU4nQZDAbR9rvEDKAfWCBKfKpAV8KpvJ2E7orUIn6xdtgpHTUfLDaevkCPiSv1aCGZUh7zLN8SVH
FX6BMv3S+YNuxmF4gtAAd8iXNyftv02NbaTWxCJzw+SUF+Xn2JsesZTd+xfcj3jZBuUECso0MAeQ
2oK2IFu43nEiUWVrZMk3R1O2XVICwEfjL9GNKz2Z98xs6l0Q/MhKMSzW4pBYwmQpWPC45bkNYoCc
q14Swqk5Nd1zY4BMGYocpuK77YCkmSJd7HpXzzdBR6M59c17m7nRPlIwU/qgepjSXwt6yA596PeE
bf00GpTiJbrd9ej9avZYbLvRJktEA3bIMsAyjl7NWysqqGXB+R9dJpOKJGWgksgHJAAFCfaahmqa
Fk8ZEQOd0W9AwrJOtLg7JqWJQIft7Fh3H3mQsqqOHcJip0Dxr7cuwirM1GmdeDvfM/tNWV17+2Uq
tOlS5ijGBsfeZFz5Xrjxyu6YmdcB6uIUq0M8fjIU+2dHeL4hIso9eckEzslvX7neBvcHAhknrfp1
l2MiZXXDWYDBKMNQsA44rtLBmd1tDjnhtY5tQitBblhETEJT5ajWRXCecVqPI1AHp8vOQdbiVghJ
LG5H8WRZouLozrVVYYEhDHzoBQGKvkhT8+64nbr3GdqEMqE1ZYRqi2gH/UVT71XqIICrs2vS6V+p
KtpdPi/bxBEA3Vc/Ho2UFXP4eifiFWyBpUhcgt0sstti3/rOQw/WtWa8cEAgGnZKLhxclrrEeR54
9TMggGb24xeLtPHNJ7ePVlrdOSuBc2Q96sPBHygmMBUGm0bU35WwwcAjxNKGmNCmQZFF4+jboFIp
1bDpLLss/woik0B4TJgE/3RilUg9XE7kWWIlSM5AvGjX8MOFarLAyiPTEZMH7COUJCQl6U9kwz/X
AuvL9qccWktzwrpLDwYybKNNRyCujf1DSz5emC19eUZExUSDPgkwizcRW7ucQ49IN1r22f9h70ya
60bC7PqHjA7MQG7fPPI9jqK4QZCiiBlIJIYE8Ot9oHZ0hzd2eO+NoipKKpGPQOY33HtuIUiPw8Vh
ti+jljYjNvIoyLDetw26GAhNHpYQWBbujGs3dW9D/HccR3njs+WvxgnQkdiy7zjQjN564mViaOSW
O0y1igutI+/dTlYQopzNKMNHnRp/iqnmDc4wi7sk3K6TrH0wVEoIV2u9Tl078JPyJZoLE1k/xWti
1M/dMPy4Q39C4rRqoqRa+wOEiia2NgOFrkoEAo7JaR6NMrraiUWEt4QKBjeD5Go32s2F8zVlYUMB
Q3J06rv0sUSAkRZHlpFLpFMBnyMBB0VqCO1Rx85sZ+rk0TGwBrvVQ2V354Ht6ApcbrD1hHqcwpKn
MsO2EMYJ+/A4rkhVr69uBiUVJyYVdWSCZAPZgIXEe2zxoB86n7w+19i0ZYrGUYtk3UZ4JYffsnKC
DRKbPUbpcN+zdAE/tOHrBMxRYT4JWY7tp1L/FeEQXR3hvcaNYxzgEb93df4gJ/jJjYOtasAsmPFY
bvogYsYfkDwComJdWjWbfnfe0BoiYFHyiPxqPSoI+k5d1VhgCelMadtU5//knntZwosp0H4GTIW3
1IKrkTj5oZ/lg+588xC21Irz9JuiBFSeekRvhJnbQSxACAvcNFaLG86ldYBIed26GuUXvXVZGh1n
CQrLKWlx47Ba24aSQeLIjHQ1jz5JSUcivSR3JBbMHCRV7xnltYvTDWdwsY6D0WRvObe8w0vmE+Zm
rMO/0rT9lLLzePgom8oZpADREC+QOiArxghbtT6WZjWjhUNUlgh8+1VMjZJlG5629ymDCCiyJ9bI
CutJAPOwxHI2km/q+JmzrkOYhGT71OE5V+2bp+JDyfBpEy3+69xUzYYd2i2kbQgDfRwY1a7Cis3T
oI1lWw0mNvzIk/kjsMlyCebaRqqS8frNGU/KRseSNtwFa0u1CXimeTYgMewYEZMpN/Ub3XS3uRlr
PBFIAhreXth6A8jngTLLEKm1tmE9nNjBLwdSjBYfx1LtRf6BdIv6pIyAFQLOqU1h1xMSHo+M2i7x
9v89PMLU9Z5AaMHxQZkc0cZjM9AmlHfvb8IEBm8+dgzX7JkU2PMjdjxjYyYxGSGSVw9r3cKllscA
pDMYJGOgCmyey3reEBAmz50KIW1GJpg4u+d+6dO/QQ/SnYwY03XtTVWM1iksi7+WIw9OjVmGIIB5
E2Dezqe+3TqqRdkZhj+omqIHVBQc4OmQfkjH4MI7teAb3kQRv/de8el3wVEP3vQY5Y8cprxoX+bY
WNeMqOlSegdkL3jhlgNhSgqwSUmq1syaKIZEI5/iXQdQTkvxW6B5fpMcM3h+u5XXa/cJ38Mfmjey
jkInOcvWtJhucv/3mJJuZVh8Wn794rTkNKJeCnG/K/LA535nDg02CGFYt6l2X1g5fkkl3kUJAxS/
Il1dlIjiPHZRRrqC8TTrDudNQrM8efF2wtm8MrKxRXItj/k/j5tgz0uOAC7xLM4PfJwIcvwl/wFI
TeDqmzWjyMWsfQ2kisnLYeOA11ha5W/ite4jeWw+CeoMBNorAdeIsQon2Te2V76HMWJWyvzcwUWT
mj6+MHFPauOHXTeJkq5YSZ/Xeeizu+iX7rlzAwLH+I2xhaUrtQWc8fA4hzP4G9zHnuaDDrDFQGNA
4oOjammCBNYH1Z9x3HR7OA9cTGo/SWD2jMBu3SiQbmnntaNG6LJIr0ITCIqV5r8QYYxP0BAZtRAY
MsYJ+c+itbkhFPONFtQ30eioovF81EHB4DReEjG0sI6tAH/FuqukiyuaDS3Vti0cbhkzKg7VgIFk
oPY2aTvWXh0fU0ITDkL2u76n/JkxVjd5eUKU3s7RrbO1ZDtijjuZDxY+XnRlTkFMSem4qxIt2hrB
xuMYs7tPymzf5hasR41JaXmS8xanT0pMN478AH07jSxIFIZafJ2cn0Uu3C3TvsPgWEiImpmH99wY
T2UBGzq2+seYknzVk887IQ7HGhd82NGfxqcBGwIgXA4m/qQjp35cDkcLc9LIfmkL8vFm5fP3aEqS
QLDIJea8hLfUPy0sOatYYBlo2uMJwZ6XMhdiZRXhlKno7yAS1s68s5Pgbik5ruZwODmIw+tO/Dg+
i1zvMZ3cJ5Lb0004gHebqy+zwxkfXFTyt0uR/JZIWPaqj5NjF9ZPfRzwbVetjx4hrw7/uBICuIFl
Iqwy5BHUwqZPhoFIgEAe0QJ8E/FngKgCK1YSTBGEcfYSFgpd8mAkm6ZukwcHfXUbC/uXiVZ7N6Vo
q/tcePcafCeeRF5vQ7fVOSJpAvfHkzN57hepRkjLcd/fCjnlZzRrAlyIlpDZLYrEApOO0tEhSine
5gItWMVfKZyquVXsHq3eNA91TPxh5bk7lspQbpwnE0YRjPRnZONsI1XxiNX7MjLXc/gJDy7moTpj
YopQmRStErtBuIfI9uxhEYyoI0yhnu2IgVc5hchvF/vWIqvOSPWxEJP57jJE1q/YVNFzGvYnOTSd
/eqKkXNywDM54Idhbb6NE+TwbvG0I0yFboxRSeyi18nnngJ5xDuOa5tRcPM2EyBE1efxWmBXoG1j
Ng0ZftUtX+CALX4XlNdiTu+ZNwR8MzNDOgCpu3pUrBfc+TdREuNFmIZADG0x5yt6/xh6+TVnKUvY
QjpRcCbWRXbNmkj35hBP7dm0oksg6SkCH+LLMNQwmFOy7Qkanla1zBhzTYwbIAMy+UhDF/w7DvLY
0MgAXEYdMRynLr6OufW7lQ3UKNafYfCKXpbeTuKdTL9iS+GrCVDAFKn6msJnbZUfQeH9MEWlzPWm
U2pR7hRe/hFZWAxde5fbFve5syhulmZXRzPhvBIJRWqKVd1+JbI/lcZzQ4nJxHqcDn4bfKDNP5PR
2PGTi3nhJs44VPPougG5JtLtt7hdu2Pq2r9tWd5chYMeV92WQYVelQ1tTBFmr2GSXCC3HcNgfCoD
efroDctE8qpHHl0O1NZCwyaalkBNK9BILZ6cWLAnnJtdjrR9FTvRVVEdbqMcs1nkFtUxUeKh7Twf
vxDSXyZ+ydabSgwx3BmxffZ56Aj8lCCjY4iHjXvkjZaHyNX7fyF8lhc85vq7FlQrqOsYgNQqPo/V
VO563/zmNsyYrgm1BQKl9mYhiT8C4LUhz8u69Jb5Nft+y3xVGXvmvbCu0BVx3DgxkHv8CLoyLmbg
5huz5wNhASv2cgr3sUXHFQj0o2aewaYS4zlwMqYBbkWAZ5Rvuh5iTzZp9um30mk/QExCPqM0PCte
q1WrWzIqkIwhF9zWZEVQFg07NWClabGUQnxDtEIK6+RV59S72NFj5LXvs1fV8HRKcXbj38xC2eZS
NteliM9B1/4Ju2GLtlgex6npd+vI5C4vA7P7Re4fRuJuW3fj0nsD9LUasA4kB6EDbk9zBXbUFKb9
ZCfumzY7mmyGoK6tXgvd6mOl00NT65vq3fewbOqDVVsemb/RIbMsd1OJktwUNNHuNG4y2DhFDPEu
V+hCmQSWEPyPiACwdpAZdPDU4K49cOmaiD5CKKZr0o1EeE5k4QRHMweOqIydThlhO2QpbTqH0FrD
7GCMRpiW4CrwytpHDIrMuWkjzE56jxbgDNfbQwcG+JYP7Dx09GJjDd5lQX+l/HrX4x81cOnKopj3
sdZQXkg1BoWyRoLho8N2zzMKA2SM8uDjHfcznEexZ+OKTytQgk33MCaCwJWaXChnwSpivkoRM8z5
/OIO+4hN1g453hfPl70SWf7TMJEFZRvdC8PHJ4dDlc8wytiCfvRdKW8QcdOVVbXbf+T9/59O8H9K
JwDp/39JJ0g///d8Av7E/8oncP/DD03TF4IQE9MMA/D//5lPYP8HUWmuLULP8hxLhPZ/xxNYzn+Q
wmGC1kLDwNtv2/8VT+D+h+0HpiOCwAvd0AnD4P8tnsDz//d4Aljpfih8VC+es1ggXb4K+efzKa3i
ljCE/8EB4CiiMREXOxcV5f1lALN8DppDWkILsNm1QXhJ1KGq3fZ+Rprb3SfWA/fwdTILFa7NYCLK
ZUwyvOo5qo6mxYEQjiQ3gmiKHpRbZxujZlBqzjJqd61w/G03uBx9WV39SmMIXEHepF9WZN+9AunF
ymkYMlozL4hOO3KXll9wehD90k3RoQMM1KcpEMRKCMwKlEvzaOt9VnZql8uITnZMXYPbRtH8cVKd
//0SjjWSOBKYYD195HnQvjqNO97jmEqQ2diVMp1w9MFX7tnO/YQpXldfLeLRT0AE9Bo0+wFKpfU4
NcJ8lOFwJ4E8Pg+hM92cPIqvtmZAQQTnylZecUgrSXgm/q3oiAmLZFPNGtvwnRcCG7eK3Ua7qxVy
eWZvAOQIrSBUnFF+VCcjuBhjvHukgV5AWVxQqddCzXdZ1NF//uI56SPqxujkjzd/Eacg2BfXbhGn
/PvXXCH5nLurZRfzETvFA9vC9lr91y/CcdMrC9lIGe21DvxXIp+oUoaifk+9jPF/6eMHptnynZOR
6e+27lN2YR5iMHQ6YuMakfq06IrNpLYOsV3me3sy/vq5q099ykYgrXrj2OhswPuSJptBON42bgyG
OW1/Fr6/HoN+2Dtp8duz2W3kXtBBhJ/je8xSfT1w2lPhkE10pZkKdwaW84d//zRNHeiaLEEeNbl/
q15QeC+S5M41n3xI5LA8cGCm7mrQebhVPQnwc4AhCkLfp2rbcV8FznNH9NPesNHXKbal5tRcwL1T
Obsuj+WYmW+ejQKw43XBpNmo5yFyrkgDymPruI+D0hrsgkiPs02vWk3iwQKfuEfLd6Ae9Jlugoka
C4blszlqClm978x2nTQWqJNZsuSrUaz7qDPt2TNWs+hIitLo8F1VrCtics6ZQuE56RrpJKpu5m9Z
s06SDvdh6HymWc7Ax0LA8YU5uGJtE/O6dEA+U1wxpiajT8z8tX44w2JF68KwIN5Rf7Yrj9CqITPR
wOPzm0b/0nnZg4dINhkpov9tOeB85rnzpgS0EQxaVDrx4ziCLxNBfskZWq/czHx2ehIF/frDHbJb
ZCIcJpmqwW/jDoQxMea4dMgIjJhVrVmimGsd/C7V91DP94F3BNy3JHOe5axdR9fZCSNU2kSnZuTX
Oujm/bnIjw2LdL8Ua9XaoAM4gTAadAlS2P4d7uBaqRJrozoRTQ2Twn2IfQy7GkIaE2VYyUxcIQqw
PTScIzKPX3BDn/iavK0iiasLAT0M2NnWDkC+dSrO8cikgOgU5gwhVAyVF+1GTtOjD0F/PwZtylbE
oUn10uHAOujFTER+F9KLb6PxajMufug1/ra6tdmdDe/9HLwFUUMUWGD8qYAFTQAkPa+YIZo57FMN
dytjfN23pOH7ypK2PieGePvArbIozZNsb5a/8KU3+AsQNNpW46NbJNgloOYe8IKhIrHdgwkwVBTz
o8mUc9kh5+t8HF+HIA4gSOEysaivDJcxQuHzTzOKw1NjBgALTAohdA+VERMab8d88mn0rBCLgmnl
2xxCH5mOVSMn0VG/6t3iWBPCurM8Jtd18DvphMkShWEROBXCy3rQX/mBlfaJh+TWQBUTVtK/5j5h
EyWmE+ZHxMgl/nQJmJxNSbpkvUd/LTd9Tf3yZoSvaTSQQEjsxGh6VIkxwwmUf4if06fiq41Q2rnQ
qxA8ouOazXaPtnbdl+ZFY/tg+EGwrIjglkBxfIIV557IPHf3JAijJ1INx4cfNXsq+43JRpa9/PxJ
tdzvvISuofdyBjJ28rdW0WcTYpIa7PqGDN7adJRmzJywLWtBku2MmcZ2ImTxLB7WAfZzzJLaJnIE
fAthp3d7WJoTcqlHIo+RglpEvi4KTGA1J4LBs5P0spInyYLCnRBVDpnEBTEmWWPlUXJNK3htorVA
aLOlibvxOC8Mlo6UEfq/L+UgjVR6sIgAC6Idk6+TaT1iEccsCR4bt661anKbKJ4a8hk/xy0kqPQl
jnwMgkw3Eg3mA7QewgwHxFhWYFpoD5kDW70YA9qOtnwNlPeWx8vko/lQpOYyQUmw2q+UqDDpBvhN
CqYBKS2FSH7VHd2RM18nGZYrJ5C/PfeT1Rd2elpodGZpXtcHcDMdblmmtOjr+zTYdzE9tT1HpFDi
QtwaUXtrDHTrHjhSU9rZ1pbzvlJW+wi5coeDkH1ZMOPnGB15H5gaEqFC8+QUzb5x1HuWmDv9iXDg
rSpNAvZgCIiIIOCqEH/DCBNd6Hx3MeHwLYoP5XZHt/xFFlJL/GVyL/j/YqFQ5ChgXgvbfLqaiBgA
hm9thGFrjQ10JYK2vbgBGgiBvf/sWCyKhwYkpuv/hENNt5p+u3WgV6kO73bPAGdCEm5aaUxEJtuL
aTgLQWapR/rxyKnaJu5LnPf7aSQBDemMq6Z52/VTBqSM5NaufMULsZ619dBa4WYU3buxGL+7OX/B
IIGsgon6WhHbGU9/OI9Mls/sfoYJRGQ7o5HqaEn5a0ytny0Nq7BwJvrk7MmUSJf6hMgHmsAxCaNz
HAKMZJ50mNhObWr6KkaZ3cgoIYyMkZx4Vseam3dVhQPB96L69kZtgv32f/WEHPz7v9qq/lq4cY3N
eqY9IGl6t9z2YyiYg1oTAPuoZVaF+WBkl2QgNHfGy8u1iu0E64Hmiky5MZyQHbkUdr1mKL+8OOlr
a/R46AhtbWLgZmYr+e4sMrpdZd1HihLeZIzaqBzhayZfC2t2YIZhejsjT/eJKw99BcrdHk8jElo/
GO+Tx0tHxKlU40s38jHaY3QshI2jmncT/gstOCu4ERsUm+jQIHlALCFaCuiy4vqeBwbDyQCaumiq
u5U67/EIgaYUbrtzNLa91sWx5zLyFDlgjM4L5yd/VM/p/IHHbv6Gss2ECCN4GkH488I2OyLXYqE+
VYwoQvt59ltznzaL7Aui30YSsU4xbT8n3AmJOX4aFfNlVqUpFMI8P6vUcldQaUKSCHiMB4aY86KD
Wo5Xnp7yiyTvnmVwL7hP628J04CizoJ0M6tTZXmfUWvfcRkjJSVdsfZvfFsbzKfHNmzM9RTqdfTH
z1Dr+IbzmhlvNOkntLjMF2b97CTH3BomokfCNz1Wd1doFmYe88Aoy167AAZTUG8RG+S/G8zbK2JL
42dWTgy7F7BxT3i2sPyzdtsGKCJrp8BE81OY3n6Oq19+V95qBnl7v0D9hhaGyc12yMgBmYYKSMBY
/dT1H9tskKS0WKTx0UyH1mU5RL40iws1X+2SgQ5nLP4cfKYpjg9YzR7zdPIHstgHRmbdBit0cIdQ
8aiYbsXwFMJsvevy/MMaz/Xg2euq4ANA4HkLHAKmuArERrqDeED127E1A+iQBPY+dF2wHioNGfrw
xI8tCamNeVHh0pzb0aYpwuLAZuIqzTrct333mJISfDD09B5FdF3NzIuhx+AQ5OaPZ2fhxkbZGnDJ
ApXbtCrGgIPHH1MZg5vK9+8l16gC6nGQQujbPHWftFrHqGNV68bD2bDYMxFuRoQHyLSsDq/A+UHM
um+yiH+01m+pzcq9HyuSHzl2IcCsrJTg09IhbqAfOYNDzzkMCGzQybB1TtMvPBXEp/bMAQnogUfM
NMYCRriO8+R1aAlmMSWiImN+RqiICq3vfjx2DcvpsLx8rNrChMWQ8L76IrjqGUfHDPyAPY63LV6V
xdZseY8BcJJfLqwXLnC5IcuZBXo3P8e9zbhFDekz3oZX29LBJZHTbSqYTsmI4WSsumpV0YPkgOAY
Pb3qDu8Bkz8SOuaDMQ4fpuu7GOcY3SVDYONLGrZhXjw1kKn4loqdKC8giFt88ihd6tx+NFq0+AbD
/WcT8zVdxyYPTqVtXnBDRKvuMiBECqT/ZukjLTUj0Ijg4zmU+BkJY10VFSLBkgjunZGgTp4cuFo2
1kxmYg+6CcHrpCNrCSQxtJcRUiRM2a4O3qgUD9nov2UGZqGguseGeRdz/253jbHzKnsXgNzaqSjI
t23LCBszhs24dmJV0vtv1HDVCqEAD62Of0pFODUyBiZjnPF1/czd5R1QYx36sNA7Y7gGyyajxf08
MfyNeSrPU4HvdiymiNIZSfo/JX1qgU6C9NOuMTkA5B7yPR9ZzWApcjbIGb5FhfDKp/3QiM+xmiri
RsY9fvkBWjFGzWYCX2mR1J6zAdRsTc46Ql8QrCZVXvnZz5sGYQM3ULep+iji9Fkgv71PK9DMbFHc
kpaIdJGWo1CXTA6njylsXO6lujoJqF5+E4KpY4CKpOw56LsG/sBAk5ChoJhj8U0cyQcmPiTEYdyQ
20C9HU8xIQOIAsrTYGJD6//FPDv5xqoQS/MhKNR8nVUOm1GZa1I/IcDnz4ZGYJh27vpfkmlnecey
Yw5JXfQ2Z/qJ0T2sCexWzVheyDWAze2LYybi5znGpW/x5PgW91lsdt/wx75JxCCRPSDxAtKRBgPC
2ziwzl1R7cppWYmN/EARB+Vrt0M3SmQMdMP5pYiWRtxDqpASur1uXJajWUN9ZxVI/KirQ4NQgdn7
6hpm4v3EZGdQ+CtJQiwcwBo244jAaQaOW/nORKZCbwyZ1JQPUenJjSLeNHa8hFKqwnjaF2S4LVeB
SOr3xshfuOnscxGTmU1Osil/0yF95BlxJkMNgG7K+qfGq7/H2c/OUcff6WVQibOITHMj3MrIbffi
l5vJaUvUAwCV6hjyhHc+Q6EoNU4yim7GMNMJzQ00EMgO2NuZ5SDkZmkYvPWLY2lxprYJZsGEcL6t
VECPRM4CigiSU97LczaFTJDFhy2zcU3+FoKKoveQbNAw0gdCBwpPtWDLbqYIOZzmy27yzykmQSKt
Y3vfXQh487Z17+xiT87YgTpKpfw56enfQvNasLg7KqQysqMSHKidJqJ/lOt8TAluCZ3X37oI0bDI
Ys2hENDOEOMU+R0S6AJSO27sapc31k8j1UfreNGq9OCBtA4W7IYkKPdrwB6CvmE5bIfqHfR6IgnF
4jhKmgxrtg8oqZtp6UPX3M+Ae7Cc1c1ZESgehzWiNZVg70mLrxmXJ9MPdCwMq4pFdkvKHZz2rAvu
HRSLM00cJQdP0LFfXsmwmd4YaO2qJGx5uZMeIQDpVjkAQ6YXkFfahgzT2DWC/WBh4BuRRbCkmsWu
kpAGY4fJk+K7zxH/4EtBHo92hYHccNIeLr0uozhyo6VhLT4mJHUvjfQWttyPNtLnFmPEho6N0xU4
8RwSq6I7GSENh6KfUlI2AJQYSYQJnRXDbjNAkZOgLg0z769hecmRHvEIA7M8//ulRtYD/JyFB2q+
jTe5l6IFFpPqV7+Depn1hHthWWFI1wBxsq1hgw56mxD7u/Fcm9QSj3mgUkCD41AcwZ96bJRZ5Q8T
FHkd34j3jMj7Jm2EqmHFWAegNxl32sA9X8OAY+aXQYNU+tZPgdy3fmUfCLv2GKyNd99toT5Mvb6a
ZcaF1mKqNNx9PUIAUJKELxAfE9fI2a71z+T610gaajcn3trP6R5bs/lplk5UOuKNkITPCi1YhraW
+lH/5rvi4Imoq+c6tFa+yV1hJ9YIEJwkJa98QpNzYMVOyR2l7yajkGDEV8oVSP5P8WusvR+2HjQZ
bXXoDRbDfTANm3JB8XpBcfYiBP5TwoFa5zCcm5LTxmSQIgnJsknTmyCEodIMzH2Do2ZwQoROAS/r
AGjQbCb/JHv7r0BJs0Mol139xpTHzjSvDau5B0X4Fsk2TBeDOjs0a79vSKsqWeWlQEFhZ6BwtZJj
JhGilVS/W3dmzVz1jt7BG0FZTduOgxjwc0i15zSbpn1ofIc3QE9iYxWwJ8P6kXgA3fdEjPaMDyaf
CZWZ/Q1jNDjpFBAVYRktRSeCLVNdgtp+Tt2eOMeAEWFqtScm5uAcRxvzxDSj2hyuE8gYakL1bkb1
g2ezujWwTJBRDnGAK5mjsAHgmcNC7D1v6/dTtQnJkuIrXexl6omFHnJNJ3pPy4UyqJ31zrH7fSaR
jWZDy+wouaSAnDiFu6WsGy9ZrLeWq78gI5lr7xmd/lPf0MhmaULQrm6Sh46rKzFMrltyRrXJ0HMA
tJJKQ6xxHx5U2TISAA2wcuP5Cy8jMbSF2pfmgiOxrT8RC4u7W8Kf61p7qzQ0I8uleKcP3tiT5a+5
R9AjBiAfKvZmVlR/cMK3a4UqgSjaYu/SQay6FpOltHkXeHOiAU6hTjjhbZy/plyS4ls4lLqETSk6
O1qppnrQ8XscJMaqnRbN/zS8YpZ+N1SyVei31rBOewrPZp1NmMdHQ05cdZiPRVJdg9AbN15ZApPI
h2XquBUVoAcnHg8AfmGwh/U1661PPbonHyf4VuOpZfLY7IpKYjVmFDfz06loNe3Z/BhUHG1nWT5g
WWD3VgdfEDDijdX5z7KjF0wdcjPnUD0NougPLtNfiRgFYBUacVda+VH19nGGOBLM6FBNzUUOpmd+
WFrH2ux/wciVdCD4phegS18+lCr6ayMDS0PYMyTV213BDwUPVxAQwZJZ7dqF21cC08x72me75W53
pIVKIXttkoiXxYs+mbl9MpQ84hhZhOOg6m1Lrps+3Elii2l4JyiYnEK2PV99F8h8VxY3UPC4RveQ
dm8Koz3N9dStS18c0pSYCFsiwhyfWWAhfdHyJ81/4nFO2TSGv0uwnjuFj2BVoI1cK8+fN3iQgRzL
gSFU89ohp2JX/gLG3NsLYmiQstjUNhCqwL5+A3ZqCL0In1OrPuooE4g0BRlfEgUIXqibO7Koheys
d30AATxNAr7K9EfUNYjjpKQ/lyT28ILv+vaLxCmy51NeT5RfjCjR6m7CntqlZ7IYFzyGHbeKGYmt
YYqXhckES8wng9lnh1T41rEJsJCwp6I11NkJjw6ib90eI06JJIZmJMmy3onR3PYxEnvHKL5yScfD
dJfjSkkayYHlg6YimLHVpLwAuB7+Ig57J8oPuIF3QkPMXt/CKF+q73gqT3btP4lqiHeek320We0x
/M83sipcDvfo2evGkUdKPs/uiGUlep+hiK1rOkZglO0BtvQXagvqZxb1qFjsrY0UGTE5pCXyYnEx
ypMOt1bV362xJJzO1B+u579VpGmYEDyMKsaePxH5kZrwCzIbbKH1YVBWzUb1xPR1OhbFrcmoyaUA
SJQ5rPSlf7SdxkFbtiQR2NPys3flypmiaFVwRaEG4CKyavzPEyJftVxLLfjOsuLz7FC9oqSHYu9f
mQk+EeDGTA24ypLRizgMgWFAqOE2ReQ6RS61cOkQc+i5HJmtwRyNEEawtqX3CyFvhxBpfCVxCSxP
ew+yFzaT7PDAzlj4oTreDU4AMnR3NRvaNdRvGV8Jwia/I4+I7yQ9PY9ZZ05yofrJdr+YRjeW7VXb
INNbxaHsGz1OQcd7awk0ieJs39XdtUa2ILqjqE2MDPh8zbq+TnX3JHqI9kqqR0Yro2WA8lBDdq8m
m/oAzhSTuy4+iIqS0KKv3nWsPpuGtYqAUfgoBGqdGF7KmAKHGa1jSLTjCu2Otwc0hO26ebBGuCW+
9bvss+KIa5t9QPgXdxabDSAaClXMeaz7jVv2T908EZmSxszKoUmtkixcjQ7Pu9lTftUaJvtU0LSx
KTqnCoRXbU8dGDZrY6eQe3VuvevW+2SrjUIl4HP0HSA5qDPtsOdgKp7mFqwoRxqiOrwYLDim6WDg
mkbhMh9auCUybpj588fHrDQJFWbtkto9utPxTrpTfHE70EpayO3YcAV08FPI9kjjTYsTDdY4j4uB
1bJpx/uoK7ltcgP5lBOCFYkCAlOCJtmyz8ZAYZHmaiXhumFQ13sRYxk8gbtQTr+0ife0MoYvEAUb
XUW4dPpgT0DAO3xwtg5ojt02QgaiLrXV+7RHXbcb8/pFMDu9EtGEUvle2967E8ZfiMb+tlBlCH0u
nqKmPYNW4uHsCQMvVPrZuAR9VAF2X0Ma9wYdD6M6vhPbycRSGcT8OdAnpZevNYOiw9QFrxVLvspm
YM1m/ppUYNoLZWxZnv4i9oRxxFjPq0BKvfLKEeNa8MevY7YkqSDWklVZJ9gHsF+IV3Ls20vNHsxp
cEZn19T7bWVFv4re+M/jvq3Cc9P8IwuSgYXkFaIGblH2RCjgYB+GIHsCA80Pzyg6v+4YSIgNOXjt
Ep81QsbMuiCFYb5Y3UPDepqm+dTHRrsKAnUg3KSLCnwFKT08lhB88j1jgHLPTP4QLANzTlCT3zqj
0w2z3wXTGbtaIpO0fDY7ss4xh1PT8RuJY3wVHppOPENvwxD/nhfBnw0dCK7nmRq03IUImweuxQyd
kpnwKBPpx1IjuNudwiSGWCgkNAF7xrtb9N9TVr4bRPCStoMympuUCTvbgMEYt5PrfY5RcpExQ7RZ
f8lO34iALdbeONzdgMY6JmdpNJwPZXHVDBMKsBSx8KhY/i+KSCz/LHX1Jk3co3Dd+ib7mEEQxyOq
VRXhi9YLwtERDB0G4w/DpOApQSmRhmjSe6vpcSJX6wJ6aN9jzWwEnvG4qqmd8J8NJei6VDX3aXlq
UIy9YUabCHQAPxzgDQDwjz5qgGxRqoB3mh5ShdNP1VYsKpmisikHTNpIZ2uyj/ctuJ5QdPZw4j9G
r5825KOFmNmsbQ9ReS3HatyDohEcITQ+M9BJF2fhptAMckfRX8RU0EVxyV9wGAc71zKPjAMlC2tK
5Ii+/NRX5zbC8ZXmSHU9vDtG2JCmoVOBT2baBWL2maHN8jC0766J408U0HhiGqTc5Lof8T8dkbge
sGrc7akZsC6a885LeYjNVv/8T47OY7lxI4qiX4SqBrqRtsykSImk4miDGkkj5NTI+HofeGGV7bGV
CHa/cO+5jc3WnDj1AtzOzMGMRpvnhzEUqskWnbEi25BzwLNRhDCChT6ZYP4rBZtFKM7+zmwDF3Iy
6hTG+0tyFpy40dLv7aTvafoMeiM+pDUIkSp3v2wkaCurMD902NV713yUaV2egSHHIGCvvc0iom2f
AOwyBo3skRVV82kmS3o0spa1xOHtRL+xLX5LR5W0RuQz0m80ZvJre/67URz7fExW0iR8tHSG10RL
SBQ1goWgJ3xXObxvHQm3SpSo6w06AP4GxE1C5Masi4fSNNCXDvU2T/A/5y48MDcpz5rf++QuW774
cXZYhFBLX0p4D6jZTGIX2yu2QHDvRejidpJHXDjl1mqqr5IR5Gh758aGw+d27g0S1a6OunWHcomb
2QLM+oL553POaERSi6iPgHTHRgX92iQuXVm0Wp2M0WJA4w6H3ySL/pghoWzFZqj6T57XgdZneq2Z
wjJrIDTSjyai1JcW+Rx7zSlt20OcYTZxp5+6IOFqMEgvThCtmz2pCF6VXLrK/4EWinPD/zV7TFK5
MiCUL9Qhg9mrVzIRJHrku8WiVaBeZpS9LnwC7JKZ54ybdN2GIDdb2zk5ofEajdZtUvVTHk4QZ/rq
WN8n4RirrgZePti3FpTH5FXvVDPJh1vfJudBzvLDM0mVVIybYdBDwGQl3muomorxGyt2JO05Q5S6
n4hgaA+9C53GYCvPs5Sde2oNPLr4EtwPyYWXq+SguIlG7T0nkCeYvZSvnT/cU384RjidVrNRbZRV
bRwx7VAifhIr+eAjTjjYkpYdcct+6L4rk6gsAgdXLOlXkKiJBXO6V550sKnS2hjZ4mvLhldlkolV
de/VJB5Ih+V0Zwnb8nXXZhGizW+tDy2DmxVwqo9ieOolMJyQZBe3udNW3uOmiLifKYF1Mb8iAEPd
1EXTQz9ieOPYOWLtLDv/wwBfnHR9wK3/2sBCcqWxSSueVcJYOacpVRry8ebCezSi/inSKRvtELa0
ZVhb7uJx1SB0tU3cuvx0DCtr71Tk9g2APOlt/nBJDfs3NPHTp1F8JDzvko/AjKLoednYBJZ+gKRA
BwVUh0lv/5P3L61Hmzplpl5bSUc5H8zwzZoXDYBqV/vUa+Fk/kzLZGV57qOObMW0Nb8GmdzuRufI
izP4b6FiS+uxWY8LTpkgIcVqP2Qwai26yMXPL/LiPcmbYzanhIo2kpW7g71R+cbR74JDVwavtkUa
va9ZXxfqiyA5fLSaiQmz0w3ukGll+9MPmae/nuKBlvwVVzhBkb20jPDX0TCT6DCiF03xmSIprTfB
YBBUQZZxbrUI3zoDEdG3somLs6A0OaX/xXzmLHvvQ8Tpd9uzJMyxtmO4TwqWX017gUeybovyZEX9
xozhcIXuBwxnqB9Q1UdvrWdUeriQmYgYiwYh3EnBNT4oyJR0uJ8cxtnB9fJbPLSvhbXWgPABd+rX
yKjvMuAImJH0Nb+UkgJ3MgyfmaFD3iMC6SvO8RB7euyBiYoNcbBw3hHSaVTUvPlt1rN/waTkwyo3
vItfbawQW/Ko6tfU976zqgWaOZBZG8BCIYOHlNxDnd0dbT45bpDSs5JiK7xJIv+FxO3IB9drzIPR
Wx/MBqxNI7N9mnKBCtPTO89I3glgPyK2gVYJfgAYQUuXra4zmalHlPbZY+XYKL6r/uJ5zkvfTNfK
XcwjlsdsdPkQJkgAbOKjipFcSXrDA0pB5imqJGx6pEn1WDXkRFwUVYHUaHH7s/JwZmLjoGh5XUnc
cfpOADC+6DaSBMlHOMCNZ+2ILzfLND979UenqbUn0Seg7iiBOvJdCqH+1WIZiIa4LHMcn3hJWDLV
46SfGg2lJT05jkEsN7YR398pvImb2lVgzBq1zYQ3nOI6Dg9kyixCIeYEBn2HE5vtlzGKb8PN22di
y+otyiqy85KY5PLs7vrJEwlI8SUxmHkTF7eeOdRL03pHS4LbKNCQs70ztJVpJ2ME+q0LAr2Nq/dQ
QOByWWrH4JyroUjIwVsQHiO6mpkcOVFXKBFSK6f948Ia/eqRaJptDXLv4ln+h9fEJLs4AF7YGzrd
QDE7lUeZafccEAYJK0rkJP1kXzEtgEMwxGDMVysmmsLsbLkF5fI+6pTbOrbCbek0X9Xg6eOUY7+V
xkMlcEP7zYYA440sXf/NLeovssIKRCP3wFGY/s1uXEPY/Iza7CUlMG0mOI22ChBtW/2tiFTriFZr
l4w1l7C14AyHj4rUfSJJjCZXsKBLFudasjhr+yWxjUSNT+Wrcw/zYVUy+AjzBBcPI3G/ODOIrZFj
tK9qwYMESyKc39TvS8ivWLLi8nhi9aPvcToQjctTRahcR7gcuH12bMTN5UvuXKhhhgPq6yOM9SW2
GcfRXzUASmZWPLHhdI/U4qNJqiOAR1nu67n514/+FyYqPMENMDvlo0lY8vBmcaEDOOgOdYhDYh5L
+5JlDWCNdCPr5CwEKB4UxOEhJG1PMEDXvfviSAOmAyzTNgb/ZNbX/v98nP+zd/VtHiQDVwYoJPpx
akFWal9Skv78zFrSj2A7FZD1Ma1Za64ipmrdneHCqScvkCw5WBid9epWFhaumHxi/kttvDokDQpw
EvVgnyen7Rn8EKPsqatI7JdEIQd2gUrxZuPgcnnwCHDbxKbZH2r3Z2ox51nRyLUPC8ou7GtCCqI0
BQNiRiE0HXJJSSQtsQFm2bfIYCxyFInGGElVTESz3A/Fo0/eYjLMK2R20N//gTq+ehZL93DvUd6O
lKIOmY1tnfzraudcqgxkPKmOCS4EhVJvM5P3qD0BvZ5ZP08C6KUQ4Q9DO6HeNbFFEj2JWqIji6nd
B2Z7hAJwL5W/sc3q1jdYhcQSOxkkuMgYk0FiAyqqt1WffzqTd1ZLYKXMgvM45i9yibK0YDm1AidK
48lzRizdyoN5ZjHXAr5mNKzhlnrRhb7ZA8cOll+GbwOug367CUrsvmRqOoN7Sjq5zUJcfGXMP5C+
mZDCmZT9O9RKJsHjbpDGpTYr+VwqOIVBfes2ZsitT6ZnsGR7WtYfB6loohwqOrZYmY9orp6uRvbi
kQ1qe6zEKDRtV1IiptiD6iVI1OclWkkARZs8bP4qY77HA0mjBgxHO2Wu23Tqonw9EhOPLZnQpoOu
vBf26H96Uky7Jc4UAyufxj+Q8Hcu5vxo1OoKlfwWkYMKButCps+jJh9VkZPK5G8g14PoVCK7Pk1l
7wrQf3WoPn0e5oG5rrtkrlarfIlgjcliJXj4KCrDXUO3/4WQvGt9rIFLbg4prj1FnSLckrXr1ifl
tV7iXksZ32glf6g0JaN0bGPmeGAH+EA2MNKtcTY/4aQwwWm35ohqn1RZGGMejkrjapI32y/BsyVr
A/D6r5G/BI7ByyOhNhX2Q/aHRcxdxAWeediETQD0Pn03uu7JIxQCq6YfrroGfdowPgc8skQ9rcSy
QdY8r6YxPWRsZDZY5pFwiSsDgD0GeeKDemvt4AJnjVudZnv8X9O/M4PY3JcyTFYYI3ACVseEvN5u
Ce4NmEOWcBmIrkd7VwasDDI3gCPAQe0wfFkCgAswxo2n3/HQHBOTl69awoI70vBM/JN4g+BUDl/z
MBEr3IPRKu364jraPgeNPiEseQCB8ABnYg2D861bQoqN0Xry7PjW8hZVhBmlpBl3GMFypv7ortjL
yc8utAiIlZ89ohOQkPOuIB5Notjfmi0jlaqiwCdo8+Lhr14PS6Cyy8h8Ruxpk7Q86ld6jhfWUdc2
QO+9BDInZIoVQcOSoMXr2GYnVaRQEbL+WufjLibVmcEkm3+2OxbK9DiAqgQP3BhIOvZDW22wbKDG
MJ7NkJwnMqPnqrti3GrXM2nSSGD/NpmN7ATn6BI3LUv5hYLkZCLkriJ1Z7xsryM97quBUlxGtgU4
2oDy00RstBnR0QdzDlDB9i4D44bZd9PLB2Hx6mCdm9nbEwlbbc1FID7cRlKz57n+Qt3yYqTpX5NU
bXhRAJOaWG/sCNmDtmHGSUkuPAMJ/Ps0/QGJ4KzfAKSsBnK7U99AasdZjZD5lpHs3SxAaWIvd66y
X8XCEc+TNfdntqEJP7bdl8BBsRzJRh88tpY6zbFfrLZwm94dcsXrJWBcA+sP4S5ywHHz5dX0abLy
Q3Jeksllm2znisfcIbGcjXif0rA1hPuyunryyTbnejjXdeZsE1rKFfa2jBR0R2S/A02lSTp6QUr6
2JlAXoBlctujdA3sh5hE9US1kiujeyJTcIQpe8Am+aDJYI/zL4CEWFfb35qEdoa+uNXak01yu24Q
BlRLmPugzdemu7HMZbYzowaxlseKX2eR57QCzP3qVjwYmXPGvBaSF6/JjV+ursD1mQ1Pz2SvXPuQ
6WXkx78CUgo6d6TgONFKsuhlIN9UFLnbyvIP2Ckyp47XBun1qBJS3l4peAdyLcm3tw15yWvvS5Pa
uVrSIulabZHdym6kAWGPMNgtCezdYWRJt+OA4wVLSZIcRfiXQioew3s34ubpmDmmZUKit4Ewelui
sC4jRjdZ9+k12ynrd40mIcMrSI5w+c1JosZJdHgPHIOv9UKUFz2J8WxEDEyHwFoNyJC08FBJleps
IX5jT62jHUWONwTg7akegMs+94vgskPyC9ayGP7PHaRp6fH6pm736/nIRlFYnFLNTzNJkrCbmO8R
5Hf/XQBwcxhPXkG2/AoFr8uC7IU5w6VTU+yEw/mVl+o4NX+DsRHrot6H2vdYWg0dXTYfFmWdkeX2
GpgldSxbr62xDGB92AepxzWevBVLBdc4QGGEaVxVuwTWRPKX0NC/xuC/T5IsttTxogPp19QmoAH2
llc8kjJ0Szhp2kVLWQQmyReaRWjfAKMZupGeB45nAaiLxVfwOveMBtJ1lql+12I028aT1z8sgIQV
OgKPEaH3BJqp2sXsoM3ulvfBKfYT64ye+YdV8sfsO9Z6st7ZyLKFp9CEq7Nt5HhI4hlYpUC5NbOS
vmjCVlZZGKVM5ssOCHiXr4YolZgYCrHumAWtReCqDbV2ggqWKUpC7xkbIbQBSu3T/x8Kt8HnYEBL
Ln7hEfgjZDyat32x/E+uIZZwgeIqaJL3eVCceUeT3OJBFAiEu8Q08kF31YtDeWCMjKs9u/kNChvq
gymualCvfG72ce3u/6/WWY8i1azb/HZkHFKVD4alxsM4GHtSTBAMRjPAqX7aoxj3KLiCS1PWEepp
49MY0neLXMqdNTtM3DJy7oPZmA51guabT4eDLGI/B7NjjY3rV07occy+eokW5teiHooSw6QPHKBr
sV/gkK3ybSBHuiSJVzlvlhxG5312xZVEKZLUQhBLU+vdS4rJQ2SWl7EkQ5pLJCPlcf7KM0J6235X
pkDIXccmdbcWsBM0Px412FVCuoIKDWKqDjnFayFQK4OCTPvmXkSl2rvo2IhS6lFslxl7mjCnBJqQ
towqgyVQ2Bvwr9wMVFiKzu442CNCsrrBd13eBv7AGrH4x+j1PVjlLqTZFfsasXZ6MyYwEX9MlbKL
dWZWy73lPJsxIpkRPkO7/AhCsfTTNY620gme3Wh6KmI2iALu67qpocbh0OqPdp9juoPpU7btsWVB
to8idDzRTLiBSTAnpVJeawIMRfrUetrHXFSdOma6nUx2vg9N0SY1Eha9ONtkQSkgfGis3F+qx4X/
pjrxkMVu/cgfomHxmUNIgibeAA6/5+DMmfDGO38a3L1u66cJcmMcl+KR9IZ973b/aLZx0VjFMyr5
f43BWLlpmPukAEjriKd80E6/oQRtuWPz4xSxFY8DlnZ1wZ4O8qHw+vsIV+uic7WeFOMqOxPnSQ/h
hkm6v7FGFIFO4OpnX0UhDH3UU3jDDkWNuKdMEHmOUEHYG0f7ULg/xMGPL4Ut6ZRKRVyJ2W6ZNkEO
6mqsnW24Gnzs2tRNA1F9IV/RP1EVI0Pgt8cGazh7LcCzKpnRQnr2DVw4kmLADAK9aNNXn4JkpCy2
4e82TnMxdcalL2mmIobahkbX3NcMpjoJ0Ne3GPAbgrCSPj8oWV+xP/6G7Bb4trsGS6Fro7zHqIBy
a1iHHYQo5IDsiIynyM2JmeZ6XyWcN2TaI+ZKqvfaR2SLnMhGr+mseVVxM5S/Hnu/jZkMgGzplnFe
u6CRUBax+XGGJ7QavIddFPxOeXPD9IikHn2Nkgew8VT+6fyBAu4uZ3XIkBVvEgNXWNx6tD9pu4kT
zlhuEePkx029k3b1WsaPLTSm9cBveR2NxaGJkZRjvX+bazKwu2RYNpjo370hZgOtx3OQc5CjMCQF
hLhzp6tIde1aC6OqE5/o0jgMwIyvkuXXx9IJoeNY7Ny8YZ6JTXQHvugwdv0HU1iU2txDcHC6iyZj
gRYIbD2v1Ypxz18NdVQi66OV7Y5sdK3HPIZpURcKmWz/BrcK77yBcmUGcAsVlI7wbvQVIAyOMW1A
imXSZ8JOcj4YDsXIc8OrTF2iBHpWTXDe+cz6gcUHxtQEPE7gm+YWGDBcpEknu84Mir0QKfGZ88OU
A+tims+/mFgJe1xLeekDRk8YLAYKx1hpZmfFSjtZbtd+DPJVm9p6A5g73AFMvIHZKbfSHG5gX5Hw
ZLnFL1s3p1a3bxbYxKOW9Wf4yTOdMzoXNWL29gEejFwl7l+z5AU0NLC2ZDLoEJkaTUFxqRArwuCj
OSVLAYkspquOyJDM39UzzvuBudO6BLy/MauGSwpxSBBfo1zonRJSr3GFYlkOW8YlKgSB1jFB432+
ImcbdOZcn6bE8A515U9PCXmraKQgm4SMCbQTQdjHnjOx3jB8SASTonLxY+OSDcDx2ffvwcCgdpgV
NDuOa2TpmLuqbZvk5Qmj3NVHR0LzRuJ5bijswjM/Ws43oUbMrI2VnZZd62TnA3xGdArGkUH9cxkM
r3XNnW9OMWGCzcEzhbk1DBxedkX4G+pVLMIOSUw8UEXPkydSwB2d0OaOo++nrfZJUv3JSaDdluB2
fGvCE8DrL/0M+ZzvDPuhaF5rW16V5stYxTlSi40PL5sqOVtdbqxkwLmZNv7rbEEmCwcUUx7vnBkY
Fu3CGVbRSxZnjKCjU74MKIcqZK/F4oue6UCYO04qgXmjrOcjeeuEJKLqA/lBtkvb+08K9W2SIJPq
Q5j68AZt2Z+m6hLl2IFhq6db59tzW/YSHdnGMUblLNpVI1V7EZvJfkkQpflaUxQfK8MjRig3bmGD
earu/Fs9ogfBUMJer9FPADuGR5K3sL8j3W6BCIEuwmsS0cLU82MezWB5eqWgprTE44o3Op5qGX/8
C7z0mU6vdiEUqYwllZmeXCSVV7ylz2UXIK93DpPuISVaXcaKCx1o3ABfCtkwFJ29SPVREsspbHat
EYRnYnBMBzRMZjv/xgG+/Rx8DMEE0ymZ/nTEUKwTqlML3mLhnXoDVhG9wE5izsV6hJLaz43HMZ2e
Uu4l1glesl+O2K1n5/ohaaOPoUTJODGhHY34p6b23fQ1miY/nLLLYOEJZmy3MWm1feh70JaJ5Yor
Va0tAMqDyUK2SFkHhzHYNb83jo53GWSEC0cxj2KRqE+ORRIbNpOTmXLpehEAJmOKTVzSBrP2uj+4
RlMzp8djQhwKtiR8QJR+NKo6FmcvDE8R2MBf2fVbJzKdrw4xKUBaO3lprN3MD7MfB/d/LfK7rmXD
Wls9dJa+aMCMiMauOpnVzWVZ0VkT+1RpvmT00r5ps80iemHDMIX3COzBfWUYPyMo2lUl+niPgf+3
YSi3cWujOw4sDvSIxEvoW96SR9qXHkit+FnFHQG8pZRLegVStJEHX/Ld52lkXeEUMnu3t0FtNNd2
cpptBdT15nduuHVLvuspTZApc540QYmZcTApqfMuu0iF8MsAK/4wdAqyM0ahIxQTRBQ1+p3cdZsD
QVz+eWbZskeLO++8IVl4ZKng7wzQ9ASKHjPnc3KjPwrZAb1D+2IzyLi0Zl2tEvxDb4HMmWvgDwPD
MuJsrXvjYM0RMrT5JQTv71KioXBh/1u5uJPg8DIyR/BkdZ8h+5jJ8tRxzqpFBQEBqqT66pvB2prM
SzblhG+t01jn/5YqlKdZ9avWWyCyHrJk99P3NGbvNoo2leuGJGAH47nsULP6c/3qw+Aacrd8Gpk1
wzys7aPb4YiN3NMkItS0sieaemjDjS+fkAuio6SXQp9NzKNQur39/4G3FJQIielOAIvG95LeCE+G
/J8TqSHlcSxPdVvktzsezOpm0T5fk/TWxG9B0AZXuDfpHfvW1ZkWtOQkCNNFC1r6s3utqsa/xj6D
EtV6z2HseM8gITEje6I9CuIRU7S6lzD1L7iNkkNjw9gjS2fvs4d9dpp2uM7duPV8Bfg1JwYpZr4A
CrGGvgw/0dCs3saKRK2sCHABSH4e6Xx3u7wlUaSCz3xKFq6R03u7Mln+lQoD6GYoERA7Jac4Gdpr
ma974HcbPOxQCGPxCDiamGmib+8BR8MgvbOTxMh0+N2QFIUuxHLEn8CrQb0ZNQr4VJ4xqBNAges1
rhjkAKxOrPCth6226k00xcnwXS8ZkG49Aj6InAYuHeOrqShCWr+CN9sInSMcrYE7biY1CgX6Of8I
FlxHWpDsXMklAGDCgG6wtIVXuo27i0Nk+sbS3eJBztUDZSz1uH5QbsiavIA6tEhLDd7A0m2/pZ4P
Q9ttOYwcsHkUxkUHaZp0jg04E8ZbcRY9gr8IHxlzH5Bhgd+o8zftjRahbeoOQ4QgUqQq33M3wdYj
2ER08uQFDmubAHqmsJ18ZzD5IfS5hkjOqIHlEwxYN3wpAoYCThFBCCYJL1V88hHHNeYZvWkq7LqE
pa6dyS8AX7gfyyLnsa2YDhAuI3Y+uCFhJo/J6BdbXDzkvvKpu8ns8Lgs+gmn+xeOxOwkGCTxHaLv
U2bX78KKlgZw+EtGcfybYKaqx1l+9WgatZuHq7bOrbfIBgYxVOMJ/4YzJRZgkC8fetCRr0N1y2UR
eIN8qrC+bBqzcx9ry/vXlIySRNP/6KLFvGXQlIi8vzjz39q/EJAB9I16CQ2tyatbR/Rg9OLJkngq
DjGVyeCU1h7k1SG3IVmUPd0ixv7xNKNqPUWZXkTmLHK9OGkZ7Xrc+QIlKtU/Z8XENpf98T1vxnIX
TXh8KisOdnmkL0No2AendJf63GeJrMSGHQ9OWZtkucKll7L6dZUzVXCqUsPbwiVehsk7DzY6QHPm
cMo1ppxZIdjGjeqhm98un3THD/Eye3H3UrjkIRsuVVtsxXoLUdjbz43ceuM4bZX9084DwatQ2xH1
zj9QPDlvZv0VGtzCqY4RgBmBu81y4jMr41FxTv2ZLOKM2oBINGy8WxM4FoKmsD0wOHoBXazvWIJ2
KFW7nbmM3LpRQwj0nTXM5nTXWMr9mLS19QdYB2Oo0VeUfzwQjyuHKRfpY/ra1CMIdvt7Qvm+tVIE
hCqW9ZMfBVu3MK1/FtFdzLgQDDGruZQdSSJtgr2lrSmFkl49c/0kuzyp1gONJVHHqHVsIz7hajpq
As0C24cCWlRXUTrJlT9miRax3sLyCnZ6XEXQi4Do4QZ0snAbMT5YmUJYyIHxgy2ZtdtiyakpuvKt
MjHQYfPcCsLT2T0MO4vCA5+J/6hykRyqOCEpjRQWEDjmyVg+ZN67HdvDNnNYPrXBCMlQitc5phUj
d5rVpDUe6zz5ABmHmdOr2YvTykoqWNZeA2xJBAXcDfh94sarNmI09JUCC6iMEPUeSmTSvObaFo+W
H6eH3mFI7pRVeJvK6FezJcEi5KGLgWqQlv43qQ8W0RG+zVq8GyDLnWo8qOjPY+zm0uXO8az5Aafv
fJjj5BjGHS2QPzCBRwQd30LAI9s8deOTmSBYY604B/pxCshH9pr5Pu5TMvwGG5xZ4RU2/uT83trJ
P3sh5Pv1WD3qxQXklH8KVpjXUHrGuimd91Jm05H1BD0ZCcFRDuK96/BWE3PSs33QrSS0ynTNjeeb
DN4bcSc2kHPFj28SSM6KntY6sEEZsQ/5HbVUXurpEaB+uY3HgTdq5bNnCwq8RqVFcABVI6DcrvM2
vgio7OWyhUUFX5iYZf2RQGKtZkLHEL1AbWJ/zBXEddN8cm3mqzjs9KtnVRg4nHHJDiQEOTEaQHKi
2ZoGF7Qn2PHqUvBOjPvn2GcMnFhG8t0C4Tfsa2Mb04+HMKll/fgMh4CMnMHeRI0wL35xx6BV7uA1
XrnLzsgcFLLLJSc9OuaJqLa2VSAgiaBHDGUKZKS6m6GhGBsFydod9YcbQolw/YFSKJku7MnfRb6Q
paH5uJCxWI19oyv1H6wqPTKRmtfO7BKpi5V6iPIJvzjroHie0fLgVDU7kmIWVue6tjnXmmw6IWfO
IXWeRjjzk22zgUyhfNc9BgYR65Me1NXMun/5aDcbqSJK0LlZQ+y3ArvF8Dx4R78ovul9IRkzJcZ+
+hiPsbcNPYP5QY8giWUREgBHBgfJhZsQkrh1sZpCYOUPQy++W9qlTZpnRkJpfqaremgn3gUDJAAo
++WDTkp5wnYVSkS0xCJ/BXOr19Jy0NG4P2M+U4ZEG9xt4kZma0uGG9VGNnEIELWUCOtGu8km55g7
v7qLLipllAlQO0LGtKXP3UQyODOpwhmBI2mV+oVzg/9QbjQcSyYb7Qu0NLUa6eoN/b//RzEED4k0
QAGD3x4BTNBS64ScgOj16c5q64nJ67XP42ut8vZWq/41LPP5qGjKEGyi7iUyjzvO2FrA7JPsoZg7
AgtYeqMU2FHh1utuEIShyxEtK+IwTC2XChAmgGJF5CPdKS6B0EqtO4AW685g4GtW2K3DxtqXzhKA
vqRfRXo+Y1SmKWGWdpTCSZmCoGoJW++xQAX9kpNmh4g9XiOAZ9Ab4EoGurv3FWZ4xpXPUwrLOina
XVbKx55Cs+tDDzIHUntvrjeZyD/jYTAPct4OFuO0jCkNTfUnbTeca8N4M4LhVnv1zV0YT1RNh7hN
H9qBe75Bb7RTPmuE2SSQ001PsVVaOJbVCgdxisiYk1qxWS8JQNuzkv2CNhruh6h7NrvpTbaIpJVN
jCfN2o2bAlq54t4IU/vPkJsBpv3qdZLDlxMSX1iOIHOKhi4eWajKvX5v03OaQ/ZikLNG/YLFz1D2
2jMRXNrsL3Mba1Tck5iTVgiTEAjve2Pud4XJ1FxHU4KMb4KGENpnUTylhs6OwMsAxjDY2WdOhd0D
+QqBS+NqEPwu7GBOGLzp7FASXMQbz3usGHh6VRjv6lT/yxzFSWgP1b7OIcRbFpzX5N9MsCt8e4ZX
ecNbhI6KD6p7Nx1n2DZavHal6e58y5h2Vqav1Vy+wneZdsT93aQFJqmrkNuPNaOKJT+EkTf8gGBh
IzEZ20lwOVuYdmcmiX+JEHQzbjOjC6k4MF/IKSfSFZPsHDrHOjC/LbXECP/tbAsPemSN94g3ISTR
eNvxDcfBbwg09iHAwBhrgjaL5rs3kUUiAk4PqYzOMohmVNBmsQe5hd2hbEnw+M707N3iTG3jdE6f
Jm6VlcHEZMPQ/dGXZcja8qlzY2sXh/mbaFkNcKy6yG6ga8UoPcMGh5KxKIVN9LBqLvaqRnUFC481
cSoBV2lIQoWHAaUvWBe1MHdnnfxE7DQy1e4dYiPeB8mEOuyABthz9+LqpuGEwkYqx4rJqs0w3umK
OznQ52Fy7UtbmvslKNj0kavIhtdRawl6NwOUaWFbr6rvuccx3o7mhpn+D8SwJyTQAJuHmhz53NiN
A2jrGje6AqOOo5Jhu8eYlfKVmikz27vVtjTJcfWQ5T2pAMW1aREhunLED08kQxgSuDMYyS4hi/Ok
upEPcEcW5wqJtdgKwXKvih7Wu4YExAaseB07COZM9NcuejXDQjCGxPvQajBovhlsbV6cmjIucbkc
wIo+2AYJtq5M732E7nYW1dPSQlEQrR0D5oPthPcC0xL8tPjeFKiSx/EvAjUD7wvgsC5GmOB4NGRC
2/siMsVzF+e7XuWnM4E5zzDI4EZ47hu5WYAVW2r/ljT6km3EUnEXElSeM8zHwcbjzdJ9M9U64MDN
NyPcPcsbf5/tcrh1iZqOAeT1ovCo4gOm3sjSiRJKvtoWt87s4PL0YXuHAZZCLaLP3kTDBfNwRyHD
2GxiEswwkbFYmqldlI9PypartAzrdarIT/Gj+KPNEbknDLk7C303EDSqKnJ9QhdHmgj5daHpZgcu
fCJsC9xx3fQoMTwutYIVVfA2Ll2pS8xr+fNQozsFkZOt1og2UYMLdglpHn5lHc98kmJrsxA0sRHb
z8jxmIrN11lhD8PatzW96iO0c3MVDwXmyeDWFhUpwEFyGFtxLqcUSc5ENBgLtq0oBZmqNmo+dgJs
pwniDqcKWzOFDVcAFlMIAt6SecGuSe270v2wVeCtBx7ITWI6vyL3/cNMGiDed6RXLgMyO0eLkOmA
9U1F4hYMtyPUmeIgc878qOO+NN1y746My4ok8Xc8aCv8nAh/q6jH8EWPlOSYQY223pmLxWRO+IoB
nUCTFIuPKf9MTJylvTLvvlX8wYCJE3+Bg8Z1fxXIt1ctUtSVkfIfOTMOP3ajTA4M6MKo0TZNXUBq
G1miambGnaR8nbKTpf9UIljDQLGg69enas5eTPB1DWSw3sUVS5kEAbdIu6fQtY1F8bju733GgBNc
Ag6unFerrDVSKAUesiayBtDouKYDWjX1PK+MOnIoohMimxJ7U+lFkYRKkMU6/l1sxefOZPpGpTzv
TZutBevdbT2qF5sp9NoUWcAqJfuoK/WmrAh38Qw2KGNSMCy2khpYWVC59HrOD+ruYR/DheLgwm5b
FR5wErlkxJCNh3vBQpk6anFiJ8QZakeXekRyyTWxUQLEyJiE4gGDga5FfYz+Y+9MlutGsmz7K2U1
RxoAhzuAZ5aT2/eXfaMJjBQl9H2Pr68FRlZVBFNPYW/+JjRSlEReXMDdzzl7r51n/UrPyse0IHwo
QmBpB+IRJBp357hyNUK0kWUuk0gg7bIDyUOCLhaWTEnaFSfzlri/WPyEjXrI8wI4xogSXVncCLPF
vov7ajmoakKbA8XJf7cqcAfB5H6nMvE2epk9JeyNjApqSjINXH0z52AiiG5RDwx3U9BHBFbNH2z/
pWed3cj2e2I6lBU+MZWJn14FJsplDQlbR5Myj0MMjLSMg9zXidCJ8+cHo5ObQg7aruqSYz7h0E88
KGVjr2gv1ThB+DazrOu8ny44iZEAzXMfVmfSoM9wgMS2DHlIR7/ctL5xH2gaJ7IM7Ztzy2YXbrMh
Psum3EkNdQX5BTXVGCXpZH+UTrwHn41PktE+2RL9w0R3nN5Me3ARXNNr4PkkSwplEo3xwWjTY50k
WzmBqJMT2HeH8Ax7sNz9hC5dL33sbgO+c2+iB1XFpFEynoNu5VGej0HH2SL7PmR0rDJWxahUP3HU
fc+gSlaSMskYScWKEVcRvwupxj0lKlCrzLGiTT76u6CMfraMhHmnuKddSirUYu+uIFtXCICpleMB
i8sCRALd9xJ72jYPVxxlywOYpB/Slu59nWxaYJqD5/nUXUm9MVTLgCnXEGqO3gN/eZ5CBsF+cu1n
kGou2bYD+LUuvilF0WyajvCyHFxBNqJT68y7Lp4OMVYlOLuYMUkwinYYJMfDhItZWX14CMxvxL0m
tDnyZN256NSyfrg1Aw+DOXE7tFRUurTynEtZT+QuhGOKwrsAYxF60LDnDxzmJJEOIydAgV297+At
fX6jGG9U7fdHO/hG+GtOKhC9xgPmjkLsPj81VVft/ElukBLwe0r9WytJwx2CwDh+fpD99K/P8J/8
67MqosG98O1M3+rOPAjEGcGgxmjs+jjNH6wCJP/nl3pSj+7y8+vP73iR1BYI48IVxCvjkKeJeWgG
uuQ4Wvn08w9Zp8yDKcS4cyua1KZ0Dp8fQJkwPlZRajKqZZo8S7o30NC/jyk2faxXqMH68+eHYUB2
iSiAr0W7L/3eOYksHVAmjsy9DP3UVjG72eeHwuKz0d2CDK8OBEHRh5w/aFhtV3UN7e1//9sqnV7A
NKc7Of9n//vnZvuUV0lyy8SgInuDJWBk0OIDuzUpsS1tDE5SpP0TFcJTUcAbizHMDJhlrt0QT+lB
xnFwNkvo8C7pbMqQzjd9GE6N7VNsmKg6wGD4P7BpYO7sAtZXLSLZOo7sK6+QFOnRADOVlMGpa68Y
18hvEWGxJ3h4IjsYlxfAZfnaVPkRnqv4oWJGTnU6viKPCHBuT+01NpDr+0BgMSZYwTFz9HofRkF4
9M36X599/pk//9nnZwiybupcYhNG2fkE72STS16JVaflCoKXdugUam36TuLx80sBp5YJiWk+ygyn
yud3P79sm0bt++R2skWwzq3Ouhkiy1pLD+UfGt5hU3RyPPgGhAqztriaaahvDC7sTcQi3w4+Xi+R
vbRijK+GcCipZYAXlpQlz9Hd58ptf0ZZEn80Ul8faUFwzcGc3LIaQZTRELDk6MsKw6j2To/DpWm1
hzwkF1uSLUEOgyOO1B5LUgsgkpSqpMA17qD/GDdaVRs3f3wG6rBSZbWqTK9euXN0iRcOI/E748fn
V9OEo5Zji8I14jwZBLldKs/THowy57GJLOfgBKW+laWEdIPj6Fyxd/le1dx8fhAYvQF5KxIAEiw5
ESJzxnXpQ+I0b5moQ/46X3Ew8NcEAugbkGuA7qfiwR0H4GhCqy5kzZT3k5TnKjbjV80xOEO4xhP5
MNoyxNrw2szcIs6nz5Iq+kDnwFmNkLZf3Sh/jFHX3IXNZJ6hQyVoYXt78r71nb/jwG5SKWnexpli
aA1+986cBPqvGBxK5V7fitG0eTpBtoEtaFY1DvGXUOPtblB05yM83XFituEQf7UxtSZGzDaGjLCo
O5Nx6w+0ItJUldvanOxzgM/TKUhoWOp4lkP29RiU86bPM8IAYVgjuYitLbvvFPJ/3/F6MB+Mq9qy
y93/x/c/jMWPf/4G3++CvP+/4/u3bZj9eNMWYV2/tX+B+M//7g+Iv2aIf4Agk4ZrCVNXtmMb/03x
1wz1D1uXLgR9qRyDglr8538g/24C6Pkg/h3ddlzXsiUCFsV/WBNPPn9L/wfmD0vQaJacchzX+X/B
+Fv8jCJPRj/P9h///E9MDgr6ihK2bvA7Skrmv0L8EXi5HhGVV7txN30QfQg2jGuF+G3KzY8OcQiZ
KcI7OGhuR/Piqbg8JS1MoJr6CIyaFW66kp5zC/AWQYj/Sr50ubVadPUmWPMzMJcDQ1K1VnHrLGTS
0Jscquiockds2hSIUdjlWM9xk+8s5M5XhvGrqRv0PSUEaHQfOwUjtXRc64Qi3pTtGz2Q7mprhD7j
c1sKOcw6tyzd/+mdvPnjAvxH1qY3eZg1xBVI59+vi0V0n0lLRFkGQ+e/Xhf0nZnm1sG1dtpog1mJ
rm86EPtX1e8gw7amyRHd71b0CPOdExbEy0K6dzLqOBN6PH6VCYOVY5AdpFJy1UdjJfB/7C0HZXox
tSdJwmlRatmpGL03sKGkh9uo0VmnjvBl8eh7XXQKLZ7nYAKcmm6r0aHcGPGEywATKaDxXWxnMQtP
OYCmeleI5UIF+zLlHV9ObY8BM4SDGJq1s8otoW9aiwBTpy6urhfQQnK7U1Xr6CADvFG2+wN6pnmI
KoT1ul0+F1nZ0cIVwEa0xe+vraX/4tqaurQt3ZRAak2CLf4cHAE0z5k6pV28yc+3fXVXOykMiknb
Wo1u7OVASxKbQbwKS7ZZsdbqSDxrSn+wEQMkZRHfD/SMC7KBV0YSiMUgZbxlqSVZ0E6Rb6XYp3OD
Zg5kkg6BcnSe1Vdkyk7DCmc+wifalQubGRumGyfZ1GikqI/wOSW9PFh4ZUEPmOAGeT5vvMai9xJQ
v1r1k8XDsvz9xTDnG+nLA2hZ2CptXQkTYu2XG821xTgyMQbTEq3tUoG4VKUDifWnBQGYoNIKS0Bv
jAtnvIVw/kgneUOFvkijgXEA6tixR/HYIMQOZyo9TgEtGOk0mVGxmczkZ8ksfzU4BdeFHfqPSJfv
w//xf+S/eEqMX6welmUL+GWmYemu+LJ6dJOhweN2L1Faelej5XAKjTOYdeFpgplGD4GR0Mgg6YC0
hlodsY3R4Ocv0RCtv//+Sn4uVV+upDR1l0vIedGgQ/XX24rjSMW+F17NkqQnRzK31jrY1Jqi7E5x
2a8zn3y2wU3yexDIixr2CRnR5duA8AHEcB49Gq66yaS9DTz6c52yz+QgtgujnmhX4ZAMaf2fXKld
boCVDOWDV44voYMmy0b5uWoEB/1AecNByBSPboL6oNTPyHa8fcSAjFOx8Y781luk0FT3TNizjScd
9Louj5rG2XrTlzSmwSsD/QzHy9IQoHUNfcRYjtji1CYPksNogNbr91dO/DXJ5XMTUEgbhHAtKedt
569XLqbY66zKutR5X2zKlFNORABAVzlyx0h/XfYoSSXC0VabRXA1sJMsuqQa9BEZdAze+nYBafkc
x7RFptEbt1NESCQW21VRnxQP4KRM+6ClpLHaNnaemZiJ/2jYjUQSDRJDpWZrgHgsHbW2ou1+r4iU
Yw6ANJtFtVzkFvf071+0wcb79cGzgTfpbKHCcAzry4uu0U8jl9YvCYr/rdEhnNaNLZHnDGVReKPb
C4vNqHaejY7qmnW6+ptl0Jgfji/3K9supwOFXlGYcn64/pSfUw8m2V6euLCylHSpo58i3ynNSqHL
p7eZjjOvx8LjRfoDV+4gS1Y0Fu6/uw7iFwsQa4+hC4tsAVya883xp19D9xM7cXv9EtTZVhADtm6s
H17q09qPAuqwtjqbdRmf+0LdwRN5ISbdOjQ1J9GCiNell9EzDKtO7lpyvU8IuqHSMkiZoueIagcN
HD0+u5rMdUrENUxvZrQakc7TNFpEXRF64graScr13xjF7eCcW5fWb5qVkgL3UIOu9/fvu/2r12uY
pHuiuHDxY355vYHQzIkx1aUMh5secwWq0zx7JOKzkM54Iced8F6nW2l65tyWh35S+MfSCQ1+H29l
lRxKrRwuKbFatGR4NwqdZW+AAxbnTrpo8fu7Ji5fPfmoG+wfelXfGhmAu2HUvsNgp+oWPmaV3Acl
WICC9BJzI8Grry2rIGfGkDszsL7pVFRRStSBURU3BQgeuqAIA5zWSulHSueY5CCqxKjgMvjusG6V
+yS3HmTmPYVgjPjnGBA/vfHavlmRmSt5Pcz7TRJE6NCT1NH6YXjspyhZMWzadJ5b3Yb2bR/o4dmp
L/aD61wVtGO4unMGnpUTIdYVeyfbMoEvNkmI2cAa2vjvdsNfbCi26Vrz4Vfw8Kn56PCnmzGAnueH
WnupBaIn3fXQ9xn5t8zuygNxVGwb0yA3KTPUqoEEWRgajGF5cLJsGztVtmrLotjkqnuKwiSdDR1L
YBvhBvVetkVvsIJtwjLudKQnu8n59zfW52b39XmW8wI6H6kNDml//d2j3iFjL2lmjOcbJ4/q1KFP
6zqNOAOb4GZdjg+OQcQbbgu3blESU6nWfK/BAl8ZzDFybozcMp/zNt4hf0u3qiIRu/CGq0Yq+MUH
RcC4ythFVeas/GwmUmmKLmzFaKmObHdn9gmyi7jGDm9O878M+sPvX+QvdgqKDktwXsH1ZRtfHh5k
6+boVcVl7NkJLNRCPlvlcqrHt6KM737/s371oFIdGcLgfG0YznxE/9O9UCQOsKIqu8TpUGw8Lfyp
Ianc/P5n/NuhwZqrLx4YFgO6YPrXRTjNTZ2cFvMSo3NZVCYGVtwwLkrw8GCS843LhLcO7yRnQNIu
GoKfY84OcU3YrjRPWsJx2qJXm5oNrYg82Fp4zHTEKYTvMrryMTgyQLX2eYTYcO21Y06vgjSYprXu
tWr2K84O6DG8gX+drzoDHlDj55zH5/NbxY220N0rHgNMDyMEySnlLwx18RhQHkE0lMhZMBBup9ZF
qVTqHCFFeqrkSHtWDncFxozs7HU1RYUkmvRvrp3NG/DnG55r57B12hSOliUplf76Bk2FgQskLS+u
Vj3UhAgclUcs62hU3ayS2NY2TB8Xagg8ypCgqhlrlGXTk0iyp1ElxinBp+3oQt+hBdoHNc+odJJk
1ae5vilHRvKiWomC2m+KBm0J2XyjWbw3NkTf1STwY/vKeS5sD6SsoteltFDboEMk+qqBxyEa0pvR
3oNp0I8yL27zOgxxZnjM1jWYZjnP3MaAmrRBJRrvaj1ij+v0dWU3r3nFudHzAZDHmQ/KleN1sFLR
K1W0Df/L+ehIXsW/X95FypTH319XNqNfXFiLk78LQ4ba5Ot5LK8x/dpmdbEjILgAroy7iSC1KS2A
7zrGDeR6yEv58MdeLCR0LS/G0NnV2S1Kj5Z2M6+0iiDr6ZEl16H07D2shUJSTvo98qGSTKi9Y4tt
ELXRuaqdJQq6nkM5wEkfD+YiUxAlaKpjOmZabopZRTzFz7VrGfuU3tuJFh4aMesbEl0Mc/j4l6gX
jXWc2OTUU/mvCihEi86pzWVc4TQbnHe0XrPHHf5OjwswHg8mgD8wLSbtAxW6J9BhxqZ08rc4NdUu
btQPxy40jhTpjT9124AWKDhadzp2bFLGNOOImxrjRyyZh8zcpE1hA+xu49Hgcebl+ET7FCVSYKLd
9hXCcdLWB549CRil9LMLffbwFET593EuuUJMsmPHoyjz8I4+ncuznB3KHj6b6tPglDf2dwcYMfQS
m1a2rx8MpLBKHGp9eKFds6So+IEKoFgxV6ogqJB8q/LhUKJGUQaYtICnmLjtBzJU4gvxcv5S6GG+
ZFHaiyzqtgCvBTYVj7hgCz8/sXkMfZV092TYrYSdpleZFj8LU9tlfmaeixQJFnPP41iTXNQPwBOL
+qKQ2gplLD9PiihK/L85NsuvO8D80DN2V7RgdZpPX3foqRgswGrpRYujfufUrJreGA5bQl5Qe0vy
dWTPqFQBiVugxtf2RAc8eHodbrvKgrygnHY1DDzFhQ/PptAveYSk0O1K9yTmWheJhb50k+bqjEa8
GbGb0R37oOq1Dz2OfE2T3iVII8Vj7XKhxB4YoXNyCH0J2m7Y20jV0xS6rGkWpN3rSbNyKQvX/Xwj
jpF97ykGrmY73RChO+xCF44F+TD0RZgkdVb4A9UBQn7eszLNio0zQJAzCMiZCDVcaVo34Dl1ct4N
KOd/89R/7YpwYV3LlBzEDcN17a/1SNhqgRSVRj+eGKyujVJgFJ2zkiP5y7oN+blA2Dc96mNzlsAt
/uanf+13zT9d0vCyaUYI+pHzZvynzbYirdDTpHMGKLasgupRGQlMdPxqDLYBX0ToKPJIbcc5fj1Q
Yg+zLNzWpI3T/f/Ru/SYRlNcCTFxVlCvseVUf/cb/mK3cel42ibdT5Pb70u9hvWyDFvXPfcBgWmD
+HDiFoFIPrz1Db9KnurEuucI19XrOFtB3ZFuESMS0g5YdkafgbGPXsG7uJ7K/mYnpFj8tyXb1XWd
UT7HCMullfvlYETyapJ4JE/aUEM5I87iw6l7kFp31VGWc1uThFHbKj54gTfug7S6mWiRLCqDvaXS
qp1JOikbyjIIc2dRTbVPhmXjPMXQrhwouuTBYOmJElRBMPgS1zmBQfPWI7rzZV5U6qk1XFCvvWzX
hPjBuHKRoGDVUjvfR0WUUY/j00UAOKqqPUZTnj4lEQ+gU3XaCbG5UegCVVhpACprZv8iX1qB4e50
jUM0JrrVJCfQh03bP7jFFaTBY2pkwKWZ0+97jR6pMzjy1bERqjIVfp+IFQihHC3iJsSoaFoZLy5p
lm2CgcBI8Z7K1N0Eim4vYQVAMkzmh8ZgH4zmzGHGOxrumG4dbIft1OxM/gVhhwiGZF+tqxF1u16K
/lBrsPhqpXZtA4FfuRe7dTfDBPWNdLibui96qK6q37V1uSNxIroLRuLCTHhkDKKD4inT0YdV7Ric
O1y1T6BcH7QuOg8c718asF7W6MQ7t0P9lFgxs5ksDLZjYqVoGtM73zF+dJXa6TGR5zWeL8OZCNWA
aBvoqQXQqsa2OGeP2VDhehvnHQCWKhtPlm/exQ75rU47oY2F/t2JiahB7IE7a0iN7YSrBx2URH47
fEPX+AO5HyJ4vNQbeP8zU9IFvX/DVnp0XDCuleq433uk85ruHYbagooc7cRg3mB9XeO2RrCr0abO
wvquJzsJWho+ZQFFN6TSkJH5ERjQHs2JFoxdQFOX5rWxWjjirUeLMbR+Ktuqrm1qEz/FcFEC3G8w
UrGW6Utmdrdkgt/h86cDPqXP5RQ9clQ1WzyBFMKW+p4L+97px498Arsy8Y/7kQ6dRXFCcjX6P8E1
Ywu+gy5Amx9NRdJ9K2rvG8Ie1p8UBcDUf1c9OFwMREwPnYc4rWjMtKRA2i5yBgBuiYBT4b12Uh3Q
py0JMsDR2yJKa3r/EvTt3is8FMxNcnZlxIw0emdTfw4idZpJukgXIBpjNuq9GSpbT/cJzXiYfO8D
Dt9lX+H/x775bdAtzkZ26F1UOj6F3EhgvShS3YkJfWdrB8up2l0KtWoUWryuWide4emHQUIuSqRy
0GANlIvABvuXTu609wNapRjIzshs4HRo7bM2oOFmBZwAzs04f+j4RLAyMtFqv1jGGrInqBA7ux7k
xWWkOYMWc65TJGzi4HlyopJEgKL76DXZXRrJleycvdMaoD9yAyM06UtWLzZOPvkbu00IaWJivBRT
fZ9HON9BiWQBFMC8gK0yAgcVtnEYO9Gc4lyDxcLhc9UxeC5ItRo47icDLuIeMVdaoDdhOHkprbE4
lliVck3CC3WCdI03MVviC7QIfZohdcOxm6BCD/5Ll+JrsMPg1aYvuzTL9JrRu4AeARjfACc3MYEi
U486RnNODRPPVVQWNqGDCbpzRxSrarK7dT+RbTlFP3RZYO1IEJP1A0SmanhSdeWDnyiB4uRLmxVk
RC2A3gTOQPChlY61Csz23EZUDr3+riWjvnX9Z8eXSBrTCA8qmWNBBtUs8iYsAMS+lMSns47Joyaa
N4lPjMr7xYzvUsUgKwxBl2qGvpkqoCdapf/sA+sVCFs8+3wNShNOv238GIJeWtoFgD81mdR8XkSr
DWtYX7sjtCB57ztjtPNG9hFdkGrg599d/ECogiH9NcnwzEr/7BVRv9E7biV/bNFP1a+VY39EJuf3
tMb4ms6+3hCaWzIdtPwBeuYrUDd/7ZIIEMbxs2j1dG1rwwo4EFMFRdChMl6UgQGhDSp2ATPfZTVA
J/SSxjrFdHdFPwE+ZEYoeQkksxmhC4y8X9iNQiA+7Fm+tDust+80lBicWEAOw8IEJUWuG4qO17Dx
yVuxip85LWJyWJpNjewam3D3YQnEW/VQLp3Y4NnlaAvzcKi2ytCerDiNDoa6VnB4ziEJchMgdV5d
bD7qTSI3E3zGoX4zFU7D0vNTnL/VMcf4evAgTJCU2ZPRF0flPaNQl+oHRiTiQNS/uDjZMViQ3dTY
jQAodoOAFjwm9cxM6m/d0nXn1eEYT+UrHWNrmc/SXR8MY/I/HziA53DNcSimVBpLiAwToljeZPtt
rAedfj8DD4EDG0xGoI+LOE5g+8z/qC6cEC3d/Onnfxc3wzPtSXsdzYzHzw96BT0ZNjfUv540jR74
x7T8/I6VONmhTt4q9BxrvSpe5Eifm4axz4Fx0NxFnwUmr6ddE6Jjleo+GKufjbodW+PiGTjKOQ/R
VubnT2LYp8QSYRMuUB80o3nIMts8jI58AnUD2940XwEH25SEhGQ7WnACGL6oQ+MZjtKuhFG+EKl1
+bzibjqkBzXIbW/yD8pcPgxzHKacNtaICMjQ+nBthKV2b84P+Rjo1aJi7VzhmrNeQ2gCUOfPPcfz
Qz+UR05a091ouBPJpSWcMhcPUQ7Wn5kU00o6nR3KJ8pcmxgg0T8nJl1OV9kcC8xhAQlOoronXIao
PFpvBWNWu++si+H1a6GPD6XdVnt3G8XFk9u04cXBFukoZ1w6MHUkCeeYw2lD6OA0S81+SVKOnIFd
3LU4Imd78U+tyrJHZtsTrmLCIbW+2tCPvSGdzliWI5gWW8gXaSM2n3TzKQU/fhPVJ9vC/Vgxue6C
sFlRjaBGtkQ6q9vp8VLUnjntoi4mzG7tJmqj6vodSyev04J+g6iSqW9xa8TJUyh876Q3DplGdrkJ
046TDRKDpaP7AH18H4hlKi+a0fYbCD5b5uavinyfva7By6S7RlqdNG5cfQpui9E/VZOoV3Yn30tM
DEDWT3Qrk51iD+8qwpvGuvVWSdk86pmbbq3vRpc89FkTb7Sm3wWeTeCJbz/rRIcyrsTr3YsPqbxp
BTsPDaCMAIehEQwKKpqBAfEjyNEjAR4d9cVpbG1K4PjghzbNMOHfNVl/IeJraUCnxihb0xPlnmTl
7y+KM+kUVebKG5GWV4zURu7eY4A6+/j5md2Y6XKyaA9zj9fg69moCDp5djLjKOsYem0+EYUEv8iW
JBd28Vs4G5wUgE/2cTKESJF7mZS7diJY+wJhA2m0+c4QPryzUNewzaf7bGyLrS+GexcbcDrm9Tan
/F9MjKzzsJBkZIkfUaAnR8XzNLDeXG0MR4KU22XnwzKJBeHWgUGvMBiwW+v9Y+Gg7RcyzH82pVWc
yzY+1ESE3sIbu9czhNbGGHUv/RTehfmQHKCUIFyfUAFlEBDPUASQIMfhyc8q8kns0lw5MnGOMWp6
whWePyWFgUjPqZ6qbQqrvZLvlfbWdnEEKbe/8LV3csp4YQ/6axS2/TktbAbzZnGIp+CuJ0pj6dOA
wmEJhsbVIJ7buNfxFHX7tkJ/avrFVTSp3rH/jPUW/eNmqrWDPcphh20UdT9dxL1d8Xo1Gbt3jR1+
ZyJabMj5w949FKRHD0yBhL3C1elsvASXLe9ivsgxQMaQa7yOzDBVP4EQR75ds9GFfb2jYTiskkkc
zD6yL2ZnXhPqg1OWmeYy1TlWO5yyGcdiEB50XOsFfy7rGihJ64XLhr0MeZV2Vc2g7zTJc1Z5ervi
aHL10MVjbSNavnagKuqKHEe/WUaCsyKniQbawySWhhNekhT26piSEzJIVIVRq3V7hCErZYfqsTNH
kBqKHkMs45NW0L+jlXyKdfi0dhPeZ33V7hOcC13YsIDn6EP8Gs1XNpnbyrJewm4osUWn30h7qA+w
9tfaOK5rv1Z3gdYeQ+XcRI7mXVH8nwIbmIHWi/gylhzLWCYFSJkTwOi7RipKZiCPuxhtxrJHZVuW
7cFBergoqw6Fpe2qTQLrdzGZ9ItFaxrrPC7gFTRzd41J7KRk+ZIOaNI9rTlCzNeIzYFuy6h1jrsx
xm2S3QEaCx/jvt+5TLyArxol3g4coXasOKhqMH9bgjpXpRsiTA/I5ZNJl35uA7d56uk3Lih2s6mc
N1oOhAPz9oSeAI4H6GZJB+muoLLEu1A/V/j45mp42HgT6z1MR/816Nhj2ludfJy3Sb8hhLM9dB1i
Yr+Nf8bkTdNt8t1jNieA6UH5YfDqt7owWbBbSJZWZ38PsQzE4ECPdexDlZfjY8dbyeMLbd0x/Ksk
v4f6I99ZRg7iDh56KcNjh8+rIZG1UNlw5CQzkuJqLc3UGPdTzLpXBZynQtqCLOvybGlATwKV7fRM
by50/rdEnzO8MvMXkB7B9dPQ6Kv8mtpttNZRtZ7yASWiUevfQuebAQHo1MOcPiQ20TGTe6BLr28T
GeC81IiWRGBRHJKSNugwWjHgbDCLrukRYqqXG4WlaNvI7D6mxF0XtAnypCWnAifguqkrb2fNvZLR
7/FzovOX0uofkrk5LAbZLUuT7TpkJVlGmculx8BO68F/dQQ2hQEEdaLnL8Lu9J2v7AfTJE6Uu7Tm
zNmEFxONy7IuNPdKh/sUFdmlllP47NSWsUAy+2LS+9la86LAuCAEkEPIRrgKNGZNXodknql0dkga
ogx/xhz97geSLRw156VrHkFEEGJuI5dYShTYK6NxmKCmPqQQliK8srx6vDtzWtMNarvpVETaEcv6
VaR4KuI0sA7xgDkU4gvWnroCH+DFJxZC2uawhZBet9Yih16+pk1mcuMTixg1PgkliQEUAUQGUR6T
BuxiGo9xSzMkgzRMczo5tXr77PdRv5YFoY99p8UnZwKaKUnMwnrvbmUDvDiNa+/S0tK1bVqqgXvb
N0RTs2SNkxnsrf5kyDK8aLmQR5ws59rT3SPXct1lIY1SyPUrgqYP7hRB/taiH8SFAA+OY/xcqGMe
TFLDm6omA8FQ2VFUFdJu0hBEpHXHvKw3VQipRCbhTk/GflOVQbRSabQj9BK9dIlH2xoRE00c91aW
lSFwyzyNMGgbg9QQSozHXb8d++Eu7KaL7/g4ZMn8W9OwTJe0kXY6kte9YYhbK+zzmWkTbos23Fpg
Ns6ME+5i237uItTHPcOOSuNbjdKSZVQpbgXchPV46hmErgcOGXOiJRz94o2CIV2zyZJnCmJkmTrv
XUGf0t+3RRxeKuRAtcSYpwe+PHryvWsTRqeJCX8f2WwBzjQqMJC4kfrmcp9t2yZ61ttKHDN8EizG
yNizpygf3RM9motfUwYjP7LXfuBrO2Kso6XQJrmbLz7yew0L3tqtqOyELs4MYin66O/ZtODIMMNZ
qRQQy9Cv91YiXnCu0LfER7ObXCyNeCU8h8yR0i2LjW4Rb5x4+AW4sbCY+FtSodNvfresBb+7lhrn
NMrJ1A0IxMogbYH+2JndC+d696Qj31gQ14tfrIXhMNbxTyjzPysQ8gsfdJSUlbnt8wFMQ65vm8Aj
pA+7SpGQAICLo1jq+cFvC+aeyv3wW840Prs1RCDIT9mkEfCH9WldxC+D0bSbwMuqPRyKR0hXyUyR
j8+x4X8YCU5fqoUBPiK3rflgNWQ+UCUNVLOVy9JXbSLTJtrKnC5QAb8bGcAMZOblyqf/eWMgcyJy
sSj74krWljua6Q0VxU72+Qz8sWHhy/wAOyBFN+3BlkOEtQd2utD7QZ/DBfw1TbaI/Y8/D6G3QBgw
TnZptI9x9WgUHOu08lhnmbVLMXNs8BpV21h29tXXGWCQIkz835S721rKDlCzBuqjRzifc3w9uL15
73kG/cTaOuFq1NnJb6O9RtdpWXOSO2oZ72QlAtLKRcNGG/bHUYcwgKUcQSsN6V4oPPNN2a3sivwx
ExPwJWyrJxAt3sZXGozUWt6OcRg+9GN+MsmgddJzyaK0mxqQ4HXW3WiQkfaGRQgCw1MYZBAKtqod
T4WZV8tcDO8T1dUqqtitFeFZPRlMeySlNzDKmnVNjgnNtQhjkt4bR3FoCtQsXlEXG5X3d21Lb08D
JpYHjr+uR+tBq/wBQ3IaQ+UfnkA6Mdru+GG6hcY0YWHPxJvLhGqXudpjb4EL1UXq3ftdP/OI42tI
dMQigCeDqieGZ9dYd2rgEYl6fTw4+F2TmWatqpQxQkKWdDwld6Wr1fcOiAksWo1+BZz5PQJpTeqa
+cjTjQrlEJuV/t6WDtEREaszMUEUbxHglonKrfPC4Dqy5/P4HJM46/C3ZCVdEbVhHynWYTcOa+gS
UIRrSEae239MGQSL1ofSSBzBtBwKg6xAwHj0jCii3GJGaLNpxYUtjoR5cknUf7F3Hj3SK2eW/iuD
2fMOI+iBHi2Y3lRlljebQFl67/nr5+GVekZSQ43u/Wwu8KmsspgRrznnOXq5nxrtoBqCvAJiw/as
Xwl1CJpqPaDvRiQc3aoxPCL1TVeeof0YM2fmlITuoamQdGimixOAgVhQw02ImnmbqCnfpjSia7NI
0g0TJ8S41hCz6AR0UcX2yaUQvyOW4qaKh+VVbR9nGGPtGMILqsNsxWyNks7VtlwPYiU7EqLMhqxz
162QTsvp6rEd2LkBVdM8eejyIIDnAk8/zOxg3dqUtmagDReR9ffm5L1GQ8L5Fz7E+WgfgiBi27ys
1GbNMo5Zzs+RVv8Sdsm2b0iUzsGl9W5f7UsjCOHZwvnHqc4uIoRCh/7BRxCA3bVh9acH7TYS4y6q
WQZO+qxR4VTJBudlsLIbCyNtCUgc78RTYk3GMZURepphvtMFOLXUFBBmPZKzXG/tJH1+j5VcFSEJ
MvpT09vWLZJbn71Cd0RzTMooK0O3ZU8RDYzHuptIIl/oeJsQaZTilrOogQJZ3UmvIpC2qJ/HgY2v
nqGHBxghN5GC5zMmRNcSdRNsm4woq4p+8tyV8n4Cg8FMEtquMYbnpEyvA/aAjSG0eBMk2Kzxk5TX
rM9f0A7Z60635X3RWn6Nl3ddZFALChlPOzZsnqqsU0toGdKN2YeScRSgJBDYGluFt+gsPDiHIKvD
DL1lmtxpdDRreBPY4OEcaBnRtqp91patKxHdX9yc8Mn1ZcBbScRs3q83NsiGtVzt2SKt+hnMI0yx
v27F/tc/yIObv/wb//4qyqmOgrD9p3/+5fajb3+qf1u+5v9+zj9+xV92P8XtR/bT/KefdPOwffzn
T/iHb8oP/tsvtv5oP/7hH5u8jdrprvupp/ufpkvbP38BFM7LZ/5XP/g/fv78Lo//uWNE6uxN/7Vj
5H74yL8//t4q8ucX/NUqYuh/uJ6tex4SZkZLwkFOM/w07f/+n9L9A5GSQzyQQX+MKoTl4t+MIpr4
Q7ckhhBsWXzYNZaP/c0posk/XFMKonlcm52k5wjnv2MVEbq9KNj+n+DHFcsvZyCdZAuLZvU/KFat
NjA8YbJETwAEVZKIB87OW8f7bGtLkKQ655tmBtWsJ/Out4ZhXbCv9Tz1gJHgTOpZcYAza/pV8aK8
ssbUj9i1tkFj90EMCM/E2u/W17CDlRoErHjYw7K+7eSZzTm3aBS/NdqELTXbu8vNkXgtfOSKsMtU
tc2tZKjnhcnJ0fovwkS1rbK778SGp5a7mHAb5ckz5rGtow34NRnlChGjNSCZ4o10nlCqI4jGsyUR
f4KVKVYtsoqASGBhQh3LJfOscHTWFhbszkQnPTTh4+iw5hh7JJxJUzxBt3poy/ZBUD9StzwWHbtH
y21+dPkEVIbgM0NtctF8DaLEVzMCFgSfxVIqaMgIn2cA8Qg9nUCdioVfZNb3YRjuQ6MnVNfTPhun
f4DSIDAVet4qnVrIa9YdYkY/A/nsp1MR3BqR067HaGBNElQtpV+U3qHYCBHlFwl4iYZGpr1LiOwo
J+PHXTp92wzA4unAK2YtxHYoQUFGVQx5InroI0awi+5YkZUuMozGtTRYT7EbVVACUcgU0ASoWYB+
+MIrdybXqp+PFDiETdPAvJXEyfuVoLlDBIImNXk3TdKgY1avG+hxdMxVjnSImKsx7OJVMlYtdrYA
xOjUXcFefwy1lQGOLw5VMZ2cLAdQ4TI/xMnEhCEBw1LZh2KMD3lLrIQXYn8fapJFgynBo17X4Jpx
WQaf8Ft0vJ1xtBI8hsS2sY+F8K8ye7qhsMXqrjO5sSlDdLPeDTXE1a5DlDntTRkgMorG5zTkyCU3
aBLxQ+pWW8uGtDybT1aNBDLuyvKqMnR6Nfoqkg7crY3giJIADZzDIssyBD0Z99k062pNwAFCs+UR
wbst4mIHPv0F4yrhIdXB1eUN44u7umPhRuRiSpxMBzsiJVzQ7WiJwIyeLDbbO/Bu2yZiEx55xj7q
g2aHXO+VAdJ8I8gJsZMf9IDzKu1eVdbLnV6KftdVOAnj1AEiQWPgGIG7x+O6TcO5Z1QDcAVY0ky0
jmmJX9EFoT/36TdkltfQnV8RuK7RgM6bvmErAxLAJxCa4Y97wSvfOEbKLju9NCNzaqU/uXNmg1wI
6DzxLc09IQOD2jc0xcgaw5xND8zdBYeXMlgZ9OEuiXHaNH22E12PT9ScbqsKkGfmNPahJyPASj88
e9OG/W2n92RizRhgGG7YJRykGZgVWa3GNg1qKEBaM/kZJZ5dTlRs0ggQfzFTN8f5aI3FOzIK6iDo
3azutZOWaUBH+/Eilkxi6NU/lcR7mkXy5MzFo3TaZm33ZXag/n2o+h9ES7/dEj3o8CNQEJivY9g8
93SXfkvqTFbnDwIDwbqt219jZudHjXeG9bPsdV6tkL1ir7vhoW6sQ8fY70H0FvS/4mnU4vc8KPct
0/spl4CXkTqiX3pQ7VtpxAQFD4xvZaetjBHTigztm5wkGCt9toBUbeaOc85sIibKHrVokRU7PRhM
Kpk4Zq6DGKExr0gBXuOaHI3ZzJ6Y9e+EoXauwQaxNjFdORAQikE7F6zoIRoC5gVxgEwTdzFrK0gA
zqlVSDUjz32JTLcDFDcJyMrWKpDhdfCGc66DB2BS+wI2kTSexC72HqlvK1G4Zz1lrS0omuuXAQD/
pTQ/CODuzro0oZS44EXiOhl3eUQGAM17dgRxB3qSZFCCnFB11+9awDibfeA24XBE8gb5t2irGzeR
hxqNTJZ39+jfXghOiCv00obmyRWbc8LWRYWxyxjO3lcacxhi+MfM4upPeXiLopzHV+rx4V2MrfCT
yWDpqR1B7O56FMp+2ys6ivEzNqyvpmqO0HgWXkq+a3ACR9ocrhvW9Ww1bMghhiD7qJohEsEmYva6
cgGOr1LCaBDv4ffVzeUgfKDkFFsVDHeEp1k3djh9mYAOFGNwsnzmhwnP8Sqj8d5IpzvERb6jlr0y
sbxvOltth+y5spvvSXfGq0NazQ0LmmkVNkOwwbCZnyzT2ceRJ1/Qa5tbbeDhTZt2ZmTJt22BsC7L
HviLntUDTAZ5VHIclgYVMNrGvW7lzWVQgNfChenjuS3tk/WiBjnuw46QnpqOEoPhraNI8cPwlPr4
KKsNn5is7LSJMOTXzSGGDrON3QHSiE6ENxGRUeG8dbUjmD4O1MCZdc/44W10OWJnqwdA36FTtfvD
ZM4Fb/T65Oiw/2ArvWSSVWVu1hxVAl6q7ezFzBjXbJKtkdUvXcH6fFS5fpqtZFwJ52hlubaJGHI3
Wv7ThYAjiVgjKtvC55BEDyYA7a053pUd4pdS9/BUhpcUzoAfevkr+gqNc7PNoZbiLJzzHmZzV+/Z
YR4I0WY+bRe0XPP93N8KSOiL/kJfKwZzWs1HrW2K6QWySwR8Jo/FVif8j2CT8lgLLyR8/jxHl6Aw
HuLGW5VVeRvpLFSJD85U+gBHZhNyyXHP6q9TNP1EZbpzzfSCRPVKWDIa9Eln6AXNe5CIUYPkk97n
kaQHst5QsqJi573bNt9Uaxhsa+hSkiENqcr1HcvxcVksvpBxE65g6V4za/iKUu0NZE+zBofSrXVh
cGcA5mD0WMEI9LLFSbezxlknNYRzlUwFhkg89FJ3UGhRQvnCms8IT0xfb9yfiCqrUMVrYj3h0txm
lUeyrSurQzCiRUpr+EEhT7lOZsMm442akHLTuMZr5qmrakyXUNr4pmiAfQdO9Yn5pBhNZ1vM/X2V
t+QL1y4sJ7D9MzKaSiNNjUrDH2rtGlbTfVkus/bCYduUdV+VPdlMb+hAAVtUfj3Fn2NRfA79wTHK
74Gqzmf7eeO5VF5pCgDIcrUnoyq+qHAVUjmSpggd1JmeYXvxAjPdoPpgfMtKChorF9JA+ZLEjwyK
7ybgTEFo7JMp++C3QBtU509xflTCekwrjso4sXGlau5h6kBF6LoBxNf99Cb7kjUGGb3Fm2Pm+7rM
HyLNPmUysp4xQLywHIiAuttfMgMV3xRuAaCJRK1+iH80dz5TQtUHO4JqBD2l9ZOoi32TJHqOHLC1
BHC2QouuKXhOkUfAOmY28h3JIWa3nvToLUHSesw1/agnoE4bXARsr6L7wQUZn+T6G8sr4iZl9iSm
MFvbXSFPo0HyTk76lTH/DMZ4M0wPmrbpnCa9nWrqsLCn54UxC+e+Gl77LngqqGZt2d9L9B4rjXy7
JovIK+2dbFdlrDFZH+a2lxyJteHHA7lBFgYfFcXXB9MNB5lPQmVftvN2cFhEtyQVtkN5RF2Yb3sn
/dVCL8UU5Tn8sbnxVAUKtGcjPpGnE6G45g6AIOdigUKdSeCBjmKxHbqdV3bURd1MNaRdrJrXKJT8
XADYjsgscIoxNYUd7ucygpzR5DG5sVF0sSManrzAoNCZsl55Dpm+xlQJ9vhwWlys41uiLaHlzxY4
pYEIm9yYtkGjfuOmPBSGzbjI0Z+jZFJ3IywwTh1lhu1LXmGEhwu2sp242poS3Z8oAYhmOhSeDrHo
enRkCbxLO6kBDqLR8bCD5WrOBCq/1fiXi3qG7pF33/H8Buwjn9L3OhP3KmRNAtKMLSiLoI7xk+h1
xkkMsAK8Vls2Gw4cWqaWHG4MxMMbITNQfxzlu6m2vW0f6faKnzbdjIB4b0uJFMJExoR4I2VRbPcB
oKdaYKTOEW0IDBUL8nPuDXFisK7WBVTcldeXEiEnQwoIdpu6Gm4m3fgVuhvfuznBtxGoMb9W5g8B
pmQY8CRf9aT6mosRYJnJEx0moVjrPUoafjNScDVtp1WGeUBNgINeNf2xTZlNaY2Vvdi4fohUztod
i5q1NnYezqojHQ0zWq9hIh8aiEYNj6RGlmoMvlCMG7q6N7TxTUXWuOZsTVkr5+U5ojgQHjmtaIpF
G7J2ZgrjiTLbZdd+8CKQmM4Xi/0IvhqDnqBDgqUvIx9CEgna0ioOBovBWY2zG/1uVMgHAoc/GU2T
dIfPbx8QQuhxkDn6HQEh3LgoB7G+ymc4AJtOeaQLFzuR5+MjdjEsk/GO9RrMLHdmX5xl23rg9iNp
mi1UtuAD5zNdK8NZFXHm6l8xWeLGGKNi4y7DS5uswnw9xQIpPIXXphzMZos7GEsjMY8hFzca6UuW
WPFOc0Iw5EmNEXis7/tuCFYW0DijfeemkaduKSQUIoizkZ6MODIIEsqJWyDKCsCAz0zv2rtxvonD
YtgDN70z1LxUk5GNcKd44ZeVuK40wx8S0Mauxh8svVOTcdMP7n4ayRflcfQd1cE1iYmVsvIbzx6n
e72ij8lRPwjbuzyYJtjUcIyf8Q9ilmZJOEqQkjYQBrNNIc8Q926VBgYXxuBuTs4jD89mtkyuMwdM
aVveKgsXajyGxMQV96KkDakVWfUQZrZeR83jAcvMeAg2qNWgR6EZIZRMz9UNxrRLHVfgZ+hxpzl5
Gno0iAVYJN/NflUykDtj30NpII22k1tw0qRnsfZgTDeshYOZg6QUGD/9aQQ7x9sMaTP6iJgtlB/N
7uPMjcdOQzq+gJ+7NtmEIV3IONsd9gcFbY2g1TZQ6udEn1573TnhkTROSswfg+x/RnhhHHUkC+F3
//a6xtnJ2oQsbOfXmepEs+n3gqJ/tCTyaVGuM7f6aKLxwZjBxWJxJaKFS6WV1aVJwhr1DqAhSLBy
rii/VbvADZGDGFwsKcm8G1EF712CcEtzLkO/yg6lUXQ3mQV2cR6DbWF82FFwcYXi4hV4tDSR3PZF
+p5QljlQ+dYtxwNrTs4VNlEpBJQdG53XOkFg7Zlff47f/v+I8l9DbaTAePKvR5QPP/lP8JH+w4xy
+Yp/x9mIPwzckljmpW6gXTMYEf51SKkJ5w/LQKKNP8jBVm0uVsp/x9nYf9iesDH2wrLBKGHgnvjb
kBLSjaE7ciHZ2M4yx5T/rRnlP9tYDLRoFopkwC0oTlz7n0wijahAUvTanSWK8laI6GmsNCYtAxDP
AYbFJuwHw68Gc9+apdongq6kEil9dWyJ86J09ayUzao/GqZ5UiS2+HHjiO3fvaLXvw5M/x4ug/mL
1+LvJqnWgsywmNZKRqm6wxhz+fjf2W20QVUJb65zOGosIRoyXknfTar4jTRA7aar4k8vpQbx4J+V
gUYnIGHIupCrHyiyiFCNXIUg13gUHQ4E8sS/084OtlUqn3hvP0UEQxPEmkKWz6isUcHLyv216/Ta
pyCpPQ8QvRkiLh4tcPdExaasyB7NtH3L6miPZ0Zs6MrhKmbxaQgS9BIOCSKEkRo6QQ3enJsbtcTD
5E9eD2fGlvWlQLi8K2YjX7YtW9Alza6x0V2qKDnFZbbH5BscI1wUzDkQdvSp3i/B8URMXYMBI4NO
uGFipfw2JtQTfLrr/KY3hvt5KLh84Qwd4rBjXgpbe4NX4xtVgTyjnK99NmHIGgpbrlN3vgPyeAfD
KAcrO3yn9tieDYoKLJAVhGfmP+Ssoqvq7OxGjOamw+S5HgakIlFYv7P+u5snYh9xk+wMkyLDLTy2
1K6wT0L/rdOPAHg4lyrgL5kghi2RJypE3n4vA2aJcryEQ5LtnEYfj3/+x16iIAfNIxShwHM+MyFV
bccSX3nObRt6r4ljsZkCgmzkhNpnVrChr4Sa21XrCFXGMHNXZUOBejGwXyOnC5eH5IvsoI0+cEsE
ZrIFf4cgkoQ4q2xQj+K6zEzt6GY8AqY2cKkV1XelHAoQuY0bY1tDugGm39PnosOeovndSIs9WZ9R
Q5ajIGZj6Ejnipvw0y5zY2POXb4esCYOKfmogpy5st5TpqLl7n6F1f8EJmU0iEyMzYvk1rnVaryZ
cZtfDvrY7JGe2Jsunj6jFj9tzma7jM0VAUbvBbtksAaobSfXYT5DtDNWhm0zeFdJOGMGSKSVC8h+
rJ6w6/dV4e51/OYYHgDixzgDZkvuIAOlNDbOgpkoKCQa5CZzHda3OC12ToecJ5GMywMqXUbPz2HH
zjEKHsPMMVZK4gMpWBnm05OZAUsfx25Pr9P7jle/SPByddHjJaYywnT/Mgr63Do/5Kg7KfvptuFw
wl8Oar/4M2NaZ5vqMHGogOvJ6Nj2tJzGnPLh0vugHdUYBA4PnAc0JnG4IeWKqVf3UmFB93Pa2Z3D
7AWTfb5KRPiagPNk3gBVc9JOuCZuMaQiaRl+imm8lwEReqVoEPy29zfLQyDQHUwJnU4CITSdqk8H
t0I2VeRJdKqmeSF6Gifvb5iOW5sqaOOSIBQJB485wB4RFcxGunHLThgaXnxDg2D7oUp/MnLuybqz
bwznUweZGgjxPnr6Jzpxxh5TmrDmwWfdt/C4tKmQmybpjzL9tCMUcC6Lm6JDEBrmt66q762nyGAs
Q+HwazOixFf4IsX4gqzpsU3Y24Bn6lDltITlrExPv49qcg6KutroyCyIZKWG08fzYDVP7Khjv2vi
NxCyDBRUhPhbbCcd5HXe8x6Dr0pTzLdJJFn0yPF8zBPutm9j+hhEAFlrn60Bq2idjbwOe01xPPTd
jPLJ9B4qpLq9BfG2T5BbEymwGmCbHmBG4+xLyQ+q8C6XMiRryElu+tT+DtM7b2BZj8/sOS8dUvt6
DL9JgJ2uaiaKaEaSRAe+mSXDmb77RdJX7ooUQI6Oy8aJTVbJZbvzQKmtUrvL1k5GbKiRXFTTnovK
O6DGo4DtN1TPxR6kWEovKLaNQ5IElFcSDtSqXDoDMNTuOiwOaZoskkvsqiFBZePQOPjQTDLEZoQ/
auHCms5LbibHrkruiK4GcFxgYx6IW+i4CQgQJ7F8A274onDsHEdFHAk+gZYHSjlL9kSmv5rBwXNx
0zSNhnxae5ee3V0D9Ftp6Tmw512B2ZYRrW2UzYbc6p9uiIkgn7YEGtmsnrxsqzsoDJkZm6vBSr+k
pYPdGa1zFVzxV5GCWeQflmnFx0IPvulTcPIxMiqi4UL0rYkpfT8tvvIoK9DYh+jCpw/XdCqoSrja
Xb6v77lOR0YL09E6C36AMu4U8UwrJjUpIdkpQ9kNiGBxw7R2DV7YhEtLsE41nFogMutJmewWGvYH
mjwktXevBtjKCRugIt3axOMQBo/Uedmx1RNAe5etT+QG3irskTr1w3SllDiPfdRzUKhuO/T1DQ0T
4a/4cY+OfPK0LjzJio3fnLSCmAbUQLaX7/AG5S2FemWzHJ2DOt4luVxHiyR92bl1zsGDtbTtwFDw
5kI5Ixr8lR6SPLNkKcEAN/OtAEUHzK14pc8q3BtcGr6LzgGv3mEYjeRatqZCwgeFkxHrQ1/amKQn
snxUjbonAMykmqa5kC9XbLpCfWMSDjA/uxs4xurJyMc9NlNRgCEnTdbc1o43kc1Fc9Ehm7Bm1glx
A3uG2Yy82Bmd6Zy9Q7u6Ok74omIyDHIrf+kGADbkwqyhtIgVKkHcHV1A8EGeLRm8ULuL2XKRW2uv
k1Og9JI0TM6iqLJ44+iQLTAD4C+KmbCZAwEothY/z0X1nMQm6c2QrxM5dAy2xvvUHdK9W1jhismK
WNuIuRe2VnOymarewgv8rKslZd6xGc+Z8TNqTmYVaf6jTWI+T4089e0cb8lD2EVabp0z5JosKEm8
VHJNXB+icIyzEzf7/VxVAYu1asDPYhwwQJj7xHX3tSli+rYrVVxDv8N/4sKixfdAEkTjpR/o0q0e
iEBgV98u880+7a6Ve7a84bM1nd2EGC3vll+o26vc9HYqivw/35OdxxAjqyeqkZYIPU/DyVDvkCjt
3Hb8hL5KcJJOrzr+wjbYW86xi+naddDsQ/IsLW1D5sKu8FxCW7wTSaS/ngXLjBxrfJTzY6SyD620
L/bY0xACLCMMcjOYOolwk3ytdZdyguy7TK+mvUsUmi8r3lKTazyYcofJQqdmVQ8xOziOgdxvICuz
SI7HqtuoCZSRLK1rB7HiSmwiecIbTGXc1y10v1E/BkZ4G6BYX1cZLGcR3swzXwz+xMLmgKMmHast
kOHB1wF4b6TMLinpRUbhEiWajR/amHm+2aVXqzbuRjvTkLUOmAbg6Idd85rg2HXdX8cJsmPc/RQo
NX0d34o/e5gMuyxk92c4j/aRYdnFsqsXluzP7dgcB953BzXbXyCsz+wxWWYbUBDmOjlLTDEo7mk4
huaXqK2+78n/7PeIokAXzHawKTP722AzMhfaTeEmrT+SmLIawL0T+x5ch4BLZmRAxfawvjO65iGK
Ysm82AbPnCAxQ9t1cUeboFV0FoHIO+ahsbm2B4NJOXJQP21ODBKms6zdz2VCvIXERXfvsTUblFk+
lKxOuU/8ANoWYd7BJ25KgpuN7lxi6DjbyBwjvu1qitiNkSPMY3hTAcKESGBp6ETtTdqwvIgC7yPS
wWp45vuUwqUA7TRQU4NK6L05XFmwMMiAnHxVpVxolV0cdNT826JQt9BvmGEta4sA1dlmxuJBUYqH
OVNhsQ8jaznQ8lXUk8MYEyK2jvirFLZ5Y0TxA3EnGNsb9w3ZClHrc7FDswIlgalBniKm00OX6Z1s
5TpnKr7DimzI8qsYR3NfRO60dSPW9xHs0iTPeYEaBIjlEVsJRsUG/riSiiIsIHtHwbsLG7DBYzp8
sIXW/IRTgGf3i0PfhEipcxP3wcZQ/Sv74Wn15/8M1/U71IirKpMLQIp4R7/hMEVzP2MicqHxZGT9
jb8BHhZsE4eac58N/7GAL+jrwFOIWMDb3MeFRsyW124s8x41Cml+5SK5aOI7LVWUidqyJksfp8Ik
gA6Q61a4ORlrmNzWKmxmgmuCaJd1HtS1KPkCmkHAOoteF7K9nR7LynJfYL2tI73EpEmMUy9FtGIh
oxb1hsPbkkTuubF3QPERmqawJiM8GCxGogaBLDLJn9pr9iTAQqj3FOPNNN6x2yYLuscyQh+6AvaV
rjWORajWfBLxD9ZJ2JDVlIu2u3l34PacXGavqcdMOJ0DJqLiPS35LJqEYz8T8tflTnyIlfMkMvyT
vXLUzhnP5oRwrabeE406NFpQYYLvmlUc69u21C9j3Ew3rCq1sKzWJTb21cRElmRPXoKc4EblPON0
5jQjnRbJcBCrWz1mo07KcvYU5iN9QtiKQ9NYq8mM7GdCxvOZSIsOOBOPdfHmVVV2W4/0vDIAGIKB
eSsCLI5a0sYPU/jbjPCb8RR4ZnNBAO8XFuKdUUiunP7dHaDoGhMghz564ZqGmJMzB50ydi35Y8kb
bjUWaGN61iMbxrHjDRdgcrRThXdrymdA2bhKh9b4EnixCXOMXuC9PubaR1JRjWdF9Vuis1+NoXZn
Qy0P8DAsxnNwP2yR/CqkSMvIESSRogaXGRfM4+vWW9nVb1tW+dFy0idzpsglMGKgYE1u2rIEFNGw
AzL2ZZpPfiHYfyjCiVm31KgPDTKwvbHHvhEcczeaiDxJ7mGigeslpDYkbWdncdjygrrH2ghOgcNa
niqI/9exfCpaRYBlTA4R+hgmHahZwTAxDbXYhvS0/Rxy0yZ44lQd72ptqeCcntl182DG/TvOyXUz
2nLXiPhXImr0NLJ0ArxAkfvGkHc9ldZwoWU5y4m9jEWCEW+ZN2jerBIQb63sViwxM/KAYCRA1Gkd
ST93zi5HfgFcisDsCM+AtV9YGMqqtyS+UXIVLzieh11Y5pdCBoYPamm6kVKShIfSp80xjwbae6Ll
mzyLoNZJd9p5WkyjAW2F5imvVwlsWkSj/Qa71s70kom/kga2ZpIV7rkIdq8jmHu0XwiBTjwSPxqk
cmPmaB2Mmk6+iTdK50cr7o9tbemtrwsKpKknsbgmgSKPo/YuXp5LktVo9YifwkAXU+tonfWcVBkv
pDsT1WOx5w1lyUAeopKNF4TkHWPF4bSDE3gXZ4NYYLp4Cst549ZY8jPFXoMzkfoCQRaEAX+ItXDT
jizgGpKYOYerzLcpeejwnW+GIVdUS99O6iAuDufuUAKaSDrzOPYD4GQrui0SLsI2zG5mTFmU3vkz
cy8D/c/gd4qigzwTZAROH/s9An/fyZL3tvV+szzDpETxCo6JXIL+iWXSBZA1n9ZmlxkSA2z4L0Sy
1jpL1VrLcdp5aPOaiLQyzYzeCyN/ZlNGagrSHTQRJLwnXXSoHbeiM2M1nLOo3ERuciowXhJ2BDrF
QR10ZoX9qRxcdrnWr4FpcxTY00+rk0kx2qONrjrZIwr5RiwHniWBYGSleMU3lbdOoCQ09Thv0lid
POZlvRnvtUitciM5mgnpajbXoUjtzdzyPgjb/qu1aObmRctt9DVMggJlh9kHOwe1meIcBqZNZm+t
WY0/GcQuc3Zem4Q8eh3xAKCBcS+96ZY+qs4ybRNzE7tDchCVtsV69ostHxI3Vcuuh7zge4PxW1YK
XoMwCatx4Cdxyfr9YDFBTDy/rbHhY+8Eok+2WQ7V2beq/pJXn23bfpsu5m5JRRnoRU37N5BVzOvW
WhdVRudYgswP6wdup/6RuKww6FA/J+5j2EsgDJXFQgTrhWUMDy7pDIxLkxW25oE8E3FfwFtBpkpp
6HqfRZTwHHh40cIwAAU+BSfVOEhyJHZW0A8EPTprbnfu6RJmKXYPF8VX+ecWLF3rNlO3WozX62Th
kRSWtRj1eQ5wGRBQHnc7It9qBHvMLyIgt6N3Ozi4EUJynDfgoB6zOaz2piPPOKAezXDPrppbooAL
Ag3oDW90sZ+WDI8OJRgGhQKVVM2aaErrVZaKeT869Q5JUhTYz6VZElknJDYiJziOnVkRc0g+UjT/
5qMoENqZL/DEtF1U5S+iFftZIAvqrZNp0wJg0z+pDIVMOwBPHXuCsGf2cxLLB2kuSgM7rmZvM5QM
8tA8/mrWCazgHY7XGUM94QNhlIUbxsn4vjpkMymTw27htvX2IZwgEA0qw2NrIyipO6bBnuRqL6VJ
pFKznZr0YjWy3WoV9gtyfvzJEQtb+Vy38boV1ktI7qxNbWzx+mOcHz9ajBJ0gzKgTaR/k7ZxwfNE
r5U+Kmm+kwuOhSm0XrTK8e0h+AwSGDcKsmZgmpShwLpaEtZlOnA/wxXLBSq/2T54hhsiwfOebDu5
j13eLkDgahZm/MlMrGbFdjbDG+zqADpUCr2Z6qpVbGgj9W3jLXa5djru7dJwWY3yt8gkf+lsMjfJ
bFz1SKdQcz2fwA4ihHpE91qW3kYZOHr0R7TW0YcLhaASTH6wV46bQOHCirXpqKHYd+uvScvvdA3Y
kdEav2ZnAKtuPrjIxbmaqjez8e4tz1zTxY2rBsUm3DIMtJ6t8UfqmWBlLfGjPxLCqy+T8WnO2PAj
97ss8cN5hr3YaJiFBbZl48AOTzXEg0uIAMHT3h1RFtfAcfCkcQSk9VON/g4xCi03COIC5nQiTpnh
TQij7lkVeGu91o31OHOU9QOiDFMzD5T2xIGk9PEyDfaRU7zaMwpow2KqmATJJm7Mj4qVrqHHT6qn
n9By96tInfdsEkCFl3mUlSNW2hjzYy8wms0vnoa8gdwrcmBnHp7OmJmWKrvHsICUqQ7emIrASCjx
CNWgVHvBHRbjRZxmHMONBZ1H1fUz4EiGuCrbBSm5VbXhybs2+3Vj73Zy8O7IkeHmiNyTOTrZaErs
kHLobMB5yg2UUJDrFi0cgYQ7T15qO9WOOZmS+tw/qdHS7hnEjrGL5kc3mF2O4aVjpcG4naEYm/Ni
jF7IcbVXsV6x4dXSHe/IY0QAzgboZ2klPbGdLKyjXiC/JrGuN72TiZmXhtyzD1kdvCpb3o6V0a0d
yfgE95A2Js76/7B3JktyI2mSfpV6AZQYYDAYcPV9jd1j4QVCBpPY9x1P3x+iS2Yys6op0nOeSyRT
yNjcAZiZ/qqfmpG8Ypj/zCaLY2Xr4CSe+5PTka0yZHHN0+6pH8hSwqsr144lfsDgiulezo+4cCH1
TnemRd0Zgic2yS1FwND85+nFsqvH2UqCwyhynpCl+9I0ccTgl7NIQXwvyCReA0IkufQOmi2K1S49
R14PLmHk/rYcArrZD2b/wZ5mp/tE72UZPiJ2z+u+T6t1y+YwAih+DsI0umZe9Wqmxp3XIdD0Hg9w
BxJ0n2V3qV/oO1Rb5vrOwEETu8XYVd/jlDlJHb3UkJw40DLsri3rPha63GoHbDSEr52XlpgXFHFQ
F6tPN8tzHYUhJdRFuyKV96svEVImLM2VVewaQ7M6d4uxTOPWKUYlNsUgYRWk8s7vgpg1E6NCF0aX
Opg/J3zN29xOv1tDVmH14Y7y/EMs+l88bd2MBDRFiTAOMzs6FE1V458ckAb9fRQQ14VtlBifPfY4
1HzEk4lYHctbeRzqnDY1gQUTRmw1p5uwlGezx+UWl/5bV12CWMmVLqBuzK5aZfl0BbLUblJlNBtm
IBZJp/mZkNFnXJjbYAzbY0oOrgWKxz1wMDun202tvHdjup04dD2HBpRTz9CHmWrOLmk+w3m4pn28
WGPZzbZtcIzSfidd3rKYAEVSNm/kJdbweNHVmJoBKENI7MbHxJblehQLqbH5yRgLd9ZsDPu6TZJ1
0qDsZ+BJ07jehMoitV1YMOakv9FLQyuGMkRnGe+Mgn5SWtKobTTZiU5W6u90WdYE1LufPCAKCMgE
F1pOfrgVL1OeP9mmjxk9jsZVY3f9/ZgW+0IsbcYjt7Ghx8/KHRkKOmoCd2Z/Oq1hnvBKbAW9pm4b
Rc8eZElYQubOK36KlB1Sxk4EBxAan2O/+ocoT6GIIGByjQ+fwQOqk0l4k/JAbbC2eaS12Hmm2Mjd
+G5whpeqoXW3xmCHTaFmNisAxabytaEEt28G40R/Nng9zGshZAaz2aBQP8mabknf/Fnk1CrOMB1L
FaOQJwPjP/loNexyI7i3odPpXY+rl36TVzJmHB5mO44uEYb9rYUVk5PnGJwz1hUgDuCFzTiUZ0z3
1jkSYNNqE3s2iftTQEiCIwxJnvsMJfo+CPJN72X11Rn94tBbVydCbGi8eXyhYtJ7SIS349k7vXjQ
oR78MCVnPa0aoxtuM9ib+yK2v8UUEr8FPDWpFiG/h+Jj7HTWFB9jimWmVNN3kqE+nipBmVYemE+m
237CujK0yZwPMlZBeRrVl6RGVYuVzh9wmaGL1D/yDgdkdR/2dv9Iu/v0QBvfpx86+l3mvU1OmHhl
ifS9dmxRgRw72H6mP1TvTHtEOgpEZBXeYp0RDdzTI+b8MFwEGV3m2VWZxPsYU0AK1/S0CIjLexE9
JblufsEq/Rig2L0RmZ43lvTtIw7/Zy8V/sGs8oq0fUR4ifdhaxMUf6lCvRTdqwFBA1IOkxTsVONs
vbaAAXRgvyGd2vdDUVJvbtBMXTFX6zV04bjrFIZrOzskfa2If5cp4tLQbNzeyN9kjTdwSjxEbiv9
aQ1BdaOffNoY6cBTFWf7TVARuo3jYe+WMTg1NXhPJsCiJ5ntW9v1+G3qaMvD0dhq4AdbkC3BzlWq
eM5YGPdkE4C91+lnHoT1wc6Me69BK2eaRm0tDh0XFCAQgFM3uf0JgCYce/+q2xnfmEnV79ybezFL
eaRmGSylGDn3uvh7+C8T6+PANv+xAV1G8hN3XErl7rNyf5nQXdZ5i/GoV/FjId2WVKv5HSYQCS9a
QfZYyCoyCqzM8I/h+lWMkDLnTc4AMxIj+YWm762cYhmccu7etnW5nx1jDSycfLzrPpsD5wez0sdO
RARGBdbXimT7mgs9CqMl4eyeMssQRwxf9sKgdOiINt1Tqd1lN9s9d4szujTjjWDbc6T7dd4Cq/se
OJy7WrtIn/IygYnzUcM1e8EB7ew6CXYw4NgUBrTQNQrsoiD0oMY2uPPC4sZVW+yTXqFvc5GTVmha
EBBtv0k6AVXVHrZ4F68WJ6cLMJ1p0/nzKW5l+Tr1KCF03U5hjY+x5JzuNip/GGXzs2oC8A6sH0MS
VruqMpCOcsol7Tm+kPO2u0HBnxj6veKhmrrEU9vumlj8MiSJb7UL7jGOqqth9xdyWcM6Lsebhf9i
R1TQ4TFvv6vE3zmc6PaZPd88X057c55umtPsGlujt2+TNN9aKVBEnXKaokol/uCcXdTZXQNx5nNy
v9kCOQkUUnxMpuomu5x0ng+gttdgkVrzPIw+jr+ILQHlr97z0O/QU+rdJBt/5aY0ImP0ep6RtOvS
CSHhB8PetJ2Xsh7Fnnq5b3IwmzseB4ytUicHg+kll3RgmmFUHrTToJdnh5abXSxOnDg+mgX2aFMB
s8/i6MEaqksUmd6WmUe0lplz0Tpl+lIuWbGBo2DX0nmoZ1Bn0uSVcAkb8TtuB0RRjgglOgp2NeQi
ScyZzkGV5qCVoiI8WA0gBNmTD0ykwVyGnQ7HJ6iOOPGYz8PqIuu5nWE+bpchvUkr7JZcfrbtxgYF
gMp6x4q3hdMG19wCuVEy/Tea8T432ck6nXiiDTk/Tmx8ojykJTmmIJnuPYaMPQ4KdliMeJ8IyCEJ
jt1HOpa0G2TigUcyqaTEvZcLHa5DcFRN5x4qcmEgCDt5zXKWfrk0o/ek0Zsm4l8tH0LdusAN3Xwk
d9U8MUPkLSRJtSrbotw0fVCcODoZO1i/l2r5v9iV+X9/MJn+QgUwuPsMa7iJYL467tLd3ppDfSp8
AieNwbHHo4QXB/oaQJHF3dtWQLkxuwTiD2lmESoGo8XEP9oU1p7msS5hgeGiLGhoZ1voqlM0z+qk
Y1SKVnI1d5WqT4rhEQP/KXy1EpKkqdG0PKiW7/v1zYegqE/C7fcu821ukyVaJv2zrQp9Yk7+3atg
7pTqR+vQOezlw9GevUNDJ/FhnGAPhQbBqcEA5RhlQ0iYREPSz/Q582d+YdYYWCtteRDCDFhxYFh1
fXpXmVZx9Jm5wtAIr4mmKqAU1bVry26fQr97tORA++e0NVIe1c3UDdu6E6/EgsuT2ZaYWqG3NByD
KmTFVYDbK5v8LUGDkEiUNRw6NxO3TF0rNi+oexA1Q8a+POWmF37UnU3a8hipGNeywQCXRkRrR73C
r9bnUYhabT+SyH0rM+u5CGrjXiJovnqM6PvopkwjOzSO9x3MPIOdNIJQVazBE5/CIp6vQvVgtofm
iW4I3MaBiVaeLdvZ4DbnPMYJgmKtzvSrdm1WsGm4ReBE1n6BWqS9DmcJnrJ6TolGOsxv6sS+ojRP
e1HPH1SgcbAzq+rIeKRlhgfxII2tcmupSm0tG/4XGs6whP47WyVQQ5RLYaf7FPGSnVH4GOH9UAX8
AQkhpwXp5LvWuHFyjLM9bKurLsUvr8QFuDSjGu6h8RKGmJwC+PnupixuwfDE7PKNdoXl2z95NNev
6ObD71wNL52U8cZOEvs4hOGDXdPQ1qKrE/JZq9YmEZv4rLoCCxcwgb1VoZHNiDp7NWWSXATgBcsG
HdfL4GJANsx8uQAuENYplKvPPVOPXVr45qadTAO8ZGPDpXF7bDfBoVd6PjqZpIjKx7Bj0jqMLJC7
h9yGBeFEpn9yCExbhIs3hDHrvW96+4l+mgfryfYLLv1C/VFSFEI+E/MxU6HwoQpsEgkWLNg48JCZ
OyKKULHiVdWa2Q7krb21nTPwmj8mSQqir1tWNLYgOSOPR6OYLkGaVnc919YKetDBCwUypxM90tPw
YOLk3pG0Ne9TCmrj+DCZZnAiYkE5fVPEmy6GjImH7ET+DRoYXSbsidAAoJmZW8vwBbqba6wL30Z9
wtBvSlanpHaeInTG9ZSFR5dXfGeBJboOlcpIxhzFxIpa9p18mDA5qaqd1iokGJfRH7DUkB/N3sVj
8GVdHrmo9DJuFKNPN7ZiRpbInR6xlAHcw9hd3nrlknAN/MMQKP/oKIW04zr+CejWJyoW3aJugSrr
c4q3KaageqEGsvdqAcd20yK9NtHNpxLQpPrPdMWd/5D7Cwjzzhod2lIXwcut67spxYRvC/A6WP4V
7k4r3LdZkbFF0q9N2tqrZqFP0vmndu2SepzamBqNNP42Bjxv6baHShEwrCa31oYBZ1dTAS1aumZC
Ek8r0dMeY9jOUZt1y9jDjXZiBEgTSYKKmtn3Yn6UeUWuYTKoV7DOtnCyXdjc4VaoT3k4U8fkz9BM
KFx2ikedih+Q/9pLNAZ7T7h47cJRAP52ttiCFd1Z01NqcLLLYpHuYrPJr3kpt4aTvhW89Bvh/7Qb
czx4EkGECXxxLdqOB1zR3vecgoEANuFeRRHIrqnbAVq37sqOTQK11rvcs36lDsyACObUIancvVUS
3i+FOFoJQMV80BNfswS+vHB7NMjUgpAnmduDH87lUdboiYIx3trjnWfDiI+mIaDbCBN6zdwhgDvl
usFhDtcgyLB2tneQDrBBYgwB8qj1DYUbAUjncEV64zBYYjnvg4jsaLIuCN6udSyMS2OqpyLjaGhm
nEqk60I6LB77asCr5sQMwBnQuWT4VjEvw7GC+WV5+TUZx/D1ibhfhmFGcUkJtKOoh2uiwdhQ5vCZ
9A35Xr/jnUbmabCB2VPJMHEM7n09/uitmwsAbaVcoVj1jWbLOYPTpxV+hpYX/whsbKUsds2lruyX
gRECjwlRUpNdv0Q1D1h3IHgzNuA9i8o+MthktDj5G25CcnRGaK7mIHOubNsZJY3gWFT3KvP2Mgfd
3lE1i7Edf9MGWVcPkFodoNFW0a9ynCDANgEhg4jJPluTk1/mN2J+8H8rMIoBC2HELA+VhzOCK+aj
YEy+7yP7LZLMlizqsOIiYkCWuO/UUJnPY4fAWbNPja0eVYC07Hoi4LiPveLR69R9wYhhD6/VvZ+m
tuRREb+rto13ol40J5Z/ENQShD0QK9U8dXbIg1qnJCCI6yX2EkwPeWOVEWysDJudE7G8Dt0jiUbz
2DfGd2KpEFKdmvLopa9rLDr2UBztAu4WhTmyjpmVzX7xWvVzeY3d8C7PGFc5o1Zrwyj6TQTeu1xC
piwaolHnIOr57BnOZjO/aw1YOErkM/xhsbNbbFWx+Vi74AbbKfo5GhcRzuOd4fBkaZcfgkfwfDbz
mCmMaR11mmEpWz7MOGHGw9cfHfgHfkXnQcbxELkzNdYdu5nDF3DY4UeFaFqTKeXRDoYGDtXaNN6p
M91GmBumNPj03cpf27UBgZKHIA5L/WCEaclp4q2vcZI6P6Kx/vAbOZ2U6P71AddJT+q0HXjeuzXZ
Nd4D6EYwrQHjbLXVExI0PTYWy4eiypqTT3acIjjqw60kW5VbkuaULMvwHtX+BaRduK+qcu2mBjNY
Q9Snrw9fn44KsIy+hpE5B39hVE19cv/PP/n636KYEWyjYCeXztGo8p5wnTHHQmsyvDeTUgaUYQhA
/Ba8PWP2rYOeTu6IYpxpvqim/65JtLMoZTcvmwBLwQC3fTWz/FWMli22FNGnRP9MHVxAgbG2xoj0
kP3qdhwpSE/LnIRghufRCknTWuH7RGJm5URde3T7B2nLeZemQ81mpKywd6ToM3mdXqSd03mi8dlJ
9yo7BntBmbNsTfMPZicgq108FcgV7U4PrJdukxZbX9YMsJrqxfBI8Kl01Nxo9h1w4v5MMmfYya6g
O7TQ+GzkiLmJ5/mmpiDWG/Jun3cfvhzY8TuwANoevUdLSBKDwc7HV1empA9N1e+c7FcpR2bFTQFw
qo/pNYN67vYx3RZd/UfPBMIjdDFzZtjnZv8YCrXquKJOhT12m8LJIXJRsWNalGE5KbDSUpu/6G8N
Dr5bX0oJvWJSnnGi/q73OKj4FmE0nm7s4Ej9rk3LMjkZTPaOOZuzdgN1p2oOrwMbaoJ+mzgL5g1Z
q9e58bCDMzXY+utpnYXuR1U6xS02aTRiJ0QhFEBWCimrm19I7FNVopAZRoOzS+k/tSNeAacmAN+e
G4pOt0ZSvudQKVeCxp2F77qfotK+qvJRjXG2x6hzyyPEy4QsCQlq0FyBkCif+uan1vvUP0AgZk5a
xt2j7cU+/BE8Tpz8v5uZ2TwlKfpHV56o4Qz2dTI8hbKFOwDszlzwxKlhfIRpPK1Gi4ejhTn/mGXZ
r0UwYXi3LIJTt8m5GzhxJt06iPN20w3zQweLYg3hS6Ae9NUlLwxcEfAWxOKjiXUOk9BraUXvy4ea
n+euguyrKF52FM7nWfCAs+t1azbZLqhx0U/JcGdYrKdE6pBcIDsG3H/Yht8DGsF2jT2YjOym17Yz
5InKFiqW7OQ49dsyP5ctyqdnRvdVzCqjbRvXCwHlHjzsqm3iYBO7Jb9CZqxVAQctGDncJeHkbhiG
AddHeZySgLRExAo7FAE7FlC4jb+MQMgIlz3Sdo+ZHU8i71UJcqfojH060cxR1hPdqoBrOHLzpZZf
mMAxnkgbGC+xd6So5MmuOb3HPX5UAdH+YQyyjxkvRZNMb2QViqSeUDgB9qBJYUWNT71DrD7CDrKy
euOK5B3uPTn+ZK4J6t3/KUQzbdiJVxs3ag9FaZ1Sk/5C9Hy+jnXfDcBIyFo9YiX+4VQw8mSiSRJA
ec1D48EqASPAQSAhkH0vAEyesoqiYqSFpMitQ9HTBoNR/I2e6YRDavAj7TR1HUtvUgHcYF06yaNg
R7fCdJhfdQgZ3Ri+9T35IdGx7uF6dwyvANlEvhGVY4N3mNaAYTnBulioaJIDT28fqdp6JqO4pRoF
H8xI7M/w9IMUCLhJ2lTnYtLlKqLGgb3mx8xIZlVHIyMnutKQqLN3OaDReeZ9NkLdIF14CRWRi8kw
CIF7bQxqsrs4IxcWILbDpH3aLJnu7JCnSRaN7SOs+KuHBMX5sl3ahbwR1XDYkD1LjyHHtcjDIdZG
htjlVr8bmAT23nffzrkhOkwoET05aZ3iGJsBFGqiS4mP/6j3/rA77uhejGdimCVa1GDfuezNCGuk
v0a6s/dMGWiToyyOzCsHz0ihiRRxd78chcKchiZ4KgVFa7vIjeWORxnrnO9AxE3MnBrQzddnWSG/
UQp/mrZx2DImRykdafRErurGHNjxxfO9zPNvxkyaqbDYj7NjsZnwIRS3XQbMQHfTBlVhg3Xf23Ut
NwBua7rFiVvOjo8P13knBFWdEtWYa90TCm3msFsTxzo6FTVhpCzoLMzoZgkCf50a2TfTbqH94PJd
k/svDOg0+5Emswq/vplzjBUtoJKEs+mqRniiiAGndeKPwaUIn1QPKBVbWbsmZVvu8k4+G33wlA+0
ZzEs2+Fd7EckILyihw7bAJRtRA3dMfUtYXUNFtbkEaYqpcxkvJm8kUWnR15TpVEU8rHA8L5JzAko
jZ0D82qhUnYcCgbJY3B6D42EYAFT3q0q8DovXYBJwF/HVk4hBfU+BOyBQVSn2jDkcRgCgPpT8FQG
zxPoCDNgfSeCnD6hcVGfAVPgAl6hvkACP9am9SZlzikcFy5S0h9FagAnm8hWgXAKV40Q4TFliNsP
CVzQViLR1GDnfN/fM1D7dGvBrUeXxw5sEj4mI36kpUkwa6YDW1aYN1208jCUzxEJZymsB76XdJLx
UnbAQsRAnXQz5yucasXZM91HnEv1EYIUQ9o2eLIq4gguKtFaF5Ayq8WJGQWBeQyjCetj3J3VTEdr
FMc/7aDIOZf6uy8lMgzblmOdfBTZcqZOGe/6pckeL8q37pR/ytp56NBHIVDQ/DFRRJl36nmwQual
dbZHzB+vjdVcrcx+A1ETHArg4UZpTeQfzPsl7OU4oPZBsr0In7G1OyW3gDI/jmcsNZTcg41foJ0D
52gzJjGRJaLcZhFgTEbTVK4kkIUp+cOCszO8sOe6wptaGepF2jraWL4H9B3rlHDU/BCalDDh/75U
kjWOnzE4VWFqc6wGO8012UpRb4cQmfHUkLs/e2V08OtcPthCsN+xvgcpQXzp41EbodMVfo987kc7
uNPehmu2QIKu703tPbvWBJq3n3fcQhq+D9fWZIQ38C79CREXTSBjcQyO0IzSjou4XPrt3Eie8ZzD
Ind4ZCYxio3mIM4FxGhFOw2HEAEvybP1LwyKMwVcOZcThSxjIek47H9R4VFc6KIAaRlGz7hKPvyy
6A5msZ36DKS1K5D4oEPssXisKxIAGBjodwrYk6X+TMQoJQJmLgvPVPXgeQIekFGJGBknAU0RNNt1
7LaYfKMrlqzLcWnwLJIk8qYFzklXxoz5S6uSPYAYPI72DreQh5trLpHviJNjSssqdysak5BEYYbc
CdxZysd0aS8KxcwCC+0NRnk99NfSeZxYAXZ2xIPPHs2W3bsM1ukwf7QGzAnfTB+sGM7FEMFTkXdK
6ezi1RfOFUDdsDjl4PH2pTfeJuKWGy+Q0QlG1KszMbltHC1hDtXlSyuuZXIozbC4CqwViNsy2YHm
vOtBeKLworexuy2gfYNLn2Obxu0CBoulrPHRMBjJjtGqrAyXox+I7zaar/CELOKiebyjnWZvDM43
4dL60WbVR40l5ZyTV/Hxt7GLOKrBdNZB9Q1qEFwBrf5IvdZZFVnabYh62iBxgUyLvLjgMUKRJ0aN
2zPJNlVVVPSKlg64dq5dDK33RWAgGln1C3hoagCZxtXnJB2HVUFNxdYjY+rVSXyshFVtTedEvSIb
q7L1Tv3E/jWR0zuxvvqxN9T9nGh/3RHUx8MYn9tlt4EpiZlewF3ZzfhLWFUhhEAlkoGigQU5huE9
m+rQps4ylPW+kNh/Itnx+K1BfpGlNhUU3Vm4y9hegU22JfR6orTBDHTat/pmHzJkxlH6nC39GA1F
GRnj6aNYujMGSjQQbgK0Eno1ch9YVtC+gxnGFt7mi6WC16kNc6Imfgf9fZ8sPR0gnuytproDfixc
eZw6wezhl2w1wQo2OCzxFH+YQ5+ev/4kbUzarDxA0riuqqUKKZruHJ79mzxAqSzpSbliWababLqL
VBRSdec9xO2pMqNh7zcXQk+sjk57xm7l3EhGuuuQBjDqGb3DMHt0meSJoIH5jyQllDAvfSdeoN+C
rwYUqlBsMSc7ZeYvw6+G0fV+nPrbxBq6qS1Gu07nfRZRlTKJhx5dRg8OhSsqQxosGCwjgoRQ2M0H
VGv/TBVc+KjaWhwdqltKKlzmyhx2TqjRFcrhLPJUsFXGXBgu3S8pJTBQboxj+NULQ0FMJcvHYSDC
OIPkG9BFNpjhfuTK2TU0cG6dpWcGul16nXBQ4zdAdyLug1gV0kzDCHeT+8K7SvPSgaJ+IL37yg5W
4nlw3yM0FeyGuHvjwHiIR1kDyJf3jm/P93jwEcr8ICDuDaGbQ/5TOE8cdVr/vU6WG6GxKWJIvFsC
GVA0IfBLDa+cjcCd0davC7Jb1sdZixdFK7YMHPtuGBYNFC/k3khCfmEzcjCX8MytomIXQjAHjDy/
0cNoXlF08UgTI9L0mZ2apC23PUNXYKE1LtZE7K05E0/MaM8D4snJDfzrIkEbrAofeWvqTVWzuFNc
QCFjaxnPo2VFKOI8wvHx7/iUzdTrlx5f1BZKDu2rNE2RH8hObaLumORhO6cXCRfK28KlmQkfXDQ3
Uqv4BKBMH40cyRq76jVbapbSpXCpX6qXODImMIOoY0oZ0CWOZZ0yJ3t2SnnXOI8B/U3F4D6TNWm5
6/ul3mleip68pfLJnpb2p7ku4S01FEI1379GgNHSJNV/tUYNS4HUOM8MNpdOqa+/+frgW0vlFN1T
SYD+NC51VPVXM9XXH2O4f9DpCV5YXx1W6VJnNTY8ZGP9XVXZbcBaeupiNtxYP2nKWT7/6yt9fYiW
r5nTmpUt9VlJ1H7UeUjGKPNPozU9jkhdONljxEyD+q1ytg5ebD9Vw+ihafAeriZkAbZJ0iPyXT1L
RwxE7fOOIffyitOAeMZXAImHgx8c7u8TXWAzzRAkfe1bjhdZbAmHco32ziFfhKavD4Pu+NJff0ym
ZWxXnDMuSYbvfTCfvz7AUOaJjE+ArjmUMKd+Dx2MTY3ZduepJkHDk4hnDA6ms5Alibe4PRZhtBdJ
Gq/8HrtghanK1jXbCvT/QWCdM2lVlF29RNsgTNt6blC0IbPp8lSV+tb18EbzkWqeuT/4M8yCotLW
LhDhPvHmaIsP7VImpNyNGBKVKIA/UmN7z1X0jkPgYeTEu4Y99eRPtPSVjb1rRLRrKHRhj+EeEtbU
FdjfDIUDMiPmBHetCRYiOv0BbfbFEXZ/wlK5mmpykS7pH2ZgmzbKD1OEWY8yv9FCOJ060JCzSTCQ
zShnrpAt4IqoCNHSuoy2VsUgKimJJvRVSVBh0GfKycfqKfJ8bNfMu5veOMZjmq5L7sJ1BOtzTx/J
DSZlvY3Jv3Geu83axUOXvGRR+pGUSHtRDrciijdDHxIPGeIzP9sLDx8SaOl70ZJqnUK2lOlyavRS
/p3JYdbD66rx94amLxhfz+627DkRyLncdgr4xKhmWl3kuw3CD1G7vyiW2l0lFD1AtniFVCVXadjm
2wqJuQzJlzEnelSpxm0L89Otv9e6djYDgFf8b+Jhnv0bDMJ9ksnywImsZp/TE36PMX5hdXhnBN4z
bQv28cDkJNI0aQhMe3aVbfyZmYQ9wAWmmzXuYfIWbnnzwuiTEMdPW7Uka1nxa3IEpgqpDARf0GBJ
2NbArFAFGX5bbnFUY/4CWbHYFm7gnCgmeglqOIFM+LHIlGmLHXU9JczPirIIjhnWDJOMBOYX9O1u
ZLLPUMmYm4vJKHi32Hr2dRCcfGdGlu7hgYUh680KkZuUp9PcWmo/D4ZVka0G3mZL4zWbWSmnlH/b
B/KnERrewe4Tcip+exEdQN7Rb/aVVbM9AQxMtyK4SOcxD1z/KLLqwdFkConapwdVY9bAdb0uYdDW
NIoHQXw3WgOv7sBU+gvJ8v9BQL8BAS218/8zCOilq5PmH/DK/7H+Hn0WzT+OVAnmP5u/kIGWL/Ev
MpCGRO6a2LWUSWLL0SZ/9S8ykLb+abuWA27NdSwp7IXK8y8ykGX+03NMz/GkVo4ppAJ63hRdG0I9
N//JPldj1Vaa4YX6X3GB/kouVwr6uYKBDhTI1vwMmm/zZ97OKOo47ZuJxlNFixFEE4ziDAPBYTwz
lnNARSff9ExdqD0SnV41QXAGhQq8wPLvR18+JqU+/unV/A8QoKUQ+v+y1P/7J1LCsm3LtuBwioVk
9CcCkHYXgo2GmscIeu/wKIYa2L/qSVPFJYfr77+Zvfx+//7dFP3LEnw7r8Ffvxs9GszwB9RZHcCk
jTuezkEA+AMJPm6aTd4gELUjJzQgz0823TdhYD9GPcNcdxhf7YFBQqvsWxWGL5PhHSMGhXNt/xKJ
QcwX4AiHgezX3OClqqZdNfkn8JSlId8aFR/I45PeF3WzzqTDRNPvYLDVn0bXQXyQ2aac3HFPO+DJ
6odP1bNvA40a1tY6lsXD71+H//yie9K0pcYLav+t5dzqUw7vFWaLIqt6qLIEWYgq/Krbex8+z++/
19/6yr8uOWVa5HylrWzL/NslV4U+7S4jl5wPnqhZGsXIZJEjosW3xRO9GsbP339Dbol/e5OdZdIu
hdLas/5+SdVJ2kkl+I4iKq9eYxzCOH9o+inZpY3/IihPY1HAbL5k9Zmi2TYtVVGY3pcY2VcM5a8h
Ig8J/geieOeO8UNVX8OA+U4wHtx02xwiw8bgw73x+x/cXF72v12df/nBeT78+V4YYEeRd+VtUZ26
C93hlYQq/MoOiIsP3YRmhrMfWMdikIe4olUrpOMJ9YWzdl+pnTkUq/+XH2h5KLlsh3Aa/O3m9Csa
BXs6jXYY3V54UBB46Vfo0KeWrqU8V4cUDBowWXpwQH5keDGNjoKkyniqO+Pl9z+M85/eVik8yiG4
mBb42l9fHSS8KLA7ZWydqrxpy6BDO7x4OXSFChKItvu3MaIRvfIbCysIps2u3SUJQe82bt8LZ7hC
hX1i9UUxbju2JH2W/hDCfm/x0CLgkhxNQcSmw3CEhflcaPym2onzFc0HXvwrruhxWnzBro8Zpcu5
jWe6iFaq/jk2Djzn8Adu3Bekt3d8b/2KlM83V6bboHPvOo2V1wenn7dP9D9+I+5PoBOUmLhLWzOn
byfjPWf0EsPHQTP1tzLGKFFN+VvpCMDGcfiLWtBXp1b7NlTvbudslcVz2/RxQv7+Zf4bOW65XR1p
SiktCxybp/7+hERjnkVKvCealulvY2/aeH61LDVC9+JyG0P7sRXUC/z+2y4svX+79gkrYl43NRY/
x/zru6u7TjYxTwayU5t4rm9dBzxDmPIRysRhAPzZ2xOHe9KwvDK//97yPzwONc9BS3hK21zqf/ve
PfhWFMQoXIA76Zlj8jKsBwRCK5WqkY0oYL+qtEuPpuoOunnRjltc/PH7BGsEUDmDJotxNQGN4lI2
iAFlDd9N2uUdzdmbRdOT4306kiGbJXME1pA0hv1hNPgp3WSpc+K8FZpDu+3mM6a3hKIjEO5eP70q
dqXbLmeW9PtfGXPYv73erhAW/Sqe5zi858vf/2ndDZt6oAdPBTvbhP9TNdmLsK+dDb0mA5pRSn2k
IPddL2MaWTYIIcL/0Rv7ymWtsGZ1tE0mNUg466iun032D1CxSsK3u24sETiT7KG2ifeI9NuUUKtp
RM5u5v/ARNDepOuDlMGPKtF32dCOR+nqfduOB4AxcJvygtzrEB3Cwrnz2mTc6MLaTbVxWs4iRrNw
HVCPdHcVs0WMj4S2IapTNUQ/a+0BTv0v9s5kOW4k69Kv0i+A3zA4HEAvYx4YwSCDpEhuYBxEzINj
Bp6+Pyi7zFLKbMlq34tipZRVjAgE4H793nO+40NdaJBvOO3K//AqXNZJU9MHwTC+kAiwDC96sWeE
J8DkrZ07X6mwfegvnOS92aTWy/BY9nyhXRxIklKRPw0p3IbGOqcBnwV38WyjFQ/1NK59YQ97yraG
JnSRrAcXObuuvUGZlWtccAhTfKQDRGTAGUR7Ylo7U8O3lbfhQTdm5x7HxQwSUJ2+trQC9MBHrE1V
ktgnzLeHCpxVWWwsvH8NHJEloaK1RVB4mZLXPbAphB6YpXwWLfG8VORMMv2FemYhXw7Z4LQoW8cd
W5oCBE5Pd+cIzvsCgC3t13iVsYa3cZQgfgi3lpQfOJngCQXscon+nsj5BOuGy0DP7rMmeWfd2JHq
ekyybk2pRiihtO5+f2dK6x83pmeYlMiOTvoT69D87/92Y5IWPNmaQTJeT15hULqbIdfv00R/KhLe
65S+YX+2P8i/oqEfOqSGvAGPhsflON+ozJg4f3GLjvMWHyHWgtQg51m2SypYGrpvlAxPoQpn3qtk
WD+wlvcc/xN0ZQuSbN5RNWOmCPede5m6/ErE5LbQgk/Trp5bvX6elPyeGs6y9JS16CR7sI58dJGV
HZ4e/sq2IAik1kQYYfeCEQ/Bb4Nqw4jzK71vfrNajkTFOlFzHsZq6TrDq53b63HSBiKzxLboi2vo
okTQ/Hu4r6+/v7Zz/fBzfcEBwpQUvvBxdI4bP19aoQufruAcviNjkhqCBPQY4mrkv8k7y+9z6n/5
MbyPuRb8b1+ZJd36AfmkEATs9/Mru8wNh3is/TXna3TpsCkZdleKZ6yGSWELfd86AtkKu/DvX9j8
577iGQb7mO0BbDVcZy5P/3Y78bd9o5k1Moh57IYXRl91rU8AbnmGk0jj3gAg0eP8q/X2JGx11zYY
zDLkDTIcuiW9khGM9qPJUAbq+txlvfQJN4Q5Pf3+nf7zy+GNyvlgZgiKG/OXmhxRFpTNDm96NZjv
rFpHp7C3aZRfK1TdlS3uwIhOQ+//4QL9cx/4+WV/2Qf0Kc27CqfkOkT2QHOG7EorTC+uAVjh9x/Q
1v95FOC1OMkaZHvxbfxaWxgGtKiqwoUShAODlOZFs+9tVGQiHzf4yfeRlhGBPtcYEzE/XfziJe3K
BucxmUg7QoP1zFczYgam56ARWR3kxksETqmrim8hY7t+rK5TSsMrJdoYeBVbrawAaNnpTUf0A81L
MO5WYDyRgQzkw7LhzM60z3IolwGjSQBqekZy6YQfPZrmOdQplsWI09G4Kg/pNP1USDABDDMeVeBH
ygy/glLcMeY9TVhlnNbaD2GRQg7ML0GnlnJUd2aKT7vQunDpRc7Wab9oaNtHxPVw0cU2tmtSqibv
RVceJHppwPpLZ4wF9WFy8WlSLWI6hWuPHBbNBqpZhAZWdEHYafweVYHEiAxsITIGb2ljYqflHYpt
GYCqd5mnqhx4lmqpE+0+v9WJE1+6IeNX3a60pQ/SaJVHap/qPYneeJySFjHBfAT5IVTtHoYc5kZV
5a+ZoKhFrLfwg/xbmoxP+cC3oEiUgSk63rWivCZEW4HLiN+BQ30KrGaNNJAFU7xEp1TgZQ5xXDOA
afG2sdV5HG2LeCzXKoVVlQVAG1RFEprr9fc0Ny+jz/7YlQzDJ4AaXIR5UjKVx1l71fb5Rfb0Ud0M
DJ1Gu3wYVpkdvNfBiBwHy2qotGM3plyYNvpKGNPSHo1aqbggqD9lXFwaZHWkxrsLph2nsOGjVSmL
E4RM4DYzy8rVD15tXcjLvHHL/tQTPJsRC+JG9VWRXU0GrHlbEnlb3Gv+U1SjfkImT9C2WLmlB1iV
K1dKn6+gRg+hFdjDjDljhjLD6RsgAam65F4p9iJ7BxMzbr1ZK2C5r6aGgzUa+CJqs7xEArV0hCun
IX7Ns81rUmj3QVleXH4to6z2HeQxVqdk2wyTIBCkQYKd7ce0fuR/8IraCP3zwJWxzknjyTM5T/TN
B5syTrQABD2107QKW7zRYkufMpTVLMte75yVa+7m2uFHMHxlk4Qd5fptrWWrnFgZYQQ9+yBVR+u0
j7LmvytKiwi7I9oOVg+mxLR8y2RfYvgrB+OuTqeUOjd7jRmfpbZ38BPqq06qZzo1DxTBJ3OUnKq0
Q6chbiK1+iGwKXGG3MK0kSefgURL7cTetszGQwCTqXZx8YRGQMHMbi5i6lTZfc+N4QPhCTRndxcZ
KHSZ1M2x4813hQvGqdG9OTUboFD23mRmsuhmNHzprsfeRQOXQErLBCajSaNPARlzkfbqTTansFfP
8VyrMzPm4eznYfQIFKGZGPsLLgTBaM3Sbl/sZCZFmeQnoVwB6gQdP+4h5MeftfVQG/P4LojfC6AD
HR79Dcr5cU225tFJ1O2Aro1I38+m9psdx7Nzl2ogsFKKaq3ntftWUir0n3GKwF+UOn27cStBzaVW
91SK8rkOnCMnGrLfen/Fc7Goa0AVWBo2uqKnXHEYNqfm1HoXaTGcBiS9MOyLQ3DFUmrMRMRtnFPX
CBsmEGAruoRmVW5CJ7iEo6Dahm1cPei2/WykfDdO2BwiP99rhKhrtfMQFPYTbuKTZeKH1p3ThIij
hun5o9wKGORUmoQZ51l3eYGyLAGCpom5I4OnhbMhSOiKFA2X7DisbcwBc9j3cb8q2/ySaWqEvzZZ
+A2CYuHeNnH/xdGmRsWJ/dj033wnJ3/BwXn/RnuEN603wZp27AU3+oHruMOw8lIYDHV041FGmbfp
gwa9XhNd4ZitZcujY0/x2SlxxwsCqEHC4rGC87jSS++pzIJT5/TfCFBfyrmscwnwXWQZWyYB6Rjk
0/BdTOnamDCUBH5AiWXOkKB5RCnuRkZFy5YmP9gz8vHC6tZmLOxUZbDK7RVWMUgrLguFHKPrAGdB
hvwWgkjOxFSs+nFmXjlvsqW+RPlzdDXF7KNI7/CKDCkyfVguEWBTxNwZQ+3RQsKfadkbQ6+F4UAO
Q4i+YuzA0czgKdTsJSe5EQdBQDQ1UUfJ1UnDZONh7NGsaeeQRoWTztgiIgPHO+2KoriipV8Jez4S
RRTYPOyvBEECnMwOZVaSXY1a2NaKZdAjOQlsRSx2fq2BOMMmbV/M0bu2vcB7pn2P0prnKQ7ZrOqt
yVy2tdHQGEP0nlf9e9DCbp7aHeK5Ty+NPi2THhM5hxz7tGqf9PMna1MkIJLztf9gh9wj6GJY1L1+
FzePqsPuNzexvTi+90LzjXQ7HfVb+m6XzLFqPZ9FCRaSV5eW52gojOrTH2od858tBY92tiVdD6cJ
h+xfyk5RWFnR5oUHM4cipP4qBgpPIpVx1TUgZUC9AmPh9Mv+thwUuu6gujjog1ci5oHsSh9HlPMc
B6x8utU/DXlMsxmnS2+IczVZl3jK73w3vAOLJBZdi7xKIwvr9wWb9S+1s8nLCIvMLn1uE/xcOzPd
cpsuC701vMt92BU3gIMLbiuEjVN8qePquazUJW0cFOVGfTSri4nXLw2o02ROuRAn8W7I+zdIdjOy
Ob3MfYKkn/ZmyOiPrrajeIpazdmbenG1C3WtRXiIMkV6onbISkqz33+iefjyywmIDALLwJgpJRmx
v3aZ1JxfAmPGWU+jRzZ2rl+VVZ8Lu6pXCcf2XWtskzp8nmYL8DSY8/QwWulm+DTaRAZXBjd/MhOW
q+AhjhNjK63oy4oq/Q9NOPEvV96ybAplVxDjwMD55yvvW4PR0Z5w1nVBA4hErJu6nM+R81mWU0ng
E78dZtJaOxByQ5ZNJ2Af81uN8bT9QFc84gDMCMXX5c7p5D6t8+vcy3QMnhM9o7vEF7RAIfPd7NVd
QxaVGQ4n3SuuXdGd6PkClwdLnkBMBNO6JCETXBzHoJpi2hk56PaZd9Bi6y+ft5elfzip/stJwbIk
tCvmQozef51T1ZwGFVgBB9xneZ3KgsQe+nHI6ejOYq27+f1t8a93BSkUzKEcOo/u/G387YzoEFZQ
eAV3RRSUFzWxWkx09GS41E1YCLZy8FYR3TY3Af77F+YBQ+Kqu9Q49q+rRGNWUeQhOmmooRdenoiV
yGLG3syQB/eR1N3VlAFogoeR/aHh+m9X2GbSSGojjRaSjH/+zJMda3EXo8MB5sZSL21iVuV+auk5
DjWUEibqv/+sxtxF/bn7wHpo04FwDYcp54+T+t+uchHGSqRWjfJHsYTnHv/UddCzUsSxog9fUGbB
2KOO+9FXaVPvAaPg5ceb+P/z7d/Mtw06aP/v+fYVMm319r9uvhf5959m2vP/7T9pN/r/mERoMzKd
9zPDs1iO/pN2Y5FbI3R6ybonWKfmzs5/0m54jP7vDFv+j2eaNJwg7os529ty/6sp9i+bqyPYVJmR
s6tKEEme+GUSpHy6t6bh7mnrZCxYeJMs5B6SszLWULnySffagCawEJ1q+6QFYtC8O/CJV11tIEN3
7isXTs7ub5ft8teN/Pc0m/n6/P3+nt+VyWVghOCY0hDil06KbeA2qrJ+7wx1trcgCZgMFdeu1tD7
j3AZ6Xq/iNwBWb0/RgsTXPxyDGC7Jf747MAs/MMDbv7yvNFns5mB0kal1SL4z3wV//a8GczR/Skt
9y2RBLR0q0ugEwXAieoqCaASGc6fCTubCfFiwcja32jmDWoaby2CeDgVnbgXbZ8sf+x8hqqh04r8
C/nVbRfow2NkGn96w79serxhKSzw5bbhMDD+R82EETe03IneCkO0ZSbtU5S2as34GLl3GpyUE0JH
TWEmQsRZmlmBurUZkPS0mHQqHCHQuQ500E4U9oB2QHliwUg+opzefOdof60kH8P/Dr4X//J1/7Jn
/HizMHkhCHHjM7Iyf766TaEVGDMhkSe0mzjQEg4HXLoLFgfLgP0VRIG/GoY/7Bc/huV/W0P/elVp
GhQvho067Zd7zJh6Hk/b2Lmtg2UW0o5SviLgmL5pqM+ANtW8lTpGG88m+yfu3Vtkc9jQvT8UKDT2
f7nb6e7xJTFd92yCIwDl/Pz5p9EytWrKdyp1oHVFU7/PPUw1BFXubUIot2ZtX/Jcajc/fnRwFvQa
jmYet3PnWe+2dVie+cXrZEDJCnR32IY6OReO5+7xHQIRxBPuzpW8lNCqDDDDtVYHixT20LIQeQTO
X577cSjO2YzT8DiDjka/1iwb41RfmVuO7/cJqRB1PbpPND2easN4KjjAbSF4T2diUunmyGVWwCH3
MnftIl41U9h3RFJ/cnqvbiK4N/VspssIN1y6k0y2iG9ffRtUMVb3cy+q9oAKsNnWrsu01+m2jIrx
ErnNBovBxuC1nE7/6BJiY9ES0mYbQngXGgxZ/eiZk36DZafAhgZPrDch+eIo2Y4OQYG2JcylDtRi
CX4ZUoerQ3KT3XAHRSo8aGbzmTgftZf29zJD22iY8vJjSl2pW8so77WIbg1+iW4/xHQdSfbtg/6e
ZBfS+OaQQAB9ZAdb5nMDaHlnGX14i2MDJCpYDIpeXT+1RLtmQeLfpn7Lj4ZeHOmzOMHLCZMx4cm7
SLXigg3R2o7zCQ1Za3UxZiauX9z35kDY8tREK+ygPnZScua7IJnu2qRalyg/kTh38mBWNJMgm3Ci
U6VxUxoA5dKe+AdUcpgoPEIseLAPf1ioebu/3rwGKBrmEWwejiW9X4efwpdCkIi4NUacm9qcEt0n
7dH0s2bpmN7MpG0uKgmGLaxtcCNxB2flkzgn6L12iS/CJkwjtLxjXHX3BB+WGz+E/Vu55RUv9GmO
CrPhHzERpOOTimnryjm4yFsW3RvZnIwhYoVVKsOmEkNMTaP2MJCXWzr479Mjy/qBxmy/0YvuGpfT
lxOukK7TnBso2yGtJa0C295yzdlw/HVU9s89bZq0qkkQzLn5dXgPBNR3Zf2c514LJW8457mPCxdk
JzGKpVMmmJLwbmhkvIk8AQPtud/pdXsBmiT6lL2NmdjKsqVuI/n16g9TJybNy+nLy5IxAfJ0zOOQ
jdsUw7D2kUkaUdZrE6nXqHoY2JchU0e37dDTXASMapBsVvIb+lRspZo9d+0ABeiBNwJZqTcWbp48
2nXJEC6jpzLp8ppp5onHd1oM/TgtskH7bgF4zBzvsxBkVLo2CdsWdBaTUPdFGBU39kiOrR7QR+on
3E361dVhEru0mzV5qklvJKOsoOWuiP3skA0DE96ZwAc5Pj0qhZ3Mlkm0xQVHphXRYBOd6Uor0M4X
/T2t5X3UyPjGdWj+RK63RxVs5jqgyULfEfh6MKpTVdGp80fjeUr0npj0vR179dpN2LaGKNzFk7nt
tZhJC8IR+o3inWB0rBAh/vLwJWqymWrmn6wJLRisqHOj6TCUyWKtOucmNHu5N20aaXX8oFT62jms
XV4xPicGwirLyb98l152YUfxkoWF+E8wSqotSDhx4Wshujfp8dA1JIAk+IxBtDREy0ZJTDLXAKcv
4ii+AmhlES4xym3bvYU9S8CYEDo8CqyWCDcIGgvodQXuk9Us82S2poxGBOIEgE/JXB/RBJlOJt9z
MbI8jMF2HLXvWKevVjgttEJnzSa/FeHWk43aY9F45XhOiU2rarBumEpLX6pHSriDFlYvNfHuCxnw
AkBnwKnfuHRn68DMNm0TFYcUztHYcks5lblBP0n7Pjd5ZYiMZNZ3EIp1F4uWpR8Gm5qL0Ujkdphw
yfQe8N5jm+a+6W2HzrqOSz1KwZqkbQfCuRa0pDxaYwwkJlArAtacD89tpaSPDlhoG0MYn3XXITZS
4cXWgNZnmWClrsctua/2M62RBYAR+QTfRt24AbOJCERo21ZIzkYxbtC0c2OQYaoHlXuTeqfQKr4I
3dUhiexCv76NCw8pf5pp9MfGp0L6ACQMVg76tTHb0aYx428hES0Lm+gOYFTDm6FT9PRGsREpRW7b
6lfDUQT4jsM19OcWmXUDzdrcYqjcRfDb1pURvU7j51xh72RNBUMAyQyBmaMeEsjSbI3EGoKMvw6S
nq2Mx1tLpNFRj4kiKpP+JWl6kzSKtlsPE7o+i3jimzrQ+pvUib5iIYLtZDsM5qWzTbQeElsYnQaL
95+4Pv3/jifP9daNM+ydpGeVi+yVP9qMJDoaiR6e/CBHhJ84zOjz3DrJSme0pYPEHRgHVYXRrYRB
ePMwSaQSQJzt3oWAVVvLtvJdurDtNz3QJtC8FplbRngWsXWHSA5ZkdAAPKgZuNzmR8hZ197hb7Ss
oT7OzZYZVeBsEh8Sm9D9FxR4C2ij0avE6700A8gVkvREGWAwHJN3j0xZ+PYzRWt4TgNb32p6dAoi
+NVs3Tg9tXIz6VaI6Z3BpELxzeASkwmMihqSWczsK+tozIO6hBfO5+uhxPlEIzMK9ZckQBPak8NZ
bKxTmnPBEMYjTcVo4TusjgmmqyAznRty21ANTN7Fashkzoj46NigF45pfrotSs90xKmXQCjwauaD
AGNvS1WyMnvNogoGaxlNMZsCz0A1Ps+pEmYUH6PU/ZJsAxhcD3ZOIooIv6y5JT/M66Jp4aZWLjAS
PT07hApUKjBJw6kOnkzfaeltQR5urb5Fcjc+1iTP4IS4ZdD32CrjYgcTcR32m9RbBFGDBSYYkNeC
CrdZeiZiN6N5Hyv7uQQr0xXVY2aI/hCIrmT88qovrVSZRFyl96TiWRsSjBnzabZ5CaSi7UU5h5Sy
XOHOmAuJGbhM6oIf18E6kgSVsI0vrHqmCHqPqYBvjtvF22bqY6DZt5zs3lp5Q4EFwGDcgVopq8p3
y1ffY6LccVCtrQyPhAaPRw/SG8D2JL+V9sat1EsOIZhRPlEIRo9xM1cL8kwy2CjwNwSWEUKxBUaM
+pvZmTr3n0pXtumcutIuVjZQAKoRZrPdmeCXZmUMalg748CcU5FaAGUx2NYZI1dNB4WeJESxz4La
GNZ3EERIFtoc+uT0XE2QlbwI1E85mFc/sCHJVQG2Fes5L/toK8eRuVQYm+u8qYhf9BjCtkO+tKu0
XTYdPU8zGx8K5qdk4UE1UE3x6EGk2nYRqdABQ7IwcPCytPm6m23UWshMdRiP5Zx71opr5qX3TH9J
JalunTJ8HyOWrqQE1ghtZos25oCr07iPEOYMZASwUq/Ih3UYB5urdvS1lUVxsamc8k5PsxLuqXuU
5ihOI2MquO1xt8noDi8Cnx/SGFFwiOw5yd30iBlwvh01opmNYJFHCRhnp3vJ9UZuK+sSlEN/DpIE
eRMrNONxvxk8UuTMZ3jKamnG+C67Pn2JAmvYNE576Or1UPnGOiuGO9W3D4LT+sYi9EnqAei5gVwz
8GlM54qdX8KFBvBU37DT30V19xXFyNkzd1KbysexW7MW9QLzKklni1bKlompf9L6jWdl5bKTsbsd
B4fU9sx87qo+WGsZaRrd0BxsY6ywIgaHQB9PTg8eC1MkgyC8Kfk0LLn3T3ETfJFrpq0aICX4TjQ0
qjhr6Y6s6t65kHnC9nNrKG6vIEy+lKH1q85tt2OZ7WGbf4qWGgG3G1Ve0L/JXjQLEXz3OrvYRRVz
En060N3xkRjg1G48i+PFhAQhYKWdsSempV9ZdfuDaj6xS+7cjlsdV7rYuLzJjPiS5cDr5beyQXHL
to13JzsFJXQnO1DnAJSaiS5sUZCVtbcM9ZQT+GKaFA6CMKFkWlZNixfZQV+oVU8qC8P1eIJeY9wM
yiMLz3fRak4feTacqkEeWwfTstTNetF0ZD1aDEmqLHWXaYXHGaM98/6KfgYzCi9o1ZYVgApGT+td
UoMuGCtnk2ug+UHbLsbaKu955w0eNJYRrfwEGtddhUMyZA2ic+9N09EeA3GoRic6SK0EGFQg4YsC
rXyY+ub8MLnpzpkccR9NmjpVefKR1slBqw26U40iN7TQjgKyNf4s5PdO3O4oeKK9QyEGiSpKlpK5
2trSCmg3lDTEoK5jvxZb07ejdZgbV2hUWlgfUIEDkeorDtF6uSfkkLwFFXk7l34IiU7FPDCuiGyp
RKkO0u7LvV1/R/ncHfSx7Q7cgR8prloojMGq1XP9wKxMnwFT39xiZDSrVw9Z719aD/6p05Roc0bM
E8o0rENSM+ejrvJWiD76QzX/UGntrbyk4gSBYqWuWnUwdNtn3hVRWliQIbBjHRglk/XkQaIlITNc
//gjeTnxXkTtscijaBVAQFqaPjhVUUU6sk1LbU1n2japj81vKNZdxHkj1ac3n5sNAHA57EhLMtgL
IPbVXgemmD9lhEhQ5rqC/gMhLZphD7uoz3nc1JdwVbRyPHHxumbbIPa6sIgwBEh7iOwaESdkNBax
OwKrztDH5XwTtQdMaYhJl6yNtj8iVJhWsZE9aHWIUKLP2XUBmlp6tEy64Fy3CDU9u3bPP34EIwIR
O1+V+HY1lK/bQSuy848fkxlduzSsVpS7AdLvRxkLh3E9uiy5yqzMOmaaNu66lPAWzeLern3ST6N7
xnhEZ6fVZ2sYTDSj4QAIIPE17Y6je2Jkp3BwX7q+2jeadSH07t4iFpI1/QQStlmSt/1JogW/BeZ7
pCLq+0muOuBwm8kJz/4wIjp123KlDXs/xow2BeG6isMzuOhbyUEHIBDA3ilZ2mnNWzWsXQRSGijD
AHzbLjGor6sgvzFoUKRdsrK4XVCDvUKqOgJFxHo6dpsyScfNJL0dO9bSdyDvez4QFlwy5kLAH5R6
t0Y0vQHuvheUIbpnfAsiahe/m2F0qPPmX2/lLGKSstoJjQtl4kbrjLtEmZdhyK6T696Kih1MWuq9
HMPXUAex1TQfOlC6ZQuOvMyYBhupew48+jTe4OwaopUXrkksllvF9ItMZzONlPO2iUwBDsiJXK85
FewGOClph+7tkKsHT0GwCmmLMNFOBzSeNDMBuBQ3ytAfHaWT1dCcJdE9C6toeTraYkNc1rPVTNwn
LK0rMBD1bTPKR898ZpS3b6OenDMCOBx5qjwZLI2J423AxjtqVDTolfctxHW+vOFqCe8ZrvOzHhtP
hksioIIENwEFKtGweeQr2jrULoBqDAQxpWY0H6DLQZP19CtNWhBburHhSN5yQOTuiSFg4IQqXyor
fBAy9pZtRr5EFBufvq7eQ0v7jjT72fBy4psbNF6RRzOndCjr6jtUNhS3IyAWA17YHOQ9zZ5rgpWn
DPuE0m8Ml6FkMKDIAeG0R/uHqaUwTl1X3sM7JFjVr15L+Vxonr2yGud+GFFJdi3qIxI3RrcEcuqh
RaNrfHK1TdMZ64bfsQcZJDle+/e179wV7rDRRbkDbOQfkQnyGEbTIkoo7Y0a85aJ6dWnBwTOqriL
SPGzRALQ1USePYVmduNXRb9tM/fNJBG2HIKGQX1SEe9lEL8BWVCLnX0v844wN1oLGYTUFVXVLPBh
Yur2rXvKGhtFBY2aQlXvNIFcNHw2OuVJvHZzdrrrxxX1YHTIsul1qCN4Nh3Y0KDpKetnheHMFWiC
hjoAsJFNgCNPuXid8oR1YCrEY6EeDZwwB6c3q7Vf8QShQlgKgcdNVcGHVzjisW5xkydiqUtUWnqo
iVXQONegN89N3ZLGw7m4zV/iFHyIYWqPTcLCqlV1sowZiSNSYN4cGZQtUl+pKb+HhW6vUlQuq4pd
u68Qw5X2WuUdbEILF3sSctInIm9VlxpSiEoUrFCoy2g5LecVmjkjZS85GuioqxEYtFT3laPFl7KL
YSlz81gadwVd2bXVmP1NdiREBWx+zADb7slXmiyH3lWe17u6tb9Xep3v68Q+hihstl4AnykmaGbn
1bPHscccRCxdsLPgVYeVBeum4gkQOR7zIq/uap+QDatpb1WE+rwIks+6hu7+WJjYAlQHZaTw133R
4kdQsgRzpe79uNzy8S2Mi5CQwhgmUliwpGchPMzSQkvKiKpizi6TPf2k4TIVTAsMQp/XyOcWzcy0
Z1GbG3P2hxME1rrTTLRDmoK7xNHBEgO7ajR9eAl4XqNO4Wx3xQrtS1Wv8U6jVtDJILA68CV9exs3
RPumUwaJsLyBhMNhAM6GWcXRKarlum2a4uj2l5Zq9axxXBh6Td3MQrHWISCFjOWmV9y3qd+vXciO
6DemYqN8f9gZE+FuvXTQ1xCQOJFcv+uqtsAtF8QnLy6+J56xtmaemdmzdEDqAl2pknuv4azQQ+bH
OI6dauQBBm3VT7AsRNt+yx1SngPfYwPDahAMnb2ym5SwV797CAwXKW5tPmdpZwM+a06Zqj/Khs8a
+DNviwM5rRn66XkCDr9pPQ56AApyNdjki/o7rTTux1pPr42fvaPvx5wxQs4p9TE5kNt0HTV3OOAj
/xZ2EZxaJFO7ihwuohf3yYALQjCNmDKjOLYSTWZaPZk9PGY3F8M6qZxxHQn0p7LWx43TDd8aFJxr
3Y077JtIlFvdvYQ6mGd0Yi8BpPytoykyRNmcN1pd8vaVKJZa4W4JN7IOvVncBaZN2ggP9hrZKgaF
NnnTLAv7TZI4O0szuz3QnnBhgOUdXac924LAFJLU70Jfo2tY3bj9ZO/s/uCFaXeGIrWBgWvPxH62
m3HTUjubVuodpR1whnZD70RTpD6OuXeukukFEfQNutk0KvVtj+7jlrgWYFyzsK2zhmJv4nHaWOzy
wH8prq3YCpciVgdXNtUu1SGHVq35pAQ6M7eLxtlFsxoHXj23zeDkfXXqPEQuf3QUFplkbbfz3aJh
OubX55tOUwDFRAwkxthlpVAXus4aIMD1wATVDegK1LJzN50O5Y52yJNGjb2FHUmxkZvmTgoeTNVU
3RZG9kYPBu9QDlVzrzq6hmDv6k0o0bslMzsq9dinaLDHoYm5y52+B3Xrb/NybBCYzJYtDhzboeSA
RgI1ShhTJ+4iY4w4OIgivYgQisEV8i4kzonxQXlXxV2FUoNwtXy4nfWFgoygjRO6aq9ii8gWJ/xM
hBm8TvB+UBgTpq0TP6T7MPOcmpPIbPWhp9iSAHL87ivcSk4byGPSaTSjWuJFq8y4YDDZS+F7Gx1H
2AoVN63h2T5kxdNm6Do6laCet1nyMoYg3/KRpcPqHDZjcEUtO8uWDDacdBpXrZebENrv0KO1K7pK
MSUvoLHl+tGu8DiqyT13I6KyH8MfzCp53EzrpPenjYFjjTFnhScK1M1+l4ntIBGI/gDh1RFzA5AW
HOzg3cVhS6hAMKFIzA9dr/Ejss66N2Q7B3oxD2rzKLTLmBZiSf8svNerItpkcFrp0hHjoln1snHL
aucJ7aSakfPWW5cX1k2ruqM1hv1tXd+DNbxXcf7qyshaVQ21fcG2nIUEh7SIHQWbfJ0wJ3XlnnDl
YWV2htwNQf/yF/011K0tWaDNwtPWCRE4O5njBYiNjoF9LowV6J7h2ubmtCxDICtKd+/rMv0esDrs
dYoGeOZWs8FWMKw8LZS7NlTNKtF1DhKtBhr4K+6n5p5yntBTrdaXsvQYA8Klxt5IlJvrEJ82gG8c
imOpO8O5Sb1ky2JH1gnBW7IjAju0A/EQ1MNKr3AqwShiJZ5jCaHykIKUg4LVJ76AdLjx7HDaO9b4
0UtGJihCdUAWGo5JTe0HWdJpAg95JJvCm3co7Rx2I23F2nvLrEi/do98aMKiCZLKoANOnmNsW5cS
OKsvoozql4aXcpk20KXNS1C4ZUsLKHB2reY11yQLjrbmbwfXqW9FPdw4A7yQzlbeWkYTVFO6VDyM
jxyOYPG/6YqGXyDG/kbvFAFFUNYkyR5tJz99BESw/1q1KmLkXlD3GKsCKkOdBp0/aKyb+v+wdx7L
jTPbln4inIA3U9F7kZIoM0GoVFUJj4RNAE/fH/jf06f7Dm5Ez3tQiAJISZQIptl7rfWZK600k2Xq
ehlBYXBQsmBbaKShZz1NiYIILpSVfxozb96EU1PMSrIjVDYA9fA181L77dtTfCoJAtNVysfAhbkK
TphJ6GjoJfmKWY0RKLB/D3WO3NtQ1YokeSo3gwLHMDEx1ImevMI7oZF0Y92jPTXWtFKmqJgMrJca
EHOLkWDRZzVrCl202z6HbmwduD8IOqsTvMCkSw3hqD1B6dZWhV7s286XKwpk2o5iJYNn13v7Kndb
olMRtwJHfxJNwwwesnvtCss8JNtimjWkJnFG9TgiW0+pbvBdKwjuITZWT29XQtfLQ1L28bqkO5WO
kMxzvz2m42x15e1+rmo4m2MyHLIs9Dc2C5ANWuV1nE/txsTsgagLI0NbpLTM9ZVNhBJjXuotrEr/
aqAbvtXUDllGVX/jNKdp7eNPNCnDTUPLhFdIul99HbLian5gV+CACG1WVJO2sYnU2kV+KtcdrpeN
NhR0O2yFPc6e66Rm74JLopAZo2Z/Jg3NhMTXmScA18zy3FlHp1W/EoBiAIqBb6agIRpo8X3dMovI
mA3KaO20Tl5SMoKXTemAPo9o+lQwxI6K7iUbJ20XA3aAKOXeqlK/+1KklzTcd/kujBxtQ17+LZtM
sAE9C7AxJLCrVtVlVCTWNIY5LcMMSWig2/4mdVLnuUw162w2apFLygFGUxdrn2jF25BU6jaSwCoD
VV9kbalV0dP5dyJN7JXtzcWl1LhV80FLBwwaOa6cxylNMvPCLbNygkmHxy7GadVEDK8Rq51TNNXn
uMnVS7OduoYanJ8aL8bcCwpiEHuPa52J0nscERfT/+fVutbwmqZx8ayrcWeDrH61UQPuQsOUi2CZ
Cat/txy3P/czX1NMsn83nMAlMYtX/XgU1ygp9XXJIikGR9WHsbkVQfASakCnZ2dFU+nvhGWgApmL
o1WZX3NSskbZvdRomK0xs69oJ9g52AkjW7m1MMe8ENXNSKtP/6Qq/H/J3/8k+UPr9T9I/sr8O4u/
/2+1H1/xj9rPMf6F5RsNtGvaaNYoAPxb7Gfr/wpotT7MuY+H0Dz9W+tHfg0gChSCpmVSonP5dv+l
/dOMf7mIPR30bch5ZqGK9/8i/iOIYBau/UcE5RvE4ehknCK7ogSGbPe/iaNB1Bl+ZyMryFwa1yOO
DXjVjfzqhUdR39f8i963zcVpUTw8HuBV00MLy/LcWmUCHwF35+MBp9BHynOheaxt1795ff3Wta78
kqQcA27QnnoUhPvJU/4bosO1GefapwucZ00oOVCv0Ao/6b9ktHo+HaGZW1khn3tcTsW4s9x+ejFs
QVs5ane84nRjKxVjy9K+ElGEP9oInjt3oveYSOh1X5NJlXUIIrwpDd/KjEWxGgniawx7ZVJVLug2
r6a8S296NwzHtC4/a7ddGelYfBVxZiypQfbrZgydVdkiGgmCUVtQ8W2o3I7uJTUstU8sODcOK6t7
oYUvqdEmv50qebUDkkwzfvU9BWt8pg1lctRF3r4v0ERQvIxguU459UPqCx2Jo5g805NVDAc9T6yf
xJjrGpZoX8QApaJWrdgmdh6+GCh8n2w/NX9kJM5MHfJdq+N87VdGv5f04557K4fDJTZh53q//Pqn
Hiv1h1wCakCxFb2R4jzHShN66UHOOaHnAUpClPTdL6b3x3MFOTrE56tvx4e/ETe6ek4T1niasJh1
CdG51mN3NjIHP5Ixir1VpcOuV0D9bDwhqxzm7qZLwvE+FURxQH4M95qf3/22Hg9B7XZLRBnmVU+L
bjWBfbkMMVEnmoyDUzFo9ib2s5zZIU13oRuMe7fuJ3aAnD4eYKSzN5NuBqfWToZ1oWAjVuR3rwpH
sg9ODBgAiea8NPAsFoOqo3uJQvpJDX794SjA7XlBp8lR7xS+dUxSXnNzpeOuiozOUS816Nf5lO4J
pMmPYBa0tel0zXNLuttS8qd6471lrk1s8ytrvKuSpf831N75iMNPdntrneJI/ulG768aXfHRs0xg
2h7dGxvMacXPLvECg/p2ydvsEvNAUFyynwio3wE0dolFV/7arqrgguOe+O2gr19slgQLNDkZO2JR
A2IZq++e2EtCtt0/SsuWiQaHkD3fEQs/OvDOFnvTUf2PN4jfqvHTT7Y7LBdhc7yZdTGn4JXj1ehZ
R5bUfs8k5DEtwx9sXG7ncmi7deyM7bUKLNbbDfKoTDUIM5zUwkU97RrHAkYbeFvs1GzM3LR9zkIR
fFWjxipT9+O3dFYGl4Mlntm9yE2lGvMwTeRlsslOtrXVeeeWvfZqBGVz1gd0SgmwibJxqp82j/fk
DIfvUe3NISBkjzvRfMfNQru+qniGTqCGpsSnX4N1Igt1/tWoSxJq5+9TA3wy8sbq3KWmtSqUU94g
ijgLKy3tuysrCveZY32XlnU2pI1fsGg/GuozEZWahAWA69ycilSe0Al+ZUnlvSvheotKWdnV1DJq
GWWoH0DmyUMKHGCD9Ml6Dm0/WlqsYt5pPPxthRX9ybuZLuvRbpgKf0cKCzsCGxcE6VD6K1hQPiVO
3Z9dgnS3ll8BqLWR29hNETy72OSeaiwSP42cie2B+laeVS0TpxpPgONtgl0DexkaRvWFOZysc8/9
cXIa1qxC3CuL0HInwqjcEC4TvfnS+NJJiDzSMmnpcXoESI6RuDZAFk8wJzI+Aub4ReQWki8i964i
6T3qQmiy/tsDBiWCf74i0dPpn68wZfnZkgKwLxNeeS/rX7GhJZ+GJ7qVEKkPO7dNP/F7EzkYi3fH
ihgB9AYUBQE+n1qtPJYu4XjSDFu+WnLaPa4jqZCbsKTT+fhuwzicAvFdJEFx1v3Gfimk8NE4DuPa
QJz2QuB0cLSF9fl40JyfIQGJUTIJzo8nVL5HvmHLjaLJ9u/oRcFHSxeJqoHvXOo2Km+j1/KP60ON
9Nmw+wrNKKfWUB9bkXYvTjh0u8EJ7oGOICtnDnt3EJDxQbG0NSEt4iNKmQJlZ5aXWMTpm6RQ1dh+
wTZmYAn/+AoYoWxVwgIw9/wNFAxsZ9BRJJJP8GwP8v1xuVMy3KStTYd8flZOIeMJgEtO2FIFC/b+
+GkURylXFtyoWZEbi0pQt+6q7p3AbO3Gthl+WCVQn83X80w+p3SHXj3wJX1Ye6twbIJTWE5ss/Ui
f3asOFnZtqZTKUYea4a6fBsizEqECq/TQKSfQr/oDFe/9ZwuCVnJzrPNinUXIUtcJ0Mp31q//eoA
i35WYrx9ROPQ3rvSbUgZgd6FpvdOp8E+I3u8lqNzcPS43hPwZjzDwybWXwXGgoj18gkNo7gL9u5L
X2TGBUiytokZG3iyr9C81M26ys3iNgZUg1OrjD+TJCZaD591Fw/Ta6s/W5qe/JE9A5ZX9ulb4Zdq
RbhShoaUUllJc37DYki7+ibRCE4fYujM7e1kOYgLcrkz0RV+o3opF12FXYlqvL4jVhyykXSd10TA
G07D3rl30jaeEul4H45HF7jvdfFdWc4Hrmn5Q5XqHDX4kMvCdw7EWy4plgxffd9PTCJM8wKq+ckh
3JeI56D58ulK46PQfqKZXWypgTbNRCTYPAU0Xh0ckNEOu7EetF3u2+0B60CxFWjPTiqg0lvZg30h
Cr1alarIb+Vopji1hUfIvQ0tt2+N9+wxc/D2fjUZ86At/R/2gPtSL6GtoOBGCoXi5ClqVyiOJDEv
TKgmiZgLyjLpDevRVitj/w9QPPrfbfMHzdUB0IX320RDgLaz+T1k6lKYfN8xHXAiZzCac/1lCvLg
V+hqb13gtb9crYdUk4fffRJ/j8bYf/eO8ZOLXHyDqvhrpM3wVQR8MqvBjL+KhOwAYgKmgyQldqEI
S1/GQ9UeA98ZL2FdUahOp+EXIQ87x63rdwaiZGOYrNjczgDAbRUXuk0ENKdV9GJW+kB7sy3fUxuZ
oTnxMiBmnS2guoLUiLkM7KcxvRnSyeaZVTbmi5d3zhcMdWRkdlfc2ZEHRFjI5GaPgAyF24K0Ifhl
21rQMUJWQanXNPsxS8NtOhThEaaOv85l4Fx0mA2wll3tRqvNYKvXiJtIqJbMwl4rabo/Q33NhYp/
dynqLWQ49Y0RVy7gKgE4U0634p3o38OpUNz5yYMH3r/rfg74zDZumMD9W21Xu8ez6rRLD42OpvRx
2un04yhxOpvHKfdHjmh3qM6PUxkiOGDJ3BeYHYsiJcW29neNJvsXhaZozQ0kNoXb1x8DGlLPGZGE
Fc54s8zk/LgcudQfSaKmlMG65AMAMpI4Ai1AM2bnFl3NqaoJ/krGTP9MTbETjPK/YUh8oHlP77pL
FIeKHTLR//dTWexUK1BF+i4iqklNQ/S71bDq901MEJ7nVttSY6KvnC6jMoSj8vEUv/LX+mhNnyS0
M9IJfTp6FcabgWokCFsP4i9wmsdTBYEoTxmOUEpNvFmis6ZNnzfpq8ok6DpIqV4R3JM4IA+/p1jM
ujK4GyMgkcDDHOVCOVjAPCu+9OjE/J19Tvk4bjVQuOvHZTwAzPDBeBeiTvdhEYvVP9cnFs4dP8cI
K+/QFTaJIfO3gZ9OwJXhXacypR7TIKimulZ8eSJpnyxkiZephOsDuaVlQrHWo9TcmyCPlNjCscbu
bpZ3vhtrRxMOTe0reUfADQrDQAtswgG4D2y8FmYhm11gid+N7uWnmLXCKm7tYR1UTf0a9z7rXpKD
ka1mzStSe3F1g3Rthca4J3yvpsQUV88jZo6zXsPjm89QVZYU1d1jN0cFBCjwdjWqZJWm3blWXXcm
UKI7J4O/QINJjWi+HsiGnKa+eZZZ3K9tVQHU4q2/PQ4ldd8+1IrnxCYnLq7VxJ/PTDZhxUq3GOr0
xe+15GXWdxluFT4/zgzHhhdXAX0KhBmtRdbDVsihD+kyJj0Ak/I7QdzZIq0s7RAyD74PKaLAZorv
ZaReUJeO20miNXc6zf80K7oZhjSGc1jn+EO08ldOGNgnWYL1kpZcyJLU6LfdwCo3psevqyz5zIXW
bqOWjWXUTsmnZ7YfWay115gwg+fRC0hImJ+WqI5xANLOBjrl1q467abNyMxeC93ffnWfslb+EByL
5DFK9ee67UpkBZ25KUPU5E7R2dtQ7w+P14OsyVmpLPO2jV33n7SQHpf7zm62qG8yVHWJ/0lrZmv4
RvFGVgXhULWgjWLUqLXnHZqhx92uNuHikFA/Qjr2JsALBpBNR5YbgLomv+Ho7PvUw2DnjDPAZ0YY
JnYPf8q1ziXZPF+I1y45ttuXIPLCQ02tdpGSlbXAvoR6yPYF+pOhZ8yxK3Xy7axeNX7drzRduhde
fnEgCuVMbrV78VrfOpZtdopttiGyzdzDUBnBAcwSU3/Rl3iuGR7pP9aHEMAwAvLglyxy5yPQnGyB
jNCGwO7HKzcgDiKrommj6IeZtqY2ZJoTJGKDX63sD5ce6Y7gQyZeF6AG6TT22W2NbdiYc4JtdxMQ
Df5S4LwhFqp3xGhBwgoVsZRkowR2XHHDc4a5s9+1Lp6PIDHZ39ns1aGmoPettF0ZBOaLEX8zpEYn
CKoupT/hfPZmnyBoVRpPBwOQO4rMNaSKpy4JQOi10r/0Vvvip72Ey8Rn+jHImoPxNRhSPZus9KU5
KVLafe8v+Uf1tdLS754MvL3wGijO3GLrZhI7y9KNn4EtB40SFMN90IOoj7JD0qq3SEOKWQhDnqai
P3oIwSNzTPZ2qCLO6POYWdrvJ+kYDP1lBvfLHj+aMV75FS3y2De/7UH7evynZTL3i9y6SDad1H7i
laPC8ZdmOv2iqoQ6F/S11l7h/SojpiCbRf3eE2o4CJoCG3IFkueyQDtZoe4ddZ1Wl59NF13Hn9a7
LkgQYCpD4e/1SCUHAmi/k8IKADEE2XOBT++futMoREGAxjzaS0TtrMLoJutM+8KUu5ISPdwzH9Go
1qzdVI3vho80QQK7Oj5OVTI8FWWMptoT4UWG5dfjclc5E85AodEYae82kUtPhu8Wt1B0Yp+5o0q3
pekuPUfh+DYTepesxl0wwwgvdLs/DlHfHzOW6cfH6X8O1ePRfPgF/DTeaF7920UbDLPK1a/p6HqQ
ScKT4Xb61Z8vCeQS+zCBGBD7TnKurJz7BI0zkl3vFAVfsqzt4+PEUk2/1kaA4VlQuFd9RcyHdX38
X4xphciNxZ4cTXIuijq6pkZC8kpdMcnWbnJuYGmdrd7xNtLJANZrzdU0tOalTwvrGCCiXsCnEl9y
9rHA7Mk3CZKjJ3wszrOjopTxklCDpnKesS5TulckdzYZDg/SACYU9AS/JW1d8LYO0/Gfa8zZSwv5
LQ6DtD3p3PyQ/Ggvd62HbUt5x8KqvCvi1oyPbt1h1mFfsRhNUxzqMXwnK7I5m0PU4JpM5syXzrr7
HnoYL/TIecl92vYWmfZmSHCknWR3zY9fSBM75ayablRC11Cvm1teQ/q1JgK1HqcBDhDmXyNaEhBZ
LNukUR/xxlOUPBRdpa4PvgI1xicUc196/VnENL2wIhlhM7tkhXkxrRL6rh+9lSBgn1CFzVAebanP
ktKA0CBqggYaOVv7yOiLEaBkur87Bb4tMBcOdKZzapflBbZGcdGgKuySSX3LWjv5sjkMYjTX7Eg8
OqmlOjbhMKzozG6hAeLVGTpj500aWq+hetM0cSx8fzyq0XJPAFn48EUJXdtEpihaAGf0jjjSVj3V
dJe3j7P/HOxqKFYCzACrUUwdGBQ41FZxgCEksH8wXZLfEFzaqVHnICDUzDKDSzxEr2x73NNoe8EG
OVCzNLjT3pScdLK753xfYJvrkv7ok2NIVlvzAf2KPOC7Hkm7wrHYt3F7cyca8ACbw01edO0trXDC
5e24KQGnHmLNI1XQrXy1UknSLIDHQzxIWSgMumG/JmEdbSkArGwTZ8vjZcr51TlF/l+zkh4FID4N
AEkJ4qNPco3eBxstfuUgznRK4eNA4bpg6bboYFjssgHdJ5bAc9hgfOMjZP4yMABJj71epP3NHNve
D6BK9nSn7D26MknEBs6gMcQn07X5ZQYTv2Z0YBcBmmCcAQ2TI5qONfCM9IKTHI5u3pxwKKRrO4y8
ZaknMAz70VjqNIlgCjGo5WT57AvXhO0yHyYHemREKt/eoS2+zihArKs6mN5LZrynaRiak9XjQvX5
3IGHaKZTGvekpLPRRAXB6eMAgJadAuy3rTE/WW/Rk6BumN59GL555rZbYRCeh0+flz20467R8/at
t3xcGLjetyCImzcNNf3Kp+vVZAhJtchmEsEmgY3GjgFZsD5YT8I7mlUTfbk+dOUq0YptYVif9BzC
8+MwSQ90Q23+alhAL/PKLN6GYcacemS21PzVDhUphQuacfemn8yfdqDoWfVYaLA9j3mVvkQm7WEH
GKs12N55GKb83uXpgSJKdX2cVX0AUK0X6MhdXE5ld7H8/lSXc3ZYaf+hsx/yGW6dTdPn+nn0tGbX
UgJ1Ky1BRBUh4jREQKx/jacw0vsJV1o/LqRpoK2ZgYRltFbzh9PxuzLnKFIwow2qyjFhnYED8bsv
A+2EIb19N3/iQE/fq8kKzx1RoQIT26E0g7+VUxl7PbVJrXPoHO/ROgzkyKMTt4n4AUgfG9YhHPJ7
beHNw8RoH+JuE1U+sqXeYItRGONxVmK7uLDO7ty+bRgL1yj2/9auGn8lBQq4ylU4DIKfYDAJuo2n
nsxxYT3p+CuPj9PeNu8J3Y6VXfJp2VmIl9+LFKUPgtYTwZsNaXy+fWrRSp5iPJBlaPKL9jY60Ie5
5PFAEILQahp79bhkYlLAgRU4a71ASD2V5ASp3CNwcpy0qwR5thmTCgpup7uAol0dwZRs7vBF6rdC
9MOzC09HtKJ+I9RcbJSjayhASN7hfU+3pLEilZgPiamaS53CoHo8EBKBtC4HGDOyrTKWSJnxpBUj
9hWF6RMLurEsRRcfoymNj65MCZHM0Zx5YZO8T7H66xA7CEAL9Xidl0e9cjDHusQ3PQ6Pa7J4NkYI
s0lJOWHeefvlTOv5zN0UlFujxtWUxRispuzvJAFXOUFi7FvDKHaj0dpbzYuSi9CcadnknrpbKer9
zGDd7429oQPMJNvCYD/FeJ92R3xv8ROGH3Pd5ulbgu1hQwSae6TrrC8nQatJV9pfIpuNQ1v8sXMq
EyHZBwtkcvTwfRmuOwQeBzyewaHW23hTUFp4XMqgsVVUtBZjaaBxwgUbk69L1wu5GJ0wXbC6iAnV
8cnBXkwIKnYm4Ly3x+ngv4o+Nvd08uKXyug+QNnH37TX5AKzs38yCdd/VniR/EQ/hNPwUg9luKk7
6DCPg00ts8O/lL5nE1IKW1FYU2YS7PNA+Ld+9nIZo/4xSRd4tOFh/Cc52UAM07wKKZqvMvw2m3/s
i0DICRZ9MZOvKjI6RM+O/TINzoWtMDnZMvhGQYdCC9ekhsJ74wUgnoOWkL6aeWTBznE6Pw5uZPjH
qfaeGqXRKSzC8VCN9L28qHOfsXPXxPcTopmbvjpAzZ1ewxhcsBciqVUMZofRZIKJqrNMJBw5XXe2
wI2osAVvuZN0LxpI2crSy7tZh+qZ9sYlsaha0+P/dBoLLneeADua2uLuD5TOLcR7TzRyi7vrUI92
TbbVttkmq9yykBmoMKFhoBN5XgzDIissdfJo+61rTD2IdUX1pnekrTMXXR9n3Pa32h2IgG0tGMcm
8jXHw5YxIFqulkaKbR1Uvdj2+LdW7hAUJ8o78pD4SYdAFvVfJQ4parJ7E9IabTr57vbv0kF9lBlJ
fcotpzpVo1mcmvXj/4+rdULGl4oTVIu2OOVYnxd93KV8fZCxNU8Xyk/5TdNaIL7DoYduwtgGXgD9
UA/tD2KiEySdCOqtFuMXGbSUidMyXk38hdYyQFrpt9M3ZNxoZQeINvRQ4tkLJ9JOtOLYBRg9StGu
KYzEh1yHJTKmKJwLu77qcVms69H+ZddZgBfAF69lHRJdoA51XkMOcaFLhw6H2rI2SPTdgy26ZQvL
CD6up1/6llyGGou0mK3ka1IjyPuSsN+9xqVcnbvlezCQrNHoQb4eSSDdF00E2Tf75zgxA1XNRByY
3/eHqpYKReHQvWSWNJ68tNR/+OA95VaQ/SW3kYF59FZeTKnOamhwRrzve4fQgVeSWYxlVSoMud5S
eqK9UJZ1LyEQD2oH3qbO8w8naoJPVF0m/i0anRSmy1cZ6cc+m35JP+i3UT48IU6kXWMU5b3Vw7Uf
NP3Nnd2v4qANBLpnFUvDqon9ZZSJTOwMORWHpvaLA9XqXzm9yC11Qsemcxg3+9b0n1u3ykmi+PfB
ABHeUNbXzelYi/b/PMj5tAnHY9WS32HjQ94PpuND2gLqrrO08Wsv3tZD7bxQMjD3JRstUFWa/ZLA
m93qfQdE1Rq/G8uo/ziz1XemMT4Nvr9upKp/LNhwJK1pxj0ODeLzIRnspWmd0s4Mr1mqOtwTyINz
N4jPQYT4I9NmI0aUfpMTj97J0MdVQ8mcUNj2lRHA+jIpBczWg4pcZFPdKj/96trQ/PIdPosE28Un
f/Cm61jrf1ngUW1TzZsLfyv1+vHLi2G351HTfoqZHB51g/ygLoiwL7Gyd8Y2sYi0MbmHbV4v3Mjv
VtkYZlsp8m+7T8LfhhttuqZsvrSMdE1DtMYZ+6C5p8VN1DObkFcV8+sTYRP/qmCkWoFYm9NYv49O
WG0ngh/X0ViWX1SN22wsv53II9+3wRKYM5S7doTNpyN6EJL4iJXYyF76ZKIrB5Stn5pxlwUOblUP
q0zU+u9BrRkHp8S2q0+xvtF1+IuP8mAaYPOYmefOCt2Aj9MnHp/ZDsEX9uLxWHuldkqxP2HgoZnR
FCw8jZoMA8/p7wm1taU5ZNg+K8PdjJq5MuY8YLCN9g0DsLErda9ey8TsPgjZWVOElgeD2tqiKW3n
qLupc6xMyNqd441vbqyW9WhqH+OUDFtJyXJFO0n7aKb6lz8QtKOziHu2JvfrcZnVvrVyeZ+3dpuK
T36NVVLFOtKW2MGbr6cLQIvaRwxuZjH09Hzqtg/vdoTXfv6u9F3yXVTUpI7PT6MCQvOx0r1LgBXg
GkI70vMtKlSCpFn4bYp4iJeFaqwN6JbtNEtkEO1tJvqzCxrLzWli87UP0uwvpQKGC1PPP/NBnzfE
32Bwu4udmtqKbUh7UOjinpLY9lehdHbSZ6GHw88N2vFICbjCNY+axHAoQw2UlnexjCs0pEVCxkjr
LLm5xaYm4BGncbyPx8jf25mbLZSDD8cUtvYSNT8qCu0tlXIfN5udfWqWSzpJqpJndm7qqTA0fUlb
O9/NJZ54CKeNGZMxTbW8/G32BRMo4T3LFvkrRPbwWkTWWY65Q0YMQdqDey7qkbqnbWXc4GILHBlv
tKx3ogefNZnHrJuIwM/ktAhr2V5EO+qLyo6/Spn3uKCrDUo689Z1Um4zYlXoCtjdOiRBZjkh8L+E
GIoZK80EKfy48+no3B6HRJFmylQMutsjd2zsLXluW25+jGfVwag6+ZQY3G7JZP1mm0zvs6i2KsRR
Fw0WwvRKe9eiVl9QWI9vLaq/tbZz4A2fs6RTmwYwwVH9ipMp3ytGLy2mcND4VzZ9BUaL0uUPNIBM
jox8g17kPfQM59aJ0L6FpKvTkwOSl/CG3qaBeCBpdIQYZ8YxEunfx2V/fr6p/9CIejGUWk7k7m8c
KkYrFlcAmVTxx2rJWkaxtU2E8aYMZ5XmYBntIPztmN1VVBMJDDJol4OajT5ObxIIQ5w4sqrk5GX5
eGg8DyFilxr3yQTFJeaX6k7NqSTWHIRD9F2Ac1vgxqtXrYiDpyk1nSeClXDdxoV9cubD43+MTjjC
sTiyLch9GJ/SXIpJb89RSv5qyaJhQcGU3Xigb4ZO+5sjeSGjI/n2E0r7qWGu44GJThkRKkk50Asq
+duJkFAqIZtzHegD9dxwJ7NiWNrcIEvqYOfJNJN9hDC5stCkZ4TfrWQ3pC9h/6zgrO8NC1q4npvP
JKxr72mwdm0yB+JaThfXl7+x5H8q1pD7fOzVjm1PvQj8mebaH0U/eRuahNBGU9zQXtlZL85zC4uU
3CtQ74IaWTM7hFnok5KA4n1jp/X35BQwLBOyq3uBnY4OmlOQrwBYg/Wj57/02KNZjgVsCwNQ4aqp
FnURl/cGkDPpDLE8N9HwQahom3beIlVe9Ip311gQSR0d/S6fSY5eAWMrnO61xD3cET3/UQ8pKR/Q
SXY2rrI1WwqmQODhxGG5R6iXYDN6pFEVayjtuYiA+oLumQu6RK+LmBccl/UH7Z/voui3kl0SIUZk
T5EgVz5XRrlgd6hCcs+NftxrrfSiBVjhpeGpGzsJfyfSrL/G8yFDnuYVpcR9yDK0Jio0IIy5PhXW
8B77DdlO20Dzi/3gGa+6lvrXXKsIcRLGuO79YOkHNr5/y+yfQ3oYGwJp6Q5BvJ3j3a42NbCrdMky
5P74okdSPQnLSq5KRMmVHRj7COXKp1zxfkwKXXvIHtfrbJswa9ZEdudeRor9SzdI4BoP1ltqWc2h
6WVx7TXdWOn83OXjFB679VxRem5ZjDrN2C5nOQKDS0uO/BiVwdoyX0a70tcE35BSkmprhdHn2m3p
LTlPuinSrWl7/onQKzKes+wq5AwAJRCX3UqXXvukGja1NYdNSZckwVZXYKVJpKtUSm/Kq0ik0Mzz
ZA+/q7DP9rSOJg23nHIXjlNfXQuauFG1fJHQhgVV8uY6lJDbVc8Ar8wRd4nfg2Zmb3/1uhloGtTN
ZprkFua22ooSS1uE+ZgXMmlEZ/XZStLNKAYlL7qdVlfp2NWKLoK7fJw+ntslHkKtXeIRiy1z0nE1
i9R8fZgWZabgChgRMboWUIOyTRtcWrVaT7SQ8FDq50L64dkepwU6xezqVh09xN690F0aTkTknRKZ
I2XJS8bD+meQCcG8OIXOXk1unVca1wjf69UvXfug0L139XB0H3+SiLFqp9vVt97wXvclO168KvG2
Fdj1aK6g2+Ldk8bI7BIl98bvxkOkTLWlmILpqU01enMcyGUpju1Qn9X/Yu+8duPW2mz7KucFuMG0
yEWgT19UDlIpxxtCwWbOaZFP34Py/n9b9obdfdNXDQOFKllSqRhW+L45x4xq/wzR566yky99DsrA
V6TXul7hzCNegUF4U8f+iQQzA2uPPS78IiiuwiyLLsIJfJfU86tvTgX/C1yCdusU8bFMkvasg0zT
20Dz2IFAa0gKcZUrveJXRcvY/2L0QX/pSA8Zp8/BJ+isQZs+D0Kjt2wQ3V5Fc9Zwo5EH8pH6XSev
fW0KlglklbPURe1gkNkH/Qv+yaPuz3epm2+R4/lXLvYg/ExFvrV73USVuPcywniKVDvDCg17exyH
wwD4ag2w/c1JbGR5kBCwSpxHynSukljScTYbjF9J5F59fK0yfXALstnWvW0t3Lp57fTKPHzcq5MQ
5pqlm736eGnOt25WbalIkoHQoZnPOT+9F132AzuUtui93TiPBFnPTdCzr7wm3SQDlu5sgqqks3qT
IofUgBE/p779HmAsf5HKu2u9bngDyXLqgzj7IvDctFHhf7UME8s91AQEgJR/rALBqP0o/VLGC2Fe
1aXe8GVDLanij4gHk4w6IWKRDLah6fnRex7FN94oulcGQ6xVwnk2hhxzySiKJ+azfqFEbT8kU49Z
2ZflveVr1WwRkrexlkFPstrhJlIUzWOuoWvYCtxlEQiionR0ENuDeaH6pN6gFRhOPQzzrZGF7XkQ
53IrK0wYXjbnYRXoE7UQ+QRbsorIjWak1yeave/16ujr07Cr44pIJdc2ti300HN79OXGEYlzEoiR
N0jWNZIyVc/FL/MrZ0BfaeekiLQyLZhEE/emFpG1dIciv/NynOh51BgoiJFam7aePGoxMxj6Q+PJ
owu3KKs2f+kHlIEYjF7JO7nS60q9q5auni7zr70Dpb8NQvpbKYX3MqPbHMld7Dkc93Bac1SYijIf
HAEQJAx6ub4WedV/lUV6sBplv/dFeVmOdfSWJNoDUL3uxZnpj3Wru08O5jr+hBBpikZ12MUsTLgI
0kfUd/jlUBxxOtntA6BNV27Zm9c1FdVVS9rXFey4Zt2OKr3EXRltMGZoJzNWAj4q1ACBx3qr1XMV
2taancZgcgStUOyxLZo0hTLkUl1q4xwsSBvgfXeTj7gZMpy2HbKmOJ8s9GijJupTFeYdyt9OERbB
ZiPEzXqZlFa07jQruMa63IMsrKubJoRs1ZqGeWtZabs0lRbdZxX4l8YJxwfLBsbFeBs+dbN6ykX5
+VxW06ue4tgt2vi2spBolU163tjF+GWgH1uGJeVl1/fpADgx2qvx4dtxh0nPOgG9KEIprgdW9SRo
K0ZK6psQgPtUtl+swDoP7Qi9ukneiFNFrwP3FdT9/nnUaA1W4+A92hNFr8Jw2wc7MLVF4nr+XVcC
BTNKTd0OIxX3Rh+zG7Mnma7qY+/KxES2JkJav2yg1q5z0CYXHZylTQdU4aTjOdg2YFfO9aqMdkXs
R2dVylYJel10bJh89rTq4wPGX3Gg5E10SxSIY4UKaVdkqKzrKh62Ff2g81qbLFZcVnThMRxvSCsp
LlE8V+usdIYrevrmqhjRBHtDA/VnStJbFHYTXSl4vbAh4iUFA+3eZte5qKTVP5oSlH8l+uB55LIO
pDG9xEH6AC40JwZiuigaaIt2ReJoKPSv+pSvfUwfaM/ymb1UFDH95eW3w+85lJ38WQxnMNu7rYtK
jZlxsPzoK9uKY+cMzXvdeleY9c3XwvafXLTXL7WmIkBUxvBUmxDcBtkEVHvQTOAuH+4zD2VjO5Tx
HbwKoAWgam4EWo8Vgw/OzzryVqGa4iumHbW2B6QIriRYoU+TQx9q4RG+eXjsIvPvZ6Jtqe2COF5+
/9rHM6eRWUHa37++u5l/5If/+f7thTbiSvv+nT+9TUORZjPZxtW33/j95z6+7+Oln2k+Ouk+ZmGf
hMcqH4MjRou/H9x/P8viLHegHiGYLJmUlVWc0o7yE8ySo0Vv+SLVjeYsGOzNxyv0xWQKA5HMj6mc
zoDUdRcTktwT0TIt0VYXaVdgVoi5trt4dC+COELOXOLanSs5wfbjizI66yBzXI65nh7a0H8PWcVq
iyrW0lOlwAxS1F7ktZ4xrRblVSoTi2m5YJNelzvHAgkmUs29stPgTaEwXputQHPCBo2IjjvdzZ2z
ocQo8vESEaFzgjl1+1HTJam+OePK9k+ZrB/gpsi7xHbB5qjhHfxlvOyNqTm28D73LUGPK7Ou6gdZ
Yh3R0WG3RpLtjaDTH6ueeEfbxIw9kHzQDNxXTp4U62ZMdETvlXVg6liboRi/Ek7U0UJvLBRypYkZ
AIvetMZQv3Da0EXKyfhN6/NRIcduQvrqMt66laqPDlPSqbokWAmj8ETVpJm/v6h7ujXuHSoqOAqs
HncGmyE2ju2xb+L3ANGC3SHPDVuMJMLAeaIN0GQkKTNwos1k7YuwWhp5FiG4Sk+QfbyTPQ/75hjk
u6JmsGGtGaywmM4464iAVhN4QtEbtJ3LRCwLGBMaKC5kGdBliKtTHUTRuh/jtQkP4mClMxC071tg
Ew0C/fwUkUq/6cSrofWnZAhugjQEuDt6uDapgelhFgCySqhcGVeC+sF15L7mrGPWZcMXqfcZ1wGc
JnpxwcPk5PmSTvsD+ivQQY4IudGKRypOVNAG8nMaBdSTsJlV1I8YnMp82iVODDgSGzwRTaTG9MBD
wqg5Gw330fEbkm5JFUlMSW2J3kmdu8NZ7w3uukIVvchVSv5NXBJb1WX5LqFK041hduynKjsa8qEk
3+8gUMHC1YKjp0bgApXdknQqesB5/jjtYgHlM6OE34k2Qn9CtxiQH6uoht9pEcQwCLRvSVVgdB2e
S5Xg2Kz6R4NUpSS5cyNn+JJOAKnDZnhOpqbdBFA5liGuHXDg4M5C6r0LitPrSQ03VnmjN4Z3gYdk
2gwCmEEG8tnRYWQWXUasUrN3gu45nwYq6I11m5Zf/ch+dltYOZY7Odsq7w5oT9fJlO/LrisebKvv
V5lOgqFRjddIaIwbaZbkLDXI1brkqa1riUs6XNR6R8xsBUggc4OM+9EbgMCL4rVL3I2FRzMTU3bN
DdIcNHt2aNzqk289qJzUIXShLs2RV9sJ9aUci+BUhih6LJ0mMgqg+tUMvDXM1uYxHeDE+m2+HSKz
2w0RGkYfmmbfTvI5qOByg5OZVhjLs4Wf6/q1A6u9dLy9F4v2pYCCuihREl/abGTPZM6iofNHd0+x
xVgrXTvopa3dWTUJLVHuV5uhQR5bEkTEoofKCvwqvWsuACP2+wiPzR309dPH/0UGfoO8rspzGGv5
ZddSYKzq24Ksl6eCEPRF5fbiipQrbPFeW63MEYB6ntXbBEatbucsuET6hoBteiYTmZVxktFh8eXT
pHX70KaZViaRfTc6bwEqfvZhYhNzZvA3sfowKdZ85eo/hobhv0m0/02QtizwKiaAjPbJPOGStnYv
e2d8mxcnTUd+kk8n9JIEl4vJYXXiTcmdqvXkNcizV6+R4jlQLPNFSgGMzChStwe45ahpssPHs0Gg
epcycinRz//z/eGn7/np5374kY9f8f2/jToJtgg+z1u3Ctg8A4ejmFIcovlhsDswud9ffzyzuqA4
fDyDhDaa5O9KsBcezIEM43w1HkwrODoj3PTKmpO5ZhBLQpLBSis9YnkLKHYtCd36su1bEE56EC77
6zq19KPuw1saRQnGhbyzw3hjkyl3sJwJql0wRjwC8K0OZdy+wY5uIb4UAEvqGegruroGIzg/zTWj
OHw8+/l/OiH+4ft/+Oq3p6TG3ZSmUW18t1eHiQLGIZDuvtL5SGVnM846fXn4eNZBC/n27KevfX/J
snfN9q/alfOxaWqwfdNYETKeIp7Qe+YKFkYjVDVRwFa15odvr8nRrkFCxvVBS5OZ1zMCj7GD4ZVO
X3UYkKWnC+Pj2Hx8ITdMtlfWRo2BvzfyoKUeaDUHGYtwpcdk4mJB2dsDVvNw6HCt8Ms/3oyspPoQ
TnBVXb8V5x+XRzmj+z6eFazZDpBkO8blI2dglfeJtWnQyXo294kr4m9H6eNQGfOhaq8GCnlMSMXS
9YxgD8EvTFQG3LWYDhNwO5RXhLgF7jgSjW60B9kQaEj3YQGTywN9oA1rt0muFOS7pUu4BgwLum1m
T9/NQQa1A5PKLqhKj0VjDuvIpQcWxbp3KNwtibtUSkMdRhmQJZw6PHw8a1XOpjEYAdwz1IbB0B2I
S7YJLJyffnyxDUZ/VxVXbjGBOzDjd6ybmEq7/pVU+mhtaJXLIqKD31Fk2c6sXDT5stwp25terNh9
mnTjDkIjCqxiiM5GLUnXuvKbp95yNwLl3Bt8VwLyUHdeG7NwQDm7QJfO2ggT96q2KHzVBYhsYdEQ
hH5G1k7OGOGhLR66GUcUj4+Wke4nlWWrctT0M9Ak7P21kgWvEIDmq8w/T9hTkD5gBW8dAoPWt1+E
oUhdHAgB0pzgvMsiKM4k4gKsU8kOxBpupTSkdtKQ4m03Kymy+qmSc2iyZlbnHnaBCwOK5XLCbxAM
lXpKibSTH+hM2XsXWAe3dQRKyI2iNYK+BrDLcJ/EOFKU7e/SsT5vEeIvBzeu3moBH4a2nzcHbSIk
x5SCmGetZ322suYr9uOypc8vvwVa/B8l4HeUAJz9v6EEdO8v+WdGAN//jRFgyb/Q1UtALEIIwwUh
/y9GgGn8JecQFylILvNIwiEX5G9GgGn+ZSKD8nRE0ihqjTnU629GgPzL4U4nSsS1LIcVGb/vP//j
UxRL89PrH5N4PvMBXMs0pYtawjQgBdgOet7P0SRuW7OVrSeLBkWbFpCBipZ+u0XSNQGWRt4NWnsZ
anTzsv0PB+gfMmFm8MB3MAFvbNF5B5vg8PYIuj7ABT8k7lA4rTIrpnNEv9u7pzyBFEz6gBj+fRb+
4U1++XSWC5HdI3KF5CMb/cznT0cnXZMTvBLKw8McDdc7hL+2ajXNhLUiTIb3/+H7cR49tD66Yzmu
IMb78/tJL3RwpBIV7rkBQBE3p2JOoettlrmuhqJJ/pRx8zmcg6NoO1wmOteObUp0qD8l6+ha61Pw
BT7lBszzVMfOe8PYc70BW6ozgvp0M1mILBZrD1HNwsOktfj9R55TdD6dR/4CV1pc2ixDHVv+9Beg
VzFww6JeQkGwwcrjrYoU5o4AOvuHzKPPKWwfn9WWRGJL2yPcUxg/oSzMZlBFm8EikM6QLaYSlDEd
RbDZBhDRmIhhmM+//2y/XD62wzElhIu1PFqVn69R6RuwA5QH61kmW8vunqRpjMvKwVJg0q75w5H8
5Y6Y301YOtepdCUDwueLBx7QKKqCwoCkhrySmuvcW0STNH94m384YULoNjF2Ds5cPtjnt7FGu9H9
hg2Bp6hclLlAeksVCzdRlqx/f/wY836+NhwoxZL0I8ORdIU/v1WB5sxLcsMhFBunStRhabLQDfiz
yHaWJLirDDWV1MDo/v6N/+FS+fTGP92H6OO00YmJj6WsD52/aa6cxNzkIRbakLSGibLIH96RQfzX
j2pgwXN1xxammG/UH4ez0irJ4cRFgjoYubEHebLstTvVtCffIX29QJAWYI/6/ef8h0vGMWyXSULq
yJCsn961T2Ju6JgiAUSZ/LyIG+c2QLut/eHD/elt5nyrHz5c6uT+bFHBvIr08hi7jv1iNzh3/nCD
/3plusBwbBfNh6VL0/vp0yCRVnNNwlsMJWoQpLZ9S+IbYavaQpldM6x+f/B+vTqZjPlnCqYh+5e7
eywmer+5LRb5mHTeIjc9ESxpSBLRQUJJvCwrFewxyiCQCLrma9Wa3h8+8Me99nnw/PwnzH/iDwfW
JkMo9JgmFxbKmOUwdg/012JiIIS9l11KfTQNXswB65MXb1tD3XYOTDi/tp9Aq7Kfxpv6h4Ni/jqj
eAy1tNBd27QN15sv9B/+JOxLptabCFXY28yQblN/RK4AxzuL2m3u17gxO9DNZRc1R0ePi3WnsuS8
yegtT4HegdeNbRTS7EQSDY9eEuK6TuoIT6duyG0LW/SYe5pW/eES/fWOn/9sKRyPKV+KOXXxxz87
irqyFa0SELuSMxqFqOrHGqJwsg3rhP6ziq5/f/X8erFyhEh39BzGNp3w2c9viHlJtb3ni8XYKn2f
Jl1Jy1XLCLho/zQx/PNb8clMHakhV+vntxqr0TESmWMytCrMIokNjIh69VrqXfT0+0/1653uuUIH
PEUrnTvj50+FXGruuXBBDkRYzPX/ZB8nobP5/bv808lySUBwcKdazseK+MeTpSYuXo+zuNA60lsS
663EZ44oir59Uc16G/cb1+zTqvfHVa5pz0PUj3ca603XthmZDHeeX62fZwThZbrRWbeVjxAvXbTE
8JJEX2jCs95VVOUSQYRfOGBFrcaM93gFE2SVhRf1pEp7I9XQCmlSEZcvUw1WwDjYgFTa0zRgsEfx
Fyd06BzgJBJ5iahwx8UM2b6/SMxaaFdMVlNL1ISDKaZZO0xOykLHHvoCxU3ruvsw7MnwI40zS0cX
/F+WtMuiRANDdVqToyLDR9EI01YpzF8Lc56hoTQsJ1nbFqIzcDR0E33l2te5ctJMX9WyY7e5BWJr
TIdySlOhrqcG12e0mpJBD6pFkSDYltvI6nwnXqCjk7PLeJLCXDF3kkkBZdINR2S1UaHkburbynnK
ellCb8ntsGSYGn1ffintoKZ17pQIuIFp2ik0LaJ3nCnfJAM9v6uURVtHEJwLeCVctT2JcOeOUzrR
MvKTwIANMugJSt1Bs5O7oQUxDovFBNC0iJCWuQepWl28Y07no9qkvuO5I3MpdGnJ4Kn2iMclBs16
N7nzbNwDkVHhnKqGwNW/hEgBk1OB0SV6yCzA1Q/CwU24odIaVMEC40zc7NMMYMp70ZUJri2VWZX+
qFJad+lKV6SHkayolwAIF3481LPeuB6kONeUZgFfdmB2Zc+hsLV2ryGott9q1YG+QjKbeoxGCVFW
6MCDIZhag1c0Gx8NOxfY4UZw8DS15exZ0FJJ7P3KiJTnPig0C3hHRtaztyZhSajuAGYU+UCVPxwF
+MNIS5CUuSUfqUIIFVK9Luxe+djrMC9iSIdaYSJmzG2qzKtUMdoXIMciJpLEVOzLFgRUDebRYWcY
X/tKd0m/wYEwmseWPoC+ZieW5A+aabqAM3udhJQ1G1nsLl2hUrH2p7jTgI7F2iOInnARezj3Np7R
ucUuNMuGoIqmbqdjEFLCQdbQ5Vgv4ghXI/k14xAEt22vNz5u/tDz4QjjpBkg68tqqN490pazFj03
WoQvMsxlV3NZxrJ48cJuDJBRR073Au9MIlJLfNNQiO4SbSo3YVSjy4QzbDevk97nw17pY+VDJohd
9ygCvXVfAtsIkE2NQI3osMcGkYJNSpsfK0be4RnTiD4DCFzUNdsJArRRVhu2Yz2JMATrSr4QIXds
jOXolGyT2ZNFxXP0bXuMq8xmVc/EY41RuAyjMOLYu8MEjSZzWk2K9BF9a4JMahmg8gv1G1Gi0oHr
6TNPcSbxwRjikCSQ8bS5P0DiLYy2rBpQsNVWWH+pqOPqD15iIWPOSsTvL62OQh+riK3qiDmvShpx
cmM9mKXmzBE6QscB/LzfGJtupAR4zN3Gqi7DKO2zN7PS/H2B1jDaER5a2Ji1B3y2i5pIr55Mma7o
eo6xmxbwrTRnnJS+yLwCjgzNkqacLTJBTfQTLbCx6p9VGHfFBaOwV0IlBj+Ug7/uQiPepFDwJNFb
KOLcW78lO6uxIsLmOKFmvUmSIcQME1eaOb1nvkgiwnbppMgLATKhe9awRLXTKkNTEt9OQVUP/nLK
SugLqx5WURjviswIyX2qaYYjlPT4rQ9uIPX6Om5HDMCLkolSnWy0/eEj17dpb9lLyi+I49k9U+XA
w3SmOPd+/L/L05wrcm/cOnQFw5aqzt8VutVL+/LpBclTUTtedV/q8fpL06XtvwpA83f+d//z/335
+C23Y/nl//+mEGax+vh3CWb+/X//3Okl4+duUbZ9qoPN3/6tDkaxS3coaVGNYYdE1elfZTBN/4s9
DIsbXTctpmdWcayDv8MyDUviAgJ4xqqEWOx/F8Kcv+ZdOSsvV3cxFrN1+J8Uwgzvo1jywxrBZAUp
2HYI9uGeZJUwr8N+WPo2dWKUVvZ1XDp5FF73XhteT1T6B412NYpfbYmmpFh1yFtXNRAJwowgb7Mn
pFpsVPV1GMLe4E7ud64WJBsvJQDP0Bz7IseYeGLlizy7ty6sFvEBJhJkeAaagGKyHsLRFdsIGRMW
QVRYwUgio8E1u+gN4gB9mjQZmIzDkIiDbdH/NeOyYrgl9YtBic11NxtqowPRZqjlUgZP/AQrFjJ0
YUNQeyP6v7wQ+34Mz7yiEeu+iq81co2WKopvIz/qybK97GrgvoRY63Ty42eHCWkhC69c0FCjHl0X
C1X63g6h816W7teMcv2AJ/5cEUaDGMsS665I2N3jj7NscW9i6NhnxMZOULErlag1DR/gIvTA4ySn
x1CsUST0ONNluuy1ZUpabhBik2A3u54CbDbTBfEH2CzCCFC5E71rsjo+Cy15ja2CtgUzyyIN3UcL
ypKDdn+dF5RlWlkdmgERGHw4n15iOK5wDb3oMDiKeQ0SeHtCiS6HsYI+/jUkisfBvaw8ElkN576X
4+OYI9Qf2yOWUHRRY3kY87hZFCGd7BAt1mTJe6ENkNKz5Covd3Gd3zHC30Wjfgk5dYUcDqR6lA1L
GMsDqcQ+YSKL0ZseGT8vQuXtOib0lRkpiPR86BB1wKi4imhJRRKJF/lkW0wW1ySmzFzn8sL3pksT
lafAHrboSL7C+QX0p/L3WccSOiHgYSVNpFtkrN51KDHdylrLKP6a4nrHnlfslcpfprNQaajmClkv
E3LlCkHRRXZvYQlmw/WhZmR3nhZPeymt93DUz/tMNpsGozqCD+8pmz35bRTuw0yD5MhiyJUljaLq
Ipoh2bFPRUyIpczSSzsxLj3YyUtCXN5HEp7dDOVUOKQYVPKvhRXXC39iU1hX0de61TZZ4dzFg7jv
bLJfQbUjPSXJ52Vee62qWm7FGF2DNZ+zp2BFx5N+NC1W8KY23nhA5Iapv8bizy9vutfQvCR101g0
to9pzKCZbzrJdeE62fLBZPWJ53pOKw2wpAw0Dc0wOs7FxBWdo3tCk1DX1t1tqjjzQdRekYhJFJoD
wFJjKdfLeGPUIzFQLdBZyU5PkHOGNW5V5+NlE/mr0KJ5FrBkWyPDP6tUFyPLRoXfevVK0KECw9nO
wwlrXUR/h7KUROUYN1bk3MdOktLxb7Yoc71dArN3I6amXgcg/A9uo2H4mp99f1mgQd4ao3Mk+Dg/
jPODYWR/PxPiTLNY97doD7it4EboK1P5DplmiAwP5vxQFoG9rahSYwoQB7AvENBB0iwmVstnHw9V
4KEXRbC59MtThaRKr57KSlabUE53CRkLMWcE61ynrWpz7bKAwT11tDttWIKuELvRTLcCnesqtFWF
XHnOlgvdAbHdEEFHNakLoI5ZmChNWRnb4sjFTUCTMuxtl9GorM0uPvgGXkAvPsJaTI4fzwalx38/
gxjeUQpYVHmBOdpoiHYOmpXV9qRLZUQ6DE56wgsVkpUICi232OWgciSR2w+PSPHSVSOLYGniwm6i
1NyFc5P+40Ep53XoW/qhc389aFvAsJkkyTXmvCljItnZrcGzhrT3U93aaWk8rQhM5pJiWQpqKyFq
Siuc4mC7JZIa4yOd243WuU02QUhNPkHg1XjOSNcYWIWZhcs5HH6pI9jUZiFMVSINN8w5qckES1Qg
v22C6MSltq7wErCoV9qm1gC1uEP+EHXyqcQUhjqAmGxdrVvINpsyvW24iHC3w+zxQ/TuXf0wJLk6
hOCemVNWptnPrKQqPph3UdSIlYOxfzmOxpYc8GaXobkBnof0nP52B7WwvDFikk0A1wDIlN6VADVy
xDh2Efey2nKUMVw0Uw6NDGVR0LNTqJERUYQeDl1snSG6brcCV/qSdJaHymCfphtuc7ARkeervMYu
lESlTWoogT86toEasHtQmSSaJdV10HoVEEPu5bp1XjlhGkhetjLu2CCWpwlrKixJtelejYDiVapu
aDx3t7FzUTkCwIpwN1msWSuCO0Ns8cu0HF7wdKmVQvNyLzOKV77J4WV/v6wmhcaukwsnkOPGHKxh
VySYxBo03rOqKtvYoiWZvg+YElKmqb6sXulPPExg/5aCNTI70IikplxMaz/zN0pMfCRdvtJrZ+gg
sGY1kKoH7wFnR16m40l4+UWq2vMRxucaocgtpo1p6dp1vZzUpWVDT8OuQ6tfBRuFTmpO32gg0GjT
OtBEeC6NAnJbmXESm+p5KhmfHZoNi04Ljobjq7XT9FuddHvEPeQHTncxls6NG4wVjojEuomQC9Re
262ccMAtXbraNXpvlHEVKTxuwiUr8xVkfGJ9zDhZTR0piBZhqPi49HXrIqpHWqLOs5waCDMZMfC2
RFfmkdeaFemWMByHFYyTL/uwD1YERtsEHsQkmmf6oQphRjNgN5eRnpL3QClvGyHiBSb13nrkB8mo
ZRtRxI8lMtyjKcwSxF60zqCBnrWtv+/NSh1r6ATUKamQmqNfn7rwPbYLSY9hQhk4BzMEmHhnYIW9
NDXtZpq68sqQ6XitN8k55KL4UY8hARlWj1SuTP3zRo/QJ4bhHYKHiC3piKkPwdhDFBN7EY/2purJ
86Hzm66bYp6TIJcs0MEfySE4Okjflz16/XXNFiXBY58TPbxI7G7ckAEoFyoKyN8jyWuyvK2jcbkn
qChWmACskxNB0usboV51P9zQr2i3mugaVOqkN0ivrFeIx6lyhIkNNWTYJV1wHbbZV1uP+pskKMHP
cBavy5xLkw0G+oAym9Zt5QF2THIdpPRwSLp2U46o8pPEboltxNPZRtWwsIl1Iy09PSP9tj2LLPcu
y+pu68ENO7PH8q4geRxn6ZVBuAc2ZilZDOCTrYC2LUp7YD+P4GTZdMR1IEXu15QaLeYWMS3DtiBQ
8ppSHGFS7NdqrT2C5Jh3lUO7GfXoyQr9aadScBwhZKKtReoahtXiOYdosqLToYHEKctVka/jqa4f
2jh8onrVXJN9aYA4SIiBiKe13qbmusurFwxzxrkioBmJub5p+vRrBsRpYXZo2GJws5uIfXK7TBHF
zt6PAr1MRmPKtt4MfyNMDVQ26UBQzEkdA49komhfOBocRty02lK0eYB4xOyX1B2GqD/YTGrYDju1
dAlaZchrgDmTq+pMNky9tJ92uriyKaaUMgMjEnb1Umldc7DMqFg6ds+M6HrYIvzJXU8hZ4YkrRyL
LDqgARlpmSVihVf01inIdaSCddH32H45yPohVspdwzPEy9bgSivNs3yc9K3oxKNXwMuRUDhjh25U
PCNoY3MD0mJReoAkBHwRRCNJu44kDOmyDcxdlgX3YyUuA2j8iyl6Cnu5zuHcLLuQBWF+G5eSiCUr
AWp4h31xyfIz30+FlZ8CvHAnqxpJwI3ncae1Vih1iFyDN0+nH3xJD15EWpgKY6t8LenHnT4eNCc+
80yCGSdPLTUog4qwNHiETkuQiFcT+ab3ya4F/HeqTfSsg1VB+ifVmTSXQl8EerOau6c7t86uzbEO
162pnmKtu0gahrsmiRkAc+dk9pxLaQ+kwicNzDfs/2t9MIzTSBb2sSfR1ZTZa13EYIJL9VbQ0YNz
0ax9o26XyUjVC/IMwjVFuNUUsCx0sxawTj2MZwbOPkgAeJqHITuMSbaJo/I9tCShhprzqAIHTK1i
YMDpTY07JufDWFOx+Wrj9jAci+Gkmw3ZTXqNQHoguIiwBsS5y77qhgO4oXtbr4izxuK9Sp1g13SD
u5GNWjcGWJ5aRoeJ4vYidPi8ZDVQvtT7laTaCA+Hn0NTHq8qqHqkqtgEH/JQRhN3BmtEAccuz91l
LRXR9qN7n8nsEv+YZsgbfQJ81Ez6fRhg1gUuPi9eiHWPxjLdUHUi1DmUgBAG6NmVxwIAreO6duTR
cv0NsODe1/OT7+fXTWb2uxb3o1dc5KlmbdKgvDZ7wcoGSg9DkjCXoX2bZ+kuTqN8U7D81DICcgJP
rVy3+5JUw4NdWo+RA8WDasJdroxHIx4OdTosQ99kpYE5GKf9gJa7CJtlYqKAlDk4mo4tO4Qm5v78
BkymZNNZtsWdLqZ6WagavW/iYuZJnb05WSy6YjhPo5Y/+uh4F1lsfpnSLloBHXhlHdOt8hbiOJPx
OvSopJfCv01DtTfqWNv6HnvmDEQYLi+5CazCXQaMCu6EBkP1alxZ7JWwYzxLcm6u69xvYVUTuzPy
K0djKFf1pLPVmn2dgzoLpa9vEBbedaJ8xYwa7eNzgTN+4XXzljrR2vVQT2o7Ii9cRLn7CPzsXqsD
tSpa+I9i7WTzjTkQv23aj7k37toxfnMHSmxFBwVPG24tjB76nMOWs+PdgWh6nVz/Jp2Ljmh3HS27
EIaWLO3SrNC1Ndt0jE+qsS6I6Np6PsG22tc+w1JNb5iZINNeaorxeKisZTGYdxJPzcf0EIYvsah3
WVV1S9yi/eDizkzhp7tjhNDdPmOFyQKd4B2FIvCM1sODiqezDK3oEqutWiTZdOGG7NoCL3yoy6Bg
kcYya3aw2pnxbA3lzkCttIil2EqQfFYA/2KsH7PA3Qy9W6zTpn6eMhv2Q30VBfXarP+LufPocVxJ
s+gvYiNIBt1mFhJFeZNG6TZEVWUVg97bXz9Hb1zjLRqYzWA2BfTr7npKJRnxmXvPNfjQQA57McBk
1U75u/MCWouShEj7Li0nphEutaVFiTTHzVVJjIme9/iRh8DJc3On9zynFSr3sBTPVjkCVpxpIp3q
HvLA+COJc0ZJnChot1VWetvi4ftFxutrTWUc2AgtSukbkL+cMnnvJ9SizrCK8VetWeOEa2LheYvh
ykWPyykEUK8t8clEz7yZiOyEeNy+h5my983FkFy10bI4a5WzfeqvOP2uHfQUumlSEK0JGeDCRMXX
ZicIycYKTNF+DzZq1ZhDPgQCuJHO5Aa5Kp4hCm3VIn1y454ZPR+Vqn82KKlt4fJ3s6EMRqmvjCmf
gsEWL24fv4NM2qGOnFdi5+XWhmUaFtlBB+qi+H6klWrILlr2FCk3qx1VgF1qX/Nkjgk9HgBXZmQF
xAG+LywyNm4AFD32A36EDZ8nUlRr5Bx6yq3lqp9sKrDfMOEZSjT+BfOC3eBEN3y20OkuSa+Pvpln
UA8KcBmNjNqNNd4TqLZsS+JNZWEmqRsdUB4R9mgOTlJle47cIFrCF60QL6Kyb904f6daRpkd1fuw
1fZM5Soft9M7NuMPBM1EYhS0fqHiLJheKa3wi6us5c1Tb1HPm1m480sZmoEZf5u5+GLETqZGOfIL
d5trx2ONuJiEtfa3xFa2MjP7Y04/JbjVois+OyO8a1kOASquf0WG9SII8FzF43BDN/PLgYxd5RCb
kEr4Y0PcWmScwoxie8rFT7nIBoMIJ2fF823UaRQUaQbjS6kbqNz1VBj3nJNla0IWWlJ1eLwaTYxJ
Pu3CVzuvdlFEaszS3Mxapzn3vNjvWRxhZAt/ZuHwZPQjm0PqDIcUzdEgPTwuffIXv8rIBEphmTe0
dl9pln45JiFiwyPsJb4vnAdLDbVRpUQOToREZ418GSkgmLLQ8OfRNgeYh0rNLtdjF90WrEZrfNs/
sdR9DJH1y4oZYdWLCJKeJUQLuX4zjil6cusFc9iLJB4r1hnjdKX5M8/6W+a5574DMzvHyzcCLtAX
HbkG7CTuZaMzXHTAHvRR5BH2Rg62M7+mnnZfLFQOPalkK52kadPoD2MsSPHUuoPgawtYTewyxqZr
bwBvOnSc1wt8D0qBaodPiexfJrsbHUWE6rEdjfPOzd33DkW6b4XEAzscNV1FmTDQvVK5rqx9kbYV
vLCrLI3J1wxGKG6eHIFYsG2EvzO729zAcw5o5tz3+stiS66m+F7NQ08yJt7OGAdaOJKtxx5r1+ax
tUK9TdhzVp0SuqttKTpfhelHDDAM9FS49lRlbqkutsQKgwyd+yvzheVk6tIv5nhaK/I9VuzmGen2
0d3mwiRFz6DzrP703uJnHe/nlDQZ7RKB1zrPYzhPPwhdHTkOsMXNpLpEEVa4MPHRqz/K9hWLTTzp
D9uN0yvbZ3Ps7BopAsmcI16K5hRT2a37Yeq3+UDSassrzLevQbXf9yJ6AWZdNhgbprCCK2KSQsRs
KovlZTBMGME6uPG0l89V/VYNNFl63621dE+juIBSODeGnE+mQlBTDsQLzSZuHg9vrE5scjwibuLH
PhU96ux0lCSqePxmwFy7flg0Pzpvjm6lXX2yrDoMs/n9KKY3xdKeRH6O1Ez73Qz4k5i+uMsKPX0S
jNioZw8wrcGIle8w3E1z/ML7+UL//BWDTl0NxECYGh63lnhirWdum2YvJvtQInPGZ1vLCGWGnaxp
NhHFOo1N78FIVI9fE9XZAg/XTwxxillvt4X1poPVZNn1FC/2jYbyWC9J5/epoB0JSSaX80++3xQA
GnnYecfYHgovl0PNkN324BTwZdLnjxp4RqW/mkqyHHNgDqDYs9eVJ65e4rNAOCSIeBgUknLN0uKn
V+QfSV5/SIJgUA57D/PgI3DcZeeb8agYuFj3D4ujOzXGLgaAsObD7RBOhJsW+BQZi/mPqXQ+YZHs
Hak1vB2L/jZUy2qw+4KZWPxF0Om41jjIV+Q4kZcLP5ypv/rhlp23Jmvne+CRxh58LcooAh74VkRw
worCOrEptlbhkx16T5FbfXY1CaKjFa+1aHmB7cd18tykVHJNVl5s1daHVJK72I6DTwZZsp4Au6go
+UEAQH/t50eYJEI0rcQ0Tc7BPtJgvoQkwTFEj7pN2BFgPSdv1phE264dzhWv2YnmiOeC3ngWvoCy
upmkRgSLWX3M7KFOnTceH8wO3QrfGPTvZyt+rWrSRs24A6FJ/b1yNPUQbEwfj/sa9cwtzXQsmRjN
V0tnrbucNeYk5RN73Xpvu2odxnO+XWyzWZlPHXz2mod8ozVFvR4FE6CMxAVkAMIfhpgMCmROfsqY
aKFxwS4Y4Ue28zRgxX1sImmtWc+SDYMRr621HZ2/k7PgDlvebJ3J0SoFdSntMUSdoZw1mpl3fHTY
qeHhacP7gqrOnJTxlKRbF4XGqrMLgnpb/aabibcigQq+jDH+yUEsDUNGJKdLRzlGpr6tZbSr9NZC
ODN8F015h8JBlZ7Xz53hHka0aSfE3b4+T9E21jktc1P5E/DxMy9rAov0PLa6Cyf6UXzEcAYG8nFg
X3MFVybN7Nj8cOBHn9NIwG/tP7Rc13aLFAks9AmOPqbVVoNCSoYF+of6p1YYZE0LCwXG8IpEQq3Q
6P+Cu5uyxBmOBdLL1YKgZUk5HIXL+SAsicCdpFHbXeiskvIOxut1KTC5OPzO+sU9OwyXHY0OjiAf
sbZCIMnoOw7p5JXwNiNrO4QZ90TdYQqFU+BJuiEjhLxZVfPWnlk9jBN6rVx6Pnx+bsUcZFn4w2Fq
2wuG4AYeqG2eCGDmy6BWE2lGhwwxmZOM7mUJOeoz1d8tDXgA8cOFUz/+KQnmCCiAvSYcyPAWNmQd
HoaKk4xLhEC+xVwvAlSW/huuzVLAHsVO+zQ2EQh6NGpabJBSUf2olEkAwpI+1xaPqh0JbUXhO687
pzw1KIwgCesbuvXQ70HNPAYgC9JDjqzy1zDn4lweHSr9TTZBbMEZf2LujBu0pNFeGi/Z0AGDkEr7
P+gryoAD48eYtsbOdNiGkTpH320/YMOqsg79w2iYSCbwqbIOZQXSOZV1MFgzLymR91x1cbdHwegF
TdSirWPyDZxu2ecIedZjk+Y+lKmQ4yc81OXCLrfUIM54QSiZ4E2mM25qlRNp7wwkbQ/82hmevQCS
ISV3nJ6HlFc5K/qfZqVdUjoSQrbdtZMUPGoJr+aE0ZNFPj4ML0QYRX6uh8Qy/RFBmWRsWX6ZDzoJ
QuDtbCYg3RzAOt2DOQXwbZsjzV+BwtgZHfdWobfrYq7ppVqDooxJKmrzEDPCeDJa87c561/MyOgg
La5HPjwd8jSWQVbTUZlZRNNvTR9OQV8gqi+MbTfWSj4cdoOBZeEdS1ecsjXs2nAnq+xnJezzVDtc
2LBcKiO9LyV9i6oIZVjkMz3b89QuLxDM10bdPi8hJ2AJyyrfgp3e/MXRrSw5+kK1HzhLnzPKYaAA
9oAoV7yqqT8Czmam0LmobR5zKjYrqznl8IxuWp9bOx75g+QS2cTm1PoGl1tkUvYkESkthg2Vs7w/
qBvrnEOREc64ioqmWEP0ecl56bHZw/UdiWM3+cNxcH/F1o7V2NM4TuyPOAQot8qgWrgAtTjZIm+z
/LxQf3JYtypLN8sfhVufM71TmLljjfE5AodNTCoj2pvGH+yOJEvJ4Hek4zQdvm3JQlEUBs+SBDLd
DUwuvRBYiCQdTqbEp8Ol0MFVUVFWgpfJSY7cywBfyiOV276pHXmThX2IVZ9vIxA5jPizHyV4+rU7
pD9BLRZrdDx0j/3krZEcwRZfHmPmGqJc2v12YjnxkZgRkNi8nhbGUimbIX+0TZajucbriQax6vri
5rJdWPkTeIWfTLbOaTv+npJQ7GxUNMcceCWYA/tBuWegS6wbd1xrg3gFMfbE1M0fEIFtzMKS62aS
amObdbExlnnfd8PrJP3Kbue1y4o0SIf0V1rHr41o36jLm4BxJI9TTVVXkejpewxMVgPsgE3h0IMP
LSV37uU0bwt7V9PIz0xl510MsLL24m9nBJY8WBDNLO+34enzRs7tE9jcvYlw64WEgPT/Vujzzzqf
fzu/BK9/SX3+W/rzH2Kf//6P/1+UQCh4/oUSiLK6/Vtw7kOV/Z9iIP0faGwM25M2cNeHyea/1EDO
PywDF5Hn2tJC3GOZONL+Uwtk8t9J4SDwpjbBNCb+Rwtkin8YEmm66xHEa3Or/q9yc/+uyzd003RR
JOG7I6wZwO/fXHFIdolqqPOCG7vFpi/d+Sh0+0MRAAijkcitwiJmeogwjzfPJfaBNR2Xe1Ka8WbF
qbkn37H0/+nbu/2HDOmfJcz634T5fCZ+YMMSjsGURdr631TgRhsvQvUmsfI47XXNJLLRUMmG6X+2
LQFEbV0wh6vInaanZYqMbW9D3/nXn+FvJhempfjbbK56XUhTeO7fvpYFlWKIipJNnYpT38TRL5gv
H1Pwd9vhkdrWpi3iXOl8/+t/r2FYf9NvozR1XEMgGef38vAO/k2/XVrtPPXS/qUc4ynGDowMSyy+
DWNz23s5wQHI/nPdnJ+l1K/kfttXue3CfmFENup8ON07VKAPV6bZfYUwj+1JhISSPIhYqvB8YNUT
3Zt1TSbzmKHu2A8JK3faVL8f+mU/ulWzEs74JL12B7hT4ywX2hGB8tOUdDBW9O57QeH1SIr57GM9
SHv2UHY0i4PMAUCQoGD441Bq24a2nWxLHcoSgcwY8Lnq2l2UwPwNO/0dq4/wUVpahyy7z45hvrgW
VUEvP+PYCK+mATzDfuQDxuG0X1AAMy6lf9B7suej/ujgmwb1kYxPj7EBsrttBXk7MNg0NZ4xv3Qs
UleTBkvBhp+rXJZYRBh9OlFmBLYVBtrA31iX/StxGjbhAG8AlJ5yMzSO5CVAo7GRtM6Zt4c6Ma/1
bJiunmO/lAIFclo71dbqwEp0y4yWuczHZ5S1R8BE5iazZaBI9F0ZRRhjtSlwJwM0Xj/EwGthYB0n
KMDo6YKVSyB8J36M7GCIlULbJEWDGk4wW2WhcTUm+4+UcgnaZvmBrbIM9CohsQuUi/6c2LZ2ILxw
1aSTxsik4oorXCqYtYZSPIgEjV86tZ8MF8+R3mn7yfSQG1hdt69mdzN7Jzu3rCuZPOKGdro+54N+
sMCIyyLVdwabEAr0Nn5CsLChM96SITZWPWEBmJb0xLiRYzFB/IjTHdxx9pWNWGV81lc0Z+mlGpd7
W7RkWQ4DU24G7QZ5Io/orEM9snJt8B8FZYptncgjUtHSp1EN+OZYgu9SNiyyYDtWVZC5LSLuIvCE
ezC+vnLto1UZKGE6dRvBSK5ozGBCJjvoIpjCzOVisoJZt2O0aQaYGXoMPrNC5LGZxmmLBIcViEWi
RD272OsJMmiRPp7qQd/VYdyCoWdAqKQ40qDRebdgxNVQ3tupYXc6ZqQ4RdkVe1q9ElYQSZS8PRDR
Y6mT/xD3REZlA2EgNnryqraK1RIWWVC4VFZFlh7hesMORrWA9ADKRJZeO2/Rrwvh3mA8m6WEJN4z
vtjXmBUvw5LM0IoKSjC6NDCN4Wc296jzCLaAOAnlI43peOPmjVktlgX5Wy9LebXRnw1J0hP4x4oa
gTE8KfLBA7iMq0of3gYJ7qvvKMGiwnqKkTVd4PYi8TNfc0HLE86kd5VzCHsIRQghCXxrWQI5oULf
4NjfpfzMGHlgoSaIsqwQMunwF/jAgUHcFxQjY5+r6PQgVwVRxUbSqGM0LAvA7c6kM0XSZ4xGvFfh
78GrQDjM7o0zdVq1ekh8a/Lg0jnsVjqAgqnObFSZ6JGkzYa+Lf4wHAqPIiMNb1DFAhJDCAah85u5
RL8wWFMr2uMp1i0CXmbirCN7XdTwKNkGUvv11lMKcaF3XXdLitgjnsmBojbq7yrUzlFLDHs5kOyM
iNJbT7l30SA8ImZJkltiDm9207ygOEW15UXZprdmBuxoHbd6Z79UzlKfFouJDTk6o8mPU3rsn0mK
QtbbbEzJz6+0A7T9alXVWX4YjGokn4eRR+h6Gxwrb8VMahKKk+TZYzJ41eSjZNV8TSC0kkkhgi6e
2FOqPL8RQDMEXkUNXvdKI7v+u7MNSMMWkFvHjvd2aN+1YXxvBxQWVgw1sR+HDTYVhBVEBzP0cS46
ST5zax9NN6Vub5rtlJjdapje854etAWwaPYNGi1T07dVR/KZvXiAgEQPh0bPKZszvT4y1so/Ous3
cY/xfWx/FVEp6DB5nLq6KD5wE38a0EJPbir9JKmyPdhtgHOLG2TgbWfAwhscPskR2hhLt5CDu+SG
WplD1W9qW29WZYkNRsHRboaiPSaRq+/ActHzCd+usi8HmMQ6XYgqyXP9oy/AfgwqGVf4c8KTRRfU
kJ66Mc2Q8ZhTOTsMkMRTJ8ZbwUm+tQW5NKwKz8M+oVY+Y+ZYkfM4HrwiQmeL8OSpF2RRIO4w/WVB
4Q+8NI0F/b8twz1R7MbeSExiueqmvIGPHFaLZ7pMDRkQ29liB96A/z5H1EImJRNIZZMtX4e0IIZW
H4El8TcCGglCw/3MEANtSIvDGlZx/WneB5lqQQz89aL1hKaFVUDfr696PuSCIYfZSKaCxiwCNvbI
u8DmABFzJElSXHogfm8xgH3ydC/g0vCroO3ztUQUb5Vu3i2OpKuLVCJA11IFItniAc2+Qg7E7SRt
8je15cudmxqHfevyCiBL7utGnBnIvBAG4pyNUvwhWlO7x400Ti6akEjpz6nWV7f88YcaxPdUxoz7
ZzxWalQVHc7w2nva59w73lmjvvVRK/6OOln7AzkGL6OOlYWgTMSgYOJNK9eDKG0Rog/GPnOhYqEV
i/ddHoTRWAVOnQ2I4ABF1yLeMrt/xwy8DbW0JPLEKi8lhJNwWbxLWsmQBZtu/5xHtDFtFf6ORvtt
QYtQkti8Y7A8H//6Y17aQBuH9lApOz7YfX0mtms5yNGGc9+6+yxbYiBP9rUd9J68FnnP6kmhEgwZ
LdK95ZkyOT9HcPGjW95Tq96bFZqVdInaK1y69mohFD+LxdgmF6uBf4ooSGzqzn1ISS4ue6ZgiDOG
MtQrG1F4hi+Nxj5VHCeJKZj/hdVPxW9nmcECNlp4qmu5AExltm4MQ1CHxYVtLZJ8qOArWUUF6e4P
ZSUx21TpAh2s9AA1ZcxxDCSry5c+E99KVynXkxTg8iL3e0Qd+pQXGkKdlF8ft9i0czOnRWuSvXmS
oueHW1PEGUKrToRP+aHWZm9J3Z7x9Cu45xSQjebll37o9oWpUQVAXYUpwPzFLrnQjRQJl2v2jxZ1
PMMEeehaIyahfLRF5vOmCK2BH5WAJIc0KMesavJ5HQZlXaMC3SYkrNI11H/JOHy0CuR8yct8zEnU
3JAKGG0MGy0aoaLD3QgTPFJTVZ0cvHXML+v3pI/njx7fToA/LdomSg78K/Jxa0eHWS9hFltMOgk0
0e96WE0btDEbC4781W0ssYJvkn5zYK+ULqYfZRGmfhGHCW8o0rNRjlCAqukKIKW4S2Xnzw2a+xAO
xXpI+3ADXa48Z0QBs9Yyzg5RGDs89n2QV82fdOjmo9Srm5m12la32S4MXYck0m5+xYCTdqOK2iBU
fOGDYoTUEQ1sOn3Jz9j/sNAEeVmkvcwo79BcNf7cRLrvIYC+2nI+htZcvCeqPKD9as9GiEq+7Ej7
w11G+Y3T0O3qDw+3JRFFBNwyeSG6ysgsFt2KRy8s9Ls02B6z/UOPTjBPyRPtS33J/TYUyZPqScfz
aAmrJNlqbgQG2tPjpzRG1N/E1pO9nNtyetKWbNgNWtrST7j2OhTyZ2cDc2OpHwYhcuY7gLVfUZRX
39M8BQTCoo8uXnjJJ79fKgh0vGYnsH3BNNruDsNtfqxleZw+7IgsMknM8Ysk0TiV2bOlOcY+JK98
1YStcyiExhlsxjtLYxXWTUh6TGBPAVla6NRqopGXSKKhCXt5oWHweTkdil679XO9rM508DdzKMKj
22TrJYONZ+tsVNnCGo/sNqukvgzdmKow00mKT2JzM+TYYlA5t+x10N+iptD3anm387A+Du4O0Uy/
TTTyHDUnEpxxKmcnlv0MVZkeRCxO5jhb6yiEWBnzQOPB6bB79uR+8llaZnp1/6zm7KUFt2upekRC
ly4rw7HMA6umet0tY8YU2dP8qsr7E30/OUJ98ZnwFnERjWTfjq1cs200rlWVLStIWlc1co0vre8g
Az2HQxv5KEZZrBNnvy+M6BfWVbVfdOKDPU5uc5jt58pxtmVLBZjMdh64acoSAxvxoZqT5xSpx6Fu
5zmIF+fCiqB6LdlFifoCp0ed8yx9ywemZMRUyVMF6ypUZhQIzUbrYWk7cnmKF2WaZ3Yk7+6gmae+
E9UxZN3I3F+mu7wX7mbQY2DPDONXaX3XxlI7DoaT+N1kJDdQxX5Thi+u1r1Z5Hv4NScNGPPU205e
9clmVGCOwwA+kdS4hkSSBIOa05ub0S+SRIjQtbNZj9jxrRZTu8bPjHEhyc8p+GHUdcR8qbYct26S
IOKJY5bExpovoFTTgWF7G6Q5AdOj3legOx1rH7GGA6p6UKEnyRGYwSG60bVejOiUF8tHQ5D1xdDz
X7qoi13tODic5NL4LhP365wV6eZho2VDoX4ZLdA/DWfsKmFiLO1c7uMhcZ+ipjuNDlFIxJ3cqfqQ
W7fUMw94bEWz4zAFOmGyNDa1mynUfc3hr8spVyC9Ua9Hh6VRpNoa2a0Z5PxUoiiBpv2NzRkF32NN
V2HPWJHDO29Y57C0UqQVc7ZGq4wpTNfxz2GJseEIDYudv2Vti4YVIA3pTwK8Gt0kEqQfXpGAskWK
WUFPWHzRWccYpyPEY8nveqnaTe/NQ8C1lRy97jJ4hrEnWXggcqVi0k1H4ettat50JPj7yDU/Y0Rf
h8LNeavpABFN6NXZA1JwJcJ53tglZaHQRr6YQl3ErLqXUS7fkHfjU4ZqfKVkj/zSKT+IeQ6f2tAK
sNzn204SYdEXOjNy4I5gs/WT1tfaITL7z6yIJraEjsVU5FxZdbIPK/2ri8ZnabUpu1X3k1iq5lQO
HJv9PCtflwkPK9nxZ7vtfy9yiiHj10jQFnsNAoMSIp2XU0f2VA8Udz8+PkreTk96TVRdRBnXjD0Z
iSnxo0IIfe2F7XAoY1G8j/Q1SExjtlUMR8y0JIhadh6zHGGxGcPU0Bp7nXvnNW9jZ9tpKSGwoaw+
ethNzgd3l/gFF1tfW9DnL7Ig9wdqib12+3qXJTJ8uPnw043k7FANf5Ys4t/aB2cqyUb9iB9gRqKs
hYF5q5Tn7vRIW15thlDkg2rqUjhqiy+Do7Htk6MaWsn/zyLjryNtvUz+4I3fwdNWF4JV1TqRNitI
FnF/DbCCUbcEruBHFHILGHcJPY2dNIEGGHhm5vXPVWYsLNjnGMloOAVolMNz2eJfN9R4zdM0Pip+
yoDnBgNXvnhHza482MqA2pWVng3WJhdbdsKXrsllHw9beiuPJRQTH6PLDYh83WcoTJjJuDlgWjbn
tuNFMj0zZ4ejKvSorJdDObFS8NRyax3Co4mRRgtnzwTSojgNhjatN3gD3P3CsnOVW0ALOaRONlkO
e68lXm3MImSiTk1YLoL+QWPzCr5f20K5PFtupZ2TKdlXaBpOtQ1wh9SHW6wZKPtrPdsSYAb1gCTK
tniwg0XoG5p8c+2Bh4e4zdsyfUVN8jwkNOvYVe8zDfY5gcR9Fio9kgAgdi4ikGOXO/gFH6++a8+n
oXBHosXG+mWI0ms84lZa2Na92wVjpRn2g0/cWwYel+kQKv5bnmTuLq2s+bXBEwOuKm6z5DfdJUhE
kV+bkMgOuKjuO5vUtWaGGAJjNEOMmQhcCkn4SxU5cWn90ggDQRsE1LUixnmVZqPz3hOuAmMyTldZ
owuSTQhd6dFhB+ljAWZ7+r3VOxZNepodyZ8Czt6AmlTKo0/XW8SZxuOj9pMREPqRb2BKfrH9tgEk
feS2GZ4qLXvLQ8ndYD93ovROURKyfkO/irj6PXLKu7mUFrJfuLcJT/NhBLuNkiS01ynKkb0InxO2
lziRVP3ct0m91uCw72yj9bHbRO+j1zwh6672Hi/3cZ4AF7KbH4s2fhPd+Geo5susHtT+c6WZ8a15
/DHF7IXNEHeSpqkTyVtLnobnGPEKFVzaHyddsUXjHc0nFFS1UX2YPb7FJrGsHaYMYVnnWib2uVp+
13j3kMsvgCtRYDIanVeW194SUXvHR+wJVcN5CYl9bRaGAYRF7BqDXZjbesbOSaPiWiPVJi7J3C9t
rh9yo32vB1bw6cRnHtKyfHM0NlgF0GOTUfKRk2x6Li37Vs41Nq5I/9JDExOLbJ6NjBgAh7F1SaNw
bZzpLvu+uxkLDhlgcu1qKsoXa7F+yQn15WDH3slZsMOMeqk2WX/iCp4PfSOecTsgTLPSPxTs3rPj
TFeRLvorOhkShWSZPv2lOHAAd2gS9UjqLkeF2N7IXF9nSX/ttGE6QR1tLzlzZEIamYBL11a7pHXE
qiX/Zx2bdf1iGtTllRcjE81g0SbxRRssRZbLDUmBge9NOdvc6sRtlMW+HeyFoZChoachKtWKRUxh
U/br/jG5Kxwm3SznymNXVcQGjKjEklA2Z+ERfukhuj66vXCeWowZjMPsjuGNKU9lZbwQYmnfHSgs
W0EVapI6yoWSox+fZy/QHQT0+Zz4KHxIrIvoByPdOTZFKgPR19goesS2fScf4ikXeb8FfymxsD+O
IruD6ASOnKu3bFbsW+RE0ict3aoyF3wcXr+l9T0XVgIA1g15uwRTwQLT1CNceNA1C/ltesGvPiBl
ZCnNMX8mCwtUuGbtvZRN82ykFftYlpqGQkBeI9HyBElWskUUIZqeks+5g4Z6IEEaXANp+DnS8Wyi
BlAVOV84RYtTuMjNgAJtbTbVsxMava/r0ZfrYvMdMw7kOBxJq8gvJBmdkDnWDWbzAhGvgVt244jD
mHnRhrEL9psqIglIoPiR4MMjxghHQgV/D5vHn0aELGNy+S6yUwpZF19E+WuJ5pPXbqMIVrGTInFy
PRK4iRLxxK8sVfpZyzGKpCYDImuE5IKI6VCE6rmyk08chHGAX2kIPepxiiG/KpCDLQUtiUd5kH+H
2Ui9A9dBxVBqMxwQKDq2mEYYhMbZsbGOBnGWKPecHPFXTGEK79VFALc81imZAY0wRtZI+BP9R+S2
+X4sygPiEQkI2yTql1T5xyo+dcZ8G4MbXGsIpvuwGo+qvI3lCM+pmnbE3Y11NN+Xppp9rCFNgJQa
/QLqQ0DFPOjGlYhzcsl5vEgjPfcG3y5hzgw3ByKGc0vfe5PW+HXq5buYXPgVi5ErIw2EB2WLJjtq
nzgECr8dND9yP61+6RFyuvzvEvwkrdcR/knWVeCNhyzm114NsRboMnzXauPEcf4Nm3la5zWiM6mB
qc+SC7JmP9Mo3TlHLqBDwuMcEpwmMAVNM0gUAOgg1U5N86P3kPj3EfGrkljRILN5/7hO+Ha48vW0
D2L62MAd2mqnjPat0OMSsCTzdcJN4H5ZPk/leETXXmkKBHhP2pgQ+NIM/DBxljFLZ3hatozWrcrD
z8Ww3WjQMGZdxy7O0f/UrCFUZehnAtrzgYBvnpugapBDjUt/qYRgjdMysAe/RelQJSxHCn7Xc3jN
cRr0Ki6fVTtfx2GBoKudJ3TLr1EcyM566dXyDPSe03IofjHeEmsbeFH3YO2WVrL1ZubLScdAbVmV
Vs1W0DXepJcwzM2d+2ByPeYF+yLWCvzdwJ+CNtMLvsDxa+4hLuiN52y13PVnB+OCan7bHVzppOYV
1LzSIOGHfHuLBvbkia+cSLhjmovrxGYvJvPxWqvx0yqaLYJaESBI/8Q3KA9hG13KHr8b0ckb7A9i
Z0KLXvWmGwUDArw8qTG+CTBrBlYbV5+TYJrEOoNfoJrYPQI0ytd4Uhp00UmIBZ8E4gFITdmWLAMg
iZI6bbAEYBTvd9FL4ql8k1XD2Z5gkxZ2Xvp66JSPriDcTJXBDKyHQsEDcayjxLcoS3Ykenyo/jFw
0yeyVcJ4K5A7r5iKu6CTa355DanUeb9l5UNUezZhOyAAYyBslSNLW/ZxL/+QHzTuTLJm7gOjX4ES
SdcxHMcIPaPYOlqk3TK/rT+1HMP7nIbuCr0mcbeqzg5LFd2w14i82kgrfxZYOS46cS9PKcpGy6x2
YIu669B5RNM3Yu8KDt1HipmaDGNtEsS1bgd17knkCUaUWYPRC5+x2oZ2wMff6LeErVyIZ8ClyB2O
vFcfAltvSw7P17lzvKdH2Y/QUD9qbnrvTevVylj3c50RAG8STCHq5ibwW+7dcSTQOVqe2kUVp7jB
4F1G/87emSw3DmRZ9l9qjzTM7lj0hiQ4UyQ1KzYwhRSBeXTMX98HqqzurDLr/ILewChFhEISAXd/
7917Lno6NT14lRlcJiXipzjYIXvutip5xD4Yb10AIAoPPW/5prJC4vRGHsrRs6oDgdro88Kz7Y4Z
a14YPtb13cMObIhCPrVp/p7b7dMM+wdZUci4U8/W8ZThKMyHjynpgGVknK9CWxt5YvtLBvbQIPWj
GuQ6gyXOMBcyGIwnXG2RIj+OmjbxiSv9y9Nn+WS3PjQ8FzywRI/lbX5LJkR2LTvOlhEqQSJCp6BX
8aObkGNpDO4DDCXO7XTdkdY1ySbH6efXHSn0TtmGfuy0+KFQVnJgAcrjwMOeib7eJYRT7+u6vk0G
o4gqanHnZT68hPRYltyoY2YyAokbwRG5yDdEt3grT2PvH1z92XPdc5spdnEsBCvd1u54LPktw1TV
G69ZU4M0VP/F0USmx0w935QGXnsWdAKZazD4OS5TTayTVzEY063U6u8hY4SQYA3BlL+cDnoWOJSM
xIeKCfzHUE1Qxvmt2Wp2WFxycyN17UCwZ2C/omGdj/irAbtL8ykX+SYw6+STcTidPXet97pYa/gx
VnOeXdjAc6Z77S/e9wVEHrYXFTrrxWNzpiZjQQ9aqCbUuCh3ExMvGfkyuTc+kEaKjd5L54Mo0EUM
7HlrTc31hdkrc8jfMhz1PVTndRVWzpVcM5tC0zyINHsret26uV1rHLH6/iZ06pj38Lhclr01AOPf
YUoYl+V1wIPNV2m0LXcm1tNAz34T9t6e0iA9xlmwTGdN7QzSgeg41BLr0h0qNJ6MYDXmOUQBGut4
HGvSNxR2KkTKZwQmkx8hUyE4tnoCc0LLIzdneBnrwJy3qDVnxtc2AgFhkwMjoRQEhuAB8WjPpmF6
jjodxItxr9MAthcowyOY/G/26Myve0otT3dfTOB3YHAsTmfLmoN/PVknPcQJM0nu46RzsFfotAcH
r2EyD34myJ7JUFVKkyZPms034PibvslRh5qAcixJmhLG1q5+yrUEN0aQOeduqr7yknNOrjXJGQpC
b4yvieasgxDogBHrPlSZkT2QeBFVMmBpMnuLROFJlPZwBtL7TFbdOjcJphOG3m5hDYqV1ofDJgV/
s5ahdewRBdLttYPnsMRuHueftcjru6j08VqXbO8uHLHXIop9kygBDtYO6R2eIuo0Ld11GAc3tyn1
l0Z07+RcZ9/EAFyzklNO3kZoLLAoHSuUCMefVz+XISns45REDB6rIQfuMSKliDsPu3ZvNHu4I+kl
q1W0q1tPwzpbCt+iE0A96dESp0HCPALBLFmfh6rMg2O/QFOCpogOHdr+F/4GtV85XX8+IgDlZWrt
Q0g79DTAYXjhv3tDgWo+hKUdbvMSp1BEhmfGURxUYVFqxMO3Rr5nbjBhuAz71yyJLvrojr/LAC0s
OdT1TXgaUp6RcFaYj2umUv3vcrnEKGI29jyap8q0+5tZ4xbVTdc+lLnGGMgsrqEaxMtY4YZEBEGm
fZ9GT5hbTtVPjkOP24ppCJEOkSF52dbEMwpKqxnp1Ear8TTOBcHHLti5ifYi+nKTyOyLgJegoSM5
jlZMnKQ93Ar8LYfKa6rN5HXBW0cVtW7xtRwjFXHGY+CLOgHZdciYhTmac61156vMsvA9qWb0XqrJ
t601he8sL4zZO4OOEWDLtQ3D8zg5v2Qnovd2GO1TINkffz6MhWVsQOpgE9Ab9zGN3ZMdUII1TfJk
uYl909zxzWq15N32Sn1HR0XzhwWNoC3/R6yx+VM/7aEVaC+CxpXeJzmB5kZwLGVor5EoZ+8Qz8NN
ZpEsls8bSy9KPmOuB5EPL6Mo2oe2EdQ8aIneY9FKX4Uq2FQluncBCmnTkuvq6Sbhs2lwS6QRPRbW
lN2NNnmlVDePScGhfuSeOOGzNuDTOTEajbIX73B8J8RE7BhIe3M3ashRFKZfjixnDMKdmy1l5Zs1
MLlZmxy49uW2doAe1p10GKCUWCFaaN9RiLI+HccHss9vNiaLHWqxi6EwIoQx+BG7tC3mhWW97mGE
BjqSbtHpzc1bLnlq9xzmZ3yNBfM1IiQv8VCPTBSM8cqNydh9louMxtwVuoq2crBSzCjedTQI+o5A
onSerp0n6A4sqPq1Nxvk/dwMGvbk9E0zG/3auK4AgN5Guwgf5BRrnP56GzBURJ85NtPi9p8XJeQV
GkfTNAJREPwthFw0Yq1jnUicOJnH0CL3rhGa2RNG5TMondwTj53m6idAX/0aOUCxtQd6AwSnkU6l
zx/SZThJYbHGZ077Hdj7xmjYk4GAYorFtXH9uUBbMq+aWz8ZttUdxhogBXsBGLIq3jXhNDzUHvPB
JlFoaZg3pp5Vgs5F3yUpmAwvzx+G0nX2hCUqBq7IsfpdEyA8KEqkX/pomddsnijGDWrcqbzpgjDu
xLauP5e5c1+QABPRmCe7Inzj95A9OElQXiV8m2tWGc2mFRrRhSm3ZfrFKt1eh+dQBH8JjQ85Nybt
0Z3nR4A1cmVbS8ArPhMTZ+dDVTEc0cqQMHdW3MO/FzqyQ8GY+1cGHTRJz3TQWRLv4OiesaBz/4VB
5wq9qEoJ6Uum1nNZLRFlSYO4i24RDn4YE25b/8WCmV9KwvmOTJPxCNamxxunG0flhuWLBrRgHZSo
5e0aBUcToYcbUPp31xAXQwHG7TKaarx2afaggiiBi27dCNGZsB142PwVpa0NAk4Isz4q+ztVrb3P
JLnHteYWKxsHyErIytq7MlfXNNTgs+n6jUNe7g9sEjuj1AYoA229d3urWScN65ToDed1klawrksx
H4xXfI2LX6erjhyBRhpBbbmJKv1XUMQ7KBPjjTWR7brpT5Urxltsl/vcmLGxR9o+CH8Z3IFeV32j
5Ux2TgR3anaTx0Racj8V9LSmV+p6cYw9+xEzP45+piAHee1rCB4UNvO2jdB+MuoIV2BxvxQ90SdA
mKjjWMQLRgQXIFnhxdTCHkufd2uLCKZnWzLEnLS9PfQZni2oGCgt+N3OSXSvrZIobfqwWz2cqmcs
I91x5u7HMZ6H139/n3j/Awltmkz3iQ0hCwHvAEJqlND/epuQfBuVkxOhyIzda9Xp5YPQJE5Po9yA
sRgpts9tj5pUa94sGUz3OGcFbZaCPEZWIaISU18ZQKrrLf6g0EDU5RqkzSDGCzwxUAPGTBYfx7i0
ihTFSA6KogdcqIdWstGICjnj7M82meq2BaaRcxh37k5PlMvMEeRMDqCCmwTVTEJX27XuRKR9ZQlw
QB3nVIZ5JJkQgpoBaC9RmtHBMLwdqV5/x1lDPxdH4sis67fUJ3EWRd/uYDMmq1a5mobzJt4XS04r
WcunNKSNP90Ha6ZdFJjQWVpEEqAX9kWvLkDKZmJ4PxreQsr3MttrS9PFMkrCpGlJt0Y53PUy/SiN
6h7Ta911FNmz6vGy6clRDzn6pZkl/QAhBBReJzhVhX4v8H5tqTQtOuMYFDO7kh9x2t0haKGl6mjb
SYuxtHuqp4I+Prg5j/N/QyDQz23w/4N4/g1/1EYX//92HbyEn8X3538jkC7/4J9JPM4/dET07PLS
o2lkLCLy4Y9q/9d/mN4/WG9NG0m7Kz37X00H9j8W2TvPmONYNvuqx4qsqDSj//UfmvEPG/UxATOG
ywNp8ZT+F3j1n4L+f5fEY+Iv+G+LvzRY77FDWEuYg0Gaw/9c/DHTWyy8waPbke8aDX1zmGfj3JT5
H23Jj8CmVm2xAlFMd96XsDr402b1ZsreeXVngCtt9aQl1d6Z6w+TWFwoxVdhyd+zbu3HLiQ8UpMH
S3iU4JiOl63+mVy4eK5e6mrCFj7lnwNLPWI2Woj53ayz56xFOWwTNAhfIIbYJD9pSFKPN/VW182/
6Qz8yGs6OAx4GOuvLI9fq4K6OuLgimvLuAxTAkTNqr77HsVaTZGZ/8bEgWcoYZNwOXivZjF8FY2G
nZ7Z+or/8XFoojttB3hkjFxQ4wNcTMpHEyVObIxQ280RzDlKPWvJCW1/lwoeGQP6i0cSDT9WeMeO
bL9bhQY8ASO97vjaaFXbCnQNHTYi20gxOxCGjpEO1WDmvAxN817Ldqtn2p+af0vVY+CWwy6WS5qq
+GOjjcWYOdOZo3q6Q6/DRuzehAVjEXVw2pBmdymXueuSxRVCgYiN6JfZzV+Y0lFlTzSIXfmWj2jP
gqG9d2nbbKKmcVfYk9CqterbRNG64ihG06fA05z2z1ry2x6VgG2EzimZdL8bkdoS230TdnaNqmwX
wzh3Cus9Y0TNX4NxEmRPkOpZ//FmphyAi4AWg/U0xVfS7GvDQ3cZVUflCQKE+z/0pKeHzjT82Btq
pq3nkR9kCjGZlNl8GVub2AYPqALQqF/gIEmdaM2dxDJpJzGKPdP71Ub0jpivIOqfHpAfmb5VOuPG
zsNtJNgaM+C3qyYz440nZ29nOt7h0k8tjMSEjEtuSj9IHKTYln2TRk5QmzE9C5nw6/ZSim39uR9V
dGw746vEIkJ3PaA1IbpLLdrhjKv+CT+ZiwPwvy4SEssiLEDkNLexr5O4t9Zrd2c15luuvANGTloQ
WqXztEj9VHrWtKd/sw8WgmZscZ6vHfNSRTp8rpqpZmIund3/c/n5XLD8AX0L3bcsmJqC1kulmnKH
HAIKLeUuI+Z1Hnq2Pxf5H+iCtH2L6mhM5Va4U7ovZ4+Zt+oJfrQW5OTPK8J/0FhU2i6DEnrM46Rj
J+bVz6Woy2Q9T6OD8XKMTtOE0Br4LagpNutjDcr3WEeixiCMEiBkBL4K5JStvAVfPM/DYyTjGXDL
zxVdNl4PW79zsxvITKGfWAsYYFKn8SrmoDzqBd8tnLTyqPUBOZ8LEzgEkYaB+O5kMe+CTsghbv98
MzqdzWn4EjOa2FdzeGnUpM3c62hOtLxvN0llVNvRUG8/3+nPZRTwkEmY5Zv++dgWIt44xmDht8SU
6OVEMhv2Z59iqiiyRxuJClYKMjuBChZHz4By+vNhalOQ1RRF6yS3TYIEBUwie97YbeQwaaHc7irW
N9rv/TEIrwnySollXzVIe2UidqNqy2O/XH5e/VxCRIx+WRE4Os9kDApUPGUUwQgt6wkR0MygtU3/
UgcoWr1E7IGSBQqyvKJ7uWmCqd6WzfSs0qrfVPWSFhCGw1GbzO3SA9x7Q/gnAN/EWLltjz+XJDLx
wlh+3M/0DZnl0lbgMi1f8/9+mOoWYJly6Fkya0XwI5IpnRgn1LuAkMnrXJwBSJ+8BIcEp2CaE8vl
59XPrY3RJT5aeJQgAAGhi3qTInRho7tpcAdWlK8t1673CW9s206fSRrYu0lyHHfMeDstkDotLqeD
4b7g8Q9Iax/ey1bimFbyXAf0I+MuMVbtLG4h0DAcG9ZnnUwNYwCEs0SCZQN5r4xbAn0UG5yiCsqo
pa/H3ktPTqltlBer/c89/HNPWFo+HpSdP1XRaAFRRcP38yokHNVvHQMScte4a9Nk8lDoZ3d2ul3j
2mfQ+OjU85/rVKRIoLKATxjFuG00Q+154/D1Oj3pl6GJkd6L2YWWOCz+UcFTHQGHsxAJF06FUniM
wPEbexfW4jqwuQ1Fdo6Ijl9ZY9xvU1M3D1qCIBwcnV6RF9HqdGynhT8wLBdBb9fX6CasEUo+tC29
UFMwGSngnG+qG/hA+0G45s4JOwvqw4Q2qp50PKr6yW6rWxak8lC1OtjZkfUzsojurVy8PcjqfcMZ
l556JzbM2vI1WnC5jc2ZvALyEw4uLwmTdF9lqWn/+RHCH7n3THFxSzI5ZsP6GxZZcpzbp4zsU6Cz
waYhxHcnRDDt8BDgOxAhQsrKsH2SvfamRU4F2MgKpcspliT1Fu14iub50P+MsCOtIBWAN0bBJP8I
LKZjWWHPh6ID6q2p8YIhDfovLri52qhKouG30SmP7IxY42nMJb5B5bZThsC6kkab0nYJ0nQdSG0z
J6E0HG9G2WqnafH5JIZ2L1nBETprSHmgKRrmlG4c9wrnYcRTkX43QfZijfT60IVSxBsNdyB0VjYj
0bBZT/Fq1sl2txFYpDS3qJccunfxsYXETHwRUeVirAn2jGYK5NBcw7cmIgaOsuFf6ramtMnMjkwY
J74OhdgPs0XZVDrfupbtzMbyp5bs9WgWEDMsTb5xQgIxAgyhnp472pXkRODXqzbB6EYntYwQAoNd
0TJfseBBzug8xDQewIewfxwi9tUaif8qT/d2XY9YEFmA7JqxTb6QCei/6Cjj9kkirkKJ8mR677oC
gDBA4/ABQGwSvefYN9p+rBNNJkIi+roxrjdk3Gnsl35o92ovZXRpnMyE4GR8YfQZLy0dYPg/BdUi
QF43XI9hj/teB+ZdBMI6iRztbJf0Dpj4S0wr9NnUPMiO7SHvi/qBpXeEX6nkXs+676ofADEtQHJ0
EnpCF9pERwZmpGWhd1CouoMHOyJn+gFpSxUtDfqmLzFQOWePlibqO/GiDzEkqxFOIUg8A+Kf+TeW
luVbYRmftFounO6Q907i+Qq6ZS6P04MB3dmG0bhOJcTpunajbUtvaG3RFdy6nXcNathgrgmtPA+L
Yd3rTO+CCS7U2LjGYaL+XTczbZUoevSU/EM3Jl0T792vNdl8pUH5x43mb0Guy3ZcBiNEwUycv1S4
s2RiH+Nc7FkBLSwL8C3r1t071KQez1hhV9DAOeKgDZuuugJzrk8d+EsMTnPCal+WF5jFgJ5iULxE
2nxko3xJf8iJw94LIbAWVYc1sqOZZ8IZPcduVGHsssnSDeDBaiN1uKILoQfZxW6mKxCH1zJqhgPf
/pkW68AtANcCn0Jrm4d44dmURXFOo3Yf9NaruzDsLDf9ShpxqoTMtzPHeoiNPYYx265vbQe7kSlV
7POVm1Xdg2wK9fyDnKKz5kV/hIoH4CDA6fo6Ojutdeq1qPGFbdjrQhq1LxmLaV38lCJ0UEF17Eyr
3k6p893p0XMdv/MrcK5jCzCkk8NrU7U2B7rszSaWiHGmDTO+oAjpk0xdfi7IF/756ufDIPH6wyAs
OhT/9XlLYA+iw4xSIsYZhQ/0d+gIQWtH/Z3CrHvMh3g4zs6uaaETmZm6c3SLD2wY70nfPMfeOJH1
VR1NA9Q74+HbDy48ibA6OM6jmS53f9bpl3S5mFhVtliU0UXnSgrsBIoFfQ6LjRFmWb2DwTT5HrpZ
RgXal5TztJILny5tvzp3sN76VP3pJ4Vw17TelSyf9XS0LpnkPOe4xZVY8y/SD5o9ock9uO1ZsQrb
D3mMw8cyxrPDAwg7Fgo/sK1lrJiey9S0N1gxkI0r38ijQ1rG2apgkV4pV/yGjPPbMModaNRHSFtv
o5tcmVaWBG4ycmJMxfgbTdto/qoFVcbEVnhDRpI+dNpAtZUm5q8gp5mPLmy5mRkm60h7jz8XTRAB
XuneX3bpfosMdTg7yTNzonrrKLJ4vAINkVImdIg0Xlt1/z3U8h4kLVkxDK/n5CVE0nnCtXeXtbhG
6fQxtI22lyZElqZqXD9XjKEQi+7SaqnE5MwZKMGYpoWvzMLiCQUdXc5bJBAOJmHFOttJ9Ef2JUJN
fcmTokUB9y1sNkE3z/0pnz/nrFEPpOCoA1TuxyoM4k2pge3scv2dxHmJPhZyV62ckl9SwD6h7/Rs
uPdQ96I+evEUfLWp8Qao/9mfwTI+NFMmR6fXmBlOo04TGpPfjBxz1fh5oq4iQQfgGQ5QxHRwNjhZ
cdlQBGk1CKGhtsZjqayvJIl88tnRanhZwJ/hjRw4a61N4lgfElqeHG3TJxE28xULBCT10uP2yHR/
UK6C958vjnBIM00UPyClA2DU2Pu6qU7cul9mOYpdQYVJnHUqV3IsX4wBXmJWlRt+YQwGwBSiL+4g
lQPEIwMF5QI+B1ebf9sIpX3kledaBWdvWKTjy0GCofK21WnONSCVV6VZyI2TDzSMLWdf8+Odat3Y
pRkGMaOWkOAwDcb43HcF4Qk6rWpEQdkZ/QfNd6mmvTZ6Bk6X8ET3f01GyCkYB9+UkYbdSg8OacAq
yOmzK2YL+06Kjt4DfDhp8mKbM2Ay05VArjZ6DKI/LQmEqyuQWAG4IgfioT61CBRJP1vFTqc90FS5
kaa7ItSgcpIYubp+ODSDPvLo2YeKtKWD6JzSV2bKvbFQwsppEWGMEvtiNa0awOjrYvYOtQj/DLq2
Dxv73uHuaCruLDN8GipUGFIvDhpBF6uysDjZ4sxRFlxPeO9g6OxTqeEUSxgqQaMBFznq5t0yxa/Z
ieTOtmNGhBPGx4gfkgPgVImRUkU8hOn0iHto8QQY5LkUBYKQKTwwatyP0gk3JsANJrbTJWs01uxW
30/ZrbBNJCBjV2M2RTgjCorugT8CjISwO8qqHVqBj4Dilp/f2piVQOkU7+cOxU5feIx5UsDuQod8
aiNi1edpq0EO92WAWhF7m+PzrGPq8ktROydvssq15hB1F1rxAT3UuzCH6ZN/wLGteBy7vHsljY1V
P/6DQlCc0U/1fNHgIRNf1SGt3WCVj7VzdmxAu22PatXCYxRo4rUNnBBza1duHBPzO/i5uZrFJmz0
jeaIX0YMRqcOQHuWBkd41osAnY4cZcQ9S6xEk3vYPtWL7vKt1u7fuJhRF/UBZH30o3S6W/ZtEInH
IdJejT791jpslAxoX0p6I4eRoxYwUyALjdXlLyaSQs8czlLz4nPNZrBpBnh9RGchVa6R0qV07yME
dlpVTX/jsLg7pZl+6gNGFFqTw4s7bUGSaYDiXOcueeWPrfIumQtBrXDc8YgUeUDQ/EatCbcCXSr6
dMjkDTojI0jvYgECFyEnwtxipmh23YNMBnL+PMSBAkZnbQ/qkEqMzohLxr3VeN1pat9nAGb7Qhua
ldePELynadx37vTLwe9JNEW7N4Yp2nPeQ2QUYrLrFOcuFvB8TYscMJXpHVEpaTt+JJSoM6LNckCU
YcKLLKCv+rE9dLtxOOOgc04/F2CH/3zl1A4eJWwb9AHLYd0MElPGVJ2LLP9bzFGHlG1V6o3akXv0
1eLUPMWh36Z6cSxF5v+of38ujARyv4pYPjzCBlFuF/baTdKL54rqJJNiU4eV2tSWjlKzpBh0uuxl
Tr1jlNAcKWJw/Z4ctOvEKnfOvdna2EU5/R5XNWr4LUg4+kkZHkh7eJqnYu8GJXONSij0Kc6rU8/O
exAzEUBDPezqMXPeXa87c7glv6evjJ1qAEFKEiZ8lB/JtcOo2FuIO6p4ujIxndDWBu+ISQJgacUh
gp0Es/jDtgLnIPq49Yn1iWAacBafI87PZi4+RxHMxwCLDv6kFONeWyFpnsttS9rHKsXluyRlRJug
aSOsmGw+2Bkg0wqzxy3W9ifl2svNMv71RNYfb61LSpQnxxz9EwsAuTdyQ6CiIkXB3IAXD1+qItYe
sg7qUsPT+m70tiKxAahCVUPFojYAAml3n4xdi1sTOwOqn+LAkDl71/EVH+YBgTcQ3Y2th/sGbRUB
fCykQ+TkmLLqL6GWs33d6iBcv0XjVpcm/0L6r51jNivOnNbdFVA8XTg8pvtYSFxfvYmMtGwuM6ed
3Vxnn23nIuHpwr95GTyY5luZSmDeKbGReHWKVD+aBYLzhowY2niUc0lJV0HcnREFdIo7rICLu26n
pjlE2b3N82rbJQEetKiDEMOoywvij6pDLR5Tu3Zpo60Hr/ik0K+OQ//mgtBlox+2QaDtGzyL2zj7
lmDFNvQSAZGit72Qe5dcahV/j+T1HGROqYs5DXmdfPbS1gJmkOZvQD7ucVvq5N2459mtz/UwbJBl
Q9bti+xq1yUCgH6NWtb5nEr7LsM/ppDexbAwWWqvuYZxUhawOBpv9ueheiwqddLw0SYVnsFce8Km
fpEKwTJnP80ovmwvWDmO8u2KCCwM63hhYBlbDQGDY+wwqu3bW0p22NpCWjMF6clw3u0QeE7vsjh7
y9Zoj+mm9XR9I4IxxAzTHBKn88scq5QkbsELX7DshtsZDu/kyPIepS2NqrLauMS2bdIp+JhSNFiF
QJwMBLVp6LCVVeay3yeHFqPRzosIkcTti6sA2cDRtjyCEWN3fmGq0MVW+Do6prVFa48vaRYUgHP7
NgO/XreJV4IidtiTQtoFrqR7O5T93sShuqls0RwwLjpvRK3QrpHyHpua86gr+6hE9FQ5pnMZE1eB
C3Rd3+ntCk/50ttcXv1cmN8+kka8txV0VQWjckVU61Vl7KPjAJRe5s6hpLN1K5GirUq+VGniIokY
V+1mvdgn9fza1O4qY0RxSHR1NGai1HqmA737pgtKsyJfK/oWR2a+e554uC3Bi5XsHbPM9/mSFTrl
7kOaqnInEvEa5x+VDrnX6+fw6ETtHeTW7FeivEw1wTv0xXIa9QQM2xrCAoxfmzGAp1BrPeZX+7dL
l9qnbXlNbHmTtFW6folKm9tq15iXIIb7Q4frKbeQyU85eEJGZ1hEh4vwKtwHhM+dhiGRjwPJsyvX
gOGsqHOkxxmzkvuRCKeDqnVuiy56zAk+9e1heAJyyVYTOOsymoliCWLQPWrwAfgXa+xgYPLk1J0T
pUnSMdjEBaaOtIDSB8GAH98ORkxbzndoPNj82MiNehijBgAr8q3omYn0hhRbKLqvAB93yHQW0eB6
DlNtzxOOLmt29yGgKLcew00zblIWfrI40CSGSDDgLBdIjzjt+qkbjcQC1ARScbxqnFicQO1xw+fN
xSqH6Vql0oa8E2PAtCMebxeaF36lA10p1+E7goewSH1ubWgYF9bUV7Sx9equt+zSMqgbNv0PooO/
gQBkBGqF1AqshtuFqa/s+cymBXIz5MgTR/2rHlQfmtEYd6obRbczXrRmPNs2CT+ha57z0XkDH7CE
VTUBUFTO4XH2yehdEjoENh0nUrimYEfNO+iUB8+OldcPRPL4ToIuwJRUq5UBTaU3duMEaTet0+FK
NI3P3c/vR9X33ChOyFOxojHaJ3VDitvPBWvvXc465xMXYXwLkmA1Mi08kTjgrayjSIz3CicxAnci
pKKJ+6wddMtvEjs72Srp/QSpLyJe88mYTegaKtyaU72spQxHgkyR0ZV1SNHHfYu2kUzZX5o4WIn6
5PskKtH80+nOLVco8JCx4aC1r17V481V2bmxvV9yDmy/MKL8XHLUXA+JAsxvhdrZm4fOb2fiIKLC
fC5IXUP5Z7I/ASYcRA9zdnIot6fgmYjjuw57tDbqvVcPC2gVS9g0WMecdollRS3d5HSn2u45cGDK
zJq9BkZnMz/yTmMr4hNRiR9RbD4bZKK+YgIffJ7UnAp1CC9uVt+wC5G0YwT0qmBH5SHKDGSmhK9B
SwxiSaeLs2mTP1SyUdhZHBI6mn5r9c2lTDWNNLJ22NHq3Di4CY8Gt+rkAZZID0OtfXoBBVPizvvI
yO+ajrxCa9SxdpkY041aZ+5yQiZla625HXLDJMz3PPv7tklqHw3vKbcgUmQKxLeGa/ld0IRFytT/
6uaIHCOr6vYVKQgPWW+cEkhAi1+ZcDH4wRrksa7CkJPgWl/4WdN7QYCsDyuw2MeW3T44uBVXjUh+
p6z6Hk5i3YswRy8e4HZhK+Gzs7aJiMIbKYF4nCY3e6pVP69DLdBfVUtHiuHMva6L8e1DaFn17VZE
Lgh97G4YDZ1D29naFm258ywt8U0mevNtRP1BkZwUOkreU8tg7BAIf5AHHYDOE1TZboUWyPoO+Z5j
nRFo3+Sco415aRqCDRPY1lio2rNlMYFmeFa+SVU9tYACvmvDOsV2PF6oOggh683PhuQJlgY4WvPg
mXClPfyJIzO1PoLSWlX597yuYr7xSnQ5JlK3vcV40Q8x2arbMaraZ9mt7WWBS5O+e3aU59H5dRs0
dgCbO/JyfRLYZz/P8uLNaJz7LO3pu8nGmx665Bk1lnF2IrRSI3cerkcVHyYrRGkVA31BjiyvxL8R
b6ocdGQFOecTOoEhT8QfVMMfQSaD11jASoLxeOzOdZPI7eDaLxWrI1kW8xVJAr1bQ8vREo/aKgjc
N80GXNuiGNUWDkTmMYoFeoMbkEAfC9G6MpEU0crHUlvyZk24LHj63WlTx9ggaJKyc6kao0Q4rDv5
ly7iZqzp27owW3eWSTOgRsSL+wC7gRdxti5Gzus12rpEY9fpD6RRo7aDgMDE4BsZ/RJFGSNX6wO/
d0bAd23/hwWidUkl4R1sgOZy4k65B1Cv08LcVsuXJL252mB1/J0k3mdp5w8FakaCU9xz2Jg34doN
cjHgrxZjcyN0Nmj5v/qcoCP6Fn9oWz/qRrc3PH6aGNyiHzXTqyp/KdcCE4EjeKUxfmI8QgVOUEnZ
TufQ6rb9px3FBfvoYnkf5j9U5fspH15R6N3dBREjOI+KmLp04niEpRN6d59ubRhfLiJGrcPhWCQW
PpcKcJYhzjgSHuX/Zu88luRGti37RbgGOKQPehIKoTMjFTM5gVEUoYU7NL6+F3jvsxZmb9DznoRV
FqvIZCQCOL7P3muX9j+Tb99sd/jOg2k/1UEELYyVcqOt72trANg4tOa6fXUGzMEGrJONGq1o6z9Y
Ar52wEVWtM0eqE1NgGv5Q5L7yc4+tRF89bFLo0c8hgX6SuUXn216JR65MZR8mD0+cLc91J51sGEx
0wT+Hf2NYYNdktmfG49knvKD+EwXN6oZpJbFy1lMFtz8099dVBHX06hUmtxaXIHls/kmzOwXyxiI
NhxOU9AVO3zPNXsPeXFopaPdzioIMP2Osrh+XiOPC97dA0VtP7kbX7XVAVkjmdT0dfsE0hg0JEHE
1g0OrHvp0yp3djnx3IrsV0Mv1nloUiyXmAdzaX51sURkzOxbP+TLyxhln+WQBv8MnPVzHuVP/GQQ
7jTVTOVELoVW7RejKJ2jthuHRIx8alQ636rCto9LF7+bKeZvrzFJQ1L6oYL+LCFN3gH6DEzD8cpC
plrGt2qalYLsOwWCJjx3Kgpd46DobXhaGvsDglNyETx/aOPAiYc1BLO6z6gfx+3WrXJCgyqKUKaf
0kRAq++zbJsmFUV+ZPUZtvRGmGa9a0aHYFk38mixzJVz+VM6JVmsCtJzLsdj1hBncJtLooNvvaZu
TfctbXAQ4xblXMoEfx5/ZWEgOEXzQKwEvjIEo/xgzSP6ZgZhWc4/Yowzu6XYlxWX7xJ1/ZGc+atE
G2CTR4AWepu7EdSpX9gtLLvIReBnc5PdHeoT/v0SNOzyg2lww3//QgudYzcSWSSa0RpcL//1X//9
5akCIC1K8OLplE9Hf2zeIQdXM+EqzOaTpT2GKSTUvkz+LOwKx7rMqO9iwxvM0EQDbEJmMjIh9uWX
0UiqsSqf3SFGx6yfcdWboS/TH0GADtZh/GAWAIIgIhtlcKz30mPUiwn6sWn3q7S8isritp+0rwLh
ZFdCodpJkzbMLj8hSFBl6TA9Jcu+IqtjQctxMPHypKLPxbF+ZQvUGp8bCMxAd++SpXGRYzbxGvWB
cfkz0A4bV/loTGLIViufqS8td9RXJrvWJxoooE3SIva7WY1RPaV5MP/BSS7+o06dGKG91XQh0PaA
Jxd5sGe9NdmsdYMCo5hZ2ftOwkJj5a4Po9k/BylQ75lAS2LqTdUVP0ySXOeK9NPY6hc3rV5HzBsh
PpIjVn11TgoiR03WsJCObXkqjYgH7MhNdsoCyf5zLK6pOwV4zPHdm7h13FzVnE1VfaCPDEs/K8Jd
AQuPymTO5NaXtKrfyyRvIHuXDZ29NF/xJWFgdmAuDrJ9mxKLgfR2j4qnKhEfVpb+st28uc0mt0hc
wq8A9yaQ/BiUVUFbUtdAcpnbW+RmNKVFMAtb2yGXyyTpsohNyh92MN+apnlzsfOTTW6tI96eDZbl
HyxS/pgLSy2WGeIpMYoXIePf9MTSkRlxrZUmNGycb4tiYZbD9UKAlcWl94s/zVTRPpXgRQJzQsXS
vKuA4h6GpcsvZLvRFxOKnyXaPAIWqaYaBBpRzPxM4rUpO4gLg1+GxJtoZGbGhgoRbcngvcR+95KJ
9N2350+LM+ZWwiWiPY9CnCizizt2bid6rcfllo3iH7NaDqPd4UGpxYV9DwpRIsr3rIbKIsTXEFBs
CQf0RSsS4W0j6/3SsZXBpnmeaHxcHHqyNCgwe3kzq7R7yX1701pGCj1Q7XPqTO0xhoKCv2TT+Vyy
/99C+zY3//yP/95Ca7lguP97C+2tBklZ/J/k7r//y3+Ru+W/pMAQa7tWYDI8YWL9t4k28P/lO+Cy
Mcn6wgFWzR/zH3K3K/7FbyEcXwRgYFzX+V8mWgcSOGZ2m18AtfTXX/v/YKIN7L/W9/8tQeFLIdc/
3w9802J7Yf9fCQpd9R59VVF5y4iKbNXYREBsdGhViXq3E5oXWrP5rbBxbTK9nISfW0+K4uptVKHG
dvYfkep5b6WW/dXz0MGGlfyKRvC4XZWCbl0YybFhXaagMzZk47sftfENc/r0zNpSbUDL7bB5GNdc
Y/+zinzcZXY7PC0cBWcnYdJ1FgyMUw+YvzOKO70vLz4s2v0KwCZxX9eIae2j4+S7SXoAqusI8OJA
jTNXtgUndcp8Gj86DqMICdEjy/lLESZDax9Ep/I9zdss80mkgcs+4YhKXylnONFek4VNCvx34iYn
HGU8YZ4nfiPrR0VP1aR8/3VZX9IRKbi1S+tiy+Q0zS7lSoWL92Lk+WFQU/JiGNMdIzxQsXlNfgog
FrzT7XNExcXz33+CoHalboOQpu9gRIPSGxNbeh7TOj6MFXCnvAAB1M6D2HaRuTyqIoAQV81UUE4/
plJ3r01KN0i9gLZU0z9+4P30cFBdKG5JX+LZhVlbEGIu0pe//4Y4R3rA9hBhaMN+T5h1subXuTLt
R7eaT5ViaalUsDcyIsgpWRXS7KkEgdsBbnVNNxSdCB5z01U3mzmKiOQ5Gha9Zy0M0Yqz98P2rGRr
DEYUsoeIOvchCsN/rLBsbCW4R4a6xruQrRVeo/dg6reOeRwzfq1fZnnhQQrzxn1iJXKHH6FjV530
YZ7wTZXuwoAkZucGVsW5xUDZNohaDtVItXOzLDOg7TOAmzoaxFnaF7sn5Izxz75JVK9bwiPvYNTQ
DmtElptaX8BS7l2PCoRGshZvZZPfuBIQFPvawDCJexaCJRba9Z/qgdUkDFmo3+uXi6+erUUlJ3RT
CL7EWVOKyeJaWMdmYnDurGfiourDADX5VCbRT84giyERi9ORLHuzlod7LW9PfGhVr+9dCrJP2BI7
AVET8sjEtUe5XONx6h4Ry3egwDQNgbRn0hnNN9FgQyXFUq8TR/oEkviaxY77BK2aDhzTuQeAsCk2
E2c2uVkuSPfh2MATneH3QSwPSMudEyh8wd4GeZFVcXqGuMKkeSk7IpsNLRVhhs4T50N54UL1+Zyl
8TOJwQSbjiWYiPgAYY39bhfAtXNiLRCnASRFcgDz7mh60vx6Rr5XJCEr/ICe5pSdSoBEHCMN5zRP
s2SJGuXXstE5H2DzPy8tbssYi/FL4CaPMR+HOxLpbyVYR3kLXkjcOeNlWBpQWN76j9G00SZF586S
HzxspJdgfYnpw4nzSJ8jC5Ae/KEepteOzKC49wXoEItM/QGOdQ3uzVvLXBKNSYpfmMa2ZpjzgRAQ
2ncQlG9WFXs3qM8eziC+JP6uTqJQ7w1Rd1BiwS/G2uc+caYnp4qyt3jw3zpG7RtXSP6GddwFOQKg
tesiH+O2oitR+TY6Entz2FXo8GkvTi44k9qWHH3HjwScUKgD+CpWaYfeully7ETs8tEGW+5G1LpS
bbMlfzlcopoXAjp/ygALXk85yd4yoDKm7F8unY0twC4Ay8wgHkrizWFk0uKT2ZK0wewdmo5lGLUz
V+RW4rZTkV1Tp2Nqz4nSp1Zb3RplnuM693eVg/+RJm3/moLrkMKDqufSdWx4gJILrrFbYiTiNlB4
e+twTNPLe8gdCtf5XTdjxzXDj/A1Yy18Ims37xdbHEXcNXu/Tuw3i1uQZwv6+CorjIMA2Yvw2LfC
YK8Vsx4lrNteOZbn39bgd+4e2nEJ0NwUNU4jkflB5E/BArJ44Z5ZdFCuXc7EV2RqrApYDT4wju97
ketwtHAKcIxrdr6EB61tEkpMtVZz/fsyYXkAYuWectJb8KhYYI1WtavM4REIC5PsX7f0X7/y35cE
09yB7/WD+Oejb4An24V/rsm/WtkkXzp9SikzeiMxCzYooVJ1/UpOxS83K4cb3jBYNjIxL9XK+kTz
Ss60ffS7UrvdScj+1M/xOesAdjt9Ue8ERpMPtBsW+MEEBaQzPxY6OJ4cRK9K5tTyxu5zkY1fsM4C
aFI4jKNq+9em26borVqor3TNdpQ0gG5GPipAdAL/Yg7dL9euo5faoGV0xsl2rm3YZJJUCG+i+R5V
eXNk4e5uvS6OeASPq08CL+eci00z2eoZhPa9yVVzkGAbiDdwzE1hQ9+4aBHRetg2lfOnU1pB6sCi
K2KMPV6NMJGMAkkvpfZ1iK0vITuD06QB0AjAg13wIZFF1r6l+bIfhx44xeR8zcKCpkrDbm4K4yII
gjhAsyl90sgUPU/mCupZxWQWcveHU0zj5CAYcyIpPuaGwmBNVWrY+llw61Fey4E9ig4S9QRzhNZ3
d/wtK5DITpq9Tj39IIIJ6rFoSNK5bQ4h+1d5xK3B/sl9o238HPdudrXXeAtFdhknc5vDKnSXR4qZ
+9CabNGbTgbxtiPORByl2XAU+InxBMe86OgLTGgss7GMgvflW1pfDIPiA7fDcqr9+yjegkD04Szw
vfT5sFykNj+mwEsPET7akgf4Lq3S6WsUzYvsdLrz8GfvFTBBMMWKxARFfBiYkZtNcZMLbK7g39Xr
vgPUIQOb5ap7UQdbmCMl4XfS99aVQL/36SpMDQmEREEdYEgVDdWihnxLiy64xhLcPfNDhVePqgsw
mJ7C14DIw43yMYJW3fWOnwH7h68lc0wtOmLacf03aWH6ETN24XlIDozPwyOnV0MlQ7NLoJdqBtKt
p3vn4BJw0awINtbYEQqKKFfo3bWgLYa/OWosLnM70XZcZSCXXOpHQLo09zZHA2SXSqOn8ut7R03a
Fh/XdBgYszI/LY4JEaLIhlCj0uBqglQaW+73mYJvi7usxWSL6YRUPvryXO09XOmvGa2cZWaG1tJZ
MPnpPodiR2ngnBG+phbM9BYW66KuP1sfk4QhDkISM9Oje7U5zu/wX+1hBxibJkrEfQTmt22h3T4l
vgEOeRiRHE23P45tF9/jAqszCTBnZZwSHBuWr85nX2FXJW7jAssrx8c9+OrivbK9TwLY/Q5SWrx1
VRLfx9w2UMkJnXRmqdiGZ6srlRe0gbB3xU+r7GbcOeRQs3YU3xcPT4MdQcKgx5MsUIordoEzZ83L
s1CJe+SMi6tKjCA204kythy7a1BGy0XXoB9IJ1CyEPGIM5Jpp6wI17vnzVvWPF/YqEI+iUTEIvVk
z/6LUePNn5ZZ3gg7v2IIrk8dvdxUkGb6Kuhj99MWA3VH7h16BY0T8IVpk0iNhxOVvzu9hEOQ4j2X
uXlIZAsbMlsIacfDNYqof7RG4ey9JDPPUUDJh+n6rI9zvXoUEaFbUe8jfySyPkw/fJxOW49AxptG
6ie60NtvfrUQVsuThwROd8GYIb6BzTlEQbPclNu9K/aCj25pXoNIkyWrh/mU6iy+UTF9cbNiPkdn
KSCxltb8MKiD2GAsqI4AaNjuLfNX40rEI5Gqi0JaOJCpXisMh2RfYirfxdA7dg5zx613g2+6YUE7
QNn4bZHfE1Dx1dqGpuuzKozq2q4vGhonUSCv2EaDasAVpd/MJaAamb6ASWTtjWi03IqGIsqZW+9l
NMQN4OU7bIbii/DMt4FB9KXxyTn2dnbugNh/U2W3G+mo2wVtrbfRxElMp5n+8AiKOcLEJKpiJlnm
eUT+C77jGvpD9AJG6dILP913DASXzElOwNvi08Tb1LAGBxec0ACT6vo6unZyFvgLiIbL898XsJUf
PEmq0CAwhqyeWketA7DSablJBxru03hKL7nCYVcoTYPc+qWK4DMCHSKfYpgkrUQb7Ov1DqlmiGa9
QXLIDYjB9Lg16nQHSAB/LbWOnmnEV2uIByiT+U+GQJpW/bbeexFkEe700zVy/KuBB+6gOZ+cYt/6
x07ZFziQW6GvEFTioRFR3pqNdAo4pfnAAU25Ug0cXuAr9boE+y5gFsBC/XWU1PLO5m9Mps7B05m1
Zc+QHgGLcO/ySgU3TrZsyj3rHfdegrmvrIr3bLBwtvoKnL9hg/jz4n1mAK/MoockRLIt3dba4eFn
81sw6w7jQHSnpIN8Kt/hYqZhayTPoimBZeSec+5pltlYyeRt50QoXGjsYzOFt1IhXl4iEFgbqe3s
ECnT51YAmSRvOUlG8rWopwmPKZkI8oITQZ8R6d74s/hUp7oVTN1NlztBaCzLc1E45WV2Kh6tijIV
hYClF1Nvp4Qp09Tj2e6n/7ykMKTWzBlMWbOmV3khC9tZKMianeVUsg8jUmuey4bS9cyhhqJf8g2P
7vIykNDyrP7DIhf2JZvZ3ywCwbxsF7REWlPGZD43OtkVWDEP3CRZ7bmX1rASrCTJM3u+5QKJAaYW
DnCYZxBu5g0lIjNvYQcChjDmqg0q/2cG837TePyUa11fcPNwY3CK6WLoegT5tZBrJHSjYdzWJVDI
tAHHGy1zctLlDCEZtKFNNBQ/PmNBSfDp4lryg9qXCX9t2+x56K8FI0NwIfIT+yxA4b22x1QBdKY2
Ohxi8iS1apeDQZ8ExH21yVIm5RJ1Yc/SkE5CtyUK21vld6/ULd6J6dXEngYhWNu3Qepoa/JRTsZx
+mrUm28286eL23CJM/dQDctygJjdvzRI/wQ5fi+pW79YNMpdxtSrd15Kl47JUxATKkM27bptWb1W
PERfZmj0tWkyYksMpCaOtJ5C3c+lmYNzn0lv65O4CHMd1eEwfyM2ecDKp1grZKvzdiG0Os7lcwXp
KogV8lCfLs/0DK9WNm98K4c6PxgWY1vn/Ek7mrlNam+BE20WmP6A9oEGKsGiKG/MW1ZFFHGPGEpq
/WH4JsuQFHtFgFX+XufHCo4tMk8pzphvzAfdGqipRfzr71di9A1W8IRZgtVFGEB/iQBh3NqcS437
WxuW2MxuyhNfEJRewEXScQ0BC/V7Kg/ADwi4OV0NMRWij+tHw62aiutEVufJr6QXxpN6gW4YKl+6
d7pms8tcUzA6pwGLnYR4EJWaV45jLGl1lxFHTIwDFvLpe1kmn+kHXoI0BMO54M724LhVpKCdukxP
gYagHDvHOKBPAZYc38oASn+yT4XtKlzX1CiPXKgcdzAojj4gltHFkTiC6do7FR9YfNvi+vfFR9HL
MkUko/ThlRSdupvk64/4vOebPcX9SXr9Q2X1rzjqSuZcoyNunC27vzzywV+QUaYDSMn8DBWDlEsr
78DAArcFdOYO6gb06kK7Kwfm0fav7nRXA3dgrVDTWjoy2VKBtsC0g+8loboE9ApuN4eehymJd6kE
9F32I2aggRE/yt8Li+edGjvCH/b8PIjxW6E4QcPUXk6odN5u7Djc+COlRbLzd92q7NUaoDOuu/2Q
de6RFq03Dxo/D1G3oSrIJHbo28k1s6zd5EzZF2h7JlYfCzjmZLHNgsh7k5Q1BY7ieVuvNFcdNrZT
v2gjLp8qdcNP+RoPefdRBxSRKa9wT9JeDoHI/3iJY+9X805J2WlUVachh8zqzcw+pXka63XnAKlw
dBUVHR3W4Vk2hCwC0Nhl72/qqc0JDY+fsbf8Thg5tknd5ieToiXFnYztS2JjfiKdU3kLnCVlsP/z
O1xffXFO6FOntuA4DCCY0koeGSCN3dLPpNtsozw0Zsn1n3/09fjcUfl2mMf5g3vtr0540yY1ItL5
nEQjNygwFMMjyE3MRVyVZNpWsOLshRGjBD1PzrlY6Y/JHBlhg0dkb2YmbRuLvJqSTpnM5fbduI9q
dPXRm5OXgLYi/DjaRWzwjI2s4C6W+kO4MVVzdbbr8VTxQQn+oRXWvdt5+4P/IHe0tS+kqLcQpjCJ
AW8O7YbYGSzis5gQdZME6Y20DO6/3n80HgdBzsX1Wya611J9mKKwfk2RxRVfJfQjFzVs+sn/NXt8
N05U8yiXzUsqCX1NDiXlS65v1QJ1anRu3mARIoqjH8NojyT6HdQME52kwl9wwRG6AKM/252HeZPn
+rZaGX8LOnIc0zAligRtpdxnMp6/qSqc6k2govLVCLCX1wyEWSSexwJMPVNLBlvlY56ieWdlzrI3
2vJgNQ3A2KCdts3stGc9G3/0EId17+evsRtSgTtcglwXl7q8/M3gJ2sQP5LzVz3FxeFveHigu320
gu7Ixms49dXqGJLxDceqxd1h5WENZs5BmR84bbA2rvc0hzJnwjiKIGz6iIEXaYvTbLrWMZm9ag/F
2dpgwvNwFnNzqafsGPddOKNebL1iFFsy7wSHXMmBqiVTOC1Uc9vzSNS5a0lEDqFRl/WWMac81Mbd
sorlu0HqORrN5lispDsf0J2TQ0LHEEWf+2Ls/DZozlPjp9elZ5MsHArtFB6MtCiNMF8YQOPI3fSW
7cKc3do0fFwKo36lmD0OW0GJE0154HvXLKlaTfBxk+5Zfto7t6h/EEGDRqbMkzNoSEidSeiOBSaa
OdBeO6Ydsc6hBeZJA8qIthfqocpNUFjTfhSeE6aG/RMnljywLfxRZCbGOrMfDyDrgk1nGVuK4Ozt
LER8KWLCjl7B0iRNn2vthUHuZ4elZDlfm7QjTLp4tZNahJHD+kVj3j6ZU3N29FTcyiTnwmi3ddeC
Yl6Os5dl9y4gtD/oKw+OVc8k4UDmKCRB/81OM+4/NjzuiYvwgE5hbIhFbYYie2v6vn0v5Py99ozQ
GyeTskyGDOVaT4Pfswa3+pUqhGvHaHoc9Kstgl1ExnRxGnAl44Og3M0v9ZnwU7SfB/cTJ9J4qghL
gUtUOV7y7nvtNnh/tkOP07BMaLJrzD/BYnwgxZEpFYCufCMO3ZqC7WQ9zOCRAEvN6XfvUd+FCYfg
AY0imIFTY+Z2FQVnByTf1k5jJKDOlGfclCmr3og61NAvr+7TmGNqd2L9lLgZLijc123k4f6f2VOM
Tn5ATqAfiwXNxpsp2RH95+DBOq+dyVlVrxmH2kaDHrs2LZte24rvFVwI2nsAgUdxPV5bhwp4LwXc
Gev6q+xbmkBsz7/pGdeNFjyzqvxS8hYShh92Q2NSACC6+Dzb03M3z5pnJg0Bimaa7eJ14qRH/eKp
OL7Bb6WyctIydIMfPUDWkMUbghSVzrsC3sfOMCEqJ0ofOOpDjsE/hxOLI8bIY7ng0ITP9dxLsMvC
cVBLgFGQOdlPJhFwDHAukE8cqaRnl9oESFH6T60JBt6z/ATfXOKSvioi1mQ3N7Jufbs+jyoqlLgd
pgdzWeHBwHW2pcP9Qi7GNi6vC7jZfWy3T46nnyQHjRGXFpVI6E0GUIxWFR+L4ADdm9Y/Uet4R7wk
Hn4brGEiJffT58riu+mwq/PQH5cY+7f4aNYfbp/xl+2DnkgJXXXc6YeN4TE3kELn0IP0SxrqWRO1
P4JXB9Lce2/2s2HXtPfMQN6rwnjOLfeXQfrOMhP3NFXNH+q/8l2BgxW/m8L6VxBXS+JqPud8o1aS
wC4X7c8UWurGnAQrH9lBK5YZ0yG8XvKn7Q7AMiOrfQR41FPT08zMX2EQF5QbNyRTcATZplc9sg9V
MajFFGd64FP2hkPUVOuYjRXpoL1MPvFkYLPC0gB1rN/1NYIB6ZNjSQXnxvMH0odgAiDBFBe7yd+E
p35MIoqZW5YjB3OIyybfmx0Ue8OobabJHC0u0nDCLMEhmW1UsAu6eW1vJ4kVA+bL/eCnsahdn3qf
rCb/LKpfXpPl7oqkPBBztzaMX3AbVZHiyMdsqtyPsTTecUWRnxaF3Or43vExublphquFmi2v/oM3
psc+Lui3WCeucsXIrxO0zRON81vxJrGznnlO/FzPRaZVU5gpnN99RcCvoJ7IlsTRCvI/3DdhUSM5
tEEMf7JmMitxvzmrPy5TvnpPnPoJOWXNQ5f3eop+R7m5bFOZ4kJLaVjF40ryD9Ml2W8x18vRaqqw
sNDOZT50l9SH2o8eiTNzzZ3o1NgXJvvFjtF5S4DmU2XgonQZPIzyM24Yh1X+PESDvDRDVMHq8a5+
afRo7PU/UQ/0L6WkM4X+urdL/eSawXRJvXkdJ1ME49L/nfv9p6iJzPDU2+uUTjykwAyEN7evtPXH
DTmSIRy62MWxPlBT15PVXgphXwmJPZfSEgf6+1onAwBRgrAOZuZbrEqbks16NZj8fnlFyDzKcdRl
/qYvC33sovx1WJA85okTaH1vZqZGzDYef0Vu7Mzldls1OzOpjhzj8bCNEdGEgkGkFABJesYjDmX2
1uX+uMVdug+kNPdVG53MVg2XJEOEbITJCaRCBMKvrnuP1arl733OhbsMGw1eWyukxIxqYQq+ILIz
ieLdH754YFCwwv7XJMV6a0H6A4PySHxHdKhYNp8v8rXCOrQGgIN43T5ZPk4BAlQECLvly5pK45Bk
QvEXgmjC5iXHspq/eDRFZdLNPzrDOuWeEOeY1OXR8gHu0Qe3r41KcbhU/rYsQQ6bFrb/rgqubcAP
XubALwf9FOU0S/39yxKsvbd18elPaOuOy9LBXIZtSXRgKiGj+mXKapz8yX6UKT8WzoXncYxX4EhK
MyWKPlXJzcnDZHlPY0DpWdvQGUQDZ8qi5JyhB+CuyP4J9JCdayo6p2J4ayr+rNYYX9LI/WPGv7Np
VM9jRFe4LkhNYyDZOAREtg1LK8b67J92XZgarBQARKIGgxkNWfvxXFzZ99PAo8VRjcf76dwbJc0N
FdEjm2DeVosBmyUKApagboeDf07JaTv57RHID4RSQLCMtNO4Ej2JWYxy0/u9IBXYGzvZDW/JMh5F
H9U0L0zrj5nyRN7LmMlsjoLg5Jp3NA4ErZn/Xdq+2vlKnvFt+/QPjDCCnABIxoLOPDMkJrQZ75LW
usNiuPtuoR6xOb9KyMB7xyPtX+fMR9Pk0sIts+JUmsBBErt9aAImWxtZZVsGU3G0x/QXddj+TmVI
XIbf650ziW+RvQz7JFhi7PJw0jJNjXKlqf/M/OyIrSw6ja1x4VNp3qPagfcBCbaKg+/9RCgzUdXJ
q+QzuwPyqaajwnZ2z7DRzScDQrg5jXBZHOoORWYecjkvT141q1M9Jr87YLthAqUEkEm73EmNYPgz
8+dm/cqZuB0bxWviWkgCxthebdoDzFWPrPI2oquKjbWfpO3e6ATSG4Hnx0ytxM6oJKXpaH+0zJqv
0ThZkB1msh5t9clw2N9ZAwtyZ6iJHAfoqOmZAfCD12FuAOryaVz65ejvblKsleECrUKM5ZOT0oLu
QMA3jOUXxXBkhqk8gDba3GpK0x88E14DasXzwa95HKRxmEy1dzAmdBkhP6dgPFiTjh5YPrcka601
XmudARdYZzP6pXPTYiJsxFlnn4kejJMeqvjAjPgntll/6OaoXYM2EiieoarmmMgayAUqLEKHZxug
yj8GI8jRrXuSSgpe+FBQDZE+06bghAJlCrepY/3J2cygVzlkaMeo3FmdHi8udZd0kr2qANe57TA0
G9QwTJJlh+huTRXxeK4rvRu4vfRJssaTjO+uwEA99vjrM21vq2jGh6TjCDlU7n1VpQffwkaONQfW
Cj1Y2SBhOBswkHtqY7gbUy0XU6OhvtyW2sE1nq47KnGk6554B0j5+mFlG/8EU8oJKVkCvJ3sl1g5
bdNCeBdb2NZ+iAKGu5y8cmYMR9VFHPeF6dyinkiGXeHWNzEZPJf2R1ISHOyNPHojrhGWVEltI9bS
1wWuQEkJw+AH/W1OcUMlpD6oXSjuToKKBomCdHNifTk4DtHPtkL1SJUtO6/JhqVHv7vzTS41FVLL
NcPL/7riTkvu39ecbJCaKT4qjDg9cnF616nKfk3lsvdazX2CitgzVXiwC6n22LNIdI41mbBNW9Be
4Ft0NKKKdMc05vvACccuNHM9Ood5es99dZqSanxlGsLvWMafvVWJg0+Z8rPqyHdBp6Z1q/mU43xa
HDR7W0/+IWeT+24GGl50Ge0CJ3XD2fTyT8gb77JEAu5NOl2mgPzIMiXzzlXOgCvfoJIStLEeZftF
DyLuySHi/TPYmLf24j5s9PEL+Pn3xnUMaLckO2caJR8Lu8+NyMbi5ATWmyLey8o2I3jHJLJTjZyf
Bm/44ULmPRG1EnfZ3tVCpG4eLeu+kGHIAAuecKAflJEURzAgy9ahyncrsDxcsoIAfF2WBIkMODUu
TgI8wPXuL0y397AszEHMtz/hF4tpNMVV+7OHrfVgM4y38CEGOA2zhCyAwpUxd2K/SMYoPVpZsfZP
9tfC55yerxrBYFuPOFucUDcxbTdxt1ytKN4ltIjcpjHfTQyF5BIq1oTAC57slgWjqpZ5P6/nfgQ3
/1rNPwfSCOsyr3riUt64Ls4mUqJk6VFVi7L/JiPpXgurMVeq8k6nYxtyzsheKXk+8RE4j46Kzw7F
LiD/7F2qzODTzrh0goK67q5JbryxVqgnVlJjwZNlIjiE9h4BvayzPGxgh53xbLUoWu4+MVLrzaeL
ZqF93Ddo8HPITZVtfSKFEO1Mv58PMWzpy0TEhFQ+ldqpiL8j2J0lliZtRclH1y4fpk9ddrX0y7uZ
IOhoQDJlptPbYHFK7MyCogj86vVAWFR66XKyPYTVeMgIXsddeWR7rB+aHJT0nykjaThki7WTKN/W
poVO0TuXblwStqYMbwUTYxxI443L0cGchRhclu53A6SkaBcK5kLb5Nr12SJvh+ok4864pYgL+ALA
ZtCV2R3NYYyZAtghg+ancNppMDVFwQc9fOQ4lGy2IsgNGr6bAbWjA9QFmlMeWAMTt7CHcO7Nh+rb
AHEKRaucx2eNQevk1WTZ7EG9NG7B+ELYaDQVhdwH4XrzkZyJ25HFLeq1b6vnfin8wv2fJJ3XctvI
FkW/CFXoRn5lArNEBdvSC0ry2Mi5G+nr74Lvi8qecnlMEuw+Ye+1nyCdzrtmKLHfB8n0NC7MUn2H
Cee/3xJQTOqIWHDHLwD89CjC/8/f1yF82ZE1THjcm9Uy1gBDxQXZTaSBNSNpXeaECil7mRghw55y
p32Tg1msx7zdOXHkH0ngOQljJCTaqL6brDROIppP/+ZF//+R64zkExpzWWXhXGu2wsx+70ra7Bwz
Qgz97KChg2+12efYX1zs5mOG+opZ/VVnS0BpKp1nUNElzmIS29KsIulmWrX2VfdpOhj8kc12zvAx
MfX821fhMpd/+txCl2ChN9cgXrAL34okGb/K5VO7bE/qpsnewSthiI+tmm+ZZGzRDWjFO9VftVm8
zIrqOJk98ewZDvbiOsU9UaXE32TF1U3adhMAdXlaQ6Rwiu/jkfA8c+ivKRiBL98TrNCWy1j51d5z
SnAlkpVNjnBu3tc1wobGts62KJxjn9zU5HakPvUEZKaaQ6pb0GjIrSA+9GeCEwPhnuPuWZCOEMRx
HwF/3vGNrTd2iYNyKrV9NMVQHYzG68ISe1m44IDzzaj9mc5YC1IhqKVbp9jnVl1+sjm+MjLtXzPj
KU8Gl5g4Rv3VbJgIqmhZJdlOZGHUj56whxtbinTbl05wB/wPJwxSA9NjOYVacJMCGKvvcbPi11rD
/Fx6/DNK5TMwr6+4GDt4Pw38KOJYPo3FkWg2/CJE422gMEvEye7y4AhSJb6nNktr33WeGOjAU3dQ
uThkbUX4aJCKdr8GKvZji7+GjBclPs32P68xjnlvlK994/vntNLfbld+Ygj0v+oc0T5g7H1S4/Ju
G2M+VZOq4Kz4kLjG/H3AEznM63SMzxGdlXFxLSc76+SGzkRudXrLk9y/MX4PtvG83FKv/UvZUdyG
CbNx2j5LLQgldZPg0yk+M4eeTNnNbzVwts3ajjD9teKWMUOZLLOmxSuHR6Yzd2+K/j/2z+5lYE29
URp7f9Wl+mhr/4mFehg7PkeBdZ9m4V6JyjFvgErAIahUH7J6ma6z2UxXZquUmllOzM4o5bYW8x8Y
x/J5EV/dJPRz46TknOTmb6yh/ilirbsBUr6AUyeIyuvJKPv326CwgiPiQb4o4A9uNYoR+Of8zyp1
YlqGmgfOg8udaVWNvY5jLdzhKjtGvv2jT9jI5rg+NsF7Q2bD1a3d1xxZ6clho3dsffkLYe8hMLzl
Jjt2K4qiFlO8bx9z8KjbaZDuK/NXFKbsWQ8TX3tlswav4t9VT/cFwugUVTzGReNB1QNk62SsfwnV
bvGPvUWeN770XrCCmpOWdmJh6NJF8qKCaT5EJSPYsfNXU5DRnVbfZaIRRakOlh70F+QKGqSXSaBb
zKJ7m3pA8UZhxnsvrj4l50/IP6qHSE0p6QblLY6W8uZQRWFu2Q1Rr4hLLr4aWzdhHev0qgEgpoRG
37zZgRwgA+cwcC9XDNBPAySKuIP/MFTlJUa8RPRzuiXrLNnXPmji0ip3gVYDXQxK/ny8+71zSygv
LlL1v83MvQKZckBQuoh9BhHsEob5MJma73HqeTck6dukT5qNNTwj5ygwtxnpKTLgw2Fxo5qsUlSN
0LzM2Z1eAP4Rsu59qjIhxjGRD1XwDPYGh3okaPVrYod/tojsF0Jivn1Bec3YmPo8Q0JPFMt+xkF0
TSU9Cclm5lNXuXvOJBPrF/FYQVP+FDFYzYnc8FyNO6xVm05ieTClf2LogOJURFx9w5yCEUgSAl+c
eV8gMHhWqS9B22EXNmRzK62MEl7Ef5ekRWcpi4e5lnK9prhzVeEfeO9oYaoYQeec0Cb6w0YYA+TR
9fMwFyccxwZzu6kQP+poYKcGQXVEbnLguxmEbs4lWvI3xgOa8qWEcIVR/TisbJqmZmubKdoyAnYZ
fqbL01zyBiqh9GXBMB5V/b02/f/ygf86Dg1VW9HCVuymacNHme9Fp6IQveeW4A7viAT8qHXwIyOR
beP0CwrYVdGeyuinX1bNtsXatBHsMWx61/rmu+iCk0y/AZ5VINzM18p1xndVRhUYFzsNDTbF0IWI
/mrXYZq/ZJ8Da8WOHW2lOf0NM6lDg21H0LqhKw0kr8h0/vWIHC46Pa1Dhqyrbwr3Rkx/MxgbZju8
he3PAMm21ev+00/r4oAZ2jwiNfxI8/kXcnq23FiSGcBmnA0FsRORKc7oiwgY5dw5ruN37LHPRGr9
5yX6I5BJdEoD/Nfsl8+CPVFss7TrCa/3M/fYtNm3Q0vyEnSwNNoFRtDEL/692mBEA9X0A+bByCSk
ua+J3EF7FIxiJiTZMPcKoPVu8oh3NQdgT23tvQcD0ZVJ+ZkWVc0yMonRz5QYONrkZa4wPi4p+0ym
Lt4BTPSfzMdibfdHycLlnpaHVODIXzLxcA2XdyO4RW3bvg4BO+i8go/CSfkBaaR/IM/K9k5fmGER
Vwehl+m9yBqCKuw9asrpUjte/2aYACy97huxONAAwYxO91A3x7ofrjzFOycvP0tmCV/xWs7lJH8T
syrOROeSWNhZHzU1+3cGnhFIzZy+1KjLQCYll8pb58WUY1R/Povwjm1uSaGDKkXWGJOTjW24uGII
XdkEQCtjWFhXPVCCeo0Yd18Ja7xtym6Isx5kutEsinV3oKiyfXdjFe28B6VDL54UzzgO2Cng4T9F
BWA3f/H0M0I8qopqT8+GyozZ0NEZWVqIVb+cTXIB5GA86MhPtUFOet21GISmdr5FdvFfRx2+FUkB
m5LFxAndE67bwVCYbXD5FVZzho/w21jtOpxhw1bYLvSXaO9PGl14WZ/mVlV0o4wWW+t14nO6IU+P
r3TrcqMikmp7lkujKg5E0v30kjEPvYFxaW4TED3JuwE3yGbOhWmAH0nWIhtxZzb8GRKIPl83Pnln
7TqRW09jQahK0J+j1Hrks30rCwV0wO1rfU5b+VWID7NI4idZsOHSXuvvnAV5N5cL4hjhjQw/4F14
UwoWGONHBwo27d+c2TIOEQZSWHdWh4bd/DWYw2vsj/hqaQNIunQIjsJfj/lZsmCV1fzZOnWOzrq8
YY5uLoZu2stEPF+MACSdrYuQxcguBR5O6/KUtVhaD0NnGdta18xok6RjIed8uDU2kLlajpPjBJtm
Vac4hsfGI6iJ3APEsXLMh81SueLK5/s+2aMfMgk9SZXIM/bSjpyi5SCoGPGRBURMM+HaVzwTmxwy
2lNcViHUju++tzvKVMN4DPNiPHSanrsSe1WGvQkMAqpiht7jxS62LcOs2zJHBychEQi2pI2zHXN6
AptnP0lMMlE659z2KbAtzWCKKopgdStYnv79yODLEu407n3loH9uUGMJqGjgSibm/sp2KQ7yzL8W
yAWPRaeunoUXIY8BDA9QOa7mhMu385JbizylS/ST6PS2Lxzryv7U25As2JIGzxi0b+xpX5Q89DAn
HJBDSr6Mnvt7ntsLAaH1yS2Fh5rYi2HAAxQ0vOlXsf5LaazylewQk52eNeNV6lczA6HccVmjrFfU
7agaiOTCd0xABThpevkFUtvA7mhDQ7/QXw1LqCYeYmB5WLgFh7wCIYkLHQl2GmEEkRTVaJUy9o3O
0BCTigcP/gwBt3irXwmpDk4N4gM2iuo8pSwlsArhiQVXQIYtsiJsKwRh4kRyrE6dxnk4jMr19ohR
IA3JDAmEdL59BGTw2tr8wAKJ7YYLx67sxYuTZ0eP0bsFjIrRnSKbQbQcratcXI0YtILgviD7CW0D
mqNN7HabWd86SN0fEdmr5TiR+htF3bViO7NVXpxeKoLO21YnPLZ4VkCHvhso1tfSL971LJ32xpzz
F6MsI0oOwUnl8YjTadfUICZYCgtwOB8Ht+RT6c+Pmg3mwTLVy4x+7m4YQ5j12LM5fAhPXDUW3Adq
I8D9HWIEMswN3WZv8tozy0SiNAZnkPzpU9WVb3FnqhOzjf5O/hnC2ro61ev6nAW5AxTbj5f5zI6g
XrW8FTriaQqXHJgjfcIW8xZmiEal1ES5zZ1vFTiMiIrC8bcldBuWc57+jXEKSVAwx8jL9r1Vu/t8
gvHgpQBryOy4Qlm0tjDOfyDdBHOmhoYkBxMBtEh3vX7rnMQCY2pal8p2CFKqxnTfe7Al8hS7C9yd
I9Be5CB5X+wJackRuQOHgRAA2awDX7/YX6wYkQ5liF18aGzAELq70Qj5BJnXR9fuTijN6xGirFSj
8SCe1HTYokkiHYIyOGp28qHPuUlwsVu9dI5+8QZGuWUB9XRpsfAXDD0t2XwMXFm1RJllWNP4VBn8
cx3OkUPGBcemEHXPtckezvzN/0wdxzxFQD/zdg2Vt0c8twwNFXM/HUCPDc+GCdozZ/xKLAMbbhzs
4gZbmvFeQOxCTrLoTkWIDXnWk+uouXYQD3n7qO+SvWPJkTBzvzz6U8USe0KnQ4j32UUL2JZksQMn
oUcDoUh8yNnmmBunBqp7wxY/yNTVQBh4IAjl5rMOP+uu+oNhNtsvk3knsVCdc5LIWLIciox5TsIW
rKYApK70oODZr9oJmlMWtTm5l/QwWaQSpGIvdQkHIUCVsvEWRj5l4mPZHGDOkdtUhxVrLjvnWU3H
KgH8ASbP92Q4KsTItWm526yd0x1yWHS0cnzJb7NhRZuCoe+5hbrPDNFGXKvTVcEon22SZHbDcMiU
bkjRWA7F2OtwbBTLBclpTzPu4ico6wu0+Hrr17Dlg0K8LM4P8uWPfF3McGiRPtA8cVugyh5woDwl
c0m1W+iHOcfP9PD5GVDHvFF99FjG4ZTJsX9iPKqecJf1T30l3lEheYdwlD/z0atuiWxY0bACIDMS
Zz6o2IOUebBTbd0QodV8qDboAAfKOBw0a4emL7FKqCE+FUIXR5t8xVynEI8DaK1jGzwH2bSETdHd
6akOCigbmRTto/TYH7sC6I0LW4TdLMuVPmHyzhotHHK73k+Vy30tXBL5SuNHYCFBkgs+X9UDXAv0
vK3iIjhZBbvtxvFuGA/XwHHnw+ImZr/SoYR08lPNzhM6EO9dxCjbjrP4iHQDPQbzvWBMTq3v9WFE
bBvpKElZPFF2wlHio4dVgnoXIRNdOQO49DjUxvOyqF/QdMvf1Pv7gD3UPA7kaMacJUwM9245H+bc
nU5275LYI803fzawEsm434wItcnajU+lnO+QwyHwIqAIFj0eI9f+LP3qXhNuum1sgCcRirLtyNcu
pwyj/yM2xRWrz0GF5uRYHGO12PdAYDZJQXFF3x2ExqyGd5ItX+Y+hsctNSD0sfiAhQrjKF+sQ+cg
Uisyiyab4ZPPMKBctkms34ZILKFEZcqXMCEepvqMpxrTcWFg5OOBziBdgX7LjdIBososfYAbwaGx
AF3GbQDcxDqoSmzrCBmHUm4Qshq+ufEIg6/MlnBsu+rAB8/9hQEUlUb71/Bw9LpujVE1ry9Ehj5b
tJ/s45xpC4fxViG+IQsO01dPQ47ohTsjv5AZ8KvtPQ1jncGx21DjOJ8aM+OWFJeis65GzFY1mtJD
G/0xckkvLphNG9VrrYr/2Pj9ZEPg+GAL0de/uAF5bHkP9GlknptCksgG9Z/TzzMnfLyaJLBiCRr0
roDzyjKGP0gQEiHFcDeUveokymWTBeKhIWOfyrl8TNSxLBB8Kj1Sb9A+zkaYLDHrUxm9xzmEQZMg
VafjD6SSEx5CBgLc5petqu+Ctgtky/LXthes36MmSQpBxwQGI6mTU54vmrXt52w7BXJ0vvgzQbtC
fVTxwgMDCTSLu1PAFC8e+3e7wawYMXr3o4T7mZTHgaSNUls/pih6LXLzkjJBs2ZN/h3kv5TAgCLb
KRn87HTRbEciQ3c1bFOMSemvmC5u39cM142YIzdHxi3LmZwR9ZbgCwNPnTGqltZ7rzFQQJbyTplw
i7u1vl22gWqOPOZnvHz9uxj6Vw/t4BOLXfWubU7t0ptQiUEn8+itj+wq/rr0RdSkJqsnpRZERpZ5
4DX4iF3H8zBpMpZr27n2649gZsFU4+FOhQNzq1nWqAVn78Ik37RB5V687TBQui8yjhkBIzoj+s/E
aIDbwnGXYdcmeJU1zaKZU8dKvmVqzdX+F66dg6wnDcv9rTUFT0TRu+1Umt0nV6lj2zofsxfPx1Rl
nxWHKMr+MRxtAyr5WMBfjOua8RC7M+RhWEgZrNClqvs8MEay3OgFsccvCebw5CAiZ4zG8iXOq++s
VdiKYQV4LXRSILL1rpiBnLP9p7upzioofhiy6NDDuRlRNNPvuelugwEDXQxYX3KiKzdMhb0ddTs6
xhLqpt/9UcK8Z3T9+0Z46BxSmVxyl8VCgPl801AM03cJDi03+TAsyzr5bTGQTJ9QXU5UVsmqSR2v
iLL1bWrFidUGeUAS1FKFxAjNT1ewBMeDYdbJxcJ7eOr6v/+u5hpy2mFW7kfRFu753w8/M9utmSbN
LnMcfOuRhYW3Gh8NG2FluqQAgwPyBqbqWAcvWNSny79fpQl6OKsdYlgIVf8s0LhsOzNF+5EzYeUo
/JNabXSuaH5bPA8nwglGmin3FUQBpaekT6NOPXCgrVo4aV88dilvmYss33PfzYHHq/qXaufhHeya
4sMvg3tr4KG08+6bNK90V44+W4cGloWPYkE6ePOzoQyTHHpA1AE9i7vM2fsJldmQ5ckha1pxiZcB
DkIJr0eunh3ku+t8wgrTwpVQWDHi2tCEwgDUbRo33gtUCPclQ+Ow1xMrDSsGF5sA9Kjon5ZNgw2S
qaUo0R+0V2ajEKxy6HCWKJ/gvME/y7NlL7Cn8CxkCfK14N4MVX8yU9Q2Y3BK6BdYPREY2yRH4C3c
piXTEWF0fMVLZmKGcWaLGyBlnF49PlDuXOnzKJp0dVNErOj6Y8SbxzQfSVRRLdkpFe1HU7BW9F0k
DLiM8zFF8rpwxwSO98PGnUm6J69mYga97ab2TayJVpZQz1lSt6HXxIfW4nsvoDQ6Zptsick9jqmT
b3GBulwpXb9RwCFIvYJGQOuHXJFN7I45WVggo4T35DwVGulMhZFrY6eRQQASjybEgzskF7Lll5De
vATa7G6gLFEQD0LfIe4SyrXQcdNdAA7j0WNTL81xeFhMgaLRfqReUT+xmkEkCWCtQzZwEp19clr3
AAU9J1TPUg8lkOIwQKbEdyHYpX0UGl9YoprQZ+OjKrR9lEEDS1RtvNtYBy+89vcJbOhorTmEpEB+
qQr+Habxq9ePRA0hlk/QIvorxp65Fp45jxdWDvC0iK/vYunsY0jTvR38QctkHtSM0jOPdPQkTXTg
kYkWpvnWmeW+5E6ZvpJ1hResD1ghrL/NGWCdp4DexybCsfH65VbPRrxlMZ7DOUCtqs0a/oP4TURS
fnSbbEYR060qlGR1ihNqCOC4mGDezabxAQ5wX83ocoygwnpY41crOzyECwes74ofweyjvwP3exSz
9dLbEdK+Pp6OHXtbWeAUJ39qA2ofzZLZF7s4k7uZEuDmjL+tUcTkc02kpSCCzVw6qti0owsP+XxK
sLyuEFVSGlaRNBqs4PzvV31dvZie5x7gcsQbhjPDIQLiaEm/h+livQSeUWxLhFvsylnAFK1Uh7pB
ACfhLHpmlL+U1UCEOWPX1sg/S3NongdybbckGuRhnPS/C6r+40w6HJo6in3atjnfe37zrrT444uu
ftRREVxKp3pPAjkwdjeBh5JuHoF2f+Qe91zLe42accJXg/6M6eOxbxj1s9RwaoLpmDcBFdUucB8i
2oMgxmA9pXy+BP1YfLDMVCaGdYXPlZf5OCZc74yzxtu0I92Q00HxWGZ0cpEasEn5LqFAIAn3gWG3
L5DnklD1GJm779ayyWICtfowcC6XVfwG0xNcMXzYEE8Sc07bx+xYlLDx6/JlbTzJBaYTG+W5chhr
yqTvXnCrXZYUoS/+yWjrC6fasgr75QXkm83Juu2Xe8KNNnEr1MltKTI45aNrZ1BqLXSAnWN2r712
moMzu/bG9ac1/Rw7WBYR8yB7cZ6AmzNctACddBJ/tDh5+K3OJmjlxQQkPfvt3zYW/QWQhCAd8s/A
s/SE0XvY1i1uyBjkb5vp0zBW/S5bMkwg7OBsQXADgVHGeejUraOn2bhqxvrmBCVdoEgYmBskc435
K6buepOWTbDhK7wpoNKgXNcxSIFffmLmL2rQzqHsgv/moLsETaXP9CIkV/bUxm6dvRLiZB1t2I8w
ajhQcjbVKJ7K0G6wwSdJaj+t055IZL8JFQbSwmmPcxMCMs/6vQ+c6Bp12QfTEvOmCSFIajh7Pc8E
7yk/xjnaojPsjkBeD4tV2ZfODF4zZKXnymt+6NY6ethZDo72mp3EGXxiKyhWKXjAnBk3gcu3LiuS
n7LW1Q5Wz3tNMMUZ4TOqeKnOcfXkoOWUS/YwxqxBVkxBrYT3GjhMdem4Xt0KYYinPXfvDs3RCMz2
OAVtWHtufA9aa0O/hZuLBfBu4jTd2o037SVM112h8ZcYcWJeje5CV/CMbky/Dn681+XMWW1Sv6T+
3a4YSVLOi61G+rFlAmBujWlfcQndcQU2obnUf1PpYxqNVL936avaVv00xiK4lqRubiqsxFt2qSR7
j1h986gPJSHdNye2diJR+dm37CScu+G9WvW1lR9Qirk4oKamRFUQWTN+nyV6liyqfL+yKfRuLJ6m
08BQyu7HMhyr5jUqcZMMVYpIyIkQqIKe90bjJfLHF1RQydF3KhQFAr3s1FHqZ1YZKnrAJ7MhSsY0
CxvjXe3fkiG7qEpzL+Fsv7SWK7azhUBS1l2zKye4Hbo9/wY0ml+k2PzbbzlMLyBoi1DGxFzmWG5X
E2csJBottcay1i3cqPrAmIwAPOVHZKBF2S6tyQmfR/OpwAQcKs+81zHS5cinkbB6Z/mFqYe0OuFn
m9pbw1NMnTNR+A1k1Lz7ExeT0uS2Nm35MpjdcrQrXrLOMYNVfnlaOgv5Xeb+h4d+2HhKmvt40L+o
+oZjzzj16plQkXs7jDIen7Kyf7m5/+AOpzwEkPCcmnzqavxhWqP/8Ls2dP0CAW6c/0cwcXpYPETq
+J67xGTzO0OWN3Kix4S822MrQysx5XtV3PgoqoOKhj9SWqQtwrCP2LXsFt+bL8Kfgg3s1D+xy+h4
rIhXBsHdbLOu+NLY3I/EzT73VIU7enJ6h6VOzwtlV9BVzqUVowMq+xyRr7HHbwM+teUJFcwqt5Sr
d0YWdxcoxz6qzeiKYomhbduWO4nf7dK5psnfl8X7ZMnT679NqmsvjwZu+SEhdKtMxyis5iq5Gdyc
h6XK/oilDHaNyyi91Nj/Gyu7xi6e9VVImQbzC/KRPW/KNmggOAHK4IGvvdekHPPjpKKnwoKIOcVO
+tNHIH0sDbPcRgQTVqMyDkbXLyFjymfWSe7RnDIIBeia7Lq+FLLx2AOjE68zrpi8IZYMJNUpilLz
LU/s1Vn03UWVe6SanNcAOMS4srKv694n0f7J7SETaI9+xhkc9NKpni9mPSm0/8gAYuTLkWU9Z01p
kHVKQMtoexMeWyd/RIFFklFdY35lrl+4NCVdwEImRmV1JYspvk4DV+LsURuj6j+NChNNk8+sbzzm
+Wn2hWQZ6rCBkQugBsSE9y4a7B1qZfLdXffIGfiJrIOFoD+DWc4fTeI2zxKDE75wY9jGaxKJhFTW
Z8sVXH7fjc3TkuvgScbiBSmyPjn6R9+p4IodpW/Ec4LS9Dmq2tduZtbvO9P3VMGLan3ry64KdVqh
pZiUmMxpjwOwy8FEuaJ62PZwXQiCU3wYvUta6kwsAEqK+OIiK2WtcuPU+5gHKm3NnNXsMaoqc/S2
a4TiTlbGc9ODaXfyAdBYUDL7TLIOMG/y1tndq7Dtb78q0ovSOFDshSmNtibSIz3zhzH4w6nIpMsx
vZSvzBqOklcGFjh5HaM8tDWk5rwAapS6/yVRjv22khd4XPP7RLw9HpeAA/dBRdZuMxTD24aJF9AU
8Xdws4DcBjQgeYsQ3S/j3ziZcWNPCBmm5OYwoifGuChCtwMUVXpJfv33Yxz5gBym6RvVHQoEhw9f
IKjLTce8Wk2F+yYxXxekynvGDd61W7FdiEW9a6SH94bskeO/BUTZcWwPzp4sJnUTpv8a6MZ+zsvo
Ahth2Vu2OeysbGSq0ldAGG1kAso4okv0QYvR1fvdjvgrjzEMdGZnoR5CT7KtKoA4c4ezNlb+EU3H
gqYjv04F2gCanTAJrHuNUCwsrZaBIyvJC+oQjjqDFhwygPBBfTgYf6dKHNeVZkNQBKvydsSQjKar
HJFbLh0qgi75JUuWwd2AG6BP0jMdRHD0gwgRimYuryyconWbXaeWGV5XkeQ5+DUqKwRPYJjWbZgs
ynOWKDSdYIANgl0K/tLRhZqIVOvnlDFKZqSGvtJb2WmJyWQ5++VPvXlpR54ww+pTbFN5e6iYza3Y
SM2O68kkk6On1PKlsjcZ0QUY6fz3xcE7lk85orPqDdHrK2EiOG3xfUa5+9yBuvJbxbbCQ6stpAsc
uUVKoTxUhA1nsSazr6/Fa5L4P0vbyw9LbL03wZY6Ev9YhjLWohTe0Aw2Krtyts3/wcpGbYj/vtqi
aHawYmifJQGSyxQue9K4Gajm1N7IIb8oZBgbDNurV833NqK1570hYgQDnfWgTsNUCwUk3o1T8gfE
/17g7R6nND5A22c+iZKZh24iMackC6Nn68Vx+mdup8u6z6Qve60ZgkeG/01DfBjcumNWm2K6JyIy
1a8JjCuE0ECH0qQkYLPZQXePeLdQxuUx01+TO32yA5NcKRJxu7ZkcGrUSCAH976w9XuYpo1AGMw+
ulTxnLOcOgCVFzsFf3qY2dQhX95Bw9rBJKkvkxbRk5uS0GoyHse4UlxxQm1nj1lh67k/lRGdFzSz
j4BZxT6GjHfwSCsRbX2B2TZs57hpzo3OX+rRvvcjleKk/DEcmvhtUjEEU8xcb5bTA7mxJSljmgaO
fo1Na43kYZX3Bsr+E0W18zBi07tiqhDbQuV3HoUF1QzpWoPACuskebdvLVLUMVqh4pKEcGWGBFxe
oHezTZER3PA9yza69m55CiprubqzKZ7X+ogZ+9e4TOQWu0LsFxfe01Bg1RW2vPkpuYUKiHO4LFwY
I/0JMEz5yDXWMHJNGbWjzSO0MbqjasZYNPGc0Kz+l3EEb4pJfkhqdRw5UBHS5M7IMb/PymdsEAiD
kI1l3Du5a+I0KV/jkSbEQ2HyYvXGPR6rr2yp8I2WOGtg0oQBX/m9N9iIzZk6hxy/P6VBLF9BwRLi
O+XmKfh3+tPJGoIZsxiHwjiiW2mr5kSt4wMUq9bIKQYAVPzZxTK12lbsOjfYdEOni+vP9A2c7HSS
vVmEY4C/dPC3ZBhllwElT5qa2Qu9wKZVDgerD2UsTit4begKYF1M22EEaEP0F7LfNL4VmGDb4hzg
Ebm1Nsr9XD/qygC71vBAqa56NVPo83OSmMfEpTNqzBd2wnwgo10hBgRiILvsXs7gfbylubTaZGbu
sA8nBExsNGv5ZmlJiuaNnl26FOoOycKBnQZXMeFDZruzvMk9MDmJWDaNERtZFTyCSjAgz1ASgzbE
EMhcfVu7cxBm+JRasOJHa1q+QO4Y+0GyFU/WyEKTKpRvocRKZU4wCAGJxN5k0c6w1slJLoiYyQWU
43EkP72FtIHYM72bDU9up1fylKw+68ER2HGRNSKv1/mCuMowiY1zzE3q9c5b5f6yke1c4gQBFioT
+WS4+aPzF/Ee8yJjlrqXLl8PIjBsP7lDmI+WRzNwv/tUnuKodG52JMSBodg/g7R60rQDKMyMaGdL
kowtTy8vTv/iVoPalQia+eDx/LZuH/6Ti6Qdn2Y3820x2mldNy/0IDDwE68tsWF41lY5BZdo3YRx
W330A3b/odN0sQtMC6+B1AfucAc156wSPcFz+aYT+KusHPsTQiKIFQFa8YEcpPn30sTTIQBHux+n
+ssYNNOoNiEQyM9jBE2ELVaSqt734mDTtYsXIoF6VZpZdRCRaBTU1rEZ0GKjoiQazVzILuqj9t6m
q5AR6B+WqZ6JfrxrifsmyY+FiykRXyTlvJGzQP1DT4b2BTiCWY+Hqizcw6SMz0AAcfQGVrtcxf7G
pZQOhTM+F0tQhBGYImNEhBvoUW76uf6Ixiz4xeoVT6NzNzw8Yn3H2CVAwTv7V5jj070TX6TM6KcK
mxQSuIA1y7CNmJI9F+7ylRQthRMJZXrOEvgzBFy1RKKADMCkUxt7syUMB+NEWEI/3+si7j+nv/AB
D6OVmx8z/p8dqZenOUUlI0r9bmG93TJRWe1i0S3wWCAwEvUvorLffAPxjR4X50Suco4PtSDWbGFP
Wmm2xpUmimlFbyHz7xGC2ThmJd5vvKsoPtpX1uEBywZymiQQfldZ3Bm6oR7v0MdBgfFIcwThaz0j
IFguC6Gwi1VffE3ihjPWR7C61r3H2YgN4N1Ik5/RAOCnQEV4mZjcM7wdaXQRfunJbmFvzqyhfMLq
aciY7fok0xtFZR5iSW4DkpHvIEGfnBn70VrirzT5agvrlyck0T/DfKxYP4ME/fs/ks5jS1IkC6Jf
xDlosQ0tMiK1qNpwSnQhHRzhOM7XzyVnMTmZ3dXV1REB+LNnds1mZrv1SHFFHDEzVP4OidHdh5kH
UICKPyeBO4d9IcTZcarwpWBqq39Nav7H9TGfTagfcUyywHfwORFWAiA4BNgD6FuvAxrKTFMfKtNT
NkKa6zUbg7Ox8H6Z8s2RI7gaQxkryRU6yyTnEtg52xxBEWjjiTA1bts1Hv0dWppnnwz7gBMuyLDz
IzdwTw2smPrunul0XLxzmxfvdhm8JUNTX+0gRiKse7yhiIjYogAaZRbWaHKsVyJacmv58r0RTN6K
asND71PZNMU6e5wKkdPEl1Jfmc2sGSx2BTGToAJkfhvF9Jnq0RwCW5mLTZXRKRDsPVLZkneFWTcb
7W8xirEgnXt5cWpbXrz1C1gN0AgW/+I4+btMXnN3JO1sBYS3VqXbnBS6TXTx2Wfrz0u2DLuxqF5L
tP0Gt/RlaT0IYLUan93SnHCqDLxSE3GlOmq2YfW752TDSmfYgk23DzUe/dA40/lbuvRX/TIRYlf0
XXKCZUBHV4LRE5LGz0CwZiAfRA2j6xe3QuXZwTgPyP5yE/dDeVNUVKzLEv7wwdA/d6KaTmFPkbBQ
dyKukqAIRirhsvDCqAx3zcuoOBtcZGZ2kFOPuSBwOcJ43vCz9gNvPyknpy6BQmT4Zm9ibj+lq+uj
iTD+O1yYm2HlcKvc+21C+gxQ98Sh8X/NcnhFWsVo1HkgP8eBfyluaZ66To/f81fbIC/XCsSkDYDz
RatJ7UtC0UNA+yIC0PQYB9ZrYXMDpk5h2OkB0KOu9p3iLp3DLbvwMPyZTYTU9c3OU/HoZLJ/HEo4
Fa47sbQtgscx8NDY2/CS4+RjnHN+41jqscWq7BHaGMHDorzJirz54JBahxArjhhd6aVqKtq7EipL
8wQdcf1t+ujf5HA2z7pIMRRyvhqG6TDJkUnHiXv8BxxOKlE9iRDLQrgm5jIVWbTQOB+RxMYC4/5x
6oL+0mO3ICHq0EZl5dcQzW+b4DeDtEAWT5MB9vqsP+GGhxC/miK/vzOKR2EDTP/bMmYJJISGmxVX
S3gclxgmrG1VaM9VQfw3kTzrg5j9WvjbmlJziLtBctblEw4zHEAwi4G5Nv1xytmwGyNPuPGO3kjz
lBkApWgapJh1WE5hjve462876s62RKJWsZIsBtlOuGJRo6kxweqXwWu/fH+RSe7saWL70wb1q+Hg
RUM0RWw4oGcsiNVfeLQslYCte1VB0m/xMmYc85aFDg63uD+jSMjznJTNuY8JpjXT1QuEfao1XBQ+
kk/BSkH//mL3rpGb728ByyKCDjYb7ir9gkyILc52T3MHd0+wl9po0ti7qpck4oLMProC6Q0CVELW
SOQ7en2eA888Yhx9zuAiHUmCsh2ywWdnMaaVVagrl7i7kNKCYTXwaTGyuaWN/WQHfCobQ5ges9GA
5UXwoqXUWLpQRzcLqUcfeMXshMUroQF5SpL+N8ex5yIujyJxH8zUM8nalbPBLPwRwtGIFxHvkoAe
z9pvd5Nq6K+ad3yk1ipG6yr87O5g/d7Frt4AJFRHhyjkJtSVonMpAp60fhfRL98XwjpFq8vy22/Z
x9y2c0FeY3VBHcOBTQWNSB6ffDfelaU+0tzj3bMk+2Er4MwBp4JFpX/1ED2t/5siXBEtFS0A7ZBf
LE4Oc/fUl4bmsY5t1uTmD/PqbmMcyEkJsZPKeOnwAGiFLW2sabyf7WMpeejSVH3FA/pnKo1F2SL3
I4Q0Dt6tw98zz95wVcLX5zxAGBzp7aJOLjwsy3Jv0wJcz/olRVU7kli4EjWYWQssdP/kSKwIGhw8
o2y7VEN4NjFtRGOBYyOLcufO8RcDfwfTXGqkiKqo3pc0JIgzUOCeVd18ZudO0KhUD6wGgG/kMM1b
7CuZJPA4OsWFPQLVbh2WIYELIywfiMG8uR7Ur6o1w84x6Q1U39dEKPC8wBDsls+g1ceR7ogDYGdn
s4iheWhEst4vzBtypngg6TM+5w6b3GmGniPozGzwEeEDKy8y5HGPDLsP8AtiK4IXUw84vIrpwqVb
nrUHEaQTAIyjHFscoXG28uvF3zDQdOIaZhz5EI7OBct4tI542FFzN1zjEbBrVXMBVQ1GBEwCfXMW
PWdx/BaPBGtQvBBR0aNY1bk1u+O4/kzqjGEss2/YF97aEudRZgHoUVYfvumQs8ZAMySfrKjeBn34
qGfFzV1iOY7H27zcIrdODl7HfFZ/pOWoL37hsn1fkZ+p/5t66Yxsiv1rRCDaRoK5ANsu/E/jVI9F
kl3l2LGwninqreaFquIG7kQ+pV+2iV98D/8z6jHB0NL8dEEY7FXoMwyldIJHpv4atQvbJkD0x785
s2L2yGElMKuCBixMR8vs4ObzDewsmmuBApZDQ9rCweLqxB9xMFRGlFZvTnlQtReAayTY7YGlM2HB
g2z/Cj5CTB84ixS89J2b+qjQqHe2RC/qFetzF91l301IAtFE84n04otx9X9ty2zoJwffA5GJG4N+
VHKj/VqMVyy0BM5eX9F/9JUQtTq4y3ovS8ydxeV0oYNix5tgX2YNqwhPxgk6gQ8ROZPnQfjUhPJT
TP7o1PnzPQ55VM9h2KyHtDPwMv28MBtvxg6/Ib6vg4kKuWyOkRYggfP8JNbLrEsoke0KL6fvukof
AZcBKfB60kzsu3h03WdHc0/gQb8caZZ5XCKFsazr8MKThzkPLZ+wLpL87j2Go3o5p07LRGfBOI/d
iW7qury7VjxulcSy6zsT+fqkuYdAVTBUMyQCIH2QU2HtHJ0XJ2pHPnvTvHJNfXF+cJ4HDq6qyW4y
D/5Kl2PoigkKrWJ41Jatz8mk3uDdt5vR4FB3OhI9dlSfbFYaNTWTFxTCg913/W2chg9W2dgxyPqw
+aS1MZk46Pm7QfIizZRUoa9/qQUOTU5YgrMzhw/jvM5WzzSMzPGMr6ui5Dhld+3Mttqndf5XCdJp
U8Dz0tFvkaHJjKZOdUTAycCax+MzJoF96XQTbSBLSdo3j6g6nV7LMLuUDAocxfK3zI15sOXdV5hj
k3SBbZQsU9phZ7t5xzpDRIfPfIKFZ2ebWePQ5vozLVdnzYnorscfwksJV2I22wqVBLzUAQUnMOmd
rCyZsagnGeFXHtXs/jfNYjqY1Y9dEYHf54GdgbPCMuArvOiC23tUkqMa84OG7r+lf2y62337s6RS
byMsElSdrYotb6TzFo+AWKksOC9KTq+2IVeU1i0ldYkCQUwhBOI+MEv6X2tDwf0ze/VrpryvpSjy
w6xFCiNsP3ZlADCGKW6y5d1tnRAhZvKO2Oj/E4Fzs8HJgvfwQmjaTngFfIS6ye0Q9zePB9AFPYWH
U93eyhF2sgm8in35nxRx/G7zBwroF7u1vgf6K8NKXuX9u2tPpE4n8YGEvIxgsXwCpXitCAvETRTD
cHZPWUtmMo2ShGExvs4FLFbDMmA7rsaxRkbWprZivcePnZEmc2aA+at7C3qsy6y1m0bwlccqnuQF
HHyVZEfDLgVj2/hhEwgB4VuZnV1wKksVn81efo6+/cR/pLXHOA8PyrNuQoy/Qvh7B7+ss21RpM7e
pr4dRUnqXW+6E6TFDoFD1UdKxWinaQPiZ9mlGWPezmllgTiMyxRIfEUDH3z23v8WkX24/sSR2Op2
OR/tB4Vth//GZT/o/IcvpQcQsj3m4/TLE2QHrIKhWrTqR74M+pipwL8OTXgYxu7FyrDhmKG4ZzP2
9iRCtbX9X83Q/HAGfU96cSas6N6zkZrFICVDNg3/LSWFD35eg+jkpsXWDvS1jTZDvUIv+wKkjeYY
t2bF0kDchPbybSuBGkJc2WB8nENNotuJvqwV2JdhlNhOSUIKMQFziUHq5BX09WHUtS4WOIh9H5XA
AIr2obCW+lALZMEaCLbVkvRX8YrugksN9jJ89MqKJvUAWJZwcCi5AU2e+ESGrQMm8air4a3raGqu
RhbJqIbYwKe4e2pj+VU5eC5Ke8aCEAaYg3Bxwoj9OWWgbTqYCQdgcyAiV4BwUTskE7mqxDQK6Jtj
vQ2zhBvixHVElVyws8RUH+AQYsJJmzNIdm7f0Evbnm4P5oCdIHq2rUHi83BijgunyuLAAXF3KNWN
jgJ8iTbOE9t+wJ7TYKsMc1KZ+sCODklASXpneYxRb0PjzKq/YPfgwqk0KqwdHNHViQTY0w2onneJ
MIyuxNMEdRcjBiv33iuPA9kfaTU/ulos16FKkVzaBdSjoSM1HYJ1dQrVVTM9ORqnZ5E9cqyL3ob3
TkCtSyg6qLTSTxlmTQ7ottogioC4sxXGl6Rjq4nxUCXRM/3oxWkMQDJ2qaNxbVywanCiroJfEE8f
Jo4byFPjgaSKJhOX/7Nt8Y/A2owfZ3lpa3qtu9oF007PBRH7yr473FitXdlhgq8q9ytNbXcrvfmj
UkBcTEkdhBv/bdrh5wIakFphImJMktuArMXWSykFL5t5V/eQE2mw55RJIacuOR8Ij4I+ppyQZ6IM
UW2QpVZYUEjnNdW5B6hbJyQCcSBHyced4vYmS9RWT9NPqs/JPbDI3dHwhx0wg/tS/Yg1v2WV3JrG
/w0i2XsaZhVfxcBgkUftdgypKKBd5Umq8T2TwQYjxz/P+3qRM6biLIyekEuzVfC8Ik6Bb4alZATN
P2NJ4c8440kieb56fVb+T32GSmJeeDc/EmL8xPZrLDMD660I2rxrnhhlqx2mEYti4Q+MUQ5evRCv
ndR8ImakmLAIDkv5CWEZPdI3v+OSfrTvL9hnBPNee3X6sjynIb3Q61OkKIt/k2+zOC96m+1qDzXd
ffcDntKUaD93ia5Q3JhZigYzQJfgCBTTxDJqyEaagkHHRr6aj2i/OAAn0s1GlT9zf5BHFXbb1i/3
ucd/nxv0dFp6Kn+lUiFZmxjb7/e0aLilRrPZxtYwsfxq18pvxpYZW7DGxE7DDgnXGjhx36s3i6KH
jIrJTURDKK5OHi9O2XWHDD7jdiJDZyXkyTKO5rWiCK0txe+gGX/ojqRyB4TwVvEMWebo51TSfeEp
/Gn0wxJkTdZSarI/qc2cBkDb8fejtReDtPaMWsVets6psOf1nggXpOgw7xPRNgswKqS2AzWorGOt
mGdnxR+nmc0fMZIh7fz6Unt9unH6GNMF3EwUVbN3JAvwJZk/WKYYTEi8PsRFJPcMopeAZMPEoT4X
XwaNoC4cqiPQJQEcHmiwbnoaO02tD62XUtoRLi5hpg5Bgr/zALz8NxfHi6H0dAqH300ydvCgBFdx
vOCZg53MUmIPacbeYD751BmvLj43YgO8KsBtskfVBu2hIlt+lDFkNx7h7ymmvyvQF+zFzshVizWq
2uVT9I68fzANR4jQhjIEk4oRgwNvPUR7Ae4NZxrrcwsnU/ATyBwXf/AFEMv9BGR8g7P56NiEfpvF
+mu4VxUJVh5ebL1xk0VsnArdumABTXcZoC6bxbfNb2WTQBKkxNtgeAzjBXk5df+ZmBCCzLuzNw4d
eKLJ2vhJce9CDCcJ2xzTsqirBB5UYKnNRga7BiFM6l+jRTiadvaExDq11n2Xfi0z6WZpuW/0Nusj
u4UoFNYLvFvsTNFzjWy8RerMsXyKB3zbf2OFG42Vy3OuhuDLLotg4yiSBUzgNXyphUxD+4cQW/1U
p0Cjas/Z6aVvt7rIXHrSbk1praprjuQ9xssuq9gMlF1J71/Fjgh1KprIQQcOD5mhHqFAct3yJyx6
FqRaoJY5bXMaB6asgGt2s1gceEkfzAEJtoLSh/ss/d9Wm5cHkQoqFnWBV8aSG9IAuI0SDIcSLxLi
m/XOFTZzWHZ2UXIHSOrcqNzYhOXi3KuooyGZelVMN/Q/CCr/MJTsU0zGENa4wSJR4vZHcxezx1vq
70Id/O4k+HfHgfLjNOLBCXJ5k1Nc7YT3PvU8cdg7g6CDo8Vd1Gxd2+5Pi2dIoCfmIdR9dZq8gtVb
3UVY2iEq8f+279sHdOVD1iY/3L669CVDpmpVvk8UpIaOV15bFqSEAbO+7l79F2n5/AsszcIrtA9I
suJSwDm4Spop+mouj5nDLd+i83nbBY7aFwtunbz36YxABBN9x7Fj9cL0WD14WBM/C/Gx1ir7crz+
7FSaHcKynGKF3zpgpJcVd8go8z8KwGdt0VINgHnkqPqahwrJcx6qsd7ZbUm2Kku+OhJrBclqy208
jAK0O0pIFCcrRLSLsducfCKWLHYCqiMpRPZQCOCAMa62NRnaxj/x6ILbAa7fkJ9hur+NnYxuqPTy
2CRcCbYln12bl80Fvgx4JZTwsYqfY7GCx2P7k20F1YxE7ejkceMjGnxEc5MF109TtN04yytdb/tE
F8s7RJyHiAvuyBGdUiaJCwLkT2RfLa8VlyaBik3iH6ZCXR0yKmRSM7KtpPXhI9DJQ67xexEYjsqG
UsUp/EEnlbtNS5sYiFpzrRgN3bS+zUWQ7KPcxRw7nceoY5NFX1nMzWJP6YtKHNYRVC2XRfFfGLhE
rsL61tNDuJMk7be2axHPlK3NQzt9IJ7IIco48tBSA605mErYj2cd+qeR3HxbwnrD6zucZEQpt2yy
Jz/NG2Ky8EoISm0t/OpXVVt/yo4FSYftYMNBnP2kEzznogcUU+DdTJmlk+7BtJ6zjTvg9F7Lja1c
ZHeUveHx7c3TLXJ8fPBZeip9oLMBtwC3hHmXjxpIHasG4XvgzZqleFaatXNI0yzZMKCFnGCoH5zk
T72ajRICqZVKCajT8Hrwl4CChebkuF20q3OLCKOGTQfL7bshVUfJRKCeB7vlCBJkMhcb24s7jJVZ
9xi2rAC87sEtmUy0VZGBbNSpmaM/sgIwDQh8o3zO+jiTlqOTA4JMoL5wciIHYOz0t5MSiKRRFzP1
OPfQlOILu953Bu36lJB8ZFuJjNOjSahe4wAISucT52B70K71K+5lcMIHDaSUbkq0ZU0VCkITRjSB
HxHxafTUv0rmZ29mEI+ABnEk+oHnzL4HGFU2fTVQOVI1dxIZJ7CwIR8Rzz6yqiZSlXV3sqMX6oAe
HBEtz+7YXEwMNLPoWG2G6ON8fA2qbZjdZg9XpIPf/ZRF40mY8Jfw+fP583zg0nhsJbPPUpqvcu6O
CtemFOQGcjHT1ipB6/HA+GGVy1edcfRyO2acZSKgEuTugExUF/sS+gCrl2ab9Yi81ZSjirWBe7Vy
RSMoA0hbwQzq8qTaZogRufLfvOVPvdj0ahBV0DbhH1lqlNvQ7NzJgbn81vupAkRG66iFBHMZx/qI
wEMN11zzkRvfijUKWCn/bDsaCddue+yIP8dKshdr+8OCm2RQbnLNLDwUTrtcDLYUhO7TIka9p3EH
hGk6HqaU98c3XHW2VdDq5c2v3mD/m2dLv5WV8+LYuJmzyPkKFI3dGfi0nSGoyeNg9HaesXx2QyFp
Jz4CTVd+uihZiZdrjE87dR04E506R94KP9b48JoKVF8P9aV8pgkxfwjlqM7eavUscC7h3fUv8ESx
faf+nzYq0z0RHSS/5CgGB+CTwQGWkCUodtMaHl2AQ96hzHs4TTa86fBYUmRNnVhsJep1YxE5pyD5
KGA1ncnSTAesIox6SDPcnOv/yk6uWznQIyDJEWRJWpIYnpLV3fxuOd4r3ixiS7Mi9IyNNgm7eWd3
Dsfw0A1ORg9fUYhmBNZ60w9z9UaOSSKm6jnT5zAoXXbHEN1GW1ksphe2w1hXLOoBr/7ovHktqKo2
QYhKTf/oy+FAr7x4C8cUtrnL6MmRmn09QMGpxWYRLTGiueg+MioVdymVgfdyHg8aguk5M3O7sVrn
ZUQdfwHNxDa+huEAuOQoAs0WriHGyqMxea5sCkxjoh2Lx5plmVT3ErG4nWfmxzDEaiHoF9tHWftc
uzbgOWay1Y9CpgO3W6mHP2aALWWw1p7oRuQhWsfxg9tKGnHyj4VHyiMOmL9ZRPygSdzyVc/0DoZp
da7m4ClL8+qo3Y5zdMMWbPKkevB5i8jF9FeflEys1EEhW7/Xnr2f7JYRt2mfKhjEV1YsChXwTeNN
vNVJim4wBjkbS/cQKz86dVPMMr1IDqbL/9F3ZON/ttRWLUz6nIw++wlECtrbU6U5UAnFq8yAwGaC
4x+/MrhH5A13rfcrBSF98KKAi8LCMlyUpffK5nXcL5VpzxYpR4gxBY8NBQe/YLarwtjaeYEFfceh
uyghtF9MLPCsChde2Ab7FFPawWmpfWGF8y9s2HgWuX+ZFtZHiZ8BxK9+I6HTXBsmd6fmkMLG+YaA
HO7iUOOe/zN4VBX2SXWYOY3HydHH7/2eszc41wT5N0XwIarBf0no3tgMuZseyLLBrggg6IS+/4Ud
9dzbrn2IYsoiKBjmSqJzY/C7p7HEUuF6A6lC503UdUukTfKPQmzmTWqhNAmAv9Q9cFBxIXgn87Rf
LPHoVRFkg2WVf40Pxrv0Ia66L8mzSisIlar4oBEW9lzO+MwoeIHrlu9xWfUvc9F+oEF/5rPCDdTz
ONXizQ6TdUixWAMDgOCCRqkBWUApD+U/HgUG2hte07BuDpEHbxbfONv9DiaQ4jZj6oKLJ6LfEEZU
zCFx0ZdQRTcx1+ubTBom7iQOKotw2Riqh76TObZI+6xG0NSDv2zG6mNEjQffORwKrxpPlpX+6r24
3IIGwDjpk9KSuBf2sf40FDNuEVXdfR6jY6fyzdZW/FmblRoOk437PWsUic9kZ6hw6SebLYRbXS0i
2Egr1s1XJriya3SuVWOdm6ShpXvGWpRG/j+P4Nt9CMgg8hGq3rwxuHgkjnZ5cWtcxiLdw221Opos
NfMjGasfrsjKDx4EatTnrk7CL2CspASDnI2U/x8WzO6UDX36OPX1Z8Usm2Ar4x3MySNwfV2BRmPB
oPJNZf4TNXBoANGiT46lflULtDAN5pojyjDeBGUoN0W5yJahn/jOgt4+NMFb3NKLsFB+Nib509Ku
LBYFfmEaGD0JwNOUBM2pbaqja9LHuar9zyTKT3rtnUkorDE9HL2eBS8/Bijpwm8wNIDon7whPwTT
Yx3AfLYbgkJY3levLvbbuPBgGB+92oMGJWnFcyMQS1K5EF5i/JgdXdS2CFl7dwQoyxp7c86BLMkw
5Uq8tSFrBafQcmMt6DtLX1mIrNNT37gXUVIx7Ciw/hSRZfxi8Mq1RmoFe0XafbBJS1Knt8ce5RyT
PvutqRTte3RG/PNW2qv70ibvPp5+tl/4AiJ/RgIqGfi9hipPm8yxb26amyOeZVrYqPzpKZPpinHn
2gSs4pGbDo9HEybRplC92Bm3l1dMwqIAPh+48gQouPgogQGWCUE9lk3WI0MOqTNI5jF6F0vl5AEn
OAOg32K37ntkd239yInKbSQKwyEu3mgowKM3eu+QcMC2RhoihYf40AQv3poLjSbUOtLeFXJq0u06
amVlNMjLKItjSnPRIYmiZ/pE663FVmzL6gLJweE5YM/Y8C3m8Czn4iiKW5c70S2U3ZPdIciEC+cy
gPOUomPtR4cEuEMh5RnTDO9gneX72NCw3LK4BsJh14hCJPFDMr0nzGy4UOYLu3+qC6pgWdn3BW61
jhkG4/AU21SNwiTiJa125sh4CAV3/RJRXslsv35req9ZthbSfcl5+pS2U3OZjYFsnldv0HnEA8ye
F0znIeaNb1YPsOGsrrpX5qv0IhILk2T/I6IWCIJ+OJwql5gJ+KIj0JjqEC3m38z69257nT6TeH0v
IiwgbehgnmBXrYloT8WI1ANUGSkpIEtGzspcS8NDe8im6yTx9nnpH5i8els1OfZMziUnNBXAmdDO
iRYcLX/U1xZbNvNFClirxixT5kB+kJ/ybZK6YmdXtbz681ThXWcpzVvtPgYDTg0lxws9nd7/vzSu
412wPrIc/f6L3z/nLYWIeQVhdV1Y5uFQ7ufABnYrOGgacjInn/Qobu3i2k5pcf3+zi1ptnPH93Iu
iysHchgcph0BAWtmbZ5lmxSp7VXgp98qGNpkyBc0dQ1f2+tidg310WZCqgR95NiXwOWGwXMb0KQE
gWXThJzBUA5HkjFTQzNQ8dQ5TfEUylcrn5q9T4kztPXwpmE/nIaVlmRFFR+SOb64gcs+g893E1uv
iV/1L4tP3+AiR7QfN8CUO1Unt7VW136t7n0r8NXMULeoPuM2ox26BCgP3rBFqTeOXOgPdAFfdFaJ
MqhDyI8LmTtg5v2+sUDnFNYtSVcTCNuuYYV/Bpwp71H5ewnj/mSvacjRRK9Wxwo4FCSSu8laLU7z
Uww8E6B4RlFGTV284fqIlgRsTq9bqnrCdy1CZu3cezB10L6JhF3YWJW/2CkGhMvn8In5P3wyqESH
ybb3s8ljFq2KVtmVCeFb7LMlwCRpP3qLwMkdlIy2jlzzl8u2CkL3LWxcirQC7P0Wd6h7H3Hb4FgB
OMrFLzI+dvkYfEZswCD1lTvZwIjnF9cM0pk5d4P111t/WiBhan+4pv6q3pnqr20X468073811T2W
Q3ecqbo7KGu96wXJjIPwBVqweFof1oNd/ZisnEKNe20ncM2VeW2lP5LsLn5wICdYmFj443vU64Gb
jQWB6xRW3FbKAhSX9JpbErrntqmHa4Pn0c3or05AoCECtJTO1QHMUEh0w1DydKVJZdYne+SzaQRn
lLGYQ7ak7a8smKO3ZbWwGts4h2WgnTXxURBQRv8AWVreKhc+iZPN79hssSFjfGZLNu4Ky4OoJhTM
ojL6mp2B00sZHek4jsFMfaDTODuwtpLVBq5TDxvrxobDwY7IPUJ9eekMub7OLc6cX56TiYxa2Xh/
sdUR6laqeibp4a8GK2gVTnCsmALvnc/7iqmKhlwIwSYV3jnNH+tpCe4iQ6yL1j6q1snpm6m4oRRt
4m9HbME5NOhPUi0PoxN3R0TdTavm8WUKxDNs8/E4MOtfMGyXx8i3gO4xKVQu+fhxJu0OIRpiJIc8
Nyl4LqyTrp2ZU++HoGaC1cc2h/XDOEAjMulwSg30iK6a8L27TfYQNn8LxtStNzrdni3OugZwnkwT
mc2Mf3NHERtyZ+qp/ZSXECp9TiZgZPBxEA8fzfIfqLltVHnp3mUPXFrAHtf50Z0epPWUtl72yCtk
U5z34uLY2YXoDvs2expTHd6tPq93JSm0bWqL4YSocSTQ7vK5IsaBbbB8/P7imIGC8x6dvyabgOFM
ntP42UlwaYZLQQkFlgquYlidE64A8hL2JR7GSzLO8a1FtMUmcZX4kRdyXdehHPNrFqc8FEA4ci/U
uznAoKHmv2p0+wcK/I6IOGc5zLBrKWJBhwTCFZdE9KcyPDvMfXtHERvoKXXp5zAHhhOTFYH7cgoM
NUtzF/0I0sR6KmR54oHlviyNdQWqol+0dheOeH5/9Ggi22UehBccY90xTfg4gGTAuYB/gpUIQtjE
7CsC4hWsYV13efEHQ1wu5d7Uuyb82fM59KexfNPiRl16f4E9srF6UBMQVJpLPEKmEZZ+TV2zgKp0
yweQV7uWQxq7Kh+eBGSqtijNc+pzyeacBetq7j4wf1k8dOLpnks/eOQRATtp/RHTFkJOgeWLNdhf
k8OJ8mIVXL6/c5tlPg/xRbpfETf8mwJdGLSF964TJJj31HLR1vzUPHrTKpqUv2zhT9wMMLjpxCcd
A22DOzNrkPOIqv00tJISjzEKaPlhzEawya5eQvHcPAUv/Vw1/xQW/LKgrQdmE7UNYv7RdUY8JgV4
4Znw1TgTS2qwtIbhG3W9m6jWak8DXgzUHahAwdMLLYMgcctI6ctiuXKIJBHUEgGYovrPKJMvCm2w
Flq08/TUSeTlhj2ipG+xbf50xcGlJcZzY/I1MAgPOgqYyDrdHAOsMXAdgWvZNSSeeU5v2nP6Q+m3
iPdlX1KzwheIHdsODJyz+Ndm1AQSqZHCYpa/DxJ2SeKAr8FndZmG+KfbQt7j4OFtPENuvRX9a7Xi
Wcys7C1DUbXlEXM19pJe8hWOU2YBkAtjnRSoeQZqdc50fpdjTn7BC7rbUBBu1HQcMZdaGLgS2zyU
ZZ6ykRifTN1GCJkkcS2WQ7fYS28LxJNzpJ4thA2ge/eh5712qoBN+zSGXLBOAhZlaW4BL8AZbPgz
EImQVPcwX8AxfbgBSCYb9Iy7AA6s6IaCRjk8MiZvh2Ao3iJXwQl0Wf41VJyXVk3TLpUWVlU/8Uyu
n+BWbKfGHi4NxSeBnY+QvdkVZBl5mU6ANept0GRL0P8Zys4+5KxVqSIG1QHJ5yHYZYyuVzhYALFw
RO8Hq+TVVM/sLs2VaNj4AJDK5RRJNZUFCPFWWzgzHV+DkFr72z34nLugA2fkujo69Da+Dvy3zW1B
n0FfSxG37eRJcdo+fhc8ktTvQG22L2VSNKciUtUtzCk6p1PjCLOhvabJ1go9daJi7BCkfzCw+Beq
gKHFLzydriNoxItEp3BGVz+Ma7EyPu3mgN+ACj1Q4lf7+4uIfs7E6A6RTNLr95cl1xa3Dlw6HQ/o
XfEbO0d2bofiy1Fp+RR489+YjSmeScKFZl418Sx397MAxdZMYrhZEQMeANNjlXpvjU1yP8LDNDMi
wXzB/0cax6Gdjt2oQAn3wFgHWMz7krsv5Qr19fsLObH6CjWElff3t99/0c/mn4CFYBJ8Y5QAKl0T
goNX1z3nS0hdyfpDuv7l71+Qj7s2biP6xdoiRkhdwQUwXK+G3djVjFhxZBG+ibFur98v6fd3HCOZ
Xr5/btJeoLdxQFKYRgQuDTNMDXUiA4vWgqDVNl78kxqgGGQgIoG+rl69eph+IIz+gYJO1Upc/3Mo
XDgBtjn1azYpNz1O9Sj+stP/sXcezY1jbZb+KxW5HlRfABcXwETXt6A3oihKlEltEHIJ7z1+/TxQ
VXf11x3RPbOfRTLElKfIi9ec8xyjP/LaoSwu5nd837crrE1lzIOflsVwTGekVVUaN7bSxh2LRAqj
ziJI2413kUCGrY/p4xi7F2+OsxnJrWPPV5+Kqrox4IDtvUqrTzFLmTUBadmSUV15G5LJYBVFus71
/KJVqGIY1JQQeyr7zaAF2BVxf3VK3nBRMOisQk/8hjl6FTwdEYE536mrf0avFh6MDujbG04E6pTY
OfAyLI7kEQHakPwZpuJSNHW1g7IwDqrbWcDJhsHKt30FzHz+c7k7lFTRMZk//Ptz2gHW4vL7TTOO
zQNjNdhh2XRAmQv9xe+MnY0MLzVDZhVcJOkl2msYhwCTgmNXcqEmzlUDRcJb46znx9HBSnoWfn/f
BMr46y3RYc/q7HKejHgHg/UdEG622p40ebZyBUcRxzvSurwPY1gSpJ0QlyTM8SCbTzFTqRKVIKBj
er8gKu+QUrbtgoFiHWDAjpBkfCgya3W26xV6AGSZ2LQI81m4YWOswx52oM5QkI2zzUzLVHl4O2Uw
LiKUkP/h/xyTWB06d2KSC9bk9HZAa1jXBQlCBC/NnNPfN3ZFwTJRvqxVkjyprmfWlLin3u6QxMxv
fd+M812EelVoFn/+D/ZmtFlY+xY06pc6V9uOOTt6x43l9vlelma44fEhmEeFWzOrQNrO3wnp1oTT
zuZxtJ36Os0soZR9OzA41MuL7+9TZfLQCis+8tomoRCZTQ3AGrV2rZ0SlX4WZgfYfxbtUUT4My0+
2/vdr6qqH40SbttQJu9ikPvRvaLs1l4nxUSIoK0H5Y50p73zUSv4gWYTts+xKitUfaHzwATOWAnV
PkHS6I5J78DrVWV9yUr9Pk0JM5VhHQCaMbpFF+Bm7RU+xt6tygNhhNM+s7r6aPcxZtUkweea78k9
HW5nxu1BaT1uJzpLc0wqwsV+dQysd87sFILThgw/D8Rt76KOa/LMZBAp841rZjASOQU5AZs02c1j
gtD2GO80G4M4TyhxtsbuH0KUzqN/a9xrFYxiL8GzBc0h5NHr0+RIA2JtCbxnYeUl/k5za1AmlbfU
MvEze0n76CvNSBXqHRiQLTOcRVsg0sU8C/e9GPOtHIKLbpp5AR9AR0eDzmLk+4Z978AcM+QiF4UL
ahPnvyhjFHYN4DjRe3hxJnDpKumvMSkr+BoejHLsr2WvfTLXdjifeFc3CyM9FvJriFb7sorHq3Cm
cMfmgZxeZQ5XKraYLPf0w7cib1OWMXRCWpuLErMJvUq2mQCc4rOI5MrKTRXnIWr3SNuiBhOXbL5p
4TIthjZL0FwEI/USaythVr/0XlfrUie3dwrvmtou70a3KS7fN2CskcFm4/n7Xpz5PNk9cU/pi+sD
iN62VtanHwU9h0cKjCft65l9dLVkbp9Kd7RP329931BX4rDW7bu//19wXg+kwt8EEy0eQZAt/UeJ
xsd2TkaYvRI2hrllfsGUrTFxqhBnSHJicmswbt7THt3mCbZLw2PhVoZJfzRK3pBFefi+YSmCKbkt
IwD21cQMcnaT6ELnoTfabZp9sl4cb7ATMYZx9M47SLCSbLGCEwdNtG4MiRMKteOqaHHHhdqXMUbW
bWAiMcKwvjfohm6EgCDdKpx+gNSDUz4xiNNliZSqCFgYy8FaxvM7nGFNM3PnOIPBjFo+jAA2tkoc
KOizlRMQXZyZ8QN4N9BSBpobo35zeS2thpboSmGyZ1d2WaMc61tMhECvpFMcbC98L1ySpsgD6o9o
d/tjF4rPwc6Zw0/jfVxnaGW0rlcMwtlyFA1hLEpV1a4Wih1060g8VASbjHmQY1iYVHFjkb9zIwMp
mdVxIXWZ3cTSoDrlUuQ3FUCXeVz4fRM45l9vfd9tGKFhSBDmMktBnFPHYjWzrXxXYENeuT6gYNh5
G0+Jz8attT2zm2hF6t9mdEAdACB60xRGaA8tRTrJxY/f/uUf//ovH8P/9r/yO1QCBCzW//hX7n9Q
XkNUDZr/dPcft29d81V+f86/f8w/f8Y/tl/57RsxWv/tB50eNtf//AHzD/LvX5Rv/NcPtnpr3v7p
zjprwma8tF/VeP9Vt0nz/QPwK8wf+X/7zt++vr/KdSy+/vjxASmsmb+aD5j9x1/v2n/+8cNQ4vsx
+vMhmr/+X++cf8M/fjz0b1SLb9nnf/mcr7e6+eOHafyuszpUAp06aihbd3/81n99v0f8PhPlBIsf
KR1DGsaP34iNbYI/fpBZ9jsfqSxhKLBBUjnOj98Ij/jzffbvOGaES81mW5Zp6/qPf/vt/+kP+Pcf
9LesTe9yKEb1Hz8sw/rxW/HnH3r+9RzdMfhnU9YbBl/VEvyAxcfbPTQFPlz/X3ZvTWAdBOVv7TCq
9LE/L3p+lI2dRc+pAaSchCJGJcSkXrShvQg1QkOIAXh4cGeVbVGhmrZEdylIHhvS+FhFzjmpaPNk
axBwo9Urz2d+a2nVe5pMsGxooZqyDA5j+EDYqAbZYDKPsL59Av9Eiw4XH6w6GlO/6WuNOhJMMIZ9
DGQ6infWXK+sewSdIQbdFFONFYEW7ghGc/Vhq/LM4rKJqlG3mabb6HMCzscBYZzVtRdL2Qz7pnED
GGzRh5i96/MgcJRT4oOScd+QVa+Jn0Bre8om72lCkQ+7EIaZKZiAhnJZABNaebDaY73Gd9vDLpcl
tD04dgA5KapED8Ib4GA54LSNQfIa0ozXlZmMh++busPuPPkUKwm6eoECX+8geNt5ky/FyE67sZqR
tWJ09Ei+2jL175dh36Fqz/x9hgdhOwTuPCMjqYFIp7m2y2A5Rcwp9AB4uompdhHGggjpsWDdRCLU
rtV0bTniSbgpJgKjIzWIK5R2Ftf6ZY4/F7XEuetO61IQ7ZV8JLoe3CCo2+p6SSKsV9uHNu6pN5hZ
rVwUX5xLWgIjP8rOrCvsdavVLIMj9vN1rZ+t3EZwbwSHgjxZ/FgEtDm3hVvdOAXL8zFpmiXOGv1m
XrwjJiv3YEaubaEjL7EyGEqlAu0ZFPmJhUV+moGGBAdTvGCJbLywWvAy+komifbSvkLPKIFa5MnW
1tBWTDG2UEfbj9FcDuievDhIK2q7Qw3pRiezEfEmhecDqQSUdhAne6uxRmR1iFFZBCwoUAQ8TElf
rJEa1+TBtkoebNSweg4Ppc6Yt1pkRHowk3+GYb7uMjRExTQuwjrxSRebkD8U7QPQEy9l/fFdDKEG
BoiGRKqnPZ7NdrsmTL4CCr4XvWP/CYz7MXIZOABvqJ8QzK0RQamf/hAtAUP6m8pGnaActmJNlkLx
SosVFfmis6wP1JKn0VNoJ9wxui0GRIVlBEXPS4dqbVC2tzxzUj2/L5P56a4abWWZ9M5VAyEBvClC
HJdRa79FrNhdAfBukiBijBlhmcrrjTnnhBdGtU26ZroNbEKIpuEBDDoOf9F86mJ47LTqFGAqXAPf
gIAdHvJRZEtifRhGudbzMPXk3zgolSeNwsplFRLUMRurpj66Qq58fsBVg0aFPRT4mXyM1iFDvjMR
CzYeSvNgTWyoWc7wc4vxhP2AJZ2tMAGXIb+GLc03eEcLM+7Czww+JU2PhZCltneFKV4ETuEdyMgd
RiuWBbEOVNu6SytG+5hw7hIOloKxjg4EZC1jNW5K2tHVYF6m2kNslD1WMgoWuIHCBQLTaudG6mvs
chMxtWUcDEDxoUMQXdwgkR8d8TTJ/EOn41rbljatCmAUVMygHrFSEMgy2k/LPh7M5RCO+jbEHWYM
rnqk+ijQ5bwCPROsZShzc5h9Pim6d37EmpcUDR29HTEqz/k4bGlM1MpjFPtQkQlH6pX30uc5ItXC
KNhmZ/em7fAis+Qzs1ASPPCINUkqtrYezY5Qx98FgU9QT5vuA0CkhpsYZ9fE7mL5yUrVjrfjOyPa
wNXSBFa06kT7TLwr7oFabVASjEAtJ/IGnOzaw0GyC8xiiZv1h3QEdqtZ/VKyOISyW2kbJeppATc1
6rkwWKQvR1HcgMlxd64sWIM5+tjtilKuXMdk+KKzEqLpjeq7NB9dfKWBuW9Nf0eYsAtrFy8YM2KV
1dXJSNvo0Dgze7OP9woaPxqpEyQcnGTYdjCnWNum0CsAzaSBjqMJl3zEH5TYhPBOSEhUxY6NhIWN
MLMXrbfz+bSIMKfFcEBK42fEQmQN8/yBl8GvaQhvGEhwjdJ9Smt2FbI08ptxRNue4DKEwocSRB/i
xURRtasRUG+Anei7iOIySBFW0qaTjc2wFcgWOqr0IG1n5gOT0Gxas/9kog0bx37tFKjCnQRqain1
DWJlSNhjdxY5qjRi0ouLisZgA8gMQXafHqMGB/wYyRhkpN0tRcxCkU4BPF/4UmNQWKnEEbueNNos
JZfCYPizKWvYETGH/0PhoJPOquZMXsEGT4u2RpWP56a9zWwQRV2mEduSr1i1qw2g32lJMVOuIdeN
iJE2AXErrqN9BPpkbewRNvr3jdeTZx5XGws2kKiRUBoFgng56AG6s+HGjDR/ZyYOsxk8A57hk3JU
2fsO7juT/f4RY3q4HjBFha1xw4R1xwnSXVDmIRIlbRxQvbedPOYruvar4HRE0T1ARmHujckTDFdx
7hxvi5CjXpqO/S5nukjhmi+4+9CBeHZJaK2HsUZrUYIksIYjB5+NPmzCSb2kFBKbxvWBocHwAGoR
AwZX8T6iKjJdWhmtRMIBRhEviJxx+2VdEUyY3cFFQviGQGbBXtU6qI4m4f8X3/9j8W3+d8X361v6
Hr79c+XNJ/xVeZu/28JS6BcNoSxpuPa/Vd6G/jv/ayJCRG8sDGgJf1fezu8G5ZjlWrphGi5trPq7
8tad3wUlO4kbjqBgphL4f6q8XWMurf9j6W24fC0En65lcHgjAPvn0juZbJcylUK06YkjrcAOeW5W
QveP8RQ78If84ALmtEOYixu4tQgAMSeFvCAeDY68G/wMOe4Usn64gN97KmhZJpQcutGzm2ccfwVe
fFvzF7Lrf2k+QecWM2Usi6gwyr2zhb/7y4rt5iDzGS0XM+UnsWw9CZL9OkXUSJFTzpiAiyei3XDk
la+xRvPqOAXoM9F+OY3D2dClpyc/gYSh5bwiCqe62nT3DYMxJqLGm8VEaiEnxuSO5WmM6pthrYR1
yQowMtYZBQqbMjpTEj0HaKwi9JZt3dwAB0sIDaTsr2Yg/8TZLS28NHATk1WZ2ITM2Hn3AEKsWrhB
8BWzINhosv6icyI5XrEKqSP8oOB30ELp3SoB7rzAHIgVpYQRiAB/wrKDsxitzruQDlETfXAHKx2E
khzDLaFf0ALK6DMQKQiTtJhuq148ZsKv7m0j2hQRF7mUoqp2+FwiAMMzVBrSZMhbuK1NhTkjumdF
tTTEGOwcn4RmJy5AATE1vGMEh6ARz8Myf1MiHdbGrIHVq+G18LdVMBnI6pFJAs72bxkpEkcz5z8y
IkE74X/4Y+ScGGu+sC3q0AWzEy050jUnu0f15awofm8z0dSPQerQgW1xVfQYqhBidd6szNcSYAj2
AxtzY4FLKtkmzkC7wHJ0CwwZyUbUsgNwU5sNKQYJSYOleYhgaa6wMZiewYWRMVOmHAMgrFXPa2wC
PoeWuPp4b2pE8oSeQ2Vgt4c8JwC66prgTKAy3mhXtctpTCHZ05KewcsRg5aIs+O5H36DCULmlc4y
nwxL9LUIckgJpeQDmx+qLzVE+0zP2rfJnPDQB0Ezd3/octl/7YMWwKdRQr8vVX/VQ5ISu69kDBrC
ztNuO7lbvG9kv8WqvQY4I44taFrPq+8KV6HpkuTaijDDpTPguJTZUfMZtbpR9cTeNr3WqIWnNAjP
bRlkV/usSxhUYVL1uEE6AXSodg9WdgYlqK0t2BZr33d+RmU/Ud24j3Fk1Bjq8080ROPaHtCLCjBc
NLBOeIFAUrKuwvpc6jhDfKDLm4rc13vwadGSqXv4YsbDLjCeXLexLt83IeZqBE8i3XBRh2MKmMWN
LnUwIvjze9gPDD2/76Wm1mBbZj8QmtVdOX/A9//bgbZrYizsf36AK4M3YxCoD+ePEE2O5Jj555rt
KFP5ys8gu6fyXNjQzJGl2yASg+Sl804yDF4NH9xJxHoXKZzUl4UNxcVomFuXFoIgfGKJ9B9UUwx4
w9w9wKUv16A+z2AzLF9LPxVgenRjnRDJGaZMEZLK0TkTs+1IEC8r17JdidHEMe/fdnZHZTUFMzjT
PpuFHqzH3iJFSyMCNcs+oBt+RG7gcO5hPqP0los6G3FPmdUKR8+19MY3VYF7T6wnu7NRDalybRCj
zerEzXeQHn4mWNZW3q8C3N1SmvrE2FMAUNDzTeuwU457rv16c2sG+M1AZ9K9ZcaN047VLs2aw6hD
4xSqmdbvMMXguqCH3vcuDf2AMEQWrbsfhfhysmBaV50pVuhEqd+OQMvsJdovaFr6ufNx2llhtPYm
99IF6VtsTMYikfU+puzKkuApFnSchmN9RRHZ5UlAiTfLetuQFHlVteexKu40VsM3TtlcjAEinDY1
LVJSpMShg7ywdtUuatn8gA1cdsP44pnGk58LIEpJZ68GJIhg/5Fm19rPdIy/Yp8QrchBMGlZ7V0J
n46SCShqobOkt/PZSRA2gB5wIBkMSbzyZyVTeWt4KHghcS4NpqEsJFso8pkylwXwg0WTueo8hf1Z
6B7i+1x7DVsQNENmPU0ZDQ1MgTXA2XLXx/pljBoIgg2+t5zXJCcXnbd6ZnlWQySl6g1DN1xDJ4b9
qM+R4kXxUKXslg0soQ3iZtiIzVLoA3HGeYjPrgcEzlXWv9XceFisXP2mCDSJ9wnLSdayT9CCJzNQ
3WoKRLVgOtMxReLCyPoPMGtnLenHdw4Cq8lY6zmrFfxNyPiPPq6AJIEYFblnvyvKjTshHkjGcNx6
YPj00sLNXBH04OPyTaipV44bwG12yg+4x/qhBf++JlfcWCJz8deu9J5135on7u0S9Dg66BqlIGZM
xEtiW1iaf3DvPE+1Wzx2AsgOst/Rqi1SMTjT6VAUlE4zuHO73ln33lrmsJmJcITHg/tpm1s1QGLL
eEptsna1AX9LrMtNROY1myF51BNQcDgBIJpVLPHHdlu36L7t1twTLMFVYDPhi0UaqvItgV8N7Xe3
btSN7O0buOg8Szo0TxW8y/xej/RDbovs2IRdDvfNfZUzTxsPwYrAkgII4TgtNM6rDa7FmxD9+1JL
8Ro2JqFEAWzVdQ+GMtfE3jehiiB1hk9RO4AWEwqhEt8Bfr11xxp2EYyEbpCxum4sayvLlG/X56yQ
W1ocURtg4SOAKEFcwC3Sg+OECwaPWcRluE0YYtBIJ5VtPKox/4Ri9dBWNgTRCpS5GwN86IAg5w5X
LtnCMw70YDto0Z2tDd6aEAIPde4iVUSmDDnJu0lGhjPBXwnrA/YYKF6fsFYhnwmDZeQNJBNNJUE0
OCy10PjSsPDe1Ym4k662c/qL1ejtixlZjGKPZYkbT4v6leXTeJL2UC3dYYgOlXQt8vnEsKpp0+Om
h0qQA+OUaf6Y23ZxCQoSnj3x7vaqO6RZfvL1RNvV8qBVVgiIaj+FPJkzBpPgRwq1lQFjyDSVdyZZ
eECqHF4ulbcHHX5IMomrAxL4IiumJ0waxYnyCT9zAIeFwyP1UZ22Pk+sEKtQmrrhT7NuOcm38dDp
j1xUtngCe87fMzqmeOEznGD6WYd+T+M6ctPDNB2TFWlY3V5n/UqAIAgR3Cww/7tr7PlUPvm+5h8O
kOnQTtcWRY+d1OaZ45gXV/NMRG25I+MxKKW3ylL7WFeEJHQRyigqgMkA/NRZKNliuoRVlg3tZgTC
ivwAuBTGgEMD5GvRtEa9basQmD0LrpzN26mPAFKmM/KjxOWYRvt0bKe9qxjjSnNtltDypwpjXQ2i
pSuyh3ro8VDmAMcQpaMAnOQ17+bLsMi3do3zyBV49+P+nqIkuwYlWRQt5azlRxokh+gUEY1+l3Gd
RNcB+LOqIbsJ8ujvsby3PoHQHvG1zFrhdyAhtvRox7feqJ4YdNvpnM1spVhMUjv1EEOK0fDvv29A
I6fUA83PKZ6t/T15L/ONZkA+qKqhWum+IJiOo/BczzdoOjm2kZ9shawvkuLsIHw7Y2HLUcyVMcSG
Qcn+51sldf85tm28uzQbKrP3AdyyNQY+sqvFqRCkYZkJFV7kraywA72GbU7U9bQhnqy+kJrU3GRV
fu5HVV/wtGdbpr0EHqPXp5QHfuBzjdJr5771Xfus1Oic/SrozlhF0lg5B9IxVp0Ms1NXYwOddJzS
VtSZt+Vkmbd4/p1Tkp2/79TYl+G+ynEbzRF6Cuq2CYS5jSgCtVzeE0jIQpeWgGfCvQJfrkwm+77c
UWnKfTU06UJqZM3IJnofGl17ojS8cwMeclNhdpoiKGfScf0ntudk0JAgjtk/IA9EEw8ZuSzMrKeD
U6gT0lr3trUnpltISoiD9NE8PDnsQm97PbRvQ4lWLM44VfSKZwCCfAIUOLq2oNiGk4+jbUGjFDyh
oY1uspIw+++7ZkVfkE3APQJNw5lB0pw/3WmW8UV7rJOUNY63kTAFcDnyoLhiuG6QHtnkImKz62vh
0NjlvwC2Pba1i9fcKggri6zpwgX6ivAziWpwQCyiFxLw5Y4CABZjbDt3rnuiT8Ty5fgRL1qjQSjL
zTj0ANk9YppiSgENlYCoKNR0AqyjGj+ssizCUaVgky0JORM5F89hzmWO3NmQwd+eRFqUv9TvALza
a1ZpZ0KfnFsbmtQyE2m0HAs8Z/AvLIKoUEhpcW4+OEQOXzy+CTO+W8B8PBQKwlql67cuyUibwEST
XwfTu7BcUryLlNyS3ruUVjNspWU0y7rnj9zXPoYS17xHnEF0UFg9eUS2rbPSCi4YE4h+xrTCvKgW
C9VSDqeTFdyTxWPedfmV3hvdNZwCEt61jMDxGchrdk21Fn2d36eWuum8Yjzp0s/vCwKITvRLN9/3
skDy3Xi+hTHwufnhJZehHMHq6ET4Ti0QlSLmkMrIUtdU0F8C5VZLYNt4AjRoelE+qz6lfxgxcPG6
B1PmguOxnOJokQ+Ix9cu/OCldanlIovn2TRFhPmKXelgmA1S1ECjYZCwPY/ECFaATCTUocjdAuVj
+bO1jPhGD9P7DN5ZYOjBvo+M24RLyQJ7m7VxZZmsQg8Gg+qSmZiyhXntLccBgByMVLSotnNTBmS1
ePw6GS3h0h8wlCaBL9ZW559UGiUb9qZwL6iG8rJCLcMGaECxuXCaV9dJj00kHxNYoodhymOka7NC
hwHHinjDY0YK8lJ51mOdA+2p9WPoDuEOX+WbNxoIm0Lpb1P+hkwe/Z4W693uLc4/vf1gaHO0By5/
LRfyNtCjQ+pbkl96evHLtt5GbPyrOFtDhnUXdaWGe/CuCRzlxRR0jym+W9dwXqoK2kSV/Ao8IqM6
wdImw+CwUlYT7w2/fsIZDcebOKo32bfGulwmXYmybDhL12fkT/gU80TWXoXb6ys9QRw4gI3kGmzj
JjAgFNR7BpGLoBsfJqMRhIdCyaIiY+Ib9uuySlly+R4XdBNsW169ROeBUbDpTdmbiMtxYSNGynVP
rI1uIqowSomSdvVTOJAc6wYe7InhVqBkQkJBxR8zIV50mKzKWTTLFb7CbLgeWKwTc0PGMUCHszup
sxrwT3QmKuCxLl8lIvRVyzSbS5CydlUJt111/ippjC+ZBlcTTEk8kE5sWRN9jF58WMFAYJ3O9svx
r15q75WFiIg0H7Hwg7w4jmRI6KB5W9C5y0ovCe7FBSeSYlyRW5csMajxZwCenxrOXRu2/bovSlBb
oU/ouhNQWtMTo+XLcXpE8Zrt4C1W68+ur3kEzfonu65fqTvc14d+JvK3UodxZ/b3xFnTZnqwxixw
+ASA45IlJwubiqfOmfdoJfFLDAFjMbZjuAYsuJlY0x4M2/npSgz2PpdKNmnyCaDBI65dLFumevUk
G3VhQqKrpmfOA7KQBMJvlJWUZHRBkloB21NkAnnXeN3prU5oN080qKgQIGVwZzQ+ybAs1erJYLPW
B6u8ARwB++kRpi56fKvfYWr7dD093nqmvWEd/gBfKdxmhLlteYQN3Cg7gr603RQM5hbSwEvsu5QD
AaibFMfHPJ1bIRD2dj6Bjqp/VLEPyKeCOs5VeRdSuhFfMCYbn4u4jMyNZiNa73Sl7enfgTj6nzG5
mIzvWPeR+QMvy/+Z43betKjUCvhqLiSuKGleS9Y0h3BMwGUvgV+/Q9ncCgq6RRmIF1Aq5yEXLdeW
dq4xB7J9CLJSUao/+DPbK7C0lYieJF7hjUVhzasNPorDCArCn05gyeHPmwSppc0oi+ozOzGchdqY
GwQtxswZAo3sHqbKDAKpEPcBG5Z8jCOYk/wCtElrUw1vY+7wg5M7u1RNyfMfUeU4yXdUy8+VihcV
8uGzp0XF0q77ZuUiXd+kHFxEkVro0hOWqvx+XUrL2XDs4C5+oz6Pp2JPuVMvm0l9NGxwmY1Vt4YV
flZsqkpv6jZSTNfcQb5flMkE8fBG9OWlhZG8DzLWE1MYLXyyXonlXBVG1i31vvlVNgQ3cXG/lekz
3fhOEhuxLGPTQcORXBOfBHWhQKKQfBsbtK8Sr7HheZTlvjAhvjXv+LNuW6P9coX9NtQB4coiaeBk
gqjBEA6DMQwER3j6MmsFVsOcdh3I+Ippf8CDxsOqIScwUY9zSWVkYlVxt8pt7dGw3fdOS6CDmSxq
NfxCKsb9XeATR39OTHWedusOV2dflsBOlX5qdXVft9iXfX3OkKvGxyZCwaD33lV37XeMonvAOZyT
Qf/oS1FuUbRk6xFRGxB2+1GYP7NI/uKPfT8SQMuFDB8mDAOGmYAdLTGcgjS7RfqwJMGLV+EAcDYP
huygSD01I0gx7MRW0gEBzyaPjZbWMOOk5isSyBcEWRwQGu2TNuRlHeEu9aJgG0MxM8GW9bDiFp5e
G8uxho9YDOQ4+1EbLGcl1kaH2rCayI9ShYMjzkemmmke2sws2LQFZDVNzzidk/gkxmY6JiXmBfaW
5TYZ44NOfE+UMerPk97cc0U04Wfeq4TqISSqkixC9y0sWNbTlrCeraIV7tS1HgMSN3FmTXDjNLsq
130oCYkE896CQlpYDV22aYVEJ1ikc5fDex3rpE8hj90i+ogNxNU1oGQW/U/WexU6xQo1YLD2q5so
L5OlbzGTiR02wrpkHiyKY16J5hJm8Zey9fGkfpERv7AL2gBCM7K1a0W7ggCKY2/y8mfavky1mvlt
3288S72OOLA3GbsHlnwzw7jfaCz21lY5ryqlry2TCGI06pGj8BXQaaX9IubAXWQb6cDTqkDDMRdk
+KOb5LJBZnrW8NZXbUk1bZw7zWKTAIEhjs8Dyel0ubBkrMlpFrQb5B9V9METF9PGL6KzViptlQ29
vvSNV5UhwGacqB2gz9raeDS0It00g/srzj2x8gVSwnywM4qTR5fB3pxaD7GKc5NL1sWjppPU9b1T
XeI8e0tT+6Nk5rKGj4hdkiWjJa6TTSA4z9OTJxzIILxWkQ4jA9ImZ19ZhD18P38H03ytTW/T5ubP
YKjxyxZRvkWEhlWvRtak4bV0BvMzHG18q/Dec9hnaxu2K1uSLlAfOUqMxVRX58hi1KZPZLqT10UH
aGyBhZGu3uL+z3pgvIV5ydT0GulH/PiklAcfY2y/RVktTvBFf7KW6zmkkZ4Xef9Z27xW7UWBPZSx
PB0RyOBdnrlIeUKOEF2QldrnDsHczBYJ9V5ROpoRjbbbYQyn0SNszeCQ1WiFI/e1aMe7xiYINwsZ
2yXuk2cx9BLTOxEca7N31YU0IJPAY14EAlSBpdubqc+iZZQgXSoYVKA8Nh712rxIpBHrxkk+bZ5L
N1IdwwbKihrQzbftvRmK4BS6SGUSLZhxHHvsyDVcAYutkPPiQybj8tcicDKiZWdYNNLFe2biPSys
nB17IS5p2dEaGRs4TOmy9Tx3lZI/KpLhLhvlTyPqfQTUzqPeQqLoiZRBxmQv44RZiiSrzIGExiC2
WIGYNJHDFgaqtThYWHD/VVtVt/vQRS7A8Ygvcrw38ho5miUJjc2ro9dkbPXUeyJd4GL2sLQ0sgT1
6jmCwL0fkzrbFHF4LaYYn7zmvg5T+QyPVy5bMTwXEbNehlTYrbWnwQufATHkN6LpgnX+LVIO/KUF
IrqRklNQxQEq9mZTdSrekAJJqF61F8QO7PTJeLAc8xhOsrsY9aYKvaso0ewXEYUrKhNiwdCUYUIi
aJkWTtjyUuNdXldqfKh7HQdVv7AjROd9F8AlgM2+GAwOoSYq+KN66bYe1D6KAH5Glv4e6FQQfgYX
rzL2Sa3xCBjjsBNWtzOsFH4XTc1EmFbhflsX68cB9FJX9O+y5QnfNvRvufAJIJ2jwNEZEY2SSHur
teqZyf9V99Pw1m1wPSgC+aopoNazvU1iQ+Rh6jvzdeUqi9zHtDHuPYIZzuDsD5YJQrjW7Qiq1oQJ
3euMlYF6yRalscdiJVelcSHPF7+uRGTmtRA+cAwR7qnql8oZrNNUkiFct5saTTtqb9Z2bGc2pH7Z
JAU8dN70lPiwKJIgrRkElVffH85cXkABkJBzGLUnO0jWKECAUeVOvMTXmjE7rF2kPhABG3DfAkDt
Ju6BnIb2TVkn8iJZbizbqp2ZPXLLGopkPUzzq8YqefhD8VpAaqax7pFIEOKUp3hHfQgYUk0vXDgc
LdYOJkij/8PXmTXHyWxZ9BcRASQk8FoFNWqerRfClmzmIZmTX98L3+74um/c6BeFS5IlVRVknjxn
77URirdvsphRt7FGO6po8FbjcfHadzCBZaQn+DUQieixGHCofe8FMSNT0yx4XlznQIt83ldd+yd2
Sua5ooay7KUeiqHhnnWgTVDkpI6wzx33TAYVH6fR3B2zFPUcGfL2bqpofAfzyvnJfYanJ9+mpf+M
p/6msurmvcYzrucftLKQh/CyHto4sQ/aLm+ArHT7ar6oAdLDNg7jtiMsJok8vXBErdc6NI3+iSMA
akHHaR4xZ+3rjH53rdgrTMO9b3SdPS6rYV0UG1gDL7cR6XNZxW/WOMjjnMq91c6s3iWLvTsa9zIF
SU7mHB5WCpIoYQQzde4b2yAohRjEQuDkhwBEMRtK+4eQMe/oj+ZDTkuW7tBAIJqCCQEQ8Jq0kqYP
4+S1z8ZwqojtrcSpWifIbQro7ZriCYMEoiyBUT2fd0spv4mkYpk4uVzKd6rREiqwJtJrzV/9GuGP
Yav3auCk3qXGrVm39m3iIB7KCRSadPdSILg6SocVlbcaTa1aQMs0lHsIkKNMrc9dXL6uHUd1I61N
Om25G2FQY1jTOY8VKZFN8NRxMdEYVH9K58MyWeOJbZlX896tClomQkfosxRs8MOicC2CQ4bR8dVl
xnEi7CDcUu7i9fecVNS3/kCeWBbv6ExRHfk5VDm3RW3s/skK+7Y0LZOawA6IhsBDNzbyQfUa2S69
Se0d2Mh++QFG8XoChlTN1hDBBLkzXV6tyeivsqOunU0VHxKNdwRDCpM19P/l8JI2Blm2a3UW9oTp
Xo8Pia4+jD793ViCMxdhcSpt3l35xPj+kPYs+IPjaY4FlAbYw29V7v1grqeiIm8IFRQGE9JF/VYj
WJoRFiT4M2pDmgkLfgrya91IG8yw63HwCV4a/QOdkPnajMbE23wM5OLDu2FuOb5pRNViHbJjk/Rv
QUOHiFkv0ksgx9obPwoxvwCLnIjW4MJbTHRb4pdZ4nLtvfmQbD2JVebdIfGnJzEajJ4D4VPEXHqv
BSODLuFk0UJ1euk82COunQa6TjxDRyPSBalgU2R7ZJ2MNklgqrk3aRNizVxudGZgc3B+jqmGfOHQ
Fu55Lrlwv3FmnAWUQ+bG65VNX+LTLCxs/fAZ+1UEeyfAOku+xIMWO2ZDCuIfsVvIavKDxd+xQxX5
rWus17L9HDqbPYD4DDJa2mMFNTucJlIcZnVWvf1C/FYR2Y3GSCe5ceZ6Kc94mOU918FhTVPC0Bqe
7rSqsO0ksUxmPj4W7SvJQ37ln+OJREiz0T95Vnyemy5Gfl2dphqHo7CM44DIw3LtP4NRM/EXe1Os
sIM9uvB5Xj74bVCfQI4sx8QXj9OKGUrDctjVgSY8WRsAL+nDGwHNCEz8zIbBN+g6uOl6YjubuQwH
M9XhLPL+nCzLV5VAvRbSyY/8JH1SdpqH5C5MYnpP8KNHa2mrQ+awgBJt5LqgsrsxO45mhv1KAKap
TCqZAtRU6aenXOH77Lx7Rsn2mUy7OytwvXNtuz+Xmnc5lcjQwf/urdh+Maz8fl1uDIUdLsfhcEC0
DkHfOfso+qIMyrs0CKEmYCsgcIZI6fsUVtRRoyTChKDZhOgOlEOFAD97KSYdX6iKYWlWq7yJg4qf
qR4mLYYnUsEIvExJHi0rFYSqXrKDCDL7uDhrStW44YTM1Y+ox7YM4Z/ondniTU0UWMJxpmxB//qO
GY018ivAZy2ZQn29mzfNA35lRreIHZeCrlJhTMxk452qCWoX9k1DJ2k3ANokazRoUxTGK1QJXgk/
IGCqoY27S4PywahFGbp5AD6CJghtR1AyKNABeqORiJxuI/2T/nKwzbYIsWg+rTZV3ggR1WOTXPAx
HV134R4l5RKdg/W0TlMR0uvEVtV1B09lMEwpPwbXiy9GY3/5Yw2QWRygg6IrgfuMGBqFCD/QXO3l
BMk4NBaj3ENawsau+u9FlI/0GeDWrPYDSWaIdU3GuXAdfi5M8pBQmXetsn+7ExmvJryVqQGeWRFb
TCRCS3kwgwekp38ilgkK1uyWu7y0nrXitajQkzd2Hblzzl0KmHDve+Q6mV55jr3+bTWrhw5eYgi7
5hQMUEjtiZya3M0ZWdUn0uWvItP3TsZ4rCqf9eCAihoEBYR/7Ppur8AaKSbQHDA49454pdJxLXeL
RQRvoh5nNEMB8qxXu62fnMbvo66vq2g20pBBxRvgw2G/GATUNhaEjGrhkGd/zlA2sIXOaIzzDNh2
cNKlvKsKhUHQNqzQ8c6dIOXZZS62eWrd0Bn0BzvNzsfcDA0WU7OeIclSja74dyNgHWCXFgnAE5jz
ZENaWvq+Ovo+sKEuLZ4RpGzIeIWYqNKXdIWaSWbVbiLdfCU45kFjPgtR34WJiosv6HccZxJsMFU1
2oBFJQxJwjMxgvQyZMM+OBjGdgyocAQV12DYxLxBNz6sa/lmzZ2FNMX0r+YqWP2UD+skyRiGbbCZ
liUhr7ghl6zrfs26uHXI/XtzSGE6prWQR2La1ONaVz9p3aM1yZ/+fqgR1XoSUbEvgG/Cdksv89KS
+LNFXMfO8N9h138fJsTNR17OqPXfvvBvD/9+syO+hE/78++Dfz7827e2GzwBRy9ej//7u/7+j38+
hyZquHRrH/2vT2352//2bX8fTorDKl01ffjnm//THwB1ezhaw/jzP32bmP8n5/vvfy2y7lJLOkP/
6Xv/+Ry4wBgOKMegfz73n37138/dEJDIivj/Pu8GdiYINlJp///v66xmPIP1vfz9yX+/F5X3/37z
/n6OnNRHYm5O9TC4N7Odu2QNT9WE8Z/HOh6w4fftv76Ke969+ft5e2FwepjLTu0590MxNDgdFM60
7j1fpK+DzLqQdJbk9Pfhxja1HYQqxkjAuDU1QdiSyHmDCIu4ahH/ibMnjVQW7VT9YTNVPnkbXG6a
X71+KR9Ga66OKba0q2gnTNVIYhw8QZEc6vTDMLtD565EPMLU3ecNITWpX4q7ASDR5jCFoa+MVw/f
wG6hjr4DvVo/5zHCT9fmLlwqdfaIk7zSOfF3Mb01RFPyLeUMFbaadikofMCvY87wtOmvzoJLPEu+
c4YhZt3czJ5d3DcOnTw6f6dFV2eMNZ9eXPBkitCPNT4vC/y6cK9eAoIahSEZQu16hEKWnVc7k28n
d6AfRE/o5GA/DlnWts5OOb7RtUXfqXZBPtgQ0hvQtpn9tHgZ4vqKEVhRb7uiGo51NXxT+4hzrqgJ
kN7slxbpBXGHHyQjf62WmQMFyhJq3DTfY1rjyEXiH/MZNKgAfqcqw0nGEAWkwnqw5+mXobprifPe
ATvVrYiRtyK4g6objBBOTdelOWQWEbrP+MKYQJN+Z9Nx64il8ICSCnl2xPobW3EQxab5ASwjXjYi
ClEXnBHHA6cvwKFk0IlhxHNgPqZryTwpB5yJSgkdzou1CTJSRAkr7Q3apejyvvKGayR3THEA7RmZ
C3uwF7vjCcgOczHEBezpFCWbq3dxJD+O0Q9StJWgCCKK+pwWNzS6DyFhMRcd8wOtezPswHPsbewv
EXNvOOfBRxuzDic9WFVV09b7lQk7vyay5nCVXlwjO9vCO2fMDHxouruJrivJbWEs0AQtztWg83RK
B3gNtvWJ6sO8+s0Y0jtC77RiSRmNR5UvjHykPA/st4eCSY05y3ddDc2tZyCwzFwyy8ahe9AeSpBR
e8wexkbttFkYO5ngmtDs6nlAbcVOxyazH8pkPljx+pGVIGahXoIBLLF+NWB1RpJpKfoRAf3W7abf
yJC1pS0ezjTwF7xGXUOiLRbpYL4vDFVfhGW/1BVn1qkfaE8EzgFH4jyD0ZdlAjSZdyggAzpSyit3
Y48GssjcPx5uUS5chFp1Y5b7egFLoQ0TgO2K1mqgZGzrr9aBk5uaydPa8nxAvobFajv3VBBlzc4K
qriOeVqxQQBHn1VWCCL+iBYaf9ICcFYxk40ySzzCCjMONM0QDE5/hh7eAmUeCgplYZ4y2/JiG9wy
dRoueQk4tM7MQ1ZWCFuMFzETd5C0dnnITE5pSV2/WC3g3qyx7vpccIzoAA6gsMlDy6APRiAP4OCe
OyBp/F3XVwNZL8Yd13aNr06dhrlngi6ad3NlCu4H7V3pkhvXAXkGADeqaBxVzAU23sCXihxmUV6L
M60W+a9hicPJIAyutheG7BxdJW1BlawfBuQjgimov3zZEWFAG8ZMOTsKUskJ7bD3R2VR/kwIqnaL
zn+NY/flVTDaLMHdTTYiLv08I0KUlbcJGNNrPfQ3tffhIcvAtRaLE/kjW3IC+vwpW7/GcQD/eI4T
z7sdyyBSEsHt5HvZXmI2vcbFk1xwu470akJafXJfJITREAjPiWU9TY7zPQ3Dj4HGgD9TguXVYrPS
wC4IOveoBwgTU0lgeElGjZvdmsijz6hP33Afv0P4CmGjisNkGW+zmL44LH6Vk1xQPmHu8rEK2hMN
0RkJOryvfWYkNJJr/yCX0Y8aeU/5zYBwrVoO0HVYuMV0dqTFwQjQcyGIakPr0LieoPaXhBTadMz+
XmXNrMlwlEYDtLz/vf0po6zfnQ7XXp0At1kY5I0WY+WO/lyxMVvm7NKVs6aXjKxubQXILVBVfhY/
xzOdvi4lrwQChGifUp80NSBXz7WxNU1b+p1wp/m97ufo/lrK34k5/zJMdPRWyfKILCmz/H0mKvrD
NaMuu+Ca9wa0ocp0IqMGIRZP6kA+G8xeYb1rrNnovPABY/p2w6ntaKHl6KhTcjkILX6ZgvRpkhLx
KnwYr5GICsz+YbKWN11UNJhMhwlsdsvoJf0oFIIbgV/ZnoZbt+kdpkjQ3mGQmpCYjy3x9jAQymfR
JEiELPsdZ5TckwiaD+LLm7vP3qi2kTKmAfzeR2YJQLym5KWtmbZ4xYwodvS/mK/RX3Lladp6Uzmw
pAr9ATKHeyKwvSvQhGoP4auN9qDlfRqQy7UjnytK6vzcseidunKMVC9eTYvm18oeF9qISEt69Dxy
KTHM/o/dtXbE7LskCwd2K7qLwGMAsFE8WLFvikTBz18uNIGXXT9ZdMgm/6j8lugZizOhzWtJzDkN
mqCJ1OA++xgrmLi0xblbOWmprTGZN785XXDy7pCM+ROwvTS4LeElYpflJl1iI+yNqaSlmOdAxepX
a4bnUuTOTdCoY9bPkA1HJHkIUek6Iqf1oWwujsfrO55rh1M76Dda1ikmVOjpnekTU6iHal+03XvF
HR6agnM4uKZTQsNoSJ3gIZcEY5ZWzClkKWCHtYg9J2ARHSO5LR/ozhvd/SSde+SNHOmLuL76Wfpq
ZG8DfECWu5R1ee621my9hoZAi1y2hUGOIaMQVGKffpmKowwM5mkt7edkcm5Ej/y6zz3UM7Hx3bjm
L0K+4ivlOxHrtlsgqgO1zKEvzJLXpsseRel+bmv8Svfk4DWJcUKatStc0GnSfWaqMu0BayOW7Jl4
Zx0djpgB21LETURqOdM0gywD2xQnp/PejJlBQDvZGv+efZPZyIzUeJeggt+LHEQ0gzVygxrCbtlj
nDZSFdXc4BZHF5gGNccIF7sd3uoYCDPwsAzKfFcR5Rj3SbiUC23Oif4XZTZJ0eNwVvV8V8SksOjF
J9ZMvZeCA/6iezSoFT6CddyWFv6IqdEn/Bpn9vctg1v9qCoL4+fkfq1m++EnLZIceKiLd64SBiWg
o2G+jqfGRdQ+p9ZPLgnUdN6jJfvlneqF+W+AsrBM9HfOhI62XaBfcpTuLdkcYadIeBpSkxBn1ApE
7FBgweOi8R0ZuUtXgHHfsTMZRdZS3S1FNl5zfsCeNvSC7moUKe0nKKmQXykH54H3o2npzlbJh9nM
6KwLID5qoatAwI/fl7igx4U9SkKdRWPjvJ3L51T2XDIr+Tb5aP+2J+cBoQ1IAxvWeDdBc7HEj4EW
v7FK3KxuH9DX9ZKjV1boXfocl8/RmII7hIBGUpUPqgkeMzl9NKuwL1NFiSUHus9BWV2WPhaM59HJ
aIPAShU4D9dBlSL0LfLpq/GP7S0PBrniN6ZwmpM3DJt7erxfazc52uV05Y0xzr551G7SPdBqRAJv
R9JLnSjrnvK64C2wSvOYLhkDtZIQlI4OEl4ih/yKBEJWZu5o06h9TalN3NnPthdgbRL5ZhfyQWCC
yAeA6WvVxFGdFz8YWiwXzPQHLLPVKWY3qIbpDKbSwsPNwuF0Q3Mp/ABfYFfcC/S/lyxryVrf/kW6
iH/e4gO2B8KQhDf64uAlBgHCjpUPW6+dbmCfThfB8DOgcnNLn7PE2KT0a5n4RjLLZlBpOhocgm87
iPk7bwbgkdb01yxbXf5+IOIAguLqJoAb9pSxRKBPOzHaf+phbA+1akNNuiNtkwrDvueCOupLdXGo
bS6W1pCN7fW3UUILkGvwWfQgCrHHPeYZ8uEyoxnsawQ+239pC7P914e83OC7kmn1gG73YrneK5AN
DSLJ5wLcQBq5yPpw5W+npvZoQQ2rNonjHI9pQu6tsIetTcM5ZHtxgrhZTiRf7VsOJHpf91l9oU+E
KHlLx3BT4Kuth4488+0vTeoUTKmRkpnWCnGU2TZjvHSgMHbj3GXnwaroz/rMsQffzUKSCVlKCzSZ
eTMwOfWCAgkUk5klYGWMA/zOSwyuiTynDRSFbJjYJCrfUaI0nhdc8pznUtdjBGi7aB5i1jGXaieE
H4nCpJc0j1yysGwcdiQn7nLJEbhEw55m5VdeMawdLPllBsO9zCZMJyKwomSangNrQucpdU9DkAUW
IdXZXhamEpTe/njCJjowZDr31gqKCe89lIMwKfObnOifU5aMBzftvmyRPtGR+kKAaFDodu91CsjA
zEzqVAhXbGJvFb5CPecf1XkQxjEbq56KpHZIYWZXD8ZvqTgQOcb3yLUWzaS2EmVJWoUPoR5pexPm
A5s8/um3IsDLgKcLPSMRBgVTd9i1TJ2R7LiHoSJ7uqF/bwa3WmXqSr4YEiMXD44Ti/uYlNS9yZWy
73FwMicm6BKd8Vw4T7OuSV9alj50jKrfQzeNG822kw04AUdu6HGt3upZhv3q9YAJtdpvU0ZzALvv
juVLmjhfvQ3YyQM+yfOcPFwWa+fcZQ21s5Quu+1YPhu+9wbfm9KCerDu7Tck/sSYiPnSzAXNs0Gc
mAO/xRaJW4aPb9xLslu0SIlDepuP1BBo4q5OE5aUCaGWazInJ9Bz13Yi6hrUjCymEAhQGoI6R55v
eSSYe+PvEYFxaM35MYfGEq1BG0dJlXBMnLqrUY5qrwd9O51KLfLIs82vpIwRlcZNcV6p8JrSfknQ
obxgnKfGAX7VmLfSlR5LOXONup8vuQbdk7U8Tel7H4Pl1ztBSAu/7jD3wYH0CQ/B3UrDuiYMVBKX
sVV4S/k0zFyOU+ZsOdJslCN4zzINtm5Ftue8bUQtcWgRkGD4Hv0ZIwCvkvbdXVvh3JQ3rje8L/bM
lKlz0SttcJaRPmSADHTaxp1O29wZOZelpQP7gtKoteQUVR2cGTDNN6BgoPoBsFOJx8zFA0XX9qiF
qLkOfqG4kCzaLWvvjGHHsQfRs6SgSd8ms6tuGuOpbBZ3VxZQ2P3uN2qjZwKmSHvQfxiQEdgF5oJ1
+AFI0ic6eOZMmfvZbkziBIQZ7Rf5wYQOj6LJFGSYKjfs/QIJqszv7WDCm+lvDSC/QopC2oCTEeUp
QbTlPT0WXiQsB9WgYcM2KHwhYZDnHWYjKWIYtyBO1/GR/Mtjb7X3aYDXKfcHTQZyfMdZyz8ZdOFC
F99GbQtivzn1wNDEQse0lws/FDGLjtU0PzCf98hEB+9sLDcTsZHsYy1c1u1WXwb28PygizGIhLKY
gFLYs+BW5MN9eoLxLZG+3dHZOO7Cb797i9BcSUElCzHCZUD02EjYSD2cUTQSfYyNkEq0BwIF4h88
K3q+2nkabYv0tIBS17GQ463ERoVF2gPt7JYHQgT2qIoYrOvp6qPJ2w0iv6QGpR+kPhv+4oK5r5G0
EDkl3I8SoHFLA+TcIqMaSZM01g2GbbTHGbjsXlcIUTgn6TBZnJIwHIpQe85+J3NcH53J0exoa0fX
SXm3fY2CvvUZ+IN88w7+WuRHwyJOwgsQX3idRbaOy7ZmP1tMOIKOeMli1fJIwb4svnUZeDGX3GFo
gt+rQNxPzdWQAtrr+78Buv0mFe4eyjn4Q0V3PwqWirgG6J6wH18cm7Cp0ep/xYyuD6vyX42xMR8C
23hKh2tLjbY3conuVXRNaC+WT7rb8rE5rjPi7IuFTRqWvDwFAZGqXVd/uI64zZMJbXMmiLLqPxX7
9it9nTScB3O9l/PMmHYoQ6akIRpE/+wa7RvMXcxzytgIRstzaWLGMeE/mZRQEV6fB79oiOVdT83y
LjvHPHvMnCg5OGhTn7LnBCjyUaaAKEU6UJ9i3vk7d8GWy1JJELRYybls/hQDJn8C0Z5oXYDYyzj7
4Qp1w2w4C2dkdZ8eAt+5LzZiD3nLkOrT1I1WP74pK5qI2KeIUJMnBFmnDVR7vxb3g0pR9lX5adKK
2yDpEK02+AvmfK2OW0gkgj4isBfW8WawfrgZiXON70Q+P3igt3fuR49Mw+xuXNgKTd9k5G1qlNUb
0JlMMY4CqIO9odh7WXpjz+szLJYjkihBlvP7jBp5P1LJAAjsIuUWDK8VIPN5zClV2pau7mL8iiUK
SkMyi6dj80TLkr9KVdeU1zxyJvU1En43jqhAhW092AIPcpyw4XZInUCrGPnR7elyB8iJx8L+blXy
iTQBpvXsUGlozKvEOvfLEcMylaR0EGlRt6HiiZOQNsPNuIA36Jb1OzDoaKcbOpQU4vZONvpW2e86
9+NQgjIQ/l1O8nRU1EDPs1x8b28ZAVOssSUHK/gAeMaH7EkG7tm2HSOKWzb3jFg05GwIzZHVou19
69BQd2qtojyZ10M+tLdjBWzU9SDeHnXWoSC3tH3iwEK8/ackUuWp4xLdlwhXddpld6XPldTWQ4D9
wnm1nB6kYr9al0VU78QDAbbogCYlhVNgg8qvxVLeJ434tseK56H0dyl53Qp/5pYPfA6RFoi/wTta
ZBYdRmSfDjLqokTcjTnz50Bo3bFZ6ZO5yvcPiPhIOfVoFfdqU4ukqFDJ8cgaQDgT57m0lcsBU5HD
UAIvtE9GOL0oLjr69gQTWS7poogrLbJecUQH3THvzF/zNHsoOg0EIIa+r5RajgWv6N5G4c0BmvV6
CjLCNrN7oFTVLTmNRHdhAMXE2SFoI+ERblq5tDuFyvJQNWUdrgIRmpou9lbw//0Qu/p/HmoamEiu
zzQ6VpAO68+1ArCZptYv3vb8fsis/pgtlO56HUHb2uieqB858dMiLI0WdNL4u7a4/ZzF++ka8Z2b
FPEJ8CziEJIbiUhZdj5HCiQ3B6Bv/iGpN0/cMZnITudsUXEqo0MqO/e0liCSsdQ0O1LXKeRm+xqM
M1oCmSJIyY2HQc43lld/02K+J6QB+fjsfHZmd9uQA7ibq7oNY+KgWu9nb9PgM+O+2TsjjLERPYxP
LDNpGenOmu0n1Rrvky0D1BBGHZmyu9Ggx3ZmlbIYL+NFIsVZ3dyIJjZLuIBQxxE6hSW+JK7t2x5y
uNcKEaZulbGEW78Xh0Eojg+1NVd+Gsp6gDByS1bTl9XpH1mwvi5uEh+cnPhRH+9W9hciRpRxODnb
LhWjJjYseaLlBW6FTcCOySlUqS9v1IhOw6Y7tA5k55DEiTUaQ3iGWrAxwacY4D3Zfd5WjwqM8GPb
L87gZ8BsjVmPCUQ9wgz7M6CnPJWz/drXPe1pu3gZA3JTygwUCEKdgqY7k3sZVRwS9zTC39KSdN5i
IA+JmwqY9sX38MrAB9zyPdubSvYHsqiMg/PlOUgx1UiQditejJh2U+XPlPOOv00LQobszMdqIz+b
PZW+TAfwkjOIsQ5Q3I5+1G52FzoURnuwa/TR9XgOHE5IFbyQfGPLYYlBwd8Gj0QgcSBNJuYqtNfT
EeWhX4ngCOqEsxpm7nXFfDTXT3HK+NlUjJywsRLbjoNx+wBbnZzJ2oaY546ZxJGdlSDje5KbnPYh
7dqC3M/gQLOsvEt7dXI3aWvayYu0MQY003iyN1CYVyfvw4CDdWQ+dpDT/N4643du/qwFKzweM5+9
9jFtSMh2i8cE7Hw0lCzoVfupbXRLnSF+ZNVgXvppdk9+pgk8KIkCQTNJmVTf5pNdRMR6yRlUPSb8
TRX21BvzeMZ0cZMYiaZa3XKvnSG5sqknV0PUFZWd5e06Lb3LgjHJ6vPx0q7lY2HV/bEy5VX7ycQ9
a5J2UpWhZeKiVLZ9VJLIbwdnUVbdK4ZtOzDX2SU1NYfe+EXkyj3OU8vdrDVp9DXWm9LwvH3XzO0x
bwj64A5CiDln58J1n4TbY61qOZCPC1rkbJq34+HywX78msfWY2UjeFwT+NYMI4cpw8Up2htsIW50
k9jezyYds4OjjYdafLpGVZ6VF3C9cwpTTUpX2XZfoXg3p6D0M+JqaLZBnGGppQDZ7nCMgTBYfBuz
uYUpY8GSBJMNGqG/CS5G+Q2667UInAZdGJGV7iwe+2QfZ0yzMnuGO5P8MtE0zTkhL4ma36uF+4IU
qYgZoLEXcwtbp51JC2/f0Ub9qQjpPHfxswX0fj8AfLPi3gjjljN0IESyueeCW4D9pmc/olXGVuRg
/DUXmmrm2AoKNZIws6iv9HHACom4Eza3Sf3FDD07zrax83rVHqaM6OUhZmVQrTQioemSamyUtbDO
BM5wrF/EyU0Gdm7yHsYWaDfvH6PEAIRiQyXkTmjN6gBaNZT0D+au2aWo8SpVS34PNI0TGfHEQeIs
u0US/CHWImRGLGA40IQpaxuPOmtMlSMarB1778abVMun3DRrgJTu8qU3j+gcbzNwZpLkVzMYJe2W
tlz67TlQLraAGHyy3b7IQHGy5NQkx7h7C6qS6iBldt3nUrnqRMrMrjbwao+Ffp20/aHj7EIotmRP
DD4GoUZ4AKq8Ok55O8RLdYXpg7cCkaKlGXEO2Kd22AN/YJg7lQ2ox2YKbjG0JIeG22UPiyo04THj
5zEiw2qPlBjkUSOdodTEYZDX040L2Xy3ymPOgJG6k9qqDFB3LQkHMHymk7SZAs2rhs8V/KQnyfWO
51st/jsCUAmWg9FgKm4gWYNvZuiWyXAgfCECP/ttxD25hNT/i8vSqezpE1DXU67tqG7qu9jimEAf
6g7YO+mmxT6tWTZwQjO0yG+tQt72tq5PjrWc4poxxOjiDYKsegusyb72qRiA9B09FtWYFhbRw/NJ
1GAcHXfIuc+pTw0m6MbEP4a0i/A0JSzHFi5OrkVjQJvukB1M/gVaLlvfqZhB4eJ3VlQX2Oxn68ZD
0Rb1tvzVdx2pP95epfF4Ga1nHPIYSwhs6a0KkVGGIssIsptKlVFQpF1o++k5G/0nPQ7cu1n6oDER
sqrW2Ci4GRzi5uGHsPHCkjzmdDu2sxgbYdy+cXITex+2bES4vGZuSdQLX3JGZR0mo+HyA41VGoSu
atpds/XbxnTHorbDfwzdyp0qEF9BiLQDx0U+LRGTN4QB47iEDd19hnWeDrfpop66G5ECxwka/8Gs
4LT0+HTR1uOitFB3Z1b2WPf9ZxGUgLekwAsTX01vNA+xHjdZNFFQVdBHc8HBsIkRTaBmPtEsf22t
NTiA3dHnGaQEsT51/O3SqqSNgBA/T+vnASgiZ4NV7XPQ8D4XW2SY1Ydcn+OF6Jyg/r3m6SdwyQpJ
HuTXlpOSWRVMhxPnsfO9Bo7NhlFwwtlOPZKxsKVLvEqyp13kpTFnB/QgqZnjEoelFCqd/nRtoBOd
WIO9ZR0JLRn3evRvYAZ95616GwznVNam3gIgmUEkRySjWAUG3MipA7J29t/APmOctS0L6cXmkx42
hn5ivRYecVR4hq9x86KzUl2dtX7sB/Lda2ECWRjuyRlyOSh0KD80nUs1PTE9fos9Uim6XHPCBndR
dA6QnErg/eDssN1SL1XVWdjjkndKqOUWoCW3EayiJf+yuwX1ZM2KE+tK3DtOfIiPgl2FqtAMDq7V
vYlCFsfAVBT1rWbLyMfpF0cIFUJV0gj9AU5ZaNNZZCvBpLsw857xb3Pq1yzsyXDYV0MXR5W1RZNl
8og3hPFOUDIIQ5ULv0cfABt3J6PHixVgT7JNyJY0JzPkC/HjUA/71ZYuDc+zNaj2Gsfb1qvyMJXD
L8/wH4GD3vQovk4WubNJwqiRtsl1JmLsnJNnE6z6frbmJ5mXl7WC9EpiApnlmXlys/LOH8i6Lgzj
ZFMRcs6TVShxJmJnAwzWETiWGO2uWYfppIZ1y/dmgS4c/N0sASnS/KC7Iia95NTGWEjc40SBSBYQ
v8rOb5PBi+lCCIDWIzCnv6Dr4eDE6CAXzrRsLAKuGUJI2WHqXM2VAPvK2NcryQUcbvepsltsJb9b
uEdh2WfY4pzmT2BD4B897rDJTs6pS+ezUmy7bs9Axsdpsrd/MZt8iU1js0UwYPQcuJs9f5i9xiDA
wWwrDMsMS7NTAOmqQbdOOEnoc9n+66eYxax32BDojFZU90ntrvtULvhHTF735L6GKnLm5InaHdsr
dn1eZmBjlUcY9epY3KyMn5Bbu6r6sGJl4UuRWK8z5zxN63PWbhFiMv4VOHiWRjUiLkPR2qdmjFsL
FpAzMeKvLX/YcqAQ3pF2tUnn4TyU1AQBTBvMJDG7YYIO3RzlFVjWJqn9weDAPHmSXcDLViK6qlu6
rP/F3pntSK5k2fVXGv0slmikGQdAEiCfwz3mITMjX4jIiEzOpJHG+eu1GLeqs+pCreqGAD0JFzfh
HuFTuNNpx87Ze230bvZ414bBXZ/B5xHwZ0d/rO8JRONIp48F9mxTcvZeNNiSyKVuYZ3eAwAnT2/W
+2S5A0ixbQzTKIyfXwMmrlwznLc7FOyhdZy0Uhgek1uakPS7Gqh5WlO/gS5g1EdxV40RNIdUnqpa
Mbf54O/Ito6FoTAPo2Q7vcXNzUibjqJVFg+SXkhVVcNxrEfa6xaO9E5ofFQ1OnK30XicFo/NK9OI
1obMs0zTdZaH9xaqkSrvf8xz9JoZ4yFEtawd8TYPZQJii/E9vlbDl6+IDiMEnTMBjS9e0T4z4iPs
Nacjw9JHUl6af50ZJGkaKomCO9/ngiqWWNDUyT/YQnEMNCkyJpSTmzZGSzEFaYMvlUW+qNCYzxKa
BZWwHhn72Cd7tWU6aGhOE8ENYWvVx450EuSwMJAYWh8Hw6I22khc8Gcu2zkmgQtOBTvcrkDh5Y6M
SBqAZVt7cE4pacNHgAi3GKrpD4IZ1q26lItNinNZ3DVxa6/HQnfJy/6U2Hl2dsD+8MJUSTFK5t5C
5w80qbyqiGKUNegpYVAIdZxZbZszsbTxJy7A6kTvy7MKqV+zZPiu04xxAv1DjidaJ4mN/lZ1+OYk
3evV+p8nav0DKMjJ2qYtYqJLyxFFpuO9E0LCCMOflQlDGB72O5u2S2Uv18YXP4lYRktFHE8Qetwt
tiZ20uauABC/i6U3bcY1BxwIIjS/5osNFnsDNG/k3Np9H1vnoxb3nCwR1fW7PHjHDntZcCAqU1cn
jUDf8ZEx1tHRVA4iCGvCrxw6OdEkM2ISCJ3bYkEf01yNDXv9fnC/ITv7JaKKLSI5taNLkIZlGHLk
0b4NO9xlBDrPDAoJbbS3C64KErANc+RmwjvASKRBfrPtQAAd8sV1qcPRRCEMJQ66/O6Th3wVqQVN
IfYGePOjvtS0Q2eO+AQVEG9fPDFjFiwqzANEsTJN41vtdoYc7/ZXxue3SdqZ5EoTtdu0jbfGYzkI
x+fEjMjwqmI6NMXwim6R2ae4S0nnProwkrAXmi1NIJSbDtMEh3ZQjjP54Dm0whbxYnXfUx/ugr2g
HKg8/NTTMu8tZ/oxlP7eq/OM3lqMb/2XlfoDweU5k161SWpJOzohFDKwLjl6q20ZB+6No9ZdVSWv
nZrVS64Rp0pX+KPbR3j4eOkMb6BdM/yhTbntqvJpnMVVE5IxxHaoUe15iuuW+nD86yWzXvp99fdN
ft/uTzf5/MV/4HZ/utvnc3z+zKojJIz/1w/z+QB/PNa/+1S//4jfT7da1hlB//P34n/7iv/0VL8f
RlU7WczBFXZHepDWmh8TKsmAOV0DZOKCaSVCKimaAzihw7L+npC96iyrYu2qr9edEbnS5fOnQ0fP
aPN5kV48AZufN/jjtn/+KRY6tLXrYyUxtlhWqL9d/+Oh1FC0337/UGNPBhZTXH2O1keFRODzUhtb
POXnxT9fz+AfLH+M4j9FpbR5uf550ULQ9Nd7fV6fvXVI8OcH+Lyu11H+78f/vPnnVScL/vbwfzzc
71/98XC/r3/e/vPq7xf++2e/H7xa7H4fxOMPEZBZCxyutZkle/U5K31VnWLNReE1iIo/f9rByvzr
9b/71edPmSVnZHeNhjjyNjp6VldfEMy/Ilv+FqeEkNujP5wjukYdzMVkXvgY1n868k//uBSq4AxM
hIl5kLO3CAcs8SRPIDIEL+GNGJ+1vLai4K0eqavyfp6I1Di5LTS4TP9Cs8QyyMCAUyxO4bminV5H
DKYHdAWWZz7mxaXDvfKJm7Lv1ilRRWgDaeFVUX0s/fKEOvGCxgiIXsusndHIvBmTeoQxhdcUI9cP
jE72pum2YxwQnzcUDzGUV54OzYfrMMKDd5bqHqMSu/ZdlZPE4IMuSA3OvyK6xVFMGl69CZKKdKVG
SnaRd2Xlf4fksCvaqr5ri+I7T3gfTsN8sDo3R5uCkCshMzws7RdaQ5B/Mlhd9q5f2/L2bKgIm5zQ
pJzJgrUgUp4j5y5Bzz0poQ7tFD8i5nIZuKWvmSAVsa7GDnunGXZ62IN4fKlIi2A0NqIImVN8vgbf
rFQ39oLckNzhYmsi5uC1mWzSleefpTJim+eYjzyXRkgWW89j4R+H0nSvUdBRaZTUrfHovyRrWVtt
CTqvnzs3pQSfPkzXgrsH2HNqBBktfXQ1YzHCC1z+QmJcb/p+xOBNFRn1+iaZcQAhohbbMSJyPoxA
iphlBC1FmDDNMckGi4BV+l8K0+um6RHN6xlPr6qZMyNwr14Jp3+0W+EipxNosf0JQ1Tbj5siyp0N
xP/64CGgQJVi7Zm1vELzLV+T5kW1kXhiVMH/BabnHPYDA88Nrawfee8gllapu0PDvzDnlO6PeUqi
vTuuG7fW2ifSvw0H94cgl4OmjGh2tlOg0m2kvyNJJf4eEXyZhVjAPUux6JZoZl1bfutKbL+Rn97Q
hn4JIHnpcAFFKLObeXAgNJiSRfrMrkFchNLfSAffYv3e0GyZ7wnoRRKjF7n12iq/SqzyNURn5mtc
hk4SlddxUlSgtY9ZwhAYhQ4NhJGd9ejRT4Z69pST+bAPXZK5gopx/RSuqqfyUUnr10Iwxc4C9rGl
mIjgXDoPcxHdp/7RtAgY2H/9qARNalDU06YF9FzCtLu3U8lbSh9zsEfE6TgYO7rzVH7ldI9oAKzT
Fz8tYCsayo1sMhZGmhXS2B0QGbYeztCm/zVV7XVhVQ+hSzx1ng0vsv3q5mm2C6nK7cLUB1kwLi7l
lV23KJ0Q4K1ojVUZJA0z2fKUxySs44zd1mIi65a5yJapPDP8qDsFJSQcKRncdOKC57ra5G76jF6C
jr1LIzwy+Q8t4IuXaLtWckfeqG+Ws/qQUkfQC6gxHNTikWPa3fYDI0B1sjsQYYv0znarEak7fNLW
hBG4Ertp4ItmwAgo7gn9ssJ8jLoreEmD4Jirm0qElHRiQH4ypD9HZj/wzdmHL2WImATXYjOxteuY
eQlR8ponnwnxUNq3bC1ItGFBu2AiO5mVjx9noNYmX3rOTiagaXNcr8vnVcNHezu7/nId9QvRigvm
IOl5KPzWi5//ECBcAET4ux9/3qnjnFjngogUseqO//jZeidraU9I8qNzU7b1chSyB63ZjFeft/DY
zBnK++tZYxdy4DNEk/UNuA/6FxJEje1i3M+hwYr+eljKhwDy88k47k1s5BUdG86UMSnt8HiXqArR
wQGrLCYosBj/IJOkuAJv8yG4uBV2pKWmRUnHkAlzmAO8cByezbsqNQm8uHC+o9l5QH6dHq1VI+km
rXspShCsboMoQmC17YMCn0p4Hmh273Wa3zujLLY1m2GKamg8SYi2K3nSs80H6/i0Xzl+Ni51OgpL
z+e4miYq4zE+53H6HWxZtPrd3wkpP7P5YqQD13G/8AUH4eSiuIoRbYmDLVCaOLSSLR9CxMx8ge0F
vwBLt8lb70gDYdpHQtwTnzABOJEPDXrcHXwHtI/gnPnWXJGu/ZOknpPt1WhOmmVkpNF+a5wS3Z3X
nXjQHhmdQn4Yslf5gv/b2cV5ecN78L0f/GdezyF21U9HZE+hT370IMd9n4Ixmpdv5VycmowXKGS4
C3VxpxbnrUsVS85cw8NJ/P0cLjcQg9zz0BN7C4XNg2pEThd6q1Hv57p7sU2JAALZcTKKvZCIemV0
cdvFwgJ/E/b0NhRx4K5tQS9NaQpS73emxD+VhLf+Go/CiBIzkPs4NoPZ2xK8YNDzJsqkeIiY+m2h
eMc7v/ccHOFkLEQkDBHnbW16twZjGdAgSQdgzWiE2XmELqi9/Jd3XlwEPLVrNbij0Hd2bFI6l7QI
K4kemxh9zuSV14N6bv3gRxhRphYqufLpjswSwb/t8lKInkAtHF+Lvr/im/NrrKHb9GP+bjvisEIB
O9u8114fQ87vv2Rl+yAr+zooojekoXCrNCo5OwrITne2bJmRIGY1WVdDRn+vHa6GuH7oiGLeN6Hz
BelUvfOi8tvscYg4lIr7dn4WhYcd2dzAxn+uqQt6jyyt5DsKhnOLC3CT+BInzwCMFAHm947A4Ckt
Ug5bEV28drrtOi8kscL/OqYFu0ZlAmqktStFtkPavbVj9eLO6ZXvql9Vmb0xtHSPRddeZsOHmwnv
4vlAX9tvXkGD3rIhxkCkLZf+C7DB4TwsrP6Ehn901olsV6qxkFJ47CDBk3h1idMGhotT1YjKj34O
T3EIvs/5U0EnhcTN5mqpoDSPgb7yBWhKOoFy20w+IZoc04J2xX6hPbKLqkpupc5+Tg2oLSFjaLwJ
pjRsN2jQspjDlE0yACBqL+JclxSbVtR85XRF7vUQDDsUdNsoCV7mJBgPfS+fLCmureQRPS24Ejgg
TMeQruvsipEIcrkkmNjy08GanYANS9ms3o7bHiLIYejljSwkJjx1BsSJ3D+Y2+Pq2HIlzu3Ku8pH
YrWI56l3NalaCOp62LgH3T+QWzeS+EFVAZdzkIQW4bMm5nxEd+sO6a4c/Ud2DvDpxI2J5wTrebXn
j4SOAI1h6wXBr15gcYn42Ks0c04JOT+kjsEuD681mZvbOovoVZcMf4jlY3bbxvekq19VBdRaYRFe
ZFtriaQQFbU2VCejxvO8vJNtuF3Qf4L9ABfZJ3W6CQV8kCTVO6MpKqm1GTXuMxIgNlbVP9oOWR0z
K8uAnyFAwpi0gndDOpxrPbkrw6/Sin6qiFz0MtBflrpnZNzrX27e3pTLikqm+Fw0NsJyoidt/Efy
Gxi9uOIY4iLYe+ZXDEnIZu7CNGIYdtkkbhAywg/x9TFh+k91T1CYD/OLDOGNm6bXsqvTfe1X72aI
97zl+R5nye2sdL9vSYOM53M+lUio6f0TkGAIaHHw7aoYt6QRQbPP2vo6lOGxDz+nY9eJRzkdyxTm
ZcBZQMY3k7GRVXRvkuUehmR3ZLxM7Q8oCfxpcx5cZrHQIY+cNIAPGhr0VUL2oIvcWUcTVPvygdVb
Ix5sfjKCZW+LHY3AxNqjfKPmTnejaX4NPU6bUK1gUKqCHgjUFpAECPIIobfBLA+XDElQPT0vgva5
U+uv44JIZu6/mFi+cjoNt0PLKSfOLwK5HF3XKOArVBOPFbhrzvEX/vxbnYHumebkI8BtsxJ0DhUO
OWsFqVu19asvAn3XusmptOX9MjjvPoOK7ZS8p47zfRlQJjFO5gTR0gju4vCqLZBPMhM8i4b0x1Jp
61j55rFerDcQjgwZV14Bp1eWcBDbvLNl6j3EGtLZEjPExcyxT3v0kamX71KJyr2KfrbjRHB6wwjJ
7oRgaPimCQN3LSKEYxmVNHqqkD1Sdc3HUBz+9f/HyP6TGFmfICmidv+9GNk13PVfnvqPt38Mn13v
9dc4K/WXEPqxHQSew7aG89G/xVnJvwjluor0gFDCv1HcByDyGhYrnL84NpLI0FW+Z8M8/bcwK/cv
MrSDEHC2cAjH8h31n8mycr01qup3lBV+v1BQ2AoVOJ5Loqz8U4ps3hZgPbr+C3RToe5zXxfNU0tk
KHJ+bHQROB7V/EgGDPgPQFHNvE/jyHluWF9Dje+yq6ejlYRdeQjTKGnerC63gRFlI754O63Lx9Jz
W3GNeKFJWAZrrJuhx0yNbusIEDO2pJXvFAmWBTqZnhMxHVOoJ2jA2aF5H15SKXeXS5HMb7rM4Fdu
pelrgikNAjwc3rEv1g0+DYwF3QAF6DBMP1RSSv8LaI6sf0raGl3rBnurV76KQtIbGdlOrvhHObU+
NUGJbAcudRkuyMHbMkIwVwQReA4TklXUC3ryx6llOP8e4eJazngpdb235qL2DyTppuY9TCliTprF
Wv/S1ormTJI2RN3sV3ryUYCXhrXCN6LGA+FM8GlMzoyXEXeQc4aJgKoe8swzUJ0n9pAXJys8g9Wl
5yEoUtzmoZMqDTidGNmCSbdIURU0n+LTEM2EWI4zLi72W4Vln1pQ51CBkNtgmkwmBNm9Yo98lK1P
kk4N8DQ9tb2fL4+GfDxJNEVMcgutksq6s5VXtS+ZW5onlTcCvVsni+7a91Oj2Wc2hFz5oqSJwHik
Xa5Y5qjcIdgODRV4C33Txt9S3ZSdFy+nXgc1C6XlB0/a2B8Z+pSPlVOfnyOvkeRVemMMyMXv5+ci
z52aoUCDwyAMXcm2IhQIZxQhMcF+0H3QYr1roKy2IyN10hEgoBwynuuZjwXVB8FrEXEWqjLLPfzN
ur3rQi8dryO2jwR9ot14V4tuzLFtHTAJ3tCZJ76xbUcYYFvpo6H1z7S+F056hY8bvymwNy/Y0GCI
Aka5LVPrKq/I27ITv3WPToyP7weIz0l9GNxL4cnhT2DP5kpXL98mOx3aZJOTW5TtGhOMSHD6oVbz
jfZnggl2ZVdSkrH9bqbsARSEx+Z4Ar/mJztUE1bzHiVA5FA8q6rIv2ZaN2iF2xRjwAGHtwnf6AdU
85WHpw3tK4aEYOjpqC2BcnZ0RlroGDF1xq3sQ99ms824fy0tSYvvkx2pRwzUMC9pn0ixciqJl941
auyKE97FBQJkH+RrmTel8BqAYadd6T8QUmkjdMAz0+4MX0GX/X8ytAX0UVZcH8dLMGTInITjg0lv
2PxpBHpl3m07uYx6Oomsz6090V4ZBxZTMWNdTKzQyGDw8DLoR2mTJtImUbaI0gcCIewoYsOjPpku
ofDnM/1OR32b/bJdXkwTpzF9N9iuNHWw1B4N/kUzHqrRajTf/TBngBuJZTljpyliDOOLFe6Dgjbf
Vb6GPN7RTmGUgozAW52uftWpS+IldXXwJ2uxtq2aXIF1Fy3Fvs4VxqqG3HYmYWR9qvaK9DUre+as
74yvsHhU9LUY7fWwZujqb5CzlLc5Ap3mNR1D2zozWi7FgxcRHXjXZlKjrfSNZ+NlG3IEsr5q2HH2
iCzPGLqm9nrVllaPjlkzqesl9SFASBft0dHKAag9FUFQ33kM/XdemPflySEBhZlW5+Xe7TJ0M25l
1XK01B727yNiPZtpVpnp5TqwBx95/tCRi/XDjuPww8qcscM2yJcfBl2hgAZwmrxFaYpJeRyVG+16
7P/wZ7GRhlsvDPr83Gg7rJ4cXQTFK5lHCZENRR5a9z0JdMBDJs4KO4oZmy1bLb32uWLg2Z9Tgl8o
jbxa4YLvGeO+hr3rigPDdJ2eC1IEwo8RxO20L4t+ak5g8KXe9a5vknfBK0fM7VnFnYPohVFzaw9s
Lh24NXGXCftY+uV0pUw/XiJ3vB9DObzNfozQLVgozR/tGeXRYeqrXL0kwneDS5uKBU3wgHXOfusl
3EnyAkKkJXlZxMEOUlqRHZ0Aicnz3NXFVV/Y+dVI89M/BUWP0FvmZUycBAPocwJhB++drCBg4Q3Q
uKiEit+tIerjM2JYS97azuKmJDANNk2hvoqbk9ctmd6nhTejwRwNxvauo8ONiqrw7gWqFWtfGPJD
LjRObJswOYAJP6c2GcJL2XSk95TjwgbRt6cROK3gzsBwOIz24ZKiCwtnUyHgmLog3CO/ilroa/My
3guenddXSEKhcBWTzbgULPw74MsK8htLEFvWMaMO14xWYxawpY13tsGE/zyAPsV8NTeWf6E1uPYx
RahDJM6pxezVSrVfroJEQPhwoGd5HXh1Ox7res2W87OhaNib9JPc2cIsxTHpo0ww5RWec0K7b/u7
v6vG7v8oZP6l6oFipVVH7j2F0j+UN1JRXrkidJmuywCfBb9/f3tM4SVQZf0Xk+adaIPlh6jEmMc/
nc8CgEeiGMAAslYG2raT/gnZOiXDENo4bH78Py2a/yuV53utV5J40pn/8d/W6/HPevfWvf3DlT0y
025+6H+28+NP0xfd39es/9Ff/svPz0f5J+muyv4/1sT/s6JD8t6l7/+Q8Pp5pz9KYr6qf6uBrc/L
f616Lc/+C1WmckLPdZQXuIpq1KwV9n//Vyu0/zOFriOF+odDwRMk9gjphe6akeMpKZ1/PBT4BlVF
bZIeWGBtwwfhyNDbBiQy0u6nwO9J2Q7ot+km91EwzGlKuysj/httmRQVGVjHaWHvh/ixZRLEHpOM
KkLbZah9hRLWlAmnzP3ktu4oEB010wAWSpWIDJgJ9GIQ9JcyUjCQMNdtsdd5kI6XInRLvRoEAjWd
siQmVXY7c44npQO9QSPT4zx2U/9DBoLyaNdGNfKWjd+TyIoxIURobsM/aJMOISsFphRXRadC296i
5EdI1Kd5b4AMeIoAeNoRCfFYY6k6wO52mgRdQpRfBxsDc6OJXqXvoVHcjiHSslent0pmS003g/SK
y8+eRAECHJlkPaCUJDq0Ltp0Ixnalyn7ULbq+D8A2MzuPgzteULTbU3QW0/4hYqYhoGbhb8mVBMw
YF1qb0Ln4Ui1+9oKXNIGDVsFv9y7k0rm9DDqOkCx1CrGY+aoUGVOd8XQZlZ2ibSg7mVmUS4uWeET
qMP57Cn416AdIUc0MPu0jr/4kGWy28wweIejjxmrf7Zce24/kKT4q+ASn6kmRoidj5bnRKSVEAhT
mXPOD2GLUWp4SwdC7b7ICvrAGr7K7uK2NkyTXMxoaTx/dYBYsjdX2s/0kyMMrR12dKx+JyqcWdNx
WpIZbnTLcO6tLwuS+zZu7fmTDdYNAApBolj/EsDrzoyQNmg9f763HDxQEv9pzEFD7HwR+9dZlI3d
lSfHQHyt5qakXaNIpkpPEqEoLayA9i8sp26qesQkomr8l4JVWBJ/hgfLO0Q9aSt7CJYMpLZMQ6KJ
eXAo4pzm7wxW9pR5c9YCKpojrLvX2FcY3aEVJWIo+2rVPhnmlG8LlpwkxT68z2vaiD8ksXXFyfJ1
Gn+nSg3C56jJbEy4Eum4jeattId7KwS8SPh7VtM88QJT54+yZN52Fwk+rcdAsUd6wyLKjBs/GBCw
90EFY9QeaHwy3kQbYemR7wPqnxFX1qhxYdxPDRzr+VhMS4oUXCGULFmqc9ayik5eNAHXN9ItA3lB
7WZlvPcMyGENhXUOC2606pBxidVmMB+sVFnhlUnabHyPV/m5eddlDP+CbmBO+AeZT2267Eq/WGA7
l6NeNBCKEeg3RhdDEPuudqw0vZk6h6IIER92CwdPg6+J5mj6JWgufQ7rrT0UVdRnD6OYRtvdFTCL
AopNn2lRi4PXK9wv4UT1jv+2RC9CCkpDU6veFKLRkubRXEJT0EWuavLYgi6CBUTFFWiI166GZDT6
UToeAuNbZHBkhKRPYMSWvJpp9HI28vcGsiZBFNBGmF0ARrDrW5M7FYTzyImm6qHEBhH+8mB2xveS
TPn6MFcSYxVulzEGotOSBzTecrQkzAbL0vQczF5qy/nFMtHQq40n6fhBoSid4WtH9tsCN21UMK5y
a+6rFzkH5Xzw3Gns92xEZOugXKeLarYj+oTgmS0fDgGoDDn+rKzjXI3LqHdC56NhWEkntE0Tq4fY
oP1BFc229PTk/oo7u2+GbYxBxsdT4NQTCVZ6VEQXIk1oDGEqSBwGrPWZHYEacTLUg4SYzfKjmwet
Xz2m6SgIcfn3RJXABiuW+6RztU/phOrUH7aOn4n2nEcyDaEfx05Eb1fAKLJPrjNb8UOYOLK5Uy0s
lGSvCieuPjQWMusY+mlKPkPj6Z68vcju5vaRb2MEaqpKULCoXTLCn/g6hzi4bkcPn/dVZpYMEvPk
C2V/Myq10wcHVSU+Bx1RXOK58q32gUE9VnONXwmGRKeDNZ4avWT+TtSe3bwAmybAgvwEOgAfXpZW
eH/InnGqt0z49GmICZ0h33mFJkC3YLUBpAU6zX9pWvyGB2XHc3igU1UzYvCikCY260XbpgxNDKvG
iSVMSEKBAQcFR06qUfB98V1JMR3SULLeME2WkX2EHxNk1W5mTJNEm3xJBpt+ec/SeAi7xhHvZoE2
gzhuyMxKpl+oEQGyxExqI3o97mmyBlHll5ITdE7YadS5X5sSw6OP4DGtXOhOkp62wmAsxhgvha+n
6QJtXcwgaAc1fzGMYaf3GjYyK24wl82NgxN9LWyltXzRzAmieV8HEzL4pfbYKe5ip4MOSrxMK4iy
8y3WrIbkVfUNNUQ8Xg8MRuRDRsBj+MQxP5FI4RmtYthCLssnM1mbfFRG4UMzjM1Gu32eXKya3sSp
dfjviUeP5xdK9ZysgIqyA/2nAMnD11B5XZKt4nAOX4euWNAyUSnHOURAGfDVJTm2y5A/I/FxCKHa
cty7V0tfWu7eN2Y2L4QHQBbZZlKRawC0T3jxC8ui0956Sc55h4YCbJz4HFWLGgWycIZTxybj6c5L
XdeWj+97LB4WDVxvg0ooRRya9IO9daLamb5UlsOrZqkvweesakWac/tOlRT9BOgtitAgLPht4h/q
3nHz8IIQGU0PkA+c/EQJsflGr4AAtfpInajvviBN6dJiH4V4BC7smfLshxVnKJUBiJcYUg5V7nSM
r5dc467dImUSeGjTxXb9R6gxLm/FmDIm/RXX2iTnWfbQfS2vMpAnTYHmlJTmEm/1KwItxfEuwQ/3
l45uvILFVbAS7/2GtZ2Mv4UpcxomPsk+o42riATTgS4sjOO5cveV7QbhpTcIqp+J1LGan7Ov+uzU
ZQ656Ieys4iyC9l7NsdxovlAen0+x9c9H0t18DhNm9dGqya+HxjdWWiWR7jXyDrSWTQ3etRle6PJ
dzCXLvd/jaa11H0kdBY2h0Uq3pXKiPl6ic08nvBNOjF4YurTG+Et1ox3ds6qS+pntYYUErklVOC5
nxkVlVo6SACQzVTr8cBHrG9DaXBEnbpIGXKIYLG6Yq0byhwzObNh1T26aFlc8rLqQZrXUsRZ863t
A4GKJ0gEUhgmwWG1WliSMhIfzjCVAi9qQuGJWIzMbo14vGnYTG7Jc8wIt/Ds1K2Z6wkTDu/ehDz4
pyYPG41GluVMXC6qz5cBG1qOQSPdl3IoUnFTomjFxliFJPwBXktQyJ8CDVGbYG8jmwXvtDDJ5Jxa
0Q5Wcyf7YPaaXRZ3ta42mZ6sGdsLuRd0yxziF3c9iBbQ02MLc1/v6clmDJB6Mdl4A0oai52VMHJU
FdFfoFDYtWIN8hv3J/QfiUFzpF+/XBMJ4RPqI7s2A5PiZo5h7mccMz5KzgxEQmFLCUJzYpwu7C8J
ySz9hSgsi4q/b/LRFYB28xChfxrUeFP2ZFuWFnb6xbanDz0wNiRLxNVT0cHTjEXcnVBNz0jkMdfX
9nLfNZgy5FXQFYXSj2FDQ3g5jIMuh/aE2FjYZ1owDYnuVlHaJjiVlgJaAXl88E9u6AocycZNUfX3
jiJNBr55xLzrEA6kMXxJFgd5BJLHjkiVLqFlBVVUeyiaeseS47yPMNbgXKW90EwvdcYA3z43lopL
jKCe7nBZ1x4bm2RX6WRATDtmsOVpIOh6Dr11bI1zeOspwWfrb8Za4mDaEcnlMvzMgtEOrOtgXFav
izJVQbo0Cv1qKDdlWBlMyGUm6fkijGnJzbsiRIc5ayvI5YL8VA58OrtunlcB6tDhbt8ZOIs0dwti
DAgsAOtW2t2FWg1iynUZTaHp7rpCm/Y1D/BVWITekdLd8JcPuchjdZlVZI2nSNaF972loDVgFOCn
q+3k2AAr6RKFcYTmJE5SlTxnxqPHvLFprg8P3Qx1zqPdzpykuEv53nrzDtoCdtyr2sy5T8pKn9jK
3k3or73yPAjOJ+Q0pCkIkCSrwvHB8wt72gdNTJmPVF0Kn16LRYkALJjT+wTjDoVT9F2j5EFeMGGk
BoIu3NGvArQ+pOwuT2HbayqEyABWy0+16UvhkPZLuUFeBfgf50fTFR5tqnaavbe84uRkE4unSJhu
COqkuZTJaUjuS/R5Co6fU4Qv7IgzlocsUmNzy8dSm9c2qEMMMuEQeRm+2XzuOFnHyaRQxKKYBJ+k
7LK+xW4dTe5PS3kRZX2aJwnWpK6x0CB168u9JdiAj/iiB3Qe7WM7SVGzD/bIq2XSYwbUPTcJqvqQ
UAqG0xBUyF2CVxSF+M/qmwVdifVLkxMw7xF4gqWQ3uKsJk4SeBf7OGKarx9KzkJoRyWHNZhqMkJb
ckF0IaWPAX9QTnGZRkY0O8nuaLlzWzP0Xxvl57ztvUEagPSNQsz/mmaFi2MBD+6sw0NEwEoFthCE
ybUuVdvfLIzGkmuDfY5b9RwOvn2qLM7HfJd0STm90C9D3zD6qW7gKgLQuQmpoEayJYmz7Hq00rKJ
fuZZ0FNd4HwBupuPLBb1rZv3lnrl8LQzzElRwKLlzRFGs74bJnycThNUWN5iCtUAVM7coOz3OX2B
853ijolyWOC28PZtSQAaeXYly559SrORNu/WjQOhfyRZBzWAtFcz3NJPACu/cU1A4c0WiMpo6yEz
NdN1OybIaHFbuDGgh8x2x6p5Hh06DLj/TEmyzx1LfExyQuwjqKYpKITy7XOJfhGDK6D+RJKP3VvU
Znhb6xkvF8SxZAAyNSva0QbeEtM1fIZ2P5HBYubFBzhNCDFEjx0me7dB1kdmcOPSZ3AI9iCUtaYJ
A7OSiQu5OB0ippdK25b2JeaCrHedu3Bumii7AaTh0rphD2bca4uDwIk2aTKVZYAdfUrEdLRRMRLK
XjC5/EA5HnD66h0I1VDNSpc8RyuaPXb5zujCala9LadiO7UYmW+xgVlQJVno5XgZkZyNr1Yrli+q
QoG7h4GIx5zGQOT0x2agbXXnYLArc45zkqc39CJC+7VxitS8/i/KzmQ5biRttk8Es0AgMG2ZA5mc
xUEUtYFJFAtTYB4iEE//n+zN7VK1qezu2qzUojIJxPC5+/FQbOdwSO+VrcGVoeoankeY9sbcDh3g
qiciNfF8mjjxjF9l7NEa8jhxTJzfEwouQTwMuQ1jCp01p1lakuAbLKdgweJK/8USpeR56YbwmLSP
fdhx3+v8mUur4QpDM31doE4F12iuHSvjFCNO7lilFnnVLjJTJ4sVYbgm+xPCUJjdPMz1JdODmECi
BgfYDY/R5q3xcwXNfXkdAAAWsPWWOBvew4XoKZltHxCa2lFEGk33MLUsYlaCbp0fuRZKyJBitJE5
VyGC6X2pVdVjZwJ+ikF0P40scQxxK2EzTprgg9fjGkxMPnCcqqp51w1zDbAgowm35UwEPh8aCWyh
aV253l9yYB5O1uZnwXU92ngEfRH7e0pfEseFAtcR7MqQvH2bHdbV4M/n8E9IeN4BU8pAPqVKJ547
eCNJTuox4jPnfUqY8uNTHGIfI2/TFfP8FtVVQFrS2Kro3wX5HRahzhEk+2mSmJMODYYZ4z+LAzKV
ze3McN3Lvy9+2kHGzWmy0O6HAcsA6G7x2XfcVZUFNXkyeMf/Sap7rgrmY5RZkxaXOFyx8gLPYr2p
ag2sl4dUZQ80KgntXw55uE5fy7wJQJt2WrOf7DfXN+qa4emy3SsvoiGGYCl+opkFOLoeJSQT+LBK
OrA6fHC83rnR0u2XhgH8oc51Qbcn95TFPqdBrTxMN/JcMcCUKxlvqtbodTl4a+PUXdShCnRHCQ9h
JUVQwgyg3ixYqgEZidHct8A2aCPE8LqheyoTL9OfEHS26T2xOF1fdFVSXUrZPJlDnJcIjy+VKCdK
WkyKLPSSNHOosbn3Qzy8cT6BQrZnBteMpzmVqm6hdbIzTwf0EUxFR4bUPLjHPOSv9S9ZiHyLORoi
EZial6FHV++uWGtlFVwOYZ+yK7vQjzr1grBctBzAK79ZfmCqYhE+VsYV6Rv7TqtB0zlCDTcDGIOk
PLK1+eVfMa6t/IueLLkDumow1oUp/bpfcp1LqAeoh778sVkBzSEdSD+cRdC2zLiH1/UUrPuJizF/
2Tr0XGQvMMT1ar3DjZw031WiGFYdfG6OwW278ucL/EYMVC+Zr/p9jOC8Ur+LS9Qj5okaA5mDjLcb
PDA+Cuh0eRSTndftcH7O0vtBZKW+9nF3dkxWI22gTss0iZvXZVq5COwXS1LBXSQ0TtiHOYqzBjem
cN5d33F0bQ6+FP18b5a5bAWp0jXJ0iNfHaLUkqx1v1waikZ1fFiTAuclSPYU1YpTXgEH6AzUFcn1
PBONOFZc7MY3cEW9vs00gRrCspFm8LWXM9nC+JlHoc0AMlHkRP4IZwhOKEuVdpVjUhwnuHM05W6K
y50kLbPT4IuK/aK7uV8uclvjtMaakBt6/loM2dyVJMbQB7wUyUw4V+Uk77d6YBh0EWEJHy576meS
k5tl6751KPIpmXMehe0urdqI+4RXW3RdT3NePSVpp7aAoha7+HDYQsYD72yT8TnDvvljqA7w5taZ
5oc4iMl9cZvD5LwIRKFf/lBMXrNzRYRWecU1RFe84x02eLNbKAnICK8YcqbRkckkvKqr0nGjoEmv
b5aBthrMg2foJ+qBBVQymJGMb2hTSR8YsmenoNhMtqX2HsQ1EZXHkO+7a/cJFRaB/14OK5yLEN8k
fqT+KkVNFdz8t37Gn/uDnhD1VBDADC3pWqoi+lNauWhsUPTVNHtEJuCX1k8xOuSobnjMOKSfMLNL
687eRZPScqaSHuPALuCEEVDrvcHqc/ntSkJiragAm5fRI7vZFHFcz/uGQaCDzGLR8Qk6bXlE+om0
iMxpYLddOtdHhbm8j76xHPQe07q57rgwMyVvVqw7mXHSI2Fel3XN3CppTaxvZdjOmPawzTYASYyB
0awumYwMprw9K/hxcVcZnCssp6ud4Stn0og5+za2CXbGlxJ0ImaPnkK5oALelcyY+SLEGMoLAavP
8V+Itg0qdAFvgRz2RtUOB7UyKYDPjuvUeRDzVg+WM3aGnFYfP6MQimBto+OQRi8rM3ezjv3UgPRZ
x2i6U9JorORpthKDPcjyPMi43sJZyMsYHjbDw43rLDtgbhKdc8ePVZdHWE1ZNuFFbZO/bmAafaZu
QO8rBfu1YLQyQlqSGhz6ycatXqBKN002GLoDz8Fo3lGasNfbOvOZoO1WJsa8GblBigFSRFqH214G
GssqHEHEkF6ycQ7lU5BSNb2xdRe5d2JsVJn4QqomH5I7V4k1q2+ys60CE3XZ0Ga169u2bz48q6fo
LV8zTtLHKhrA/2ONx11/Ec/GkD6btsifp+MQTZEZIH8zBgBR6W+edggEbdie+k1P5zgBTcnUEqJR
o87c08fnYhy1dOXWbyFDyo42JSeYe+/gmKjI7sPOT+unvtBBMDMTG9fw03lENC3MGmc5yRfZkHrd
dVN5k3uhmkBPwWWRVNV0660YRomzLz2gcbNhhEiu1mC11N/Qt7OVz7KS4/Kjw7+isx1cwHUiMLdi
jo6v47mYsu1jrhv2i29iaQojr6ciD3r/LrO6H7Mnf26F7/A6sUmJ+jsx/H6EKOBF82ru5Bn4aB7x
5PlU1UQ5RyDm5XYeGeklxVgs3YlZStaWoAKmED/5VFTjXB1MCC7G3Woe1pGIk0nHafn0/IGB+RFa
HNbmQwgdhBAI21n06Dg+93dboOowf+qk5P6apElRVq/nNq7lllsCgzJaPFqv61k9TaiKZzEyaFKv
GB87qEq4u5ZuPhgqzinDsoNU8GPZhq1IYNlTLHBN8GKcCSRosxT5+GrzgP7smxGhJyVTVwW89bfM
DStT7INo8igBmgs/0fsKspezN2VEPOjb1DZj+ZojDaAo5APMan3VsucIWq7mqZfqyeMe0oc3azJ2
AS6GJsyGdr3RHrYf5jCMlzDtRnzEu+UMjX120P3Khpn4FARXSYV/Bku9zKPyMViGEoO4z5op4QPL
Goa6HFvGsbaO8NzsYFnpwTwPnhvkO+rDqH9uYL0W8HQIBOOrMUFLz2WXwg4Bjh+nqqbC7QKI3SrX
/YzzLVNPTL5i3X7nKdxs+blRftx6X8FoyhX7o0YzSTBYwiOCLDpc1Ir2G3eKvXBy8x5nQe6yL4yM
R5/DqVpZDQm+51TnQLGfI3qoCLNjBJm8U5EwBUfySOESsnuyW22mTw9mbvKZwgMNPT1Ha+17hfyl
en5t44PoleCGurTULZx0kzQ4s2LI3nAucsZKHZ01DL3L9NHPfT/T4lBASSr1e1IvVD37F8G8RBWk
AxWyU/Q77hnYduQuzjIf5tZFUThmhJelmxXKTdrUQZ3sJC5oLY8NqZlSf5ZsacvW771FzdVwm6Y2
tTsYeIXrLotu84b6SPliBksoEGGRFuZQ8HD70WOEWpvR3pf23hxfodLLKHslNODMF6akql8fC7qO
9HlMAZaLqV7bJ2ph1u84mzA9DNMyEN117iIOerS6DYtkYu8FzHKSGEFkeSI1k8bxHdcBR6lHEA2p
bXmXYVlWxBqTxiQfo9BpvL0UnluL4L7g6Ew6/JDXrO4JqVs5edVRzzCGtkPRVCERJ6jnRB73QsiC
wkLBhhp/mi05t76wZsYBIgtUU0/eLzTocIKMUeDtj6zKM2YIVC9zQjOLMWkNFHGcytM0ryDKIQMz
ySUIo00s7jVuE1wFAL9LB7EsbiJeRsAXxRjs08LVbCyZIZF2mptoLAaeTC+AiRTSQ6tz3kJROXJG
DOy5+xet34sfnLzLvDwJbGjkdnPMCnl3JT1L78Z1YYZODUfmD23vPnKfpx6pzTq/fPRHF4xkKPDp
VKDVaW/R5+lkZPvaPENIUCF5nyyBwMkZhyGmQKFc9XWfEnxbj1QC4wvadYVfe/RHre3Qme+F2Yqg
fZdj4cJ8P4Zbx2E897mgscSUbSRX9yanrkwoSkD86yOzCxu/FBj0I7U1YCmSMvHXyyAvQgqvozGM
Ou97sGIUsK8lwKQm4cg6RcuZwGeSotlOJbxK+q1m07O57MeVQP5XPhby196sCCvpw5ZPrLs5ySja
/OzHAHFriZOrRCJ+ylsCn4bJ7oFrTESfO27fjIw5ftneYWr9pWPUovpVBQGh0AeiFn1+04Yz5uBA
KklTQLkFSRJe+tmaoghj3xRyexn8JZ2Ga5bfCJbO0IZkZChAEfD2xjRGob7jHRIyeBpjnaj4alJ4
MC8WCp+W9Dq1TVfHX1mQqzrfxTpiqLRrhJ+aGZRjjvZ0ieqEPnKaIrjZRL2iOl+5IFS09O6DfJId
BaP4cSjGTKlfusXnJ7Xe9Zau9ZItsWoDeJ8su9v1zPaErqs2FI+B0teGnThbXZy8YR5yaQT60U/9
+yyJhpKWHUc8+1kEle3Lr5UVVXrWBBk9oNGhPtwh2gsv3HccprgEcppM7RXwyYSuGSgZOT4bqxKS
WkfuHtX6pFa6CpKLENYZB7KQ91MmAObwBouTn9WZ7C6XkBTJcjFFZWx/lNtq0xi8sl8MTPtBt+F5
DACc0rWJb6Fxhylb9DBMB6Q1B9rbMuhNvuADZ/R0EboBCeJmQHsAUWXytJbivi6h/lIHoGhUyKGP
ZVPhrV+CQPbJcs842gcwXwOdyfsrbtQMMK6mbOLpoi2dzZM7VRSL8GGdGdoK0MzQaZhtqC7yX6gx
Fb7egxFoUjoWdKBivW+zyJFFp2qIC+O9N3V9fj9syShoXwAtiQtq36XoZu13HBC6ErcorgEbeERb
AtQDJvQIHvILHU11cus3Il4fiMTVwfYd8eJsYygC4Q8gELnUiPy91AGZYHDSmyMFh+MmYW/BRuQt
+5gTJYwflnm5vVaYkLC8Sm4ZVl4SoAekUFVJMv2QraqCnwuUsu3XMELTPUVWZbW+8WZv9NRFaf0g
p+Gs9uCbQaAs05pYsSeG8llwcv5PcEdk9Vc03mi6RXfzphNvZT59L5CR668xfHNgCtrxi64vEqHq
4G7LW9XDgsws5/mQriua83q2i+nQQx7v7ws3+qQC6Q1Pq28kcUtS0F4e99Ut6hEk0p0eKLK4UvXc
b7dMrMR4vQ6aCd1F6asleK95Psnpx4uhBA+J3BrlXcZJY1FOKjssdI9Ltk/+Uotp/uDNVbV8UvCS
D58Uc+FPuqzJj2wgzsBRaij23Ce4SRlcaIDQ0GuhhjK05mit2pVbc7X1Uiz7nCLc6qYcY1deYwYv
EgQOVREObJQl05czCXUSUjpukSeu0aVJDoVdxxVf24Sh+1Vb8PFPxC2df4Xkq5IHaCeeneCueWn/
Q0Xt+ay+lEVdnzvMGjUC/nUN0KG+iC19Y2uZccdDFTCYWlv2r3g/EDQMSdz1Kx50ZAcvSC6B3yIB
Or+V5TdXMkr6YKTMdHIHtcfDOy+WclE3NSoYHMS8KscGKm4GMrbtvGi7LZJ2TL9wllCNj7LqY3YA
0ton/qGApi2qU4/aUfxlPQZbyW6CGFh8Fl7myssOPQ58kje1fbDS/xxv4XNn18qcpFsdnX8IiExE
kQdq8hsg24vpDKvLvfMVAdXvsshkCp6KUX2jwUEtZZ/F+74sm2Cv6mmG1o/bo9hOnOnOhFmmye4l
WTWD4oljjyX7nKDd4mRJfHgTaJqo17t05ZL+jTV7yJ/suVRnvm7Avq3rJX8LQ0DmMdN8j9MFXrGH
MsNJ9XzYWUCJbmQ86hhz8k5s/syvg4nJTKaDBXZTH3mB1B3vQ/JN9U+j8fI/cnrxeK6MLrr6i8i8
jCzzdD7E3nBLK81EKRHpbyKePevVZxdnZv2uJYdq+nAHnuCjonmKQrZxHWXDkFsOgN2zEKHtrNo3
ULOCCDPsKxQNnCIeazYh+NpZYY+TV44ldRHrahmwKptV8OqZfjH8YEzsDeqB6IVoxn1puVZC5MBB
Vd/koxpmGrrn+tp3wEXpaaurMBpuGZ974jH1BkTNZhAy4oDJ6Ne80meo0tcpyVpgafyiJ+ZEqLdp
xtnPS6bti6kzrha7aAiYxF3A7s+pmkK8YAY6c3Ai27txcOhPXQFcE8M0yRvWvdnfam34UZAwHtpV
DOeNJBlL6Mtoo3B5Q2bdgT0i3LTWp90v493E96TZtS8caQv/SE7BBdzft8Doh4KdbOIGsobxT9O1
bOZQpe24PjISHcSvzPFFrTAOU8ZYuy7CaECrghF0HQ4I7tXKIZmrw6utZj1dA6dfzXdT2Cy/HUH+
TAd/lNl0CDQAK7x5HsGecJ8SEMXmFDADAkJSxNSH3quCSRlsQoaG7V3qiYITaN0EzLiOsPY2++ZH
TH3ii2IeAgK5baqJAchtYmpIcIv2eLjY2/xFTtBMLLcZRQ5/dLRPv9rZ0b3b1QmXtgMMoMWdOA/Z
rtj3da238KoLQjm/SInUdPCAow8kua0pYgB4EncF+LS6AhtPQaR0d5YNNHvJmqweXnNqrsaT9pGg
iQGPAEKv5vOmj7t2jcJz+6Cgw6HZN0k2rRndmVD7mUYaIVHmgBCesTT0JL4R4wuL52IoOn1MpZfz
Gm0s1tUhxbSK2TjVw7RcYSdIOG0XPQ6hMI/88TkuKkHuDBzgGX3vb6R7qErBp3AAVhTrE6dWQRrJ
c7mOL6hpqEV+xZrZsA31bmriu7HsPCSXgbhWcYl9IB9++qD6qJ4dGPoCcW+hrR7bTS4C1N2kAH3s
SFrVPKc4VPvs/BhGa0/07SyUwYaWm9zusBtRG1RjQdIP3Pb1eJMUwTS8TbIRxT3rW7tdhabevHuC
V219LxtwaG8ti3LwgxKuzj1WdRLPNyrDFH2nlzkPfuo+NoJCwHUVL6vXd8X5fhyqN7NQ2fOTd7jj
Q22DwkmzkWHdiEdUQzLUOxFNzAkvBmPX6C8uohFbuJQMIpbAFfV3nhoWkIuIs3weIBboxhzO/l8T
XOBjqVZkZxIlLywlBbDHEnBMs2PqspFlMUxXyxdvEnX6xbEzVi9bHFQ9WPKAinVIslKP5tOaeanf
2frr5TkjcbFdlQM3sHZfrP5CwjokMR2usPqcEecNwwvoe2mrrjtJHG/DRwnjHHxkFJWyCXEG1jVe
KuOaGtBX0FlvfMTUkSak2JU1PuIHpuj1bAD3pL3XDEGxQHQcsyZAyYpz1NctKWafbowQ5kOv5VtE
jVL3GvUlF0MMWbJLaJKCw46M1AdJw2huRRFo9i1y27c6prKcojntO/3JCLl1H1ERw5I124a6bdvG
o0CVm2q0p5xytD/6BeZfV87LpQB6+4w8bOW30dvs/LCY6FEYndhrP17GBpRMneV/nS855ljT9uXv
HQIONB4swgNE8O2s9F5uHqGky9wPwcMMdT2GOKTSoVgvwgYR+9fQuYQAeEY3PEY8ExEwhBk1ui07
pWLt2pC3sAnl9TiDLn/uBNzCK48JtwM+5fIlOSErJtFDhMXcvZcYSDZmNCKC8LYrTAdbBa0MWsEj
kZrQECDn5EfxHkk7/DZ4IYfmLffb9Wu/JMHPmltFcUeOLcFYQ6xduPtJL4xr9770oQ/uC0X4/2Us
ab7I9xXvNAXgTUyk/XEYwOEXR0Gx7hreYIEGMr6XukqbJ7iLBvPsqmbG3vSheoxm9qbF5klVG4F1
89FNyKU7OcXVIxZYSldKKNFJosdfvBD9vO/9KqqwiJCyr852q1yA2x7zUDkg2PDdfiVb4YnXmKyF
++bimJ6AC606dlz02trHJ9wt63BiMr9075OyeMr2Z9iGW44B47bpEbXXRtHXhSNkKp4m7LdLd4sx
0R/7Yy9w2000mPm67g9sUV1A11KJNnPIgs3Un7EpuY/iES/RVjjhMFE5mw06ALg7U4oxx8Iom8i/
mvOZO821LxMd9V8UtdycO3ycHvrO98nWPWB4Tx07YBuu4nHtsNDcVJxfS3fFw44filKqOooQb2g1
GRRx+6Gb9AO22Ej+5amAP3L+EyW+2Kmv46q40yBCaTTpsbuv1UMWpeM8wtbQafuYjlVFEYzEdVPc
I5d5NSZmXAt0IdaCsAeYXRJZ/bnLK2Bgti4oFILXBbZZi4nM++ojfXFlQxwQP5LaMod5zyMXZttJ
RrxnHixthTUtznVv76IFS/T0uhJ3SNKvK4WFEc5/6h6CbieFGbH8j+S+iR6TDl6+OEf/NCFWpoQ9
BVKbN2fuhIdpKKeb2Nvm+jM1tThDKP2ynw/N5gf0+fR4wcnRFi33uuBxG0Iz72clvNXbp+Fy5tcX
deD6r9yRZ48yjXksouvEDdiv9srb0uZXj4g47ZvRWkHzES9r/K2My9Y9E7QKGc+Fc23W4UfZZRqB
LkygTznyKcCL7w0TB30fBAXVlYMKLQDYSojmbaL9NXzHrJD1YK761H5Oho395DfUhHZ7toOyuI37
gAppkKvYUS/WMMrN40AFPa+CXrpsAMi15Hnr7cdR5w0/KpGF+MXumQU0Omb42EeKWzrB5xA67zb9
UDm9NKgrbh2NVZdimGrctWvnNaJ5JqpBY/ix0utQfJtyVCIw/EgGVXG7OeypryqJVFPvBRWxKcHR
rI7A0RBWqIfbmQFWNX+0XKJ8CLRLlQ/YNCgbDP6S7RiRZUurPgyKWxakjGUFUw6cNiYqYwX3tZ1R
Gj9E5UUrFFOdFL+CskczhqrNOov9k1HVF9eBKm5ZYy0Gsh3bicdSy9AbVgUxOtLB75o4OrBPHJam
7W8HyWiNcr+Rc8T3oOO6O9xXYxBM1aUpdIrZYUpBZQVXKPR6816tb+vXpIJ/9TT6Kg7ePDNzF+Po
XlFuQ7ipYJI/fKmQ5oms4HlBft8lGRIoCYBgaKjJozpkZElTfRTlf6U9zGbvwnC/VPktcpaWwUFg
XQ7Aw2hvWm4KanIlOEQbxfiVAzoOvjDCypYU5Jj2fop0CMufCQPF7BZemX/+FEvErrkqvtF3CvFK
efAnhnmETArugdOFLaSkpsSPFs9+B5ZLRVLjKxOxvi5dzis/Rv7W38zJ5OiJVVParTe2xbBV7zlx
s6HsNs0qKq8Mmv7ypkoGRbjj3CrouVYzAVoyv2aZxNVUmNCxnedMvh7Ctu/iu43aDv/F9205fKkr
TC8gC1t2VvCJEZrYbqh5iIjIpGgZ9T4rFLVKYGqmtdmFg7X3Ve50eOibfgG6Zwdv9t8b4sXzXTfy
8B6KYpX2lXWC1gAcdXb0Xk1zDnZ0C36qc+yHSO011rUZtChtqeX4sBVyAVJEnQYtb1apTSL1hj6z
n1tvwRZs9mLr/RKXz8gctdszkO5pGGwB/pWfNX1vLKpFvynHOIe7d3daExFQvMhBoa6uVBx6oI2x
BjkNsrGYStxDPALJfLm6sAwPQ2y5DysUnHC4nv21FMUdxl/Y35JxRoqVfO4oo+SWLlOavDaMl4oa
AU1upaLlecMXgX4ZMWcFN+xnGaQgStVIcl9EhKyqFy/RCRWm5/dWPAxqYGh4veRNk9fUOeDTlcW3
dJrhbB4dxQkR9jExsvObiwQicA/p2fNdUkETLDuZ3myCpOB0g5khwYHDwSkpzFXZeOeL4LJYmZwj
vQgb2aFToDYnkJOhE5/MSKu6vtyYFvk/RT01fUMFFCP3r6IrUJj3aYqtloMcJyM6S5m9Ls8gJWiL
XouumT57iduPQrLQyvxlpIcW/lfpyhojLvtOXIidqLSz0QXMP7A+6zpZjN/xOfx8sfq2B6PIdjtC
T24Hr5pPNFXlMahyRRn7Mclz+KZHdLWOkx+0/cy8lFm8cPFRg1YvIsM1GAMYJal7Krl4+cUuj7pe
3eSGvDhYMon/EMtpQ9uwuoDUT538wdVliYLbZptmd9lkxuyZ6f/YPPwncX8bjvBDYVpTB9ThPuva
4YZRZRdvV5QNBf7PesI0e4y8dCvf6oly3/IwYE7d4mdqoPziaqYBqHvLG6Tnv5ogDNX2jOCFO/Yk
VVGikRdQghgBiw4bN2dEL9QbwLZRFxksyzGQzT5uVxkTeik9Kj+fsrjwB++X9QcDAToYCRez3/f4
f5uLuWHahvGo9UNrLsck0tR6ncX1/Fc3LtpCfjaxa9/KZgsg/NVzypjniW80c+JQpXPCkNn2Cgz6
3WzidLnO84XIBofRwUXdF4+xi7xelIjFj5lQpwhuGQW3wS1tMZ5zjN3Ii+zGvJ3Fleo63V8CqO7k
K79/g8Ytw9Ebv6carylgKfzQeHZ1Nik4jfgMpxgZo2sCovV07E3ihCPYbwGqeakLqABxhAbIsHcz
Na6bpOOs2hIpf2R9TWX3TTqT/zignaVMjtZlRLicELklhV9LVHMKjQaOVfaE2zbqKBJjHecXbRuy
lCSIfBRU/UEVpOwIc3PdTskPcqfx3ulJqvR97/xec7nKfQ+biN+VzfAchN00sqkS9WyZXFUOgkkX
JzZEmE1wlaTr9YSyC7x1m2rh0ivmG8m5qDTr5vYGgaDLwl3oiJcc+2pY8M8rDsa8b2QWCsJPJH/o
HxALVa/vo0zn7lvZUKmVUinKm0jRwZwr3T0UOE3iWy6+ccD+hONwYaQ0MLP6rCIVLPZinUgxIpau
W4WHqglDS5q+hf3Ipo5MUnXxZelpn3dmFFOcXaZ6anOwViVhystKVJuXYiuiMYs8i8n0NN+GnOXC
hbQlay8Hgxosw7FBWMjTm2QARn6uC8UncFVNtCBwRVna2c4fHZaX1r4UYyxHWHu28zb1M2hlS7qC
FSQrwvsmgAWR7Xs4jXK6zxyHNgqa+iTLdsbwTvlY1xEr1l1YmAaSlz+bxtn7BeebNH8FHWPF7q5E
7Jt5lOa+pL2OmgnDUf8YnV00HK5VRl0uwRJBtepm1nzNvUdO5MG4gBjwuIoGX/1JYnu4zzThzOqG
GFCbsfnV09QTI5JJVmw3hjQ2NSY8eC74YgMv498kmwwE7qknpVwmfB8YVsvLdRyXgNDkGFIwCPAC
zy+8yi3p8YqyE+JUe8QOyYjgNXcwNwyNRPQeRIs9WyuoOCP5t+RV0j9ZrtUBynpQy5Vr4rkzslxJ
4AayiPOQXIGG3VwfdITD+q/KoCS5xF1xE/WCnqPfZACv/IhxsMfzbgqXVn1PV0H/y03nsDiQ7irN
xsghHrlD3pTSNjltRqFBaKQRUwE4mQMhvfaIOzUZ+2hXMfEsWkoGGcT357Nb2WYT5Fa3rP1wBrPk
lcgvsLN7AAB2VcR7+9Nfgmz1H7yNmj9azaIKHfFTlvUwf47jSGN0+fxnSIIkfv9flARAFEqhDCZS
RFSJRUl4/u//RUmA3scBg5Usv0jGhZvG13LywVzsEyaN5XujREAt3LI5sid7x7ah3T39lH6anSgv
Ipp5hPwPtPCqN2Dm3VNAMsIvb9E6UjEhqUGCKq4w4UGsKMuQ6P6eXGnmefcYTnGv8eyCebbt12ly
+FIPf/5woAn+9tmiWHIhUamM8LzyL1V//2xcfaveNGL8JIUVpc/IdQPDTOT7ULxGKeF36hI47ycX
f/6x57/2/3G1Im58AYp0INHLODUkyW+0AduqPBR9W39C4rD2jiSmT2q8jbWCC/vnH/U72CCKGf6k
AUkCSfxNxL99QmM9zNtVrj+1bIPxrYa0iJcsLZblDjLXkv3LF/q/fpxk6+L35AcyVOcv/L8eFn5j
NM+HESOkTRnzBUo1impXd9OpbnM60f784eLfv0c4WUQCOOImUUhE4bfvcZm2JIM2Nf4KozA50xcb
jmd6R9MRR5fDNowzFaZu4o72Y85Hbna7P/98//d3IwK3hkbupypM+J/+mTDyXx/Xsud7lSv1L8ZJ
Yfxt4j4CinCLxwGw4ZBXsQ8yNEv1N4mywWBgyMpa3zHtVhKVvt4oyHv98z/pn1+JlAn/f6yMIXmR
338BHPNAoNMk/isuFoFDAaQ03unbZvVV5eEDbatwuOjE2uTeUVAJ7X/788//x6Od8nXEKlA+vxSp
xO+/koJQdNO086+tn2r/2bGzm19bjLDn/8uX/z8+aczUl9Ka//zqw9+++7qaOEn1lf7VpACqiZxm
CSPMnTgPbM2eW1f9/Rw/YMwwKkI7xz9/zn+sHPzKRcCTjnQd80b/9jkNdxwOwFv0kYdMfUGJE+n2
L0Sj8viBnbuOb3Vrlfv480/952dWLIECVxAJo4gF+e/P29nf5Iflln60QUZu/7Jtmyh9OueDE6ad
RZdiRVaD0ANl7RYSxf//C0d2hGVSCRApfvT7emkx/LiW6OGvftpSC9erpCqYQEDpk5+wSEGxuMxd
ODaMirmEjfs/f/x/PlxAumOfeUrE1i9+//jxlJCUSmz5qyKpRKcvDrPiWK5k1f7l2frHMpaG7FAq
jf2YAx67w9+/501BlVpEHX14vD7VQaWlUsextIiGLY6g4fLPn+t//TgVRcDW8c+dN9u//zjwcUSs
Shd80ONuLZdqLhv1Be17bgWTImqcQn/+gf98jsD3hUkcsqsnCfaLv//A0GR5av2u/8ApV0ZvHIdU
dc0EwIPkSt1EjmNdgLINrnVcC1Fe//mn//PdCYE1CSkDcmVMK397d2ivSPFniO2jNoBhD8hJKv1c
OulTQIXcY7obRlrjNv3L0/M/vmVWpJDPraKAX+5vH1rQLcB/Ds1Hyk2iu9scdvhPktjlnmuiyqd/
eYb++Skjn3WBjR5JJUh//5Rc/LX1m//j7Lx240a2NfxEBJiK4bajuiVbLVm2bN8QTsOcM5/+fOVz
Y5GNJrSBmdkbM4Crq1hhhT+U2q/RcUMk2hAgEvnJJ8K2vsYp/stHiFlTXax82uUsLY0HEdw2NwXa
DLNZgiejwm3U0y87xGHvIIgNgESLoNHpvThKuDLctVlawjaAtTgMq8kj+88LWCsaCAYcjX+Rs6nl
S9hNsYnEsm6EpHBQQzp0bpzeBaKxMvByC1tAmFSoXoSmxAGzI+pRxgmmqYIzPkWuWx+wDDHKoxOi
9iD2HX0YiMnYODfx70Hl362c2OVNZAn+CM3muGqaOR/dH+kHeGEd/47ghqcXU41TKuFeREJ5uX1Y
rsQYFlQnjSfVtlWHd/XtCncDibqJS94vx82QuTkqSCFWj2GluYgLuZlv1uKDD6obmm+Kj6/9WtqT
2pCfVUIVOB4oHpDd279pvvYY9EmtWvnE8/4uniGdtl0aK4b5swxx9fxog4sH7pDgC+hFO2/yK9Qu
gexj9bJLi8zEG/b2+PM9bguEcVXH4i/N0OzFpovqwWio0P8c3ZhqBpbvUTn+VDIUuS+1oE75eHu8
xTewuZctVUAqQiqMYzXbbOBphZDaOj8aRSELF2Cd0j5E0bG2HeW7St/wP2Cv6PEgOjne++CCxKZu
3GBt4vJb/5M46EjyEtux5BCpDJ7i2Wlrxw4/kc4aX71U6T5Wk2o/wYzXvweYKjwA4tE/lEro3Rfk
yl9vL8FsyeXIgCUAWbsuC4FYydtd6JcoaLqAs17TSapNaLn1EFsgKrBIAbm/crZnlwqD0Yp1TO4U
lXU3nNlyG5U6ae3oVd8yMK8F7DZ0Q2GNV/BuC4RXW2sqDhqQ2PTn7UnOTjVLi8AcCwvhQ3UF6dnb
SULxZCe7Y/ytzxE23fWl0w3/obKjTr9vDzTfUH8DdOIKImUbUpwhNfP+vTarDIcdUiT/G7mgNNCy
J7hhn2OrMO0velpWIxXCyrOjJ91HVKrZNA5v5AFYTWM/tCiKacXz7V8kpZzf7CxLJyOls8t9Rjw9
fzaQp+AZq8vkK0B9G19yQHvIuIW1EiTPppsOuXYyoelP5g6o2Oh8ihs4u0BQnanxn27/lMVWs2gm
gS9DoIDcCnbc27UxI9XpxJADKzFyIAkW+mivhmKJX8gpFR9vjzXfaQ45qq2qqg2IWfAAzy7XAA0v
u5Q6uoMG5mZbStQQ6ljYHjv0UIDIdtgz7G+PaRiztWZQThE5HpvN4jjNzpLeq1wgupm+giHCehgJ
yqqjKuWgfzFs2eMpqOd0dDB290nfKexOVYaSATIWJi1KX5k0+Uu7PDLwERqc4BuKvwEtDhBzpfIN
TUJPIIPfoTjyErY66K4DkFvF/t2DghnEjjeSO+6DjXZf3W4q1AxpdiNBrKDSRYDtNj+gUdM+BPQD
OnRCBdgKUdQaK0PtnF0Pqt4PvgPE1lGy78JWQGmrIIqXJRV8y+uTlctAn59KQkSXQAZFVZcjKeZX
D+QhD1h8aXzBnFzR1AvkgboxEY7J28q49GGqgmcEf1MaZxtbakjDZeFXbXNv61nzjQKZw7LqZRl1
ksc8AM86FzFF0OJBV8YwKz7Z4ECDCuB0S3f7aJP1jWcwmWmFEwdeHv1H1Wok+F5Dp71/Vc1ax4S0
M8qxJb1u0YvzV6a8uB64+4DlouKFsoSxLGx4MQK6AD7EZ5pIg+0cCxdnv2lDdS00KCa2QEjuOMox
6K9kgNxqPEU1nETlWLY5UtlQQsHGene39+3irBAyq5ZtU1WwXXwiZneWy4moh9K1PlcgEGN1mzVx
kZ9B/3exviNibzDD02ndvS9bILxiAXhyNZVyElHH7LRoDn0kHUGHZzXXu/oEJJX3aYMaiAI9os2G
JrjvMlczuvvb051dQ9xAqOhTTCHEI0nS59M1K1tMtdEWiBPAuYFTAnwFdF0ijjlIvMP/MBjzZH4M
bMyTBQzpBRIBYfGJHjf4KJovIMiKJDD7s5F2eLm9fzigh5aFiirlk/lwQeRXEJeC7FOFIdrn0DD1
X1NRGy8BCMy1zTzbNkxH1o956AhiwTvO0y6USq22jCbv2RiwAdoEjpd8abjUUZ+sgkeyGPg7750d
JWugzXSIiPONeQ2s5Z7QQ81zn1NlDEAzmQihELyozjYtLN9fuc6vzQ+FVL4aatTLDCjqKbtLDOEz
es2YAyr8qItem7xcY673h6B2s5Xo4dqIDq+WgJAmUP+YpXhoaGVE94rybCAm+TUTUKVOkrUaHFtT
pu4WAlUrEfDyMHDmLdhAFEauFAxSZFLQIB3M57Yo1HHT9nn1JfcH/UmLMSW+/flm2YXcMBxXYnxd
WCroYzn9f1LKMaNNIxrdfubxSQ6YTNcvNv+3Q12xt04OHfO9RfFp5TNeG9WmrMVRp7xlzyOy1qn1
IdFa67kKHDo6AXZBG1rHziP6rukHRHeVmqZTYb57YQWJGk4fpLDEvPPuig6mAJmSHMcFmLxnmo52
g+SMRqGADlywkrctNw6DgQRA6VjWt8QssgrLwoN7H6jPqVmaTxjc5GhbS0txDUjiCG96JXe9Mh5R
JeUBSEUEuvO0KSmKsSt9b3xu+8o9BaSlex21xR9BJqGcwLedw+2ts9ymMnwnQjV5A+hAzMI5NSot
t2sm4zloegfsGNHJf35bQPxGjFKs9VauTM8WXDM24bzj0oaYbdQWUooZ5MYzGuTTqUyq+hXUtnuH
sJ22RwQiOt2e3XKLEi86lo50gsUXtGfnPk95p9oqMJ5VNCG/9WU57kYgDg+R01uPoMB9JNjSfOU0
zqIvTqMgkqDaIQsQAkuIt5MUyIJkU2eLZxu9WO3gaJTXNhrxob2yOeVq/ZOB/B2I5IPyLkVXcu3Z
5gQRmECX6cWzEZbjpVKC9lgMefRREW7wUfWLFHVPJzx7sEtXtun1kR3h6FzidORmU8TmC7ELoNDP
Rq2lyCulRffV94zgvk5V5buGXdWjBkThoFVmunLrLIYGZE5WDdFVdswWJ6SbYA3WCEI84eDdNi+F
Qbi6R5As04M723Zz2kRYXmLWoPpGFVd7RP5RlFj5EYtPzDUr+AFcP7IqPI90wK1W6phN41Pj2pF+
MhKYhxNt/lgD13F7CzuzPNPQqNgI+ZnJNS2adrOv3I+CNqCbVk9Iljmm+toBr87v4lbAAturfY+c
QOzmvTjCzc3yH0VR0QOC/l4gfLuBkTkBvFVjuMob2rbocBwddYQk9eAn1RhCZUA/A6XGelLS/BWt
Y9WiKpaNrqc9jFavOw4sI/jJ072fSGLlrhojtz+hswpqEhEM35G2QVoxGQjqVtYEjEYn0gTKi4A1
MtNpknaesXVoDQ/oKIO1NPduUTcIaHYIjHQIRjtKLM6tPRrRB6tBzhc3zxD2zvfQRXDhrHtlae/L
0Q0wIkMc3U6DbQ9RLnuIGyHpAL1PfoGucxVEw5lfA967dkJf2qkhchC+4IfiuJwME7eC9ugkOXL1
x1EzUnRM9BozEejtyvgN2w2Igw4kxUsOAsTpgZbqTfi7HSqpv6d6gSt+I9lRDh8tA12uaqvmjcfv
Rx4LR2IExdo6+dxmmuegDGRmWQ0+qbTCO6UONKyFbBCheAB7UIOHreepBiJQbRRlH/Sxs2pywA7y
gzVtxk63i19lg+53vaXZjZCIgaYTSqG/UWYv029KagUhtUNU5aN2lwFV9OsNn1JJz1VR1N0vt9Y9
vYai3NWBOKl1BGXqE98YI5jd7b25eDxsUi4CYtn2IT+fF1rdGAaVXvfiUqCmASWxQY0A2Yb6C9Sq
+u6dY1l/Ewvcvbgw6c/Le+GfGCdxy4ECqpc9QQaCauIVtnIC89UjfqRDUnl492guXSWSZ65xYrjZ
BYdvAExZ20ye2MyKeQhjA6mH1keG+ZTiNL3yYiyeRZuirEEhiXtJp7oi//s/c+vD0kpT2+8eh7wN
tG+JVJbBf9fvnD8uooLppyqp7Ob19hSXg3KPAgUgbERFZBFHpS4IYmGWCraw1fBBiQHutCBTP8OC
DCHIeHG6dnUvt4tN/RulI3AjDoXR2U0G2szPwWn5T65J6ht+nAxFR5EitLq26z9GjUVv8vYclyPK
jjopOG0PgoB5YGyB56ThKpBagQPwSS8q9bPu+8pD4fjqz9tDLUIN8nuQMYSlFPh5FGc7Jq+8UkVy
wrqkXWhfEt7xnaWmSPTBv0Mwtsh+uwimrxTjlvOjqY6/h6CqQuNs/g71gEdSu+7EpYPj7/ymDY2w
FTrlE5yLIfYL3C9vz/LKgII6r9Q848+ipvF2p+pDjxmdiNVL3PrZi2ZVNV30hCoxHFBIM8mv28Mt
F1X27amiCMra9M9ni9opMTZZeQnlIiu17wFoqkNWTek+D63kMubAQgVK1Sub5tqgtDuZJKkUGf/s
NMYDZUOk7vTLiCAYKG/b/j0grvs5snvzEGMhxU2nD/FKWrOIa6gQ2ZQXOP4kqSBS3q5sFNsgIDF+
v/i+LX62fQZDqhlNLN38fgSfl/fYgeTt9KPwdOXD7WW+MjbSZTrBHG16cDCzr+qaQW+JeNIueWa4
n3QUQrJN74noM9UQEMWl7d1pOJvt3LjNVjaUPPNvYlga2qQ6gK4cldtvHkl2VkQ9H5XIC1y28EVT
fRdrEB2+3EoYtfiojmHpAqC5S3+EtsxsJ8GOgs1sKdMFUafgZ9+4/ivYNQr2mmSubKKusO4LJEs/
3V7ZxXmRw9IJUnm1yB7n1XKnJkxDA1u9mODsv+CyWBBqeWb72Wh9/fvtsRZf0ZH1T84kD4hLRj7b
QXaKfxhcpPGS4Nb3n+PDFoBQ3OGX0freQ4AQ5itYX/cjGq/63e2hF28JAqLgPijPc/PJfPLt5iX3
6oSXat2FgojpwIDMulMAwOvz4EiKbmQH1fH2iFcWFiSERCHawI8XHQEEtFoDUd7uAr0OQpRulQkO
5ZFb/x7kY3J7sCsrSxmOt1nngHDFzzaPV2UpeGyrvRD82t+mITT/VFWn/QS+mhKA9sbwH0Wd+OSB
TX9vTZXZUZijZsXmZYFnRxO3CMQaMsIeVHJ1eApT5TbDcXKNtoctg8XhWsN0vrD08dhBNBIFdVXO
5uyRrjOvCqe4Ni8i4gnfgEC2QcMPcZftTVDfyTu/I9VGiyiEhI7XC+rLbLi0UxGnm4R6aVH4gbwR
WN8GYxjRikFE8vZXnG9ShgJ1QeuQIISUah5lWaFnYIAzjpeMJtrTBCHY3fpjCytAJL1/Qeqvcldu
He2tHyx3KrYilB+YGWUdimWzM6k2cT1hulNfJm8sPXcPzi3Qg61dl5Pxx3OQkNQ2iMQkaMYURqlO
HrIK+YDCQTf6SvPDxmLSDLatgWzuWpV59qGpm6PkKSsx9Igojcyfct+KsMVptfSsGIlALc7SYCIR
ZfTulpwUtdXbqz+/6FkJ0gR0cXjM6RZLD95/Y9wIjD5g7yi9QFoIjS36yIlBhjkKZ397IG0+MWqD
WKuypUyDFsii/eFnoNYjpZK+VZ5+MFH43rtjZdFry5WXEN5hiATdo50q9ZMnSvVToypIjJK8WwfV
RnPQyOLuAFdUfbFUP10J9fXZXUIGb6jAEQwh83pCqfmOaJvJMoKmvHcnvX30KAKimQNgB2MYtLOz
qMHmBH+05mjhk7rrjAH4f4hmE61v5GyRcN46Sed/RpV6PKkh0t9l4p6LNlOhy3g5hLGJ/DhznQ0S
AhcEnFsKecN3nLZxF0phjigEAK+JEuPbimb14fbaX5udDkwNrCHd6GVpv58srM9cG4FiNPLSjdtD
4oQaZyoH3a7Q80ccFLq1EzkBmF7hHgLN3SWWXcEo19V92zWwBkahVI95MxrHPLL1R/ShcYR37M45
VDbUyLqWKsjQVnCiRUB2GAjSCoUmUyE0FPZ45w/hYFbHEXl4OC7FWvfib1D9T8givyC5BH0ulcKw
nOvbnawkgBNqWOb3Iqwrf9/7I4AtZPrwYMSqoZYUOvBEOKIl0BE2qYm6hmtI3W1V4FOa4+eGBq1x
jA0/PJR0qkC1oay3VdH1RW8VBbUM7dwjclgBxPXRhp0MUwKFDFxF4+hPg2kDVDcxrZzPWYAEYooC
qasSAHJpLQvBgn0D/69OKBiA+p60Bv8SP09eA6T/kQjrfgYgtoOV+3F+VFG5MRkViA4XsrGIGyAn
lyYKWP7ZBQDdQJcaAAbREYLI7tc7tVXdeCWjWI4IAEsFtyAxORzA2XtjoFQTOI3lndAz5AbaDAq/
b+tGqYUEdwlx2rzcPhLLAckk6K3RA+LuW8QOVoO8smWa6TlHUvdJOLX1jLCA+h0+S7ZS7Z5dsX9v
dKqSqgseR3bXZnNTJtsq3akozlOAItCGbqH2R9fKeCUk0eQG//cA8HJQGAGGA/zWpnwwu8ozpK3i
LorSc0io5SHlTCdU0XdOiSTrCySeAFOKqe8cY1dmPLP/jb4xdhfSyaFOkRTPKfNHXte3MWI9DSKe
txd89szLVaAui/kKkSHJ47wqLqgxjsD0g7PX5DTe8sKT7LZaMoHhuI5qMO7fPyAoQ6Tc+b5L6AEG
xk0xoUN/RitpcH/VosRau86TKL5Q2Ogs5Aome+24XvnWQtbeTY2AGkLT7BtAVECr1e/CM8qk8XDW
9bppHlDI6Vc+9pXV5J2iyMffxISLKEGUOehmLIpluyqmtGDm93ltC1T/jfQjbZS163VxDwFV12AP
AiyTTJX5+zjamUGMFmF3EGkekUgcfYf517wit+wc2rD5VKBDtLv9Ba+NSUeKSEhunEVsknTQB7Gn
Cc9xBUIHcQR1O3Cci42JUjaaR5G6tSuRvtwe9conBLIHBIYckd70/BN2WBKYBX6XZxe9mYYnpNSS
TYJO28o41z6h7IFJAgLQ6nmRyC5oDpAqxGccN/wXqy6d8E6gz2Pvew2lza1b192X21O7culxy8I3
0LhtuW5nCVMcA3y0yiA+W3pnlajtdN1/PNHF9yRxoRvdHmyO/SGnx0SCYM8GkCZTX7kA/5RPKzTA
Q2MiDOKqbSuk8e0uVV4xykY3f1OlKKfux8LKh0M2OOFAjd/NAvzx0A6Li51Vd2a7EuQtpu8ChQFs
KjuBcifPDmdduwIefmigGRdmL6On4k3HhRdfKMdOa6yexTYCz62aGm1Ol1Ln4oRGg9kTjeDMXuko
EW2zdmzOY0D7b+WtXhwSxiGmpsroIE66KParSquZBXJyZx3fzb2Vdf0eJLuOJFE9bntUWl5aJG8P
t7/tlZWEHvUXxK3ylecbCU+CErvFSJxtxHi0g+/jPbiNHAth2MjDjXFljlfWUvIAqG0ChYFyKF++
f3aSUee4rlWheW5iTX/CaAclPRTG03RlnGvTkjV34h9adrQZ3o4Tuqj4TeDZzq6VqcXWCNGFhafb
9t5WDIO7cgFcG42rm8QXUgx1qNloqto0UR1hQqU1xH+bflCLPx6iaBfoDsFK42S5goDAyOg1UGAc
gnkRCuRA5WJh4pzh4dfJuYpRh6CzFQfvDasAHAOtoQFL1XQJebGwAmXCmnVOhJ8/Gjb87g1aLcWh
CdtqJWZcXKCMxddiCbnSltivOLdxF0x0+2zUqRNtfKF9H6zSes7BaX0Faarubm/6a2sIcAA2ItUy
er6z+8zDKLpLc88+o7iUIMaVo8a95+b0rf9hIEI5uYJcnMAV3m5Dv540hcDfQt25yPw9A6TKLkCh
5fjuCVEaJCW3BG/7gjzlBchPswuNc2xUPArGOKbKxte1ML+7PdByp/O8IQ0vYfB0feZwHfS/hya3
gLUmnVD+5NmI8IbTBybqSQ36R+8eDOwDNwVle4urfvbIobSNPgK4jrMWIeuY6GMMNz8xqM7VqHr8
L4NRd6HTQzi2gHhh9ZLgfSDMc20VARl0gFDo0cg8SP+IFcXxykJe2YIUG9W/nEng7fOFDOLWKa2y
4iKsh+hT7jRuuxnRD3p3EYrbnQ9GR5AGxBKYR4cqwhErMc79ZPT2RutxMtshm4wW2JR5aBbe/mRX
pkWsTAOSOjTt1nnmggpvKq3C4vupczExijIn+IhZQFiujHNlH0ogHjEAlEFi51kAYKYZujYYz9+j
xCSlhIBaP6nmpP4yrGhcW8Mr1xN7wqA0QMkErPFsMB/lXdwx+viekA67kLg3ow+9MyCAHIJex2up
w/f2/etIUV8Gr0SVi76jE6N8Zit5dJ9NOaodtT2J7rueFdG0wmy4NjdIl4JKCwztRWccPYRRUOoK
UcCfdMSqM8K18qMjFa5ToBLohO+TwNWblRzySkhJDZjAjSUFwu3Mr2CzD8IRU6D8PhgRD7Rp/ccg
RjZUSEZU6yeO6BFzsl7ZgdmI8DdNlOxHlpGXP6KcNqy0H5a7VjKJKL1qRO8Uy2fXNICnYUBFOrkv
tF57SQpn+tIgFvrfe78po3C16OTPNI/mnYYpRKfQQmrlvs7i9FeBF7y9Hcu6+Hl7mOXRADBiyXI/
DeTlm1NUZZdDtIvvacHF5haLHgdXBBIEZKuNd3ZPyAwM+n3U+gEbqKyh/vaBS9MxpepreufcRgpw
i9a88yNoxjDatonEOL93aqwbL7Z5nWtW9z0WkXHmnJUhdE5YRmn/1Q2Nvk2D+4O1MthyU3ArMy9G
JEtehv1UmAdMW8YzUopqufWmCldPhHq6lRO4/F6yyEkbnNNAKjMPiRFEG5wsMfpzVhb5SxTp6hcu
UHyVzMb49N71E1DXJIfD5dpcNEsV8EwIJ+bdmcLpBKW5a0vUCeIp/hz0ES4ot0e7soAWgQIXp6TL
LJJ+pUhpPk0Ko43lBNTKdYvXolHbcXd7nGsLaJLjc4nItGLeUPNorAgsoPpzaGfazwTThi9jWfS/
dUKvP7eHujYlYQCXgOJBaDLHEGTooEMDBAZnlmH2aJtAiTdq7XtrqeDyViaSAx0F6VDWwOeRj6vm
FO6adjjj+hecwqqI7zCrsx8R9TEuFbL7h/9hXlQwKA3J92ZewcDH08gQ7xnO2YgJ3bbygLpi8OgH
KwXUuXIP9wVpkoVYBEdKtrRnIV0MRw+Hnak+I2ioYF/ngcNLvlZN5QboTjqIT39QQWgXSOm3DVcZ
mle1L1sUwi8ebagg6l54SNt9qkSFuLhVYdX0XzXFovmNKymxzSZCsdH602hFkwTnNqZM+MXFK7DS
jogIUrR878JJgDz9PTABpEPzhTPQ+8Nx2MrPDi4kFYK6bepjIIA86srKXdnkjqwHU/YwyDLn3b1B
0doRL836XNe80Ocgyyyz3pG+2yFK8ihip2uAjit7UNJAJRMRvYlFUut6iN8FdFbPVhAgaRFMxyI0
0dSwp9zd1kiNrN3uywEJ6aiuo3hAn3pRiqia0XcmM5jOWp6nwFwRiT+nBv3Eoz8UsJdFUygriedy
VWlgksRS2aJ9Cs/i7fOlElGpiVepZwNvLGSR3bTM9lVtojeLhn2SrNxUy+tDpjEUzgUMJwSQZsPR
u7BBFETqOZ9IbjZqk2qfwR0azUp0fGUl6YegQiORgHCWZ+PoE+5RUTEWZ9XxJ2enjDgd7bGGScvz
QJf4h0Djao2Kd2UpZYYBuEkWyri43i4lblOdj/FQdh48/udYGUNW76oeL9QHr60Gc3/74C2Ho7hD
EAXvnOiVXHQ2nMXe1Fp1OndqBjh58MbhqLkISG/QgtJf3j0YcThvJ9Q0MAbzYDUMqwb0Zq+eq77B
nyDWQ4x1sEpMcT8za+Rn3zcczwthh+ydkd0A+5l9PkNTO6TdOwOpxMxtDyZ2B/jk+kV3HkJCy5XR
5ptFPmb/XyOHxb8slaHUSlBauOYJPFOZH5O6QxV541aBXz7rRYaS0WbQlKBcibmXw+pA7ilXAMqF
ZDhv8poUsST8Wz/5nt80e9uq2umOsNXnHY+Qu/scIXZarzRb5geQ64UCHUcPkS6pCTbbNXg94Z43
duMJG88K523o5ThfTAqQgNuf8MpAvHGsJoBD2QidnQaQeIIMyuhOyFGG/h0F8zprduT76BOsnIQr
Cympr678eIw2n1OLir+NhHZ7gqRiTt890QwQBwal6KtX/E1881igNpW/3p7gAgSC5hI8RhfKBBcn
jSS5Av9UcrHaUZBaxt/CwyDSKO/8wg79PyCDOr8EqD5UqrHDySBrfoJ7GaofGEjh8bwpg8KYXpFH
auo7lCjL8PsggrRIPwAp0ipYYFBaMYQ0fPVw+wfPLwz5eyWYnsq6o9Npmx0qtiBxB0ZEpxy7nnus
G/GMn7rkOaVS/PzuodCkoObCOEhbzoMcjhsXe957J2Ws0xNWCap1xAfMxV0kGV2xEoIsvz/NaPIU
qjzksIumdNviiNr0oG5q+Aj1Lmwa8zWrWuyqcBTL0kPeRHq28sDMWxUSxkD4xukFScsemH18TGkw
txOdfUrx3Gg2k6tjZd3F6Z3lZO25moJiT9U4XKlyumypf9viclRqPoQjf2/IOdg88W0Nk83UPuWW
hf/vhuptGh+heqtJiEMTZgUAYmpFKR7RqHemz2OEW86nxodPsBKNLSAqfxti3LV0iBF+WfQxopiw
IuuH/oQFwGBfAvgqCcTapOhxQEo7AsYtJpBl+slHTLy2drC20u6Ek3IWWThLldrwSmkuMA56wxP3
y4i6cNrgvEDR56AoE0aMbUz+8kMpC1V5GYBOVRbOD8OoPmY+SjOvHc4z5mMReQihIqvtmulD6Xb6
t8rHT+NZowmZr2CYF6vPLiM/BSnOG7gkF8TVUKsD+SMWcchgNlsP6dP2N52zatrVPNZYr7dCK2FM
pXV+oCeaGB+zOup8f2XzLe9WFLNYdwoBLmol85MMelHzHSP1z0LHbeIv3348Yhgz6StXxpWBpMiO
ZP5RFl4A+NIWyq9VqP4ZZRTcwwtRCOXebni0du+9MCBrIjqOLqa0yZk34YJJyUw8Nt0Tjqt0VN2m
1p8GUaTxxlRKdeXmXl6E7FfKNtQzySMW1cy+joeJqEw9VbBFnrFHyYOzTSqqHka4HN7KGi5HQzqF
USRLm2dqUfTSdE+kAG9PUYMM4nMSeo3y1bKRB7wMntKMawTYK+PJ2ImsDBVMCUSdPUvKQMqCb8cJ
+lxkoUcN9D75YzbtKJBkrxqPnPL2x9OWlyERLzkZWkwQ3xdNnglXkrjR3OIU1irmHhuOp9sfmhwc
4pOPGXRgbjzE2SHwxW3StPVm0tUm+o5OtFQgF86IYQlu1S1NUKyRHEwitMEM6pNHxTa2jsS5lGIx
o0ySH3rJn/TuQIx4iAIw7X3Qu4vXKsu6Me3iMjnVjcJAECynao9msZbcFSSG5YbnKzNWdrz8DG+v
clkvhFOPIALQiXnNpqlNuxPY6J7aHH+TdGeY4+R+wmhXgKLUvX78UBnWaL+qYszSF6yj47Bf+QnL
ncKWJIXgJxBaLE53kTaDiixNe0q8CdlxJ0bDbBMGKm7T/mgO9srjdWXGdDaBBMuqt8One7sx6Wtq
Slnbwwnf5vjQFSpGUHrv3uEBID5qTXinJvGDzS32zn6xS5sEdj2AH+5vUsJZxSUomkaYodeecr/C
D11P0kTbjzQv+pVzICfw5pPy5FFXRHJCnniUkt5OsI2cahwUjChdBIwu2WiWyFiTWYz/wzhUkBiG
fUPFYHbCgTZh9Yi3wUnBc7Hbwp2NaBBgcnF3+1wv4iq5XBLRAwSPZZszFHuIJUnUtcMJiwnraNS1
82usfetLiRfJU5XX9cq9vFw/FpAOAUUxeZHMA2pDncDXNlp1gualf9USe2q3nbZeHFjse/aBpLTL
kUB+zHvSXaK6Ho6e1SmqK6PYQFbRLlEZ2/WuGyBivPeUyV0nYAhSy6QDPv9aPS913JdBdcLSEjuV
QYjEPqPr0k47iNSrQcriLpZBCjQS9KyoqPPx3m5CJGs8rwYTfUIO34fygELKxqHRKTZ6neVPaexJ
i9MWdPP750lHRxKfCI0Q057tSvRRHQCJXnpyhr5s8cxrneAAqkH/TNE6WWuzasbisNHklwBb4nDQ
BfOPaCZjoIASTU6pWgdquSng4CflYSQm7cQpw93bfQlANGTf7R6lrmabp74dJ3T06tzqdnFt5TYG
hXBfCjjsteVVp9D1en/l0lueISS3afARw8q2w7yxhpQIfkKqkZ5QAMuoGuLHHNyRMVX6f3CkwORV
uukVK4HqlUEZy2K/SUUoxDDe7gE9IC6PHcJtlqj3tyaS6p9ouwwh7lc5zhNWlnb1yqV0ZUxyfamC
+Fe8bV7Z67sCPwHh4HWKu6hq7ewutmE7KPj6IMKfWCZvqqjMdlojwFw5zTzfnGY41C46PrPJ0imI
R2Rky5NilMF3h3b4Q5Q06ROmlvZ7XxJkrwDAoTdJ+Zmyov52XTs2fWMOaXXq4QLj+eL0iYZtGalJ
mr+3TqPplIaIUQXdluWjBRcHBTgrhwuOV8PPpohcjOnVcYURuvxo7BF2m0QQyCrwbEL4xdg9ZAT3
hNN8/GyUrfsowYYHPbeM+7gzVvuXyyuewSAqSoAED9h8Z1aB13ploTsnVZ+SH1aLRf12mIAyrGRI
y01h8Du5IRiFW3felTDzvurM0XRPRloE31PbGB8E/mfB0Q3x2tnffievTErqzEsuGw3gpTKmUYTC
xQ/xVChldG+XZvAdcGOy8joupwQAHFYPuw8ExuI17oKojKgiWicsQWIhlSe8jpYiQC48Kqqme/d1
TobJXGQFhyLzPGrydbMYtKm2TxmS1+aDDWs2yHaK8JruLsvDQWQrF8giu5ZfDAdkNJD4J2n228OF
lUtAthlZd2Auwi3agtZz1zft9x7z9o1UQD1WtbxKXJF/bTR/WDlwi+WVw/M34RSAuIXSDcp8AQzT
ybqLE8c7lLWWpBvVrZ2dmxvpp9sb5tpYEmyC+wNp00LprbKwNIqLxr7TcKdFvrYjM4P3nu8nJQ9X
5iWvvzdBKd+QWABcCDUj8IyzZZ0Cv2t0KEB3vo47T5mWQj1QlSzUO78vWuw+faULNorgfTqIuNWm
lbfoyviIPvH+SdgQub08PP9USZPRquC8VvpdEQzjF+pRcMtPrLNK6jNqRER73xFd+dmg0F812L8k
U7JSH1wsN3c2UQJoIiRMzUV92I5xxSF7He70Qou9QyVwvD+PsUA/bGMWndd/vv15F7fqX+wJS03j
SZaK5H//Z8o2H7S1hN8dI8ufLp4Z+3etb2Y7arotVUG7W6nFLUI+YIg888DOqKqD0569gHHW4OzT
h+1RdIF3bIkKiPWKYu9D3tjCHNYw9CuG/e1JaldmyUdlYxHSopUy31ihgxdT5FnNMRHaD3vSegOP
7vo5Bgx5xrlGO4SNY38INeuLqjX5M0oc3UlreGHirM7MXWep5ZFO7h8j0qqvduyPh9s/cLHx0KsA
JIVSpAS5LsBGABPKeNTD+jh4mY1EXcC1Em/8KGsLfau0aWdUu77X1PZVJIo17exR7c21rXftR0CZ
N5H0Bway6Hf6SslvzJTqOA34fQ+j+dDqoLl0Y/D2RmM4W3Mo7S95ahorn2ex55k9PBM0fuDuSLzG
2z3o4lSWuWlSH1MFC4whMrtDqPe//GnKVyLcK7vv79y4yai9L/qQ+LiAvRV1dczBnGAur09HPG7t
Fw3LaOOucAbH3tMmKe272993sf/ksoLshJiPJvEi2/ZDHQwUljKnKfE1M0FelTrSBVfW0elpv6CE
Xmz8ni+zJrS+WFoGdtEHhAAHCGaBtukczAfdIopOeIChyqTVSJFyj1jGXRmo6krI+TfpfXN/Q5+m
rcE8ZWd5ga9wGicpFR8zYFdL/G0TpJDhUH059lrwu4TAvQndWt1jdFxssil6SIT7y62yb7iKpved
1imbEbLsylM9p+chjCZ5GhRUpMsA8mSz3WX2fVfigBFdcIeyhh9IFdYNGLQelJe/AZmGbzBu6riR
nSiJ1LykYRsgVDPaalTf4+qASvsWfwdPfAp6q/p8e2Msfx1hHycfzTvgeGT5sycH444WSatAfbS8
UYHW0WlbDK34RzCJb56bR9227p0U/1qzB/9b5Vpxrs0xfaQAXXxta4QeViqMi59EKMpOQ8qEQOVK
oN2UkI95G52H3tNKt9p1JU4Qzi6QdkPhzm0Hs4Bc0FZjcFeUnZd4H/HF8GNro3lVUT96ut4lDrU5
I+zVgzpQ11VXLoz5fS6pFFJ1lpWjcMBXneUCAVLTKAkb8QfP07En/lJoGui4O6VRFHdnYyAUdntF
rVAU2KRNF7rRdoyb7I9uDq7xBVO0sf8Y+MHY/Oehd2ocEkBaeJvnGA6Z4ZYKpF1/pGWBJsDKZpxF
3/xu2DQSr04tlatgDvWotbIwJ0obD8jMBdpRaFUpjigkJSvbanbsGceVhHppLiE5n3OgJ4FLg0ua
Uj8UqZMkm//j7DyX40bSNX0rJ/o/ZuHNxpkTsQDKsehEkRLVfxCUxIY3mfC4+n3Amd3TrFKwVtsR
0zFqSkogkeYzr2n7qg+aRolfHCfpLnyMk2vjbSyH082iw7gq2J6s4HLk9EbmvkMayBqb62Z2S+yu
7R4ViBuXdsV061hTlCXBbIhCfV4GF+vbC+f6L97XBnrH64L+RJn0ZI+XWpOikFGKa7yDklvPrXHj
xGtSrqmH018SmjwbjW/nAY3z4HgS/p+uPjQJMCdqk+HajvsoygKJY6F3sE2lr200AEsRXYhLzwdE
FoRoCbzpqqZ1miE6ldu3FW5k13Ic9B/6gkvuJjG08pt0ZKT/7lyCFHA48PCzg+KGj8L729havMRp
bE9cU48cYr+nDPMdTl36kkMQv4QiO38z8goCWpUuP9X906s/s/RoaaShHSlSGw91tqhPGLN2D+h8
6F8+Pmp/MdSKl4SGCKLvvH6gNzJNWrM3jsOQRo9e47qAJqO4uLWXUbuQNL1tsL/dhFDpEUVYiaxr
p/CcswRKv56ztluO0axhXudjLZOZmi89K+2/tVWi6k/kNVZ3k7q2EF+HBpeT0c8BaeSYcmVl5x5x
dsR4N6g5Sqan0Sm1QiI8043C9nEOqcyvNRMqjf1g921TbSFl0Z0O8rgeayusHLyRMbjql0E7ZK5i
lL8J6eINAQO9ScfQuTs3WYi6NnHMUTWPJqFFGlh5B7o21iTOty0omu7CyXn+9cjsV2r3qlfN7J7s
cEhb+WJPw3J0c6tvkOn0hmcKxXi35CKOLxE6fjUa6e7acYKye6aZ4k4aGpbqMB+1stO4GGLR/0CZ
BzUOMnx5qRx5Uk1YFwtUprfYhPYPaKf3O852kspbo95jv6j5S25hB2cs6Ytou8bP4rq/KUc9PRq5
jR+6ml+qZZzEpm+jo5G/+iBRTTgL2szMEz1m9xNLVZqRT+MXyrBQnc8G7tCqHwOOunDCnN2CgMyJ
hwHLrQVDtv77950G5OIGKKVHkenz87RYqEbBr7oEH/vFR0Rx6E0tal2sp0sGj0pEQ+K5O9Z2Zz9x
S8lvRmZQQJAZ0PAL6/PtijnZ8UwlKQXxCF2802ohbQPPbdKiO6p6ocLurod62qC5ErUHFcwUFvKm
UVk7zYlM2it6V3bbUpZOVwaVkmIuGf7uaUeky2XhodCFfP5pBGAPlh2R1qvHyhP5EEgPLzosoavK
T7KmuJDenM+0iUMZe4UjD8uy0w9a546Lr/UyH1ERWd0zNBe8bDcW5UONkF5/YarPRwPEhv4vdHr+
OZM+Ha2EijNerseh0QpEMwp7xty96/utHmVUhj6eyJOU8e2cc8Dn0oPjHD/rfTujpc8iSTnnLJST
Svy4jSCpXW9jx0iQRxy6nxZZ6z8/HvUX74g75AqYoXe6Nt7fb5GR+zdvU1U7Tl5uvIL3j2vf7hvn
IeonUsbfHwxIIEKADkniGSYNGmDEyRurMOYU9Qv+7VYZ0K1rr+Cl5pcsT3/xZmsDHyMs5AmAYpyE
F3GDVkfZoJC/DJnJajQEBDbLa5EuksolvcHzk4btT1uJqJtOyFm8veC+IfR8sq81is5WMNmJ2t4O
sx3bF8pa/zpN3u3/N1ILzUwqGWt0uD7K3wppdbzgAODV2jUk5cb4vgq6WA+qWbrWQmJUxGS3QMRK
Bz/ZZGiMVzc1XWXDm1fzn9Uyumbi9+60aImfuZbsN4DMaDH7RjKDIg4mhHedP2lSpOMXWmat+ZVc
23X9KIkLA1lpRKG6g92ggZ7605JMI4Pm/Zx/zzLDsbFTHyh4PpcSg4krz5JZ+40Cj42tfVFKOjc7
nKOXvvDdeBikG3SaGc+13zSOM+NFP4xg43zZwuhVfGpsTn+wcpdF6XfpQGjqCzeZZb4RWS7seUOU
pXbRPjeKIkVRSGvx+AvdPoKgEswTxA/cyBfVbHq/0cdCIQmfRTZ9pt9WqoWvRHMrxr3eylQmPk7k
U3JbANVJ0C5ngZhqOJdv+YyIYiP7lDZxZ/7MMD6aEh/pJGglN2NB3RYXX1a1pfsZlQcswBQEoJM0
HIHm9LCtiRKjIvBGzNDKsE6sbH6hcEHFCaFGvZzmILEcurMHqbhifEztUhdlAEF2qN1QLD2eT4e2
decoOrCo6KWEwM5Lq9qMfYXO9BbUapp8MmOExqurctLj7MEWk+pdl5rbD85tITB3NQIDhPOoB7qF
1TqG7QJH5Ueja2scvxutxpcvol3cP02GJ+dvqdoCQQ+crMO/iVKKUPEKRw4ZaUvcSVhi2jYnUijV
pwrZMRMV7ClFb2eTufmyfCldEqQpsJPC0cbNYk5xlW5nW1GKv7oqmkc1dOXYNteLuji1HkTWrPdb
J8e+8zWqMrVCLpgpuReeNyFW3uQ23am96XR19IgHVWmGqJPN1staGMrv8Tmt6Pt4noI8dVAbTuKq
rIsewYBQ7zSkK6Iuwe7Er7zErmvWfKxgdryJndgwpe851CLjbZLiROmEtHaKdAxcmLy28fybR98K
fiH4sVf1IB09vve7tlLUbE4LKa87d/Ao/YjUuqdIhsyNbKxLte9TFDa1uBV6tvbdqPF7MIXfj+Yk
jkpakGa3vZpOSX7dVDNqTIWadc0Gk2XEMTbwJXtn9NOUsOkQtyRi8xGV6BEzkRnZ5OFOjEhJ6Btp
d5Oi+0tmNEkf2NaU22WQ1nlaX+pZn8aHVBAoIKCFS3sAfMBpxR4YeOmAxBPHCAp3tG/qNM33S6Ua
xbFQc21HTl7XFy7ds3MbbjPK0exm0JxUGE4ixFGPm4Iumry28QpLgziXMQWoNpWXgt/zgYC0UX4m
DiVSOivMjotTUphb0lvcR80xaKw51ndWH8OG/3ihnc7iWoalW7hWJ1AEOUNW6r0SoXjmKTeDngsc
gZWuiUYncNZOXhHElpzln3qSrxZqHw98SuJ744/SM1/hc3RTzjInbcUJzqo33EBd0opn+j1G8akZ
SoPYqRKlMf7J+d52lt8nwrEKlHnc0tVDMWSIs13xm9mNvsi82WqCqjYrZyuMNI86vy8LxdjiHJ2O
faAVqPki3ll2dvYdiHfrLhtlnlLV+OoVdpuK35xPSqYrlwitn7WUdoZUKmSV0jRpkmPZaOqro7fe
cyLV8a5Jy0z19RI34Att+rPdy5CrGjRVx9VF7CyfsCLgnq4RRVcWZXX9cUra5MUqTC4wN0pQIUxy
t1v8ItJUhAsL2KZXKMe7dy32suo+mbXpm1XZ0toVtjRmZGco3vpjaWZ/ffzBz+px0JBWVYcVumjr
AMDfHzJci0i51ou8KdwkKf7ixpe6DDu9btLrhmq2HmGhhVEkZ/yS6tlN0XpCuRAOvZ1k76IhGjoU
5Ii8APiR6J3Er3DMQY7lrXWLdmNV5j9mZ8F74zhYbePdIWvoGcqmF6Ibiivy6nI8DLmKt0Ogo35Z
D2E9TkUc+00sSuuuRiolk9eAMVI13xeIOCzZXxlegkMXLnlKi84v615ZHsa6k83AeVpL6ezg7GnO
fTfKaBrum9iLp3nn9Upc9IHM+fXXabQppjw7Fvptl2g+p1kDsAAgHSDvOT1+8f7WYKatIRq5q1Is
y+RidbdSSdXb1YD9kOMMuempqV/Iq+310/591tdRSRigOhPNnzPfhjlPmrZsxG4xJTUSOTVXTTkv
7FTN3tj5UtwtSULQsERVe7W4SXZP2WE+khlLfx7RUxa0QD/rXfzacY9dmSWArMSo2kfdS6pdbKbO
F0GsvUE5TXwtUMk56IOa/oxbM9s5XVoGXpH033XQEbVfT/H0kI2iPiyx2j1ZBCjbFrDXrsc25V7T
iuqvgkYCUUo3jZ/Ae3s36IN610VKK3Abqbn8Mi2YFdq1FX/DYJHbbYxcM6BQYG1q+taOX+IWfFB7
Y7gvRKRsosLpAuyMrI0Kc6sKUtbVJgJp99Ma2uyTsUTdbTT307GInM90+qefjtE5FyAM79ObtdME
3oUEh49P1+3stlTzcWpqT7a3VV0q0+zrgxjTKVBFY6ePrZZP+o+Pt/v7Aenec8Cz1qjYrgnqGWbB
y+ymde02vmmaCXVXv9EMabwoHTzgr6VLe+NSe+j0fMFnCX16aDSg9la+xXrT/S3R6YuqUqepnW+i
NuvTZ8sRUeZ+KxVnSuRnRS9zcyssEi/nkzAzKhSp36Y1a9KBSO4gF6UPlTndKEPuRckVUtNtOwaY
F01tGkIuA0aPTxtVadEHBS0cp75G3duS+b2jzGOGbuzH0/f+bd6+12qdtsLakY48g9LYbkcTWLri
NlIMHVkpFDy1x9ToZ+LnRHHazt56WDYb9xN+PnW3j8k+lu8fP8NpbADPzQO2hEowTwEsaw1S/jaj
aVEhF7CU8lin1eh8M4RjHrqCEtE1etWi2VTUix8+HvI07lmHpGhLdgwfjF7aySUx5P0CECNFdhld
SaMNSN16uwrcHlOJ+4+HOn87ojiqCtQxEOg8w16gxgHVKTXEsRRqQhhPtfaAWIYjN7Kp9asSkZBL
XYXztwMpDXF4LWf8IuSZKy4KMVCL8+JIlj522roI+k7Inx+/2imwd1UQArUAFR30GQplp72SSVOb
JO3U9ogWQKnuW5hu4xX8SNptM+zYr+YI19P30mK8p+CHCK1WqzHalhzNSoi2Zz9sheRFtngWRxce
7vQKWuN26tc83ipgcxauxHhHFG6pdkdR68LboOfh3k0DZQJzsvp6vzRjyhmpjol7YUudnkgUFFhV
rDCK2ivI7+SAIL/NJYZR03FJHA3XEI8KyFJrw24wayq9H3+C09o5KDhEkzFBxg6JvuxpoSwpCRBp
UaExHXmy/mSiGa9MfmfTNNfQZG1aUfh6TLHDC8D4WoUIeeTU7APDAOT8u5U0VvoK4KQ3yPOc02xd
c86RJsLQUriwAE0fndMhwwosd/Vx8smiKZdcmIDT2V7r56uOCmhL8kMonu8Pj2IEh1hYROqVkB1N
7H5JPVf6ppu6XhlEs4voePjxnP9iyFXpBJ4Y2/kcGDsaAhhHg653bM29nQR4G0MeD/KM8sTAGTLB
bL4QfJ9+ZoIpZHDWE+utCHuaEC5zV+Fu6+VHwxjUbjvo7jz6dk6DIsBQIJ4D1W2t8noeq0wLM72d
7EB3lPT3xH/WRJjLlvYyMCVuwdNTE/sSCvXFHKEsIOLsfgCvm9zj6ad2Hr5rvPV44bVPz04COk5N
0A5sYBpDZ50hCDlp7JRip0Nn3DlN9bQ0i3MD0T/aLlVi7j/+sCe4ilXHFFApokMAQACWnuHQ3BnS
0wIob2fJ8UuLqdgrHjAUJovKS32dw+t7WmhojNWjfZ1NsnF9zAvSrxEO2rY/Ue47eAVIcN+btXLX
6OWShnZnlMb24+d8vxp4zLXNwIOSsnPwnid/eTGlUarrO8UBt7UdMTt8yhVPXpcEIWmoObnxsJRJ
cTcnrkkPL7EvPMD777Iyt/ksa8OMVUCR/jS9sZOpbqnzLXso9crs51odGXeqVOcJEJu54C7sq7ZM
00vuh+/P9HVcgM5w8Nh5hPpnm72NoSFHbaTvHadXvqql4d1C2KCMZkaiDqkzHnrR1pvfmu0VOGkC
caVlTlJHnLnetn8LT/SukzaiUM7eSBx77yW1fMWtWN4YbktvKxP17KuNzap06Df5s5rrl/yYz157
NckgyKVZCHqOjuz7J7CUcZ5k2nh7J82MzQT+fwjgcETYGxQIfNhO/ujaVXYp0n1/zqHHgoAIMKhV
fgvZNNpp74ftsiUuzMpQDunQaw7HCpY3uiLEbsDy8IA+l/tFQwpJ85NmTj51CfdpQj3u2V10/dM0
NNV3OMg95TunvsJl0f388Xc5XYQ8HjIJwGihggLOPkUrg6Ovp2Gw4it9ad0H26vt50womUKjyENV
URWj93tdeGZkZXmsQEYwFAApTsulVm/PKLqZ+ZU0LRoR1dC1fl507fexLNtLlasTt5h/j8ZhREGD
8uyZ6IhSakgVWEZ+1aSqPbHIB4FuQt8sD0riTftsyKlaRd6UbyJPxIWvyT66U3JDE0FiV9WlzXdy
6qzFH7AHRBtg3wj3TvvJw6AZStX1+a0Nb2d4tAbP3nMEzt1+xFeqAJEzUpHIK2CNPl17HgiAnfP4
8Uc/3Qosw1W+CuwNcqREGifXvQnYYYi9dNonnVHo2TYCYv0Fj1GDBpqDIZw4NujddCnWmlynF2KN
daf/d32BZIkxyfooJAJCAiSvv98QLdWvemiiaZ/nsm2DMqcxg4lpklzYeSfjrMtrxUEQ1hHdUVM7
OXFyp697nLSX69qcsT4zJnqTuVvRG/t4Ms/GIUNAKB05FkS80TQ+2eB2idDiAu3suqdx5t661YQA
ps/CRxgy/Hiok7OEUgB5+jpnhA7UYk+Hcha9thLdHq+XDl0TfyzM9qcVRdbk09T6TUFtZNs4MGlD
8piAxc5xhpClFehtbX3nGrNjfzZK5CfcwG3LpD7MrNbiEq3+ZFlS6jDe5EWoONLTPYv5YxgpqeHM
yf0y1BbegCAvli4QMSIuzz3wEmlsvBylhMUfmyXOL+kInByFDE9QzcgrMG9VSjgpN04FvZEM9bj7
sp5w6CuIl/dAD7TuMbJMiVGDAtkTr6CPv+lJ7YBRUe0iDuC7sojOagdelzZOl6v6/dxpuFn5oJHi
Wm69dIgNpO2w3lUi3EBsq673q01rcje78EAvreLzuYfJCt/KAtzMyjw9lwhPIn3FkN93Ra2v3m9u
7G4GR4oB1OvS0ggtzDzd6LE39LuPZ+BkA60z4HhAl0DVUbo4OxKpYZdpDlboPlZqdQjpBcScg317
iY7/i1ekVLEiIFfU7Fku21CqbWlee/fcyPUjvwVCYzHZ3eBTTGo2MjI9WLVW6vwW53DVVwSmwFG7
ys4R/5weRBJdr8WoR/d+gKOg+rlXNccWm71kZ9YG4gCN0mgXzqSTg+JfQ1Ixp6jFe7Kd3p+xXdJP
iZZ77v3SK5rhx2mSawens8ftGNX2pabG2cSSzVC4WCnmKxLrNMHgh/WgjG35iV53JW9lXlhKvY2X
qavwVC6GVHxSZWmIcZeLXOBO+/H6OdtBpJErwmU1g/sFTHJk9sWImuG9ERvtTkFZJQlKA03hJae3
HkZxZfXbTpgbqJPR9/+Psen5okzANj5j1let1SuofTC2pk0HU6vMnx7yd0SD6rNTmc6XgoB+py75
fAHNe0KT4NtiSURJbO0ArxCtszRS9FZDmmQ+FGUsr6w+dQH3jIZDbcwyAqc2rC3cuuTQiQw7ksyz
r8plSW7n2qVEmKnQHBUJNsKJ5XRhP58uh7cng4cElpvGBU/5fvHZGfJAbVNbD7EZzVs1t74Xaqze
dHDy7rBpUvyCllJ6YRGcHt4MSrpJaVClaqKeSURkejPgA2JYD5kjkqd4xCScdm13SPH1DufI8C7Q
VMz3LoRrLE85jl4/cSzJ1FkWVbTjBD80zp70tGsxCO4GbtO7UrG8+Y6koI9+WEKp0n2GOYsd1mnT
oUiQsUyVIM0ms9hEKEtoGyEnfOrGiIpA6Mmpj3e2J612R2tVokFhqUqu2H6ljZW6TYvIXfysnLR5
Y6oD7Q+Cwz7pOl9vE2qGeMJpcYAMql3vsbdP1IM1FuiDQf9Xu6smSyECj0DU5s9LFDnDNTZ+1VXv
gjHeuvBpDL/06qFKfTuOhvR6SkSSZZseZAhk/iRJ601f2l7Rh42Wpf3rxxvpBPoIUgbpaq4CLpY3
VOepvlgbS0fEskHZeUytFwk1w3e1/rEjGO1NedUL5RMLKw5tMTwgVvtbadA6+hqNrqkavUbcrk7u
/mqwmG302mIfI/hsDlGzW4QPiidVHlurcuDRKdbYHD5+6ffHNL18Kg9rmRPIHNcuXbf3O2XQWiP1
bKN/1uLEDfMsc34uUWYckriuLl3wp2Mho0ZQRcFtrX6BRTzZlVnjTbUiNOvnoo/R/KXOCMMNgFKu
tJ+NZfa6SwpX7zMdGupskbWLtdJ/oFSfJr6jgNEQ1bPz04tnbwd/LNqAR6lNfxrN7jV1asdvoqb7
1tWLsamntrswue9PBDzK1tMRJO2KlmGTnpZXANKWJUYB6WvUQuI+dK6VN9seCEf7Y+pRVHuMlNIZ
vn78RU8HRZxmRQJZawzFYj4FsRZVGrlaNyTfK6xl0zAfRcehJ4zG2mV9VldBPyvl72nZv0GuIXwS
sKJ+8Qt5nKVxEITMrOUVUG7JEFkj221OP73afPx2p5+UW2eFk656EOCPiDLer9ciw22xS2P9VeTo
TSwLiJBPugaPOwD4KaYXDlwHI3iEm8o7FZ0683Yi3x2fP36K05UMJoA2F20nMDC89Gn26gCBLihw
JX8ZfRb1d14l8mqrK05m3EvNIIf+zeEIala+gAeyHfDSabnCJtNwsFfNYz9VBX4FSo981V4FfHXo
lqm9BAI9ezvmlVwS/XTK3XzNkzlWDG0ehL3ALsQwwcTjak6y6m40xhG5hcpol+1vvh7h8Fvr9w3e
c5ZTUll1ZN4qMvad2S3MK9BrifVoKXaCAHnv9b/HDFp5MyvWBtWclSVwLorVIUw8L8RHiW+rGc5J
JSAS97qjqxsHXuw0l97vfXbxNh4wMIrtJOms39M1SwvPzsZIjeCtes5QHe1cL70vM2ez/PbxTOpn
QxEFIAYEpZB4kINv/fnfapwoOGQOlvIKUVWSqwqQiRgsK5FPMsf581RyAVk3KSstm24Xr08d+sWd
k12BhcU3diOF3ffzFlJx1slrgcecN26SqUiYKyScGuMLON7S7PyRDpETh5bV9cL2Gxsjxo2kJVr1
/tIM4zTh/DprhYEHRLRkdkitNxa72nMm9c+PX/l96M3krjkz3QwyOIc6y6nUX4vbUJcYPW+celql
FjvUN1WHjiBsFaXcYEyEenhvWbN9Cyax7e6KKdOBSH78FKeHLk9B+5miLlVWDqjT2vJoKqtGU9Wk
vhnFk9H5StraKcjglrp/szFF4+VagEdpvTQXYt2TCVgjTepMEIpwvyEOPD2L6Lm3OLguKiBjI52r
H+biOsVnlwae9S11u7m71cvBLbxAy4gk/zTNZjb+JfbwP35M/zN+re//VTpr/+s/+fWPuplliljF
yS//6yu6p83rz/TlP9c/9n9/2/s/9F+3L0P3Kk5/y7s/wV/874HDl+7l3S82VZd286f+Vc4Pry2y
hW9/O4+4/s7/1x/+x+vb3/I4N6///ONH3Vfd+rfFaV398e8fHX7+8w/jb99//dv//aPbl5I/9b/+
ipOXKm27l9M/8/rSdv/8wzH/QT0B/QPUKMjJUF//4z/G1/UntvqPlTjPD+kC0lv1iOmrWnYJI7r/
WKU6UKcGAMNSWk2Y27pff6R7/1hXFj0L6nZUwiz7j//z5u8+zn9/rP+o+vIemEXX/vMPTDferxm6
yyuaAH47SRtic1D73h8TQ1Su7ntRtHEUwwtFVtxLWmYHA3C736QCTBvPgc3rgFSnk7S+DriChE5v
tq4VAffWiNQbJe++mWX2sx2Aw5BcpEdrcJRwon8CINsKopp2lpHW1wXqzKE+K22odU57nJTS15Nk
l/OX3giwS8c0ar8tgxWhqrqYZA+NDKVNM7QfrCRQLDvdcuA9SVe+YsUc7Qw78cIRtf4NBOH5emlo
hiuJcqymXAnHoqn8RQoayKI8TupSQkfj/739a+i6OtB0QQLUCO0IUibI6949aPbcHKMqLNJZh2Qg
enru0VRuKNeM13EST9eDV22Y0vGg4WUvcMA29WNMTUz4Rhrfq2gSdEo5X/UDcqNTnH7vq9zZJbkB
Ut9Ri4AcsNvM3VT4hie+S9D1e2uusZLgggJiFnl33FdJYAjpbQtK03dv/22SCV8ijm8WdwAiqOY3
qjFceULLrwkir7J6EPhh5081xsPTkCpbe4q2XlWYdyjLRDaFvNgvlsjelFIRQTMrzX0yAXEngHLD
ceKwjkgWdygg3Ru46l4BBR3ual1TdmUEZ7zb5qZabpNosoLFK3xh1+bN0A/fKifOr5wCPCISe+pg
YVQ7coc09o3pDtZVRhuHujiWCgDy7gZlW6BocKib7knPmiW03AVWc548a4nM7joxdgcQEd9qWPk7
2WuQGnI9RsJFvS8Z7IhZB/lYrdzQtJO5+gQZQKMg2Dq+lefJtRonOwxz8lu4FWFZtdGtmu0JfJc7
6L/jkU1wBFuw3HX2bPEGXRZWfffZi9LsfmluqDEmd102O3e29zVpxAwB1B02tKmL4+T0n6xu/CmR
1Ttgu76xxjk5LjBf1NhGNMfS7uK4+9aAiKGPWWxz8n/As7Puz9yl12V+yCupb93InXaYrRyUFORK
OTbCH4x+H7vwCfK/vKRVj7NhbSK0XAPZVf016Pewc5JyP02aP0SVDIss2VZC+EssPjVLHqqNMr/0
uryd9E4+ebKotnWf7+uRK3au+hBF3Rsnr80nzbwzMSxFjbswd6iZWn4jlBux1EhUDKoXooSw71q7
ulKQu/DRrNZDiPXOxpX9g24V1j7r3FU0ovHhFrTHKK9if1mMT64rt5WV6tvKNY62WY2BWqm3GsnO
JtOshgzWKvdFXg1+hdKfkZlZ4EB22ZR6XF+r1Hz6si1vc1t9RVKr2KpW/5hTZKK8UIYEuw9YJT73
ebcj5L2K6RaHtt5nfjPHVkD3Y+O1yt6qxi9KFHWfJrXf65mVhUNdPmkDjD1b0TeAA+wjAlqgK8Y5
dMzUvfI8cTCjSlCLHKuNueS3WEBWmyZ1dq0r0a6znwuEIrBTEXlYtflyWFCgrfOMvl2pXlWTliOt
cI+A5cOUzNnVXBVN6M4O9oB9dFNFSyiA9lxJW8XkuO1df5md712v6dCEosgnulSCWHWLrVXN2TX4
1lvDApeADpuJWORGzxM9tOLFXHd6eW9gCnJPKuen+GzuWytCeaSx7qy2GEO7teJNOhT2LspVdoe4
NXqr90vZZBvDrp8BLn2KMqGFfbRJgJffvf3LVdHpLqZr2e36upm2rV1im5FyUTbTHkOQGwBFgz8b
cbGtSaE4t24JVwCh27njx0NrhrpdHAVKg09KqW7UOC2e50j/kgzjIR8W+7Epl8rPmvqqHfv5DgvU
V0+tgqiKWHFj6Rcx+bdVGhGqOH3QJrlcC9H7eog0IEXKtWflPDAFcV12N0Tn145Ej9gSegyLz76p
lDu4GskVsK+rRXT1cTGqIJ+8TwCq9W39JYrH/LrWs8/9LJetBE0QN+a8J/58gVvSctRpf+U9oDW9
vY3Hrr1THWW36NmDpwDv0mv1tRqLjQ2061bkwJvy2Hhsxig/jroJvS/Nr2fRPRGJ9fcAxl8Lamt7
La58Ts/vpXTDVXsnUAdvP/atCIH7an4aT+mxj+uQWzOUzjxsYAJ9FRGq63ijxbuO/6kGQthG4YTF
IPoQR8YwKfDFdZVuGzv24guYCEEmnY1YxIQ/zDwGdB1D2D5NgAWxwX5M7pJ6Un1tKIuN16gO/SrC
8dYCIY26g+UXOsi1Udfjo9BmdSea4WfsPapo2d3pjfpdo06K2/mNijXSvpr1OuyicQkwdNMDTR2H
9Q88dmOdBRja0idd5mZjL/RN63Lg2CqrcOjVMrBiYxfFbc59eSdKPTnEoxes3MhrzwjBZnDPADby
ozJ5no1u2onJuG04F8MxTmi2zCz1rlKT7SKbctOpURpobbLBSSLeaEtrbKOGFQjrC/HqWD6lnpQh
/jxzaArrOZr0J9oqVugp1VY14insCpoqUm+3zdJq/lLm7qbOE3lvO2OYqOJb22oNTT5vDLLZRUpI
9l8jBBv8bB6xZiWyC7NxCGp1nFmpGfzOVhylJacNO034JiVKdcQv2eQyyIS8it2jEgs7NKitaoZo
WKEbXebbuZ1yLE5qPaxQpIfeV8HwPdai+hn3Mtl2S2L5Q3JntLm9tful9KfKEreZbFjzziC2cmjq
QPEsJIeK7M+yR5ZP0+rc7+r2zyjOvwq1T8NWdC+ql6kbR+sfiEpvjLmBAxQXadBXahZ0EvdNMRV/
xsP8E9W51DekVxNsOZzrmrlzKqv+pOjI8i4DfeOUjsK+BaPsp3VxXybNkQmANynFTYl01ybxxsNb
YGT8JIRbAulNW4R8j2DN7k1DPILXyK5E6TzGw0Q4qaJ6W/M8Y6Mi4RDZATzdZJPIEqbsyFwOzVBv
nUZQ36x2WuW6PzvID3FtfIujetl7brFglqL9GMv5C5GRu9XTuseVYMWc9uiqjmV8dJtKO3pZ+4LK
9ZcumpubJs4eNeyclhoNOBDsQWc/xWKefWK7ehtVt12lz35X1svGaAkKswVi5qIMTZCr87bItWir
5e0L4rrdQ00k2HujftvjyAOhTn6vEuhDsaPfDFI9umbuhO4Ye8HUuRoEhP5uyl3uiPa1gSl3JZOw
7iWRaardq0Nabe0s+8mlqW7lZIW2VOsrY3LLJ3TZN3E/f5koWGYOgPHZxT06a/rAUqc8lL2X+KXI
el+JvR8kgizrQtn9b5LOYktuJAvDT6RzxLAVJhW7wN7oGAWhEIfo6efLns0sPN1d5Uwp4t4fNfTW
e+saN82vzZsnyN3QBqBbrV31pBtFG7kLSWuD7v7MKSw8dQjbw8HsrZSw0ymaTflQura6gKu1YTOx
DnjFsV8O6mmSwXT/DrtLQzJMfJiPY4dtoTq1k5cgVmlHWbLYe3NoDFYXN93N6XSGFLd86rSijTQe
4xiDk4gaJE5daVF11e9GbFunefCtSAVu85gHSoSLl1dZN77ijp1iadZz0qwD5YeB8+XgE0y98qkW
yzddO+PRY8oztCCEZ3BTHp0PQO3tMmlwLPpqqGhzDi+cxRRWOFNjTr4TPbBIfLorOJ7Nc+ediZ4P
kjkvP0DBOLe0Ep/ivcPJKCaSqfs6VDtfDkSWliAYbB+bIP/06lUk42Hgqqt6Ek5KvG9V3iI1fxkI
I7rWrcfiYL25ue0w/+F41vS9PzMZeI9L0e6xfsfpJgAgJq8xm2uE5EoveSoOvKqd/0Tq9yOpWJhG
t+61FtpxheZmODkFaxA8BIvOBy5tGXEgP4/FMIGVDcdFr0oYGEur46Dw8Qq1N0WNUTjpjp9oWpXJ
8jYcfzdWy3M5bOddyPLDLqzralAe29bmw54XRbLn6nfRHK+lqt+F2VcRG7QT1dJJfF2+BmdeuI/O
W/4Vff5nMecflc6xK7r9RDDvjfNThD2NURSYfd/cYYWnqL6Xm3myWIDD4uC70OvgiBj732AweINm
EbwAzNNTwAitvyx+e3OF8TaSaxaVpfdp71u0CIOYWkwhYW1V3+d6e0eP8OjJ7US2Vbj57Anb0Pip
Op4kjsqwhcjA10fKyVZN3mkpvF9F7u9XAlfCYXnHxoRv3pN56I6eHwpvrEKx+leXGoL3ufUkYy5l
dk6O1UlbL35bfIxILVg860dHLDcU52vIL29HuedPkV9NQaZV1YfWjLz8HLTbxm1bmBZRqvrfgqth
PqQVE4MYdi3q0R1ulFZBP1SL+lPNgx6rrcIJPv5TjZvOkE7R2HPdE8wxEDb3pcCDs1ZfDtqgi/Xb
PheJPeextbgzDmULT7LNn7IAhS7dLgyZQ2g2E652Ad2qjAd7Zg0ODlfFB3jyZcKfO07VeRPFW88k
8aThXtcmKcHukPsR+rqA35mRXkTmYdlcCzOv3TAZD9VsGg8UzTPw3XOknd6ukkDh+a4MRz6TU5b1
TGQ3OQ0/iDkN0urIH6ppr05iNq/bVsisbPxowdpz1e1tutadYaQLTROhZ8r9bCx1E1ZSxoFcrdNo
NfsFm24Tc/ul+4H0w22aPGpa/TjrFQJisehEom3Gz3G3uptR+U5aV0sZ5TXnkDeY5hVXsZ95FK2n
/mZOsUagybkem7casRv8uzSuhf1V+tsX3V9resxW3GyTfZU7oxoVdW9Fp+kxzkYZSeaUKJ+UOnX6
8ccmI+O55YQotjaP6IBRN19pSxz8dt02v5FBcCdPM7/Jh8gatZvuTH8IHxUJ1Z0NlSpO1Frj+9Qv
c0TmwcYyJ04r+tNwmq2RT7M8edqIEDWosqLUPvhk5wTklXqWE9zpFptqKKI2CC7Gao9Xab4MTCnP
u9WsKEZmiWjlaG5Ob32JYviG4ag5tatLKMHo/SnH5kzXuZNINd29G6TJLVWK271NPLvTItmWRWwH
zPrLuPxG7XzrSm1J58mZo312rNDoze5tXOUAJrQV2UoPaRjweabL4lUhOg8nbVFV37zm1ufZWPr1
s5kDhMxqeuwM/uOjqa2PpPOENAXp2SxVf2uhcddladOhsrWoRIIeGo3fAiOgKyMedEqOQAxXjbyC
wTGwmQT2ghOivhm6XOMqWOlmHARGAYZbb3LizpdBvBTO2Rv6ObG3qkz7vf3m57Q9j3nmBOJIOzJr
0Fg1cdFbMuPDivYdxx31b0OMmYS690MrzofDaJvrzxvMXTl0R7ozg9ojFQLttPMPbz9gR7tMiLOx
4kjZnXIjhlWb0mDV8YA1992q9h5Xq7UjPVhf7vCMKZu70rI95VMf13SHniSeqNB1dUpH3UV9Zx6q
wmUxumdLL+fzbIpz1WhcTzNmdU9zYl+vnWjqtTmqF93PGN9/+n57PMjDjTeNB09MFkXauR72S2PF
dcP8SnqDGw4TP6hyAw6XYmqfdBIGI6uxXo6pOG5lkBuJR0rFE1EQn5Xv0aE8tOaLy4vlDfdfc+kv
Nrq3CEkTiyr9dbm3FaeJh4W5qXrqnfO8fB2+GfKODnFf67DmrU5XBTc9huybPCj9sEkhDLEe+ZGU
VibnvDpPbcVFXcwH2EHxQmckGf1LJSIMpW7UBHQ9OXWxhkh5iP0x5y1yRuPNoewqIWj1iqZFQ98z
+NFalw+ypzG8zfs3vyp6Hs/m0yd6J5nyPWNNxr3ojME9ccB9KGAKt73Zs2Lx9xi4c9Fm6jzagN0T
K00qylXGgrM5ovcVx5OGaKX3Qn209IhcxTorzbVPfO0P32GXzSan/t5vmZkHTeJNfOHFWalteZLB
fjwtW9OnLedqqBuhqA4wRg4Hex1MWk3LICtC5zCqB0PZRVwt+x7XqmC1G241OkcyM97A3Lvz1Asv
slEHxH49f/rHZmA2i8a1FuE6tTJzez61qmna2Gy3JZtHpYc1WFC8SLs6k/3MTDu0MY0Mfgrym/Pm
clUupcjjZUaPPElmd73bLrP/fo+0ituRCLQZmrzbtvo8zwtrtSUSiwnmxLj5sexTygk3XFhtx0tT
VZ+OsETWzf2rfqzOZVVHsgoNrHM+8qSYhle/Zuwvcv0SNCIF4ejHwnrVy+KJ+btPe3t9H3hXYaZX
wkmcrkxwtcYkeMhr56CXdvPzMLVfC6LtbJWln5it/De7I2V+RkuqWFs/iCPe+9q5aCU5TeviNhnz
F2ubM1REmqgpwXjTR6YsI5LAVaqGJWnyyjjJjoBi29vVAe7QXWqTW6jy+mer0fqTfwyfm8pluu/m
GsPjYT6u3RPzhR/vqoTQQW+lx8PQO3da38EnxZIgpi9dd55s1Ruhpi1rOKO4CaGu2gxWtbyQQ/6A
s294HNniYmriiE+w5jayQScTkottFDK6Gaqxy5Nt7n8wCPHdVGqM1o6BU4gXrzTHi7D230UF9D4d
vZ3Z69iEtT2F2hYczIEs6oPlFNFeVEYiJ8+LdGCnyMmPPgRQyoGbmMvVUJ5qxPexKbVH7umFmabN
Q61hJc4rHtVOLGGz6xWbYdtHHJ8VMEOnLs7Opu4gJQrbRf8mCAe8NvCG0siC3F9f6ZjL/OD4nHWX
B9IZ/gR0E0Z7UPvIPewuI3uhq4wHX5+fVoCFZJ15CkryVQutXd57jR/ou/1PaRj5k6F2qpH0Z4d0
l8jAnhQ5/f4P5VkXapaICKQmuEezzjrdIhn5Qk5c2uaPxXD/6CRfJ71KaAgq4sK8f1SznEPZF+8E
lowfzZpnYKH1RemTFea7FwraEa5WNz5XmnWrFd5OYKp/gf3AvPC8ojtMqNej+c4Y7CfpFj3atbY8
a0Yh43JwmlBWjh/6ViWJm3SnC07dx/bQq8QDxYjXethZW8SROeTkXSfdnaKttFONtzPhq2s5VLX8
QjT8h7d73XVammthdc/20Ka+TZbuPcAk0avCAEwYv9utAkrcrGvtrOrM9Zkj8jM/DDz7mR6If946
PCDZukN3gF2dbL3oaIkMCix5RCuQrsQjmyJF7sL6yF9aM5+TehYu3/Ka9Dm5ZLtfXet9/HC11jiV
RHrDjs93dMnp45V1yBnROt6vcWaV9oRjJDN6zUzdMb+5lQOyYrlj2DmdllqD9ePYGegNMdsR4Tlk
JgBj8iWdEJMX8WI4Kq6M9sjWtjBpRM6G7oqJyH0jYx1ahBjBbCm10KkdL2u9MqKSbGTpEGtsrF5x
9haW+Xyf33Njti8TtiXeYz/13LJO8vrSFg7fZmUl+MWe9U3ja2xtJ1ZOPaYELvMD5/Xsjedua9vT
ZgYsHmMhnuSU6tMIzkWaoQ/pkrjB8zKdZCnKhJGxjMHxpm7BMdj3Bd2DWtJ7gM7Yvc57DpuD5p96
I1iKcD2CF/RuXlYAKMZoKXRDRl1jTMnmmz+c0n4nmti45heEWiuTnOzOijbeiBwu5mRd+J/mIkML
kXDaVu2nZo2fnXFsEapljiC3IHD56IBu+WQR1OU3cv0zeN7t1+j+nvT5hvO6Dg15LGFHdA/ou+PH
uTJvRi++z8uqTs0CMrr2Zh97/LjML8mm7AiF5erXScLakdGQ+nImZYFzqvXM0B62j2kjknbhAEiC
usnKWevPsIV6hF9M/9mNYNy0d7zPDf4SOXM8DNUgT7bVqUhjKk18DFd9pW2pbCzBaa9fybY6eLnk
fqUmIWw1hlVBlOivehsu5VzeU2aW62KRsI+0gPgPwo5Ty1KPhZrEQ2nQg+NrmUMgW6ZPwU80F8jn
PKBtqDCxeGu2FUYdUT2oZ3epdEQ81hyPAYhsNyzXg2jrkGpAOz02m8KP2UkpOOU0USdqneon1q+f
DJVbUindf5rlqlNXvC1RXTVHfJxXjDLJ7u9/6ZqdolIsT1pt1gm+QhiNvf+m7a8lBWgRGVQcsK1j
xozue2hJDsg6dx78wbxAXdbgbON2RZZ2JuFjzQx3HJN9Ab0wZZ9WjgZJIgPvffbVx+hdZgfzHq3f
MlyFOOGV1ZPDI9CMfBsjJuomRA78pE9DHrtCcZ7263kz62srZnqRdq+JhbV+r7oyj8gnI/UA5NS3
NJMn2r7SnYvU02+Xy2aMWZPr403XmQyqYMu0ci+zJWg+pym47ew/Hz3x4rJlYesOrTr7Up1rFMGQ
vHO42aOTbIUzsccRPbAepOPv9fGbFJfhOhPrFXqziWSi3H4NcBp7n+sxCzpYAEniBtD6ZGqZSYDZ
Z2lwbh1fgJ32bezsgKmJzKZVTDPsVv1NK9ufg1M+cIptsWADoXNgVbHwRxHxM+dtYLgX7mczjFVs
juXrQqRHxhO/JpNJ7w6Gcufb7NSpLZvP1q+tRGuoj8jnmqeKK3HoB45HjQMD5YydOHktEtgPQoxF
sIfaiVQMk5BVMFI9UY6Rk9pRUPy1KnVjt3siH8FJxNS/oJTVohpSjlYogz6CKn9tp+GOI7hhjSn0
zc4/qbaC4SxBSSwdtn03X2CrqxdC6cnW3a8DP0GuawrVF8T9zOW82lsZLVaOd6SEZN0RNuU1YAwk
8a1ctZyMMu/+59oaySG47nI7aH7c5JNtVFrsGludDr3+u7GO9b3KiwSVq5WZlYQrv5etqmUfo2NZ
BScQy/uxuiQt1aMR67hUQzS9Gv86uUGeaG+9q9qbNdMdS/pdSmBwF42skCEYY5/UrrvHgC1GgiOF
18FYI1M4Q4ZqZbkomhdj1+6YnATQbFBbZdaRD7iP/yDsv+fKa65u35qRY43DCZgxY7v8TaJzd+rc
jQZat84O6egXPkYDgGsS52n0nKt5L+7J62bM6jvA4hN2d7Vd+6WeVc1J+dpNTf9CptmHjeX3rPL9
iGgwScTCfl4uUsRW/x9pPF0mdMhRt0xDyg7ox52cYR0URHyhAgZq/0AtMRkbkAwkI8bqcDTyMqpG
vX20zWl4rjc5hH5GnA/faOM+AovmN+RRwc3fA4gPd0GUqqx4Xkswi6N9XZu2P93r/yA31BbVhfdi
yY3IpaG9B8gY1gkbbxEpg9TdiAKBlrGbS8Swk6Ez1hj7ZEqUjnUplnxMoYDHB8DmOgpaLIajm1VO
STCZMbUPwrflQ6t4ExcFQadriQHcHtJp4SXa4vah5bPaYaq7HVY4DX1xLTVWZR5mplijOhJn6cEL
1Ecrgil2csKQ9kmFk0WM+qYz1i5iJzeQhdE0oD2spi/IKVHdNbiPFv/tmP5Di9riadPHU48xP7XN
/oI+g63SZ0j35l/aXr9aArgVUXZ6TGvcciXxS+13eGj55ZRBmwUj1Z4A3DA+K3mPkOYu9DW6K0d4
5nnJe9Yjp0BarXQaE0p3AnYS53bw9HTmgwBY1ZJi8/9VXuuehHeMacEtxaX519rL9UlT1lWZXXfO
2w8C4ffb4G7fUYV1MaH8IjR7BS2O/TCeuzUBCP6FujFIeeA+WDLnTBLqFDKAn226++JjL5n+lcaJ
bYo9tSTkuYU8YhxGN8Uu2JM7STwrPsomc9wV+NCf+a9uiB7ITP9NPgh6mnvk9u4ZG49svOTia2xy
h5HZhcctDJLcfdGQFzk96GQPpP0IxXhwOdBAmbgo5qLDWl/VYXy1CHc4dzWH5gg3HuRR84NyllLP
LBFNDNUZY2h6v2PCeZy0ZJDlJ88NaeAgpuGsiydVFu8P5ejvEWYCLTE1AhZHf2ZGCyAARkhZkqBX
lIsg7Or7vuVPdUWShl6gBzEBX/ZSZbLXv6CWy5Mx+0+F5mqpPvBBEczLX57iOUiW7RcO19uGrT0B
J9IjvkgywNSeIYmAUy7d51Ki2ydm4Igpfv+1DPWEC2OOHav1Mmrev219ldFTUV4n8908eGWNqtbT
wGmfoWPLJ52Sz5gopx7h0/wbKV9crvwn6mq/tZ3+faAxK9ZCjt7hGaKTSWV0xxPD5KPudBX3M3+k
Dcv3reY1dQlMj4O63sFc3CBSd8av9pWbFsbepxMgXrh26q8i/hWMyX7byHu+zF7nRG477+91+fNg
To4Pte0na9cvvkJbssjDicHSI1vx6xrTCOmKh956Wt08IiBTPzn+MCRO+V7N7IXAtW4CYGJe/vsf
69DHaFI1D0yx4Teb2gahhzKjdtoiczb5u2igOJPMRYRXOZnW/tuIiyh0umY9lY3B6ZwvIi2BPy+H
rEE4x3t9LaIgvftW5vAxNci/h8cm7IKiPo+i328+bUChP5cBzTjopJugftJIm7Pgjt/13VqTRW4o
txrxp+yEiDFicPS6G8YQtXQsVXXW5wp4XXHgQuwivBpUdXHV/d4m0zOxeztu+zIuDkiooBdT1Or7
Es5wTtEs8m+lb/HXL48MQaYWkgHJ9UWItuOMCXaVBveMX0aOS8xOs0aebr/WJguntMHsSzQ/sqQG
Lh+8b7L/TTQoijeT+EHfha8PGJgMYa5MVMEJdOxDrGt+2doiQpSxTZ1xJhP+nbSpP4hxCCv0pj1q
d+86aOYSacUIo9+zZRX1m1n44nvRSJb3QZ7n0ZNpD4cdeJx2skbOy9WbZ12bvxyceSdgolev+S/v
DJZj1NYqsrTuIIZRafxagGN9/lEhC00DRHVRoZmxaUPczxYQSwVlxk3jnEak4OnqtDLFjwgT6rRs
bQXwjTMO9tky7LMInOmC8QdxHzhU7AyBdxF1l3W2uz2SmMX7ZrrRoptPhSV+kN8SQOC5LAIP2Lxz
FAoCGouA25fdHueXoVwYpQjNO5F9gmt6+bQOtg9SNJ/AsINsnth8ajUcdyiQOuh/nkI8h4QtD4uy
VylnY0MQj2nfjKFlwi6Od2NomPVbZwxlpEl7A+JghJfDmKjK/gr2NY9IOlCbgMUcZHcbnTnV2mmJ
aZ3WMDFbUSBHuOEaBqbwNhVW3owgws2z1bCaS4W6uPdGxhYd2mzS2qhnMQw3V01x3v/EeMkBiYEn
Mt2TD5/LKWwut1Z3X62S4QilyHvg53/XQnvRpPaTtELSUj2CC6m0fxg9gZaGCBI1Nyob+As1SDsK
b1wfaTiMquHuR5r16jFfpq+5PJWJ33chBmLyQtAb43HxiT3O12i364eAJKrabYoMb8icDHl5BkLJ
47mw/uEPbS73NzWk/mLO3GYVsbbbv7XBPHhLjC5xq4EJAtIpXcygASZ1p5euaLSYaLQ/0hVLTKMa
SIP9O9dtjZmgfNy6+lwE0v02bsEJrA160riTrmfb/yv7vUsMJilzmGQ0FwhHC2n97ecxUnqNQK3g
IQVNCid2jHAL4jnwQf4O/xuhojYVwX1mjjK/fhaTi2psYk9onRwcJfD3RIcwV7r+MdhcMguUm9TQ
7RnMgL1uIlckTiDaELkmnr9xJzj7kG4lcwu7UHzgg4nbwPlR3dlKh3IdY4Qf7leIqtxZ8pCqpAsL
iohBit3YofknsrctdC1mo3vVKqQ9c8JC0PS868bLTir+/a4RbcWB5PgoTLofkzDBmzD4RHP/32HV
ffMI1g+HQjcAwYubWqk8sYz6ZBjiSQTQZ3fclOC9dJPVp1sRzb7DIhSNY2XHALrc92uWW9YnW2Ke
ism8M0v9m2i5bSgBEamF8dVCg5+Vri9ifyoRICECuHCEYTKecTh5t9z1l1DppFYe08AZ1qA5KA2D
DLPB4xmvanUpiyntGkvCXaIJRHB08wtYe8up+3B0SvAmFo3M0IpPH+wmdvPt4rsb1FFli1SDAkPZ
yiFmTK905tRZgYE/9saZL39zj0vt3Sfj8VJvr4Mzjw9CToAi/KCgxudB09F29iy7hV8rK4rM1hFs
tIumzn6Zi+VViT4nznt4FHPXx7gVUBrWOrMjv2Dl3uRwTImrQIX8Bp6igOiZ2glyzR5PytW3c2Bc
1G7z+XOBnr2Wtbg1Vdgo7wODFlidbn7ognTpzlvzWDfsH7Xe1xlO2iBGWLXETjkAOy3io7KtS2et
RybJpYooEckC/tSRLgF8w1SGBSlqQxBU71MVJIPOcVPlGCPl4NVnr26XtERLVgrvUfTB/KDVoj23
W/+6q3Z9roiqfLCR/mrGpZZN/Vbq7J/urE7e6qrzSPJanBsMl2RzbjArDqiLbj3wSCYFt/ilt/RQ
yjw4MUXjnMxTDZZeHsjQiCZh1a6KB2yMKQrF8jwMloUZtv8Fkn98DP8tY+oYL74UVuIRiJ0JvU2U
Mfkf47x/L93+0xsPlUhtakGQvjBKwansBmrwmjSIoLWiyexXEOzhcRHF+7QRha70/Dm4H2pitTR0
dXWoW8Av3X7A3kCfV5hNEjS432QFL2qBCvKMoPZtWsW3NPlvDsHZ4ehb8qSbGvONYCEYRLIHlLQw
8hdsJha/brQWBRwnmeW8weVw4cWNtrwLnbbpLtIBLZ3QVTW0JaZ868ozqqfD3T8HZNaoO9FgB+72
bk05y5OJcmk55vajm9dvpIFCBflwClvb77G1jVbWa6vIUPpn2DkdyJRKe3SD8sNYOHvLGUHb3O1d
VHDSPAa5+eCtXhtz1g2Z3aJURU19OeoViDSQl0oE3cXJweUZEENDm1BCBXYJmrP9NCBiH1FBhJW/
/d189XM0rbt+u4RNq47z5nOl91b+qjA5ROQmf6xLgMpZG8+arc3c9sYjhAk5Mq8lKXFRgG46LBDf
0R44npCN/PW1yo7QdXevuspVVjf9eaiROqAyS4p+Ks4SZ0mCZOBBdd97A0CzKVrzohcN+FXRMMcI
eV6QaAm/nB9rSUrmtJUPLj+cKHTnLBf3e+dK1D6b8Yd2BEgcDT6Pj91oHBEKNSHFaWYAaae6jqh+
wmljVtb2GSCdErSZ7rhwXADYR3f90gpUw1s46GoIR3s3o2Abh3D22yGCAbAQEoZtu3dxbfl5tIzd
qcYakxT7Gs/C7xMJKRqZxUVBYIdbuV3cvo8Ha8m4Vjw+BfRwNqK5eVJO2htINxylXiaa62NPuETw
ar8ce1PpOq8qoSoOjkRD2Te44rVetJtxtOZZJ3kt1DztiGhAGuNucGnuLRBflNO/xdTKWNmTy5Y1
hJo9nb3KI1/MZtxFjwL9G+i/q2pHW+0Vb+TqpmYDGIHonaun4wOnhCUuHTQamHU/uoe1bLV0dbUF
PtL+65ZvzbS9aW13Imgpbqbqx///2bV9HGvv0oPLRWoOOAKs4o8v0eFPmA34V4a9/T4dfih1QIbe
R+tH2UFW1+rLpRCF8aWnUaEvLl03U9FAJlOkK/2vKq2HaR3fAOjQvBxVmufNeauUHa6rmSeaPF7m
xSjRvzPNHfmQ6v78wYk+X9Fwnuu6kde7qoMWlOJCgk3EAfR4+LmFfG11Qx3doiqWNtwds0gDNUoe
wuJ7L53PkqkBm0jPrtdilQ493/hEoz8iNUIl6ur3kejHNOi/ds95aXhv9sJy8EmgHKOSsIgto/05
FtV5LhDHmfNUhDXwS0hc+Iebd39YMiTPpftvr5vIk19CLyYwb0udqWKPFtfO6v3IFtYnBIs7+tt9
eTr687xDMYg+pDn5sertz/owIFCLGadJgRBnSKvteDv0uktJCIHHqn56uzkCmc5/fL9/2hWB7YSo
f65GlfrrIWNUpE2YuwGNiu45QHoDNUBxYqWTjbsQfGO/95jFT8QJMp0oFh9H+n7kVdufWZuTqvs7
7T594qrL5NpcFX+hrkNy5W1G5O0EK/WijGHyJ259BXxsltjUhHlBiwC8hRTZUrN10ts1Fb67gIcf
MoRBz+ApTkLeRXuIiUPs1JkRvJRrTtOAu2BNMJ0r5Bqlwr2H766dXyiCTQy/fZX3f0kTkLKuab/o
OsiSXbxaQzeHjtyooGkRokkufDswixBjA3qeWr6IDj8mTymIDno6IulYgvb2F/x+2Cztnrqy05lz
NBV2dO0kfYFm69BCaSLFQN6fX4SNE9ms98xfxlsltr+oQOvYnPM+0Y3xVXHcZEpHKdOQixUJqA19
Q12vebT+NVO8Fyy+rr/jFS1F6m3HxgVgfbK3W1HX+r965eehXlUJSDwI7qCFuU5DaK66n3BXfB9l
lTmm+L4syLc324w6ZbPMTN8KMx9hT9yHI2h/6x1UWTkoQEqYj/r+WNvD9I5oLTTt6rtr3A1GtXgw
LRA6VIwaTo1SnYZiXlH4TH/vT1xQl3/KSf7Wg/tZsecMg8sT7skwP/Rzc38c14KQa0WfR278M5QX
MwVUOzoxxwN4bkgHTjAKgiHviJxqPTiZXqwNO4YE8BS2dtqVj726AJnm0R1XiFEpLMzPKO1FbXGE
H0cER6dKDdUFFSu2Pjy1priZlfqkrGTmMkbMIwrji6j0n+L+zufzT03WB/BzHle7B6445n+28uc2
lU00FdVJ8hK0YmJoLc4Id75ItfjwuHtDU83PlmRPiuBGtahZpYgm7/hqncWPWgqtQ9NCAWTy1ivR
fXIv0slig8bzcR6Nh53NGf7WbO5jLzImiYsiYpe5ZnnWSzteoZ/5m5FygTQq1ZppDrsOWTIpvF5L
mx2hNjABnf9L7vMaMeLeJkctvK7VxVmMjYVOu/CScSZh9YoWu49wjH8L5v7nYLS/Avd+u3nFnKws
3ETrfq8O3M/0trCnLvOjV1WvPf93aOiAVrlz2csx7R3ng+OVHfy/z3myHpvjt7Wg9vSH41bV5vlY
51+gQzXS08RT2w+YmA+iCdByHN7r/f9kr7nDPWgBSnUXQjZvLqmPxlijOrVx+viVHpajhXC+Bgux
LPgfs3PPakIL1WCo8GtdATOgCsMMvtH9IKx4Py7+PfnY1vovopjPxf+YO4/lyJUsTT8RyqDFFgGE
VtRi45bJzITWgEM8fX9g3m7rausZs9nNosJIJi+LjEA4zvmlO76i+eUuqlBXSuuP31TQhANXNNa5
F9HSvTio1hR0ir11khqi0/2tak2865rhqXAoGcwXQEXQjk/Nq1Y8j7m5Hqfg+5ceyy31X5OPM2OP
mOTFcWbPz9rq7EhtP7TLhKiaC9J4lBKiuRTuinHBHGbyQ3GGLbEnAFsa5GGDSqZd700U+7bAdQib
hs7dLL3LEFBsG6ZXRoQWKRIp3vzR6a6FJuk17cfInRAL9oHOjcw3rHmfg1HJOfWnafgxO0z/NDV9
OIUbCm5527ZsoZ5ysEppXPSl/yQZkgG+Sd1tuYR2Lh/ilDPfVrA5mpFAwNywxKxKas8rPln/ooAk
lYvX1QRlzmeKeNpgcqG/wd1XrnU419wBoqh4i9H5+SlB2P7SVx95gsawq7dtOyzHpCjfUpLJOx2i
ylxffTB6BHRxrh+0leiYAT2+v95bpNQzhtU4E3eR2NI3VexjjdjfqkJnmWmMB3ZWA1ozgVNXQZxT
OgXaIotwyS0mMouIe721DnVNrQHlPs9LY248J+IkjmCcJeUI1XLXdFPsvCj2mA2iAfbRYsxLJ2i5
iidelwoTmGo+mH3Z7pVseTbihyr+ySX5JxqYNvXUfOxVzIRRgxDBqa4qimkmrTaA8gmtEopOHxGs
VVTb40hP4EdM84WIigxyZ7intR0/5pnzUsQoqj1GL1NpSWN0hK/pMEUGlFPdmFyO+yl2XhyMiBwn
HIu1IIGbsrt38kRoi1LZZDgfCX0iiLnIXts6fvcUWnpBun2sYRGjK8Zsgm3u6HFhwobn1AkyMAia
PVDrNtyHo2EtjEZWVAJPkIJykSwbWcUOUxUPCNEbdN8O5k1gPtlICOSxOLVqd3DFWB3GCbiF5IuQ
CpGZ3hwAHCvNfqeJ2OOdvUvy6ixkK77mgvgiLqGztgT3jAviDtxXxZhPLZa+PEmTDagagri23ktj
UvYIkm0snq+6MeiBZzNhcLcvl+5lppbrjjSD4cu1EMZpzjlF+4JdZiFGNk8+9blGB5BOM5di1Qe5
jaqnMF9H0ajHLPkpav06qQ4X0KyiBmS4BL756CIHyw7He2+paLeBQOj3bj3OFfBP2zfw8I1YE5Z+
dkL4Z6SMaYkqksxvbxk5ACIFCTAUJZuTDDMrWwDnqp3bD5dY59ZJZ8WTbpePhjKjjJYr1zzux9Hj
ZMnifWTYT00XXTXOYIlK7jhG6SdIw8gK6D6pC0yqpme/REYRMLfCB8HknxQO8Bk/pVvF351H0EqK
5Y877KG1waozg3Gq8FI/R4NHBu4+HbV7S3cO9/MogcojAi0ee59t3t1xa6rTqjm0Rc3pFO8cfbmW
cO6NU15oJYDHgsyUzWZ08i+dPzBW6AuNACZjkNWzWkwqBsmJupHq3ERHxbJ+KVQy+hHpV5u4Ub+w
SU7+0GlEgakHds9PrIzbMeX4587hjh6h8gRjJcI8q7BjK+SIxnuaD/2bo7TRVhPlrQRRCcbO/RWb
Na6v6HWVI/soHWkkQ1c2QZSHMSENLJ+Iai20lV22kyakTCexc6t5pW2EpjiB2MdOWgeLHqfbNo+2
Rqx9fn9FIELdFCrku2mIa19rn1Rk2LvG6ky/y1QssZPC1uWOOyhbPaenO84SVEOz+2lJOWI1I86O
geSdyIfxkllfUwMkYdcXp5lC+tiHQD/UqlufEk25AGFjdCEfZkMTIkBaQzcQ7SZw3d6oAaI3oYdo
7Kg6Jgq6qWU9c9h6apbTeJ9ksxGioi03JfdVtQEUTEv24W4BvRjMKqhz+YO86S4kOj8O6dFEJOAG
hm6P4QC47UPXC6Q77k62+YPIe0b3mVkL/DLFqrPNB5h7kTxYjnazdSaztm4030q4a0xZD/bY3bA6
4kXFu9giAgBG5kzmXKFurdjyktbhODOtywaPDw1dPs7biF+K2QVLiIbDZY1cLh5S46Rhogk9OV57
Ha0kABa5aIjVuEqFPXeM4+Ipqd4XrX8ena5A4dvfqrl+0KzkSJMFNfN7h6R0u9c2qmgfO5kAHNhM
frVUD6ldsu3qWKVx1ERFeUTnfs3m5KpENi0r+Ybg/n2mpRdOwb1iVp7f2XEJNAeKX9pb5pjPNOJW
nroLPnUiA3TmDgfduALACgQKRj5Zh8yw802qy2hjTOVDkxAYXGDj2Uzfb5kOGqt1Ryy/JvKK3ogw
QijKqejfsTlPhNm0c+jE+ZssM2UvFY+5wm5wd1RU5VHLvqtHeRoz1+AdJ/n9wbzsUZU+h2N6ImwD
4eEI4oXcJNrUPUXodaLtyCwbNqywb+AjRNmyQM8yhdt0nO1MgOVGB6scUGIztQzxvl/U1dhrBCqd
YGqUyt1UMMmWomf0NNOb4Q1fKIx+iwhPTATUvoHh3/XOkG80WhF8kXdHQ8EGkurxjvZbl4ktIdIG
e3MwJR8wHjz5DpePM/Zo4LGHGG2/wUrz6DodAkGuTr+xcNloVrzDHNk+a1SFlINzMCojP8+Sn1gu
Ec8ALYmTPkGq9QwHM/JiClj9upgfeBJJcU/7ZlsZ8tw78y0de4PfYxLBOsDVmQm3IEoNDsDHaPpa
NdkQyHS51G5a+OakFTg/KydUOS0X+lL6HOWs24xg86R2Uu2oYcNQ3D+LozaALzgUDVSdimKdSfTq
giF1oKwx2Oxz5d0uIbpQQbiUrS2/Ld72O4XNGqTcvRjFAPuLeG3ygEYpfdqbHaJAwOAJX5t6SmKO
fKEhDs/j6kEfEVxlVTKHFuhKBw61wSvk4WdedWs5b5hIYn3Y9BYywNqqy0PMNtEzyQBINUOINwd0
3Eb/1Ez1fsgQEo0NHEYRQVZaLiaBtGV+NAHfJeojjNPoPLJMXmnU/G3Wmb5NPPVYjfyAGB5/Jyt5
wTxzI3e3xmcaTNPYAGZWQWJaO4ENI59ABZE9sCoYcNKN+FKQ64Vjbr3WljGdYBP6ja66n00FL60n
AN7tvIoIDb1iplGzjTVlP5ayfCpJltjWawTEVBZIPzXka7rOPAsbtBlV8SQpe8wn/JWzKsRGTYZo
2xL85XMqMksL3BhtOb+M5p+092ANjIuNONwnTLLbrNllzI28ETQy9n2YV4uiul8Toa+X9kRJX3TL
+viLatpwsnO4O9Avsh+0eQpT5rDdGNsf7K7MK/3yJ7bwxIx6ap2/HzBNvdEaYe0kMCY8E6aWwWv2
K+KcutI9LIICTbdw3jJ+iZ2z2VFX3FZxFNJ1BKSjzF80Ktdo23NvC8/D/XrM705m7odAW39Pc2Kw
qBaYpyrjbcehvpTsDToemZAngmFkThpsZW27KzSnQ8HICJGUULN60uwVzDAOdYC7JXt2a26cRpdv
c621rlX6R0HoF5jAMZwm0U3J1TfDSzjsKT7ym160QQyNe0Ba9j6WWBjIp9AQRow5wvjpRe9VBXrw
pin9EDrk+aKF1a8p3VG5KiByPKbRviY6BA6OuVQ1NgXqh8BaZ5dGVdw9Gdw/hNuk+5nAcCjx5khy
AsVBGQIypd8zWwzYSOKdULwC17XJoFOKJCxHhTDZGEikauV7hCJsKjpMSnH8h7sZKD7KnqD6G4ZK
lq6XJt7GUFvhD/1Hjtx5cuYAUbN5xlBaRpm4CVHMuENsdAcODAEjW4oMddF9XhEESfMDrxF0vEWo
hJsrN/hC6rLa0QiXntpWTVCJJjF0GfqPoYQHr0w32wmX+7aKODigxBOjDi0bu1hr3oh5rrdTjwO0
SYZj0cZl2BbRm2ZbaKTBgh9EKddOV38CJbtKDSwyk9B1qiQ20FJQJ0RJy9KU9tHGzIq9p3XzIWnt
jLHGRpAzpcZuXt9aqUmffZpC05mwHWHn2nc0QuOxZ9E2pIViteiEj/dxDLXelNvIVT4wM+r7ZBpp
q8imG+4L5sumYNYy50PeaciWKRYLZ21LHc7InSl7lKxjiTHZ4ZQoOBpgOjHm5+ViX4eiPWTocO4u
bz+DAAbiVHJEy079Zxkamox0an4KRQmGrh0givDAZm5y68bs0V6c7RCVwzuGA6ScqX2wlu4wdTD9
mc42WESWFwqgK8LUq6PGVWLh+QzVtaE10hH9ILsCB7KqEZI9qm7s8fTaNc3MIMfKNHtDta3s6NbN
cKngnbjYSPiolF/lko+7dGK3IPdun9UQ7F3EYhWXerHrteoV2S9jcfVuD+hDcQECTlJcsF2ayAji
eLgx9jOcFBXWcYXjPykunVawEEPTKhTqEiGCXL/k9ExhIP2yqkBS+/SNvZvaLwdyHxux2DoF/G2z
8N/10LHIF3XcEOYvjjmbIcFE5+nZetCb/U+7q9Gh5R/1MnGTW50rhmPm+6rsD11dPhuGOoWRagGf
M18uUABFPni+IinrREDKrjDE9OdmKFFrBbUBZiHkx1gFHHXAu68LrF2EDvqRvYkYxfapxi2/Ngx3
b4g842ve2ZZ5oOPEI2YoGzelU91zMoyCoUc4HUPaETvCn0zIHS99Es/bJImSTS6zD8+Zxy0GavbR
rOYP7O0Tih+YKBNvDmHkP4ZiOc/TNJ9NRXkblrK7kxRzSSZJCtMysJk4sTj1XP06Dr9L07COYHAA
W3f6uWWSDJU6zc8Ra35b2GkwCUMP3GnMTm2hXshfsl5GGXZTHaPL4J7WQ9FuB7Og+rls0otKvydJ
M2pTuNs41ghsGaF7nE4g9UFiudD5iaJBDmeYRK/w9FOsV5B0GCI2uncErm5fsj6Nbi2BYNhuyjdL
y8ReFziG8qxwwjpehRu5ax0HzJCl73qgHAkJPcIUH5qjvFhqgs4Wg+axNosjYNhLpefJWxa1D+2g
6W+837KwnpwYs7Cm01cNcmrDTEC+pht7ylMKR0jHa7sCTHJq6+PfD3vdfmmhrLYAHlXOe3JojsTb
1Ue3MSlrm62vtLONC8rSqek++0opAkUYX6rD6+liMvSNHZ2r5UmZPlOk5EzZPT5LzdzbelleyPt7
JZYaocwyf5WajYXLTC5j1xzcLJmPuadkVy1nQVJVddrhFeQciFemT+LfVXLQHKxvoN/iSKCotmt5
0jdzNwIPjuJEDG3J/UCpnqPEeKgLfbhOpAhy0pX2ASM87m1QiINmFubzuOJaCIOtMGkX85kI7z8D
rZir26oIkrJB5gjRNhrVmjD5nw/meI91kxW9dd7bOXIvKQEEXEGgzcJT7i0dTWodRL09nU1SCDAy
dfJqK9Z8WwwKqFHAVQ8uYCyFmkiwtLinQUB21p2a4YvNZo4WK3lfGovcGGnzGwzOdJS6FqHHFD+Q
Pml3QoeWh2ZWX4zatgOBnn2vj2V7Qixj+SY3ub6JxQVP0k9i8YNRNdUj3jdqEZLM2LexcSZrozxj
6ivPrUIiah4vSyCmqA25xa2gPotlSZyYYjoviYnohxBvuGRKTamqzo9Z0TNvsyizWU/jbiF+4tyt
ch/CRf5IsJ4LjnubTBmVm6xQX2duSL7HQIK+p/pR40psZ/7jpfOWq6nSJRRFKF7reEyucax6oHew
waQrafuk7vaG6vW7tGj+8B6MNjSxt1s26nNL4dgpa2j/GaARjp1mdvfKWradyhikpfa0hxUCG9WV
z4i3+gf92kwv/PQMdwCvVPk1OhxjLebkemIoyUb54hUDB6yI9kmboPlytA/0vTKIlRPt3rFf2W6z
IweZ276rt1u8meMmY93apFrusNHmvIWINkiH2tssYpmDgt8n5sljLB+trQGLHHTxdEJqZQf6JJTt
3EVIwp2TOrrsG01/zmv7vejBixiAB2xbVe03KBX3Iplg7YkJaSrjE2vOvVt9XzarTcXbBGFgvK9x
BBmysJD0JPfFSJatKZVoj5QWfcxYk66ls7AWwBabokfqwKVWAc+9QOwsJz3W3vCIcK409pMaz/Ig
MV1e9Tb/IoUpOVjkqMDlkApgGizV6YIuaZwHVHkzb3aPYe2KlfRtSK1nE7wcoZRFgM768P3RbODB
mkrEEErV7Nd1Cz4A40Fmpj7/R9lxtI3y1PfegSwpO1gD1EIdJqOo+2iHTiDfovPukSeUOzEQtwNt
CaXHNu3iGhIDYw3OtU1TchO2qlUiMWfNtavs+u8DVYGYArws2nGVcvy73skG+rrqiNP3Ti7eGdCd
C9b5w9AQjE5QkApQpapHMQyfzaS4YVJI7djNBsyu56agslhv3YzsJX0lXsYFsdQ8JvDf0UEFroDT
0ziu+vnRzQBMtKltz7qF95wgOtVSjhFiGX+xJGPEmIGz9cyzojwAvtHGTT7wpqmiU8EerJo25OxI
Gww2p5PdFuAa5bg3neVNQZe34cZnbIhAfzVdNJFQF08u/sSQlDCC3gyaolwBvoSQ7Zrl6bg3Mpwm
QpHJA8PpwSvcYwlycYBDnR568hA2Y58ils1LE9cZ4EBLWVy4SjG7pPkgrsVABdywz2opLbYROlB1
bybcm2XSpRu2NTeNZvCw57Ue2Tfnpjl4YngiZnEH/IZvBqJrk2ZW53NDrshgFPdZsrbToQw33hxN
rRmO2AI3Itd4hyOmGEapbiPiEYn06Jq9AOAJR670DcnGVRBBtYdqz6ZK5M0jbdiIYMtsD4h5o5V1
V3rgNqZCMEXcPbAM/aHpDCcVvJzX5Fve2eh28M9ynLV+ruKgn6s1vW9AS6iP/SdQSfdo6fJSGqUa
EpDD3dDQkw0+qN+1LTFKWMboe82jUicnzYYyri5UQLTB0lLkxnLU+pK7uo6FtBWSeCwbpZeGkoy9
UuE9qWC/0bXfrqk6AQ47XM8lkSDryj1LtLWJ2U24JOaVNX51bLRdqASi0IKx1ysDsVqh5qsyo97m
jSvvtvZHpkibs/FIPEZYruq0JbXsAwNJEfJfrFGOgJj1vG8EqndZf9S0Qa/IFfYFhBNBPkwh7asv
WaR2x0yIQ57wWw96hnpCEacWf6XvyjTdMVLmJBKYr7yfVSZZYZTJbjQzL8CbABbP0K48xTR0gwLR
qGEbRThpnGRxAQSO9DPoW8s5q9NJI4vtHLWCsi9yQizHnH4XJhL22HLeh4Qq9Nbxoie9w46TOtS6
E2dq70eApdSEoFkSeCYDfyKyMfvBGSklNEos10pWcIqnOp7E9dPvBy0ZcmKGMI/aiwKeleChFwZC
Hd0V0S5zWOooy6WiNdqPjnyoFVmcsrRx785gfS2FG53qsiTiStVOuDPnk75kmMGr5jXKgb7MLiv3
ZmU7fuOeu64EMFmqfZTA6+nR/NNSs2Ds3eKZjQYjZIsPzirdATVr5+HcWOZQ6oWNtHh4TRfVOFnD
wu1IwKabCm+lNj0oZI/uSMPMffyh2C818WSUDZLrTKb6lmggdS2iJk9MWbKN1yIJbVHKBBHLNJPK
FOR9ZBLzya6ZmXcipqMtCm3nnHuoLi3CRYJsKsnAofdiC8/7lVciOy4liXBUs/FvSGWl2u5U04Fo
K5jwzeHDMbTkZZBi05PQ+xEtJUIFeVm6km4ei+I6s60SjhN1O+H53iZKB13v8NIVTTRxcBhfbQeh
7MzR2ZjGo5z1BRIlTnlpDH/C9JDp1cFzTJwWLBMNR7uPeP2Er+inhwPJ1+bxa/3fLKNQDl4Xknz4
sQZck3gA3GwjskTirmRMhTmXq9+RCIlPIXvyzPTE+H2eE0c9tLHDXLusTfGG4FnAlTIK6W5n2pM3
WR59DUjQ0xZsITWOoqRtiRvIiVMwc54y7u6+1iMVQWH9u+feuFEId/BpBd+ZbvGoZlN0ijK5I4pw
CtoOyXiKwt8HcvL1rvpDSOpyhvjGHCnZxXE7rciv3XqYTNHeeGK8zvOA11wDISInDkua+YP1hbDG
JHqVUaZsajvS/ayj56IY0Ayk5ZMOo8d7EFLAxKoHadmcAXJrNM0+pRd9ZC1h7XF6j7Fn+uloPQi0
hvb8p9E4+ZZyjQmawJCF9TgO5bVT8vw8MoghlhI99hAV/5gcfxV4vUni8naIDbcad4y8a55drzM3
Iyl9lMXfpFF/0Jf0aauvuaEy6ykCX7Md7fvZzEKy9x+Yt7/WJvX94iVs/mOi4uJUoGGTs8hII28m
BiCp6JrvkahWLSsAkdiv7SJ1vLHqo9l8qDnqc61aY3tACwHhPeORXoFPHYaWIZZnCuv0VQ6NIDtM
22KNZdmcNOFLZdqjjORlsrnFu3uCD8khJPsR7TzSmDKBujVa3R+V4qIQYXSIiKuMrBSApppISQXM
Vps/ozSfUk/shMzxyzgXTu6XsqKH3IxLgN9efZRq9Eg4fkKQCy2BKM8gAnB2Oxq4hfVQLIoSmlb+
syfb0J+9VThsvjZj+gx7RfeRuy/IAiTplFVxeGWFf1pkl6yqQvYpw8Co5RoXxmTuNeP0Pk7c8nWj
P3YEkHQ1qm8piIVFhrt3DTEc5gRWpijiW6fZP7y52Kb6dJCud4k0BRS9sG6OTu4To0oAADul4ifr
Jf6rXtboHKtfjLG/E9lDWg2h1QLmpr396siC1B9iF0UDQ+Ix5gtMIr6lz1tz7ETAvP05Dtq5F8xM
aKHpXZp9YOQvr4x3zZBZTBhzKGLj2EipXIzR+Cit5WxXDcWXyqlTMmLfRvOL9op3xUiQvkRnbuqE
mJG3QJKZ8qFW/aEt4wd9tn9FKQIfZXjrO+eNfKudssSfhGP8sD007rOVsleTetIXN2O5rdppnyTZ
3QI6d111QBVPGVrtVdt4yq3ihs4N8ySyAAKbsfHEVmsgjYRAJPv/sBTRoQfet6Y50EQDvVgxFubL
TsX7gAelJHGmnH/OiLDThHlnMuoicJ0XauMx18I1BhrhB1VTdEe1aa+86bSwUoaHWC+m0Kps7qet
op60CokKHiFtZ8COnep00nbuMlsBQDX7r4onjiAScaS6128K2Vx5tWRQd2zIdEBgvmIq6Zoq3+L9
h7NfnSyuV8c/0LI+SZn8lnFaPCvu9GZ0yMLmukpvtMrpAf4njjqvrIBJiJ5aVW5KrKr7Kgm1aVYO
llX+tE1qrhmKIAijdmPJ2flZk+Siswq406T84g52SKyb2czySrnPeeDO7grvinKRTSre87d/ZERX
hNKlcxBCB9l5gSS/Gv54TncpjGw4NFNjbjuLQa2KGHTRIdpBb2nvZBcztBIQphCyaM3iPScEooTN
E9Tj+oIrPyiT5jduaVbWIf4lig+Z5Vczt9NTFVu7BCSMFAZr5AhA8kP8EFVyBidLXrgEX0bRK6Oo
zopEcIun9mE/ALW5avRT0hTmW2YlAj2zrqqLsJ25u5/rY1ZiFpRp/G6n8W/NRKbl2BrBiNO8rTT1
1HsSK11l77q6ZWES/cvi2o96h8xuJpHahLWi2KZCmuKky9FwiyrQYh1sOS23ohhxICeIp0lRvS2l
erA7wAEydWbkBUXdvmpLZvwsTPAdRx57l2zAViWAg9gCTKJz8lZSTITQoz27S/2UDDqRHvJmsWfM
qkGmXCNZ8LgACFt+Vzqvu+QNoszS0B6+HxRvGI6pi/AxB2T8+zXMUO6OjR1epqlMhikdgV6pzGpQ
D6166xb2jKXPr5ZWjBerPsWRStRd5kWHmtvpqMxiN/XakWgfddPZw8u4xN5Or1owbkTOkZnqz5NT
VY9WXh/7yYzemoJItdQR68rFdzm1VXAtemFn2/q+ndX2Mspf9IilV5CTjQUQiNlC6my95qeadsO2
wAMFtOTj+0hOAsvrKRsXEZGjgELFGQ1wG6hMO+eEFzLutqizfwndabaKwcEIA7BrvNI+URaVsgRj
gdTIon/S8w1sfj2ji2/TytoC1HBlNWYbNkzIO6+KcFQut7FEujS2OGIM2W1ErA6nVh/bc2eTR+/i
MXle3Aw0n+XnC94RQ1g9/mHpJonQdN4XHB9MHk52h6XAfaxa/QEJl3bNMJIHLTZgfi4Kw67lqml0
kyLEPn1FUtbDY0XlMYn69KAqA7QW7qWrix5VnyfvRHHECyVwzkNnlu6aMY3Klzv3Wgz3z9fqzBuZ
XbjU4CK2DVfVTabKcPv+KO2cjyzzni0izEOkfOptyWkU9St+jawZ6wtXy3L7fshNa7mQJ7dx12/D
Ec8k2lbK0fTq4uB53Gg8q8ZqqVndKUHH6hepl7/g3XAuuVH9+P7HqZ/nu+uMx+9/M9WKe1mKarbW
zhZVciAKbcV4Zab2ZYpM+9KPThEMeXZT4oiw1Vnxrqtp5FqJHF8J0TgqrqErXJN37VkvABzKadMV
KruUMTXbGfBxY+UQ7yjOh+hWko///a9W5eEYid0HKskPkE/VOeoIJKsrvkFzk/ooKrs6thibFvJf
icOKiIWzefokSb8+Tk0FZgRd2ml0bnlS5Lw30iJUzAkdaZMsZ67Y+UyCn7NftOqklll7GjSc8wo9
kBzktXv+flhquwQaWLZR7r06A/2U4PducxhUWM1exXKQqtZOA31HZVBgSJl7/dyYFm4OpThYorGy
o6z1tzhryJdLG2YZVxztFN6WHp/z90PRqP/5kYiMs9a165oWNSE8DBT9eAbONc8S5u7vA+LHfz5d
7hVmsrNGaTlwucmMkkKlkaOYolBYv8t0OlIded+h0xms8/dDO+FRp3Vq3saeB4Lw/UWHZbKpJ6xo
vJNdftlDQQNQIAx++kJEOhqc/MRLjOhbI4tMW2zIhezUI4J+UOW1hCHbeCWvb9UiH1K8xgChVoat
NZRfFakLu4Lg7cCMog5Nl9dfu8GYAsL0QbBJ0GiwqgeY5AdsG0NPAlVxa0UXb3XkChsIVVaYqCVC
Mtfw9aFrx2Y3HSYvmzejFcFxpSkIQCl3amGtmSykehFhXO4K3fPO4wj8pbrgaa2tz2fErWyRzTPn
rgzUbgQ3Zc9OamgPwqKaLQUt9SZPqikolh5RVefMQAYR5QsNUI1HydUKxIUxGpytRr0OL2rUhZbE
W4du99SZuExxapfcXXrzqExEBM6LLU74ulICMc3yAjA24TcQEsSq5HRZHExzmlfc60SvwrarnYdZ
gI5Y1UwMyMTgzyHXrend2dmxQTCoGevfoh6lTU+J34c34V/AeWv+cErjGUWOd6l1vEZZHp9apdL+
eGUfNDNoKxfsYUw5tchNfRVSclOuWWd1DBHDqPwmieSi6Er5ldfGB9kp6me1+vfVaMzfeYo9vy90
LnpASnawqQzW2vCNLXr5SC09sVS90dwajf6dqI/ozLAHGPjZIVPELB9R9xmncvR0rAhivkYp4RRR
ZZoPFX9+kI9O9QJu7QDXYW5yOhAVM3e+bFeRXzpxETVqJgKN7dNooWElQovsavC6J8NayDcxiFo2
3ORHt9Q9UhXNfJ0r5mWWC+exEU4VQp62t3RGcVQVIOjxmpM58vocaGVqD2ZSklupkqVhZtEpVZLX
mBz7e5EU996KtZM6TMs9yYiC0sfp0qruckdFttwFsu2NScfPtoyxTBRE2GxzvOf3MomwrlUIX1o4
ADah9bt/FbJzt1OB1M5qkJj6GVlTvk5K/cHGQnr/fmiixQsJhETAnWZ3zXJsnAVLCShJIchCd9M/
X1v0px4bL5CMdyFNwbgP64Mks4JFlxT2njizv1+D1PviLIo3XkfsC7o+884xGV8Goe05nPpLDGtV
cWxBRSLcpT+DvqcWFSmh5LOy61eubxjd9t7k48Sh4P4Z9Lm7k4yBoqWy4K8tr7vX1nDJUTacvj/7
fig8UHp30WAa4sJDtzIHWab0d4lg6pa53NP4xCqb4f79kTIjc8hGnFgLHfNN349nfWnlfenj+jCv
z4gmI3mncsYFbiTZqy2MXw7k447bCA5zjPK8R426Dpkk5B1l7ngn5EAJ4ZGZGtzyauGUuPcllvg5
JdOixh6C0NyJ2UpI9zgZT425POXDgKOzN9OzVIZ/Hr4/XVm8s6EbyBf0SN3U8OPncn34/siZSf4v
+qgLVHTkJE+76wnHQOZ0qNmnuk7Ofz9EJ8vC7TJHpF6v7a3RPo5JH5+/H1qp//MRpmA+GidGR1ke
tfWzBBziPBEy/vcjaZgYNlhOAkT28P4LXl+SpJI04G91dlOq3MhxkSc7Whmcsdw3OobUfsok0SV8
vVsfvj+tsvapiES263iutzzzvyoX5W9NmsFiE2zJbP4ke6W+4vVQAgZEPIt4GS/dMpWX748kRP+O
We/j+7MI191myHoFw6ysLqKwqgvOwBjjfWx+QDm7u77IWI17JKmFpqprpjwPVqX9/aifu8dILwQE
kYmqO8d/FE/FhtgMsbXI/6HgYvgshJsePT2ZWRRIYPjucvqnVOrfCpO+/k9tVv97T9W/FVvtfldr
G1T3P8us/u2bLk/b5//5Df8ftl1RofZ/67tiNPhd/CSkPvrvFVnf/9Hfwiv7XxYaZpvN23Io8bOM
/yq8sv6FXduCw6Dwx3BUW+Vf/im8stR/aS41WA5loHTx6R6/Q/e38Mr0/mWaNj9rrbiFNXfd/6fC
q/9g7zyaW0fSLPqLMAMkEkBiS9CJpChvNwiZJ3jvEvj1c9gmoup1R3X0fiqiNmUeRQrM/My95zr8
SfXfU8suWV4eTm1+BpAHtsADyxrkt+TRGf1IZA/ItkVHVK3OXNYPYAj6gvwO3TTHRGR4RbFUjxlN
fGFB3qz8F11PBaPJsIPjlHDYxyO7GbxlSyhZP9n+lxG2IMmAKY3ZUkCb5ZIdurwJyME5h1O71aEJ
l7iifTWWFGuEyD8Hr7tjH7VeDM6MxZqmtWPDaw/1WyvqXVOb31HdtNhFw/PcY4jtadkBISkn+SnN
9khGxF5hft9YMbddY+vTKNWnFVpBgvbgKpzCO5THaze+AI2jqd3YSffUeUzLR+bIhkH5jdMYtcm8
hhLE6L1AN4aye6jEjStntCDJOQGYzX54l9rOno7uWpfuwcCkdtMj5YicZlxRbZmBFUZvcPfSNaY9
tq8bXTLjlQs9LuFi1SaBaBZUxr2PKI/5IpZ8w0fXGpkIkxEMbBj2ow2ZvUDXMLXryvum1QxXGNbN
NQERIIR6eSG4U5mFCCoyMIDYdltAMBA1fLwvUE6q+ygjmdD+ybmGK7N99GfzM7bltGPdd5WJ7A4r
QxiQCjA1VrElcEAGAKuRUcUEz4KPIkiji77ZynSbIZ6odiYNqJatqCzmJ0nxndPrQoemupWvF3wP
bJ/z2OKLUlGXriU6N8/8RJa7ig3jhqPvlCXNo+fky5a85MdOu89mEWGqXUIRGB6D9AgFJfmD4Wrq
kHpPQ3/KrOW7RWHPMmrfgnBPFs2UMdpgLucDhGUGJFp9tNYm/EYuBWSmji+UxkdX299GBVFwMKeG
alS9gDn4mH2Dj8erb4cIHo5iUsAwjWe+EMt0TWIDS9pGyXtlEuLYDr3cFg7WRt8ZTmEvuBF7/OFJ
DQRn8iDW0CAoVH2NVoyHlESxz2UCiJn0N4FBd6lxXzcNaMrFszYuQSsen7lpvFvZqyjaErr68mwB
FNzHghV5GMbbVl5yYTYqTJDm4MvunPp+0Jg5K42Lo0c8X4LgGZZxh9EBRZKJ+KHCQBWN/WVX+tRo
WCIO8xh7FggCxhhi3heu/DtPTPvEb57sdM4R38XMo6MYo7Lz7A7VozniBCN66EA4yUnp7D6PR7wt
1UZNslkb7eNUn1TM6j37cqbOCsZRRnAgT4mFkk6Awl1J4V6PZfeigPF5RfPsC7wtMeSDxLiEDIG3
lmERrdgDvzgGvybTIO1dNA+dxWx87sbrXjIahE58KqFZZlb3iVIZ8/KwbMlU3TqXHztV+YdF2ROa
A/MJn5Qa7NDaPjVNfIa/tA2bUeGqyb5AuLqbAawV3XD/DtXywMezXpzkIxMQFlBu6hqP5sD8kqAx
REsXrSHCRwpk3/psxwR8QCECnckNSR1PTtRVWA6mdXQJlBvSjyrD3ZBr56vMsdQXvjYZ3idsTT2Y
tVSpNzJrX1tRik2XZddONYqjNXWE0UKphRi1dvv5NZoYq0eaTCaJ17BD8KJ1/oHVDUNWGr/EHWLM
XKXdxm+Ht4z0uUSgYUZKmBbjbSTRq8HQQpRvrUDimfgBCCEHqn2apcD3AmoGgezFpwsxTU7y2pDk
DllGm+1TD3koBQ+AnoqhIDIZP8euFGt4WWAoeNxjZoZX0+Ja/MPi1bgGaSZXSlsWIkJjPcbTTz9Z
eUDIH6sRt3kgZJfACzg6ORpcsnnQ0RrXRe8lWzb6IA7SW90iQWkV2r9ucgWbkn5vwQe32+5QttUd
+pkrafD7QLKo1n39QxTg3m9A8jJqrjchuIBkVO+d6bxlUfTJvXNC0X1XXbq1floeUUV2fJgzV00X
1i4CeLnNFkkxZBbDCivz3sAAF2QtsmrsSoiUO+9oIGrGvA8RDLxIegqMdstruS1C6HhAjt245kPp
Uz6NaIBQCpgvFmALkuDOPSAEu2CHZWQ+KUweZrNyDKAT3BJdkyHNZ6UVm+F9f8GhWMvHnOpHy7ps
3UldDfQwgUNK81cYwPk6jGswD/Oy5QQikiEcd26G/vNyclHJ19vKUUsQJpDaDYuFryJr5MyhbOyd
JjnJDMKSYbVXIWvLmsCTdb8oFC52JncMnTHFDOQYXJTnNY5a+HUXhV15QKQ2nW18mwfbLpjZmGqv
CkQJWlWMx9xLxFGJaQdfPEprSH0L1cnasuYjzM780k0Hpp3S6w1AlRSYcxu9E4gxkoSiIhjvQpXc
4hNKD3Fcv6EAfUljNyEZoYt2TZRfidr/4So4mxV+0rR6DGGv4FDH0KyJ1QgsyRBc+B9R2d24zLpv
7KFNn6s8PA7GcEso5/eSqrs+Exuf/iZJiAUkQeIVo2PMtYCzPhmWJxQ1iBXqq0lqGIp4oSLFTerF
CJVq+yvpJDycrASn3bO2dob7xXSLbdgvx1JRxVv6xtfeDhlWxMih/KmwESBeBYXlJz4I8TZxdsIL
v1JggOsmG7EHzB/VwBLU6mH/p/GPE0Wvtc7XGJaeI8OGC2mP1yH8SuH3p2oGl6j9AoSw370hT8E5
aHqkdbrTfQ51+P/L9f8QTksN/b//DID913Da5Vf7+ZGkH3/KpuV/+XupTtVte75nm0JQsPvsYP+Z
TSvl/xAyi2HTtkkal3/7N/8o1aX1P77puDYF0j/+xT8KdUJrbR8YnoKBRK62bdn/TaFuX+rwP9Tp
wuFPsdFKKsexFHjv3+v0odWeuKzWFGGa6zBRW9ueAaDzJW4lhum2QrBkjW4Pkxs4ddxNzBzSG8oQ
xgQTmyuDXLx1bhLYFRuYlNO6OSz9ya7w9BpgXhs2eBtIn/ve4RLIZzVsLuf2aKS3JkLHA7stYGuu
cwCErP9DRLT152xujzcnaD2UZXmSlED8Mn8O3V3KHOAqAUXQWrw3r5nPMVYk0/fOvXI/hBwekL09
hxWjLtF6XwDHkW1gT7eHN+gfv/7wSPyjxf1jBvClIfvjJ207hAzzBPgOqExFb/ZbUHhq5j34dI4I
o0lfK69761R1l2Cvg30zIOTdU+3uAA7jV9BTfIgJrqvS8Rpd8w/xrOkaq/QnrEyuVey5PjsvBL0t
86c09lBhARXpydh2MVcn6tuK1QuO6nQzuMDwJLPNJdtUphjwMgLHTJz+zlgU5U9i7CY3f/nrt/p7
1rEjTB5n3qvJexWu8P/8seMntLG4sICySBg+iimSO2k+uzMBM0XSX0DDoX0EqvLXr/ovn+/lVVHh
KNyqjmuZ5Dz/MYidau5C9EfU1lnqLo25MFNOYBKN2uCvX+i31tbm7fGdJSfGxCHqkjL/5xfyKgoz
x+lNFG3jHk1Vs5mMBDUzVlyTwhAxng43//VLOqRQm7ya69PC//bssBR2emuoLCIp0+5ozC0o9d67
8wuIA53PxlenXvUfPk/rt6Ph8j5x6ylHktvu86FeEtj/kGxv1bY/JRN6PZte/5CHh0q4T8irj1Od
EwWqbyp32UUW3LqKauvvIyFGNf8+MvvfPEOuTZvFWyYQwRS/nUseTgpo8iVcj4I9QK31fmYQmZYZ
nIrUfqpcA7BOuf3rj/nfvajk2L1MLyxLuL89uEaoQyQXKf7DHMeveEQRcESnvy5H+aZHfGeLZFjx
169pCT7GP5zAl4+ZJCjTY1Aj+Kx/Twb38UnZWZfNG1c270YSndtInKsE5BooomzdFdMXVpWTsvJs
zTLeNRgRsOT+65/i33x5LqMiJkkkoZt8f/78u66pPbzOzfldJ2jMIVpQnPB8Vcmvv36dyyf425ul
P3eVzdLEtzke/vw6SvSpuRDosUGxEdQ5GAyS/OS4vzzNWJjRuEP3Eh9//aKO/JfPWPIXJ7DgYLAZ
Sv329iIMq3MsIX0mEiSJquK7yDAQQ+LtdAkKthxYGKPlXVkUh6gGv3ki46CDaLeqEhDYxR2fuF5H
WU1zyF4p8cOnoqUXBKOImbWE/5Q/iSK+LjMyjDF97UeQwQSsooYBGrBaDPPJ/RgH+7ZjLEav7H9b
tbgFZr9KMmOns0fAYl+tlb0RZPJCzsQrEZvvOs1u1EVZlT1GjTPRA2MGsWscr6Nea2RGXU5l7rU4
fvLc+vAq1FosF0o7ek47/YM3nYVIVdw6y7hW2VfMvavJwPZV8iqM/MbPkrtGh+d6avfkxhoWhrq8
J2DLvPcs5zE05wPrxn3FBteIUjaS7Vkmy9lc1I3HnxEsontoMTcmIXrphgTP+DSo6MoSHkVrdJat
j5jYa69rWRwhSeOFDdxEPE64R9aEN3lwpFpw5LL5lGpwDlIbZO6lsAN7mrsmhnswQUKAft6SycJO
gbQO0STWMQ4X2nuOrqs8xEfU1E/J1NDjq/xOg6Y6JrYKhAmTR2TIN6VCU1VFQ3JqTJPIS9v5meyz
W9TkbBn1+9Qh3OwpD+jyoqsqHvOHWj6HkovVmdiq9S70Td/ucPeEPxm7cEXyQ+D5FZoEkpbsEIYn
xyLQYZtGBcQ+JMt5sVkEQk+ImX3JyVmbNqOf6ppMauCiKZaRzg2fsunqwsFe96ZoN5NpPMheTKcq
xB83YspPU/JCDeR+B6c2Xr1o2Dk9CENYSqRP+vYurKYao3wSbQHKlKsEORb2qHAf+TdjFBPVnLn3
ngk+2+iJdBXstRIqsZXjjMPtov0r3jJJ2yHutybXxz5fkhc7bF59N7rLGrExtU52Q0winJbkYaXm
moz0+9qfHmzxhBCqfzBcXKrxd4SXkbmACX5OAGVf5HxwStvcmX7JvMDOzWOcVPheUSzSh5c+Q6lm
dH8ujfhsskfCIJp+1f4CZp0dmIG/6iZBSWCKEBH+cDa89HkwRhRhvuOuLcNu1kXo7UQksDwk9VPp
z984jp+zFkgaBE3AKiDRWJvzG7Z3eULIE/EBzAik1++RCOHwGacD+mjoZ7aTk01gffi9E21NsDU7
jvcb5JB1at+xrcSXQ3/Wxq7DlLgrtzmVDoKIGLlZZy77Kkf2h/qy2VgMR/ExkQs289jBPJg3cj4r
m5kj5+18zaA4sIdEv5W1uGc/Cuo9xQsXVmRimFiItg09Is8spiTUELvKa+o9uvrhgFvf3c5kUGTK
co9lmN3OuJh3ozlhZZ7QQffE8J4s5jHlvPTX+HsYFfgNMNTIeiPGmCrzSozJq9nhoGmrVuwM2b7N
ZR/k4F1RgZiB6WDz6K+nvk0O4zj+wt9NcknXvTMoJ0LEqod9JxjDL6l/4fnieGRFe+8jA14BzP0m
OvWj7OybYg5sfmLkQtgOhjx6O6tcLJsO/eMS9cRJsQ1c5Q3+msz8isHAE0AZMfFnU90DSTRFfyaz
0UGjFwO2HFTQhPoHGniBU9+5z13kVcI4Rj3Hskm8zSpJS1KCDPAGaVTtXBP5QF8zskGoiGrPePfq
/FZNWQhOHjvAlGGSdNr+ync3zixfdZFfzyXj/PC1jAHApKGHwMcaaFnm16q2EHRjPz10nT8/zslN
fxmlMRZDmTAOITZbgHGMoSCFS7VLrOaz1OnP2NXpbRtfVPTde/wuhbiLojPP3QhbqH7sU2yiAGNC
/ygKKNm9EvPOdNudV034tzU/VSxTRgcQQK4jTq17tzAhb3HmR2WOid+s9VVjwHZu6/6dH6i8ypLS
Q6tJuIZLr0/wDvs9gbhw5dixt4loE4JcudXNHDtOYISAukZm+Hhrc1Jt0JfBxyVRkWnjMC9sDYRh
7FNEj9FQm7sRZu1RzDRoM5tpjOjbicSE0EYE5cmkXquXsolH5FtWtBlAV5NpNs34TXChZbZ6FlG/
nZT1EloKTijH3crLzSXw2hZWkPB+DX5xhHHzNJOERzxWBBu9JXTQxY5AHBtPwCr22W2E+QQCJ/Ny
uF5spKWf2EchCIYzqlICmVr1X0PSXWvxbSd2T/BXtUW98OXZSDvjfjwPUXEbJb1YMxC6B0sPky6E
oxw/ZLnxje40sEojP5fTQwMkcbPApQMoXx8lyqmtisfHOb5Y0HLvpcuBIFapiyPG/mjmRV54US9A
13yiwIs8cAp09w17KFIN5C1qkNViP7Bn1ifd4E9IbHrkzgtnUrc5vwlUJZ5l4lJAsBh3/NeR7N5l
5x+tvnuyLavmMVl3Er7olLp3oFKukXHBpsuj71rtjFns5sYw74tQvHlsB7DOE5bke/kd+TikhaXt
hgxXmHzckisENpcv9MSOPyNgY9xLuzvSZXxm+bJZTtit2Wck6afrN9PBjvwrkNrBpBgpd7nLI2PO
v+KpACwJvDjoMKPj4RaP5BY5+7+u0ux/qb4xn1EAW5KtvpRsDf9cG7KYxM8SxT2XDwjNgcTi3O3H
LZHx8L5CfIjZMBZYeakvtBHpg1FTB122/1jZ59M0k4CFBxuopOIrwN2b5mO/7+thRn3KADc0y5My
ABaI7nUZyu5hKOJP7EYbP6zve8SATZznZwSSv1xdZ4eBUK/I8z6WobC3zLCjwKsMvQ775irxWuPc
vP6Ht++o38YVNrMYBhY+vHIB2FSoS5H+h4ZrwJzGlB9qrjZ/WQl6RoIs+Hp03kdVpJ+g1PTVgno2
TKti740N/GquXkkjvZjS2k0XJk5EUx7USElWaTcS557lwYCQIjKUH7SF2oW1+oEBMewG1SMGt1Hc
9pB+FHaVGy+zDnxcDOD9pdwipIhPmuSx1QTZc23pajwmJSQJAR52QzTZpSTM1OoGbY13IMo8C8am
cYB9GGj7sdY9TN68WSpUF5NQhwVgAwQa3az7wloONA1XYVrWeCS3ipMuaBmErRbJGNP3xE1cVij9
jCjc1DeGxbQCws5m6NzinnkVjv8KUF7GDLqNumTTy3hCAAEFQdsFukaZvlomxAgkwdkRyiCyaa77
xKXEKcvoOgPOuerGaTmgg6yuyC/9cb3+DfxLstYjl5GzGPrB/FWZ5si9Zg27ligz6IjtOuP3sCmW
S+3SmqdiLiRibnkcpu65qUW9EaBBuFp7sr2Qe2xRtMr1jLMTfeplB/YhYwFsggCdDQvJZpdaotrV
hFOyveFnmigfj0tiNFdROB9iZlo72CwqoLjPd+2FuWqcB13rfRVP7xXG1rORUy2YfkYWJ11GmLjl
JeMWjjoiYOJq/feWxKxuIJY4q9c6opsmqQdVas6XTNp5vzXn6ArObv7Upl+Nh9t/IQRXz/pWxN2w
bsz0uzSaDN+X1yMdxQukbXTEWCqTJWG718fvw2VjQ+LzL7uW9FBMB0SGypDdVBOUTv1aTeimMCXi
Gy74Nbk6Hddj0WbkiLEZj4nTIf1Dt3Ap9RFaXrdY6sbigwjcTvUQXmdnG2b+ZykSeWjZjAZdCc06
nLiJCbciUsSNU66ggoTCWLjkWtbTHDQgGM4Jtfi0wTZj7fpouFLpsvf6MDqI0viwSqc8mbXUQHsc
wJmmoU+gAt/ZYLrrOiaWGGHDoambcUvuCSV+GekndaFOEjpxaIz8OMXUh0xWkzMmxGVd1/6hHifj
ecL5PfpZfu3mLh9c3vSrTGNwAHPzHA7vA8SAQaEzqARqKK3I2qqQcpLyMh0tm7p/BtOAJ5l83lY2
/bG2p+sxoveMMwuFfO8hOyiK/so22HA0hUdc6yTvOhcpJwlF6covyoWESfk1kT2+ssHpHMucDYZM
5/BotNzwFiFRuQ8Zz4VG7CON25WmcWfX2dFvl+nUxLg8KNXhDEbdtDdQpTKUvLEnT92m0tgi+a3O
rTfeIC5k3mUgDzA90NWhD8assNzzXPjfYQVCvAK4eNUsH2FXqaMdyyOhDsNVloobztN0KGDvuSU2
M3Ff50t8HXNhb7uGpnGMLpHytQXlnk1n2k4HPf1YOitRABZUvyEXkYT3wnIl29a6+Gzsy6LeDlil
g1FUHmemuQBnt7EJJ4DJtzWn0zrhAlyJAmycJZ6bUa6Mbvol4EVz8cM1L4b+V46CahdpEKlVFK4h
eXZ2lD1nzkTYaEUee9+DwbCEf4UEnEIsrfdRHj8m/E1vJtdVFg9U/FAwem/A60FygjNYQCQADY1L
/UY+rgexQr/m86g2Oc0q8adIPEPgSOuioXuRaflu9P4TzjxeCfRAjBXXt1+SlJwKPY7Xg8H3LkLF
w1INjTW5bW+4RiA7AHEpQWqX1fSN+vEXMAUSqByg0nzQDbqyU97lN1mEdgPLNLGExtNkFYd57LLT
YE8poODB2ucpnsMyh205EwGbzp2z6TqF2TAkq6xh22pcE+iWPfZquXFdB2/Xc4FUw0YwfR3zGEAl
1iTBUzDVnB3btknzNQF26cYl49iFXrEz49zAyqz3dVhwq098+oIdKxa0gqdJzDKQsMkcJsjHQrkl
3ytLQiIzxX5x1FWLMAVnMwqMXvLsYL3HfxuZahuSpEVsWukEBcmwQTZOzSY552lYnZIqLLdUmL/K
LDwmwxBA2NF30fwekoh8nc7pflxGYz/A8HRaedPM065rkT8kc/ZLUUasaxuANuhP1J/0xNIoXsuc
kQaZYXdhln2DTpPrBtrL3s2bszu2PpmYDuhUCrClo+KPZVLdwnWIV54RN1eh2Je14dwPnZffTPrL
ChMsJ2b25qrHxqdPK2ReAoCskt2cYDwXMTluTlODE3zWEz6yiF0TH0L+msbWqekQhfBR9vQn0xfb
J3OjNU2Sm/hXmcqII4oVecIogjDAk9Ii2h4WXUnpjCfirfUBxHAM0EjIQ2/lcsNMiKXKA5glGMu9
sVWk/CxonAjQ7W4wngJv6QfqwDTSK1M+SLc9L5Bc0ANU+Dnd6r2UmJf6EVeGk4zjljE96i/T01s3
HQ4ts5Nx6ZZgWYYUeW9/1GNJVFJJjTxE2Dmblu7R4xicnKQ/qPRGl9W48UKteXyouokXLwNDuCS4
FYh56guIhgABsCMTa40lzf0TqTakKRDXgmebh4MlbS79YJoNoLU5y4cw7QoIbfj9iF4nRkJjS3Fg
GU/Z3qy2nswkEUUl6g6Lr2OT/dI+MY2e5TKumr8KnwlQ1r9OgwsQCp1wfVFRgtd5BMBvb7yFhtRr
oTAbA4g4r6DJj8b8aiFW1Za8nImVmEl6yDKnWFXwy1GxO+V2rOfbyEuTi1v9R10CaxEEHRZtUJ0x
iWoXlhkWXwV2zuSITXNuXotibgKNl5AvGFLU0uWXACL5YnyFuJ2H1XXBchEYOsReht3fw8AIfeFC
A2kBPyRKIDyWSC1MeYSUZBzztPkJQQ/tMj87TpNn7ZxFIQu6ICwkkig4tWiu+FrDWbHPf5tM15CI
c4uPq+Xsgzf0i0hIDGnJnk89C5g5sOouQHSolsbUVVm1zVXsXFeXeL0wLsn/RfExDFG7HTwSFcbE
NomWau+R6sePUlXENBd3BslXgaVN0FUOWfD1AjA7tMmtnDjOA2xszp68kzFqb4sMKM68eOBAcgAy
ZTRtQs3Z4OianJIy+RRm0RzDSdc3TVKdC+ndEuJU3NnsCFeZE7lbM57GE7a5GjQQHF3XwNQXzqEB
cymLr6WZY4zh7oljJ73L7fyp6yIY7Nos9mGt25uq8F9He1+6ynlqHYNpV9ofQzBz8OYTsZYlBiCc
1q+tb+2MntSe6EKhnLzU2PkTEes1773sPAJLekXmsYcBc5EXhD0wp2tzWJMy6pyFbnZ51xGqXrlA
To16ly8jg2s93+ZWXQRzfIFI21xv5GAdkf7E27HS/k1fuuOqRLi2tUQOm8hpk+MQt+vZY8ht+NV4
cFyWiHmR2rd0k8bsEIRFfOHRXzqQsThPV7UXYYEYW/GQO8NzsyyvRbSk14tTo/JBPI5IrIC34scn
C8I8XsLz0jvl2ZJOgde4eKjNeQqK9CvsbUbBTZoAlYmOjKSRRfGA29CBztUEgM3Ry9tUZ+YnPqz9
lCL196vulsYJsINWLZrBLvwsSDypDozfsiAxUuTwgvFNNqqvrPG7m4zhV88fZVZG/ZjY1X2MBXAF
N5N0DACmuL/cC3m2rO5ZcSGNZFbFoq+8STnjgszKQeIAQNzKCgdi3RifXe1fJ11e/AzEAHhpZpB3
48s7HMKvNclArz7i7FWs/NveSsqjNgr9aldradrGizMn4bGSwGlKvvR5mbmnvmDsQUI8IApvehpC
r7iK1YNOqLcSlGloIsPdqNnY8la2rt9+w/fjiKtrBC3ukW4lXiNvfBqW1ruPCmYuTU7JFNNFbKGx
VE9eO4YMFdkS1jI5NsAf0HGZgnxjMg67OcQxSZEs1LUBUmqdGfrDKZZH7RMPFo7eF7KbPMfaNdcm
kKLmG6cBX4QpXm77jDzXWDOhdSGUrvCCJoSmX676Ca90W49HiRPg0BnNre7Hbm+ODAyBPn9GU3+l
oAPtIGzy3ZSAt7PvdErGgyGqJ5jg/R4/S0xDB/m6McGntsmImmWqoNa6BXOulDIcnZNkjT3e+cBE
di2dSWwDaNEkQhEUp5+8kX/slnpAQZtSarZkoeZdvEKtezM7Ubp2JPGwDJr3xST0rh2IZpG2kMFC
MiamtO5X7BYHlKfGmXpzQ3AD/vuS3VC8FPi3Q3PlWA2v1+X37N5rfFfoj1XcPZL53KwHcu5WpSb8
zI+dT3eeQANHM1OtBOmX35kPQtabvvXwHwMlYyUD8bPrrM0cxQNNbPYxdu071xoYeux56VwsewSb
D3yjz4oymT/V7/iFNmINmYycv02TjhiYLsNzm2nqKiuIXzAqTANRzypNzcWdBL0eLIroGX+5AvTt
HnAvjUFUwc7npAyIWahRUVsRiU3FY1xX5FDnzEI9W/2YPOlD4RvPmDYNm+dv9O5Ip0HVWAKKS7kq
yjktrnQ7X0F9GgH2kf2oigQmXPtQO9zkBiAa3FtlC0TwexA5GmzX1ls80jcKfMNipEbAGpY60PmK
2Hrz1MG1mUKjYebQffuVSx+mTH1Zs9EsLYxdLd9DT4Y3HegbHoU+F1/peIC6Vq9lNZG4XGjo5g1Y
7YE0Sq9+nt3G36tmDgSGSrR8KvbWaYIu1PHHHb9MwJ2RJXZTr697sEL8zAuhNeR4YN6Sci/6xV67
dGEbSzLBRjAd6NgIt1yLd5TCLm7QHtRP3cpN6TePdGmKrg6AYNlx3SMZZ3+QMqT2i5/c5bDuq2bG
N+l+05K7NB7F2fbZo0zsDRSsZbRvF7gRo07y6OmqPzyHfN72A8TqQnK1j4Ep0ifF+JS4EIeBSXkB
YOOHdi24Mjksh9koN+UACTT1vWnFhPCr1uOjN5bkAPcvrNQ+qhk42gLtmLosQ2WLRLib46/Rkftl
pFnXnvmtlwR5HZprMCLIn9FI+y2HN4Jp/P71uwBqshmrAiBJTEfReohR3emauuQdKd53FSMH9cLu
I0uzN5JE+GFt3fE9wK1zgcPBrQ8KrNwMSetH12wXklB44yJvb3EbH2QO7B33ZCS8r8IBdTnqpFoN
fe7wpnekfNdrq7R+SHMhp2289shoWtHPcaUjb5W2vMlc+8Hk3aOgf+mdAkbfgIQ4ice1oUqE2ARk
R2JaNbP7HKYomHouWXw/5ILYlzWaH/8Sw17mvRcQXJRgqjWLOwudvwaFEmAZr04Fw39arPd6aW7h
VHC8JuWPC1Mwjxu1zseJStvHI4rPycdbCHmCq9PMvO8GIwNvrs+2HKK7CGzPygS3t1ZOELrcB/Sk
QFxjD9glth/OxTVIqkef0+hEfCW0ZgCpMCecrYyKggFSeRCFeDNaCzJ6FgdDVQ/r2mD2tRQUs63P
HVSPwLgddjBghxDPA1FxvWNZDYwZVM0do3ZqQGvK2cVe3dqTqL6DHwvvXzU/te09pZW7GhPxk2gf
tWL6msGBXIGwF2s7ko8zuS/BEnGyxQ7Tinm6nSn3oVtdArEtoB5GZ2+SsKq3Cm8T4MUvlst66/GM
24vho2FaNn3UI0hlDbdaJnzyEGgVhdkhXHjupgzwPppSEGmSwHeMvhlbj3zms6ApYryddflGSc1M
ovO2nEWub0QM4gw4wLbZM4HpNcJd72XooteyfXBDhvz5kuIPM8QJUyj2YnM72fBhMEV/OW46BnNI
YCE+SYGR0bqLFGR3dODmfmCQkpL0/FCC2aja4WBpJR5S0m1JsiSrEEs8I3qsDxNCzLL5cdlylFm0
Ib4mWgsbFIdBBFeNi+4+rfTdaBm/+qEF7jNg3Z56p3tGRx0CDVMnuzVZQnnt52KUsNfnij2e9YEG
6EICd4qzdzsXgetysYdM6AOgeITHerN3jqGqRT5b6axZ9oRAUcu2FtEGA/OExnvmT8xgXA+mIk8j
f9ILsRBWMXybtRvYc/VSWk65ti8Ra2l5yjLMlH5F7wYjrWz7l4qA4pXnKpqonnXoW0hwCDUgcy6m
Wj7S9+YxJ4j8b2CYWUxfqYOB2HfrfSVq1o7KXqWVeWc28ZOny6ci72+V7r4M7W+HtHqwfOvZobHl
olO3ImHAtbRkAqVW9Z6NyzMb8aee4yGpPGy/0y5y5kM9l+eQFBBf3peCOvYyxaec4fLM9ouhXGYY
7yWy5ziPHttanDrtf/WMkVlFDme3Te7jTh59f2j4r6djBK9TQUlY5WcmOdxozSVlp2/uRzZQHCyS
dAp5L0xKJTQPoc5dkL5usevijqo/cEGeTsWrXOK7QVLmg7Ml4HXLvuLk5dOuBWVajvmONaUxwXN2
GoKZlxoGVOMcWoG8yqJxXPxFsCeDvOAWd0MX3mMOvIs43ZiudQRPMD8Eegm0RVyGR10VOHENQ6Tk
f82E6/wfdefRY7eyZem/0uhx84EmGEEOanK8yWPSmwmRqZToveev74+6BdRV6tUVatRo4EH3ySaT
h4yIvfda31plVjSP0Q3QwFDjB+ISTc1fOi3VrJlG/XLojUdFK6h1m4/R5iwQE/CdjNOZWLAMITlS
Bk/2G6KHgAoRAgD2W/cHLEej2PqaQcGada9QcvZlxorhKFg2xjhxvPAvljkxZgnHZT5NCxSshJ2P
IYmnKj30hn7jESRL0fAUU8iv0oo102920r9LdAdPZbBCV78FV0S3InDfw3aASROKqzalT2HTvmqx
fqybYhVkIwjG4QObIetxdw9ueVXo0WPlApyZoVGcMG5SxFZLZan7+SeVGWUEPY5bjFnr0oSiFVgk
SOkyXAcVIX12/ZzpNjiPx0rClkhq/aXyvfsWrOHYajluMprppUVe5lCUi8mxttUAMp7aZQE0LVgO
ExloGYLsiqynZSDgo5QBm1Dkb10gLliGv1lmd7bx4S5DxC/MQ9VrHgA27kScweHMP1QUHMDNAWHJ
6AS6Of9YwxxcYjMg5YpFNgrfSWqoOJOw10V81lGNKo76BcPCaKyJhUrnYveB50wD3FiEZ6uHlcQY
zdDL8gpAE6KqRa5w6TDGZXylPauBOV9bFeEOjjU4F3927CbjQ+2pjvC95GjPRJIqvoTYf/hd85QX
yXaUnXZQZP46btShDaqePdeMtyE9gK3p5M+eWrNBpu+Bq98knJgeR9tKtlrtrMFP19sYFNHVk9OP
xOJ2a1a+Yb6tqvLOsfhd2ejX1JpDvF1/rRNMgC9wjqlTLSLWwsKPHt0jACUPWpi3SUz/IjQQz4de
G6EFULBnC3sHDya1CYRM5NET7sM42a+oU3ZRO5y1VrJzad2qLPvVGNxDLSIE4QXgC7loe0/Cxx7c
6g1BMUcdOScmkFhCfmVQY7Jx4yDYVj1n7RxGGdTlMafxh87XX0VRSfS6rfZjU90BnCi2uV8/CWXV
sP6YSDZmRYvQBXWjkujYpBCdip/8r/a2L7vsbkjjb3Xh4f+D/7IM4T8j6spOHSIuLMr+oe8eimcv
gOw+INhCd6ER2szAZDE2ZEQEJhiJGEN4auH/AjyMVBhCYQWLXlNOf7LcYsUoGhyd77EbCCKsqEOL
uEmvJWmtIwIlTuMDh7s+3kNeZB5PqZVOhHIg264t7llNbA+d25MUEG6NFjM9saAbGgysYpkG9Eg7
B4n+iJKaekoSux1icfa6N9tUF+jdWPT8h7hG7UM9cWqBrVctp2bi34hJ4OP0WPn2oA2Thb8djNHD
91mJjWE5cq9lTBiMsd77zpNltGts1x51GWud7u4NqyDMxb+jW10RI02sG0d0WFSfg1dsepFgYTJf
wNKSN8xFAAXS1q3NuoA6DbBujGJpFERwmatsNOTStdxsxSv1CI34AHTBPUSdwSmicI996z1SqACY
STkLhF27EkgNSgf5RuwAiDMT64U5Pu6dvkV2PHCYLSFB9oaz5zFGbh7Qng4Cbj9MK7JDu96le+qF
Z1LowbTXqC494FYDku8huKjcnKH5ZKA17tkI6C327KB6e4obQokGAaoXxcaqcSC/2pPkpClwlgg3
WPQ8TGLqHq3BEPvObz8j5vz6i9HV6F6U9pSD5/awUGIxZ73wCahQ5a1MPJbVoDi7JsFucoreaF2X
6zIF8t9Ovb/y1bc4DMuLLUNriSfrGkjTIQYtQyTRWocIvQJyCO8mImtjCbbwQtEuaR7JDIt7tMN2
ph8iYrEI1dn1hfhRScRDWt0R/J611ioNKzYSSQ5rJON12v/IUoRKAeHnG8YDM4iD8Cg7/I4del9I
9PoNen0Sgce1qzgb6lHkrXvOEZsWBoPb91eVmPQcUrVQdnmtGgc6NMFNHQkmN2jpeoZ5VsiMu8H6
SoyZZ2a7WO9wvlv0l2V/bbvm0y0HqDl+uUkqgOeBoZlvAqljkjt4Jm2LHErCUSjKgcSStbIlJ+lH
nHafrf0W1HjqJqt5EsHwnW1ok0cUIXXxfc4/WndMP4Nh3KnSCWcgKrVlNjaIMJqVnpEYRjKowfYi
PtEe3vXA7V0pOU/C6sRH7Z/moOLWjbeWKIhoD3kyavNet3JCSMiHWZRabawGiapUJuoBcgMlQI3K
ySbSPffNO5QlD2GgzeNGog+z7MjHSg6u51Bvxb3GvUc9mfSzLYAAubAmJ4Hoh7K7ppX21g6OZFVl
6Jl4Jo0x/Ev2+NK0w5Owdw2XeRScyWHsN1ACjVnYymVBJ7+QPrHqs/nTJoxxmbv8qdCjFU4lUgwj
JH1aujd2+Siq4aXoxYXuTVxq75UApU6QIFd7jLKqJukseLEI+AkUZbRRoUZ/QzxOdkYueHkHk1NE
cYpF/yJCPLKBBiKkhTuPZtygn8C2tiIosaQF7/kL36yvk0jPVU6nyePVXo3xwaoKMlNxaO7VwLRd
J1JuMfpttinx7dGK0l5oWt8EqXloZD4s7AmDsznBiwmZ2kwyMSCjv3qy+8CG8GZ6xVVYHJ7c7F4R
dLun8yDnyfE2nVzaDT9cJ1nXaFa7ChEv8gykxkmSY/z9PpUU6H5JVzXL34OS/ZAgijOm+YyZKgG6
KglmpjmwStKMzMDEch3InQnrq7SbndLthSF90spKo9lYVxYhxmuhSwBioziB1N3RdCPiMezhuRvy
u7gBJNoZ9bJF4CDtnugHeBZzAojhD/3Sp5RvIAKtsCAzsiAIYjUOcbhNwzuIcQuHAdqD7bgJST11
tXVSdds4uvlsRt1GBeO4Ib2XphcDrhsVIaCPK3yvyAs5XsblsBnadJ2HsTy6hbwznOGuC6ZvQyKY
5ZMDFWjF+1CKnSvBFWukC6i20y+hdpIjNR1YtmfOl7ccw3krHO0WiSfduIrNi5R2aPmZXbEExOeK
pWwhy/IMAnpOXfIOHBofirHL1gTCItEmF28bKE4aucs+MOpIrTxhESszqn1Mqu652FJNmbdj/Iho
AsuSuzb0Dp1mxLLq+fPW8Vq6ex03IRbeKWQ8hiiHZMKTZ+ufWBW4wdlYXTsykixj6h9/dnjy0FgT
NUlnIw+mPXP7XY0yfxF76Z6lQF/x+P2YEJ4iyGP6YXvQeF2WRmAgRFKFsAvOjeTZcBLYBPSCMAL2
IKi9ujxZGB9bMpw2viK8YZAiXJe0qNYUgf2iIgGRcG3nw3VoHCsqhIun1+qCVZlrDuLhYA7GZoSE
f4mCyqa+0MEvVeGNUUrCQjh2Zv1UboFI3Lm0yVbQGsRCjoj1fJpHVIEtOmBSzkKsN5a+9DsmycKN
r8oDeDj17AQM8wS0Af5rkX1EKzGqi1VHkbxINf9e2RXDo2SJAnNe3DWCIxiesLRh0jKDJ8G8ACcs
0tsl8wj4nLwRpP5k3Y6+Q7wgp/mmynoLJ3n2wZnMmtEHK28K8jWR8j9CPGDKVD9A71QcBIB3B4W9
AlsUImhbytSt+AnyWaY2a13jUXV0MmpMFGBMs05Fx7y7QrkbNGwuTRSsLU28d9XYrmVqUDYGJ/o8
LyLnOyUNY5GX85A6JO9mrOUhC9SDoaNkiH1iPGNDOyG6piLKbzR2aZibOyj/lzq07zQ5N9zmsHas
KJOXdFsh6PS6xu0w73jUnPYCuTn4sUqHK0WPMQ/PVccEsGgDHXOxZHPPEUlAJTqWOZYz+Fo0mlDs
IwlhWENjjJcQwrgzxi+5QPI4ACLfcLb65k9+tYVZ/5xowduQwPoPB3MHemPaShm89wQOJHFN4E9r
NUuyqh8NPbtnI8yXYnB8vlFtQ1IKfZdgeJSzPjfUQxilubGvjaal+ZFdu6EXO3ZLwXn+MnlhtLUT
+qqGjJv9qIiRN9EaTILUMhGjnXLDq9vU1W7AGEd5tK9iqL1+DF8qE9vAEod46pd9nXkn1MrBNWn6
W79pqn1YHbwSIwu5Svd23B1yH8+3pmS2lqbSzpkK1qkrv6cGeUA1qudb+gDjKZLJwQqPk4ZwdtJ7
/+raaprTalC/mtUFcBZxKUkIwTXT3waLSQJPEq3AS0hnTubhW1OzVTWEFVTWvRtxXsi2ZCRwnql3
pl6/3ZuBDRuofvOS6dEW2msv27s+88kKS0/Q2xjl2sZD42TbMY23AxrhEKoBfwcR2MppOFK1wwbT
CGBAqo8R7nmoyG+M4YloIRmZ5eOnL8rnEoQj/Zw7J63vizi6yw1xjZ2JfXZVjtkOkuQT3gyG7Zn6
Pprt4xi2t3LoVn42pgtDm3hdQS6XVreE0vhY680qt3kxYDjQ2c2zjzjkqxFaajIGlZyM4rZnDc+B
U0fjN3QuqAmCazGtNbifWeIc20Q8tULdzSDKIgpPsTK3oIzzzjsmgDr7+eI7K37reH596w004tY2
ogfDz38wmrlpwEB0Tv7W1dFdFfSXypQLyXEycvtjag4XK1QlfXBc1zL4ACf53cziV6OqzmFK10Ic
+rx58jOnWKQsl4uR14tU3mePOcoSon20pP+3NwhW6eFaAODv8tWwQa6GwZuMrs2gJkil/G1kwzFJ
AM1T2XYvpRXcuoO/7bKWCYXqd6gP9s7UnJmi76b2Ab/WqSQyCqHdY8it67ozMwFio6ON1/mw6MsX
/+w03ju+cisKXt3KPRMytjGJNvNs41b3rCdnFrjQa+rTR85DKy0iTc1Ii1NU9ffg41v/UbTtNeim
e9d70u30CKXxlujc14EYGf1cheFNEj5mYXJILe1gwxtTRkTsrbZrPO0emv9Tn4stsRvX0sW9RNCU
4x5gX9wZnkaItUsCbTOcA1CpK6cd5gAPOlS98eHZ03MTiZemwxRibpSn7ZRvXFIAjBRg5pmx9fyw
XibfPQlIvWVJ94Ue05C4nPfdHyzVJ9XvIeVvnSIA1tLfjNXMDWvpj6L4IGR11xrN0Y8Yy7WAAYbu
6BQ4tfJpw1h3F8BRJs3pMppPCdvwguJULkEmMu6zH9LYOLU6Gummv8i+JnNA7HvYhRqju9BAh0Nb
vgY1sfCLwqdyji5e9JDXdE4qDbd8/mz4TPvj+H5KXbp80w7S6oWJ6T12BRz8yHW08S70nBdqiwdV
OU+IIlvGLipK0RXFZ7AYp4osA2vq9sKyb4qiuh9fnMrnIWDGTBHZmbtxStaqxJnSJm+mHb0VvTrP
r7MZq1uKjpvOgP0dKwyzEGo1w493FjVkY/kPhZncFqN+TUR+O8X9NtTzlTQjUqCyM0DGU6oIcCSd
YLKre1taz8DMHoTFV0iTnd6yjibjUbE5Qmiir1++xOw0qy43Hypodk2pXytHfO/xntXINhrXfNa0
4qWwn3UjNbakFsRU00RY+npzEJJDiGf/KHO20lYbrg3CuwXRGiwb+vDNautPEityeQja9sXUm4+K
isnL9O/BjCrOyYuj3p6lLSMEgwJjRP9dm7W6FQP71BfrTqGwa/zj/EGYdNcJnoKNwhqnlxm8Zb+6
CVwDO12wt8zkNN/CpoPIKpt7C2tuUZsPzcl37Xuc7O92MNFWgeRLa7hI7TfCK0PPeuwycWuo9mXy
jbsy1un/EmtQpXfKZMYYpPUTY4mToxVHJxi2y5mI3iPKoCts/dDm9vD8RyTtU5c9MckDwCLx2XLU
t8wOXnsn3DmiRb7irkM0hFX1aCP21fTgPBRPXZzd+1CAdF/dkuONvtwDAe7AO45Hhl66U34rlHas
jPGBlKyPHNWM8OwS+T092ai232OvewRsStbSlcnuftbfFmgTjT4Ei+gTQTHsGqM7KtvdtRZvfZqe
RLCrNPVGWPWr7kUrq9HIkwhB9xSBeqc3uU5omFqx9tFY7tWpnZsim04uc3YCgogthuxUFtmV1OZn
vFuHEu1TnKErda9+H4EUzjmI28On0wTaMrCNFxIRIJXwsMQFIMeEzMJ2Z1FyUnxvisA6mUF7hKZ+
RiK3FqLfA11eN3Ci3LTjTDG9emHyajXWtykkpzgmaUptUvo/ekS4HZ0TlJFrpaev2PX2Lq0UPjhy
ESeqQLoRjK9uQ4sXOQ93VpJt7UYdMv9gKG3fteJY87YUOA4WNLgQVGZ7ad3Q5KCX365ZA44NIdLC
OxZTcrEjBqeNe2eaIVEQwB7p66XJu6MbLPvRbl7AJBv0NPENRuVtnDtnJHROKGjHjockafd+bezx
ap57i+w31sn5eTIsfxsFe644zrT7sR1OZEzdZaNz1L2W6IQbtMWbIBTbROvwdFbaEnAgvaHqht3F
dc9+jrmkGk/zN4PlcJsS2VTppBKn3b7ttVuH0OI21+/yQCOxKg7uGTKtRs17xV7KocRFgZHm+MyU
haUi+aEm847P7ZjmQGE5q4RptKse6yi89ZEF5n2zpE7dM0N+4Zx/a1T5N4c1J8pWIn0D6rmc93uj
HS9j5V8ShSOUkWTRRk9dwDlYV3uKMJpbFLwr5MAVsR0Lr05JxvrhTdkbtqLHoK+vcuxuI/2g4KYi
g0BE5ba4/CbrQLpOs3W8ZmNj8FqHJEq+tUjX66RFSZB0b1l10huSRTvbuaty5HxhDYMnJ8kmLFW/
zguaaewpT3jFvChoVtVg24cJBWFpEveCl7ag5c324HppspEqQN6TSft2Uh/ceRrtofHiGSUQS2CU
y5yRy0XG7lbEuxod9rbMnW5XU7C6Yj0Wln8d6e4uozJ7TgFBF6EP11M17oroJpD9RUn71zGnfVYN
BzUJ5EJIRkbHr3Zt37Ikt4cgaiky6FXG00TsVKS/TSLKrx7Rllr/HDAEbEdPv6ui+t3C4rjHhXfo
nQJ5FFqL0ZdqZTCvRE0YJbuWeKvE74o9eSIE+9RoPbAFFaukxFXQ9PZTM9T5gSqY3lJUZekT0wBO
sun4GkSezZMdZhupMz8Y5/FGKOa4Mlf2uw7o0VIXZLSOOBiA3zsQoaDOh8TGusHsP6iQi/cT8Ubo
E4yB0EgCahDXorgm29V/9dIyYW40TaB11K0Y8k/lBunOaOBZDKIy6Sigd6mM3D7RszzLBviv9OBT
SX088gkof9sWhbrUFIyrZiDMMSYhg5ETmw9hnwxoLW2jD25G1ulw0fHDHaMifK5srjuQOuYnUL1O
PVy0KOp3YzeSQoGgh+iXHuyJZV38Lo1fEspXJ5UcfdK+uiksOrC5IcU6bIgoG/DmW2kN5VjXk03d
GUTKRPUyaAxzW3vUfS2JpvdlyndcpAZ1AhN3zGCR9mxaTH6ooKppqD4KS651Tqqtog3Z++lLUhva
NeWUSl5xfEC1hzy5Ya5L6X9opis8umSj+fqjERvPEUkIKAqE3COr3jd2Nd5NfXQSxUQ0nJwg3sG9
5tnejhU4r15j8BbZ7THJrS2g+5ugE98b7YfeTq8chEG9KIvALChPixx7YI3VcmyDQ6Rn7BGKdkPQ
+HdIYumzJx829RHdi+R75XC6QpHcSK1c9YnCrO1CUayZ+Va7jORTwygJ0hNIBdC9NGw5Bd6dKDl2
XnJInBgXCV0bX3B6FDH+2ignIZb/JsqmfpvGfU2/4OdP8i5+VZq7CTPjXbiIKoy0q5btiGyjtJ/r
nMkP5olVVDcPE7kI/GV1wpJH/G5v3Q05RTFmxXdpwFxsjqnEc8SNdYi91Kx1o5wWndmKj7FeG4Bq
MQOab4lFOBR0dUiKWrR2OT4s49gJ8NWlNvNRRMthioE7kZBvbWflICeYtUUaShx/XeTjofKnM/XH
GqCFgLjLEDx0mIbSrsvmu4ogjgCpOCNdHLJDjRSFT5kQI3CwJqQYtJnOO6aFaFEHr2lo3OecIHUG
JEsQAe2ahyk8NyBbwxYAt7DZAHjaN53QymWL35uMJSqQoXzt+D5OqPHuSrN6Zb+4gtv9KBoykmm0
kLzCUN+ZIrX0PO3GK3X24br8Xjf6a/CUZoa3qb3uyYyTG1OP+E7cH1nG8+/n0luVnvbNhk2BVTvY
T8vCYCYaqAgdlO195gzFQCjwyNkvyt6MnfcU1OWbp8t+1QTY1eOxPpBJct8PYj+WpreMm/hblfv7
eeBc5MbRSOt14dQ0kewWSzqvpija+4leeWbSzO8xQ63ykkFNlFjtJumie618bJlNrZomh9Frz6JL
LaNtTXXAJHmlRyR2oSMnC9Eony3NUzu/829kZpNja2MYb4GRl8SDOf190GXlDVwixSlsp3FPhT2a
p1ArPoOKVKTI4dA/m80L+TmM+o/W967xBPkzM9H81AEvOwnrtsZrkg40pVuSnKKwPleWcZf78UlM
1WefIKIIr0Na7EWe3zQ6sjwPtdEWSKhxaNvobHZzSw/YnI7cbcWZ5dNh2BYLpPmCB4a2GNLLgUiX
3uMxAcL2MJXjA0N7MJLIORGJnZme3kAIpvbQLYwS5Bn5sxDJdcibS0n69SFxLzhlWQTSMrNFV0P0
AhHcJjthm+nsUG+BLKalH6jPwkr3ad9tII1xShXt7egK5C4/hpQeP13HN188pSPTKDL9HiVfnN7z
PhfM+s5TWpzh5136kIQtrfuhIppXtogwIKYk0bYfrZxmasFnWjgXjDH2OD2Ucnhm/b3kaEr9Sj7z
yGFIsdI3q0eXLOQ2CFVD7V93NOtxoPH+AI9ZJBWdxWKIMEJODVqtYesZMVEaArFK39LMmcw3ItrM
BiVufJFdfl/l7jtpGg5TfT3DIGi+BW7OsyP8M896tZd6f4r4HPAVMalnsAtK0mXqT7/HA61d4sAb
hE4Um/vqtN2nFpJwlscPbpSBrGi4zaznwTQibcBDG2TknNj6jTYP17PsppDW1ZTx93gMaEIw6Ic/
FVQoVzII7NiZIH/87A1xIzw9eURhAYPen+79gAwHw3hCcnQnomaugcAGJmhU/ewTvPUxCMjMMIqd
Xni3owchm6H1kGwz66X0+XS6tS6nNfXACuQXbI/oOP+a39CsbhISB7z1mIFDJRMGhfvKSbM7KL47
NYHrUpfMgvDqsJFaeElT49za6YMt8NCoHrg37SKvzi6Z466E7m4ZAz6kAzLSRhqvtFafa51DhGRE
RdBpnFfvTV5tnEhbaXVzZ0XeXYirnsdxfE7d4siZa6uF+ltgm+uszi1eA0xLZlhv4h4fqJ2yko4+
K5qtbUAGvrik+XK0L+slGhEXxxivY5PjfLF2Gk3rPMjuM8QdDBezFQQeHhpLXhETjdJ/UGZ1LTNu
sA2TczF0ayBjV4Y05EZ88/DkULITpFGHt4GvGJ/4J7jGhVFsRulwGlevVB3PVjo8Ct6PdPL2uT6g
hajOZrYH6naFfB8tqsb/cHL7G9+iWak3mWZvyQjooPK+5+VB9+Rn3ZWPKjTQOIzdg9WzPFs5Y+/0
buKTHSxq86ShNeAG+e2YyXWqGJQLX16bOr6WOhqo2FMjrbxwC4rsgsQgmbvpHz3xrm0EsT9myYZG
tm/SuUnumc+RZp5h/Ns88QwSGGITBDfcsg+/Y8L5Hvn7is3VG8Qrx0dWtzb6oYr41A361qbRaM/n
L8GoyeBjWEKZ7hd0493qmxVJOkkRq/D/cQYkFjgByQWpzUuFXmYZaGiFGrvvTz9/cFrNXnQIKDxJ
Iw4ZTwQBIVwUmjdPXICoyOZ2hGGx4rTZHWo91dbE0+M460NyXzYU8rw+IiuWDXYaDn+Y4RhDP9Uk
ITnu9JdhfYaF/xejqv5J/ft/Qi3//xFrbgJL++9BiafxPUvfq78jzee/8BcmESvYvwyFglxXfCiO
ZcOO6jli/Mf/ds1/GY5rKiWhHpowykG7/Scm0XT+ZaPQtx0pJVobA2z5//pPUKL7L7AXyIGUQNEB
ocwy/iegRPsL9c2x+ddm2pulUPqZUn4hVyVCNqxSQ7JzVBCQFqvZG40K44kmkkEYnc8IuSQwWRM5
oTvKtg7/9UNdqEVSDOUeKKI4DFEmmDU344YqD9XglHYPHaiIhSWL4HhnK7s40LoMqWKC5FHThXbI
vAcIJeY6xAuwizTrUbfqFH2c29MEgV+69d3WOFqxMI4//x/6CyKzTbGtUs+/dG57RHsMejaOywOY
BzRrlLHKTRRuNfhTk4ztY2gjBDd7nG+VX3AimQSrZRF8lvkMUGlyQXDRgHXDQ89i1PQ7qib8iyv6
y/v0d0Si8YVCNt9jhB6GUsw3XYMn4QsAISysEJ1GtusN/wXr8XSWI21JU7+QEIUVVm/7daOThO75
LUQh3TNXcWXYdzatI3pJy1IU9rrQw/oPjLYZD/Y3atlf14Vg2+Zxch1lfsHv6WSqoUJhAEveF96S
WMf/UhaEsZTdDee47P5vL8X1r3/4l/vwb541vpijC3YWk5fhC4dOpMnooZZNaFQ6HZkgZTxLxQ+0
dF5lajLV1hr73qMFynoKeOidyZpzI5Lw0HIAyoZqh+ZTHpHSXaze1P+AivvtZkBaAqJmCdu2YIiL
L5xFCiO/HgVBaZ1Zmeu2xyqex56DHRK0P4ln+foPd2P+B3+5+7gQXcexGGtKC3v1FyyGVTCCM3Oe
0wDe97bgMTzUobtrRgxanUIQ21iZ3FN3EdxtKypIv98BRZuOf7iO355Ol12F/yEC0CVLwJen03Vs
wtARBzKVo8qFFHDv41nb2e7F7saEZNxbjFnBqbARxkoMDVsj646EcX96RRXcq6T7no5kyf/zVf32
qIDDcPkoJPxWmxXyy81JNDSmPoSlbQTif8dY7XFM7Hyrkew984A0o1Hbf/6KxtcHAE8oEo650+aY
cEos69e31ID1AV+DdjhaIsQJRF4LDD816x6O44fM1p/xCE8MLEnWe0lVq2N1soy9VwW7bkyLG7QQ
q9bzwj88J+b8df/+nMzXhVtIMreXgmdmvu6/4VNEo3Rz6NWwdUy7IszSGrCL1t8RbgKhEoVOfckp
rrHRnOlMb1H6Mk0Yu/wZacJW0kgGdobGzunPbmY34GwrtEeGJATepCOWtS4NvkJ7oPA7ElVl/HWa
+G8XPzaqX68eMB5oT+JchZLIur6+86GG3qt2811Cib1ysCYR6RXO52UfV5aJ0n0R5EmZrkL0IP8z
2KYjeXTYQU0BW9/hOfpy5zx/zP08dGKoY9Vw7urgg0M4z3gL8Ad8iW3V3hHZ/x8Wkt+/Y5Y4rHww
kyTIG/Hl0c3xDk8CSBdJEzoJ5dOsmBiEWBkWhaQyCQIvZJzs0Vo5f3qE/92XFuzjjq2Ln8TLXx8V
N7ULNccM7ci2/I6vdtEzRmeY07tz2xWRd3Ec3co81yMCsz4cqnsl6AO3LsYP4FzREzkm8Tox6nHL
B0PXDKOtuWCc/Ic157frNC1UrujydKSCDrfr1+sELZWKIm0p10URP3lluiOBgDgIHTmCLadin5gd
IZ/JH76s8QXT6UhzPuM4NuuKsiRYpl+/rqXhhHI9jUFrGu7LvrAeK1xOa5EkcINxKCU+gjgVpjfI
Unk44dQfwenU6Rbk0nisAxgm9pRna4YwOPfRfC1TO3wJKYT+sBb99s6b7JEmO+S8G1nsTL9eaClY
ecuM3M28TgI0HfiMOkYHa+jnsCWNHD+3YyeYTCUFbIrmUgcmRcc42lZT5Wzztnz6wxV93a14i9gb
TXDTNqsxOMhfr4i02d4i38vfFS4JbEl912lEmidR19zgt6b/yRmxAoimYd568NuBuNP48M/XYP3+
8fFsW/R9AIFIeiBfHhu7r8e2y8Ng5+NChd6TZMc8c2DFzD/8/CnBLwpEy/zzFi/gRtl00HKr7cmr
tjVI9gbh4zKFDtlH3bUGaUzGo5vuhhJnddM4ztaSzJ6wIzAmjve0fdwbq4gKFKJVualVc+g8TVva
YozBrRb+re252tVVstgoJ+DkNP/az98wkyrfs1YjJ53/yM9fY4Jc/2GxAYv+ZX01heAoZejwK9R8
uvz1c2ECOQnBEH4nVQrVNJ6e09h3HjC47NU0RU+R0zR7WtAY55MmWMcuTv8EhC1itAhwkVU9/vOH
9PtnxKo7X4xOYeP+doyqSO1UEjfw1uuhFyqaaZc4Nc0VftFuDx2wvwa+LGBZWNbJ9QFI/POX//n9
/rJbmnx9dnCXtZ8LUV/uB47SLCcFXG5lWJxlJnB4i8h4sPN805VlfTPNfFyno9vug2pN6u92WgVn
N0G02AfBZjRoCzYyuWio6J9I9zn98/WZv79H0nAMoWxFjJX522krJGHVA57LlA2q7I2FWQAZbOlC
X+iSXdg5H2Vs7H8euPpkr1tMAEQSLUfVD5s6RHmBpt+7IzkkXOC/hNBkBL13HUUXHMekP2oxXYh/
vmJjfqu+3FHTgBIgeVmkybb26xNm92KIExA6cD+849AEOmUWsxnRZ2pvxRgmUGW7G9T9yZ534EWA
Wf7Dh/rvbpqpoK2yszmczu0vi0/GY10yCtMYScoTXJZhH+rJ0SlNcePV3/Bb4uEw9WGZlV6A0VoR
j5KDVBrC5IOA0vqmdidnb3hCkZEEkjRzYhrWE2SzMa0eNPBIr0md3v/hvv27G8c2R2IZuWSMXL7S
mT0gHgUEIyAzXpIvZe/mb1T6xxFzzA/8IcjbUu+dmpbJ49AypGvFDfrJ8s4ai3vLTtNXhmh4NSMo
OL6MB1S3/DDZOJJ//qAV9Lul374EQH5W8Vh6N6meV7B/SJ2C43F2h8y7x2xqL1KSTg9xQ6w5ovAR
Q6dZHmVqPTYW4AwHklC2sBoxrqQk/XDsQ3w09ZRdrRZvM37oDpkfzVshXecAF9091BTaK7I7iaLS
UBw50Oes0T+BBXpL8dkSqBKuWovs60n3Nj7orZUMW+0w4jU84OcC3Ce86Or+X8LOa7duJIuiX0SA
LIYiX2/iDdJVji+EJdnMoZjJr59FzUu31LAwGMFG276BZNWpc/ZeOyogoTGeAJmRkalGSONw5cXO
i2c18SEve/dM3BFgw0rr/czt7Ys6EvOaZpyVBsYhMUiySVPgRVWPhT6LuuECU9508MzoNtBn59bS
1v9fyjMefNHPOzOrmqvPH0Y+hgesdIuWn8nWVPQXSZK5lxyUD1EAxBtgOi6uQr2bgFb2IyvdJp+G
bjNEQAy62CR9WQ7yGnWEvCar3d4a2GI3LYCAA4WmC1WzMI4Etl2ivpTnJvlh3f+PZda0WOgEg8sl
B2L57/84FOhzZ4G8w+ScmvVuxmN0bWbdZT03VAtVb207KJBrXe8R7hTGD2XmUiV9WRAo5ikHCMFz
2Hy+tA36oq3tcjJd3+666Mwwb5FENIHfkLL+92fo85j39aU49FCueewoUop/f8zSCedmGnLP9yhl
O/R5HimOSRqjCuowqQxT8drNyVsH2eDNwXmfVNrBMfLhWMPiPGl1CKGuDPF9WrEPIDE42ZUXnEJt
emT2YR7jDKZx2M3TNlJKHMtWnUKViN1nWRp2Cplqb3TnQgnnpDviadTK7j6RKSNrq7toAjK4ss7J
drrugZ8ywPoGeCIeIAy7ZNwSzVGi4EGmyDwz0Px+DrWd6JndiDHysN80gokiZsZg9iJkrS0O2kr7
bY8NqcQ8az7CLT8F7XHflTn6jJTmhJGU5Ys2TZNfNEO1HoucOLcWEtAE86pqpXjXS6Azf78My575
9SoQs+qyrXsgMr7WfoVuFgYrmeTkb2n0/CN4nPjCoxRDF9nDOM7mqNr9/TWXXeXba7rAQiWnN06/
X25wWfZGJCbN8adqcM5BJY6TAEtc5uWA0tAsfqgt/+PlCIvh9K/TcbC/lS3Cat0WFbDrN6KFJBkw
DqGIdBnxYLjqhPyhwP+vlzMM6mnLohEG5eTf93UcdUY8WYnre2aRXQ8WJTzdKeuE5uTULWXK37/M
/7iALBY0H3mGlvjM5e38Y7UgT5IUM6d1maQ3W10tyct2AcgpdTOUzdcwp34oGswvzFdOWs4STbDU
gDotrqW1/c9XdGPdHNjCPN+FZnCSjEItSDsXHGuGQ2YzZ+qqGycJNmZjiUOVwyKPex15/bK7fO4z
qaq9NaBkSFLuOOIw7HRzj8VtAv4hrwZbJZD0oMJ//tD6+R150HSNq+vM8vChG5FzP6RuteGB32gz
kjcN5UGRmuNNCZgZo2Md/dBt+K/S06LFa9g2/6e2+3I8UV5q1V5bBj6CwuYIjN2DgsVWgpaSOV1c
IakYrPSI4yc7jp39JIthepPzZB7go5ya+U64lbqlO32j42neWrACdn+/D773kujwW6ymNs+VIznO
/fuydKRdhzVpM34X6iZKrfTZqauzthQWag77DYQnY7tkC9EStqKdIUR3nKYEu1QxnyYnn49RmgPm
7o27MQ/UuiJN4AB0zUVIERT7pCasPt2zJTYGWocf3vx/7DuObRI2ZHjUgdT5/37zZoRTNuoj25+1
ybzljA8bqn2JlGGfGKw/uozljiWGpHXYBFT7HX4RBUISRP8OhczibVWLEmWtV/YlQeAZQk+A1nam
Ac7AJWCjHk9Y24psvkhnYT51MEf//hG+JjctjwWz0M/6XxBnYH557u2GEaZTSAkeVy3xFEilGk66
26xu7d3QDZuEYqSPhAEPhDx4gArarm/Tfp+6iBFnVbbnsLF+WB0+W9tf1lqPExsHJl2n8+l9WR4y
rFRFGgeOT13fXbpKs26slvZPqhYuFRp01t6EGnGeRIEtMOu3Zp0+GjOSnUi1znVCWN9Kqq56Iqa1
6QsPCoGh+wCQF+NaItZKdTnGtaxbTUqPfDS0Er5sl+81zvRAKyrPV5Hi+QTGss+iBCOqze4WRMzS
TfqSdpRb1+PCYjS8iJKjr0+qs9u1ikT6mvX1ZVuk7esP1+r7SU1y6DEcgl3M5Ty73I7/WDTtBBZu
C5oXV2PjHnInD+/izM5eQaGdxtxsDoPXJPSOIMHXLsLfsW5vqQh+KLa+5uhwyyxrik6zitvG+lYC
obnoht6KHR8RwbqxyvyydoPsci7hdI2YD8lcJdxs6d/TscuOqUzsS0TV2bbLxP7vX4n3/QnkvaCl
MUxJo8yVX24Ur6yiUPdGB5IOkqYEANcDiqdqF9atg3zVlbsirdvjwr3UWPo2npmSR9K37/QcTKfI
wA6o8mJBgVeZ4y5ay+BYae3sD3X10BhOjC0p2aVTJvd5Qm+AlWy8+MSg21hTVn2JfDINSGOFLVcQ
AZKVF1HHD3p91Q6W3Hg9i62CjfuQOk/5+CK7BIapGo/GXB9ber9HqxMvikazrgfeTtE5OTL1epgi
oc6otyF5dXF9Yr/Au67lxcHq+hvsXikiROc5msWTZeHk6eIh8QkhLk8oaZhHjcPBQg11mbXkjJKR
phzfFAb0o9RVlzCCUNAgYtxZBuEOIhrfbM9A5tU2xWkGP76ya3a0eAqw5cZIpcDmGetMq44uSJ0b
kAEwAFiftXK4cznt75vAzi4RtaPxS6xiX4AmZc9bYklxZ+PDvOlaWZ2TuTm7Qe4hOG8sFNkBrvpO
/XRzfu8NcEMwO+IU4pDe93U/qWiWMmXoHb8kw2Ctap4R3GrtSm8G40ZaeoURgQ4Gec8fuN/3UkPj
+/d78lsr2SR/kORfNjPSuW35pTWQFrb1/0O2i+KpDxsYV9a8r/C3cPTBGKQ3enwaih/aON/G5kzM
PbL3eF3DJFDrawfb1LKxzAPOX01rwbYV2QDg2bNhKXVP7tBgD0qyafcJO+9tsGV2YDxbI2r3Ii60
jV3o4zEZjByJz/LLzx9RJ96R/7gH22txlxjgqMA9FQcZVVs66ZskzZ9F74gHUwCAbnK8tFXQ4Br2
zJswlQOqyFG3t3XUT4dU3tohR+XCerAx5BKsyw8CFKzDzOF47qABzyb21LbvHPq3xWsccKJ3us4f
OtK8Od70JEC0MFaXI57jzjawIMBhn8eqQXSPiZ2QF+qY0a/MwB45o8X5+3X9NjRfvmHOHLZJMcX5
6etWqQk1MS3WpU/bIllNlpbc5lSVN261BsR0aPX8T09qzZU7hsGer5+QXgVAd+QWOUPO6TF1Q6aa
He+nk8n3FZl3xlrGaAdaOsvzUm3/Y2Poehouo0mLE+2zfQqZjSKHDYeSEOYyy3eM3aeNN6YsByDi
mOHWH5PJ3ZhO13//ir6GXLpIQOiFM7hddm82qC/3PubcJIkrdihnAhsRI3Mm7tZ7Zu/V/cqSV6XS
Hm19fvxcEYe6rc6Fg9HBigeMGQoFdxfdl2b53puarxd5BiRXhvu4sub1NMLNRsKlg8CscGDkrX4x
cruhfk1JPlhuEkWo26okyulQEPEInoJs4b9/wG/f9KJxoVHq2IwvpMXO8+9vWiOQCbxwa/tmFm3a
TN3opN++DEb8OzWm5yD6JNvDB5DRTVxDsC8yvFeqj35YY8RSlv2zQFreh8v80nbAeEr7q1Bitq0m
lEMEIkkkzbUDBAXA2wBkrhnkptWkOChNZjsO9OSMtGF0QSALimy9vQ47+TEvOsBoP6hwuIBCeMDa
DSaVo++mspJH4URHGZTqNFIp/XAM+zxmfXnjnEQY5rJULR3UL7dqTIg7Hh7T9EGJAsIQYXlRokWi
bh4TWnmwrLxkhlqOl3U7RHW3CziW3pYejG+BrL62Y9Inqh6ciJZSSH/+ynHOmApuOfYFNwD+IU5L
0q3yGBJ18FmQCM1jEj0Cf2WGw+y+JTuyIaq9xkaEvGGIN3VSPxszAM4suDOcqL6qoLCS6wIUOh0s
5zpFj3qEB9dh0XDtx2gB/dqgRYIAVk6WweIcyDo6C2UDmNLHe2Mp0KKx8VtW7E3oxc2pxoGy1QwD
xtPU/2prBV0vadOTlG9VlKij207FrpwWfqHROIfMAjcW5aV4YO5DGIg+Jc/DzMtIMB1p259mQRvJ
m/vXOXAe5Vy0RMgifJfSLTYp6tAjh2zDt1CamhXHS1TJL2Zfg+7Ty19/fyo+N9UvF5UzvC0ck1OQ
a39NVpyNhJXBIeHANJUGWje1zrYEJ8x+O28nUV0QX5ch2yq9NXlH7W2BV/0kgvk14+SJk8RzzyGM
4ZT09aGKo12KIPiMjtTdzfB9owT3ZjpHy2m1Uo+uEZ4cOacX7vLj81fNgsVItOY01YiF/v7hvh2i
edS8ZVFl1sCzb33tNVVx3GtTWgkf/aafpBWZQaqzdo6bDJdFTZYHdDjzooxqsrT0OjrqLuJQm8rg
mgdykUbjcTLANPNoNY9eGaRQuM32p6P+17pneZeLpm/Jg5Wc95eq5B9bQGF4mpuMrUGcTxZv7Nig
iReOGAJlW5ziquwu8lCrFyBNc2RS/9YIOfz0TS2r+9fbwPNo/qIOcUhN/vIeYrOgQRa7ApkojolR
H41tOMPwyPQiPpkqFFsxg6uILZymUN9if7RiRK2zlzwkA3duNwY/7NlL9+Df72hpEaJU4YthyvX1
gA65JBsFZzIO6AUK86Wln4YWNkGO4xyG98DQgt0YmtCeJly6f79zvhaC7A86J1gaG6BgTLSW/74k
4DMjuG2kvnXZ/xs+eT+d4tI5WwGppxNDXkcSMvn3F/2P25WzGZNotl+aEvzv369qNq0o5wnQihyD
2S8c410bBGxhtNLcds5tTHTnLd7PTes0r70ODgdDo3Ud6KNvx2Z+OWj5vUXo4XUMJV1DcfxD02RZ
4L9cEkQWyFHM5U7Rv47Mwc3nsuCbg/QyDteFcs27rreCdTwNSM06YnFI+mn3f/9Wvs3ruBZcCCJ9
DTqOy5zg39+KPqmBV1pIsEDod0g9jEsDXx50toZD/jRzhNdr81AF5rGzbqqqwB+WuvmlMeT3oNGY
vhCE9eiS7rIW3eRcukRT0ZLApmUbOSaipj6NZZMEP9xC39pjnzWGYJBOZeeapvPlavZDDhCnJ9am
gRaVKbHAPDN3rzGFWSedfEuVToPOal+9cGw2XmRiu4HEh2q+iQ7NqOGGcG/DePrAJp5etWNW+oMk
n8OU9FVCJfTD2Gr//10rn/7+pVvL4fvLpWaezMbAHmfq8qtmxNICZkEOI4OxdRSpIWO10xnL2asI
oNtWL6z3mhnZyV3QdKpyyocgdbvL3q1/5yOq0zkVJxijBmM5jjV54Oxby+q2bmyqw2QP4gxv4JRH
2Xy2hoZGh3MWtI4xBCT7oKnhzBfz02Ck3bogY++m75Bd0R2MN/yod+FQ3E4z/a3aVNUlUX0Zu5VB
2oETp1d1bL1YEK4vi/aPLnOLceU8WDusLIeyqos9jWvj9u9f1rdGnORMgSjMsTGeL1LqL52MkKyN
ttab2Y+0XtuMFegpe2ijdTtEwZq/N59AEhMuidlg32MMALyN48vJ7iDmn8uumC7VIG5+eFPLY/Gv
K8ibcolRX8RJvLVvj40b6a7MgaNounokLMughuxoCLDhco4o493oweTxsvx1ojJb9U4Q7+hViJvc
ePvhrXzb4NgyaWITs0abB1nkl17rMBGN9fn9hE4v8PzCu3eA6aymBhhA1FfqRDFxPeD2ozVwPTuT
/cPC9W0v4Q1Yi9gInRgTzq9y3IL8qzZ309mfppLcu34GHpxb5yZgaJDGdLAJPJnBwoIkzGEa/v3j
W9+vBHA0B+o6sm0CIr7eHnOLkS7Npe2jCg3OXkrAiqHjOyQnQMEa0ik+iq6GfRSW+7RjIt92zcbS
mPVr1QRN1TKjPU6UP16PHc3qze5gpWDA+JqoCMN5kw5DtukwlBsrQddk69AH3Rg1kGaZwBQTqXkz
UfruGCkUfmgJc+X2k347j/Y2fAYpXx+TisifpSTzWEhDpeZ125HdLtsZ6BTF3BYgT7PJxlb+UPt4
NHa+3acMrbDXCBdlLrqwL6eKUOo0ygviPkq3s29H20yQVEjjBhSq588JQh89JQLSsBDce419YYGU
e2xVM+2qe6mZqKuXNIdkEq6P0G/YNMtvY09DDW5Oe1g9aDOHLoZCXK1VBqgnNoy9jPEXmVF524RJ
fU1YQ3eKPVIBOYK5MGpbuU9Fq66bwkw3ohygiBb2x0Aw462T0SbTbOWs8gnJQhR3HenWXXzVl9Fd
VRTG2qUpDjs+e7eniRwqqK8bXYJEyAyP/HIK5woMFkiOjuzqtWlxI4g5xZBmbjogllg3u+PQoEi3
TIIl5PBmxvV7les1dnuSn8exeaJdW1/0sPDhxX6Uc/AbRMkHWX9PZVH6UXuaF7tsV5FzRFyZvUJV
ehPEotobjbHr6FASfbImRIYgNVU2G6xx28aT19McjrAVd7LGX6vQca/aDvoZrXxoML1lXKCM2DtO
BmE8seNdP1dbLJG7YZJ7dCFbNUHfB/88dtVd2mVPQRXwL4A82MK2mCN5l8iwXec9NB4CwkdnpepH
UXg+LQDwtBYgLwCIaOlMiEKBLeCxj5KLtgCl44hu5kIiiGB9kZuza4aC6KUGPyWyGKx1f1BP3rsR
8l8CD4kkMuoNkW/0FxIiIWD2kfYQmenWCRGLAY9wRA2xswxwhxFXEVod5Fms0auy2tZuce4Hu/Zt
J/WdKgOzaLcnERkYDAPQWAY09fCD6NZFGaOvNf0pSgjtcXvNWDUa8BbTm1bLhrpSKO4RobYHq0Uf
G2nFq9KHam+TpzZgh40G1941xfzLSWEG6gOjvQ401wqqWsfhUsu2eK5vB4QlFoZsPSHuSfVbj6Jv
H7r1gYBYjifR3qizYD0nw1s4jn8CNR160L26pwVIgonbMIzyitLjzSQ32m2guFoleJexGJ7a2tPW
s425pYB43Q7qhcUQ4GBDJkjTYRTUsTJqDE+wUpLnZDXk45FylFa53wbuRax74OjroINaoG0MtzdX
M01GrO9avIExMENw4Y5FwBKZ6qUZrU3Pn9nKrjjQUvyjoVFfhyHeY/rhFrkpAUyvqXgyOzyxUHyB
jJaceCr6bXQFOVhzRxr6dC5T9eREC9cem89qSgt4Gdmcr4rGJd8AYpFTacPGDq4cUBp+WTA1NfCG
suRmKDKPMZivzSAqUpYUY8u6wj7b48jIq9b0HTKnx5ZUS7OHwdqZ93Xvd40RX9RW/JgAXHBc0hKz
kGjV3iP+mNzPHQKQG0QUFs3ZcME16vtEWn8SYqV2IoeZBZ8g5bpaxToP6DWSSzcFzgUtCG3tgpUH
roonO+RgNdQIrPM0IKIQ2B5nHwHvsrjSIyaQxdyuBzn3G5EAvKcpZZNIvFn4aoHG3/JEcEot7LZ0
6eExVuximu6sO5zx6zyCKVnppl9GhF+Erosdd94SUf7U6VAKTR6qzQzHYLLMd/oX87Ybw9fiGuEY
zN1xuhoHtiijsh49jumcXKFyjIKQHrGpeq6UN53MjlE0k5V6Td9oZLOqfyc68w8mqxPygU3rAeHM
6oNRLgSd2Lgd6fJvs2qmiz0eK/qfIPi432bJFBirVmFwxTT6K0Qjwtc14EGVw2OkHfXYWc0s1pMl
823ojfEGYfze6WY626nIzliH17obETaStygtxKO0ycqhL5SSKfQWxfblDNv4828LVqLNoNevIZS/
TSqZARWDoKna/9aamlW/eyyXV8bfuUbh/pblCjhm0EKMNKD9Z1p+SWZURZpJCkwyxhmO0rLQCbwG
nOCLBJZIJv0BdfG6Aqkpe4PE1SX9fe6fsgm4VmUuySKWujBykgMZPhOAV107AteZPRLQV9ZqOy5b
7ud7A6X3y83m98/f6A4AuarqH0eXxy1nkrptes9PnOi37M3brm1vdKP61UWOTxDmbq7rPfArsKAT
DwxE9XdzyeNa3lpqKmYrfHUrnQdhS9rAzoOmrY2tR+vZr2mK4+oN47ViCr01RCX9cQOoBRx+bfRM
zcC7BcFtO4uIAqa/kxHAfpdxWArScUdqQrgD5wAJsX53gMc6nXY/tFdzwzRxdgPgx7LeMwtZ9+kM
eShxPqqw2aH65iYSAFUJdsBc6wbJtiztR9Wn6cpYeCIIss48zpAtIqZdZnzrFpibIYoWZN7Ya2PO
QRWAOyPDQpKFFwL9yc6uEYN53zSkCK0NpDtr4hNAYRcYcAvRHgqBn7g136Q7DdtUq550GBGym5IL
NAuMJomq4ORbohIf5Y4wOrQCzVNqy6MI4vwyIcZsQGjFQNXB1e/AMBHlLw0Q6dadrWNZ9s/c73Ap
AatqdA8ZAI7kmdIPf9Ah9ODrvwMgQ2pMoZ4wJSKEIEDChISGgPLZEs1bO5rYCeziGUwjhJyFDtK7
8RIal73Scr/NdQmBM1Mfk5r2ppMYm66eHoh8cde2ctd98xy4DqRfScUXDKzU1XSnJxCp2R4/HKN8
rzQQ9oV3Z+d27+fpsCb55mVOgMuXbgrrUK9vp3J6EFlFMoyjtuS9XUeJFxMoZfW7Majrg973IJ68
Dwsv/TiFvzzw75vOOhsDg1CzS2DS1f2H6Wgc3aZt0wbDFfL259EqgeiSaNTbLTO/iTBHfWknElDC
IIyLZANeq8hruHD05FFH3ccjvMpF/k5oSL7mLf4SaXjtJHIr2uKW1vg2xC5IY5IXycvrzqr2Vtmx
e1c1oUhl+jSPAuXqEsDs9TrQz9nC4EIek1dOayNgWw3GHmjVdK9LASMUXJSPbnFP/UBUn5zgtFQz
/30ZX3SqM5gUh/wzkzTBJTQnxaa8YZAJwCRrn/onKUlyBPq4gZsFVqcItzLuL+jzbEpAAczXNFgK
mgUU2iGJbRhFQidgAK8GLaaZR3NFPfQyW9ARbQvirqPxJs2sBoYinRWTdbRA4zsgCQejbXgxEXBJ
PmoGeeFIpzFjS6RfHhMSQ48mA1zZJLwuj3QdtQhf16XOQjgOmthlEbARrZhvPA1VrBMoUIGpB+zb
4nnkZQhyrnbwJxlQ3UdKvn1+xCbvMKYL40CyBeCQMMPJ11xPy5Jc9ehxi4kgQqYTDY/EZMxsmfZt
W2vDMc9J40OBuO1HwOVSHWrX/K1HSJTwsBz4pN6myOBgay0WlLlei5zSBTBD0rvZuaytN8aHH9Y0
PVRIWdYwctk295R/V5Dpim0w87ZCBzVDlb12lTjF5oxPTFCPgnd6r+3+BfX7+8SJZycAZJeBRYak
eOnzJUp04M3atXqPAcWv5yiftrq0VtRdfEJnGIFXefu6YppZLEg9Nb5VSKrnxlzjNxq3UBSAf/ak
c0VMPccllFIj9iTPZlwLuXPttrk/p+4VNQb0n75ySLosdl04VceZ0B169Fw8S90vRVcRZDcIl597
m6hy6L38mNpD68RnIjSAJqB7qyVdYitY1ez2q4kkqfGjN4gaZ61OmkqwsssL6Tbhuk0reLFJkoAV
IKVD/5Co5xZKB2LtiYAtUd51jlNeNzRzvTi8K9we7Jp4Myr14ciOfRkOkvQQpYJD3zGu4Tmt4hdC
VeHMq/xXqKmeB4o0U3UzYw3bxFgBNxKkSCOnu3YP0atHhxMT0dozAfSCP1k4w+IKoGxRJjw4fDHr
Toc8orrxCr9mvzLwHlKYpM+dUbcLlJZ8DBAJGx3Rjg5Hzk0subaIoN1pudviqqXQE/i8DVK11pIA
oZVrV681kxn44+UqH5z9kA/kceaIQfKcu1ZLR1qCOC3jQecJsLYycwlJaLzrTjSA3E3U4RxHXi1P
04jzWSZY+VEKivfS+2PDYd9offQWW4q1CoDVjpLIdzwOyUasUF/G9yZyWxAsgOQn4HBl4V3WACT9
upKvyiIiID9MI5P3Lq+StWfH2yYmh0H21Usxtg0PMazAmDowfm2K7HVQzkOTjg5QI7RLxHP+Vir+
TXIw6XqlsQbpQMxB0Nxr4UtZTwZjo8mXdgf+EFU8u1OpdXJbAHzFiizuS7t71kTkU5wCLprtYSeL
d2UDAZGO9ity1W8ZBt2ur/JrUemvmdftnWEgM4TFZKV3LEZ6Ot7W2kvoQW9UmfbI/LaSR0g95HLV
ncfp8TG0uU8SIlzXQZdxnWyf7AEyzurxbiEeqozGPY4maxtlhOEyX1oJl5SIoRfLotGs0T6ebEe8
msgsV1Un6eDStt90Ttut3KohKknY0IBaqOPh+5xku7KIiG7x4BZZCiRgs6i89L5E3WIDT65Udugi
xthMfgIteXKMcPBzd/xocDwFFcSjfoJNSKybHeBHC+FpkOs5xPOvopVqV8Tl1ZiI35oHwqWCwKSn
PHTNwAw3QSrV+0THfqRhe1/0Kl/1AtS20txXlxMhiVgfZm0cRp4vov9IBac1uBqs9kr1IPO0oHsg
u2s/ac3Wku64MV31K561P2VnMzprC7WzFUTN2LvF67ihEMfnaO/CpAVSk5gIBMJTEHreznVNSEtD
QAUyWnvpwUeN2YsKpYkVzNgPYszR9igUdqE9yZVam30ESL5KgkM1eE9aVN+Omnc3gNsNwuSoSYDj
iHsf3IE4NYSShU/XqF0LCjl4kDe0bJ7Hqb+f+/AKcN+fjmOYXwX0BpRx5bXiZh7mh7TSTmy+ybay
+18mWzAswfwmcMWT7WG1UGBhqKLdCx4ubcXeBPvHXJChtyrO0108cQnjQG3SUk0ri6Mpwl150dbb
egoVK7VZ7ezGLrY5K/2G0F6xNqV8zRt4UlNWnnUVXiiBEZUUG3/U+PhC40g2cHc1xF7u5NhwEc36
1HjMkzpkcWjTvSXxjMeiKV9UzFTe7EBEJT1XwE6r7TCRSZxYXrA2lPtAzqGSlNR5ztcGgmlsrB2l
9bQaHPkEw4WqqCeHCsxOvAF4yo0RcOoO8+rWwXcGLUpv1r1rAxuXRnYIcu6aqUat5vLnvTYMtrPz
Sk9A59CgvUe0F9ZFCG07CyjTEk3bT6esxThDhxF8ezMfAnNp39XNlRoIZ2tJBbdzMa3K3uy3jKlv
uw7ncN7etiEW6g5FzoUZXIHAOnMWeY7jZQIJk6dzgNGVVfNiaWa/GmxyP0hTgKV1Dd0Q2yP+zQ1R
5+4+cYJ7iIpXWgnCqOi9rQICu6ljDrdQ7AkAyPOnyCFm2iuwDRYN20BQkOAzzMlLLlnzy5rPT1Io
J+N+1wqtOc+eWPKbD/xLJ5mVjMMmPkCvh80h6Me1ghtWe/PDpMs/HqmMq0THO8sDfmKEC1iww4Sb
quxaG+0NOWZscNrejFD9JNr7FMfBynQ70rXDaI9FPjnKvDiT+vUWgv/S9Qjeu7rmVMRXQu6lFoGy
C5r2TF0CjA9WbetqLEW5HLekq6s1Ln9MIfHbyOWXjTHC0hwNbkP9LrfFlSihKvN+Vqk17QAj/Ild
Ci43Q79Xl/11b9jz0bAHHRMCUTufevW6vpohj5MdWqC9i3gcdAEvYPgVOOyQtesWe/xTRxwGDgjX
kpuYboirkzU3V0d4VDVtKM4kZDCWhG9NXVluXQMN8oDwuokDg6tr+9D3ieBZNuAGijiiE7YrL9f9
Rs1H2iMEuimgSiQn0Ys1h70yRYbWwfxdT/mLCfoRlhTAVJFX+A3FArcCqwlIc2OHCKFd9zTITJ6h
fuJcQmUPYTcatyah7hXNO/qpbub3i7APaiIQlTTDX+k24PhrGk0O7iy1T0PP2JQGdZwmkeJ1pb1V
lpEc41TnuADLztb3YUlWZWhfyl6MhymihU1rhk3F5twX20uuhPUWupRtOrt77oVnUHaQAmqe98Bd
tvehu/Ag551G076z3eFS+V1Bn6wBT4oDxr4UhAGSicEhJG+9Z73PTtUY/5oV9xeezKt+Sij30pvO
VhpjsvpMZ+Ru/tzx6toGEFsfvTS9LOcM9vRYpEixCYys2BFTiGQrpw23rZek26pDnZxMsc+0m3kz
4ks1Gc5qzMJLEXDQ1qO7aNn6EFa7+7k9NpkzrSLaYmMdk7vV94Q9kfHJUPjNoIwHBCpfjfqKwwka
ojHcRbNBIQLFkFLhstbyhBC+7H6qk26l58aFk+vWOq2yXd+U9Wru1XmqBqRmTv27tInFJCNL7rgS
BzeyP6CHG6xkJ3SZ9nrS7tq27/0piM7TOPyZTToB4JgFH+DeiJZGEDE7pjn8Yu55QSTQXi3fO4gw
yJijfnJpcrVRKC7yrgWK3Mk/aBDytTsBWzSVCZGX9SE2Ne8g3Fxfp5TndA7UIcr7FysHZFjF5pGg
I3AEySbRnzKVzRsc/9lWwTo8FYF9P85UuZ7ZxFujx8xVVketEoSx2jk5M63xYET0SNM2uRc0+whS
g+tbZ/fpVND1Grc2xoNV45rcvK/B2LJ0uxwNlWeTC2JfJrPf6/FFX2Y38LETotjog2c3oYp/qRC9
pShzWvphLNeZNZ1G5GSbnNmbq+xDchsU4xPQcQZhxvWkU9orqV1YU0cSlMDBaT1UpzYhZVcp+RHZ
3DxtgfvPcO+KuGGOke/SNER4Y7SrGFXP2iqnS9CSN2m1aupYsRsVD4mn06opxHtYFjF/IiLn1PZ+
M3RIWdWYHDk3Uz0cRMyCVsYOpO/uNJjTFkfsSLiow2rgXruc3/dm4JPEQ4kqw0dLzdzAbvMYchQi
Cm/UgZ3jjqD2rqgoWtNaj+Uzp0VWfC18zztx6QSkaNDDP1NqEqVavvQikBtnbrBFFf3OHkGa0oK6
yvppOrh9dmNAUPIUGP58huQfPzpJn68N8mxCAPwiUQRfq+mamLe13jBUBmHAAAHK2YJFhSZKhvuY
3sTKHihiKL5reN0Omi0spe2uyE3OykT8rQpdf9NKF4Oet6QbFOqu1o2rCPZbIuS+L5OtCcqvVNUx
aGgxc+wvN6HKbub/0XQeu3EjWxh+IgLMYdsMnaVWDhtCycyZVQxPfz8OcDceYDxjSy2y6pw/uuro
z8V8oI/zNV6mQCcqNSrdH0/cdeMSTCimAczzF3ayD+8/UkI6J3CRY12h3kY1yQ94pVuVauBVSGbC
OwTGvApWT3jdpHZMi5hS82eIrCe1Hw65+DfGxEU3GFBn3gXzxaZdzYvp3K4qjgs9NPsOnrAoIZ9K
NN04wHhKyeVLkvmD/kUCPAU3rW6e6m0TIuzlqev+VBmzIvXiSIigT09zSGlqWJR4c+GJm4DkRAIV
GyOUdfbVUiBjEdppThz0rrT82osJM02+svn/S6+6ZIE2XFVGXB79+XMGYuVhDbDFDzz4AHq6vZ9J
hMX/k/8UdnrlCntfJzWUfUvshQu8NqdhJpeDB3Azx9PLlGhRHx86HeJ/hH/shjdBCiO+kbOlxJc+
tk7GGBPsWX94VTVzUvaE2BLlXnAwAmQcVPOjSLJ7XTBSE/DwrWUT0zsFeM7sfHr89QVymQCh0zHd
wiIh6H1beFfCVahw4MdBzMplvOSS2hKwmJuoB5RIyXKwwbS7bgyS6pQMfdSTkBwsFVcmTs1TSZe5
n9sa8PE4v+k6Kuq4QkunmA4fWfthFCrN8HCEZpW/dgNb26LwXBhFRSCl9cI5+IJ7nbuDnRQKZe3f
1hI43m25D/T4eew5wKyVL645LY1xHJaMMgTGI/rWU/WLnSpStSQUVXaNlflNWOkPjVgHtFYAI1kb
NbMaNExBaaw9KyuJvLk4qK285tn0ZSrswA7I91DZ/+LYupYSXKPfiskjgR2e8XeKlkU/SCw4mfvK
2rdTALfQOloU/ohTUTYvxnguFUIRlfpb7+Q1MfvnrkkZSAgANTT9vqJaeen6aJidF/iNrdfE2nnJ
EpAI/eBl8c3pypfRTASM0tSCdDHs8mUIolVnBy+4voijtb5OmXqkR5L+UXHu1CUOi3ZWQ0W4L/pS
k+7KFYvn4V6T2XtiUYVkdA6u3VPbtuYOQGGXK6q1R+M17iD3GArL8cNws4jyjrJiPh16ja4Lusop
URe3JZ9upWcvoZESJEdlzo607w+nrh6zvr+a5gCDqLbXSZ9v1OQQPpasrFkcrNbYp36sW5wfkxZN
E3+PQGyhzu+TSsi0PZ4gayMaJe88+b0021SljGlADLLjt2312+feX9GrdEC77N2KQdJGI/40jnuT
LPcNdiI4+5uU44zMo+atUtf7yknANzZgBtr5TjYtpXeY29XtnvISG0h3kkjxeQ8HUvkLfKnABc2u
X+WVNnXsxM6OKOV7YKQLoTHIe5P4Q9oO/Ow2YlnmC/nBhNq2z5VSn2vk3Q4bIYm83wMddejrNZLD
SQ3t5HhvJvSekKPACN7c2U3z2NSSI9jA54LQ3SDUpS5aJmPi/qU3lMFadLc/lTJpKBVNMhJQssFI
J5YKsHsBWYsT0Fw+S1sYIExAoFZsBiO/w1Ct39vVFrj/6rS8ph17cUTNZ6va93VfRkTTC+6t5tnb
cHnFAstM3720twkryMTRoLnEjKW/as0Bfd6wcxZygpuYgovEM24ygaUUo/g3rAp3RRd/shL5pdCX
CKfgNXORhrpEr3GN4wyVS/FjgyU2SfccS/HnTfMJCe6OUFtf7YaQpxgDJDspVeQ5/zVkIu2iZLTp
9MdbcuoCg6eStqB6tqyDUtP8jWsCZdFOKYbPjOeQELd+V2rKdzus97hH7F08jhReWbQH9mlUM82H
eL26nSf/ycH8IKbd54REVjYe5jj7XBrO79y+TkP2sYztEJHh/KtRKpbN3Z5dpoCdqOV93mq+NfIp
k993t7ggd0aaFaGLChCYqhpDi/zkpdMXEOPi01rTNBhYb2mItVvCRSYEDHH5krcs5S2J8ooLGCeb
NQUjmMhu+NDNtxRiwZ+a5LlP3TyYj3lGnXUvC8Ev4z+MaA1Yz4B5vpAgRoabPuQrqEFSuTc9934V
ymKnGtRbk/G9u9CLklfdXbZYVIRjgbeafAxke8IhDfBX8GVXk3pPQtWM6GIAZbLuSGh6MTta4bTh
Xzl333URPxlSvY5pB6YeQ7O3lhq1RXwbkXurNVbnonrz9FGEKmlJuIzjfw5h+4kCTS8WlouUhBqT
VcwfDe3HLJS7Rct+Mx6PsO2BRyTTniBYqCg8Uso1tsN1mN8s0HBzsl+KXh+iSd/SmaFGq1EcuVj7
fafjrNCLgPTq+E3aEFdtcS87GyidjqbFvmvpj9/ForifQaSgqtN7Q13h1rpjl9GCqNpv1GNQRdVQ
joWzpQEsm9XypE8M4XFBKYE1DeQG1OIBuu/Rq7xHh9K8nWOVIXmF42EjFCfKL4hOMCZ/LbQnPL1Y
Njkg3dTRaeQCWCTPfz6RyImYBe1lR/8qyMytbCHmzeRfu8Y7WYy2j7rY8qfUOxtac5IZjBSWuYru
oYc+Jpe2lBMSE88+kKsGUOX1SEcgw4rxe6DLNSTNa9wl8t7bIrMSnTYwZQZdNTXxFNtGjNFzZAlU
DvXYMFSNLiGhmVkh16GWMzeLsFvJ2VVcQCZN9O8sxmyUCH2wisr4rpEDvLVbAESuUW2OP2Unnus2
m0J9IbwZymkx0w/ZDjETeb6V0nqndaXKbhwiN/urJn5wqU42uNY0T5UEKNLmV4q9MJzI9itutvBJ
00GEQF8SzyxIC5nV2C6FdTITD2e6xFSxfXIDlUM7k4dj5kYU6sLZ3Mq9TOyeYsADfZ4iSO2235vJ
sdQWHaPxUF3v++60ZBB0BCIyGFPml6h6Ei6O+Q5/RDNUu46B3q9IedTMZ1VyAyxTXKXLbz2IJBgs
1og59/wusaYwN8Jqsc7SpdsG80x7Sg7JAomyUr2N1vIqM+PO6bpwUOhBE+r0Jx0nWifOocYbmR21
NSgVUzsqWMn4gSqvvU35su0V3o6e7UNj5utWgSfCvqUzjzOnYBBCWJ4HPEZ2IFhSyoQGiiK9OHH5
neYuCccrijjsjfQuLhMvM0r4ac7vbRsiQ4w9hzpF1fw/zr0o5RG10nOWRIoKZk9wLG1gvUFbcT08
z1X9z5ocnHGuFw6pbHYL7d9FP8BZtx5gFeE4tiaoKncfZc6T07Uq6sTkp6VXk6zlI3JDjg+T5ovB
1v6J8UJI0OLLjGN+NZrSjyfvWGhxTCMQ/M5is5Ta2a9RGz5dQuOxrJvPHpFT7XVpNM8N10DvPQ4K
ydhiuiN5pvPddNqKzsjLzfJTZS8kOw+8N5UsP52lAqJGu5GoFuW/Vc2Oksi3aUTkAYSHXWgiLSdr
njmc7rMuso2cANK55xuLFd+wlAcJah+MKg0k3P8DGe1XGfebA1uil07KbOfZA6TswHbkCIbp4Qhd
LaJVsN2rirq3yRwgR17y+5gWaGZZnrKk7C5dAzqntAhKWw7Vh6yk9gR0+VbB6jcq8IDo3jTK00DG
uwKi23wsiuqxMloFZGZBhWCXHe0U01Y26z25g3mwFuVKTDcr1ZDi3yvSQzv0p87uOfMH+8cjUjUw
e/s41+725th+4zTUZdVV1OKBYlQw6aahSG7XHDxi3Qgjoso5t+ed5QxY+EcPg0qV3tZKnIgeqIKk
N5NwzojpIdp8B7TKDVDEL6syvyPaxwhNlTUzr0/etnmgKIcaAALBYfpxP3mSXE2+YzsVa2iPOZ3P
crq34zQNFZJOqGAjhr8j1ZaviAygjKeKrbXOg6HiPnZIoInMUp5iNdVDe+KsMErgXjVFuEqAbhnP
URMDwdB+HofmSvJvXdh7akt9us/4NmYo5DHvH5PNK2Tk9EpD5jI1qgVqDy72euJonEt12OtJdzCT
btd2RGQQkLevcr1nuuCbKRLnoDnOH0svJR1ikv4YF0+aBfLK8dfvdfR35rDt3tNXWtH8Blmj9Yod
ZA3amLgZXR+JJrOTVfb7zLEPlCgcFmslgKNe7tOlREwpWzXA4Z3t8i7OIzEVdGYZ5h8qoj5UGg2y
2aH2bKycsO2CVYNvp7ciYY5O7+huvSev42a63TuZVCvABsKQVjPp3BvzMEuuRuFdsIlnZxye6lli
UNIVugUc4RADXD/qOvNonWdkf6BSdHpSm8qJfKO43N5ffItOguNcR/HKc0HjWGnJR1maFJ202mfe
o9kwEE87sxe0eRmqXAU+IMKb8Hhk2r7DQyZJitoQjrR1fyeBedRILQSq4qYhLfDjyrjCfX/yKBDG
Xn/WyHj32ax+VU6zL0hR9VHyPuaxMwe6VjxoBKxEcB91WGRmRBB9WHUGpY6rA90w4xMuVHIDN+kA
1WdlclCMX0pdJP0b72LgwnVhOYiv0w9CG4MMPevR1qvniaIn3y10LzBSYOWmS+FVrVzfT+aRENcR
dU9M/hUocdbVNmVT41s8gngsw1cystZQ20fJLpKcrbCPnvsCfjqlpVelZhjDhrfr8uNiNA23G7Zp
ZAmwSDRiq7GkLICKXAKlzIgWoibwEvfqAaAwm2MaNnLUqXPdHlLKwZQMY7GmApkp/dVb04mmvV49
lhO8U1n5fBYpsgrqvJ0J7o53CQmGtehoI5d9Q4/xfhUEjmgFC0sXaV7/Zpi0qNuD1IhQ4gVmJk77
KT5YyKzRElL8zC7sk2FuPrtgZsGsUjonlDcVxf+1pcGozuhTV+VjNo57WNLqyOIEbzY85hVIGwEG
CPKGu2pMRTQ61BeqDIMFVzhK0GXX9vSCJ7gne2dt93J0uyDVE+jT5jypQ7nnvdT91SFGMdebSC/T
JbCmiqba2h8U+g9l0u6HkNWD8k2HiDfZWC2cEdI+ysyPSMvhCVnrXZSN0TgjhJ6S93xdraBukmtH
r0MprLt1rGM6TEiYJCyDhry2omrCoqEAa1mFbOJSapO3K3R55LwqaDEt1Qg1JnOVGphJGQJER7wM
pzSmN720xoE6b1QdrgyxM9C1y8IAIDl+26b801qgZquOisqQe533BrtgA7FIKOCbltUuG/3A7DgH
w+I0W9OxEjlmf7Fo6r6jrZN6EVEdtZqWV6Qbd47Wm8cUDSHKiTps1FPsIjBwhxVYvaHt3THeK5Qi
YtHuC9VOI7ZgLVCJheWMkS2tWyrvyCcu/oKHxBgupFpEU8vZlUzpfjUE/JrW3cryw+1n1Hoe/8Iq
+fhXagrx5u1mDZlyR/45A0q1Ff46aUDC8bM9IY+OG4pevbjx3blZAnVUXD9d3D+P7kxeIOOyBcXu
qk2ApBWFTw4uI0Senaymm85bVaijXaw0f0YzJVHQyv3Y9WchpkObJzKKjeasWs2t2d4CXiRkGnub
ZHwW7EcdfUSYx/2rOfzNVYMOkPWyVQAMc/fHdui0VkZxre3lC1jiz5IHz5xnTqcRXAVZNChhfvHa
kZ+RvgTkEHCe1Dr9ga0b2cogogpn1U6CpyCuUv3UGOtNhNr6nq7/pbzoML1s+AtJ+uqSvltjjLyO
/GofD/kQedK95Mj0Vy8J01kmAXx4D4ZQ6aDMk6VOZ13fUvbyP8tK/5nSTsIc/m01GU8qa/CtxRa0
8W3dzZ5U9pW+3evKHKTAKLiMrm6tvLhlS/ION2E+emFsWgxUmhfQIMmyslX1ul4R8E1Q6bI8JKSL
+f0Ea0yUBY/tWoho2SYCx/xwZCJQ6EOoqWrfBZY0L9wcxVMvyqg1Cb4ohHdRuiciP3A4m85VZLTp
GUrQ2eRtDooXVivQ31q8r7gHcLwPEoQW9MAumvJoIJAryMViWl3jaqEdPhWHvBsp41jNICHFB9aZ
5hjEoLVhGkhDDeEr4sDX2j6u0Bzo2TjnLIqEPNP+toStBbbB+uhQfqqV/aEjZCRwTbhbS9tU6Xns
Jx0xkSVbqB7XdPgozVGng2XldLofR0IQ2jnKJ/3PFVV3iGWBVJYk5UPq1eAuCpVHeBn29agisJ5o
tYnhDokISQ8jlqVOS8DeFsra3OTdImDRJ5yeq04/aa5y73TpU2Ja9tF0UfEQm4mcXcI3xO1+TW07
cu1zus5DWFT1Ke0twuhLqJHGnICzZuNk5zCIxE1MaXV0m/FlSNSnXDkRA/kYL9Y7Os5M07lF4m8z
NZ8SfQT37ZXLWtXk4XnzpU75arsyMmuN1ZnrmDeCHTIgV+yn3ELKke9+WIba+U4t3ksm5lraF7rL
GnYogqLVYn2UXfZEKxjl5M511ksmAcU4qp19r2f42lg7nXF5R8h5K/XiMlHCJaR8HshTKpcyJEUS
VudzVttQt8WX2+g3hUJcoVgny8pfSlu/E7QPoXAp/2Q1l36nNk9KThkS+U2/JZ9Z40WOm7/JJf6d
SHmR5i1fCh0Z3ghWkArki9PLYOFvd1aERrpOZqHa8d2DC3kesvbxIQXjUasiXDL2OMXhpthYfHQ4
gxwyMmLm86Jn2k6lUxmCzgh6WzEOhOPvZK/pvrrCt0I4BQNlMcB7AmRjcQNtrc9kQtArDkKsbCea
m97iEurBy7hWDAh+lHEcWCCGeIaV29pNCBwm64R65Is0bcU3CUHy6Zy79h0Dq0K8K1sob7mFDGnX
vTop/1BsE+mfwWs/rdqejnPQXgS4pqATMle+ZEEAWksE6H1dwoks6vt2PFcKTgqSFKw+e21V0GjZ
pd9lbzwMJaYZcuOgxx25a+v5D+W2HWD8IPrBDNY5/pcuI2y91hwdys+d4YQB+1UFWg/nASTWa47d
grI9m6oL1Vd3WiLR84GJkRMJZT9wkopi501cWLS3lFFC+m9RJ+29uhLqPyfB3KmvvYlOoZuYjijR
+3N065hhp96ziLQzUPRSG7RZxa8Jx341T+HQcXyYHVCkhU5VJTIiWJVjYVmqP2YAkFXH0qaM44Ed
8Q5rUncnf9qOFHovqU2yyQ6Emt0ou8tPfdHfxKQJgFL56njJFq3legeNE9PLjaMyZPtqib/GmmWg
7GfqGsfskeP2LpnYm0QyN3BaeGJMez1UfHiuLsBvdPkxKabfTnbQd9imQAYdHs/lkQC+0MFh5hcK
GhU9sY8uZzLmhnjjDB8RIL6vaZ0SutL7aTk5J1L+aTHeNEElIsOuQ/idF/YTtCkPpZ78eGqGRhvU
g3Q4TcF4gcfYzf9WFuZUSDRdvbnhqvEniUAfdYywaZqah942I1cYRLzSnlnRqqnb7n5Rc2NX9Hke
KEV+p69pEg4uGOGiJ6cBBZXf0lP1QOr9qSDPe4fDYJ+Bs/ipjtdsWI2PlWX20KpdxKyNDQkSDHyJ
jGdaHA13ZyexhtKXHlry92BbvpS6K8GymktVVEA5+PEYrJDkNHZ1aSf96IKkdJJDWtKnSOqL8Wyt
oOzETwwIEjVEFcl8SxDBRLFwMjRiK2m6OkGEJs0VK1g4zeYcTqFlsrbl5tJjG+HcrAGodiqUWaHl
mGqqSonywaATpnS/xXbOc5McwZzboGj53NGB8wONmZMWWz4Bfii7OWHpKxWLtsXaTgLSfOr7dn4z
1azdLVjw42m41jmC9XJZwHoT6zjZ3Wc6KFBp5rInUYXWsTID84sL65DjwiDdSD97Q0pNq3dXpxr1
E1InSXin5Q5/QlXfetl8aq3zTbijhsUlfTTNxSIImPidBHxsittnPCoutoIZrJvg631jVDrDkAV3
PG/Pd579MxeicZW4uqZgmlQCB3StR6QPuagZqMTNY6kxz5lXw+spPovFvNenl74TnF1jZt/SkpdB
Gx5yDnFNFBeJVGPWszlIMnry3Nr7XWqybRoMGKNOdH5hNDc1R9y5VsCnVZsdBPTKurLouKntK+WF
HtcLMXcf7ex0e2KjX0qjYVMoqkuuy99SzLtEr74YuV56u2MpW5qIYYl9CWOJ0J7sfGZW6EEKRWEH
Zlaf5lJHs1LfkhKgWWmUtykhxI/+11NrxsdJs9KzZs2hU6tkI1cnTuvp0lSHSrDugghyGN4Aw15z
JAd467znIcuoJuDAjugcxUWReLe0wkFVjnV/pDPS0JRwAONq6pxxQb3OmXG1JJGf6jDkO1GZmi87
55kkBfCV0kZMTucJwmUSXKUBFWHE2YF//W0lNFq3pqXsUnoDvVZ9XynzTHsu8qYurus4noyFckAt
NqjI1kLb7G8k+UT0ZA5By6qPliiyYbJQ6UXaiPesRW6R6E4TTkrGjbbM/sBUg0GHBwoM4+oliO6a
lc/TWD/Qt28VPOrqFljQxG+HuzZSrbTAu/DW1D0F1OaCaK7ujrJK0cXUDRjHUv1pFh17WzZkPRTJ
MzV2Cu80dvU3hGwIseq9BDwJe2KZ/DLPVr9f9Ed7cK8JNYyYsVyQ79CYMFqV1nyY6nTYMU0gRMn6
l7x27owCW8aMMO1QeVyQWw9dCXYMU+gmKsW85agj8HJCxkQXOYRLehsAAisgbyamIdZMS7ZRlfWl
n/eoCuM4fVpThImUhBOQb6O71cs9i1gXDHl+InLRjmxKu93SFocxXp97LwDvRQWdINjV+jZIRvcT
2Q8krfurMD11MvtOqvVi6F8acQG+pUv0LIolNuUlrRo08lrMuv6qWH/YVLbwPUsQZYRiXd2aiMgN
nfaycU9x4TwMsWNzGEFOd/VZN3porFo/Ev0dgna8Iz1eWSUQpXPQu2l6Rgq1xxsmo95Y0Vy3xJbF
c/3a4TmCCA0HR8mxdi1HohEiFSw1WUbYYVdpolkCyUM+I1u3r85QveU1k0i55mz++fyyDGAVKvE6
aDqRDy7cNTFX1ZLzt5d9UjPpzBUm1OTWVcWbTfLQAfdrWr1yBmxHLeYuVBo6qKvW03CJBAKpLLKe
FMZqWCTLUIlui7bS7YTvqHv2frp0A/czRgd8FmuKs2ZcrTFQOsAdVHSZOoCgF6GpNjdFgMRnONPn
Hl7PMuE2IGmh+1ZBLUbsSxv+i7Dcx7IAAsU/QSx5WDodTArs/VqDqcz6vdsCcaJIk+Rlyj3n2zXX
UjNwUviQRJ0eXbu7KTbqkdEUP2W7yWJJ0/V4qhKNxnIAJ21HdyHfJjNMFHdSwvXohwldAxuy3M+S
gq91hpp0TVkHmTkcLLvpwm0mRP7+Uw1MZzVIsl/V7m3OlhwtObxs0SefSjIeaZiAZdBFIDlbdpQ1
82q38FH4S+txPnNUM4sg57D7ZIsfWl5XKS5NS0g8Sqx9YdNZkB36Wgk7qxw3nLLYlUObB1VDGpRO
4sFCtuHwM/UAxji6kFnCYhTFoAT5YvwNXGMjCaJDvHyNyniItXoN1Dg92zbVncNS2NDeq4OjgQfJ
yTWdbQWLi7Jdt7XKeZhp1OjKKKei7yDLLr0jpv0n71a+JnLAT1lSnPPaescOl4Ylcm+u8O85y/8Y
VQSK8jLdFWluRbUzQU/ScKfTjsO5CC+ZIwB2S6z9nox0K2GrHcEjazxmaTu6GFEUl9ol6yFZimw3
SJyJSpu955V3FnHmcA/iuRszTDzjiBTLqkDNVoIeKtPC4FKNoNUsf01hAZSXDKWJxFeJDOaMHwTT
kpXiPiQ4FXyC2w9kCRNNp99mW7xmLmmCqkMkkmsoOzWBc+gozMRHfFeqxTeGi96vzOatXcrXebmw
FwewFg8tERRLDso149vUFgREOZWU/qbLqQpj2CEn7XFZFG8NSlnEUxJKq7fo1Rv1TfFzTWO5nt+U
WP4bZb/PFeduKYpzh2nWdzYV10JTcZZPMQMYGyPMMzNNUh/kkEy7XgPrS20up/9+0VGt8lQwHi9K
B4BWkfDnlDcKn0IwI3wRo+ddsuyxox/DjpU34ToPbty/zKp6J60TwMDVasdXhSJZgAiXPAKBXQae
SwIYbCl9uIwSwjz7mWUIp1he3xbE2YwEE7muif2lNmo0ijoP7WT4LXKdrmsH24dsKT+t1n2SAR0o
rmLu9BwYE+vbbtK9Meggm8Jy/iNFFPH/wKqPzeyZi/xEUFAIvKbw56S/EDAZlFgHPDuZV22cfrEt
YNmc2LE7z7XBikVAmEDc2C+aMT4AjkWl1783g/2qAoZmDTiujpLKb8znFfZ+1+ujeeQtxYzciKup
5icxcdv3bodIRlxZXGfwVORUFXmjDp+a56GUw0+VB8a83PQO+Ier612K5alIJB22VfzTOkyNHQJ5
I0Z2kjH3orhHGJMObkCGh41AWAv7/mFN5WUS6leWj9/4N/+MJEd3Xv1TRrt5tmR1J7XumlTeXk83
YB4lAkkFyANpJFtAH2IwrV1VevyohirzZzYdzWT/IUhcCYaJkiplyh9Ha+tMHKmdNoC1INnAOBER
CMssQ/DnQBQDSIXnOBBiYl/QOY161rq1Sf8xSOvLkQyXBWMQrK6+W1r1zlovq6X+6PilNtfXzmqT
OGgH83lWxIuZIkes8fEiK+6cozTxzKTx5jwuieigE1z26VlveISdQuQ+QYGPufmSbvm7nff1H/2u
jSNWAc14WqVCLlgJNwdP6Gcku6YFpGWxiIjWJFooFunS0FEiwSCd3DBnEN7/+p6T8lcxgTfJqE92
uiye5aA98fwcSKpIozRpdm38Q6hnsDIOiZT63hWFHQsFk97DvODYZcPbpT3KH9KLMtI6xANqCI4N
ewTcXZQArObW9dqnW7TXPqGWvK2tq2b1yQmiEaVuTRG6yYOCxcEKEDfVKPdyNNcaO39TLI+2gnyK
bFPOQDLfhyh10UrhASzgScJRmezQjElNma3lWMWlGrJA/Llko1RUPgc5gQC8yZHRYpLPhHmUqnkP
GsD1m/J84+AVe2RSXEvpfHHW8h7P1Fm1aTMr5fBYy4phsXzUUufNwDU45pCAXt+YYV4ZaEpfgak8
VHBBIht+GV7qghq/ofpuyoKpDKOmgn7+Ucrslot6Gw3R9CYCV5c2lYd5KZ9qxP9lrTv72KsQ16jr
hU+BS3yALUDdzBvBmMXTdOJO7AK3ab68paMPkHzMvEVpbjzWQ/LVW32FEA3xYUw00c7CEG1QZLAD
E/kpyHBNXetsZ4Ozdxr1LbczXy3ai8QmgPyHthiVTUcUeThsQ9iaUYRhF5RumbagTaU4uu560AlF
DJWZFXFtBm83NC8O/ck7eu3PSLlRF3QmEXH1PyLl8DKj8blgEcc0IATOtYakhuKxyfdJTf8yeury
VPb5nxvHh9XhOJmGQkbGPDylJGHt1I7FLDaqh2T2EIlryhM+0nBOui3CnDY/tTS+LaX/l+toxLKi
xtIgWt9oIAxWkZ6Lahl8tFUvhpoedSTvO9m1ZpS55s6KZrFm+0klKkRZL5kL7YAAHIWCRu19iYQw
QfY3VDj7W4vUZ7V7W/rMitqmvlD6/ckYxmGbp9yHmXFW6+m1b41odXCJl8Mrgjdz33nm3pyoE81L
LcjsmXIwyOq+at/YMLedcg7ogGRsdBmxqwYSrteraCNgu3qrGoewnFjCUrxIxPIZQYU8bmefhlW3
yDZPfWL8t0Ind3PQMLGonWX60qvwVVI9qM1echzRs+STUp7TiXBCPcfaNJs69NLaYQ0T9Z3mMfuY
SrMehENAAvweqhqkuVmD5jXJH9BPa+Anu0bPk33cK885Ht1Cc4kjrRAn9mTW9Jg+pqJ7RDZil/O9
KBqb7BoPoo3iXGNGyWF7DEcESjx0RHu5MpWcphIJG8a70bkm2deCYsDFv24kU3clSh9ukJb7Bh9+
nscHs1IexKJ/jCiS/Y2TQgSCzsA11IXkze7UDXPjrzi5+WXgltwZSYOCp5l+7K6sj3Yl7rXWBD9T
u3DKxgNdGOkz6iSa63HXhQRPpsaq+JVCXp294C5f6CzfTNTbbtHPgxqUrsofiNrOz+9LmstF2z4n
4xwfimW9ODZF3MDRlQ/I4AN3qT6ZJRmjRuYvxogNWlEe1Sa7MlGeVWWOT7pIkeotkcoF58TQwZ6h
RSOKZC/nIgNva47uqqJxwqatampI+oaB6/kxIwuo4wsP9BkBmFfn53TmUzeR84eSZNV4GDqePiI1
UcC+yEzFGuUyM84L4FfZHgZEj4MHwWP3TXHJULkHRaIzQY7zfktIceOZ/KjF9IWRJFwey+fYMzKK
60Rq7AoMqDYDVH/e7FuUUn6z0GZYTRikISJVQeDcSlp7ltYidECOUpssI6a7yC0YGokeeDQb+McM
2YIxnTTOmjBn0PKd8p3C3iNqqqCm4nxnDON7VSwfqlqLXerg8U/HL0YXLUiK7h5SGDGC+2PE5qUw
6iJKmAw1qqM8cmp0q31bOtoBDYWckcQrw7ZKQ6evb2rZnlGTuec6UcI21n7bhqCVNu4wP1paDExt
7QuW9UiJm0Ofc6kgupFh8l9Az+bEX229uK+HBm1AbEU8bMrd8IVpGrsaMaBhAjLGFmMjkl0+hGTm
xEhC6VOhIn0bxMl2yhhMfaU2lXCTgDQJmpZBgC3ME9w5aGW2eolM+fkfSee1HKuSBdEvIgJTmHpt
b6WWNy+EjgwUnsLz9bO48zITMeaeo1ZD7dqZudIh9HkynMg8O/hSeaaR+UYKJUZ8a6s27WcgBrW9
He2m2ip2NnAfIhbY896XasvWFQ4+8CF/CqpdklXHfiT+UzIpklez8VSJGuNSL6mY9xbPPpCNxchV
L6mMBpmTDYPBZActJaj3aWA+1sG460r/J3TEjFWwbk6mETcnnbHIQ8Rek6Tjm5h714Sc1snJxL8U
MtSV9FzMD6l6bIrFIx74K39fCKIt+AK/dNZJ4+OSa1le94OFeRtE0YrttdpVHKDbEe1xeZD2lVd8
TGWjjmbnAF1mfyTLzNnFRpKvhkTHe8fEuT5SwmF+pfJq1sXjGGTjFtM3ptbGMm4FiPFzYttXp+pi
hDiCinjAj9CN9G0hVm7x2UHyZb22wlhyxA2Ec169iAFXB94rPpzJOTlwmNZWGwQbZacSIgGoOkHF
yZ7sNgLbdFeRIVs1FdudnAbaqaViIoz8r3iaf3WGrBl4L3WVsQOKuZuONaMxW+qnbHZ2mQF9T4ys
r+ixIQ3QWPhsx28D5sMWBwyBiyi5l2NyFDUrtLzvu20FiQWFtHtqgqled+M5wz+4Ac3xYRrcqc3i
Y9SoZmLIEOHwqLmo5B4QaS8n9jAzdFFCNV60l3SnpExf48FP1pbnuMeaW1X60GfOozXytEkhvj1Z
dJdBJ+IQjzfZI0vGI8skTHM41fE7bXtP3kiQsUY162Q7F+l3YaElFbgz4zDM9rjvTnEhP9oKSdkI
kZLdkpv8hIyDP3xb+dHf4JY7hLOXaTYJltt3xvRkmwPeQeXw3eudetMbsN/96t5JWudo5QVF0dM7
VIq1Y7LjnfipN3nsngLGnTtQlFeqSzAUqGlexwF7ppxy+Xnuv3kzemvaNnY+7MU0w65Y5Xmx0l4G
gY0cyWzya5NPGel8lk4TFVpevE4FMYBkpq7G49hdG3JYK95nfO08KN3oKsXAxoZmucaJuvXgep/2
sqhpZ2trGVxkyp5jshB6Vw3jHhtMq5aOnvylNzxrW5hDgoxtXUVlnWufzWLVpijoTrDRvfnIBTZG
JhfbwDDbK/1hV7dYbu4lSsjsdiu47FSP8vwULVXMbS2ekWHjTWHbZASF+eRx2T94loGLUGRnMy8/
J2vQWxsbSN0HMzuP4eL00YK8InsuOqFWFhhEtM34sUrNbQIXYIVVyeVvfE6ECjZ9Fn3jCd/EBSv1
CDFRhc9JxBlXGtZrFPVPnBBs32L1UfTqswhWokIyd8KuZfycSaB56ZcGIgYKznG3MdC4hmmkHVmZ
h8QWrTBJb8HgVXeL/hAKK9igaaAhp/+tR9fMwXg3cFcYiLXhnJN9aJZncdJbaejp8C0V23il3nNH
JTtqme0Hzf+cdyAJNZEBUi+iC64lwsqNfQGtodfjTHACKQQ7ZZVcuIAmF1AuycUNDFxxRvX0X2fC
f/8yGcF48nvGw8Zlxhmkf049g9OeTkISKtW3P2b/eCTS+S9LPyl9xgPmafALdPQRVNiyDdd5esWS
L9ea5ua1I+9JlZ7FNML1m80bRpbncpgkK0uuO3jFcYOnuuU34zZHN4M9bgyEcIJPz5iLW+HZt8DH
CyEYWay5/pCt+Wjp4g6cGGb25ImGnMOECL5LlFtsgm46xHE5bF0Lc/bchScDvTF156doXniQcyuA
9IUuwslMm8lk3AGTfdKzP+/ZgKCiWNuAtsOVjGv6X6XNz1YytQqgYzC/i4MAb7KW80A8YH61osAm
bFb9FWkznoc0oYgohODXZp8x2D+ZdtU9pBcLvYXv3CjkKa/dcTf0+j0i8Olj4xThG5IIqPU6I01l
HWdOig19TQX4x+5Za16ZQhILjiO8mlVZ28/GpF662ei2SkwUBC8s38oySjKDaN5vlpGEMJo79SQQ
qtH5gOi497paoksJJk2G+12Xv9eNa6wZ3F2M+DhDWaTeFMty08M+baUfxGah4EUXgwjDanKx/4oK
HP1iyF5Ep1DDBdHOjy8TcZIIOp7b/Toja7UgbMtHRpJP1w2DDyCHMyt5522OKpMiSDwsQwoLEOWD
Om2W7qVNbCw0v4qUUibX0bAfUJ+5MOOPZj0g0cOoREgpAoZzy+tlCR0N107fCJXinyZCzGsrymJS
aL13n+D4XWl6wlfSL86JP55SZ7Gxeq+1yRYQHyOOpzjiUpzNrEharTdtwupgKudV4lSCnoHmu0+T
d0HkcZTEXaNMrru2H/mncidS3ChFFO4qj5FHqHiPjo8zQtcHKhtyxKBXx/TkZaK3cxBYXEmf4Yyx
I+vU9SSWbTN+dIV9Yz9+P1bycQibDkMmdxclQPLy0V0Kt3eu3LixPNEAGeoEN05i5ZsA3+5RhlSI
ibvUH8uvoDYuUZbjWZ749DtSyl1EUEEYb2GP0GT1KDbYZ+21aw0v9fITeLArDn4e308ZrrG4V0/t
YA3AbGgy0IZad4YXbOgrZ2YqjMcW37P0relUDvxjlfCq/cC04qdMhnC3y2NjU33XkKNgab1M2tkh
cIpg10TWe+fl91XIPrD0uanF7q9Ykgdm8uYmSXboA1wIfWnvkyiHJ2UVctVnKFZxKzBBzEf4B+0d
JZUrPIF3c+PbGxpw8QxGxVcY5Xt7+dizMLpmkX71qkatyXP7HIMRnm8SmTWrPniC1WXy7XuVdA8d
VvytGIyvtOXz61sMs5LFxZxFFdOcIuMaE4djFnvumgkJCDcq2l4J4llVD1Vd+Svfa9/Homt3o/dr
0021n/vwKZpYlNomOwyLPiIFwojrX7WJx2jiSuE9KWcHWwho/MRj1WGuWoeqefXr/DHLG3drTBc5
YDfHM8sBV4o/OuYsSJOmu04o01u7sv4Fd4nUWMJ7ElN2NxFdYFYjiROWJqWow3kq4/zCZvuG8dM8
j4QEGieWAL0UL8oMKGGHVX9PGmGbyJghiKPQy02JWUC8JZJktlL4STJZ0BiI9Q4PydQXWN9YvhHi
MHaaqaNbIB86up9DMhOsriYmYfRzmOK4Wn5NX9s7QNWSfxu07qhF8Mo1TTPPoUupFyeDkMjpUTQb
fP+ixzbOA/BGprdSY9ceILBsbArk+Obch4Gx6XPrjg0mz15psOsZbHZGWPN4J8R7kJg4CXXy1Vjz
TvdTfMz67DULolfIyX+jz/MXVvTHWJRXAWEvNt6A+Q9QzYs3lN82y87epszJsRXkm0Z/dprDBrRc
v1ZRffIdNDtvYP8YtJwoacP2WLp3UEl8tLupOvtVd444sYGoJA+d8IMVIU4s6uu+IAftJjHUKXs6
uzPVFZGk66LAbA/dYc05QPJmGNUVM2DO746rJVHb7Dx7JMnb7lLraT+G9NtYbjFgEUifar+tds1S
h1GHbIxJtX8H7jztrDrQl9rZRwEOsPTH65PqGHhM8qkZvZtTQ0p9cYXBmclgYLKAEYw4UCJV0d6Q
BkimGFj5+M2iA7Lj9Eb2NzRyW3kZnSLTxOpfM0dGoX1R/GxnDBLxrcqfU9wMO6+wISr7NSWsOcjm
iGt4VPnhupPZY97Cnot6XnjFUBeQ8wCn5snwwEpuOCddfRrp0YaYx2pfk2tYceUS7XPcYxxLxL7N
CWxTgKbXgx2ZG78Nn31sIJsYqR7PtP2OLqSuVoi5A7IqZ6eFoyV1/wq/jk66B5JQEqRmfGKjgNO6
B5y+S0P6T1qPzbRmMRmlTrgNc/tP2gNAqBmZNR8aEBYDMw4b+hZb54CuDWcliexbVlT7HA7v3Ktp
0zWtuWpHmZzLUDbrRNFRJ0MqTQaYV1taIt5zDGRMNSazBl3ewFSRd6x4lzCZ4vm1OP9IEQThUk2o
sEXzJ+R3JqWUyzMtTV8QewatE6Pg1p9NRrLag9joZ3Z8UCCCuqfJNkccgyglHRF+GBhsUp3A4M6+
VG/nRKrwUp4tdNOdI3HzUntnbEssi1sWn5Kbyz7JihaTpFyoZ322HlUjOfwCSHYQvdpCWcTRMh5V
vM8he1reCuXKbfrnaWxdDNBjfaucjOVXVTXrLPPoYU6K8VAm5E+GBI1fVZgWKyIAq8yer3k+f9qi
ZV0R1BjJautiYzfDwUSDhpboBIlhFNvRbRwEaLixaR1cR59MFvEqiyqtIz4jd0hYRWLrhswzbEyV
rzMTvSqiO26bliFrihZ8qOlwmce/xw3c4RCfkbQzNPVt2znzI4Z9jrSBfFwOUrahZnpXy/JL501O
JVy/y2d+GhogoWfX5MJakT8XeM+fLRoBQSdyCJPb86TxR76S66uRbyo9VhvPZxDsgu6sHRFvgp5z
whuhmjgsOFZjmfnnJvtnN59jbgIUt0ntsuOdOZx7iAkZZl4mhJMVvbZhlEJcULzdsHFjYOCZMRdv
WiZYesqM/zJkg9VP3UfrYXBRp7JGZCtiNjEUc24dupN50Uanvs++q8yK9+O74cEL7SJuf+OTKzyc
+z5BKqwSYDzXXlPHlyIJIPxWFLaScmU9GnaPc4olwI0nJArS+eGUOzCnO/vcjJlx4PQrN5jUCdXI
6b32LHkA1g9OSYK9MaBtifGhV9FTbpTUDSgqmH4DPxlvFM1Ak6vveX0iBFpM3QTHC6Bn2y59zTF7
ycT1DloDlOyb/FyxX16XenB3boKXzpvdEUENgEIqPmjC6wmk5A8TcZFjO5hnvw2qu2yYLo6V3Hos
GPVCojQifxPgNsUY6U0XspY86og9rEFbJzzYEW8n5hxi8HxRxv7EQIUHLzq1jhN9OITTpZU266lR
0QHkCQFuE0wPQ9CKACapwYQLdDACigo8sXbH9AUrtrfJbGAImXAOUVodfEPcepE+lwpnhKFnvCYO
8dtASUKvmuAdrljU4VXbTDS6ZM/jYM4nijZBefjzqbL6t4gZ52Ee+RvgssCG0XGJUyVnsJm3C5O+
Pywvl6kqX2yh7FtltPZtFiDNooJJv+upZyXvTNSRe0/FKCM7MMFRCfanbVEOJKLG6D0OM6StXF/5
wWKyUpaNsX94cmYmKTv6zZ3pq+pAA+qyPXtuIc9VZ33Bo7onzNZfwwK6JBUU+5EnLnR4e9Vdti2l
Bbb3oS7qej11qbujaKRfInldMfACwlblt7jUfeOt+vKJVRy6OmcLivqUMX/vSAuSYQhIEAt/OPhW
Way73Bl23D45P2OW//3sP6uGSDgt483GD82Ds1TPF71DLKxs1/4IKZ3F1SoI4u7dS4bXVsS3zJEP
edq/BOAD7VK/oSTRRGu+OqWDb8CxvG2ceLekTveFBBJZLklnkwckTY2/LpgueSzN9ezw5mY9tFsC
Zlcwi2s7Xbjz7NZ0syGwx7oyW7zjrAC2/GmgYYoPrvtbsuC4pCMMq4EVotLT6VEXKVWTzctsKaJm
bXmXlC4Xl7h8j6XDNTA6sRA2dm6YPtotD1PZWc9OSC0sbTRocK4yz7kVnm3KDcIx8dZ+3VYb3Ykb
QCljNRjeLyuhnzEg46N8qr20dj8dB1buWJYlITYjPo7GD5g7greh4IHwJ2ebtY69VhbBOhX52zZY
9N0lI+o53JTDqp82OaIVpxgDZdHH5gnxDTeMT/anJFPjNqZ50F1666XJ3ke6gPVziYEI0jIZshSD
n0E0DUEUsINDzisz4D1nw4ogMKZqP6bplCR2UOQn7lY3IQVJPdP906MY1rkc72BV3pMccrAspN4u
Tp3nAIsYty4cKZgznmRj8DrDi5u2hf2GKwzBZWq5vCToo+X0MSZ8gcpMhHfayrciCYfl23XzUs/c
srFFs67Ra/uZUjc/ntaomp/QKJ8cNfs4JaynAlICaz/1L3QSe9O3rr2bryYOBoybCuXGQ3PI5kdD
TP6myI2fMGGfARpYHludn5VSly7tUSCmft6E3TvxHMwNXtyude4jQWDvW/kAuzax7x2daiYYlH0F
+fiTtDMpsbmf95rgQe08tkFvkWPDVmON/AcV2JeB2AKmd4/6F5ndzXXwLNR4hqCDtRVS7ErOzlEn
HjesaPHP1tGIwRjJC9YCNtvAe3UNhLyTZSrm2USeFKIqXk+VE/mv+Hj0DPc1aDcutK/1jClzR9Jp
3Uwjyzf1z80dnlte3XDSGyTBVh7NDLwZIZVJIW6nWaVuBVl4viyYhezkRSzP2AhligsXDBWru2Z+
J6mmcdjGWdbOlhPYRcR+OTXnKrX7td2WO9Jg8dp7s9F0+A/HV7OrsqNW0bZqbfQn8IH7VpNiS8df
j1Q/ueBuOOctGitZWaxefFiGeTLySMGoGi7RtyCYuaH5esBvxKG37A9Y0Hdkp1wRERvtvpICNIUi
gWOMDAfmkuZlxbvuB3EGx8h6OIPiN0NJDMk1MeMTAhmYJ4iBReuR6BzznDraLpsVYcDmrqOZ6EsD
d5xwGZUU3RZHMWzuIkd/8imd7azPjBvzYzo4D+ZgngLsjAng/MozCDwkFrcm1iZ+7WRXO5Dnsqj7
UwTzdFfmwbe6ar4SF1ViSmuLttt4XuHs+/ptpuOvFu5yHl+jMo72Qi4W86L86mwn2ytHYkQTl0hO
lyZAZ1qcOjp5It50ZytYE6U7mrsSmP3J8llV1PJVjk5FfLGIjhYNiJzrLKDaBwtWwtziPAs5jZso
jbeu2+wmq2n3kR/MhOzSfLmFcOWYiAYTqWC4/jW0SYg8HH/GKX8c4qWmx1JXZc58sjwPRBeBbqGI
rM0s5OpNoIlP58cZGUVVBtAUMzpnhLin+CRlPhy6Q+AxHdXoFqsiMO666R3Ph3ezchNIIHdMCgOQ
X8YuAVNKCAOaPQpuLj2GrrYjKDzsu4l95ETUm8xztc0qBzhnVgybooWv0hnxSYzRv3EkUgT5ETCL
tG5c1v4g9BHrjoenNLzPyhF+cJQkqD0VXF1rIsM9bVNwGItwj+DjWedmiO21B0oBlxiKVEscCyfK
5DhfluaRTZH2ZDxHlD2y8cHPdIsuXpNMm3pmsUk1W8p3vDxOA5mDju1yuWRQ29ozV3nKFnsRcyAK
iA+qPD4GFrCJg7ykTi7oyS1+oHqtgGtt8Y3wEkLY9yN1a4XJoKawahZ9D4rcc4hWA4EgL7zqfUpD
xlIRl0+eZDZYjBcc4i772G6YvC2pZ8jzhr0PWNflhRViWrZfpYji+yLQGGg4SDI9u9tm5NMYal8e
QDFLi4+nCMnV6tJ9mFhnINORnCkYhDVtNX5NdcUkhh+qYGiQ1DN+1IkdRWo28WucD+8xePU+rhP0
YjpR4IQQnXcqyn6aEJzTvQjtYdcBu3vGUrsBhfiXIwSA1pYAQNAO8Zb+OE0SHMagRPTROedlGDso
Xq65cWYeXdj9tyaHp97WXIsC/hRY1DvdRm+d6peUMHpMUULtTVJjbVFOeKikDRiicCtU9nZr2X28
M6yQQsO0vJa2/29ARL8DjXeqdHP2HZN15JiR9xnvScyqfTLikiOpRX1LiycubIIVqYTeq8lduo8s
pGlxyZCcBLHkjYlSuwotWzDQGsFOwERey4ld3DyZzbposBeMVLreVQ0+Uj3X+oiuB18JYUDgEQDY
yqWOW40nqU4KbXsbNd2dT+6DtoOS6Cf0sPM0J1vXxE4mhqTb++zoQan4j6VtrfOjT+CVJc+CI7D6
MzzsZlcV9F8u9sLMcX/niD1jhr2znfVCAiKCVZp8neDB081hDtm5zvjexrH5G7UWMWJLMOBnyT+6
P8Cu9KgJ0iX26jJiwRL5YDgfryVnJqD916YVv2Y/8PrMxyem8viU+2+uI2/aRW1VflNsB+pyQvkV
UxG0iZxZ7k0x/tZ5/9AaTbWnezXCAD/d4nD6J0u/P7Stz07b5JN1Yv/oAjcjQPe8/LsJYbFyILbL
hJaWIAfMRF8CP0SLjdHCwUb/IvFdfPAJyRw9h+9zG+2ETXNCbRbexnGjTeyOPt+7EcR/SJ0Lv8Wx
yrg90U21Cji08Br96dJM1k5ffJfE+Vpp78IkaC7x5OFLGiDBzzpt+SeCVwqixxxfLf161B2BgF83
Vc6G1knxO+Thq29+6qWsw2mtZaWu5Xayl/spaCgOHrxyFGnCxprZkXv2XsOf4MYJyigs7yXafeoG
JFry9MlsZxxbzWGMjGTvNEySLvM3YgqGDQDxeXnlLwh4/P+p8HfTx7eOrzJYp318Cjtcd1ID7Jgb
Nn4hXQUUdlwH03mwPXcpZTJ4HXvphyq6mxFALwKmMK3gbBsHq7gkA7eIjJcxrhvj34S1Fa18gjYU
8KBZYxzuYMNeZWlIVmkmUtjQHB1HFxdl4qAt89ojfNDzawiylr87v66CNMGujPa5ZgMtHNP6hp6y
sbK/qpL3kyM+uxKiMCTE0TfOdQJcsO7c8NhWQ3GtM6isg6j2Y4Xj128wgw/0Hh0COqRSPyA5m1p/
LqjGnTU2C+vRCK6pJqgKVXvnuM11cmyxs+cWYZ6IEwc/xhnGwlC6S1eF2526rnrCMcOPG1LJ5GHQ
fWusW5tw6SdJdHY8DNd8r3du7JsvxoCrsyCFNA1BdRimgf9HlRiPUr+Wyr3ktMhtC2OmzjbLSLY0
n0Rt7yOTxGEkOYhm1BSyZ96xIZmj8Rv4is4lU6kvIyM03rsRBsO+xQrFNeJgi99Ws7jB7ZQ8Fa3x
W8gFwe1b6aZtzh0IzW2oYAzaPhmc5XQ2onOLBdDPJeeJNwQ7Nv0/mSf1Dg6Ouak1n0LktWcaqvpz
Mry0JYYJ2T8S4yu3Rk2KDMl/58XATc3k4vXaOPFoHzjMwXJ6uJYIL+kCrEDvq5HbQnOfJs6wFx1v
AJGQ1MKxSsuQBiO98Dwm1nE6IDaL7brYowS9hqX9j7tFesM7h//QOffckkCiIe2Rwj207kwMxuvO
IKXdVVQZA6geDEZGw+QiWL9uCq/ZixRZTqX5Xduxdwls4gFUvHOKx/wZcMLTJmcSq6Md9xKM8ynk
KDo+3RPREA6/M2DlfAd4j8hYhp8mbTgSK9M8aSRJS9jhnlSefRZv7JejlSXZJ/uT+TQiOZ3GJrvV
M/IlgC/KbQYm/TgxaEkvi6cYpZcvN1aevOFry/3qnJSWPo49v0ETqugllRYhnMH/Ni2uJENAoGKG
g7fKGfBvYxazeberN5CegA7SmUQ/hKCjlQwV32qQllmsDRo61am2dE48wJVo5w5LptqP9p3TgOSM
sQZXMmEqZ9NHcRsm4gHGY1q6a2X4tHNN5bM2JHhZpyJvL/xnZuRMWP65MqYDdQR8OichbH8XSzK+
ULgQPboi2JeCZLGKtd7Vyx2C7NY6sazqNpQfqmcTSfpgPIwUeJUBneCx5N1Ex1y+p8YrvhXGk7b3
bhZF7/T7EcjPpldqI+NDUk6PRkGiKptQTrqRTICesv9sU5jkWJ5uAmKSxC78P9W5lIhApV4L/vd0
/mQbQgY4mlmpplDKLrI0N7JKH1Cyrm34ZMeR9WSONPpRjHTsIqvcOJUd3vvzZzLW97jhX8QUlFu+
MF9OJH2+PQwrzmtF3vPmoLIsZbkbv0msfV3lA/nv+Wi4AKv55KqVL3KM5X2y6UPf3wCjgyGLkqZm
8jcRTl79StVFsLLd5CZ6apBsAEFB7xtsvyrjpN7pzMCNj3Vxa5WA8aPT0DJ4zYxRBMUgdtlA7b2K
fD5PUI6pgcXRNGEX80ny2Gioq9YJuA7Ieryz2ZLYbvEcuK8Vw/UxNL1+XRj4KuNZ0EmUAy2gCpxN
BrAIhTkjDNkvefj9HHzPOseM1eYe8Xgq1cl6Dkwx5N6YLnGmKBu1FTApjHJ7CW8cBv7oIA14mc0T
L4OiAC9RzziOtmU1PhaOenQxwq5ZEuMZ0dUePt8bIbgvqIyYqM1xJWIWw5AdnzBiki6Oph+eoZmG
rmNVOBsL6/eaUAUoZNbwfM0KNrbdxcVzhUnzkmQjzQiunaz5Ft1PXfTRCP3gluHRTMVX1suS0Z/l
DRVpHGZtepJryZFVl5DZxohtTukal5HmKeqD1LGSkqilI/HxRW+GnYhLPTpnb/S/0FjqjaeDveoL
9kvIcJZ4KxPMl3ZZAnGzwaUWSc2qJUjc68h2rIjNcp/7YK+Fj1VSsoGZQ5odr63h//UVEQM4hO2m
meeH2MF5pPWPDSesdXG5de4AY4H43AovMFnpgoWf+pEOzkUtaTysTcRikwInU31lEloYtZLYuDs4
UFArOkgoO90lv04W3sukwPRJpoSFzzScbGzE69HKz+HUXKCHvrUJ9jSzt3rEb7WP5/AhsIz62rT3
2dSLTWXxz+B2fuAvwQ/gN08hbpFdqOr3Yoa9aDfsygNbPrp1zY6C4iEOmS0XB3nqy7c+b3z8BTF8
DccgrYO3dTLac6/kPwAeBjhqOrWG5pwt3/dmRmckSfrnZAaTwmB6myTEVeK6c7ktXLaprOR10X2j
XC8rp4xjyipePb6fvsBglbc7Wkf3ZceXwS8H1FQdPQj4fjhMSNwsLym+4za9ldZvkrsM4GTCw21D
AhwLrn+cU+dN1SYcMcADc9MySrW89RLoqtAyq/NszBahUbYzZuCyfJpkR35tGRUCGHjxX9GlD20g
72Ew18dC5c+60M4WrzkvYZ3g2QJzU0zJl+/1d/3Qp3tErl9nXvJ39Ts16/aukTXpBqgbXh0+qMrY
WWX1nNWG3sUa85H2PCbh+LMuAqBWqEe8rdmM1AxjgRdE6yZs75BisiMZj1WumnQfuu5dNUKUoaH7
rp71VxR/NkpkGz26gh1ltU9cdsGRhagz6Gd2p8iGkAvpnwx+vJK9sM8rmweZTTdPC/BbvpdSLdSw
qtdbLjNELOAtoIbfIP9b+2E2MFtyCacNmQFuR5e5tUYzBJdWb3TdvpIazU4kZAeFW7lOoica3E72
iFJZVADGgHgUK7vLPZSijm4o7zSQc5sSMnmZT7SC4B+scuNjbPg8RjTkVdUCi5wySGK2yH6FNT+m
7PeQwrajQw6VmeN+Sj/6VnyVzfAKuIEJHrzS7F50UV1r3iz4uePHrI5eWO9zswjtfTOX0ZbdIuzE
oACVxd7U78+RJSllJMlPF4uTJZyVWzGJ8p8TXasx32Zoml4Xo5HgEsLm+WxFeYmMxK/Jt9pL7oq7
ycMq5ol4bZS/U5bQEWV69AbGTDTDfPQ4zB+TwTowgR3wslhIVuAMvUkUWwFJVlynRQyc05Lmjjz9
KKpx005tsvOx83MwgqtK5WkI1SktmPPV+JCPARc+QYovaoi2CSGGYxM9uf38SrZ4bQWU9TAJubzD
uoNoyI7zFOMYtaZdKbDh2Wb7pErniY3vLxLdPeu3f3waP579y7hCq63Hwtw4eGzFcgl8YMArXlqV
4pzHE99LqGmTavZKueRnUnyDWC/vPDt7kfTdIXaWAF8LQkvw5AVNSnGGSZmzwJd88tjnQErW5UO7
FI7Wrs2eT5EwtS31zpcERgwJye7dNWHlxai+6Ib5zplMbhznZExfRW/hEoTA6PX2Q4lEZthAv5Wu
H6ap2Fqk9DKbCIqvU0YIfak67Fv9oN/9ivZKgvZ989A1CLvBI35re5uP411NJsKL5SWZs2oDk/xv
dnnhttMLNXXRapA8guyzyKbE+k6Z8PsYovaqgCYtQn3OzXAPc/DO6BzgQTL67m37McJUbNORw7sU
TdfLwXHWPvSXQh3GEg9KMYsSzEJksr91aPTMCbDJptqRzLyfVP89aji9jdnCRnFtKmRaSkYwK/L2
n+4ZH8wHMxq2AZPBqpppJYigumrJszmx2i4Gzg0wdGtVGN+NVz0Iei8RQla6Q7y1pDjPk36vhiRb
FwJocylaTrfmW7fFMmqyO1Q8PMtTN5npqe/at4inadWhAozUMOhUPHRzfm5L3Ma9Z1/m2VZ7D8rD
BpPz2XEqZ9/UOBQ/sBOAYvMfDd080G1J5Ec82n5+lsMVehiVI8KauJabH71iFK6tD2Au584iBaSL
6RBM4x259WiduPRVmtxm/Fr+NDaKcGe6ry2O5NCsX8oGrHyAnY5WpYBhgcX/TIJka1zNDlyWISK8
EO78SfPXyi2Xe3Tq/NgifwGnmLJzRJT8ZUu1IF5b/NI8o4wdLyQKUhK8tgt8gu6B5uZZMa7J8Bcv
7j3WIfhUaVXtQrrAIAVSvC4plkL4vJh+8K8PQp78UjEX19k3JcOC7yVvVXNpy6qJPhA/gtbHShJ2
e//elvEnKalLNIy0f/mgHxIDM2TAPSy22c+QQqf5DStt3OgFfwJQjZYdGFVafTBUrJRjfict/qrO
so95Ztxwcl3NxIS243PyK/XZ8S733djYBNLkgcEzRvawTP2dsdQQ2Amhn6Lk92P8A0OD7YlXHQh2
WmhlbDmbxKLgU6vYWoVmbp6EndxSAR2oCvqrHjkzKAq5t9lxEOoEJFHInW5c/2CmVN1N8ds4AVIb
vO4zjRmrJY+NMfTsIRF7uQ6acjnlbPkcB/ggpIpP4NWbdX7DE1luajP8G1p4UhWU1ZxE0FH202vp
ma+1mWGg0uB04ccNNSLs/xg7s+XGlSzL/krafW5kOWagrDIfJM4zNUsvMIWkwAy4Ywa+vhd4szMt
q8zK+gUmkgoFJZLux8/Ze+3UTr5KK1w7baMt84Q+rWmwQoiI+q4BAopX6YOAKuzP5izNKCoauZ2+
H8VPEEoPBWp6jDzIkdX0ns7QT98lU88XYGEY1y36yNxKWLD3cTebtvPoBVk3sx8sbZ1pYiqU5Ydf
57/jibKiparFgUAArv5mDuwNrKqceVTxnUzBWYbhWZmRubEmsZkMVAiEw4kFkjjvvggEisMOXeSC
kymj/8g7RnXyA5SDJ9MvPBljyKhaj+VJZXtQb03efnYJDNw+Eu/x9FoS0HSfBixcJsKPu7EYkNuW
CRAagSo/83/0sES1wgKqOl6PJKpQw2v4q43gV2PrdPG8Qd8j8VyOaA4XyABwIgrZ8TZYS8t5donR
MTq6bMJjXon6nkManqV4JP3PEB7xTkF89rwPzYnVqQehpDOyNURQ4UyoNeb+l6BMnLveJJglV99R
r3MkH+aTMVKskVqus7R1NpU+UZmu4D1v4Rgmqug+U0O5MHrCIgErv0mv+fLtqGFjp+CbWjIuy+nJ
w/l4X+ukJtKOnoP0GHwy538VyWDyrNlFddHg00+6fW8q6MkJ4TqUzjDXQv13bpabojQlmbga8Qpt
vMkdLPmQ1BD2jwAkxxCW2GD7BzezjUs1QltzJgyrCd4UrXYOPQKUrVelpKZnl9HU60uRYeUpEeUI
g+lWAw2zaxK1q1zg1hBKCuFDxSmxuAZBuAe9P+1wdHwp/DF1nJJ1rJX2UUA0cys6BiUQKFpInJg0
nQAqAoNqmAREKFFqgmld1jPrdhDKXI0G42ad/sHKTbWF1MhrSTpUga5wvl3swAuSm01e28RHAUNp
1+rRvsRzobTpmfqlPIzeTwSanvFl/9YnAbm+AnVpPBbrGMm1RXWJpYMqg4h2Nrlo7h9ILFq2176Q
kngCt7hNGvuRA7Jgrk8LMoj3tmuVS8uSaL9/+nZiKZMJHFbMMRHo76XlYUXoa+e5kFjz0KtdOpBD
rPXmY5w62EqKJlgykQFQ1gfXdqCLyEiIfz89ysb+AWMeLp23uLAAgWrpITLZw1Nk54tcY6GvkhgU
J1kG/DfgMnRiv7NY+/HwHoROgJeeALSM4LOh+l0DL14Y0fecPsBiR3649SCsFrupSuINNHIASOgz
rbz6VeZMtzB09HdJ4bcYF2xYJWr64TMIUYP1nfYXb8jZRRd5pbXuEO9agqC+vG9+t/4YHpLYfxWp
zcnQvwd4cKdByj27hXtP08Z40CBdeAMipyRyHjLJIKwlQ6iJn5XP600z5inQcZmnQ77OvIzo7Cw+
0jcIILeRqGQxnJ90956RzEcaD+PezyNirNr50LpJDfzNKR8z0xQoyl3dXZZusNG9au9IbIdmzkKm
0Vzuo/LbDsUcdobRuOCzei5+ZNOZl168zoSUPaKnvczNlynFKho6JuZZb4c27p2x/bgmQkkctO5s
9np90poo2PQlDPk6cqhPO7vfWxi4XgbfR7/3Xhdd9TyR6XmnauThEfOoQi+0szfY8QP83Me6nPwd
DXon9uVFxGiYTH1M93DADqZf/FjWFL2nLKISL8gPuqUTSYow/lz9OUtjd9GEJVAp1DP7XCXO0jGd
/MWN6vdKA50MKeXgp1r4YPiEwGpCrbt0OE8iG76AYO+C+BbewjQF9hUz8RzTW57bzq5wbINfM926
Tj9+V+nErEQ6n2GovsPgGqYO9E1wxtfbpbY5CdmQQLcuHHjg8vHLnCRm5nJkrBez1bX+m2vWJmUz
Y/pqdkpm0YsHZ5lGnXJOll8zDRyA97hK9/cOHQw+i42znCLXPQnbNVexNezK8auQuEYJRvePoAfb
K/XCD3F48gMVkImdnmy5Qbn08+xWe9F9iCWpZZMBNh7rqUtWdIvUxYf8hzGEWCybJio9dmf+xOK3
1TrrDZlSeZY1lI4+1KwV1Rwab+egMrd8ylAzHclw/PRshqCJ7PZ5xzTMmPJLQuTPuanbAuWSeCqB
H2/t2Hp3rNI9ooBzj9V8sQym6LKx9BM6i3rkgyU0/tYNEXtPmYOhluLM3HKOCrxg/CBRjRLGgO6j
R90mHnDzJ1M/fvioq8t2yNZiHNEI9V54THDYHEEkUdoRzbYAnhCwE00VAGn7AftX/MAsMHpI3Yn5
bo5AKO2N6CGfL4DbOHIlNHo1zdEgU6esT+zvq5BScxmlbv7UqQEbaWJvrAAoCXCLGol1Vm/RbI9X
E7PAFQsSZ5JtB+ThuZ585JsMipa3Zzvf36vyH/en8/0jxriHlJkp1XMfXGyRFbtSFN9DmwWX2wWW
FT43ZqoSwCgWY7tbh2Ylzlaj/F2jAe6pdX9E4Aw0UIu08Syi/Np3mfwa2XegKa4mqIakXAz5k+MS
C+4OEcoPZh9PEd7sNWD5ZHG7SWXu7DM3BdbituSoj3m1YVXziR13lskQy2c0yNnRVOSVioABncxx
9raB9htTcUwCkJ892zUxcARVhtvAlvkzrRyE1KJK1rdHVV4+03m1TlMR99feR7ip0ZjXguokDa97
9Fv/yPjtoTbyzrpH36QNLaiCVo33kYtLpFWJtq/bWF9nnbuw6mlfWcaXxoj4frQSdcRuVu2Lks6C
7/PZsPLAXff6iBit55dnGb33Jl+f1Xslp+/cxkuIUioYjfyidTkG9JK0aWF1h7oKngYH2a8cYA4m
ZiB/kcZybGix6FWEYRm7d3rFMeksfKdqL2mDxL5xS+OI/Knc0NdN9hjUwLKbKfW8ggnFYQx/AzCQ
e7tq3vOkjj5as3tNkU5/Egyaz11hdc0dNMW24715Difa20Vas3Q+HPCLS1Bjje8I5PRzC71xw6e+
a8UZkcV9yVwqaH2sRNNMbZu/6jtGCpj/QDBZ2vuouRHioaw5luR+dLJAGTIRRDdmstvlePDuvNZB
KNJO3g7szUpoY79CAKUuVYosByeU9yum4kOX53yPMZ2bwg7lIxaffo16gTSlKEy2rozorwi7vVpZ
Yl1CbZOkWXcFPtJd02yazqKy7m6P3+63gNOd5Ehx4+dIJnz5ito7f2xBkltdhjRV9mxTUvwWfhu8
+vaUr8cIfpRI5sEu+Zo5qRz3g185S9N3m8PY2Jue+cK9Acd7m2TEaQKhhm3/6bUR2H2Gx1tJEO6z
3lTMwZX6lLhs7l2E0VDFafvJcDokTomgtKOmUaYPfnWYzuAqoT/8Mv1MPXox/eTGM3pqQAuUI0bJ
tf56u8MyA7XlB6WQigmr0UW4mfLUPTVwV/MRBVERqHaNlj5FGwC1bmiCD7N3iXPRavGedvmiKc3x
RbNEuB/ZkKEmBtM7SjZKMY1cbcMCBgQBnOHo/EBsVjkHCxXvKRokOiELBpLy0WO2dLqHaVY0NOg8
gyk6zz0EMvrKA7EXpLrc7kqTcTukJSzatFpg34fSrXvWtZ6++hQpbCf18jnKoXubjaEuTYNAME48
d1c1WDfj3DFo5xTmm0Yos1H32tMwRyRpOLIIvuXgoSut/FSaemrDwn9ssqnfAShfTGXR7FIFhy2c
Qvudo/9H0vkotjOT/YzN6RLbyS9nLHqkMXnOLEtbG6WyX0Ir7I9GD4Ola4ZTBRWLDu6c/0d/BnGQ
W3/6CVQtqhp1waQTgmKz8407+fQK0WaBJHCaC8yeBZ0LAJ/OKpaOh1DRfrURih8Q4weXCRsKQ14E
PbbmX9DSkfzstB7CzsbbN7il14TSPuFy5nQ2X5r5okody1AcvPfdrlecTJ3Q3At6MkfombQ66voV
f0l+QRFDUouF7LpqUu0ie46NTotlIjU77ULcXIu3BYkQDblfWaLhXFKcuH1V9wDjTSwZRRreF8CM
5GQCPi/GcTnWDBAnmp4bdC+vXdN5a1XmIOwd73cljfqXPia/CUIgq6+u4ai2JCWoSvQvtvFW4Gpc
T4H15k8kNHWFMO+HnHWDrqC1u31Vald+AdS5DvjAMSZxxiYqUQ+b5it3+IyKuDOflZNgixfe7D8y
oA/kjbaNDM7beTCh5rBbiCd2uJv5yNhlQXnKX2UYzs1WKzy2BK3uZYzRwFfh1Wl67ehMvPXGzlgX
HePp0rCffNsbNjoJWmvgbs99vwstL3mx6uNk42QsQoOCRXUnt5gIQVQa/N4U+JPi7LG/XcB+UUPG
nVxGdrm2RVddccCoZWj3uOfAe14L55SDa75UUAtcnKOHtp0WViCnR6I5UJgORbnDkZq/Vu7whGYH
+wLH3hGX/O2nMTHQ6P3gq9W9fF926t4AXgf79T3D8/YQwB/ZybTkuMz4clVo2sixIoGSOV8KfsSy
ztEBowdJtxCFlrfBBYEbNDWRFtyZvm0d0YH76yEiQImYuvqE1JoDmWHt8kjVh9iHy9kZsaTzL6pL
pVmYhYyZAGi6iC987VGRkbOwUwxDgSI/rOx/eWCwNj212TocW+I7zOg5nZClC6NW69wJERMG0tm3
sEty3RDb2tEYYBjRqPa9xWQz7TGJ6hV/fIBwmJSywFqFdVCuemvGUduGd9B782jH7QhOFNVJ06iA
ZUMmV9QYSwM8i0nLWcs2VJsosDK05LmRvYH+wKU2eT/QX3eqmKYDk+Sr6Rr1vmhZVjMAXKtMjNs6
sMp7XbQWatDQv6esv/CZw7dXSTyIYWld4xop2RRgxtM0rQcqHwVYxCJ9S36niU3Ktt56JjKEaUuS
ZtJLWLsYu8oQHxcWV/1AtmIHQTcju9tglGoRK7pIlANkvWKjGbDHAe1RqH9E53AylPkqp6R4oKVD
J9bODx2CiciqglXIbvoWVc/RlIr9pBpUQAJIUwJa7SkxjQXqQO0j7Jti6SuToK12eLekBkyq8jfE
OmrrSCMTQVekqFqlf+klZHkrB/9tMfphRyy/BfLSbR9kx5qlauOwIWzrCVdYms+FQdMDQ6zhRlbC
staTctTK54iAdNGTB7LrX6WFh8TQJcFYgfkxeC2psW6Xb43J6B69xu2vhovLoVXdYynM9OCO/aU0
YmvXiiFApoylDz2zAapYje0hmS/Idghepjro/ZaEQC9khppGSCvtqT8AFgE8IBG3cJLkcKpin3Qn
eoq3SpkMZ6BZIRS0wOvbh15Y7yLUQs44JMQ0Bo3YopTNkrcmLqhKUeNaBtA2puh3SOgJGILD/tiw
lF8YwwEtLNdMjNI3Ui2QUJjEYIXqhQEqsZdx69w1AP0R3vAOLcbHvOw5AgI23NqVjrqpDT57NYl3
syWTifXVvmpRPJc5eJFU7b0AOEcQ7pn129h1KdEjqmFy4nzlXgm+XBv3JEQWJ832z17qGtsJ5dsJ
JlWHLW9yUVi7+iLVILLXfE445xbOk6hckJ5BnRIBgWQg8Sx40o6NGSzwnfMs/mHRT85GXjOmqsUV
PbG4DmSDgBj9KKJt4kwtDEYVeqd0vmDbATFTNOu2MInPCcmxbZoG34gXIhnzftBn+Q9+HJ4mqDdv
6WC1NDKcZjXiq3mKYVdEo3a1NVs+xaWtdrknZtGEeVBJ/0HYvPPkFsn0MGB6xsbrPNGzjq5657IR
GQ5bkwHcwUQehVjJfBnoOmek2xaJ9uR3DPDSOGZUzNbzbASsj5auZyy5Mjxblb+z/MZa0+b2F3Vh
ZUAY6CngVp9jTNwfgMsFshbH3LtW9s0Ztn+PRut3UY4nr7Lqt8DqD00vx2/XiF+Z5xUvttSTVWqH
yd5l0z1NGW9LyOgr9vcl7lH9gWX2Vygs7UlEdX9q4+L5dsuLDXk1041TAlx3/f4rs5qvRPreOsR7
uAiqgB1CNBhKHOoSFzXPzindbcD2gq4JKVyQfgOVT4y0uJBVFyJ9wzLhMAY4WvPFxuexDBwdFVSP
5jkyMIgglgk3hFfhpIm66DgWb9h98hMbIYlTfnykQaCjLqaDVpCMwZpNWo7Iwx4ieaVwx6MpAQE6
fVRmdF/04jkJi+ALBciKg3n/7nndAIZU09YAkDkLlN2+lsI5+JnJOxOxyULGnHekN2rngoN6lsj2
FGNXCLF1bEg/GehD2Sdv7WPU+hX6w3YSGjKAoPitYSX5PdsXE+SmmesN16BDkCf0wv3oqnxbZWSH
5uQSyMLrtlQ0CJDdcFdWwtlXNMYioJbXSdcxlAJLAztZooibLyRuGvDZBkRqdTZFlzKMlimxrgyB
3guHrFpdZu1GRlg6dBloK3KiUP2L7pGh6zwO8V7KvlH7bDLUPpkv/QD7pKiTdjn4eX0MmfMPKFXR
rzJD04N6ZOuL7H3nVSuITcRh1jAxm3rceZo7vI60uHe1TWaeW5Gek6JXRkZhXGiANksv4Z0W1RTC
dKvbvU05vVfzV2ZeadsBdURJ/vqCdECCatTXlBbFxcnG4nL7ajAEI2xsBtvJ4o9CFc6GTmqdzMNk
Z/jW+CDZmFDVZ8ajYfnYNyzu76P6u4VW5vSt+6nKmXoSd+177JM6kE9l+hrUoIlqlusnq0VsTYP3
W2dQsdaLKnpusSVxvi6Dg4QI+6wqSJ4cJAP8btQFcdnaC2yV9bqFXDHSbn9VXbypYUn+4K9+VBUt
JGkOxgXZyVhb3pc2UAMUquT3cnxqKsNXqzZ9VanvLsqE4KHU19ITMoP0BPgWe/4I/8+j3F6ygMU1
oaF9M53JPu5pFY2bIZVAq5GHM9xmW0VTykwNlalpOvYDr7laxXncc2Zi22qqzjyO8+SqDmNji5Wf
EVZavBawiXkTzxyQTOWvmR22S98ST0HF06GmiB9jS0SPleODB1J48pXRburUejUNr8Ahb9iHweSt
rAggq2T+G3rD8Do0eP7gKtNkIoYOKS5dyMKXxVNv2g9mnRWkiMZqeXNj+8xJTqj58aJVk7dOJ2Zb
RQuSxOvFozVn+vSlXxyGIaUn4XCqtkmin7JEp7tMw9fGgZp3g0EIfOkdREXKGdlmDBBjkqown9Vn
GZc0H5sseu9LYsEruApb4Qlx8FqcrRoniKJhYO3aqMv5VNLFDkVJc9dqwj3cnTJ5HR3/q54GSVdO
kXYF3PFCXJpclm0Gbcd7G0tRXr1iqVWhxVoGMeV2T4WvDRsu7ACfQi16CWF5bBgZRus818t968oH
Yeb5SYf3umuccZvWknnbWlBkPbQxE+2h0XQUYjJZ+c2k7vPK2jgc8J9p4qmdTY7aPf0+D42Dp23M
Luh2plIEXenQeBrNUQeDlsGB6kAdBiKAV67JqfVf9/GmeY1hzT9qIxTriuYSJIfhSIoREmpg1pwe
7WCNlN7cG17yDJ/COd4umfLp1RuY2IkscI4DnnfigO3x7vYobkAHYqEo1hpJTnewKgA3W012VVB3
r0M5QcGY7TxBLr9Luhz7f13UfDNu/TUjWOOkspEkX3a9RtCb7NzvkhnyucaCdHbTLD3URkIT1fVX
ESHke00zKJKtR1TU/AUADExdqB+mpP/zMNL3SXHocvOLT3J5UbpEj62b4S+drGFCTnZDEqZf4D1w
Fsrgvvc1uQV0kiYUrtAfSN3xp0Wn9PoZYwZqQAZ2ePhE9G7ldEVI2nmBIAkjIkImggFY7gotUuvI
xLFXzMaKMMjzYyhR63g4wN5uX4WF3OqaIYBrwBmxi3RaZc1AMvbMshdlYB9w1v+EebJpQjLDfPmu
tTGJKdJA8+E5+kqoAVHmPNiLiF3p3HRik0eLbNZX0szzA4TFNySX04oWoLV0BJOOPOzgQoj2nBZK
PwDEX95uDYnWnm9fMeps93mm9rdb9fytHFQXKMfdpTdm86jL5L8ofAbs+BIb+jS4NNiAQ6ua8Q15
qS2conDnkJq1HqcQCtQYbeoujxctv/+7BgbyrmQYeA7h+C56BtxLVXaYT2nU7pO0ID2hFkzrJsDZ
cqDt34981pubNke3X8Y8x5vfZ+ir+wriEX7tO68JiEEbEusIf+pBToa2iWLpHqz+NeRdvqcdiKgm
waNMnJbAbzXIO52wmUNeqo50US6sytPCMOPiHg8KqGaKM5Zm9H0Ext67BtQA5aFbDiq0spQ1p9DJ
0qcor5nqRinsEDs+0s7jjGYk59wfG9oLxVvrAHzVXYT0VSAkbLv8rE3+AigESaY86aVJe/8ctr0/
d7oPELwyxsfCXloKEW6u1Y/URMllrBhcRgiuF7ebmU8WZUlQ1GKYZ26DTVJDHGrpAlJDitgxt/eY
ou8y2k339F+WY5YmR3Ad/D64UHPSHqDFk3xSI2KtI6Etb6e6Pw94vVXIVdUhy0SRBda6mT9t0PHJ
3sgivG52sUQxZx5RVlwU+K+dgGT8UEuCrfxkEwZxeR4lpiEUAJKKvPEfJPs9p03OqqyDD1E5hOue
5NWFtL2vqS7Cc9qV7tLSCw7URtW/5d1vvWtJRELVuwsAGQCq1n55BiVwMF86CPK8eHMiVdUdRsii
B546w++yClDUYn1kbKWE5uw6YZpLN2fqzwTHu3dy08FU7DSH2yWLWnE/qrJaWaVwLtmYboQeOU8p
zjFUU8Vn5/b5rtHL9WAbBUMS+oshIOI3PvZUlai/jtkEqFaCdheZD6g46+Bm1lq7lyVx9an1g3JI
Ertm2xiiCoMXu/yOCt28zGdtyjLvAMU1XeFNx5OfMwKdxidhiv6s2e+m59v7qDVfsqmyAOA3ag1A
HdJEQfRHj9PlHkNRejCqFkq/q1vHzijUaZzTdImLH9HjY++YHE7NqG+Dc+/3JpUSXvbbzShtfAzf
BeqXgjb05AxbXaeDyCDSu6cjC/gcNZRNZfHcD0O3lJo1V25p98g5P7kzBngyODTxKHNistyIZrrj
0QWfJstfUzgw5eotCLG1eBmtcQtZbiADFOB0HqTGNtGGH9HxlqI1bq0Fs4OTi2qeKtu9Fq0aYGlb
qLOJsiQv5DhGjbkdtblBTu93W4KvQt2LDoDJ17TyZxmC7VlzCCwm5jg33qrc3+RFXWBUIiI6JtJv
C3Fce/SSlmxnSDp5LHdToScMXLh0gf7858lei1KwgY0LPWyksyXDZHix3T8dFuJY4gYmgl4mJy8g
ziCu3915NYZuiMh+vjna8h1y8XAtWY3OSewy7x1GpMO8A+8Dt3cvwYhlGcCV1+t70KvF4zg1I6/B
mXEvOR0F7l3AWfJY6SVaRpJvmNNwk1Y676cg/RrKrjjZebYn78m/F5IsCQziwR7kTLHFDwa+iluZ
sY0yy9ojq351NKNc+3qJyoUQhpC4USbSiMik6j4Ms3IPbd6EjxV0v9aWV1ba6hpOATAWDzYzsjPr
jPaLE6cK6VJ4kH1ay6TkJNqEQDNjoadM3X3Dx7SG2DxS+MwbGpoaBjDiGlsyKcP+cUYjYru9Etid
IwnQHPPQ634IHq6Qv/BJXsgmgK5Hj3ed9Rk0jFphaGBWBWAujfdO3nSIUDCWeBQiTWd5h94s7TsV
vwlJ0LJIXfEIBc28lIm2qIjhgvTeI2UfPfMEA83fCQh3d6WLsiRLmPrXJW1kpDe8nkcjzJLNaNdv
ePAkc7dJ247IqhfzOVuOsXHtUY6qwbk6fdY8cvLTN5XQbQLvQvlKQ0I3UHd2KHDI3OE9aJt0PKHG
fhMvxU7Qgbpygjx8Mxiu3hn9WJ6djndW5dvizrI1c00g8Gcr6KSb8HnvLOVHjxx9tINrO0/KAsSQ
13Jk/mDnF4l97yLJmw+lbR+xejSce0m6b1J/r4Ua9nbsHgAT275ZM8wRJE/b9as02zdDotNDgmus
DWL57lLDtGiNOsi/Uo/+SPpEKwfbQ6GmFytEe+gZBMSgf3HxCPhoxeiFa6Sdrjs9Vys5YthrhlTd
SzElZyKJ87VvmY+aaa6wC07I1pPX0AzstTkGp2kYd63q0x3ox7npWdCxBbu8CAS0cZPe8aGY2t++
Btmz70u1lYb1ZXCY5a+TeqcqxSs8N799Kr/F0PJRpPsUr28X5nJqHThorDS3oanZbAtj7B8Q71So
K9IP4sL4/+NjV04w6v95yTQRriWy64NZ5MORBsDZVhrJZ4XXH9MWx8FYtDnh6E1+bRPER2ZnqG1k
J8X1dh8AXHqLrP4bwUFZeuUnXRR04gYz3dQy3moZjnslohfDs1A4EBZ7vl2Uisn98zkRknXYn/2O
ZqgzBYiKe3M8jXo8npKeHkljwXtNmvFE827pmVgv4yh7zF0n3FFhj2jNuVmkTUbVHjxUNX6Jmo0K
Y149HnH53ZsWwlJ7Ip2LfGTyIW+ja6Osq4dSd188v8kgwlGgj2Hz2I2gX0iJQDKcRPXB8dI5ICyk
iV+MvPVqJsr28M0ka+Gk9vg7gGmHCpOZE7ki94NRxkSxwpAytal7CMO6Y2yKsWIMGZxJ7BJHxlAu
6UTJnJ2QAS6xQFeU/WVIw2oRd1X3Woj6C7Vu9h75HTI0VeGpM5o1/a5ra6btNhmK5FTBjqsVvk+w
M93BEz6q1iwccIW7cpPBT7uL8e1ctWaodwlYgKUdT+V7G5Gxjt7zVyqVJDab4aGL82YZxYm/MdMA
4se8oVkm66o2yUNQvOViis+3EgsHAhb6VodxD7l8kTowQaTG6qElhtjXDrjxDDHxdq7JTMV2BC0K
YK/w3GePwTTyz2CfogbYp2yEjJyZl2kudlyw9QiG02lHrjy8ed8ncBhr3+52n4zcasFZYFOFHsVI
79VPxZh+GiiRv1TsvUVdYT21FnP/xO72Ux6PlzEyh4tFgW9J8aGs3l7YpG7u6QfJB8JOfjcGHpZi
6sTaDLL6bIohOWqyfvXMlqdVh85jiwxtg7PHwf6bAP9r9FdcZYcybN3v+QtybLoTypvpzmWMsAdt
mi5cN0cDr8Zs0XdjfUQ0Sl8tZ8lEA+vtimKOARxAnrWteZUk0IRRi4zBjbpHEtbl/ehY1uZ20+xH
sjCBjc1Drz4ukv7u9mVdIHQDD99v6b0Hu6kaInr9U7yEoDG8xNG3OcbwL1MjJsEn6A7TwIE/mY4K
79ahIOyTVPu6OcbzRZUJtZNF5yfxjebI/IAgraEi2EYfssMksED3Q9CC00C759J82vYGVIyser6N
tkSSjScSKMn9a2vzrNeWsxkstz1RSJLGBs4a3CImw4qnTJ3Womnv9FWnb2xVaceub79xwfb3YaK+
aj40uvCShxJ6/AOq43CrQuI+bvfdLjhPi4Vq1a/UKuu7sY9+jTYU3XRUzoH8C06pU7a2U9KfOr/P
F9kQ/5qwxlBdjBx+CZcWmvdaqG9Vm/HSsab0BYQsUTrpptO15i6ytfpSIbjc4A6JlkzsS6YYCaWg
HR2sAR3XCETEQgdSE9IW97HznBgdBNM09586ExCwMYWXsg49gq/JtL+N8ZoyWLX8FAhUgbhkJWeT
fpLVcZ7w7C1zYNYk4g/TmcTVNIR7KhhXYZNTJ5aFz6yHa3gH5o8UldAJ7/FaQw8IEg0rV/LVRSiN
DXtOHhj2RMB9TWGNnjCNtrGjT4Qnk2d/bMFQd0FBaRryVeh7L14CpkiH2IpWCOkPcN367rMiCJSn
bxQrQmLNK5rzYFFP7Fd9LIG9ZVExLuuGammcoytt44xzmlZMTRKXHoUuQCVxoW05PMWWD8dA4y9a
OivTYtIP1FjID63OymOY8slgQPFu8shZny9276f3wk5pHM03NaN9yjqvX4MVqxlxMy92yJDciqil
7kT6cHUzf6tSiZjcbSA348/d03EmGwIQF92PWdEf60d3vty+0vFDsjC2jJcR6LF6V4/6fCG14lmA
8sNqkn0aTKG3da09DrNgrvXUFlthv72NpOqxRP9IL1Gv9HiVV0G57/U2OfXFQEAHWUR5Y5OdkdX5
I04awODhOKwTfGhkp+GJiOfL3DzcJw1gTFh24IMi9MADWRxFHOTnGODQOQ7sRyY39mloGUhBigJc
MQjjZWzKnSk2BNVIWdovgqLrj7/8x9//6z++hv8Mf4jmzkYC4+u//xe3v2gVgeeJmv928+/Hx9XT
7V/88zv+/fv//hqnsfz5jj//1+86fXa0bv/7t8zP5J8/l//5H89s8dl8/tuNJX3EZry2P9X48FO3
WXN7DvwO83f+/z74l5/bT3ka5c/f/viCidfMPy2kh/nHPx7afv/tD9O6/Y3+/BPNP/4fj50+c/4Z
6R/N5//4/p/PuvnbH77xV92wdd8zHcuwXU83//hL/zM/4nl/dW3f5SEUXHR350eKsmqiv/1heH81
QWzRNLV9KJCWzUN1iVmZh5y/uoImE1WxizfUFeYf/+/X/reX7l8v5V+ory4l0J76b3/ouun98Rf5
52s8/2LEHwlXp2UidEEylOdb8+Nfnw9xEc7f/38waoPvwUC0ic3mi7PjGW3WSTrtqjWaYhdoLm6A
GKGy/T0gar6jU3dy6EOxyPRQ08uypik+LZQ3aHADwZGI6d0yo2uXd6ioLMlRjVbvonOG6TCA11tn
jv2KMYlWZCfHPV0zNHjI/fEM/2BRJ7ikE5CdyBs4hPqV0S1c7jmhmEBE4rD1oFzEtZbiZ7aebV8k
/5e881hyHGmz7BOhDHA41KYXJCiDZGi5gYVKSIfWT98H9VfPZGZXV9u/G7PZpFlaigBBCPf73Xvu
FsGW0LFioJJk1pkgJ+MY7IqIZ+ZGRvIZeZraqc/RTlDvy6TdFCED4w5icVXnbLvq+OxVxZ3SaMTU
4oiW45p2DJO+PNwW4SYfAWUsKgVyLgXPZdUin7f7jgfmOR8cLBguc5k8o7eG8HPOeoS+YHEtibjV
YoIxAIUC2wWqQqbVTzltCywSCjL+wB56kbFKmpjKpY62decPqqnzpy5sqX9BnUuTofIpmgPvHIwF
hc/ENh1rq7Btb1VbvjrUMl+JxnlzVYKwF6qNrLEdpUTroEMGYqUDc74W8513w1c1bXudsZOduVsD
bgPmX8wEbt5jgZpy5unFuB6m6VPJ7A2Dlbtv3Tk/DWOzmZd6DWuqOlpZehDPBswIq5P2tpuYZQxv
BLqjY+7mrL/7HjwjNcQJrnLXOLbLL32p59u2jb7ypHmK2sjcWl4xHx2rSPE3JPAQggx+sR29JsgV
k4J9oDWKwfXiRWzCjqKXltgZzhN7W2wwXhA/G9glXvHLK5uXZDcxlztFKc6LIWPMaDJ+NOOJ0xuh
Aw21RKKHbQ4r4NPWVHywXQIpCqoSd122ysy53xvVuJtqDZHYMr0HcxxYwUJH9eJ39uLTRidkikN3
T2FCv+H/EPulf6hJ34mDYbMxsF5K3BIgKIuB0jtG8fPG4pyVtzUerwO02hcSoRthd6hHCmCYC49k
ZWuwaUn6xDf3bo90mZJT4lWnPwOGe0EFp6muEIICV4W9yWTHHTTv1Vg3TL7uAlwFPt52j2awTgFO
YyxMq6ZfeDrDZoci17EK1jx63qKphjpldYe5lD8Qjdn1deC5TPsRtXc1YeK6GwBu9s4+8WhSTope
HPOTF1TePmi1nda3bxV5Jqdut6mGSdxMgAq7RtmeEmdeKiXz8+x5lJN25ludUmWf95RDmNlhRCsD
aM+WLibFXAf2pbbUhlA8x1fBnvHKfVKbn8GAha/W2oRPa+8jB1GSCmXINxw0lu4cHi4wddjdTOaE
9lYmwZM7DrgRKkbLDkLnII5s2/VVSM247eavrcHVYkbAz7PK+YiMGxtUx6okQzZAM01HuDWM1iCL
R+TjyhspinGVcmCd/LJjc7FjQYmKlvbnIvNhMSQb1gKfvSvydWhwp6RjDqE7pIDOa9dGx2KdC5mI
Tb6JmPIxxjgzRF/kdxnPZ0Tl8gat8iZSwNNZmzGmb+FGjgPZMAWsw8sAQBFFggJFDBPYULHJmuCm
wjIGL6PTtnN1dC0wARGnAzsSrITBWLaJkU1wJzfVGQRf20P5My3Nh01G02BdX3OM8okMEamFoT5r
clkUWWG1pwdjx5SdgsdIusTV6YFn28qXVpw9BlzHwqMJ2oXmIAy8yyvDxABsazf9ssxTPZbt0gZr
VJT6XdZlzMrjgFzI6G0Ib3p+NYzIfVpLM0pVXBsyeu9lXa68SYCjnHqQqnP2YreWtnEBnB9iugFB
kOprFrCo4+CDtmz8jh5cicWfmPh6k381Q6Hd2SE06ThIngcn+5OYPbz1mNzdqugedV5ocDauh3oO
fb3nn82AxvMBxHFv6YdYKncHy7dwi63d1u5TbhTQfnMyUDzUN7hovJndRII40s3YZ0dZPQz2hGmI
XcG6mLaWTRA4CcbXJpkBtnka21LQg+wBamJTtSfovJY5HUSYYaqBHtqwHHZY1m9yE31IkdcGUUVX
U360xQtQmR1GBzKLtXIP6PQrkeLtbYr22xzBEGSz+2AXhGfCoi+u8Kw9W3pFjzlWWsMsc9/EbLRT
2B0BqT/phskoToxyIyv4ElleFH5WC+gmZCfWdIh0RTZfAOWQ7XGog8nanrD71B9t1UENBHmRO1iJ
HIdXmtue3B2cRyh9htWdDKO9J5n6rbEigZECKxavJrNFXGBNoWW+EAI/kV4+lpXLUA4a6Srt6t4f
pLCPsJTSFexOWMVl/wSTzNw3cXPRs7DfxAUTZrpo5+tsZIGqavUWRD24czfitpTBV9HQQYwDyfCB
ZgEppROYHsUG4lczADW3XwpjXDoRjGYLY2z0xUMT1pzbB+D6BPAzyD2NDB7IHU+YZtdu4sTXbU7L
mKio2GlsdRGkfE9eG28DWzc2YwfGIiq5rRIRn6kIFOzdytSPeAP7DYNDqjQFMMl8m45Ne4v6m5xn
jdbJqKeBSvQ3Zt8UGxvT5D4zH0PsfUb77Ajw022Gd2lutjR2F340oMRUCQT0oeZyCL9ANge+qzL4
uWh8zNMS/VhBzQhn7hWKL3w1SiTrCczau5RdeRqW5wOrInwRRXON3FZRH0tYLcrlviHaa4RD/pqP
OmBcfLN0BTOnxY1IlkO6vPsm5skUp1sRkRYWItgCG2+DQqgYQ7nAK7XoDeJkuYc7f1FxmB8cRHK8
PXm1n2Ys4YjVbPA191BibLsEcENRmZyzmREvosxllco6vKQm7259Sg+m697SgpXt29r7DDq7304e
vp15bGlZ6sbPHo35qq9ybGZlvpZaQoAs6zjgxr52cXGvbQQWFiEF8rM6pIbHzDSgVqpmJNKShlm3
UfNSZEyaq8b4SGD8H5RF46kXXnuVBKsqbyh9gjdV468tiEF3Qm3wxNHuWBAVKIj/sa+aGt6/kFr8
LNBJdFsMMgdzgRHNmIdk0f1Qw8Q2eQzYjw/Za1dXxVktEMW+Mfc0s+0Es9lNP5e3Xlp9A9qv9xPe
L19qkFWluICRSK7SRL+ylgj1lAYXaLZIpe4D2qW2LiRKSZh5H0ar5b62hAwLiZsThyWRsGS4D9uy
uJBldC4RYcrUEGvTwUcFCmPc6MZeAjHAkxN/gycBm0sQX3isOjxQ8pSqaMAcnPp1hC6W2ZoHYbXW
zUviluZlCr5k2TVXQaWzuqiLU4OBwKlhrNohnC1Le1W0cWzaQHgn/LWHOgRlVEYzcfN8CCmxlyFJ
VcAoxH2cahW48TvEZe4Jx97DsjabO2n3waZGgT8OMVCNrMrvjXkIoIiheJBj3DRh5awQbHhjJea2
XcgAris+bSzBSZ1+AQvi/+3Dr0gbyYVJDrSlehs3iaZt4xxDSYKdIG43vHFsjO/je+FKG9eNcTJD
cRx1Ohq9CcsfMf+lDtBDNCkjgS7mtRaoooqWVgQrYskgFge5G3UtOEwTTNXYsT+LIik2YRmf5Ax5
vaMQh+tREAkncok6Nq2tAFgSRkOSj2N7oHrJwlYs7iE8Ui2A74HZS3Y/jXZ1hklwQOe5rVtBDNsB
3BrWR680K0a2mC/xDVmT/IzNCN7GpMpDWqqPpuxoOqGqowv0gF2BeT2bFlqK6HG/lA966WXnvoam
1se0OnjiiOMcqLgKH4GLB+fGkcaa9R2leuBNEaImPzGtN/ROpvxmYK41dmK8ir0E7tH4jY8HNGXL
BgDEJeg9eFRz6J3LyCg2yPVPUicvVqtrW/UoWAL+dVO8Jl5N+yRkzc1IopfNFFjmjAVJN8QD95tX
83hHW6PTQHrWcJMg0VT0aK+ymPKZXOFZkEtaEQlrV/RuBgsHcgIhbSi1aJJlSR7TgTYAMJDpQes9
UpqzFTpKqgDICYYvWXWBeipr8CEBo3cGyuAIJO3mboF2o9N5cJqzY2Nk8Y4wU73qqETCrakwiFli
jVlouiI8cfRskENCg9E6GNDKuMIGEmD6Af4nNfb5qM5GLiu/amiaLYnf2YNHkgKGnhURyYIPhJhH
NZP2Ke0K6LJ+yzYNhGLcPbhzkO95ypV+OGi3wZCZ33bzkuc7pv8NUyOBLws75Fnvx33fxNmtEaW0
ygXGdRRbXzrmaF60+qYUBKMnc7bo6+Z8xNJqfHciQ2XPlKRqPVe40bXqKtXv26bvVom9LJVBoPkV
vrd1WMkzPcJ0QabGRYUaBuqkUVvAZcm2qXFCKzek7sHUqk2sqx+C3vZN5EYXW2MukWPJne2ZDs4h
B+szUpg2S9AqOSUYK1uyYI8hK1bkp9j14DGp4sfUyq9V1dyx7lRb8qG7fq6WFyuFKEJrf4CvaH1U
x4SJTZKfdVftqajh8dvEGF14I/eF/NBN+KbNHH60CU2oTVdzPdgk9ELWXt2wE4kGznRsrqZycC5K
Q49QJlaSAtb8HFOkmdAI7sJCnQB5rCjEaNcKQo9P712Lp8ZK4C5Iz4hWTpnROYc73Q9ZQa4FdNet
7pFBYee8kUXLBo7hHORFzE92Gm5peGSINtvXykyPoOkBKpUTLd7hRH+upqY9K0CsSMK5bdNxExT0
dks7f08isInwPMtS2QcasGmkEOXZPXbsA32Tvu0VwafqIaVTsYFYmEelQ04iTfhe964HJn/W55d4
SopTm07UptFrCqPRFLRwjJL9O/urgovF9sYZIRrIzZzE4XbwAogEAOKYGW9H2Ywbo5pOL9Cl7Zmt
dFDNR92qTsAJ8qs8+5SwcInwN4dmZG2p6MZeG2W/q0bNW/sDqUt2JxTZAOA7MjYy/dhyEBe9Jt9W
qJbATSiCaOh/NiJaMeq8uTaU9Ro6FFh3slBYlQKAi4LDDeGArgw5PGFNsLHBhixRgB2UsWackM0f
IX0kq5DtIYk0bNoR14oPLRViKy0mOKGlb6OHYSYLTiY9szvqURYxfnrhjJRMVrgMpSbu5GD21CrN
9xGkYSaQ8liUVLVT8sBqbIpo0htxpQ3OJkI+ZSpAwmXMv+oKWDrULc2vIpStVCvA61PH6Ds8s6t0
1I8O3MJSFw6lcmyhDPVahnl7oWVj6vMXfcijazfWz2Mpyp3rwWGxp44dXhqfxt4gMOba1A1q4bvt
EHCpeIDnlmsulUC2Ty1k+ixLctF5UFOdyfuwpjNq0+vGK/N1vNz5w6S0YztT7j30gO29uXiQLuup
MTep9DHkTRy5zWFZzE2tGdORgAigO9jl9UBQo8W2Fimp8ScHb3xhgnhBPChTWH0QoE3CHUa6savh
lCUDjKJesY/SaeUL2ipZ/fvy8d/rvj/Lvv+x+y4WcbX5XRz+5S/9nQz9/6J67Pyjelx3+Xf8i9rM
3/+XemwY1h+mxbzf1k22Xraw/ks9Ngz5B8qtQ82F4xmeJ8T/UY+tP3RpQYDgD6TBWNxA0v1LPebf
4HhyPU9nUbz8h/+eemz/qh17hrk8j0HT8IhwTVeikv+sHc+lpkfSGNQhd94TJ9uikHwoHI+4iL2H
NobrylrMXkERXQsHBHWg8FN4+lIL96IqIBjzXF4mL3n76fz9pXL/rGr/7WF5ridsImzLSfj1sFQW
pSoIYnXQmvyKcm3e9urK8sg2aUnp//PPMjjPP+vnyzlw+FmcVlvqeBR+088dTysmT9ezZZ/yabO3
XYl2+sh6RXlt7Nf7sCgOrrUUqDrs6+Kx3MHw2fzzQfzNB/7lGLxfP7Bms/WamB8vwf967aWC6aN7
S08ONQbsxf75h3Ex/tMHdvRffxg21ShLayM7RNHwMZbVJW+09yg/QGP5yhhx/vNPW67w338c9BBP
mFI4oJ7l8uc/zSeqhm1zRCrl0OrBcwTuTowCn2nggaXBLxvZt2zp/aEcMTdC5y2DYOSCy05k5D7t
RG8g+IW09Gk/eoteQ2EzytTQacgZftXuD6/PA1wnIfKDMJ+EmQT/etz9axL0N9eipf82YOECEXQN
CRIIpsP9ov/25ZT4KMIISPs+pHcFvx3RVkShddWi4TLB2I8WBYwUEKsNHkGiZqJsDmlHSYNVID73
uJovirbkKAVgP8TjjZXE0RVLl4SNGytMT/ceGZsDWCpSGmDw/K8Ed6Bpxgp9tg+RBqN1jxeOsNZ4
yxK9eQQcgKrUhHdAzrFYulCF2LcIWKJS3gLmuNjZEbZpdRhgiNCDC1ghFJ/MmasL9d3pEyPba2rg
oIfpwa1FnZPnlgcScuMFI83rsiejMUc2ntxj8Tl1C3FsUvMzvtD4UEBrWcucoiqKc6urwqB7J5nH
Yx5h+qgMUd4MM1VdncrNbTHgzsqwSgAKTFmRWgdJ3QjwZYfkStiz7ncXNt8E2718h+MdrJy0edMp
TO+tatjbhvqSriCKHJRvcyRL+hQNhXiwyoNwgItzKMCj15OVnaSVf6VD2W+lXb8VODpoH52JitCP
sxqUecmwc57SWItgu7xm0UJoz5ut3kO2FSY1d6iCWllG1zBDinWOuwvKdH4vS8Edb0PQ0tBxZZrv
yS6+6vl8oHhk3cZyowGn3GVTA3IEhYjLBBKWVWNmxB9aWjF7KwCn29HZ98pD1HcCwfhE4k8oH+lC
6NY4bM8jYb81vWfdjkhRfadTPpmbFeOfNvBbuyufnI4SgjkGBYckwIpTcz1/Dglazqzgu+aO7Qyw
btdbz9YyM69PeecFxM3T13rs6SxYt44boKnGYO/Z5rv2V1RXl6zZ6xmBM+e5qtphO+nDW6SAeHM4
RMqzfjsGrKdHW1/8CHdzGyy9e+QcENP0VUWvkynSbT0Sr+HTOjuHNt5ygdl1hMpya+BfUZLlO8m4
ce34OSr7ad3mwxsFRjYkiPYFVnbHGfO++EzTSrPIKuVVicAuRjzklA8N+LLQL+HhgNpN2CczRvMZ
093C0pS+kt0D+ZBbt6aUSI7zl52g4RsCv8Qo6z2Igbo9dgtJtCiYEOlUR/e5QSHQUtPNnPcUcBMs
77wqROgj6Kx49JlKnMbZeoR7sckbKm2IN2RgHvDYv4H2fOEhfXGplg61UpJkaowV5mIoAEtWGvrf
Cp32vQqz58QYPqpSL9dZ+RDCL4JhsGEswiqgJeZ+6usgXaclIRvETorVZxVc5YN1bUY0wkvLbZZJ
4IfqOnXKwK8Sfx8eTnqsy5syeP7T8FYJ4xKX/dJjWsEVa8U7qc1nqYS2csH8rLyKIenUD9Bs0zcC
gI9zTTFoGXkksnh4mo17JBh2H4dUIJtSAxCbhy8lBkInov2RqxCzGYPkhprVOqO40wiTlZfgfiLo
vyqR5trGeR7p9sHePfo4zeXBaHAepiawgcjVXyb5pTcvUe5YrxDytS2p142VN5SzFYjx5ih9mH88
luL8ITTyOzayyPWeBVsT34WekyygybWmpF7gou+J5s24P+k46Fv0Eux6rJ4olsbgrBnqzWrnM418
EJ474xXL7EXGA1drXEZnV2P6Z/G9Qj0X8y4f53CXG53capVz0e2g29H+ANZjCKvHdoOXj/BTF1+K
wMhRfZd2qzRxLqSKsbPrPVjRXj+0sVJ3MJSCjWcH66AUPDIGvbyJqOmiynn4nMHrX0hEwUrifWQa
/Q/PDEHdhWIbGxKPah/eNDBdicLG3p4mtWPNCTiGMTdcmQCOCSkN8+2Ceruo1mCHpdMPXoXxugxN
Sb0dPKNJM+WqYdng11lzmhVsF6596MVDFfmGqW20WFNMAxhTW1Ua+4JnGtuh6hbPH4Dw3HM3WQXz
QR5qF9KZhfnzynQVYtMUmH4Ra2czyfe2Ogciqe70JNHPWTq/20Fz7xJLBSrRgwJfGnB4AM7hDPKm
dTZZdmVGSt7Mrf0Y8sg7uHm59mpyE03gORfEVSLnK3q+Eth/wW1QoD6MlMat0MPQEarRT0DbrCOG
KtTJPOVa6O50DT0EmzAFPG3E66dgH9pfPMSUYzdpV2bqNT4iCoDA3Lolg3Vn9yHxK0htxfySj2za
UgqeNgQF7qoG3HUAb7QdxUfrOgiiiYW5u2/v9QTzmtHSg1285GV5zWvL26GO+E4XwPUfxkVVOhiZ
ce2h1Ptmo4ikS3jaZrcVZZzd6OjUFdE9AGZleTIy5NhmwhxEGcNiOBRYpLWeBmSieGlgLH3talxK
Y19cjJYWNPVVq0oaCxoShauoKNmmOwvhoCn5P1in9fNJypapUOUC4ptfGjtJ9jmruLbkhRHKSPfJ
EUmtR35xa95OlfNchj9mEamNNXrvqgSR6szXAdvPg16nV8FsbGUyfP/zcs80/vt6T2I5dciJCdPm
ifbbeo9pE7Mh8NDcCUs1rI4XoDKDuzgxtqBvxa0FFmbVwu4yXGp1WgnFaBkVxYG4kAW8xiGg1hEg
v3OXwK6ovQ5yG09KdvLpxarcjbSN18aOxE0lnfuAK10EyI/CnZoT1O4rh4H5SoqQt23DHDA0l7Gp
Idn5m16xLbR+G7jJEh7K1zMznBo4ObVK4ZYLZWNYzHWDwLnPp3BfEO01uJkQMQ4gooa9aYqJ+o7m
2WlYskRd9eUULwF8WIb1GTB/muuuUrunDltPjg5xne1QaQ+hZ61dJno+BoZsDRv5mRyl7w7xxwRs
YpFUSp/H1Y2ZG/cqLPaBbQEurXee7n5njQW3M19wyzQeAr2w+q7ZmL1iEsEUdEjvTJFfL0Deg9C9
d1dkZ1IScO0TPD5ZRPwn5R0mm+FGI5wp0V5JcB1ayJL4hbEwxIP7SQjRuaaDC4yO2pthfW6XNzFx
WDpi5n2ux8m+m6Gca/p4WNZhtK/trDDfdVo1bqcRErtLRe5QoPckmPI0GVcMxuQPe6jvIpfmCQO1
NizovyVrR5K0KfesV8km6Nqqr6TP1XIOMxZknUA2c62zGSDcwf0lmVxM66GS+ILtpZM3WZI9e/iA
murflh+TlvKqhz5NAezedlhlU8xTYufxTO+T1wU8TSt5a6r0bWjxjMJJ9tU1oySiDoszMgtYNhl8
AtCdGGLCl2DU91YbX6oyfDFn/dQ3Vr0CwYNXGYOMlX7NtM8SrTy6Rgsr0n7O4+qC9zNbVRE+m7B3
bjPP3oMle8QFrWMDENZcrwr4/EzxrNvW6XcUVatNraaPgQKMVWqDOTYGbMMVJ8DUYGmqnKehmJI3
oFspXOgrK3Mf9aD5gOiYbI1c/yCzcAlD7oigd7IVt/ceOJi2szQGBDq+XeAb16DCS7YCmCI2eVp8
smtyDnbkxCvefx9ml3xRSJyvx8jm24YCDPgODClGdQKgK5Ix8Ng9+Z1g6uGj8Raxpm4d4Nz3pfGZ
8uWFhlFfhqJ+0GacznqvWn+MvINdzHc53KZVsuD6W3UjbZv2v9DU16Tcb60e70aOB2dX2f0BDTl7
1MJnFgDCiaMT+0QG6WrYCHIta9KzazpJmWuEwlqrIb5haWrzLXOgQ5hcwsa+mRSqfSkGmPJNQGwf
AyudF+fASy5jw6eKIeWvM8t7wWp+h47OgC1ioJTyRzWQRq7b5h6zxB0r9+6UjUuYwhmwllpLMFN7
gx0DAFl851X8w2xy8lXU7a3JGL2mmJ2JmXBHwpBjcnrQ9RIDKsg0GwAAYG7mglNMXYfy2pVZxh+O
osxKliYk2KuROa3fsC3Bv/Uw50nsk1uj945yDHhKbP+ZbPclm5n8qMmSfUNLjr+ufB0r7M7u00/S
DTur8qzNnw/uv7yXf210f7OB/vbb//j/TNaTKB8YZ/8HU+j6XX0UGGB/FvaWf/GXsKc7f9jCcQwb
2Qin2f+1hRq6+MM0yR7aJg5QT0ei+y9bKJKfjVXU8yS2UIboNtLMX8Keof+B4ocSZVmGjfLnOP+O
LfRPhewnU6i7mE5dZEKUFxR18Aa/ii6IdZCjxr7dq6rHcYlTjXHIw+iMyamrZXHoBoeHX0Atlhsx
GQu7lhlACTap14t9XVnunjY93oXuoGjnLBAnmjDc0oTAMBHMHNdiwYsSV2M3I6qDncXmwWZrXeTz
SzGm7WNH4uYK3XMzydG7GtKQDZXr2PyFHlpxYldY1UjHOWW8kwZPLRZi2U42CIxe1D53NRDmwDK2
P32Bf6vl/KpFLafFWaRYzxUWZ8dapLGftKiuJzETVxF+FN26EKqs9jFivq9DdEBwYeCSMZRjUyZr
3FCudfXnuSr0iSC70ce7NK5emHEcQ7285gWvLdmgbK3a4jkeYPM0WX0s4xHfKrP+cdKNS9ubdNpZ
Hve0wdh8TI3bqA0IvoPLoLy3iXdiARQULQMhxffI0yLKmeAM8c7sp4+pdsctE8iX3tOyk6f3Jyal
ixh5CGXMUFGAGW3D71mj0JD+qIMCwmE7c3pqR+dfj4f/UQYTv6mGf546i6AHV7TwTOasv526uiAP
Ezr1XnqOdQWsHBNDxUINF5jka1ybkA8IvbaUZWIW284LGx42Z66JdzOLdcb+/dlw8PTUYf/oBUN4
QWZiidasuI/oVLP5zIyWM5/O+mLNL+5GKyiAYzRi+C197/+L7ruodr/eIZZ0uTMkJjiJOL9Isj9d
CpneJWLEh7TnVRDvbOyhlV1rvk6Ia1cr40mFwNaVle1V3RuXf74OFwH/9x9uwedkIeJwv+Pc/vWH
t6LrWkcrW9goC5hlVOKo2uwhX774Py+caX7pE9yMtNAz64oTGJktZQRIY9V+yNkN8gUcUjFu8Qj1
Z6JHoOMRx/b/y3EuQvtvJ4kRg2ODmTQNLBi/HWeQMOPLZ46TE7V4EbX5EHUazR02yyfSXNHSBO64
E99zjZHcUOp+kuxT//kweJj+9wNhhoI4z2QducByeKb+/G2RiJPUhgEqG8PsCCkLszz+0ZolXceE
Am9cfhPYAkxYNx5tQy4moPq77i32s4YFV6u9D1NI5gk6L+RAw96nfeBXAreWndQvuXMA0Lg1nekt
ooAeJGVJCKoetmpxE2j9izaY121qn3rMBqvYZaZGswZkS3EkDjbAu5DRacwf9TmwrsqlpqAp7a0i
CwpP3AQyPhrOgY60Z7vHXYLtO/KJej9CM6u3SdIOx6BOhyXlOBwBruIjdatmw9K/UptyZoLusD5n
yZ/6TdiuG10tzItq8BPHNvBqUWxjqtR8FhbNLiGAnmRgCj2JKNtUM1b7ZtkkEF23VnG4ZKMiifna
0nuiq5Bil+anSTVXDi7gW482kidyMJuUVx+mL5ui084993P7A3n/XtpQRHjOH1Jd3k52eGN2s2JQ
TaQt0ctXVRNRz3E/Z3poba0PrMGpjy+UBBOgAOwgmgYERwO4ZGiRnxQaNq4IbmKbGvGegniT1m4w
o6WsILUxC4Y7sRlHGt1VY57dqDzME5UECdDRlSg1SpohD6ySyAMI1iDwhJZ7r2rxQzKdXhVeiGun
fePFluxGp8V90QUrmbHr8CzzI4G4p2gx6wcc2hPUND3QbmM+HXvKKfBucVzdO+bU7jK9GHBKEIFW
tDnqMp3OLT9fywx4HaSRRjgGpNCBvAfN85QAbUiG+luvuvfG8fCkZN2BcDMxg7K0FjEHJ1SA9yI3
wguQnNivbEkv1Y6tpXdJQnA0jlfhLRb1hQxmuWmVdi9hPqLWs6acPZ61xqOAujKXcIayEpP3RyCs
d+V50CahvPhhJK5E0F9q71Cr6FpZE2I6/nnVYtywO7Dh84DllELZiebsM4HSd9ccnR01cm8aZRAT
JXw1KXzyZDcGGPBIq19xiLdrXSM0gvj7aJVDt6NLQsujExo3/dle5hyy5q2bUDuRjniLeewIUnmH
fJ2sKURQG8rtGgwttCznc0t1yRyc+aW4cvIIFUJ704cyXOuCcrogaqIbLNxyF5gWEwETdAeWJOMY
RMPbgF3zGlMGFhrmkp2d6/uQcq2V10xvU2z2Wy1Eh6EwA2tuYt1UQCUd46vnPUqaQpu5IZzzEOFt
rQqEBVHhauyMLNum0qj3acaGQZp0v7iNdR3WQ4aWCagJMvAOy+rFwp96Wjpo+gr04yyMpU1sehqt
DsqfVpwDxXF5uERWAtllVaLAyB6vIo8eIiw98UgOiaaw/mIr70ofs5CAZuZjoL0OQs1cd14NT7xD
asrbD4o+qm2TMPMkPkw50IH6uwPa3doKCyZEcVDvyQ0ao/UUgeLayr78TKLim56n8d7gUZVFbM1r
3CfWWBBJaCkH0AiRlrbVv2kHuyn2tDd3B7jAli/CesFuGK+joePdCpOn1Mt+MFaY1r1kwtW5zd6e
AB8MJBE4KDZhLtbXIAjq51SvX6IEfWsUbFIUzYJUOJw1op1mpKtNTOHcuvXi8kJZwevIZEiIefhq
qyhbqUK/tbE9U0thYMyX3XNfDgbWRPi1biPOAeB/WrbTvZPUp7rmumlfMqZhfgxjmJa6CDyeFIJv
sKfaRqNp2uxx3SZF+pawjM3Z6t+K7OJNlCZDl9iM1M6k862u19lGVcT1JrEQtWcGSnUK3mY2gn3r
JPQV5oBhzKb/KgJ9kRcYeBfO26gOuB1fmmnQeKrphW8RvGgQg/dleBub+R2ejUfHiC9N/B3CbUsx
6u762LQ2IRkJQfEpWLJ6aahCvgWudUMbFh4bUWMyHGNCpq5iavFQQC3fiDlqNzAMt0CUDE7rJ0tP
hjxFQf4/hofaUoaLM42sMONqzW3RMCAxaFAIxrB1eTM6Zwp9aWXGIaxbUwlyxKx3hp5cNSngpkBI
7lKvuyQOZWhGgjXRpjmCCInlR8m2t11ayFK8XejSz6NX8fQMq5dwAxN3PDLkdBjJaH2tr7WSEom5
To9BRkCZCRVQOjKyZDK77El3nHunDO6VF7xX9QWsT7IPZvstdbyDl3vZDe+GTdM3jW9gGoLIphbG
Nn7ua3yG3JhQGd0Sl37WqlcKQ4nrjcGa1JnHVI3pVxq5HYqI960nLeVK+LcEyLoddhsYQ+XsdyZD
5NGt9jeqInjtuVxs/dEa6Kab6J4uU/mkUTi298Ls2nSws1elUCtXax8suz1HcMVQ04OXCm6Jm5vn
sWj1K6clK1FuqKq36KcRxlbLxcGorIdWUzjhQonGOuQHrXfuJY2MTA+Km3T6bEvNeZkt5HXD0gC/
N7MfkU1t5vjLTBjcOmIuQUpFZ4Z89dZ1ojuU4foiXN/CiLS1Gqray9xAo0uibktepl/X1tRsbIsB
ngGLsSQpZDX17j/ZO6/lyJH0Cr+KXgAb8EDeVgFlWTRF0yRvEGwa2IRPuKfXh54IaXdCig3da+5m
unuaLAKZvznnO3apzwEah31vjO2p3YnKMskSMrbTlCzPQwcnmi26V2PftoEAMdCO5QV9LStgqruA
B6A/VlC2WK/LfTtV5jlrSLGXsbseovtxMJ0NUmV/O2CdmbD03YwDQ25HufxobWYXplTAEMfFvlFz
+Z7WS3qToCaGrNXtawD7e2b2UZBCuQykso6c658icciD9qO91Hliy9h3z6Knahqn+rPwzDBnPLQh
hKwyjR8tWfxtpqH8bm3vCGuhgsCmnv0RWJvvNUXooNzE95JjJlGO2tZVdmDCyfO4kLDmETLCdvAH
YOB8k7vuu5UVR2WmyTZKMTb4EB5CUZQ4jv3qUpcJeeoFHXI9/syNce+b6/aUOU3rvRuTQr1IUFlc
z/sWxAcyTB5ZGFT7wsgd/HRz90J20XuXsOqGin+TZuQrVKCB9yuQpJjsXVVnj67IPwghQLpNm4yi
Nnlu0aQirda/at6e0QHYvIAuiGcdyAYIH60IhZx0UufMQz2dvUK/EqmEkSSaCD124jc4rye8LQFq
iydiLYJizaFqW15J4WEqYb7oYiwjwihOj0syO0HpkXZGruZLTAuwJTrjgc00r9L8mlGozD0/jPrH
H6xfLQGIW7CRQAUX8qIsY0My0n2jN3eJb76jO3sjzv6pSr9yob4NO3rrhTVyZVk1Ksi0ObEQ/VoW
zBSNRd+IChwmkb2b2lecHKB1SWDf5maphzD1fzTZfuqqf8vhOWz+3BFz0p+IRh43fTKHheMg0nQZ
0CsU9Tj1bzX0VuHYsGSGufdjNckdOTff0XKnGSMGVPVbknYdaAqJLDAhfVUMGhu21PT9ElV7mb00
4pwM5XOfYVu0S3sL7emTnn/2mdwWazzSlDPtKxiJujxY2DnofIQ4V7jdDE2H4zqhXnCY28Oj0Nyu
PDqDmyIzaLqzs+R3elNUATPTwKxA0tXtFZIWIK5cPTYpNBrN/FqGJmBthKxZPQPvfp0WmyUmCRlU
i6TMdJOxcygxwOsIDVAOQhLc+nrNKFvaPtsxzTirioRkbuvbNBb3hpC4OWVFdHbh3CcRNpXJu0Fm
9DvSrTCd9MfCHn+jUTsNC/ETEEBPjYxoNlznZNACb6o5twABMPdN54ISZw1XNnTd265I3Fhlb72E
CafEjWf5FyOz7l0RcTxUXKO8Az/UpMj2VXPJXfseiRNh6BrLzzK/AY3mgwEc72KNZHPpe2/OTNuT
1Wy+TdSpoKxQy/YQGlCe8VcN5rPCJBV2OnpRM+41ivHhsV5cUCcTXjDIDkRhdeVTR4A1EThGd1X2
eBEdDosJU8J26MkbN3GfNL3ZbdPOSg5iBNXbcVoTS+Dn7IeqGSKS7O0AsASxhKVkaWmUwD/FJ/ld
1qH8msl6ANIC7EzPvutcp00a3b3k3dnA/C7JUtPI20v8o8Oav4F8dZkFaawlyVOW6+JNEMcuI5nZ
nVHAj0SOVyays1n3Tz2/tstmfIRDPSDjWMJ1nZfUMFdi3w99BzqLPZIQ1VrGVvHc143sdtL2fnCN
nuHW+7wEBS6pUkM/Ui+HlvbAitXjHDe/8jqB1oC4BqHhXe+Vr+b8hBKcJUvRn8yBwkivsq90CQnY
+oLTSuK7Q1ZVX6fmNq/6ve84JCkqrJJGgT/FsfdVNBQ3hSW2qoZqx58+kT56EjE5WVVxGwsTTfWS
Y2Ow4UpVy/IbS8YXc9P9DMI0Vqz1FmM8czSCbVz4f+crsdnreoKAfQj2BkQ3VEp9ioskNxAyFL5T
bEqWBvNIPLEHAdCfFrI0VizJTDLQOFzR6i/38oQ+mjtFpNsYINWpzBHrzSjGBvzSDYx7A74YcESH
cnnAP8nxtSCeNaue4BU13a7q4ROhAtjlXRzpqdGvpHI8EZLBvdXIryya7R0/wqNrxQR0jDea0zw7
bLNz8WixxAVrcvFMtwvASh458/iFhOHpgFq+1b2TgVMQVOM9rfaVHPFllzpOWEAfeLQ0pOSRGSuY
msweUlbh17I0pyvpPFo1sF0cymIvzD8Ucac7ispn9FdMeehVELVjzpUW1uuOuI36jAOppgFuuy3S
jvKA9aG+nyq2Di32C9tPz6Q1ncZ6xMipuy45XToaECe5z8d1qLCwbscUGuBcgeIy1yaZPWjzQNwc
tISs7FGvdtlEn7UhGGvfwl8l5wb3pLVucZTN/aYstjDIWHghJrZ9yvpsC87N3OjrnW+0F4nd+ZAo
CcNNyj3b3WELB+8qhwTU4uhzjLO2bfGYM1ig8zXNu1ofnorqtRJJ9ID9o9yoNBtJoJgegarcMrjV
A9eaYxjpKSwbH0GQOXhXy9BvdH+dsvXFPp2dCwvraavSmHgM9rlqpPnnRBFbjyFHuLTDjkENwY0j
pTB5Lb/cifNv4gJSjAa3VspCD94z3YyxZ1aOJSH1t3AHjprkR+akZsyPPwpHKKgbZASkjrZfpc5W
SvbtrrW0G2k0+3maPr0Smp8GBnL2Mz94cmey19rC67kLK7XzTTRe7fJjtyRhpOgMBkvy6XKlEP6D
/ccmSjG2qNiLUns39eaBiXS6SWqIxbLLpkAsuJx5t57MmJA1tuKYTZnMEl3GpGxjGOYjuUnRLkWR
WSvowLLCRh839XPCZnHfNkj4o5pEHMhO3DLRe8swHDuufzJTD79eSqIrdDQrclUAthNfsdemiDQG
CKPOMzRQcgh1gieZ8zyx5T/TyXCa9kzKujUUOkIO0dW62Nqe1oYuwoqNLPiIOewpYxkUb6bGBrdD
1Ic15FaIw+RFDECBEgFFty9VxeaddUaijY9LnAXSyS/p0DBTGiivaNe4TqxjoefFaUpwkhOIcjHQ
ybNn9uytPTZ3ZYnpz1/vXr/T9xFKn61rFLd5+01+BRYkZkrsCXfdbDCsT++zjulNPHreJlrqD+vT
1nk6UNkfF1GeJhIv+Xaxdtpao6gipI5gyn1LrKWFU5y/DyZ50V4FltZjNoPsBokvHnNSWZr+COYv
RsPjhyYPw002wmNMoF+RijeEWo1DyK4jKNaRBNdE3VlW6clLsWEl9Vsj4EBXOmKS6qRqPQpLaM8b
OBxkNN4KVbCTQQtLb7l8qB63c0OEABd4B3wVjR68pic5aUEfDx9pIdlkWkm3oV8SvG64mpVZ/iAY
gik4WA+STihgWDZsaik+m36NEk2g7kS+zgq59nezvQZ/XQejfY1tYgr7cX5JFotD4ipnfPyDRoJu
3KRH2xurHQaMZ4NEN1bv9qfUzceygMWLhuPHqc5VNN8D07mMVoyQEtEZ7qzVgLLgBqfKg0wgbht3
fuwLlxW85pwsDKhBhdpjy/2rz6oJ9boQxBXGJ97e28QgcLmv9N9+O9IQFFB0Y74/1+GmEhQZwZxZ
FdaZfJPQCDa9b9/CWzva+bLOVGdqVXKDMpxZ6UjiZSPlJ7pwsXOJPNkkZW/vBLXEZml3pVxLWPJM
Crc7TI130ZY+cNOeDS/z1bKKuP4OCA4osGuukbJmKDzM7c6phjownVAQ5L6fmwfyuoGwmjyDtWY+
NU70aDb23bTk30S9chRo/LJxjRDh499ryCxrTUUNk4aG8p5s4LpouLzDQii8T6pPVzk71yRJMHEi
8Hw72dEf91nBYHhcoNA6urNZXIxMM6jYZvGf4QTi5JtQeZqJebtY/JhLoYm7Yc5+jx7D185FFGxO
KJm9cX7LpwQNrd0yPpMPwF8fJiZBULXYctfENusjmy1EB36iYQflby05fiMVzYytxMScJ2tRYiZP
juVQh8yARCXYlKQ18FCv8OG4PEBJ7CieYkUNwM9No1PK0UlvRe/NvCck5Pi9/saz47DmjGJOGKZy
B9/Ki0Od4JLPJyS2It8AQuByLrN4b5RWYPXzsbM6ooVjrhlEi3RJDOwqFzts5WXoOLzxUjn2Ai9T
oeNq6C5lQYL9xMO6TeLyOoyaDD0S23ZdFyMThXlbuh2E2bH4iBHObJ0+Iu/SQztS2VfpOs8mXVtI
ocFcP1Ek7gF5wcKoVWs96hIThBGNSqTzKGHg+o+tS5eQRvta05ib0uLBjegOqYMOlsPxWmJIYmD+
jRn+1p+GGw0gnBzoUnrtwQLjv0rOHvsydrfKsvi8m/xzjk+jJID1kCqDQgw1TZ9kt67TfzNZqIh2
nMlFmLr6qswzioOUGTxV14KlJVSgYrcdRS10WSayfU880HJfyCADocMnI0nqUgs6ZxMIB6I1q+/4
Ox2PKO0Bf77jIYoyrGcvTj+FN5B+g/q2ng6QH6ZWVEzgBJML6JmbgriibRv5kpC6raKiYahffLtm
tBFF9Z1Sme3bpCs2/sZt7avf1YCCEuQ1lT6ZgXMSWf8wVK2xrTvKGsPNg0H5DAasEqSDThKsRlJx
qz9U5jwcp8XFzu9nS+APGcCFpT52aIz2bqszkfQejGi+aiReE6MKfbbP1XRoeCLnkfTzdLUhs1wM
FDpTliaH2B52FtD1SqX7mCfQFBpJ9cveI5rronSfn5z+TC5KFWAnqEMLPYgXQ6jI8GEgDn6Mcbg2
Wkmpog3wESAGhibbi4U9YchZOu0iO+xqMt6RPG9MxaObZ8NBd9sHa03bg9E+H83yytiW3ULeDOHE
0zTAg2TnwJMfiRZgdY+tbsjUU9sKC8Upaiam7EgM+XqbqUh37pw9zAtu1TZ3H4zU+8b2fFf5MfXo
6L5l7RRa/TgcLGs8kWfDYD9qN/1cOIHOasto3Gtkp78il+HU5J8XiJ5nsIK0db0CIlubB39qrlms
FjZSFNcY3G47Mq2yqunwCxprXFJRhSaCQVC+gWq7dsNBNmx5M/qdthDVyGYas4HGTNMr56DySGOE
xENt1QWTw1CEaRY7sgkUomya54IcRpF9AU4VwTBadVCIAWSOVuhs7aTaRDrfwzBi5WfNyRZoJoAp
IhnnwH7hfRDZ/OgAcGP8cxgymOxtXULpaE3IcNQlbTu/WLq44yFHJdRyNruIc7aqYEMqCzKTQTZu
el4cJODEtw+eeeF6gLkgDrVBWWlzCkYow+Eqcvq7kU7mjwcmMeq3avIorWyeYCn9sDTJYxPmvZ4Q
mOx5M9K4XARRD56PlYoRaL6pAkDmcWC43raf+MBrLeVg9QfINEXDl5Q9WbQyQUqnYDXFGHrykLLS
2uWjfqeMlxKa1zZlHb4tMyNYokyhE8SP3dgMXHgQPLd87aevwgAVSGrmrzJX97WSP9PUkv2Lbp3o
mvhlqZpy9XkC7yF7pZBtcypy49EU7UNWErMzPZWygnzSuSflD/pJZ/rt2aOGbiR+qlAGO6r5phRG
1UzOk2dX96nFAozIBAw/GXx4pUB3qtE6SX42aNSlG3pz8uqNy4mUEA0+KJOA3smz3QgS5aAvCPOo
948YdCWx6asIrSECmv5lW6b+c2sdrUgNiEsRNON2GPKKsNCG6EFjfETqEJSie+iYWqZIxSjxHOQI
TAmMpXpwAft7Jjs/JM9MJqUDRGaZdmmSPyWTZ1J8MzfznBFOscnkFV6VMjQiX+iKiQDbd1Bdprbb
+Ygxb+IGEazeMH+NnATFI+NOmd3HLY1Ea+wtPCAvzJKIM8XXkFp49Hv7QIgReyYNUIeZmR+6MV/m
CjKP1f0aho7q1Ru3KGlZDNRuzAAP2kNUyIqvn687n1Sz0akWf60VnRlx442qvQAJqPmGkhTPalE+
j2sKXSmfnEQReJE2j2PMgog9GCZudwilEk9FN+LKyvrzkpYh7xwvCgbVbdm7597CHKFzgxhEg8B4
UBSiafReytLh7WVmUyKTboe5etOSN1EQX2CL/BUoP++tl2TbWpUXcNfOPv0ThueYQIHNAiGSlrz6
9fJZ9cy1Jjy2ls+hVRsvEmt54Kfon+fXUfnsVMb2S9fiG7Ps9N1CEYLNfNhRW2vnwbRY/LADccUR
TA+9yUhZbELtxXKY7CzNRFiAL3urxwsAlAjItfHDsLM+ifnOMJg3l7V9iawF1bsLRcGNkUV2hJbb
g3VJ5GuqFad4xtFWYJnBQc+EcLB+A8QiaAcpo8u2Z1v74yEtBCnK+LKA3IgjN7UVZKZ4czv/t2N5
Qdf1v2wGJHqPxrBxhn2VRVhZjOlFzNp2rnU6UyRmm5x2PmYEOUcRi8T2F2m2u7gYLlVvs8c0e5PE
A6Yb47QMh6lj7KYpnlkFEIpQELPdu6aG2rJS4WxE+t2MfDl2x+pC4hKV+nxXOVzy1LeahxLGKA2G
U/21McUJrPnMg24zA3Oqq4117wBIy96BTH5NFZ6LNu7zg+iv/TjmiIVJtMX7/9iQnEck/Yh1o8aB
ENvbZIp5feRE8Abhaxs1TLCSZB9G+qvIByxPWj4w14ribdtab7mZwYpRhcuetqO/zFBCJPXW86Av
uQ3lncXABPjPaeko6BTcehRIWcL6me0/rhqNhEd9HMIIQfwILXmoZRrif0HExHAff6sfeB2ZamaF
XyiCUgRjHz5bZDOi8NITM1vya4zB2tv9hE0jIRh4ivXvhKEJ+ukRolQ6oyeLmrcpum3n7K0e/XOn
d1fPZ3psNghPRgzaQ5tsKQPLQDmusa1wAzl0X8zLmjG0UvCsmeBfybfaeZP6WHR+Y0XtoOIkCwxh
6GFslzkgr02SMB8FeFqQWSk5+KcHFx/jaXEHtuMyfeMpsLaON9bkQM2BhY1wvyj/F+nBDFFssyse
Yia9tGzWTeyEqd0+lHnyy00+ix6leJKyBtXkU+bDDYkwqNQ7pNOBa69Hq5kLtn0aVygoSlZZ+rNk
sb7tF3+80ZNbMZUkls7Vjl68Owtym9oo/hjYgMDBmNcsw/mqEms/Rc7DlPJdTCE7kIstkpfsOqh6
uibTM9ATdO6zYHnN9btxarMFsjNYEMCSGwG3Ymt400tvsmT3B0mRkEP5zvDr4T2rth3Zd0lNladj
791UVvKxQCQDVBSMPU996lMZC4SMEotIR0qlDr5xE2vwV7w1uK4tn5qyF6Gb8+22BHz3thkdHCqE
DgtCyeQhnKqMeLcW4ZUmkT2N2vBSJhWC9TEiIsZu4K2zoNVp4Uj5jI5FSzfhY9rrys4+ppodOnO7
n8V6+zX6r3gyGLq7YpeCnAgzs8SFOCDtNiLjHq3gd5QVLBSwqGEUSnbDaHyBJ2UZInFMRAAu2CAy
WFrm+FxCwdb86iHvB15uHCQOjcauS/E09ShoqoIXn6wfUu54UxLvZaHktYZJ4QgsK2pHoDLEeAyB
keq/K13tDZnB6YHUjwiKhh6BRq33GULlbOfp5Lp1HhMHr/R3JSarTWt2/b5DkQEFbmvpo7qRjPSq
mJ2NxYBR9V86mYxBDbyZQReZnj2rM1pHPk+443FWcQyT2UKLUoSVcd+57YToSquCStdPzh+FU5UY
gEF8NAiwzw2neZcJiWsllVHqTAfVVwuqkupGWUBHzYkBLXEyrBx4mvKY7UkCCKYs3Yvm9sM5z9/n
jCOjVSTbNJlHcDZxK62nP5DycQPoy2B1MCSBjSb7iGiU3gfOw6S+rcEDxK5wHYKH3cWeQUCYp9h4
pd29ZvOcUz3MCk9LXRaXoiQ7oEvrw5QTnjox9bFQupxJqQqmKTvOudUfYMk6/LSHR+EOmB1Gqd9U
y62NGQE0z5qRBlvFQx1PwjWwH0v84DwNh9T45jXcLDOsJSvOtTMEMei6Yj/YqCuRArzFPldoIwv8
WbD16DLchARkfTHXPNWasyf79ElgYiXMjQJwfFM4+KngNt1GOZ7kYsklW1+gRyRcYTP4LHju9/ai
0FK5cXJYnEdUCkUgSjI1ZMPsQsgtSo53r0mNPTcS6ES/ZKLixu9WD1OHG5FJ4BA2PjvnziDdeQby
6hNAE9pAtxA+iOiBKEVvbLE/R8CKRixwIFPEM/ElbOBtuCJiYP+IryWKS2aevHQ8e8+ih2pNlJO2
JUSZCtn1WGqBt0SnWFKz6fLNIFJdz+XXEo3doWuJKStv21H2MFIK6nvI001SPbXSq/AOEJWDTdE5
5sQ2TZPxU853nV66iH+ZtkLi8MIomdEFt729GeHj3JQDf4+g6u9yEqhGTSD86Csij/Vu45HhEXjv
msWic7bxEunD+ET5fmGhYG3eKGJt1HbGXkxOudVw3c2TDHKSwOHEwVpl4MkDB+9H4+AlKYo+OrZw
0NZu2GnZXURi44aaLN5CQsVe5qODUm3E50OduHiDsc+PY5E+c98f+s60LpnOTg+U2g7LJ1dB2R20
Hs7D5A+nuraL0OrMerV5vs9jPW9Ib+LCsT+HLMfALRPgbNBKjPwjmqf85C/xmwXxOnDYMKZlfqAW
Yxq+lKQBIQ+gKwiTGcuw7k6vI0MONNHyEz6atcnTEvPD+NGTEcpFRYGhM5YKJRLOuDtmPugZNUDg
G9G2bDoz/jjojv1meRO8Bi8jodxlnT30JPFq7Y5VTQzdMftcacp7nuYAh3McrlqTzTgvQABTLFd1
RQUkyJ4CkMXWwUF+x6WNFEISOrigMmrrfM3cYgOalMUHreaRjNjo0BbpWRtKVFwuIidrRt3AtoBp
D3afuHuYRliYIkYZZmvki5BX9gg7JmTTTVDaAg8U8dvGHotHKjn/IvLQ8mGnLbNxonp/izKicWHY
sdAxlDrRKMbkDTFd+ylseKGlrj+4gpEwUt03Vp6BN8TZo4XDUs/ba9rieau85he81iJkoncE3Mnd
P4SsQdWmBzT1RJkbIEDZGx7WQpZdIJb89ELIh7Xj87kYscbwaC1qbB8vYiT6kTzBFmJBI7/TYf4Q
ojqyBkCa7TU/ooqIU0/2oJw9Pg49wkCfv3qRhnQBzTxbL87zb0atj+0YfaAJuYAD6Iix4J6BqvyS
TtG8r430LdGNkyslOieJms3TzDAhd3BnRrQqqZ08e3XzQXYDXISl/T1W6QvAvGJPkBemY0u7W8w9
ALg3013Odi1/qZlgvwmW1JQwqLGcL/aG6NXrfesZbHN1us3CTej8Oy5a33Ve/APpmzbvRXurQ/j3
TflSzEa8q2hEeazIGjRNY8PmYtfmfb/3JCPFiqPAlikm1M44kK/gBFPa78cZTU/lOJ+zHd8wwpyI
XFqYhJHXG9rcud0c/Yaxbe6XVrzWhHlvGiGLl6g8Rt2UYRoyPTCP2S8xUAzQ6A1hEfkAkeG1Wr5g
YZoh6dP4NWV9iC5FWFY170b6ewKut0lypnAQCqxCWkCR+IOw5TaLmLRbl1xIb+iee4wdG3iR5Q68
yx7XBu+qjy9Ymv5zH3s8r/lytVndcZay8MBg33bGS98erLLbywTu9WTS1rot/nPi9hSwhxyHw47X
OHMTkF79ekTQBpVmtM3weMQ1m4/UoQO1xkyupFY4IPlONao6JESauPgtVWO22yYCuZAbcIYz76yM
ZAe/E67eB0kdOqokztJxSj9mEg4PhLazWTVTdDnIaiKHNrLGRpcVogzzYRVMJ3vGag6Gl8nb8B+R
D5kAwVF+TECeCy07DVZ9p9gb+iJJbqQONqRI0nNmkPMVkTE+siKr9THZVhLIS11H3+mSQpBG/Yk5
HVp5zbRXH8mRgbCMHBasAEcT8a4iKu5ANINWE6zs4opOxAPHbOpUpp3LaqtEi1AmiJG0C0OU4WwU
/speZOueshtF1kWgiEnZh8SY4UZ5Ionp01zjn7JuWWdg0RGw8hR6i/4xyWTrgqTaxHH8plu9geGy
IdHUTcEaOxM9xjLTAutizSDE/0kUL4RAq2SKLTzO+4hhoN2k11ZPDgMVA1paaHOVcj9mizzDoT1b
45PVmtmN74xoI23E7i55JgGSgVJJlBstIey2cYIQkmCQziRHBeOmyk5WxYb8paOmD1j1SVCw1okz
Gv2VpbUEg/h8l21RhmiqkIkxGIyWdAgreII7hJccTnb8SJBDBdhSIFsZxF3boFRudMKoio4ajIzf
AI1XdGZZ/rOAivljHBHNBDM5c+4Ku+7BwBNQzrp+DJKIWPOy6rNzi6HXTPaa7pgP/SWWyrj10p9i
cUB0klvlDOaTVlkOuFC1HoEKQQBJxogJIWcKZ9MXpry0Vv3UpKtrfDSJUIkrmuu8d54UYTgiP/Fj
JmeIiynGo9qbVsvig/ZTJdXlz+/985VGLDTPZoKOabDZo6W8GQiWNrHKqyNbEYAN3AEBkjnY1BNa
igTFQD9ezA5FeDNN43EQ8TXh2bvxJ7WXnacdNWIL/3iU7AkQM5pt/SyS058sEn3gSV7tWB7Shm2z
JBkpblio+6Q7tsb8hY9UnLSRzsn2yrAtEUZppe3t/vi1sIciNjPjX+46+04VpGIBcS6UOVMtNMkU
5bPX3cgYyGZDAc9NjPC8vFTxE3/K3icIHqlxsuWxleXlNcekcjskWckWhHyYvk+zVRLGtx0zbiUF
EWF49qAX6VWqdNoz62RRyewR6R6lTCcj+wZtWwkPrdtW8+QHFZJPeISSIilR90ZvPAvXfvYyWey1
6WxNk3uBvFyH05i1YWe0y9a0Yd5Ng2wC9vfmth5eSfAqQTG0zq4bs09QBDeqsZJHUAfvGv3XGWfE
UZfZY0766FlCXnhY0z0CknDu67YHT+n19SmPJEKCVL/1HCYjlV3bRH7HR2F1BTFakWD5aR+dprZv
I9CdSlMm5R38R3qSsNTxTPzxvZVkt3X89ksJpl30XQ6ieolfddRFhpUFWc8ZVENIrUq+bbd1yqP0
xx3wKkJFlNEEsS2yvYm47lyaOurcCla1TmimgUijYm2oUPejHyInMplZpRX9GIB6KPd8eAIvbfsx
MfgfBUO/VufnQcHT291ybBeHN7Xroez61q3R9wcn1d2T5qSrXrHodzpkvcIQHgVQoXPzO4DCEZds
UmJrdhoefkTEjINpKMkdYEm4qXrre2lIjpblSBTh6vmbHVZqvWkfm0khRtEsN5zFVL+1DjretGDH
2XB8gsisEKwjAub1pfVzwlK4MuzXDxREDs4zp7ZIWBne/3i6/qQuaFl86hZumMyO4qtq8z0Su/TY
WBk2B7yZgdeo+pjp95yXiGIcTt/KwJVtG87nn//xRCYDTXlFIptRT2GPhY0Ac0GWMox24l6Lz9yl
lCRpMmWQgABMLiOkl5k3IrUjGVjWdCgwXm7gI1WsVEGz0I8rbXFvqpRErpTto8HU6IjiEvizO0xw
t41T5UCqtld7JKARNHJzzlECdPIYT1HIrOM6ZNTNTfqBdTG/OmZFwhTtZhz1Rdg17XRfgrjhKkfz
a7dXUbHt/2NhJLd2HUTGh7blPPZ7uSN8jKzFruf5vqsY6YfzVEFHNLPqoDX1jc49vHWsZjjDEG8Y
wgnchbFzMNAnZ5J9maYy/nM6zTeRO+4WN2WDWeRXV7Pl1kkmfRULzdBvBuPWZj5axaa6dRXr+zS3
bxn1hkbheg88x6d4neLNAxKrKSNXNWqyL3ISQYmvT9ciOnuTDJEbaLVUR68QH30x3kuwKLexETMk
K5CE17a1+/MwNpONMDoxwy+Nh+6sFEFGFakBoDCuzshAx0tfqowkD01Lko1G4u02LtS91znmjd32
7IqRxmgjEsQxHp1TMTbnNGP9iCit29qCJyTqtPHQZolOWzTdpRYqi96X9s5v5idr7n5XeUkHGL3l
bKX/MsT9v1f7fw/wsfGb/u9e7cc2/Y+bjzL/V7M2f+QbUwBJPcY//D9W7BVG8ld4jyf+4eJn9HXT
d/4ycP+XS1v8g6wfzyO7x3M9H3nZf7u0nX/AaXSYqllMYoThif+TS9tcXYv/ZK+0cerCKdJ1U7ct
kxChv6EHORWBlk/aFIqKED3scgdzSGyI1MhcFXMdJgn52q0kT37EWJlLMkCZYG/LfHDDXBO7vMnF
furyH9xMDi3QXVMlb+u/q6o1t21itqeOHtXU6vt/+njv//oa/5nQaP/NDrx+6YZlegyTV3suwaf/
asjMXYpeZndTKMVgbufYIA5BrcnNxNavluZSxryuBGZsls7GRMBEDXH8S+20VLyqXgHaxVPLMG5v
CtoGlxXEQa+5r2rFf4uibwj9032qpeV+XLBfrd+/qRqWpnm/YRNLVsoau9bmDrxgekL29+NqXDHR
2eZVvXMLj4/0MVqQ30inNwOSXdA1atO7lPGj2cNGU+swff28V45RKcd7o4PojobA/Df+VfNveMe/
PizsvjrGVoGkcnW3/pPXuOtKcN2mmuAhIxcacu8RLlR2HNv+aXT1CYX9eNZABvxVU9YivR1Z6ATR
+qVAVkEX8ucjTbzn2J1/YDkDwVsvPWfmNxi99lP5b/ik7QOqnk9GtO52kISyMiRx/g0N0fybbfrP
tyL4UvjH+B8c9HnGkkbrrTHMMgz+i3cCPN9fB12K/SI1flAmA36pqhhgXXagVvP2ZS2Hhxbo3uqn
hnNDBE+ZB2j93KBtSDiwQTPhYGGCkgelTDKioGfzgBoU7QxQ54TG2tBAOBNfFQ6eR7i7ipJ/830Z
/8OPyEJoCyCAISvj2r8DE/LOd/sW56tbk2pJ68BMD5QTT11CCWLgoWXDZ94YzZzfaBCgQBrWeKBc
/dDa+sxqkh9HP2TDHmTjv6EWoDJc//Z/OSgY7UKJtTmyOLBM8be3zciyqXO5kcFLzu7OkeqECGg+
pqWPddjdd2NcvEzecgBRbARZl70nOcAdyq7mGFuF8ZvmMz80aXqxE4apXlmIfdsi56THu5S2OFEx
dHdd5hDUWfl3rmLlbaTOS/uf7J3HcuRKtmX/ped4BuFQg54wtI6gSIoJjKmgAQfgkF//FoJlr+/N
sr5lPe8Ji8zM4o0IAO7Hz9l77UbhQJKEMOhp9JgnHc9VH+7z4CrDsDu30jraom9uGURA2wwvlq25
S8qbcqlcuHZouvx15CFzcvtXmfffC4cBdl4nVMNlYG4bm0qpN0bImn1cPrheHJ8tjjWYyfNfuY2i
z7C6CfxQB+2q8pkmMddxscCVKDCN/HsXU4tlmW/sJ+N33bpgEVxiQ8J6XFCFknzlxGSTDR6Tf0tw
GBQ1kbxtYS3EkKNKkWqVYwego84Zy8nkuHVmmUSlTS45luH3sGX/rvnvlrlY0FjVdgXQrqVC2rGY
hmI1VZW8tkb7SZfh2mRaDLMs/5W0zBfc2IOgjvIBkBVqniI/FUOck12I9mCmSXQhiQGYLd7C1jC3
kN2fomoaydHkzNiCV/CVuWYD0hfStw4gIP2L5XdfFwD575OpN3LVN4+2VrMr4KPoPV5rAv2R2RxT
AK1jaeRWivb8Eo2QGrm7H3g4g3tLOqbH2FGPROqIDWFGYpNO4ECHYBO1XrCdFFE7VY1yLZUNeiGh
kUVI63GNbqZ+CMixR0/bP9LqWo2uEMcEs+0eOzFaqiEkSLt76+26O+fKAE033z9hde7DN2wi8c3g
dEjxFRyG3f3RYs3DdackweaoyIcpoBdKPORq8BnmBeJ5inMK9K5jyk+8cmcO1z4mJkbos+dFskCo
fsg3kdW+Z3H+6RR2uZiKEX3q/D61igRV/vV8MGsdkeB1DKEYxsbWlf2wwJMV3FJZb0xyPIDN4hm/
vyY3bvn8SH22JiW3jax5G7UD0XzUpoOGozPLiYXDzKWtatf9ZZIVhEdotE4M0zYwx/XvjUXYKYFs
aM/reu/S8v2WRFg0R3PoDhqBKnXZ79OKI5VFJtOCZI3+6AzYv0j4Vht9jqpsbP23SDeuxrlgbPGN
kAyFyUS1KPzhw+I+g6boADrM0UpmfcCcJ9aapVTTcMolMo0x62qYixzRdUc7tbLBzV9j0YylajZw
Jct136XJJu2Q5KdCwN/EGX8kxhN4Sc4YfSydIxd2uJp5+CFzYzoYtMdQtYyfIhfM5sr0eQzj97EO
xU5r+cymMG2x6CkMQKKloVblDAIwlCVF1eOWQnWSkI0MM717HRKtX3t82uAavOIyDT+FGpfKs8wd
7CS6CMn4436/8uuefdEqAjlYiJH/sf7MB3fEERz/9Q46l/IXQcm9QS+GNYKnwiiZGHiDXLerLoKP
UMIfoDc+34gT83m9bp7jhBcdwj5L+mD+3/ICxBNiXk1LA1sY6z6pGFeMCBNCFjb0YNcRfo1gYdqU
tXzWSQQ5qIGTvl63xzKIDpOsnzFqkk3dFe0iCfE931/xFJIA1pVgxGAW7Nu+Ufs+Kr8JAj8vsS8v
c5Dqg4NFH5XO8KID6D857jXjTgKe5//glTkLxy6N5dD23iIeCrFzzb5C/ZU/SQqetVEj1bX1pDsw
VVnkXOZTRPIjtmC54QuCYQSqI30x4fVq3eWc7sCRvfR0H6yqNz+AO65T8AQHwzatHaKPD4y3EXtz
T7XVS7nu54096cdNn1fa/v65Z5XTrGIf6qJEH5roJJrf6SBIh+U61GJ70YbO6X4JZDWPMPLgrNpK
rgc/ZiZpNMmayYrLpAydREDoEO2ONvFf06A0tgxRZwQCasecGcBmsFHKOe0bfZw7YPSmSWb2Zu/D
t9St2/1D9iJS6Kom4mpRC2Yo0lFjRe6RXRShBccC2t4hJajb7RSRclezMR6TXFlcIlok6AMWIaX+
QziU6lyW0MumFmN5aAt5GpO44MEip0rC10GPQW5CQWN0K0rc41pMMLjEHDS14ZqQzGI7lbq3NFCU
I+0czuFQfFeZN8tQ8uIziH/ahoHIuzCQ302JWrg1KMuG8OJ1QHbZI0O+C8L4+A0/xq518FwlTait
Ya9NZzOnPZyQ+ohiY8T30FHZViiydHdngIN5pJHdgTCbmLzMrSj0UI+ZcuXerrrHVIu2tFbEBZs3
qn0zrzaZ30RM5+wBDVP107O4jd3JGmFBQd1DkH5/yBjj0cRBVfWtMPuTm6TwJNL6OVP4y43B0knW
oag3en4k/qs9WmP3Gtmx857G0QlsIIO4qv5Z5szmcMJvNNMZXhtglFY29c89jRMkbNUnaMb4G9fR
Wskyfg69It7YwdhfmlrDXVBP3hl6hb7InA9z1JIfsIArlPuMpfqpAVwuWX3sKtm0NZ+Xi+h1bSnx
Hg+MF5M8PyXkhxARlj+j6De2Zh0UGy/0P80ptQ91FeNV0B3/24TFfODZz9Mw/ebYQBimMj9JzIkH
s6CnbkoNxoBUm6go0o3PDrFsWOA4qoijUNLfNDUYvLbgLstjvGMe93Cb28Et7ND05U0t11xmd0ff
xeBxr8tDxP6rYHtgh7c3LcyMs6qqDqoT8aa6s+g7Bk3a9B4yDj4EiEVYXXmTzP04Kprk3Tm5U6+F
6K5t1u5jC1lqmh/vz+pgtp+KfOqVg4d626mEBU5b0ouYdkMMpyKekI9p9pybUhc3qJn4vdHlctN7
NzaudZmSwxj2MgBQ6h5o0nIcdYvLmHSsVBFLObswjJtYu+LwZS6POp21S64zUxJdGslv936hb7en
OoRtrjiLCC1iF/bcj8pyNOD20bnXgmIZwjJWord2GrFSNESb/b3YQlcz54EXu6ol+TMcKgTp3bgT
EfuUcm8Fs/od2X4uZ8q5Jk/LlZ1aLU7p5rvml0eJvx1vXfHgWDWyBLqbzsEt3enmmwLcglbViExw
u0I2W/es7bciN6CBVNnvcqxm7m90CKW9bnl4n8rIvnhtVoDmIob8vr7Zo47cdZTuCTvwu1PAUAVG
Ha19ZRQ3r6ovxfzLk1E6XFGjOmsO/1Wa3gAfSu/FTkpzmdpesCiCQmDIHrtL20ybQEkE6NSCm8Co
L07HpLrEb7eoeheDhjJhDzYI6Dxa86syysWDZTADpd4tjNo+0JvcOxjYt1lH/wxugHrMErteav6y
liA8LLe6hlY1Y8iRmMF6rpuOXPIJzbMbfGvRzV5SJfajcs6hTscAciiIYpcxKnMoRshj85PyAzT0
xNoyGdXrNJbGc0roISOmx9oexF52xFja6Ps30tdZeY33zBAWU0GP8sTU4VlILVjpnr3zGyNchk7H
bWOmBijlVruVMeQfEX5j6MsSIto3XSDokrqnQW7Qjha5ROvM1kIcXQKcUSmLDZNsfCgkJupi5Awx
7yyB0Y3gPYJhHQ1CX5RVGK8GwNAo8bMX8EBaGKyiSg9Pg8lYGw+DsxWThje9IVvGLPg/ZwGsdlrH
XYK7nVlQKPVTI8HtFsJ+SHBtwWcRVJgRs+nO2FVZbWBq5H3SjlhBgMa5CAfc5jR7fwjC2KHN6tG4
7uZTBNNbQEhxDFKpbsMLOeY7EaT1E2qsbTFB4Akl3i7dSplxEgy6MpTZbYSn3YpGVQfhfS+7fNuR
1/xkqeA0pnp+VeYpY9b1UM1nH0G4s+73yd4WGbRqx9o7I4orF+97bGbxeejDZeP17g7PxoNM5Rkj
pwCS7nm0Yp9V3eQb4oQ5T6T2C4Rfb4skIdubpIY5VkbX3JG7yMgfMZK96k3zMgxVcg6ghcss/kW9
YK/MvHuOyeK75VP8Vk8Rqtk0OxkVMP1AExOmfX6FjRT5wS/j6RCC4MXbaFtbNyPAgOyrH0woXKx0
zaW2PPfY+78hERiLuiTbqWwtb5cV6fsk9HafKyCzmEE3aqhRovRJ/NX1uR8hS8/FxpbocI/wlaQl
VBEMbd6JZ2vTOvsydEh4zRIL5TLUf31Cd0Ka7fcOW0Gge9ZDkATOE67UWygyscLwVa47ZInHFkzV
ItZ/1IYY3juyBB7qwhhmJcm4ButIfDazlgWzaBcRXkSziezPdV8OxM/VzLmh037c+zhxIlaT8JoT
npZVE5E60LWsV5GiUjFM62iwQx7vTZEm5MhjMNAFGOIdDW5itpyKVZv56OSR5TV471ULoqLBJRnE
IybgSujb1Gr6Rc0keM1h1KQr3fFcOMQvq4KceuUzZBOPdl64l9ZZgXNMl1rnAT+vMF4HFZKyKAWD
2wqeg0GEhCt0GHAqw0Ipm8ZGQQkTcLsp62aOVb0VdUqaVADaBLHOdTQJZi4msfRSzDlenMcL536u
x6zmZehiGPc4+4ZjJRulcA0mD8EtU1O6Mibi9MRAVd/3hO2Z9Ch6m2Gr4WVyb1bRO79sXdJeWpsD
NYetKKFAm19HjTrVHyjpnQhhtmCwM+nN1tNUtnSFaYBgo5otE6xjpB/izgsq+R7M/z5Txq5Qsl2l
U3hVOSSXVGeHtj31xHTk6iFzR4jDecMMernWVfgYQCNG0YgjfHBa/aG0k5d7oeum76aE4P5VkJZZ
terDG4hdScQgg0PlUD0GE3NkRiTUZ/RzEI6zolPX+8BTkt+DFhzup1U86a8O7ckL68i3PCXu4l77
FgDeH7jxSgjCAaxh6M1LLdHtJ71grtmk6QRXafzUXR9Z+FSQXIPmHZfSUeotot1IrXPVlTu6P/mD
JcAP8P7JtgUHaoSMrlHUfZedD69Gz2D0et2Bt4NmOKzJ+Yy6XzBg7vU7UKsMZh4IoW0fJRYqSJLZ
zaTYVO2TNkbVkoBTcsToaj98raPOvPfDfCuetKZ2Dk0l2zPceX2TK3Lns/p1atPh0QVR/ZjmMIDI
LfQWstEOpnKo/a1aRYxcOCBlkU+8GgFqSOT68ewwT+J0MLt4hjC5WqWRbwyULyRPt4yHcbmu4n5M
T+H8pSHDAYGy0FdtRKRn3wiwgHdpLOgkSqsEW7o+hHIxmY1G6KilH6MwMo4uu37qWPoppw1w1aHI
RLDYNkwtK8AdVXD24L2fowSvYs8JEsnXDGzSR4Wx2ySCInBw2eIMxYhRMfFzrN1Qau1BNdOqbIgQ
jA2givcL1AmEAE1gZwRvuPHKKZ1r10y/+jYLrpQW4NbMELFllWPFbEmzcG117Pt1oEXxGc0cJx5z
AstR5fH6/uwWTpGsNLeBcEYvfgBSt1js0sG7BAObeeD9opf4m/hbb9nQb38oZVStdeHTSQcTcX9r
or8GoZ3/zixrK9GNX8n/pQfjxw6YqpshOlzQg9+QUoI4fkHYLyo/UPfXlm7vrIvPjsmwqELVLW3B
AjagfEXYgTVTGi5eBoJ+bOJFrl4JO4vz5bIqTh7i47NGpM2NHny0oUA5pz2vbmykvhh6GqyhZl6Z
pRB2N2/4xWi3Wwz2ezo4GkvBWOzuH6ZAFEEIX/arnPpD1roGTkYEqJXxjJCFQbqN0g139JaSM1gn
EP0WYwq71AbI+Z45537Qi1Ma1Y/kxGLPGr0572dEr2ErA08Ej9NgEGpiedVwtLTudh83uEG7j2Lq
/mzubkqYKFXe9VvWCwa/M/cA7dFvUP7A7jR5s6VdLOHxO9uwQb9U5oPDEV/9SjCwrZMAMS9x4ul+
FNkitgk79AJmGw0NiCXGZCK+GX7zVs4s8YwMBtFu4LNh1pTrBPxqYhTjKz1Iu9PVYq5w1vZgniHi
yEPoEUcxpG20bapGbAish3UjrXApw6lDocmA2nTf7+d0Di1Xs05+6j0NYwB/wYpopGBBJAh24bmJ
HMX02GrkD2R5uvWFLsshTAD9oYiJz+TSEZPjRUuSXEdk6V0AGgEAGTrUkBIShZhPn+A+kvr/Q9H/
+1DUMP9xKrr/lJ/FX/HV93//NRI1hP1fBMh5EH3BURtCZyDyNRnlHzHlFMK0TMN1XWse7RUlC+3/
/l/8f2wdcjXhc/MgCFL1//CrTf2/LJrJNmxlhqeOa3v/L/xq448xkwuX13LmzLB5yiqE/geouezs
vgIZaT3TvbZrbJZBQRJm4VVE0UTB5f5n9y8iCyA5NCg7aaNl0ZJm6XsnCFxyUcG4DxpMHUj1xkNb
Dj7h0iyg+n8YHVl/THHn10o2rYlyzOOT1J357/8y3RujBgWF1VvPqoS15DQxEuA2jo3j/Qsz21b1
WAq6iFcR9himYEzvxCThl5rOzzjHlNp2bKB5PHxjvhEje7d/OFYbPQXCLJHgw6MhUQOURj/5GC+8
9kEaXvQ9jfN33U/8Gxp0Tut9hgM4GC4T3Pylm4XyHTbeKbM5Y/7z7Nf/YxrlWRDMDYcbZH6/fPlj
VpZggjf8Is6ukTkQ/IKtxH5iOMdOOOU/unoCzwK29ZA2NQ4Agp5R9HprwL36t7LU/vKvjHHKHxuw
Jv4gzrSjo0OVqr2tCnHu5z9K8ExZRIUwAMUisyIVKGSiqOMmTaf95LrlE9PC+to66ef9jy0tTDZ1
hiMGHvDi6xOvCDXC2RExUomikxbSIkBx35DdM+B9gh36fdLCb/fmX9cS3kZsrX+wkNMtDdoGL/di
0QutKwTfCK9HaV2rEbdmGTkxLtHRhjuxEWOptvXQNhcISs1Fzd9FXvJedCTn9k10uP/d/Y+HyHrx
i4GGSle6K11CbAi9UH+SYQXiJSOSqO/d8/27LJKY0WexUF66B0t5zb5VQj+S4G6umcv3D61faLes
to4dDUSO2Fm/U/XgnsZuxpN1pxzSAbXkCWije3KFpSak6UOzNGueo3++J/6UMnjMyD3CLj32WhSK
vvjjIehBb8g0BHEHJSZ5qDQrvjY5/QLEC3RHgji53v8MvLZ/cZ9AntogEpqe+jquT3SvtN3Y6Eyp
+Ekj7h6hmiF3vRTuKaGMmVBRuA8Vs9tLnBGvXsWNqf2HMav1J5Tbsl0G28x+MQZQKBt/TOkdYgip
UbXiVhcNpi0ltW9Ksz7aIAi/J9j0gtw6Aa+aToOb94+Qq8Jj7sGHzHSmpRVC2VY6/sXUWhIcbaP5
yMY5mt4Qn+kIWV5VKjhXUxWchOi7xf0vEIcc+PXxN4nKbMtIzaejn1VvmXEQY19eLMOQj04yOgye
IpgvEhIgbfJHDdMB+WQEDlsq3PzzlbRYw/86a+ZKuo4pdBv9u88B7M8rOY5+TLKPrG4ECceLElz+
we9NWuk+hOxwzH8M/iz65ySxZ/iZA3KG8bnAcoUNNKUranp99CI03KDc3zICt5enb162UKM7vBX2
EC40TgyMkqr0SXT1i16aOd5kZIxA3wXRflb3ev9uHGJu8br6bKcfo1+6sI4x4TmjjPdRCnLaA0P2
mPvhuPvnT+Df1zfev+lw6KdRZTiksP59QS/DOMhaR8tvKolfMksUnEa8VzMBFLgIRFTef0wMsA+J
ryiogPA+iUACqfD12ULHMA5V3lPZZt7BmU9IVhk96V71NmE2wcQC7cNFi7Dvmac8piE9YsczV3nU
NtuqRRpHCAyBAaWTH4POkNs2wH6FC4kaL+gDDGy6xqFb7w9R6GnbxACcVIQAa1AS5WeXoxp60p5G
bYC5YNKcAp21RsxK+qvVCvsSlQiCBpo8J5T67RqXPzIb4bkcBgdtZzopDfhMPyqzMuHi2eJpwG67
Ljr7jXF9tfFh5zAU7syXKv8YO0Enbb6usUgKBhrrrGnbl3ZQv02IgT8EXupeviOGHD8rtzeX7FLt
cUywXFgieBuHCdDkjC5n0KXWRVMbCyvp6Qyks5XWjLr8yPRoWJsYo5M0CQ8WoX2zUcB6uf9IShom
pwhacOT7Z1yTgK0tTiI988DzaKKr/uc7489sK08IH9kTG77uG6wUfy4RMhpU5eOePGlZVWHga7yT
qQXn++VWWf29Mh0cv2N9U0O/T0oa2C2SqBS3LRe4B891jK0XbCzT/p9f2F1u9ReBCGh+JGTsyK5u
cAAifOTvtyycG8/SOApfkwS7tMh6jOzsGubYinMpyxah+lRtCQNmm0m69lkCH1gPle8eQM0piJ4u
WZZ+XJI2QSeSeEDExZm6lo1rP2c10YV50zmH+490zCDyTeRPDEVdHVTgRGewecrDBtDMG9R9lyIu
5GcELGjd3wsfsyYyqxYNCenInBzCA5B7x9lrONqYxDsMelXkH8EyEQf47jtT8FT06vjPH5L9R1E5
f0i+ZVHrUrUYNh3cv39IQzkwgZ10TsGg9JE1l+91BPOeWvi3b5sPDehuaA6lvWvmHRzblb4vYVhe
hS6TB0qx9LUeSCLs+3r8YUiMFMOdT8BN7qjvjbtLM5Kz8pq2pC3H8Wx1cxs74FlZmlKMR2hM0cWB
xvdgZa2OtYAf718yJ63WJTbHFnGMa617u7Wfexkdoj5Pr6zz9nPYgEzp0cocUg1KJI63bM+n2yzg
SId7bH541SKjPOgBoUXhwFtzmch8feffv7MwHJYFxvq8jqsTUC+aRBAnv0MVsMqKYdxgB/Xqnz/x
e+n7x21JqUjEhe94cxjOH594h/YID/loX7oukRuIh+lx5kwPQnb7eqiR1UzjATdAfazT5NuQ9eNb
4NW/4wYvI+1aZhjAJLeNLo9eFDfHtMbMHTOF3HlkX9LU7McPw/AIYCiq6VLVY3bxgxFrF4ajL7UH
5jn9akzVL8Txxi2xuMKyHtWNnITbvbYjXX12ZpbeSdGNX2Dcjokp1Pgzx24ee6uERODnctWokGlX
Qey913vhyQuDeJkpja7BwfBTJoYuRXCeBDozFAysSC3ClPZcM7kCm960b1o5GSj6RtQJ4TCQgKeU
uaMAvRWQIGGZFd5R6+kD//MVmLWqf9vNBZ4Dkvg4rrmm67Gf//2eJ8LbkzGNhGsfKXsRu0rta0QB
6VhEp0z44YkWBk6DCG/ham6uEkwBfd2KdRq7RT6cpi48MpNnSheD1YkG+9Poveaxk+PFNLPiVFUl
46axDI6lBB4QQKbtin3a+eOHZ1W0EGmr/4da89/2Z6LPDRJ8OJ6S4KKjn/37e/LxfMV0hoJLEeIQ
B8ZUPNyPHlkaXXTXmiDiNz5zuY4KktSQxZAoECVEp2wcgnf2buf7x9Dl40BnuEkwvn2E/UvZWNl7
bDcpCPi8WVSdA5A6I+Nk7B/DJocbAVpio4OjdDZBZjl7R4+pe+KI+uPrXtOmHF+pmqpFYKKwwSUL
l2vUDNBe+Us4BIw22hjxOCCdGzc/ZyZfFnMmQritCsgLkN0VFkhj2kCCyo4rYZMgGJbjB3kW3cph
qLWb0JE+jVOfEzM5MKVDcPhYDVH7oTn+SbIUnNL5mkYRfmEMznR9xuIadS/334/RtqdWuaY6adS9
HkfXODxXRdQTCdUApyCN89lP+vJJieesj3ABeZ6N+7Djzg/GOKYX2o1PHh05Myr0F0V6ylVK6wl+
xExpyADhbDoPeW6RtDimWqvdCWyhwJBjsU3TMjzpqf6c8XqfrHCo/0Pdeldo/m2tccmPInXLJTDe
FVTYf9wVgUJWLEv74syNPGMYWaC7fHqzLLkSNLlfbA/5V1qDG/GANey4KgrJdJrs2AsBdDaGdpjd
K0tCJaIVfoviSjHQno2y3wBmSGBky/GjGiEx2iVExcjpab6xUThl3/2HcCID0/K/PbgcombNsMVR
26Ug//vbCYsuo4Zu3IuN2yqr/AaFMLkbyquCi5jgXCJTqV4Gg2VdxAlihCyqLnndAmuPg/zQIBZ4
7QtmD/dRy5IwzvCmW9H0RDPPWqa5b6yjQE1P2J/HU9E5T/e/DAveqKd1OJljt76Z3eCvECP+FLRO
HqpeWi9TG8MeEPLAoJn1zb21hWc8TlV9Ipym206dgiaGV2nnw8s8FUUPEbXwUZoQiU58FcSXmZ6B
nKDgDaXDqYu+mwlaDg1R2FOqvI2Rmg6j6rg+TiyTKCCiH2QFPnghtSk0GF87KS98zzoAecrXo3Xl
dtarZCb89U5TEUEU5Ih20WX3rMmi3wVoebb3qhHwCAYsckL4PPz8OLNscYmA8G6HuNtPk/Hdn0Bi
aLH5BMfHYf2Xj300BM8B4qJ1hw+XJZLHwW8a4meCbliabrizShv17Hwr2CCzl6CPqpUft8DRchKL
rGyod6ZrQe2ZePzjMKg/RenRRu+ALZnpPBe3ytOkqX99KXz87ilQ8G4aUBZ7vf6h0pdKeOnLmE1P
JMQnpxLmBZ7aVr2MtXuszQI4l6oFAmnHgZlj1OLK6pwfIV6c2vmnrA3/9SVnflSCmDz9nz8yWg+5
hXEbkljt4lSHL2hq6uboly53mY8aE3MSLhApETpcBDmv+Zw+o2tVz5IkhfPHCd+cDuICfYLp4Bfh
cNb6+vu/JJcOoCQlSEhJGjz0LkDQtcS6TVsAuRHF2oNbG/WtVcRX9A2hPxjA3BMYZ29to+shuUeb
N9Bxq98wRmAKZUnMJ7lWphdvIoWhjYTHXeqPctGE4MBwLTyYrhgXRh9o+9D3uu3QRZ+GrZ8QhiUH
P3dey8ocP8jsdpCvQD0wPCHfNdooi35cmXVhvWSJkbxM6NBcK4QF6H56UQVcF7bjB0exMxgJmL9V
zgVy2gE1iNbhsxaUcLhTxzM5AH4bBb88i1cMXCrdfH0URomm88EdHG3vZ/qzFonihBatWXHG89hq
pgKLnRZjYCf7ZAz6T1l2waH+ny+hFf2uLGxgpRjqa+VrBH9MNbQHbFdAywSOieR7ajhFAE3djbYF
QwtmH0uIr+wZdwVhzP3r8epXjLOjk8/9iLwSDlbujBw9zRiBi6cnFdbr0l52PprcztS9XcAYGbQU
icNLfa51rBbecRZOzRoE/U/VmNDiYJVvVdw84kKcTnkCFui+ZPApg97v2Mo30Wh4VwPa4Fro+bRs
Sj3fTvf9LPOKaUujOthHyjr2IiZEJ4yfNRwe59hKbnGR+BcWEf9izF9gIC6MCJyOLYf2UDpyOMXT
7etDDrMnp5q07QhSYjITeXL9GuM3qsSenSioSFsjSA3ozyjZpikMDtZ8CrYUOh+iRYr8qllqcT8X
gHe+tGYMyi3v+UsRO5f7qhXEdQ5GA3s26kDtAwJ1uuVINCE9VmzswN+RiFvV1mK3rIiToKHlWd0G
MuPm63Nm+pNAD5ATmeKDP83WaAjKomx2AQk+50HfuUJauCx8ni6V5AeUEHARrErnEVH6usJMfwQj
C4kzsvLZTeHj8NZyB6RtCVYum1AxMyMmYXufzFFt97w2r6vEqtZjQm3Mkt6qa4Qlqcd7tja1CVPS
NEqcJ5uy1NWhTeNFB/Bv23XC2yZNkV1K6vIlpQvyzai39gOouoMzxu9WZ95sUyMDdX73KNk+gK8Q
K6uK8rEqmlUrQIbb1WGsS/1RKAxPakKknyXZRU+t0X64fJ1+OI8mG2N++gwwSACusWTWo0Y7xYlP
QdaEaNWMdlt5Ybn0dZsAijoLNmVvaRjN/fpGozOgRxWoVcwIPpiq6fnrtssxFGQqs5/AA+L2s9jq
bbz6hHRoe/rp/UsK/at0R4ymkSKXd34y4OCEJ82LnqVByEqje+ZLItvvJKUzFeaxsJZClB93m6ps
6XpAB0RrEevlfhjwgnqxHh3ayAFUMdcNYVWcO2vusNzvMuJku0IDoebEOhUn3nGJy9OttRdiJ/pz
FDGyJFRF7r6KvThwrkmY5D/q3nkEPuHwgqt0w29hNKuDrewwqX79ZlPU/XkUNElLywmQ7GYs0ZpH
qrGiE48iGatTaDzas0KWELpvflF5a0U3kxuR7LAzKESZ6f5NmHoNoAEzNCCqA1bj9HD/jJ3RnBvz
1sKNqZ69rLy60oL1yATkRKN/0efjGed48Eancg4/Ji7LYUSMrzq8lFJ6Wzry8r0LdWuHPptJZ9zH
R3okASfgTlwTNyVdvY7Lb3VMM7EfUTx2/mtdVfu+9zTg/nW1ae41TT+p+Sgtm8v9S2J3OZgFyeIZ
jLDAQ9iioV3wHQyJ1dc7RGS0DGZr7v3iJllQ7+3GaIO14eDMDWTNuw2KbVL2b1//jbCiytMmKzz1
PlaOUVT2JiF5082T32Xo/y4Ilzx9FR6hGt6mtEwvmZm8MADfFXPvYFI2Ck1XuSd0LDHcH2dahaqY
Nn7qv4YOBRCwV/Lf7m0vKhOMyjF0dDlNIKMaxSAhqsRDHK+qYDbzRynCDx+F+bIzs2UyqxTsWNsX
dQx2gLn3AhwK1zsZ8ueO/gMc1FRtlQ4tFbxiBbUvPcEdzD4pPYGkCfS8tATQ5KJ9Gr1mAcUXQ3id
PoQBfGLpiuooDANpSu45K1Nspzaxd/dKSneGCaX/OFylKWH1+o5mEjwYdsuqI7bQjAzSLCUke/np
kw0ODz4fDplOygezoXE9zeU1Q+j+YeDOORYmzp55Q65lvtFlOW1sj9xv2zFZfhv1MMWGfOWZjg6I
135GmcTEbJtyX1KrvAlUatqgn7wYAGpoOTC+MLT4QVXdMm7zReqnxY542e4Ql9CZal75qYnJ5BC9
4T5kAkpBZFvBmrtGPwZalezDMLjGPYrg0G6qt8LROWAarOUpQsG09lf3I/CYKocIxXKi3cgmW4vI
gb+j/0vbNCSF8R6rtrz6ZnU2Osd86d07zJfmv6u7n6ZTiddek3gfJ286ucR8RJpCGjrZ6PYDzXu9
l1lhAW+cd09udWiC8psrjvsOJMOkJxqur7ayLtNHLUD8xdnqYtH8vFgx67dJuerT6PuU99bSBN/W
N5rBemgyylUMJcDzA0I7+9FfTloQr0gjwNesqWjt0eh/zMh3WN6/S+bvyvmtpj3XoPR6rKlT7n9X
HYmp/03YeS23jXXd9olQhRxumYOYlOUblOWAnIENbDz9GQBd/9d2n2r3hYqk1LYlERsrzDmmVJod
1paIntJvLlwiJWOsDP8T43LEZQYNqDoizkIXk6B9lk0IVF1Fl9/JTv2uheC5RJI8JCloa9kkSG5p
x3pdwEipdDD7eI/m1/vG+PVIm14TivmCMDM7u0n6owFT9E1rmxeFUejBbBROcioMqCGaeAsSy/9B
XNbS7an8hzrWSCZW65XdMATr58rIyDHZdDTgj5mTlAuB6XtbimQTc4zA2GpG3LSUEyHsEWs8x6ZW
Et6iXcElJC8CweDSGYl21NtuPIkB6Qa9pr3t3SRYI6+YdiRq2W3Ji6d4DtrwQ9Gsd9Rn+g/QRqTL
c06TjBKu89SA9d/g5XIxxT/zpjQP1IqILWLLehY0HICSU4WameGFqnfjJfC7j0hP8msyfdCYHxWx
ifG3hP07FlcB4+tR0wxWjXWAg6vMD2nGRGJolOzriCq7BmRUIPrdt9PkNiK+eRvX6gd5IsNpyMPh
xHmir5UYGqZGnglEW66gwsBzyPJOv+SJgryjdtgGGB2hq9bApBlUDFNh30D+o9BDN2T+WUhRt/OP
VxpNebRC8S5gYzg5ppVAKivwI9oRrtmWBCfrljgBFSubBqgADsdQDrKpVKP04qvWitAT54lU2vjJ
AkCltH10zmOqxSgws0squ+dqulPXWpRfYp7ZzT7jgAJA038pa6s9YqCkz7QG0gUV9VXropVW8U0w
HuvOoIhCymjFxmEzVbsNalYoXIAHyCvLr7qDHE8VHesq2/CPehYqR7Q9CuBBdt4GK7VXy5Ae2ukY
7NRUUkq3jlY935aI1C+5ElWUsoM8MlGHlZw1oFSg5CY00GsLGilEC737UCOEoHZBNZUXyis/lJZD
3e1PXmYSdSAAnZtTv0nmCPeyyshXlTHByNVwqVFEbO25AO0ZQN7vYAzDkx2mj/xaaMQv5Bg6cIe5
6kPAogTTWHOs/Ph8rx0ypODI7vOrGVSvBgk6b1YzmHu2RY9Jx3HINDd5M9T4pxeq7Y+i/2G0Nugb
F48Ekv3kUUPtqYD1utp25l+cyl9ojkDGl6FSOALv3thO4p99J+QvN3iTTC1z5ZFkrDoITEUi1n2C
+9AeURK3fQ/aBs7TEhN/tqlCXDhtZCtHFf9gZhNJ04iJ2MdCDtcPw4F14Yb9Ci9leonp7vHoqPp6
qKMHZivZS9/F/NhN49HRCeqaQ7J71/hZ16PY2FpC7ik1FMXjgKXUsWObKS1XjO7aLM0ri05GG12u
YzXlkoYGFx1mAI4ZDWfKd3/fTRsnT0mKc1skYPUU0zP3qhbwixWese9Rpa5zLHRbAmoNhPx1eEI8
oe7GusVx2irxNk7ANlN4l0egPsj4U0QCZmL4N60IjiJjlWePCBc4cZ5zF+QTODtlU14kHS/HrCDI
FN8Yy8J5JVsJA5k/VsGDlpO7nRYpXLmclYSnJyetbuWVqxSco1Ke7HqMlpzI9b5KMsIB/C5ezV2b
lftI7NGHwfdUDbtH1lvH71BZFmKqtUEI5ucQS7ZqdtVxjJOrP4b5lcydC/PW+JbY5XchmL5oHbEk
CHHQxumD8Va33KW5x3QHk2Jjca/L7t1VwMYy2ahQuD8sVUwDgaY/TwK/fDLaRYab7foMNTmdPtXq
/WBljbsOC6mcse4a2JXq4bls8+95ig9vWg+klYw2QdhNVhWAWMyNy7du0NjJ++JSVK29T6vGXdyn
nJruYpypkNcZZoxYjTa3MW3ndL+SZKR/K0eOEUvJH8CHEX8lgHYW/HTXomhx3KmI0UsJFHReHpix
/lQrxfggWPkoIaEZf1EsTGqv34f7LtooGymXYUCrgC3w+4yQPIHQ7mTfXrKM9DoBruwUajQFDg5X
akbG4VoI5C8aaijQPKsGbSvQMi9ciHm3iN/czrPKcGk1qvGk8k9de7A/6zo/Qf/NT/MjNRevQ1wM
f5lw/ntcy78dqYiDjkiFTO/8sRpquNJj0zbFJcCZtzPNlIACDQehlEl1LmvGMDHDPQFlhcTnEbw+
ipDz+EkUdPtdKzTE20S6VGVtA5bF+LVAs1YTfdC/l0L1HmgV7OUYqP1TUyXmoiwR+mglsNQGAtl/
r1gsdxrF/jZ5Zh0BSI7kM9Rf3Kn+mDwnTlhahM6NkxmcM8LoALSt7h3tvTWoNW+TDVlzy5xBfaiK
8SlME/lO+B0XUwy7Eak9wTdmSOQPxywae+sJXqJ6DPz+1pahugbsaK7FJDQgSGfXIQTbiWDank/N
cmKDW0WgtCynTjMjGYwGtsaDPAZrsAZEoRQOPmenbl718lr6yX6ebYRkVXhjG372WvyZQrnLa0V8
86iaiyw7tKVXr6Sdag/jdLeoAZHgcjM5SAu59Qzrqfes94H0uXq63/quWe9ZNO59k72l446EJE//
WkJWLve5igtzbNuT67IwjcY74AoRz0OqjWuSNZINs7pCii+hPzxFYyGQCk96NwBJC6OpVsnUug+m
VE5mlz42BcmDnjk8zGv3OFc13Gu1sSfjTwW4k3moyNMJp2cZ5PslDjoU9ddwuO9/yLSG8tfpnwJh
LdoJPJG62eKOc4vDbB7rqvDQuWFwnjFGDr9H0mEA7o+92qxbNCAv9CBTQtnImt+HPBLaQFNBmAae
Nqyphqn+9I2ISQkjcWE8Yiok4LYH+qxpTgCVkcEUhc9n3eFUHgTIv9yxC3buQ2pu0460QkYCqLA7
otTUWqte7Nzu97WHpTfOtI/MseUuCKzPOg4whmqavH/oU498gaBM4R9ZzybSlueu1IpnmE05sWbP
idOOG0J0mOlRii+qmJzpucNwAucQKaz/gEaTSWWWCkkV9P6uqlaPnLwLSTwfoV7kI+5jk07HnM5m
IIpwjE3Q3EdX0A4Iu2c+q8XNDQv0QTH84jS/bo4mXAVsE1j8En5T8/PhW5qO2TWC83D2K+JXRR59
ZXA/yYhJs5dNrnHLE0s5/XltRWUceyKhrZ0UOPCofz0vSt87tF7vHQIt6y69RUsx35o8/9i1us7k
grpPEmlZhj86oebnqDbM4/1mI5BzkrOjHymUs0NmjxYD9HBcKT0zJM+q9AOZW/oyBvhxUrsvtmKd
zCQgRZU7znK+JIKGFWEdtoQqoG6/jPZwqhFOzDfPtmH6g2CaIdg0mgxtwJua2mDtMhplHacVc8i5
xJQFU9Tp7T1/kJZysskeqGhbGXOP05KcS56jbo2+kzB34eNEtRkERB1z2iZqn3OWrys4fOJZhUp3
wmT+Ofgg+OaJtg8uA7aNK3SOdWMhS9C6jRqAt4qBbxHSmeKLnqkInnONVNGebM+4uo68KiSNR4BZ
rj7n3sqOOtIcSpajPiBl0iXYjUsyqPQ0JX4yx/M3wI3f3E8+J22Haw1Wa9M1Fvg+fgDXaDR7staC
elEjw1jcNUO6eaoKPzoQS5AsCg86h9OS+E5OV3R2Vdp5EhuG3b1CqLVgUmhAU+1beMUaJtuj24/Y
Y0eFKHPmRwviEi1iUqYMd1/13lwn+Bo2cQRibwzuW3uIrCZc46k57MABLdkrdUfFlZKIWfmeZHbx
xrKm3zulk68Um++gwfVDKa9hIOgS96xmkbr2I+ux00a7xpHNYNWJsM9yfVfsQIeEaHAQa9DmVHGy
1GYfitZdM3QkT7u3WKwrUJsQADJ4CDBC9HDgjzlY394h/mk5ypgFAsJVeYwCV9vGA8zFlEHhTraj
v45NZ6e0qvaFLSiIk4SYy4i9w+Q9L5GKlSRlJX5FczO+C8XdjPQ1zxIvIXkdnF+hEhjb0syKQ2LX
4lSlmI2bMd23OtAdhIqmtaIWTzZVXlovGlrMIrKhSRqUX3qRPSvZT7cVtKJZXz8QXh28EXNz4NLP
H1VNVNt7B5HYrUnEBjVkXBFm6bYAqMNJDIfoAdncNGDvVQaUWmmUe0CMWIhcAtnuTXhTRa+sdExy
d4ZFPS0bvSKg0nXRG2pB2e5rjXByxzHjr36KwdPQvxAd1+HZP4dUDlkuuDAoC42TYhGhye3TysVn
pfFGdarCuRSeSuHm+sMKDqDOMERHYNsNW8+FJQWmNlnXDEi+aThUM2mlS2Ga7Je6Vk3RfsYrziz3
Mr/1wxzFktLgb/AHxjkwD6xnFDDliQjqb0XfoN5R7fQxZ5qTOaQxjFn22LH8Ow2mMeX3RswkYrjh
0lbTzfy0YySNDudqEv/nGIQT4q5QuHGhGl1ZKQ7uLPOJop0o6vOhqJSOu0sYTi7mM3cMcV+nVmtt
26L+xI3TXhqlid+Cc0o7Rntttps289n8CEEtFdE7bipT/IyzMtkS7emt7r8bFlDolzPx0whCFA+c
HvvIIS7DiOr3IPFtwpTCrSb2RaEtLfh9b/gGYKaOTQbNRnwafuBvzcTUjmMTEh1ejBMb4kehQtQh
BQKRKIkMs6RBzcDZ63xfBmF5m8YwIX/VBYLnedYKk4Oknti7GibvpCAycAPNw/l54Nip4hPqlLiq
ebzJC9t6quP0V7eryDG+iGkOVfk3CzjJWlLqbiGZRARDSO3JrAjT9NV22HRjzFwGteER/slPIkva
xyAvn0YhCcqAO2/3JWJ1g+xCbhTmytaz4mwN2qrJ4+8BQvAX11Zh54fhx33v16NnJoaq/tAi9nA9
DuL7B3p1G47Zuk4U/ehG6K/LQnce50dMQc91q8hjICnrTA2PYuPgm+zQrjzUcSsPozCc+2SyoljZ
V/GtLvu1hRaFuHsv5R4QuKAfIrlTMnJ2jK4vD/O4IB3jFdMZ+1nxAL7aMl8bnmvu5klkVBRw6ecy
NeaPDzXVPXqCqNDeriz6PEz9PiibZaDS0YWBKY//XTL/ae/ARuaoaKyNSZDHjehf9g4bMr2jZNql
r3xnGw4StJOUfc4h2Vds5OoP9uroFxC37gvkaytzeiot3V7liTsS3pyR2uVY5qZL0k+fgI5zk+n6
i2fkn1VQyr80Wtb/p9HSLEcjzxuXk+Maf1T4RJwqUVib2kXJO7PZjEauv2Fnzrf4OaKdzLz0LXYR
Z+DSWDatZtwaGEFqRchhKMduL7NIXovQ7xmATH5l04vWfot2dazsClSdDiJUD5H2jw7DmcbYdYwq
LlFceDdMHt5b1wb6LYA0ft8dxvLT7ntrq6blzojK2+ik7CsUWa1wNjp7na78HHEacr0x1GvN9/vx
qhXhqUBYN88LZ0+fHGx4zWTdU+SW+1tLZOgGL7JgJdgnz5om1L/84me52e+tkosgD+mWqyFL02a5
2j+8MmnJYMRvbfOiTqbcxIpGdrqsAlxuIYt7s+RiwLS3xAhGix6BjLvIRuzqylOr6tmz41GjWgFu
VL3hHkBO9fgACGoKRh8P910ZzJbuwUKEAefUr3+YRG7q6aPwMnbiMNIQYNvyFCV2d0x8Im8XnAPN
QnO5+nUyYwB21ezKhHUWqmQwMmbjV4YDv6b6eHu26NPb715LZWkW5s+2827oQNd+YaXkStRXLyI5
ujQZwIuIpGVfGC95Ev/6//0wnmwjNEwQbErk/2+DDpjUNqNdwX0KElhwmc/HwYE5wrtsMTtKqjH/
yl1Uo/oS7q8/aiiMb8JBumKLwt/99/X578ECsiNE/qAdLX0qaP8YLJRhD3VIivxCKGR8DoybDZr1
RzISXl63vfviNH6wlrWeno0mfxtzAN8lDevaLEv5HlVkFJIkap+LsE4AxlS7ud5L9YINv8xe66S3
dgb73AuBi9pf1IHaLOP953uM1FL0jjqVKi40Dy/a71MRvGm5hQgovowVFHhqZGQhlmkSExsFq1jT
v4RxNazHJu6vE6LnLo2Ynds+IrVNPWnx0o7CQjea83x7DQ3NZ+pENDs6nutghPZF9wLjZXqmkXY3
koAJwUKMSCCwhigtQsCY8cfy/o4Oa0/FVmoSHmu7j44Del9PlVXvhuoN/6eyclhoPBA8dM01Yt6a
VDe/tqi+jNbkRJ+LplIPza2nDtYlwlKPHSovHvrA/TlX+VKO3DjNTJ7sllQUmKPmA/GLn/jr8TLp
VrQpPV1ZmbmN9DZo/S/ggD6LtGMA1pI8VQuUADhsngmF1zbz3LobveQc9A738NJ+nH03loZzJybW
FHKYFiwx5qZLqBnxOakawABd1m5T0dfn+ybTGzKHgNIj3CLzWZ+2Xzyxi+Cb3kbMIyalYl75xPFK
1tecmOam5QDb6Gmmn003+2pSLW+EMZLyo+vjXgTKlxZIdLjC6pQh5+sZGZXkQ9Zx98jkNHvWu0lr
zbgjgB813ar1KXIldH2mJaEKRUHiqQg0Fc4KBOeN3qJ6oD0EaCJ9eancbtnXVo33HbQkzln/QfaA
Kka7VC9KpWtwwfLoYjbVNe9iZ5EJ5tvEjzM4JFFMm94LSkdKxGgrP8lPpGDCBXBifqj8RVFt/qlh
582NIxNjOVNrJk1/js2wMXYFYHqsRH0pj3OthROl3dqml60KsEFoNi9zCxrTulyDSL8/Y/MGXSvE
whwkQt8XSWYcQmHo+xiVFYVEcslQR6I9Wvt1jxaiSz1ITcCO8abE20w1v4iAOa/qJUj+p0cWTu9D
WbaQH0lybNROO2StAAfPG2A5MEEg2ID0NaarI4imoLn10dgTRDho/LxAFrX4kM6CpB9Af6iv9Qjn
uQ1F+mvaGzvNVNyf/ed/n2rmn3dxfnbYJCwHk5fugPD9w6OWwNwuws61zigKooeUSIIHxWwDwuc7
+911W2XpmLl/yHK4I3r1GlbPiIyrD2+sfXJCopWaQ0iQhktn70QqCpIo2w46itososu2zeCjxPry
SMxl+8j3/tMQGkX09CxlwH5JECXPX8AJH/7a+Juk1SwLFwSnltmbzhmyJbnYzjKkOCNOPCCGx2Ps
1LRmsHeZoqyG6msB8fIv1gh9KmB+PzNtg6oMhT4To+m/38/MEjxRJ5Omwn84ZSz22dfA8b5ZY6nt
g2Q01uBXnkibSL5NDyAQRY9xSaSKnJxNUa5YqGnJRXEg+ZCnKLS1qMxkFxLwTPmW1xeMpGTqtXTl
//0rRfH973+4y0RWNygrTL6FPw77kuuaizxApjs3OpVnvMUMCpeaqUNFCNqPAsOHi+m9WCim8YX+
juiaSjivZccuOgnHdDVMu5vGNHazISBKTZOTqsfjUlXN1o5zc5dWSMxnXWTVWgzQCkSbXQhrI0Jy
R6CgTloLaV1bsFZL5PguW+IQbTFGm5tXQwtSsQwtpA2twg0tc93S7SMDR7giJUAj9sXtLutcBxI6
GfeFRzZjDJvm6jHMXEd2z6CTtKGmDEj+Ro1JXI/6MH8YSidd6bBTtzQrxKSOlg5JmXFLCFYk6hH6
IMkQPqDOrF/OQ9SGNK7lPG2+3/awFmNMI6iGlAh0qNOj8DrfVO6fT0c27b7X7avRVl+Uhm/SarMd
CjJ7Y0e+fsudihzIfAg+Qtd7dkp936Ihv2j8oy5JrP90pZb88rYozLL2Hus2HCGrtq+aW0d6slAb
oGsYPzQCmafmcXxrAiIN2Kl+VcoeJazK1Kj04/DgGW4CXREZFB3rMsSddq46ttmFubRtqZ1rIkwg
OzC6sDV+TuakV7vNGhvUGMHOLvEdLWhjN2GTubfRcO1VEEj3FpS6IP6csnQnw/zRs20GhZG353qp
lwFW6vXs+Yhk6mwwWpGVPTkjdOTxCx+7dqwAY5u9K/Tnt1n14/vKwzwpaB1JaJ6hQbe1x4FMlLrl
BOGigShBRm+sUlkSI7af6SBj2zjTAoB9c2VI9J91Agl6NE/UftgJjUheSiu45qRrWwtAb/007GB2
0/OpdZGphO4hG4d5Qj6u5bhP92c5IDEjbSKUipa9z6DbXkKVecc4WxnstmZ++VS0Tfzx39fmXGf9
fqbQUFJIuoZpGI7u/kE3T0pjEl7zkwrN7zHui9e+rKsr2v0rhKbytebQWWKkuHUByeK/hrKpl14F
hD30H2wwcpAaH2b3KCOzpqEnVnnIAw15FhAgYdTx1/jqQkb6kvqMc1y7NLfZKAjk7rzhXLnsO2N1
nHKiCc5uqFbXtkKAN551VohjmYJ1SZVvBLI8NYjeaDj8H1k4XhPMlA+hXXUQ8tTHFhX5Uy6pBQYY
CowwArhd87Cg7qNyA5InX87MD9KWyo84D21GvCXNeR4eOLg1fazXqE7Y9LbkyNV5pyyjeLz6uPpX
Wq4AXu2E+VhXwEADIU9dsYpLw2OTpKV/QbZbfxp7J3SDy7bQZjDhanj9fj/jkVzaZGAG4hSmnv/s
JcWDOUbDJdC0XaQTqlHkYKQWob3mVxSfHL39qWC2fh7bJy1RxEWG7Q+323PcjCcNduU5gh2BrXwL
AKG9dRkBn9OweohqNFYYDXeDyQ4u6TTzRU+tLzJyjuXw0oxh8wXfa7BlFQdSMCVIatbdaTEZJVlG
iFMpq2INhCA563Xw3ROkMg5d2KPcSKr1fRUbkCuxnDsII8FHK43+yOTsfK+V4yiUG2viJ+iw8mMS
BxeChoHNJ2vrWvvLbMD8161zQj5MrSwOK8YDswfuHy1tXYd5UgqfWfbQpKiodf0gGQ8d7DqLD8l4
d1nNVisn1t7uPrAi6g+h9H+Kto0vieGhw+4zb1fLEktcSTZmtBVlUNxmxaWh++GqjJBJaYHsdm1G
LZAAMbrYTPPNgTjR2QgXpPqHGArxKGJXMqHtuBWPYMvAuKk4z8hG+6hIXvk1p7UoRowmZW5cEuPo
axwe/33563+83Tzd1bAtE6XAglc1zD9/LuTFxoYR4g/qy0QnW4iuKvAqIjPkoC8iJ6v39pBbWyvs
USTTEePOEY/oiv/xzFeA+CI0eLGT3LiUuu8+jDI1xxXTUpslJ1vGgQETbryjNd2n52a5L4Gtae2I
e+q/v6P7dOIfJxp/1NRU2kBJ8GfrXEJ/XEFRwGauGsfH8aLwaeBTDrQmBd/dqhYe5YSO07Yfhujx
/k40SANftXCRjmBZjZ3pORaTPsJXc5W8lropdzngvFc6h53HKvRrXCtchjq8R8NOwD3k2XYu5Rvu
57fpmTNoLDD8kFHwZM9pVfDXsRgRq09PpQDA3ZtltZ7VuG2V2BsDIPKCGmk4Kb3OITbBz+b7fxs0
5uOMEOsrlRDxaAMvxTinnSYPXZN49AGj+3Y/lo34kRKEYNHJ+KEoUQc8tdyFkTr1gjcDGypSBO2A
AUw9eEqoHXAJfKlCsZ1HHag1v+ZptjXAclwzmwHOgEh4WROdtfKZh3FrZJ3k5HF8UhvBTs4mEFxw
B4bDDNtR4BVOESkfKNEOTDTjDyIjQSLXoTyRX2uybXbW8WCBvEOq8k6cVrOoiSWuSJrBHT9ZIaBg
gAlNd2F/YXtRL+fYryasTqWG3ZMyK9p42Ug6Y2F83H1GbLm/tYWkUS9Q8jeyWOe2jqUlZhES6B+Y
4Nq3rA4g1NtddrDNwdogTDHhBjzJWtEOTsvhNhTli+RCvFV0c0unm4ZPwOq9mqmsSNhtB0XbraSa
rHqsR8Hib29X+4+Gh0uQCYSN8MwD2sOb64+qvkNs3HcZC5WpumtyDEQg8XsYyeLXo/m1mURXx6X+
nGCdLyrrATXxIUmlAY3WNLZ1nVUnLYLusYiKXxqHMpfxg4/r6DonaNlp365BHfBGKJoyWZeDR+xe
C45Ft/NdQ8r54o5j0Qaku/evMSEr1ojWpwu1UMZvje45exRmR2Oqrhp+WKc83s7nuJeyIK9jSh3V
x27ZWbAXldH0j9VkjNEVdHjzU0F5tGKKLpa1ZxBNwp2eWk01XoKeDHBdsFnFxHPiqAWSnZaMJLyw
QA0BnnOF3cF5KZWWCRXhJO4g3wN7sHa+RSByJhHW4TPzVujhnE0m4X/NA6CgICytQshFxEr6BFyO
BZQGz3aZl7BQ52W0BPmyw1MbLmNB8mGlFj+nB0WSlD9DHsTTK9OD+ZXpU0F/UnsB/Q14Niuy+tO3
XGthBnbzFKOWRg3sJ5uUyNrvJL0g8Iryq6TJVJ4aLZZPhjC33fSA0V15C2X26HfCeayiYc/aJzqq
09Ti/o//v6dqnZwsY0yf0sgY+UlY6QGA3fiuFhurLyuyRSz4h50LEHKMInXpNq5AUQ28P+s08Zyr
cYf/jYJqesbqn120XzId6kCR10T02nU5nuugcBfB1Mm4tUfNmfnZ9X+fUMyQQNtI023Ys3pu7Juw
u3Z17D/6iBHOJczAhZAOh5ei2Ut0DISY+rG6ZAlPkranq4fcjGhDp0fR9FowEmAumyew9cW2VAfn
bSCLSg+SiNwIAh3cTiJxnfop1K3EGhdNuM31MDxHDT+DXg3kKYyJc1MaGCbz6SzdchF3jfyI+Qs2
YIAGcOV6fIFGiTExYo/8blY2RlqI7hf6FxVpGWHGpQi0j7H1XhzRl4+ayYwGhyNc877TPhw//Orb
0lgwN2Tf0lfkiVvF8yTGUUvnrap1fTeoDuDLSR5fIKQLtDDlkOP1KCdiIcPBqNqjeTZAySeQ40+t
4SPFz63R3pt19qiI2FqHOASXIfuksz57hPqh/F52VruTvYFZDVT8IuS1QzBkknlOAry8bozHKpQ3
c3oDgAgPNvPvIGoDUHmhq7ymBQwWlPY1HvAyeEMcvx4HWzy1BLA91Z23jusQNt98fVuBbEFEFV87
K4o+LSVq+DMArHhljVvQrCzSYtTw0zCenDTVCPPOvbUSlN4UKoScJuHKF3hLAUA9zx9wSJKxJrz8
OD/FvWFtvD6wV+SShs9OW9Zn0wpv8ycHAz+DSkzzkYqFTJnpEeYZ7bGcCm5t1M+iQWC2LGxdrAxZ
dpuomBgs9qjuE3NCTg/x24A64ThwRNzml0b3tR1K7Yo90bl1dmqcEGId5k/ZrQjWqIaSdceV/4AE
/DimAzUW3mTnmuoWe6EMKd70zBpG51pURBQlOtqpUOgPYlTi13yU6wGQ3pdghDXOeALOb63FD01I
KFnqKTEsFucBun793Ynzjwxq/suImQIpsULG3+xDN9GD2YOhbPsmAGcrNfuQSITU1nSvMnUpN4qV
2WvYXfqhbHvtEpZyHeT9qZtoUWHvOKeiDsS4mJ9Xhl8vDLpS3rYuB3xWcG3bM64jMKutWWhQR6an
ijKEZ7sNnyMUDPAnRb2KXFPcyCVEuDp5BpExW3v8Sd/cOhYPIvHhhrdNxXZ+DPeDTtxIwXLwojsy
XMHNMN/NGsSZXjU/89pYirLPvyHkhtCPcZeMVxZeZl+7e8Y5WA602n+v1XIdqZn+aRY1DZtjsctx
ev+hltjGWMtq7KlPUS76r6OIUF8F0Ve0Bu7agu//otjjhgrPAQUAIbwaS5/4g9T5iKtnjBL9e2aV
3T7BboB2gq8KpXNpV5E0amiJSPEcFQSt0TbXec+adPbp98/FIb1tpNnm8v++/H9fMH25pxIe//v/
nJfyQYZeXlw8mWFrxnZiW256y2L3xRut4fq/Dz40yytnHLYDJMgU/e5rNY8I2ri31nMDpDObfZCm
dQ3muxWoVmuRYMPc/ANcp0IL2sS61S4T8k4PIwC0dWGN3etd4MgY3XwdOGY2vQMrvef6OQej6ywj
owzgdibOI3NVC9uE3X0LCHtAFwCQL8uUdl/J+DDvVAYjJvs3A8pwl3XNz7mG0VoMNXP1mTTlp/k7
g3ccs5NBmE4Q2TxiqK0mEiCkOMXmMdh9Gz4/zJL0tXIyjSO2fMzwD+JLVNmrhN0pZAQY2rhut0gN
oZWHcERtL0bRQiu8kar2ThRXu8vN2G63IsnLCdxZnGZzt8M44KD32u3u8lbCdqnilqGSWBUDcAiG
aOSsTg94ZdK3uDNFfNS85xxVdLHM4wfBOfE4o6D6OlLWnqpHaxmVP7zSy7YoyCJA+Iq7l2o5PKTS
S7vF/FDG1RMJgsoWNcXwML9UO+rXOFWLo4AHn4Koueqemj3Xik7iopU3oMB5qnfVCeMXyehpFNxE
SAlM3Etw67P+1yPVdYq12rhLr/L3I7JnCD12+GRPrXMD+L2X4nF+wrFgrSNt6JmeGQSzW6N4LDp3
WP3vUdHVcDIsRPrzo/tnE+WVHxprwWnWGXuTtiSvtIfGkveX5tfzTHdOg4LUriHPWXX78tr3WXhU
VFuuw9FvPqy6XRuyJtJh+grWWXaRxO9aiJO667z+UtdufEohmM5/hZpeE+rCczj9ffPfEDTBF4BA
Dns6lKyzpnX+QFiDsXLAF04XykHF3PYdQdtP34i6Z7hozRbtbL53Y2+4QW0lzi5o5EbVIUaocXqb
lA1PHr/sI5ujchUNdPFZZZkLRYMLEGOl2cz2SUG3gSjAAAcwmaSjANSS1eTKO3fcTTRNMwtiTMkU
7tQrXu4HytJJ05wg4WmV5sCCmctGMfEyo18yGYwIjfoAW2U0MlhrjFcMZs3Pwks/+JuaN3JB5CoY
bPOclJK5LeTMnUaHuXZlFqxyMIsocAbx5hvat56hzA8rfboLoFR/vDiqLh/0CuUXeiZ3m/nosO06
Mt4K2ML4m9ibyDxHMjLWzRr8N9WGQw6ApT1gjADOnkf1ysIodq5VszqwQg63ehPXT1BNekZdk9iK
gerGzMaRZBOfmLVhYOsODp0s7Ci8Ra7hnm0Z76hT4P003e6O/nOm7aNMrJpzCHhTzELpGMcAd4+j
ql1Hm1ONdBf/0lh2/NhaSYI0PLMeQpJkL7gybNJXbeurdx4BvSM9SM955rufd6kB7yF+wg3+yGXp
MtR3x8Jek9vAu9JSGTZQHJBJK4KffRq/DH3PkIxGr7kQoxYcptfmZ6HeN5e+Oylh4Zx1NaTW5628
QGmVJ+s4NKGOGPw5zVDqF08dAQ7zRYyAbcGiRCb4GdowOyDLjG99o27mjIX5Q5sUbIJq/xYlGppe
wwKW5f8/ws5ruXFk27ZfhAh480rQkxJlSyq9IMo1gIQ3Cff1ZyBZcfc5/XD3C5ugpJIaBJG51ppz
TLe7QsUeQhIl8lOFZmNb4b473H+gjvqD5BRv4/UnYDZbF/alXDDrocaWExNVFey14Xemu0EdGkxF
wq7J5yPWnOF1gcl6YRnHGRY35k0Y47lxfI1fWOGDzof5q020nzN98ZcAvs21rfu/r9udf3/dCCqm
Lytfv661ZueaufhWyfTPbFTRH1N86zG6/8Zkz7yV2/BrR8d0b7IfudDiV3ALEhiGhpA7PucT9J1N
0TT241L2w3vvoZDk3vnpCCM6Ww5OZHWok3a4xfKbRKDgkFyXnEK/viUGFVNclw3/HzxLZFldsI8/
FF4PpN3V6reyTBBcVS8tfpQfXuqeydHRY1YctKqybP40rfGyWh+bRjc+PI+eZi/09rnoUB+hk0jh
ejFLHfXBPeSZyfnSUBGDupi74jWu/Xyb+Eb7upRWzrQh7V6rYv77bFpfE+tX1ffFjtWTbVaQStOy
jkYAsE98zuUTbVX0dW5U/k72nla3v4UHqspbcDnHEwz7liHiYaJgf5sT9x8HyGwIHiC+TLPh7Ypk
yhjAut1HgqC/muuAWxDaUlbay7KAbrH9KXvBas8d1LQ+aCl0G1wOaYgZPz2OTt6+2Fwgm0zk5U8x
kkLmXxF4jt8j0HyHpJmZiaxGm4mMO0/70aqsZ7To5aYjnhiIEJXqoXJY7CZn6A5KC0DXK6WoRkF7
t+enK7q+zVzy3LBxMr2Fftg1D4BOo1AJAoVJ4qJO53CvDjMdXhGFr0H6kQ+MSu+/m3nkXRSMqqxz
3olY4Jz2wI6kWfGrkN2halLylaw1STsZy7BaDBkCYq3fJHvmXZ17/XFsYuezLaL9NHn2Wxcn3kMR
L/Az1teBGMmtmffirA6b/M0y8naX+mQ6dWY93Sgbv9vWyJLnpsWZiFI7VIcjUuh9ZeG+BdNvbfEi
ajulUByTIAln4U975V+P1/UqXR/UF7pkSXY60fSsnd4DSgXvwV4f1LPcivj8TnDoqQ31M1u5h1og
ekVdXl1U0y3K3l214TK68SvA7AuFJ4vel7H6lQVd/0endrakoLmQVgRUdFnyjBoVBAWsr2PvsB32
pVNXN32UdD2cSD44oRqlLY47PjT6JOZN4AfxtatFaFHCbFsjMvbSMcWLehDdhLglNa/qyACo+Niy
N0IhlVJRfsPomx4mTHSnSCeSuV+0bKNGe+t3DDBXSC+YprND+s17MvxwxFK9NXlmITKxmi0BO5A7
GptkpFhrLqrvqyC7Wd8Hx8nV/6iXLPYChcEJ0uwUEu96vqUHbkZXXj463yZGT9v66PI3p9AlK2lM
rUA7Y9NiPNqWqpdVGaK5EL3bhrOnE6KTawX7rb681fqX6/XB1qC7eFK9x5oYCx+SwqnICJpIvQlA
+sDaOTfjZU4aYrLXwzLCCNQthovnTyImXHEmA1NadNcxdQmYE0U4cYVwT1M5fVUyIaUAWydagsi5
VPay95ShYvCJ6yr5e854iq9jCcDjWWZ4gIUNJKGekzbUa9ehtndQ+NVgsAwEfmpKI7ulfaBD9C2R
WCqJMcV55Hnzq0y9e3MoSXEpWR2r1CpuqfPswDRU7NBDWB90Bl/SqS6ezagwXttOHmpmEttlxLzf
lRE96C6LfhrlP00exb8KxeV2IgCii2e/9iCbj0Xd0rpZAXmFyOeDTKtRhGyEl6eCW+7OK3BPqyYD
kNqVmi3HqzqccnmqXAtPs5+e69Qn4Wg1RBr2rO8N8h+wiEA+sAkceQji5Udd6Kv1RhBjmfsaGBJn
ujIGTwEyB8kBTXfwzGQVgwxuAMLjESdLRNJ04A3xAjdPHjSryc6VNzaPnWOJkC7ixYFS8Ui6kXmm
98cYkk71O+r/S6dZN6gW+YMSriPVB23h7lPR5vuOdJK95fTMMZhl7w1CExGr0z2h9KwOvZUYYeCW
8mvyp1M9jYwhqwqkkom30pEeQjupO9fKgE7Y4OtL2qX/XOO4PCIWjQWm2kEzmo5ynjaSoQU/gtml
Z6KukEb25EA0zXJlyPpz1FBwa0VykMw33mO8Cu5aVjmzMB7zLNpOykuqCaTfsZBf6m6qbrAa8I4w
Mub5WFhj91J39rGHs70PMnq31twsH5Hvnks2fqQjmQDyprJluxqb5XfZvrbrlqGILWsvW4+aMW22
qZPrZyeKm2KbtIxMhyj5BUMdo6yfY8jCURlcXH1XgPO4QnZaFya/yAmOAL9MWguHuafRSgiqfr9I
EvSympTLPu1f1EPd9AvAv5YomtoZDvfPse975cHUlhraBSBS9T+m/heZQ94St9LJdUiWTWLL6qPO
nScrbrNn7hbJ+1z495cZmIH1GJzn2TOzjbrPBnkuHhbf4bD3xJNWYN1wypmKU8RHUm4NDPlu0u3y
c6VTr2SOS1/RtYunKGt+E4EhP5KOf9NrIQBUqKCtIWivk/brfpRCtlJfHGAG/pfxwL9w14FFP93Q
Wbodw119mP9SztCdsZwRduJLK8mbnCipCdd2LMDBnnypYXG90jkLrUQ3381xpAjVGoJVkK2qhoJO
mrUiwPWDlz1OjvakjviI1f+FbWv8y14ZYG4F2YpsBpEPy8S/NcNsrPCdCGZQ96LaKhMudFTgr0qn
cr+9QCnAS7yu9QbRGsaQ6/9NafTvWQp/hWMgLNUB/3LWgn/NUrqC1FBqfvEyqJtVnDSfcnGLXwEB
bwrBaHygMrYg3WmVEW0VL0i3xcv//10z4VwyZPzfQ0jbRvKFnA+TDz0CVID/dwhpB7MVkOZUPRMO
n74E0/B+t3D5qRadMD5SSvhd9JlEdWlvl5jhIyaKE3wA/Qs7DO1BmsvqzGUl8xq9nutH3SRToMAG
8Wnhk99ZQtCRSKYtw+r6g4DJj7zm2tZd5C2yNi8IfAXsgootti4eLYJoXxdyBQ/M/7oT2jH5BDeV
KVvq0Z82snmfBHF7xpgZhM0sEdfoCJPIQrR2SyH1vZXMMR2PtQ/IXCULxhTFdIyOFSHXZoBPtqlx
1p/UswUqwWlw25dlHsWViU4FXTNNz1KyXieD+zuuE/OJaMGvJZkQz/reSPKRI7fLIuewj3QaHqb7
kmaT8VTW3Z8sz5rvFnouqpVlE+tlfO1X0XxNcN7OaKI3y0OtvFmSnyVRxDk9P0k3iwCTaaoEVKSc
UfS8XFM6w0+gA6bTXTY10Dvbx4XzgzQY+5/mW+Ea9dNdDMzfTTc7jcCIL3ZuPnp6ci0wXPRaHP8S
SFdIVqmgjq5ykjvHJG8XDYBIS/HKUgy+pHpaj9r4uGSwv1sK9XxrEL0JKn/18vWxfdOCnzRFu/uA
l9SrU2IV0IPodYB9W0eiGW9yeLfWYV6lJjJjA2y/X9wcqN2hRJC/MSyteylp8WMgo7eetg1iz0iP
zn6fmgjFtGI4N2veIpA2dqIFXaTW8+xrpTfpJq7NOayQsr5V5vQWNFa2L3v9twXVzdpIyoOc+ff3
PslJ1KrstcrJkmh7nzcLNqwHrIDNQc2L6CnlXIg6khnPT+VhSvr2/hUz9G3NeRV5+6y+IgOG60vf
WM8eUAs3G7Jr38otnav0HKC1u64p9GwztZ/Op/JA+0L/0Wv5b12X40l1EGuxyMOMDIWcLXytSzqC
BXU3o1PP2y5JhxcfY8D9mXqNiZPPVqYcNooXUE3poce0fgtGPGAH9TZ29dYv+EvWoaIVuMa+DZDn
mXW/j5Cdfwmj3vQePmDPFyMAx8TaThKQksJ8BMUHCmVo5pqlb5qKFsfS0duiZfEK2HDr5k70MHbT
VeOqfVFjDVumJhC4ttgTDnL9e2/o6tuE6n7rM04/inUBbez48X72/WzaaT5OzTQjr1rJHAtzGHdj
NIktAu5+B8bV26RBlRzdaAFS3ZnyrKcuv9ksva2pp4/5WPdnsWLThAM84y5/iPWg3LChWp2S9DyP
hBA/VnJ5ixKEwCnO8DztyCftvbeJQINN1hh8OldPk3ojACaDFDJILOpxPOHAX97T1CAdhbA23xCP
yypilytaLV7jvA0wtA7ztqvXiJPrTe3Z16tPC3gnG5uicaFWigDVJlpwf6qj26ztvTJBY7aIKhyr
H80yyZ8+E6x8o4P/2aJssHeu6wknNBp8iil/wMPsIGDBE8LwCU9OeP98elo2n5qo9BAXpc7eyjw/
VIca451nB+wHJBxolAxpb3Ppaw8oF/73Q5Qja9SrZt4V/4zL6F6VWEg9KEyz7zfWVg8cGS4ih4M3
7RSeJ10ZPakXL+EwTPLeCY/8wiCS1kExMU0f6jRqhCzvPOKWNx6DpIeoy/8+1BNv2Z1n7DuAZv7v
PL3VDDy50ir2ueJCekn10eMIx7wm/smBST7+56Fo/HRLj9qlEPQP97mCRfv2wdaDv4cETUPrcwJ3
r1ckfGvrdd/l+tMyVdHJW6NZppjZ+ZQEbMO0qXuutTELW93U3jVtAHRVyuRq5kZ1ZHRqbxMpnhbd
lPwb4GzsWtqvpZiGnU1xujpUsZk6DbzhleAhcgOrjx4UG82zLhmgn5uWW/YzeQSHNk3IiHPMt9Zd
+XtjHeo6Xha1KiTpZIUayZqX1KNpmhK1S+ihNE9uvx2sMXmkQGCSiDqcfaoXdgysz4Xtde9TQk4W
SIbeJNmjLLH13A2C8FieR6K8uJeDnF4EOBbBIMFUPrwm6qsnJpLaMfe49bbuGD9pIg2Ruhgo30Zr
303Tzh6k9jDqfbbLErm8ZzmtsZG8AfSi8vk//OfZMDeW4cnLmHEW5tEjQDjfLFHef5st72YYsg9b
BSSXWvNoxu38aaZQesxxnwcYV46aPpJYp5hunjcQ/wABYF/GfbUK5vnM6BV/GXu1bUlBSJBatNBh
fKgxNO3b3pBvHrigjT3bAPaZXdvDfOxBV9/ctYs7QK++EM2m0fJdDUVKOLl+Lnd6xLnHOmgxAsc1
aeXvXetlZ2F3/U03DkTicr+PVwzwGDHZmcQPBdXAijKT8URNknPjJ7/Z3wyLPp6ocsQ+YrWvg85/
tlmanuTYfzccW94SD1qMMHE7wphInuIx45mNDiiK+j9BlpPVBFcnuwwLWDZ1PYlsLfOcZ7trnD2l
jnPBUtZeMnaeodpOYQ8UeyWoagfzdxEQGelHdbULmgSa8ipMlyP65HQWB6/FU6voFTo/zt1cP3tT
lF2ahb7H3XFUtgHYBJrmRp2TKRITJXH/ICIcSncK7+LayMkxXmwKT95yp9GvRWohwhDR9T7LAxiT
hJ6mNdukERZ6OTievtbE76Xb4QmGDqvL7pdmP06KfRSblf0wEIX0KEbry13q6ZgU0x+f+fepy8WZ
Jm33IPXxUb07s8+bqjiMpsvbprdBhEIAfZjQ7QK4rYYveG2Jz/pkksRK+wsDOiZkXJqFDkdLnbNB
/+0zDUf9CFPfu0Tj8qoSF9iKM65eiSnYJ54Qjuxj6SU/YdPuvKUpPrUy+qexKEgKDBUHRtLV1/hP
HFXPup5pH0nGzLE39W/gD8j3XVPbrbUvgFbdQxpPmGw/aptlmv5Ug2vcyiotGHTmD/dRKaJlABtR
AIIF6Ie3DEflDXNSzO9ipJqd64di6X8PeVGwUJPE062iBup9vV2tqdVYHsRiMWomzOuBYqG8gvTM
d7mGBg7lEBA/J3Z3k2ktB0PENG21fB+I+QZrxf+E31tsBef+XAsk/c6MUkQRUStHjtsUWMqmB4UT
KkddbP1TMUZ9XOZgYYC0GACzQFUGtczZkpj23uphgZrkL8CcAeOc++mBs7rsYd7qJGKa0QeKYARZ
uB53keZo5F1IbzOLoL7W+aPdBGSQ+QSqVrJ5ikT9RcbpTTXAqD3mK4rpO1lMumyeRdUHhy5qLvVS
jyeSgIzrgIcIWvWhn5ZfeOQuU9f65zzyLbKHnewAqLw+QEDZjhm5FEo4D2MxD5V6ceiAPhcFJvlV
vFjkMghjDGoQoEBR6rVfX+FKWofYHc/+6FUEIleA0tAVvOaF/g2wcPWAtP3vgzObzCnaLUlpq/vD
7nAeDT0la/9tKJJXetbFqVaATZDKZD9A2TtB6evm5EHN4sup+hwBv2dxM5zuhtXILbc0tNtDIy1C
N+msFLZ2aFy66lGSPI1V51/vn4+pz4DxNg2MuXS4atjmH70oMHZtb+MfnyvuNSRx5uee1ieOQbfd
Gfge9kvZzvvWRuM7d4tFm5DYsWGOxVZqgh5JoiXexq/TnL5h+s3LNevD6RDHlxBKtXbZ/0cYXPjM
YbTR7v/urh0iy2LZWYRey/ygNFtjoAdHQVBE2E78/qX2SCHxnIkmjAS7gTzifRAsXH5T4dzI5KsU
FkKWLu5+ouvXc6OpkHaVyZ8p1kMjfZe1R2pX1Fa/xyYQx05qX5Xjyre+Tt89NAU/XdNl41f9pnhx
z0oKgfCUGBUj4hBij7KwpzEDtrtxF9mtTiMEIq+PXIA1s5iPpjmhRxOa92gEFqQDwDBhkffOjxmi
LDqa5Fu9aCO82crcM+AihcN7awuQzZL4tz8IW4bG/9O2Ubnx29a8LUt2HqdyOCUogLdMt+fPfu3+
W80KNm6GmxFFLeaLZV+SV/2i7mTrkWR38DJT95z7ZEJfNFjGRT1UgPH4aRntnEZzT6srI5ZSjJsg
Fo9j6sSXMZnwBQXgTn0kJRgVvetieuJjBj7OyGBYTn1PvJzX9y+1+TOf0+qt077dz0js8g6YTLof
a6ljd0QhaZq1fozB7CvfhDS4JdljXD8Nq6sisGlZSadK91T18bVqE3ZEscUwFiovFp114Kz3mnm1
4cOj9Oyc7E2JdobR+tSNqbz0jgH8uRlZ9HzAdgomDoAfUg3e5RdnfC21YXpmKGG8JNJJjiJr381e
+1LbHQekw8Zrc//JTOnVDfZvtxm1K5Ipe9sV5RwqqGnRZfjq4ikMlsgdt9YaJJ1U02/Txis4tYV+
wKZj7DK72M095+4+Jl8xgkqY4SZlv0dmkYecgZ6P3zyYQN5kdLH5XF09MyWpep6crcC8fy1KEpsR
Xm3LZeCXeZ5bnLSIsPI6v5i0el4UWDXIJMZ+sI2hPeG4GdwivUJodUKQqVx5yJcusrFXVbYFwEX2
y0HLU/sxMB3sqZKfZWL6GSjWTyGKFxUpwskA6m5xnzeJv0FDsHFrYZ7aVQafFCnvetU/G3Y2Hnus
vWFc2B+Ww4AtG0R/WzMUGU1ZmwmX7lNnUAXFM1vn3tC+GUH7J4lxXscroEXv0fO2S7YZ4iwJmyHR
flsrlTKb2QI2AUnr+F9FGjyqKvVes/lIZfZIyOVDR4aDBgYCwmKePKposw7FXFibmbFlACJo3GBx
vlcQepEMF4eTybyexoX6B8dJcx9kLuTeXPLgSn2AKHOaCIZwxBEtw9WTTvYtgj98JNNP39R9+7sV
emVvegZ99mKxlprTtCGGbncvYxutOwzrYmvqLrkiFMaPTTD/mTHVAQ+QZw+Mwdd9u+ZHhnVCRwdN
p8OJnCy3KsONm2gGVwQqGqCOvC1+UsdwJNauiehi66DTx6wZt76CXYiYvi0Bd7NC23QUg9+05qEE
oQppFM2GnXSnciyTT4PUZfTOeQbhGKmzhtDUn6NwrqfkPWB2fIMd8ctL0DClrCoby3H6ZVuT2HQG
4PuPa7XVrUVOQoaTgUb85rLTfi/yJD1qnv5TFsPwBr5362S59QytgCNvlBtwj3+J9PclpraqD50P
905RMIx2jMNEby5TqmNxY7k7YTpIDyh42tDWFvM0YxYP80HaxwRRxjb14FPbk+mzCEtIr2v8AkSd
jZ4OHuHnHTtflsuNB636XspUiCCe2GEQCzj5fAXIJNXbzAZ5w7kE0z7V2r7VMu8Q0fQ5u6t0yEmD
HgqwWZ/8QLYXovLyTTJI9AdI7x/7AQ0oyaKMoeL6o6sHd98tRQO6MXMu6qq1MiQekQRhqn6ZzIqU
7oRRoaGZv1XW+O4PNY0tL6PUKZK4OJH6uRGFCMu0cD5xiyG+lNUXBuH90E1/Bqd0r8GsDW9tN9Af
tIqJOa7b7wi6Jox+BaYO0+pGasuYlOxp3xijc7Fh8yFaXx3Xaldox4t4jsqiOubDUh9yc3E+/t92
NV9w8wtvMvdYpdqzWjFsJBMbPyuLY9rndMLIb3rJYw0AK4hd+oD2aVy5ebrwT95EOM+WlkKxhY/S
Ynhcb4nDYFxTenn3VWBCDrNpRNJdEzvmOl8fpobJMS0BNMRppT/XenS7N3pQwv2BHhD8iGAhc/rI
SKprBiyxtx1zpvtxkGRh4zmM66MIhI8PP7KzTCwYQRH+rYLGUXz3wWfQHvum1tFYBL/tjCWw0lGi
NKLaxnUfP5q6tVcnUaAHu7kM0KLusYjMvUyW/mar0U9azIcumz+AzDePpalrLzkGwdi3x2sJcnrb
+A1+SHOwXsl4snaNEbcPE2yR0B88kFtrA2paG1Cc4pi2nNzFHnPAwiOkwBi7Yi/aQQIJC5N2NH6C
PSOefhDu1fTJ+nBqr97CLSLbJ1rMnbrq4JbN4aRFPyuS2x6BDb/UWdt8dz0dcahr4G8e+25Dq4tr
PQ+mrxLE/dnNyCpP2UpsCGytHnIPnIp6tpT5Du3pcGjt8ppF89+X5Yh5jQYoAegWnnkyhR2EyTy0
Zu+eo/k79iEXpprj3B/yyXWPOEbhyXZd2+xlgBR8UyCYu8Yx3sPRY6bJBHH2HDAOzhqeS+tDC6Gy
RqCHidGVI9/L6I22Yq1NDzUgWsDCdapf1cBda90vj6wAhrLr6EkN4BIbIVrHBqqWy3Wqmwlk8Dh/
1m6v0QghaVgdBsO0w5iTvK8r0U5blqg/9VXwHbhZtjIZekvyYI9iE/uJuKrXPDETVZsUr0UN6Dej
8d7Cn7iSxy5u9kA7BHdk8SuiXaWB5/4yXFzmKxcMvKt+UKNValafrauvHwZ7MN9ZJ/BbV9OTbgVz
aK6fW1WhQHQBTVhpT4nDfuCuheCdfGK4Urw5I0X13MGovh/STLkteXbpcaSd7ZzMFuYlCQ3/vmNM
33vN85K+95lYXqb109m5wxgaMmEe6o3tsde6ngya/gS5y3jnZv5RZu4/zDDwCmXpr7RJ70/irdam
9XnOp33QrxvBZaimI1TpD1/ZtwSkGTd9yte6V8w/jGSern/lFq/JRIIg5oOEy6wPHoKS25iVFTHL
hNd+z/WbaoWql5HLY3ZOx2+p4wH8KFF3EeaBvUnIdP4sZ5hyGoELx57h+t4k4mOfz+SArBbBag/B
jpiTaCSZURPPLBjLc9F0b2OV+2A0U/ugdbE4tvaA32etOZaBs2v1uncBroxEPBpliB4TAf1AEC4U
DZtsP3P2mXx2oE/hJhyKORXbauV26Z2fPfdIZlnqy2a+wijUrxQT3OHWZIPMoHy/3wVTvLqhliet
Q9NIizE6jxGfRCs6zvhl6XRWrzT2xDNxyQYCNjjQtAnHbWDPZ7zD1bXJ2vqxDOrthAD8ST2YK6ar
SvtbUlreRb3kDt4r0JVmbyPu8rbti6OD1+zE9LOa4/qtX77+Wq2lfSi1stnPmYT4aw3lk4IqJVZ3
vGsZ+jJ4UhNmoQfJJTWjfyxnhiM3F/rN7mcksH76XjktlO71WWfrBAYS+vBoDwR5bWmDhrHGAqlX
hfddi2ecz7ntfh9QeFBFhnOWxxubEd1F6XN7PudHhwI6pI05f3aJNW7qUYjHIh7p9gj0TYnFW5/r
2amIPI3C1cPVltEQg2Syr8zeBla5jOzIJnOH9tk5GVlLpq1tXZgjEqTGNm4HjKklFy0P3ma37De4
dO1fljDDYDTaz/uMfTFRNRRl+0PNOvp27PeuKLpDYHhoWsfMvTp07fwaegrsv/TdtZZQKXCSmbfM
lsO18DQikNayZui7fINgZqLCpsAB9i22AAjGPcBC85iAL9+qG4A6jOIi36qBvCRB70guAiNis9nf
UzNqVxu3A5wt7vPt1cEU94qedc1DstqXrs/rA5q55jynfnwURLVtXaHx/sel3W+QRjUH3TOQoajB
b6KjKcFYh42sdoGm2lUVmmajH2oTEGU+M+iZyrE+s0tm52wCULGQlu7SCG+/lyB7SWzDuXaoaFFM
BdrG5xPyoDWy2SidhN+WV1cLQCk0lnUenIgMbw/2dR88EdFQHUtjMQge8uSzXZZ0bpwjbh3cdktX
YSgfg4FmynqcEMSB7ujRUnll1mKKQ8DWcaND67/kg78v/Di4gVAMbpakpBJkT4TqNfUg6d9fqBuf
wM1udMeaX9W5zobQMp/zFOEAoZn55v6sigv+EP17SzTZXe6VZSmduh5Wxn8EYShnm83EwPu02kRj
Qhz77Zi6cse8sgmt9S2HfI712STBPR5izNOp74f9OoPW46reBTX3tUz4yDMas9r0TftpLpDAGE7a
T0lpWE/OlHubCnjXYaBuitinZXD+IobeQ5qhGms06OcJ6Z9t4Mab8P6f9YUhHrIvRtugsGP8/uyz
36O+9UKkJQwiZwKObSd+zYD9887hFWI0WdwDExMXKkfNFlhqPaT+eepuui7iWx1HxCIOWn3OO+dM
i2Z8DTIoBoVJgqzquBeoAXd94uXHAV0SaXXdSzY3fEKy/IfVyf7QjLlVnu3EsM4Nykl63cdRRPlb
3Hv2Y4vmECyaDE5C4L1JC9IEiHTUj+1qgl2/N7emv99bejjX1OtN9O4FbNIVYwzlIZuQNHaespFx
RmeaNPVXm5n6QkqbfFesxIxsibtb27TdbQCcspVEEG61RLaPc/l9YKV+Rf457dw6AvuyHlp66d28
oTrEanef2DQnqfCzs3Q8CV8RmYK/7mHuX+7SYZ/2ffok7EV77tpqXyw6V6gEthBPyykuuUTT1T2U
lO0SMvJmGhThRPQzxrth7JsbLW3xpa7Kw1Z64mr187uVTdVhxBu7R44HUT6b6pf/POvmbNkCDWdA
mxPboS5tuJhYuZe+v28rPGQFO0W1GmqSoqbYmY9LNQ4Pab40mzv/lAX6qHWJvZ3X2juWpFYE9tAd
EXtqXFwkp/VNcbpfZRWmZqdxhz9Z3/5k25N+mn1rko8CQyXxmmDTl+M/QZzZl1qLPe665bCvPJSR
JZlFBFKV9o96BIvHgKD3RjsDPzL6+zwipDDr4l+KU4ecCA9yItOnJjeyh1kC2JDpYn5qUEfrTlDZ
QXI9KJyXXOcx6lnhHzLdqG6RcBgu4sj7gA8RTvYSPam3k8TpFLcMjSJ1SK8hvkW051npgxCzbNLt
pc8dIBcpQGjDs06pVTzXTo5OvpwwFjmjW4Xq+lFXEp/b7qa+0DlRRVYPV1cvckTuSm4Zm2I8Fdxv
8+Nd0UjeVnBUodqKhuCM8tuk1f09jSrwp+d4aupdHFfjqYrc4FyNNs8atLkVnddNV9QJvf5h/FLP
xir5+8xYXxN+fSBpuZie/QV/c+wCqopBbG1sFWAfQH7fqyUWFwMh0baO2aO9LBp5Cqg0dqr/ZA+W
hkoXZV+88jINff7jZiN9jtksnuoie2v7rH0cDYSY/SyxRK5GMXXvH4bmwTaQoixtYW4HsiD2jcNW
KjFIGrkQS0Gi9jpWbFM33yp9Tpf6InSC6osgQRsJ9PQqVDli16l9UpmEKqFwcbzfs1t/3J3W7E+L
1d2PZNcYvXl3F11HCd2RdjVQ0+5hRK+eqocMt+Y6vdzPC6CqQO/TN0R+xYa5ofs71Qlp1Mynbnar
V28F8ubLRNqnHjmv1uLgTBTt1/3sJaIctNf726rLYXll9/c4xLn47iy22E4kndxmdwn+CvRU52iS
pkMUPR09rQYIMjgQy5SmbxqiAYyC+zMvJYytVE/JXlm942M1Ji+M87QDTS39vglQhxk5ZrQ2Jmvb
s+SyUSSLzdRj967VBZ4Zzpzdb61pVnDlG3cTxfHy3Cc02wRqXz0vcNV6snxAmg4pFmLkT6eZV4B1
8cWYxN6ZE5sGzTXLl+Bgtg4Xjejkn8Q8NGYz0dpmChsPnvnSJcDx7IEQxYDdxG2w3HTrVWP+Qnvw
sWKKuIkXvX6etGW8gPFxt1q/Druim2Nq2XUo9CwsjDZ+mvXyRFIjnfXe0S4W6PEbfp55D/e7PrDn
VQgbg6jtje+6zfvscEd2BqTcnsZnf/Iw40CGoQMLq3vbo3r6QHKX0M+aut89QTijuy6L8JT3lI2v
qBbnt5wZKsWT4T3zuV8OZmpHxPYw9eji2doOhsuew+9elI4yE30AiBN6spS1dZGifMlVfBJ7NeMa
o6nfeL5sdmkrcGQ01q/Z/WLEHaWbsuOJ0Yd24c9PfhRUG8tEhGgB9gLwuwIFstpvt5NFcDrz4oji
cLLLjZstFfreedYRJkrAnqUNE4MwxSZy3evApPX5/tOJS+vZyp/HARNTWc7xb3NGZiCWWxSJjDqC
XG6A+86fEjX93nE76OGN713coiKeaXDNdwdX8rLyXDPfMC+w9p2jeqZrncv9fqDzZzfbyHHqYkt6
EcNSJ9ouyeId7vpEv8erGxsmKK9lxjVKcnT+P4ydyXLkSJZlfyUl9sjCPLRU5AKAzUYaSePg7hsI
SWdgBhSAYvz6PjCPquyIFunqRVCcY9gAqD59795z1c66yNbidiL3e5+BDDD8enbT8+KMQMbXMZE1
H+slzY4DUqNDV9r35spGaCS1TTWYXDhlHcu9lxRnpGFwkrq8exqm+VyuSSuRRWx9LIT1WjPEzkSM
wl7f1FGs/ZFHRN68ylks4U2SXrdj7lucREmISeZXd3lQOnUIJYT9XSah0/e18mhEaFdumHqjd55r
AgvKwu8E64G7EsnAQCGOy6clO/Z6vvv3gu+aMt8KmIG/1vrbN26bgDOlqwbNOMxN62zsNfVnzYo5
aNWpcA0OP4lJOBpfRW5mPaDn290+s+kTBpHd2DsgC1YoXE0Jb7oeWSqIe6jFT6l0LjTXrUOUeC8x
GcInI4dKffvXvz/cvubMkcYJf91SPTnnjGitdNrGNmG3fZWNZ1sfyUy8/XNQreHPz+dh/nJlT1Cx
oHNiu8Oljy1cf4R8h7dd9fbh5lpbBgK2VR7UUFSYR5z5j5sHBhsWWb43bXzWCHvPvKVDPkf2ca3R
AAMu1ZKl1CbX2YvVQxflNPzzmbSJ2im67xBaA0UlUUOv6D3cTn3OIt4LQqG3dEnioLK69jEXiXfi
Fnzq9KW8Z+rAnWTWJEbfvttRu+5ihArBL3J6UibFVspzY6I8l+68fOthGruIeC6thdPgdkkuzjr3
bIUatotl3N8+JAl+Vms0I7iY2fxYxoBs67F+mOLqeFvKx0mjnVnEr508zH3XvWOIR0zczcMDqQzt
YSlMzWdZ//z1QPKsfanNfjrdHmbmSn3Xt2A4iCJocJSDPlUIRTobijX7iy6UFxKsvGOFZS2o5h/0
gpSPMY2wtywIMCN3QTSiuBdiQkl5Yu67m40kvXp6NzKdY2ZZdnthyOxnRUPRV9AiP05mzEE+HtW9
ozvVY84bBxhYLJ9acb39CjyDjiazNlzLaaWYWcpLqy71sTMc6A6RtYSaUTNc12Fn8RJ9pZ2+cYZI
eydaoQlUKy0f1UbP9nQzweDX2XSpBOtmrY/Td4/hu1aMO5e5re8a+vRI1qK1i5rROKAXSO/NbpiC
26qUw0SGsqqfxzFWtogGxTYd2uHNtl0ixMqpInWT/JylH837po0DayUWN2inQCv03/tMVQP724Aa
kSaJjE/x+uH2rxZeOj/tDIcuju+NTm9+eKKuyL0oMP8IW3y/Tet/5ddiktg72KbpOejpvoQZNvv9
aF9roisvJkJRSyuy5/Ur+LefWxEl0FqQKcTKAvunat1NA9qJshbsbVlbO5A7xt1CSzmMF+j6HABh
Wq+LMIq/n1Oev1oYu5HgcIFn9nJvd7ayT+lUclb3lsBcJ1yuoTgXmHRs6RrFY9QSq3CbSTVFJn9p
2rFFahtVemerLXCG3z41lmUzpcvGogUVeB0Udgiwth6U66leIBI6z1bP3pdG6HJ4QUM1FQTuCjcj
qw1d1MRGsKmiCmaOl+a7qS0kOXzkmKHwSb41IIcf63luDondkUreVw+3jgV4HJKNx+Lh1t50o3bP
Al/eRXaJRIIx59HN8AmioPm6BYyNaYdgQCrN7tbnjHP0Bw1mpZHFT+3mYMT9uu9uypyirNML5i1z
rYKdfT/kv3QZtw1ZaGYbWPgJv2e9gDFJRyOuuvfUMzvm1AgyEoi7gUjpJck1cWUsHMhRsYOCj4H1
7dOOcyVi+fxq6svPTEPDeRthumPKQnJ7BPbsvqaqylY26W8gzvUXbZoW0C1sFVU0yK0CrJPsd09u
K9gQrmeLIyGk0f2S3yMW8e5rLHC+ZqXa3uxE90j3LvejuiaoZl3svRIPtYZkPEjzJdssqqMftJq7
NWP4/JrY4xsJFOeOUI/XZf1ysX45NuOjcAblUS6ZduJdPoga/745EI2BO4ktbNIIQbWzM7HSPRB8
rlW9KYuDjULqPJZOcyAlG6TZzQqrZBtABD/t9YVsJkRwA0tZOnQfXQ7qfQWB4wOy3eCm5wRC3u0r
K3q7aUiMuZZIMzU6QQ6ledmhKM/Qpdm5qDa6SJjBZKcbGKVNxodKkeKlagfgkFpLTFekcGXrvXsh
8NgNdLuBTsME9kwnCFVNZpek1OLmBQ7iPNFrRwK6c+Zef3MK6YSFtZRnqEruPfIzNPVoyNBWpHLp
EaicGIHKJ5r6E9JHwRPJze0teSF1p5qGMnqcmEzFMEuFjres6I/jkriEumGle/5Tg57MG3WGoaMT
APw4TnTUbwQbNUqvVWsdsq5NP8h/3EdD1LzJpnpPu7Q8O6sfKUPTARHLIkUW0xb2IO8nhdW0j2bj
nkTc5HQz77ttHg4L5kTXzp/GrntwcMhdGxp3j15h+j1DJWy1A3imVjRIP3tt7zQWQvl1JTGZIu01
kHph957lyE270RrvVHU1Q/cQXVqHZAHUxufMVkjNndfkz18XdGna1tp8xPCuddnes5G6z63ygcC3
ucSyKN8Ehxawe6Ni07K6ReM4norVT3tpP80s+pYVOSmNSdqdpReNx66LsYMSPuFVnQJiZv7WKP2y
SYeMZFf6c4iBaMzOBRlWaaE9ord0Nysrg6IOF9TU7/Vbvp7V42Oz1u6vnN6mdiQx5WZybCadmcoq
FR7orIaELaFtWW+dVozPVIlkC9LjORh62jX+zND719OE38xYrkHa6mUtloLbzSxaN3plQzhrydS8
jbE5baGYZn9Gb5DV4e1v7C6zH49zZAzHSo/iwy9dAXSD6luMFT0oBwSUSTp/3SQbN7xGpnfEJbxP
5hpSz60JlH998eXqxFBy5WIIqzrGboklPZkmLBo57XJRGu12sEojIITI3UlI5ae1v0EyLUyUGsDL
mcCmE6cq7YIJGYkF07rUBGrSOFA/bveja8ftnnzRrT4Op5uISwzKhZaLutF08GdmBxC3tCvGq+tA
K1dyKyQqvKNEbSokx85H1MjoPrHpManqIdZl8l2dAZTj4oJ/UrW4/jnEEa1O8muHLTIUarX292GB
whMz3tAZglEf6fgoq0K0q5agX+rspZVFt6nbFPOxpqDaLRGwt00EXQwSzqVOLBbFWavffr3Jwwol
vV1EUd71l9taZDDOD28a0xJqvJtq7KmfQ09BKLrRaD7ipW/DMq7tNaqspN9DDNhSda/qavpwMgz5
sVPVwEzBbTEAhYXEmX1XuG1CcxUOlwddgAZANJonHiuUBSwdv4IhY+0aqUIc9EVycOnN17RsXhSk
VYesQDt9W/q02hoCz/BwCUU0/afl1Wj0nInI9IfjMcFZx0YzqWQowscudDPm7+lIuxJKG9NnB7mC
sYoUHLX9mlzn523b8WCfcKW6MdK5zLOP5iTc0zwgQugZH/lRqxKGMffX2zNcyIvlxmWlUXOtezCL
5aFZzQRqZpM7thpMfm2hDhptf1gXE/DFWjCsunc1PVNQ2CeH13FbM1m5gvXVMGaa7WeBlWdWIcjq
UsLdQv5kR0MFI5HsoESixUGTce2mRX81s2QfN237xlT8m4kigCu0dZkfTeVDQmIk+mP3rHVEEBF5
a6KzyOCDjcDYYq9GZ1IrGzRj3OZu0m4Jfk6uDUy0YRlSIrvr/ER07gYwKkrRxNZ/2YkGxUYT45FK
bvIyQtDN4/3aCfZNrRt2cWG4u3ZgEl2n7/y9zc1Op0BY+NPOcYtZaY2y35lJxLen/AEPz4CwSFdp
zs7fnR2Ocv3664hIBIJF7hXyNvRAlE4xyRFlrYUKEJPj7f1FGIPM9C6WC+FYleTm7CG+kPdJVCg5
MLQGXWV4ilz9kqqz880e+LoBOPb2/t0+yP67GF2y0J3UDVmPqwe7QTJYgszw1y710sjpxfWEdle6
luYTYjZ/m419bRIZarfHfhjf5jV9xMqdP24QX8MBfMAqKndqgUOV2orIFNMBntL9egkzgreYE4xP
Fu6xZwdvdyo2Mk+npxTF51NqIYFFf6lGydcsNOmnicjuOZvvbs6M23aQFHLN5jXQuYrmqlcWY0EB
Su/X6jfGJLSoDVSLMUqUMJmT+r4os/h8e9/+BzPh3y2gpqUZFtMbhxxb/v13ZyVhKvhucqk8EtAN
tExFku+sBMLEoBHGmFLbLWmrQo9zNKBcE6RdPYqIDUj7fULQ0KaX7Zpr5R3l2HrH1a2xNavpTRYz
rB2kTUGMIOapd12au0vEslDrNk23ynqGNAxcasm8l46sxQB9kHH4H57c332Snuu4Hh5XDJsARNG6
/9Un6RUOIQdj7d3nMJ9YLZs/xRE3hcT6gSuTutS12UD4UY6jChmbc/ZeOGwGvwaH2uS8QCMcTtLE
EEUg2hyoDuhja6QzgPPeF4Sa3NM2E7+A/P/xOf2v+Kt++OXn7P71n3z+WYu5ZZ4t//bpv3Zf9f17
+dX95/pb//1Tf/2df91dt8//zx+4fx/kV/P3H/nLn+R//OcDC9/l+18+2VSYpufH/qudn766vpC3
/z1PYf3J/99v/uPr9leeZ/H1+28kBFRy/Wt426vf/vzW4efvv2kGxt//+D///p/fXF+E33874Yqf
l06+/9+/9PXeyd9/c9V/QhvWXJXcGlezoXH/9o/xa/2O7f1Td2xbQ0UDA9XjWvjtH1XdyuT330zj
n7pBlxOTHkRpVXW4RTrwfnzL8P6pcWNg+NX44CJY+u2/Htxf3r9/v5//gBOwFhay+/037qa/XZCG
p2m6aTueY/AXQc7+zUEMcSTCRLYKY83PdmqrUBDpOXnS9NNBDNuO7N00XuKgs0uX9EF6ltOIF0lU
+oOXj09Jk6Yh/WPC4U2miam2dgkrwoa8yEhISzOkL7HV7DtnpihW8Egrk/cVd0yEC5IkB0BgDTE2
umcTEepd6so91kXX3ekWItHM3eez/KhYJkMkqrRMWve0zGzSfXzXodhcbaYtCr3h0W7HLRloiV/b
E50746VwMkkaHgGncf1pKymN2YGngQYy0h7r3tEDEUFSLWt0YHbxSI7Oh2SIGC600PHED75ekz4q
hfo0Kgly9o47MlZbhUba8K1s2X+o0tR9102MitckzJSC3tJAXFcV3DayuUfhPktoUMwHaCtl3Tdt
9oh3scr02vVLe5L2hDwl8TAXPbcmCS8LOTbAbAEQ93GHbM/hhUEOs01m75U873gn8d1HRMTElfua
J6VgWlh+NumMO7etfzQ8+n6yxz1dB/4oBomyt4wd5TMtZu1LM5zoQHs3pE0cKu5E+N06fEuhB/gF
7vVARVG0aRtS/fQmOxf1C1DkbpOijPNFJr+lyPyPzPmDxY7TC+MVaoGRI6nq9b4nOeJnfWJvx+Uj
7tL6DIhyL1HSAgBpaYyLyN5A9IjpkRqtlYQl9R52OKG4yt7UyVNY6n7Y6WSAFtDEGjVGRR4zaDI4
2+0BPjHfxTtD+ddhRQx1mX9EnVdg7Rm4yIZiCRSnSQ9Z0v5Ey+sGKbChglPSgccKlDeLnoeuUR77
Kd3YmZMiarFXKdCA5AQAiWXXGVxYZaLz1kaweRmG47rHmmJy+LENceQmTalH4mKrR46AMKH8MRW0
mGcaZzhSxYvi6ckJRFugZ444qz2DR/QEGycfqM5QNk09rR7Ji9fY6qPX87f7ptlbLHM00+pX25wS
XoLoZWqST28g7T1XnSTwLAjAVZQfE6r0c5FROzlety+qZjg6ebQToPx2NtC2IrXTbbX0xkZ4pvAr
/AOBypnTGHhfezTFi1x51XNZw6xSCOYY1CvT4hetlfODYLxiinmNAZ26TVY5Bfle+eptyh+cnMse
itEddO58V7lJciqfDOXCLYGiyk3djQZSOOEgJEap7jGbmKYPCeB71RggoFwSRoC8njEYyO3wVrKq
bRQoTIHu6YdKOvamZHTkMzpMj0w+KK7l2+TSO+EwzoKdbGzrymQu8ofK7Hb0aEBbs9tvh1y9jJ7W
+3YSfUatqe6N2NukYyT3nU0AJlalccf8nz7XA1WGcczUOcNhUV0Tu2QRGFA7IOcO1Z55T4T+dJxV
nzjUjisZ05Du1Xdj4zA/09IarUMSqHmdIr+L5AkfrZ81Sfw0ivs+zjAA1hBowBSLbTaywEzzEmBy
JJKM87emKZj6bMsfvAhoFFznbWm5dkDG7RyWKZwhRspR0Ovs2WPkbtqss3dLO+21UnmTmjnRn10y
31LcPW1L8x6y5WNr8zBzOhWcOpl1V7RuyxgNt50yzEd14icsIK0mQRBAuFua0MMkE/RUfyGZrRu7
5kgkTfh+WU2qdbtTR6yLJGvCrJtrv3Iil1aOy3wzvsvaub9r++GVcuwV0tiwtdR2X6jxB8ad0Y9m
FLeaZ586gzN8vEDq0LvHVHeQBuT94wzlLl7ji2By7VrZ8zxHc/ITYT6ZDUMg2xy0rTvHr1D4j7xK
ZOG0bn1RDu7QkY2qNtFdEzfk2TsiGJtS3ytQJBkE4hNhAIsYx0VPl3l74HUeyvYCkWZigPsCnY1u
aVZZtdtyxJsl68+ShpvapMz6kkHbl4qpBp34wxv1azuXRBiQa0DknpaH5QglS+b5BjhuFLTk/wnl
CDGquNeIMiRHZ0K8mKevOs2lEKdR4Xt44DZlnBMCo3jH2STIVeoFUEO5E2Lx0MvKT1nCMp6y8ZGr
6mvSoHjqY8QVaofUDTLMehspjMopqnlwG+NZNcQfem68qU7O7dubvKeFSzN4V5oJ7RtHr0K3NQnJ
4cDqmxh69tSRcdkUIXO1vSgRUsVyfuaNYNSsA/7WBOdomi5hIorySJ7bZfaS2MestRwsW99Ysj7o
Vu6dWZTf3AUNZKRXO5ZSZKJ2aKmY//oZXTrBARDaVNpr7dvS1z2CKWYktcCSaDvvStK+u9n0ZEHA
eEQ08khMkcqLEc87i6XbrdM8cEul3lB3ir0WoxTTDWd55OjSH5bTkFnFYWD+GeAvOrhs6A4jCzd2
t42HXY9hqgyi2MvJjSGPtss0EgtGpM+s6pk/KfmHQ3DFVnjOpUdBjhARp2Sjik/O/yHCnSkYZzzS
y2KEo6z65zZDlmF1I+iJgnycXjl6U/oxI/VBPhnOs91t8qLEBjsNWxVD61kReuETHBUf2mQ6rC/i
1FcvXertRk80mLkaUpeXg6FxWjP6CoCpcW8PfR7KiOlKi/0iaXmf3bRlcU1L2uLKz5aAr9Ue9pqn
2Qce2XpXogRZlOahVm0nnCcM6tiKK2YCThuk5g+6ZNHZcrs3RepnvZuVvY0cwi9Y5ENvwio+I3Xl
PXqcc+kdXHa2TV0MqGjbH0pr/pEjhw51M+EAXtpDKCLO6upgPSbpiHTEiBEiaz9jvP3cEmxvk03P
rxvPaif7bdnSIqP1n2Mb5Bw90NDZowO/ZjrWRzw4RzKLHE0P9QmRJkOYfReN7kPlRSBr6RElQ/K9
a8Xkr66tqGl/oP5FGqqBMBUUV2hMFOYFFTuXsNu33lqYknE/wZ47E+oO1H3KvS0OTx8/TUJnGKRc
JFMSDKfOz+boRRtWmj3lA2kcyIrncfxyHR2SMlooJg0OCMWomvcWkReFnQ27vFEVOjd4cfJMHACt
27htNDdYrCQLNdM6kIWr3zWaflyG7M0ah3g3DXP6oE9eQOLF4rdm/johDg+lMN+qWPk5DwMuRdeC
yUbNiAyHXk6dvmV9RC+EmLetGN/bXD2bHYm6U47JFxnZNcqUtylR73n3kY/BJvYUihqEUB3plS1Z
WQwgFGaic1aWfu/qS2g5GhAT5O/J0ipBnmti10ygRNSi2bVa/sSycDXcbjPZ+Usk1A3F5bc6Nn5Q
obLzaMjmdexVrRd/VYpbnxzvDs/MtKUQua9dxo5tSztDwoyfDQJ6h8mOTkS1m+nkQ8FBSVhB1OLN
A0jIqoXL1Y+kgw57WDPOlcrGMLk8x6qOJ1hC86p61QmxbWXBxL3r9qt1wzNecnRLeyUl8c5tGJsx
/s001C4KWkAkOCdqSVA9KXiEnhAYWXPmcBv9CTuCSThBxdVoIUAhBsGv9SQOmdyPgXRLOp9deyQ7
9WMS5DDrOq/COP5MnSa/Y36WP4Ppa6I+xUe2haJKSdOChO4oymEaKA90hbDj6q3xFHcnK915LatQ
bvYf0uA0wbFCCURinRvvmkSN9UAy+tPEAWrb1JNxVoVWHmJ3uDJYZAG2nGSLsuNINsh4sHeNrt/J
HOhyDYMm6LX0AcWenOSzYXT6TkR15XuKqu5Jl+Hw5Hq4bJWOMxFC8QAxOVUORycQ176rQBer0Ebr
dO62AiFzOEzG0RrfcrCj90MCPrmzpkdHUtcZ5TyeG/5L4ZqFZit9gyzJoNIcSEYpggq7tXeJt5C2
TO9tRJJEpEin7mIBDG6O+6OhYMxOT43BhCPK+xcLumEQz4gPURK+4XGhBarw0Ih7VXbMb8QdnvYC
2tT3FInGsWoIU1NmJ986NSQYKniSRQiohjn8s64MBMX9blCReZASda0cdoRGiEe37RffJcR6A7Tg
cbDo9WsJJdDo3mUMVrf1ILDyaDsvymOi1aDL2wygBvZ20sctM8iV/jQOswJhVLu3a+2HZuCBbVFs
M0hAPJYvl9zTxHEkQImudy+oRdFJGCtS2C1jSg53RY07zaPaeeXVpLqGn10eqEQoQHOFyrybZKBR
CV1UXEMXabovTeF9YDRXw0onSqsX6n074V9QxuvQgJuYkboGzHYMH7AIr8k4+tTUn40nL+ZEcVJU
zNwz2fi0lRnvrfi9qms/UOhUrAoGFqC5+C4jCv6e8xIj5Gg+SJsJjZH+8FpP3mE9sUx8VxlU9rAb
3OvSefNdBqWxKYSxKVIOhRkn5FAD6xM2uSM2CrCtwBmYDKeEHkOS1u9ciA1vUq16vMbehta7joja
pQSlSgxg/HOIV+cd8oblILyCelFdQrT48wZlnvSXVk13uM9eNNlmIeCQIyoiwX4OBUJjFGjrWLIl
h0GU4NMd/WGdYXnFS7IGdQ0QSowKlIBdZjZM2AWnRF++pKmo4UUkX8AvgVqs2OMRM/s9CfXUpA4R
BoqFe5lqH1miSaldS5q8RV/RzlTrnSHFBYn5ISeb27Rq5ygSFo3USrO94tVAYxuLli68ClVxqjVQ
dVWUIr9KOxfCRRtvkoIIazCAZhh3LUPozJt8aVSPJJCaWy2ODbTzOFqiCMkYIogaMfv01ECs3UVp
3AeRKl+Eqr620jX9Nf3DKbGr60n/PI/5W8t8bUMhYgUr5iNXC/RiE17wBUHaxOlcb6ppU0S8Mqgl
+21kdAwQEBfXUf0l8tg9GmacXodqOeDdeu7BJe9tGrh+nTOxjZq6xAnr3scEfBPGROvTIcJeLsMK
k5ntLbk0nuh2Lae6WFCpi4xTEic4lfIQSMISl9BTslBa5mka46vUiovwGrmvVY2azFJPS32u5zLZ
RE8yVQhWylJcIDVFsb0U90LFuwhzl1Y8YcdIwU9E995ZU+8Q0sbOKl5THeEwLCsDB4pS+EQBmYHX
59x/m44xbKhUChslBE1eOGubd1G1GekWhYvkeFh0OmNTChHDyy908YGKUM8f4zITnEwkaAvi3jY4
ZOpX15afvd6VF5hkh15TfiwopwJviqx1Y+J1T1uItiUQxrmPQUC6L7Mj3fv1Jpr0n6QQahvybWWI
vooZbmqL3SJcugOQNjyCJhPGG/5gunGAiwyeeRWY4zTuqtiiHANBWra0HArE0JRyeMSJc7mzhnsv
Z2ZbK8Q3MxKCbkyypFHEzQZojnsGhPA6VeV3zN2MHS0uC7VLhT+15mlcsRpGbj/31L5I5LVtpmhX
O6LXXcztZnIyuOCWxV3SJvXO8WS7MXNDcp9raEj0fAzZCA9zZQCrgsqXUAffM9zeW3bv7Ls5+jAN
T2Lgkr7uxpM/JZTu0PLhdXxb1BreQdyTVFK3m2zWvWPfyHhDb1oE6KMWztslK1jc5XcGxzwILmHd
fM6g/g+iZKAZuTVLV9TroC0t/VIZETgTwApVNb3jPPXBKFyX3uZG4gYKHCJvmtUilCsm6b0RBwN9
2UqLZ0RLh/Z8HR3HLnlQWnFNWtzSwk1AUncUiyLNm21pNpuk6u+EaUD0dGsRWmlv3bsTXoNEI20h
UvJ77PIwMhX8BEnkr4E4OrSUmTlppynW2TRQ6JPUYk3GyYjsD1Cq+l7FoANCpSEcCZeMJvr7POUY
NNgkUOtTsgTo5YxT1k5fix5fdUqKIsrIAWiqr6mT9dEbRhpWOMxDjoQ0CsbpSIA0cO8hqXivOJg1
bqXiLCm6bZHpn83woYixC9xkoEyxqX4dh2rVJCc9BGP/rS9VDjcjkloZ4ehudG5AU0yb2W3sOzo/
gRA8hQYVedhG8XUoDG2r5rg77Eg5LQDfN3EZcj5Hrz7J3TwZ02lGAIUF9xPNMF0dWX3rk2yfsiK2
juCc5AQtRg/IE6GCQQaUqHaakuxELa5zjY4/ojE7gWwKCG44OoI+DYmtDxS4geR0wnbnI+WSq2YZ
c09/dhsO+IIbIfHmY1UMnK08xLsZvH3NfWXnB2epcu0K1dkKlm+fxrBysBlDw6MsN1nG8kvXVRzL
1DZ3Rgu3KC8k92ZrBqjPQUMaWuWTvkBurSmOifoQQ726mo5yGoZe33OyTLZZFk1bpyUynQYDygyg
DL2LGK/M5ieLO16hFRbYWXHfr84Rr0s4Ly1pMA0xNqG+3SOBsAPuIX1vkNoBA2N+4XhY7Fz6SZ3X
KNvZpiGBQT/F8RhniJzTE3wNbuwC1d6ca0SCRjMVmw351/OSTeNFBRpx7yVNIPaPUvkyxrI/Zy7U
uyx+12NWQyVlL1GIrFINx93h/bsjZXrcidmNjqq6RMe8HWjaDwasN08LUByR0lL3JXAMT/px0Qzb
xvbKOwtRLq1w8R22/Xg/loW2jSS9DzexnMBaOMsWBEcemGWcAGqX+8ZiAokwE/qI9RaVbHrS861l
reQb3LpxW+/SDKJ/VeIn7Mg3uh3UGzTdFC7xsS5pmYnke5+TTh618bfSLK9rQl6lCXbj2c78IUuu
FYW6XwilDov5hDA1DdQ+4gYHqikG8zlaiAxXx/moienaqJkV6mMDYo3jD0WdhBWfiC509IT444WI
DsmwoVAye1tlZuPDgYj2diUoPhaXh62xh8UARAqpv6R4foMC/qeqJ+lWjpQjSv1Tdxr+QKFMgSTP
MtLQL4OWCtlY7sqkfzGddAZ6mPbHvrIPLkGhUicGK/aUGHuj97QgmHvAR3FQYTiGC87BE8EGG9pH
4AlI+wPj3m+cApGV1dpq0HcjzahUPxYeY1c5RBeM9/FjIYaLMijE62bTC+CwRxmhV3LwXmHQ1bYO
p3oOngfSz+mONNF+rJdvaVTnu8KcvreNxPXfQABPHZfOUhO91kb1tk4+GUXxBopX7Bcsjob5vUue
VwhZmMc/u57eXDdO9gYD+7GPeg/aAYyiceBWrIhLUOZVkKJGL5FxtRvWGvS1yUZDMNQmC1wDWqfC
sYajIpT3cjYi3ysGwf4hqCZ1wIxR4SRnEyOWPwh9RWssj5qinZI0rn8Ir34ljSAPUYkxg/b6LQdn
96jUCVlWQtj+MiYD6ei0xKuaqRGJX8DCFX3ekfNSLGpCrxkH8UKfJkileyl784tN3j1Zjpc/5Xzm
Nmn9jtyKYwNClwQEDi5+qBWEHzZIeZaT0q0ZMatgAF8pX6gYs2jFSUWL6Vsd09d2VEBydEn22Gbt
m8ScHosR7AHtN1wqUUo1PQGVhqqQMCZLrlPGrJo8jJwl+jwzbSAlQsPtabsEitlk8VLLpxlotpWx
uji8wupkPcm1uUsITXtsHJewYEMZL/StVN9sp5dMjt85SB2UiU6gVLCQS7c4K3O0ibyJ/4FGhIg6
Dltpr8EdVT2tyfAXYwFnJe2mvExTtMUfvt4lIFjjJm4PBrmTIqu26hRdOfW92K3V7+vASHUWHr1I
900OCrcZsENQF+GTsDgjLx2imCzNKvoFNeBw8Aka1dHiGYsPXWiXujMZDCbtEWMuYN633gaaAQW2
aeL7XJGyA8tAWt4tE0t7lGPpzAdl5M5XORIO6jOowlUVCfnVnfs/FAscpxTZF0nX2sEZspPdR9WO
FHSxMxxqGIIByW6VIxkmABV6R3lAqvaRdXoe6HP5Dl4L//vC78dTBQVvzTd68IYYETZNWPbhTuVA
SxXjqhdwaa9ImH+QZlUGRjd8G1PP3nU64kyUvfmhVpgBOWUFKH/ojkRRoubqDlNHXLo1l+NmykjA
UyLjztBVJOIY4ZDNowkh3SfhWgd8JO1R5znT9axyabHHdkcdkVMwDk3zqOUYU8iBoNyMYt9uYYF1
RnIYkX1gWTtlcfJDlJx5G9184jaqSEVSuRTKbA9BgpEOYKKSlMIwGan6srhhk0KV7OtWRDM7ccJq
8q42qZt7ZojMhAYNwYjy1JbILJtuiPyR41APWsXrjTbsEKiG9AppAKUHdJAyjIo1zG/89IwKxm1W
v9O/BL3BBBsTId2RwXE2tV3TL5+5xSPE6Ru4Z6PPuRTKW5bTaMrUT48jRz9lfaC14knv/jdH57Hc
OLIF0S+qCJiC2xIgCTp5v0GoNRK8R8F9/Tt4m46JiZ5pNQ3qVt7Mk9XFaEeUIbI3o+OVl8WMn9u+
BJuVAmUpyOwA+CrkcfDcF/6Qp7YBKBehk7XbLwPfQDhVUEF+Uu5pO2q4fSVcnTAylXldwoesHBhr
dJrdKekES1SZ0x4uPqQnqf0Xa9kf/dhdmACIYmVCcx2vT2BJ18ZnzZ5L2UMUlC0XPb0GLK/N3JAz
HmzFyDW0l5KmtilddoP4iM1V54enTiC3uFCRkQYHg+ZzXPi57so2v1uFmZzJCujBmACUpK0FiJFL
hiiuterA+uzXxbV2Zw1/clKXovFGH8/jT09WZXSYo7A4wZGNRuZwR3Z7N7Ze4p5aV2m1xI3MNczY
xNklWLGSp/B5OwsNiukPaMsoBw5ZXbNgSKZqPHCQqc6Dnt45Hc6nvMcFjVj53wpGqaXBweEfCIpR
RIOTXLsYi9IAObjrZVJtcojjDdmr21HY9+Z9uegeQHat3Y1Uttyn1GHvgKmxC64Sv8badRqk3MZt
seMReqABltXVtOyWZdgAns0hWvFlIfzeY/4ZjkmzjJfMOjsJdlNZwmLN65FXqGr2PbvGa9S7YT1O
iEokcAqDi2AR9xaQuuSpJqngUw+IBjJBIKtj74mmrgtwkedlSK2r6cWPuZakQU8PViF+HafGNrSF
R5YI5QkZxGlWiS4zs4v2pm9OdbLQZJ/6wU2YkLeBoU5QAb56DcWGpl4IHG5xlyWCtmC6Kfbm9NMU
bnY3TLRSRc4BpN9nJe4aO/pwhNvuq3wh1FD9pXOxX8nOXYraedEIGu0tRZOza494N5EgbwvrozFb
kaY9PZxbUrTjonkBDz84Q7H4N2vqdQEo5msrQSYlCa+nGzlU1kPgjpW7FxAgbak6H04NoxJ6gzZo
XOXM8d6Y+4nUoAZ6UvCcVUiZ4TKmJ64UmP/m5nng1npxzX2PRkOf3JZ1HlHx0pWlUEvpQ+pSTYlL
FaJZBGuPMqixqUNbDNSHoiNP5vQUVd5MOKg4WmMBB1Yb/Xknhmm8o9xyqwiNgLxuhvqMeupdn7sn
Sa/vY78i3m3Tabt2mLR6qWN6Uo+V6xoskIBwU60VrmthhaTOSWgJBlzyCM2prIAwIJr0KMWcai39
PyGRzGFXD+ywbcytJ5b7GcQy8oLJCw6JaUcn6jfwVbZJTGKG7nzIxZmCpgaDklEkr/p5ClYjXWE1
eEC/od3sGsDqDALdHERIV3R0FB8uK1G2buXj0vddWFvC25XSIJRvjwUty8twaVJg5bHxvsBQ3s2a
uOj0UOxWQmEVgMlblBj0YaXaqVTGXRwZTIsOerH+sQAsfYA2Eocdzn9yYEw4TqF/64i37FeGc65T
mLTIItobJLS4+l2p9ELtsupLZZN+XpKEbW21XHmr5sv2AasSNjj4gDUwHiMlQTRnY1ML6B1MToJc
vN1FxMfZYDPa9v1xGuXZcmYbs2725nYW9vQEIDmvnRA160ldfUBfb+cF3X5x2ofEKMjppGoXRyLI
x1pnyEFId6iUxxd6MiKLluaxIB+ZPi5r+2xKJ0TKmfdebD/S7iqBX2WXFqMK30jmAWnQtCGsAswV
JPyFzLsFx53djCCXgdm92yX3YuUcL8T4bnWSb4JTPuGb92fdI4mBw5LNrfM1VhP/x7oDho4fEm0T
Nha9XHzn+F2Gyb+fh/jb7AjNNu2nJzi7ZLKCQI2dv4aLLiUCWBQT7Crr9Kqv+GLLtDqqZHoZsOhR
l4UxRhmV7UcFvQcTp1Y1mUsA/JfIe5wGYBJ4YXruv1MSWlZ2wTfYnupYYAHuFsjovsZ/+YgeHcaD
ox9NzLY+XM1rXOWGH6f5i+ct+ClG8rdYn/2hbx89gNR6x2BI1ytcs5HpnQbZzzohQe5kXcOXqn+t
FTdwjugyiIuB1iUmyjGP74s6uod4zLhdp5iNG38tGybpAjVV496QZS1aGzRzFx2HzADepOp7MuSv
iaUFzcDxaxOeHb2IF4+OBCCKA0U/nvlTJiw4utxFwXWwFMvfMf/D0f7UptM9VTirXzKT7aom/y/J
DTxGM+ujCV0gtmg9q1KRh1nPkzR2yfTrBQ1ijsdJZ+E/Ny0+l0KdQe5stHZUQ6sybwm004e47EBy
jLMsLnIaiwvxP8ZJTvNDaiC5AkLmL77YrJazO1y4/ICUMWLIGgecYW68dQfzyR1sgbbTFchrZBYk
wcZxek+WL3NdMLV03g/MeAbe79LqQruXy2Eo4H33NeHGJsklYDnM4XX/L8d1ticX8lWQC6QIdTmV
qBjZCgEVE9vk5MMpgsmaawogfeb+i4G1PLaTfMqkW+1WV1W3wirH4zys/wbmt2BweVK12Xnhsnn1
0oGRYMqeyNY9MkOqwNTUDzSH3TKX+Z2jF/GDVFRrJAKctQckxgODxFVvsANaWT4J63XnIm3U0zqq
4Wyk1MhrEyKFYBmyM5TxLZP4vyRSdK20AvKaW5fYwvU0SIyJeMPUiB1gTO0B6+Id4EXvEtv6EDYD
mfpykHj3elbVK/QFiqVDKnz3buIe5xZ4S42It2Vi1UMO5jVbnbdoncU7kg7lRh7mFCaOV8vAslVq
MBjTVQ4h1QZH1RZX1Xi7xmQ55LBgXLItutJ64oJVYDKt4Uyg+JyUFXN3PdEHQBOWXgzuVWj8hiUa
mnPDVxtKvUPhKn9HpraWYArmxvvVoThstGZMj2DO+dLyf6wbebAIhvV0wUEsflfjYANxqdK9k+gd
grmTwyox7X3U5isQkLoOGt8ZpDrMvN3MS1oemIky9lTsXclZQdjMouYia2xSo2xCpHPI8K7Gu23O
L82cv8C7YKMzOjpoZVZHhdp2/cnE7S0mnKxVPG4qAm6tcqK963zPfWtSMepSAeh9WgrGWWVgFJrs
+SNuyaSsJSW8VjkBwa6cPTvHF4uHMkUWZuxD9HZPIkkCGVchXw98HFV8IXE+HZVJ7UiNUJbM61mu
xkAnSkqdAA6+OqkoIRTcm6BHnlKR4Ml2pXeOUQcOyrT+poyW9lVrGUBS4PHV6hxns0TV1/d11s70
AszjvTkMC3WUo71bVj6xlsd3WhXdJa04dLiBcFq0OvjX2fSCDPTehT/Rl1Wrrj1dJSIC8VXxZYSB
QL2nU9wWDCA80pAIMhu4eTnqZwyPw8Ht5p+S3U1rGHcpDe6Bvs7E9LX+v2I1yAmN5XLtnB0dXnwp
wEigVhnjji3bfS5iEEOTdyn4yaBEwQV1OTj6Cf9RSVeUhs8wn03jwU14muqZCe2PlOkxspGZe7c6
ayzLp65cgrn2wNWgmV0K5dCUo/cvscTkVbE33De43naplwyHqeOAq2VMY33GFVYC7AlFXLxhaYD2
o2t+OsU4/RbQZBn/6yRLNMRYYjEuZh8+YARM0pit6JBC5tSicgqj1SJg5bI8zGRaBCn9yN2cvJO2
2S/zLO66Yd6XQjUP0zzMzGFxHk728iwiCjtSBy3dGXqEDMnLMnV22FEnT7xp707ebx4X+p5acKpS
WH7x44c184fSZEGIkEgcxBIRmKZB9HXwCGXzJGdf2O/cYkKnjeGKk1EzSBgAD2g7sB820xvxml1h
F+8tMFMgwBZPvzp/lXGYenRy9tFQYd0gFrouW9tELFmDWfLUzrz1qou3pIhz9By7eDXH2oBKRN8q
X+kcSENYjiFgx2U/Abj0k7wvghw6XBB3PYASuzyXHUWEE2nMYDTy+DgZVbYrfTjTeELHmac4h1M+
XxJhUfe10rlhsnvnOwmyk72/uZ+aFMdbnCJt05+M8xk01+TbuIO44jioCcj3jabU1TRe0nITntf0
QuQv3ZemmVxtrsE8Lcor5V0/nRGJvYH/0J9AI+0h05406P2Hum1HP539LhmivcfcfVaFR/dJWtD8
FJUH9uf3Ak4liKZnq6RgGjk0pCqEESwTeO2qnNreyav3WNk6em7BEVjUFcO3Io5o2eZbNMzfcqCH
u/PUeYxVe2EzpJ3dkjFyeaVAjEvuwDJipGbRiZu3RmmYicy63NMEFaZ5Pp3MkdR1Ll7jJD6qsaue
Cd3uV9buoe1g+Rn23oSBr6MYAQls6Y46vBB07xx3cMqZM41B19ce2/ZX+uVgRHeYN70VbJqRA+Fa
Wsx4Ro8nwhhrdim18klSf5Vd+RrLxj5zQNtna/sFs/BbDcoAzsQAUEHxjej67D72jl5FVJDhS/cR
MY2gtQWg7uixtQcjmKucHihSrXTJcB0BfwXaPC/2OR2vlzhyrubc/8c14DRPlH6LIUfcAObK/sv7
NUdu/xRbBQbSLkvBw8iKeU45iUgaLixGeomYefZWLNZtkrAfZX81m832wVKsVlYGbXq000iqkCte
xATHYhzF9DoPk+MXOpzZ/cBH5yQynMKZcnQMLuY+mtW5oOXtNidSD2Gw0ng7YqPnda9sdptdzX/o
phYNBAtG6mlQAAwjdSn76s4ZBo4KMCrU0T0odtY6JZaWlKirlm8NRsdJW7oHd8ovBcH6vZ6h3zhr
9bao/FOCgjzy3Zgu5O76ANt3v2tX+5p6+hN7Bkr0EnF1NPZg1C9+eukYf2HDiO0lGL20OC9mfUsW
i2qOWZ2S6VlLVwGjDlcvZieIGTPzulT/5VR1kx3rNZ82AG3nSTkfC6oSfHdJ1HWLo6IK1m+gUs0T
tgVFE6prnCtahhj0MkwUqLU8U7k3eW/dyszrTp3agcL5jGfBBS9GKJt4sEsVLZgEshdDHzb7+mb8
0cTZZdh3rSJ00m3bnDXMg+krd54Ba+RNZs77Ygo86vbrmAkKfjpEHJB6R7ex5R0BpX0Rs4xqx/if
MxktXaIQWrCFsO8r6JAuiFceV432T1xuXxF2euymw38u2OWgYTPe2KTDZlKpQeWlsAHK6GNcCKZb
CR++GsXVVmZ1cHwgXfSSuc1bu/AozJxHpyKQO2mz7nMvAfbscP5SaKhtjir9gP2fAwx62NpfiLGI
3SLwAesL2I0uSW8QT1rS8Qf6UZ5ZKOKrhCMHw1wFfDProKZZaccEhEcQfX82clQ958dG2ruUMXJA
HHcY9txjQVg51Cp8um10oD1kI/9wk4qbc7UB3zQNa/pmQqOp8yWxvB/HU/MOPBNn4ECCMId8xkHI
vTNd1ps9URShebSTaltLBuyQNnATDWtMXBBMdE2W/FGxn930Z2zSfsu734+ji1/YS9ixxEzKAHHv
akTMp7h1wxZX4QjS6kV/lJ2ehbaHJ0XocB266EpFBDO3IGyyeF0IE/EnMvVipw/AdYeIxMlqs3Uy
9SG/km6U/trYX5bHqjRK4LllSISVBu0jc4CwzB0OxqJ5XvEVnY2yx4hSHGIXi6Rpmck97+TBIKmi
GWv7z5Asl7LpVUlbO/Yy/mx1zaJrYT1b3kJWXP/Pgv50bHrRhwCgnQPqFt09+XdTY5+W2viYjnT2
jDLqAGjHHBX0umlVtOEZB3x1GPwoN23L47c+aqfJvemlZob6zLzb+UxLPyOOHt9Q3BfTNLu1MxW1
OqwThgLt4Opueekwk0TtivLXXaJB/xMCJXDcdjDwEmoupGYyYpafzWofNfI/bkX0oWY2kZ+oxzcf
s/+Y2uzigrf3zehv1jYKxkLvF+JU4xcd81mP5u72DdXUXGa2AAabWazUScxYbRN0/4SAN4QL1Cm/
DwWWY8PTcSHwa4Cp9KXOYQF42IPmnG6KYZGX0eQjZcjmYUxy89zUCoIm3KOd5tRvUsXOha7Wzu+4
SODdpHgT61V7oqP7riRezs2zujOMEV0S+6ln6el9BNucL/JmedfFsXcsbnbpAThD7RccGHur1l7z
qKC4Im3/pBFCqJ/vytK59e50sM0eeEqTPOTdgEya80qX01YczJnDzgIbVyw1KiSyhTVolNPPxy6h
d79YxAPedBszsFMRI4sZcEzJAp4J4KzxxzhTjl5OeMK1Fvd0imUhsrrmUs89WSOUZ7df7la7eOkQ
+ZOcqrpqvyYe9exR/zyMqx70dHufjLjZpza/Y6qRXmccdGmWY7mJjlrClbjQKnQmEju5nVaUCvE0
THSWChTeG0gBFNOShspHW+MOIr/iCEgzy9GHbMgf1orNLfRDLoM6ye3cSG/M8iRvDLzWNAmsHGNF
dkA66FGf98PE0zH2xvRGf8Z2DHT0tnfyWScoEKBV8ICOObupZBgPUr3RqIwLSqcgzcQZXMDMnovk
IBxm73b8m93yP0TlkrZcJnbNLSHk43pMhXwY8MAhspm30uT5Kjj00k29RT4HoQjiBXuKeOUM/7bj
+c8cPEWMniveIAa/N+eHtYHjxV3iE9hdWMXcY1bWubuImuBJa16MSv+Ny5SO18+16VmNps5nqrT3
eF7ooBnnN5Ui8ky9Pl3L+3ZTitDvQ7cyvibBzq7+f30WCYbcducj55g6dRXCZqV/RE3ZhCa+Xpee
SVjCZK2qa1cpsDPCnnyPadeKcj5NDV3XZiLrIB8YP/qRO7Dt8VHBuVBO7itSN86xjC8XbGt/NOaO
ZQTM3wknF9LmjDxIBjv3uKb32QdWIt9JjPbCxsfPBnDtRTWmBzl1zQfoj2TEC3NzRHqXd1Dc3DLT
togKQo/nhqu+fmqqO3l8EngcrfNeLu55NvX8iLILeg2rU1OucE+di6Mz9HSd/e4SC/Qm3oZRgFkr
BlEfYlJ7VgzUtafqHcA7/PhoJy2mwWXh4CpHGqQnuv2avnU5+9UfkaWSmz6VkU5aU0maiW93GN4c
DjEKVj/GqPylB88MdBo/WB9dPK7O4H6Hy1jlF1cxO83ORpwbeg2Akc+FR3DdSwpDZ9nXPhCueZwZ
RA9cHlM+mvbJY4LpVG3dKnsEXcZlcrWPxlweKCrJ3ovcZ+SmltIqnTO1Abh/euOQ8IxCb9UeHGHf
e7I656AN/LlZIz/VMCzkXn6BFRvIYuK+Y4z8sbgdax7wm3/xVpnapywxAaJZcTiFXDs0SJQtzR+9
OrcLjk22N+5+kXN+9Mz51qVufZ616JOi2LOzxM9ZToLE9vaJokBCziwIst/GnFn29pSAru1TRDjH
h4ZHQYUVfVmgfXdT1ix+X1evlUtOXRI3W+f2HieU8pu1Na4bs2+3tpt8S5zFpTDIqT7o9hJhpnt9
0CpWqfny5lQsyWbNQoUpqnAuYtTBad0VVD2XJu7bbiSFk/dsdhPEySHeHo293uHBv3aqzTF+bYUy
mfqnIzGWr0VmepdRmQ9m3d+z0COcFmH/9PomDsZGby5R00BUdWsDkAWckazLH9JlsA7Mo/wxorgo
ixiJ0AacSb12tczlJjcTa+yKBJsmd1uc7eyFUvM2usuDGmiM70m6AGl39nPbf47gZQ+6FnH0tqcK
ms9htZwLILOY9EU7H0eT7ZilVvxhi/WazpAvwCOZMDmmZn6boNgURslyqCZlOSvjCJuNr62DXw/n
6oFQBHGMVTkwT3Jr53SZt/tOKSu4W2LvACLS73X2MJ16oa9w06pSTkDIvIYkRJUV3McX+g0APT5Y
C0r11G42hfG/GqOsX7TyL9O2y0pXCdZ+3BwNue7Al8ojJpIve+JKaCtINNPohfiUPb+P1jRMyBqz
KGsxbTs2X++M4PBq9XQFjsUTsjOeWOUCbxVc4YDk3tLOas6DZn/SEbMGgK9RE9lneJQ67Hn7Odx8
3d0iU4131m2kl5K7GzYvVgvDmCIYeGVy8JqDMvAQAHCmbGOsgoHUA+8Ez4P+BeZRyEMG34Ybczte
2ffYafNsG4u8VTTCUUyG5/EnH9MXXrqQn19geEaPBb1NTow3GVsjkqeF4ZLZgce+S1H7OA/kZkRo
VITZGpAPe1p4QrNN6qcmSQb29AlgcQPydmz5Pe0Q2+2SBFpj3YY4P2Anem9ScY8DhrKhrNXgFOeM
ajVTEPP9JUvweXFs74zE810NFQlPMotlZuvHaIakPXjdQ241RbjgBNcmcrKz+GjctQu0okcRg7sG
I4l+LMBAAbPFAuP4OamaVzmLR2wW5zUSGbtJ3nBK8jS+saMQcFPlq0MTKFciZyKuYEj34Dh0Koil
u7mi00M2WKuF0jWZLOTlQIVME64wwy59tZkYG/HkZXnmNxjIA9IuEEJak2XKRHUQHUnRP9tRGCs3
Q59BdatbdgeAg6CjSvffwq36RDa0Rm+o3i1qdHYElsY9y7Nav/XZeljTUrvV+qc2sSHdBM4yVf1h
0EhOS17JO5WtQM8rHMXkM0trrvyhOlDSbviwC/e5zROX/Ep/X9qp7zjX3B3VU1rEVRBxO6qk6WuW
9+70hjrUm0CNl5MdA4XQ9LzVFA46K7NkQ2RzJGo8Qf9H2AGj3ppZIDfPdmXywksq1U1PhrW6r2zj
XCcxQK0NWbFmk7lbbGTVeMYU6QDQs5v2XdqAayhuuc9ycSmSHhxL6+k73tpNYXHCRlbdIzd2G4WN
Pz1973UKZjDpfdX86Udjld9yZALNaLTDeqyfrEE+lhsZqASUjfdtBUY0LcgoGZGTrvvQhuxlmCkM
JkBc40l8nSPFLCa52WKrZj+0FjpP2opz/Y2bF34DXXsgjt5cJw9fnZMKtS8K7sCNQc6xs/GyL/UX
sHO6rYXhMms5fKJqAvt0FTu9xzIulneDIl9ueevvdvcqKK8irSV/BKjlI5WunKe19rv0qc3pjzrf
owb4+bAufhXpI2lPM3C0KTk45sIzwX6Jm4yevf7kSOwSbEPu8VDh35ViV3KZRkB0/yAWfNXuyXDi
f8jU9Kp2EYf5ar+SGLQvjWhzouX5LekQ8LdnCvvijG7e8qRpeXowchOObMe6N916DMDR0fzasWJH
zLxtSp+zYFHvl/ScrcLamRmdjw2OFHxf5f2SFYieEh4XUSX02/rYCf7CGjVHbCnEIyYMjCb9L9te
jX6X6xJZBoUrxD+STr3ShGIfCNntidsizY06K5RY5gh3fXNntcykrT09wXGqwlKzjpJu0bU3ZjSR
+E13kuUkF3YW9RZ9V0nxUKIqGS5xddg63hULs/Rn0ROOTnnDpOkyO1SWvcuHLGa6pFxuwj6AGYaP
nGftyomoStyvgS37Z7kEVbbM91NsEgulqKtCT/aHFahh6hXfU9eeZ4/UP8uUy6Kc05C3Xw77HjuZ
3r3Ue9Yg4vp0RcCHZxxIqsIOqhFjvXL+i/PeJ5dLP4FWZCjf5cRPBA/BxbvQNcxKc03Oh0e3W1Sb
S+cLxBILZ4JjuE+SnU5siYrm2TykWN8XM8VdqvmEm3EG9AD3xyKsYJgeDe/RkFYAW+8DjYYkufs5
ptsD3JNdkMSfqnOHwCt6fsyR7dWObjoFjantAhmxBTUaq91j1i5OOsCcqHH60PPaCjcesWOWs5Sy
Ddx85pTlKyufXOuIdhiEcEx9fc4Lki8CI+hubQT17JvlLjk0q/FM30WOL5OK2/qZDOP7Om3F1e2V
fIk8eJp4AQV6jp1uVxjdGiDRSt9GF8NO1pxpQ/uKqqi/ZHp91CG246MmhMzbzAEC0DNQXfVnA8/O
+tLbGxH2iQp55zi6ln0CXgwlSaP002j+eG44uO7pmkyxWgSG+dcVFtlxc0V0m+GEOcoBSrBFz7uD
apuFgDZX++5f4xkicDLX2SU0A/jGBOizEMahTWgKHD21x26u9rgz6nCuOfuXWjKU5PG724UuGfuD
V6r/0ga4Wrr+UsRFqpy/60qo+qDZqPOqWFgcgyfwy3Q4MAt92aznwpT+SrQPiZ/U0++EelKDlxCL
F6xqEWAS7bWMhxQTNfIA+Zqjorxgly74Egtnfsz69WLWsjrlU8nL1TDrLqL8NvXPuMK0LRRue2fV
fDHZGJ7t9kCdGnNHw6iVvAr6hNeeXJhORIVaa4H0G1HnrcxrRE0bsXzjtYuS6bDSkvCS6XPs20RI
wJPEm71p3rUSZINRFUUAxG0LzPVbfApCh8EzzSvTq47tEBbStAev331aMhVBvbZH3U0/yHhGqhih
PmI8yCNadPnOToJPZ2962ApcdtCUhGle7e48bfxG2PjnFfvJrnQiwZKPnwnJY+YmNMy+UXfvGCn6
06TEezbTfGhWQ+s3uX6IsRwlsKoi51/F6rIxTO0OdNkt780u9HqJjaKs9vPi8KABwFVaGDw7MjDC
tCufh8v6aFHNuCMFyWMjOnlpo93wzUFzestodyWBmHs8cXCsS1Pd2hpfBwb6H3B4f3bnWox3BSHw
prvXYHPYpiAZYY839gqYeYndSnLpXMlhzbo2xc/1gj2BPTD7rnhlJZglHiJMBWRPlM4fTuDx3sI2
53SGS7CNmwibuDOAzFNn4V5PjfU389R//I0ySOOCVx3TSDzgaqwTrpqUAeq7TMQaMTAQCaoD56g3
SEHJaKnTXJZPXeclh0Hn2+EpD/luDsAo5Be5pQo7UG/kWFJR34TiVmgs6ZXn09ucWXYAHexnbD15
y7EwlVGxXgBRfQ4lHovMJIZrLeQ21WAR9MzUb52xEl9S48oF/6OSg+OjfmW+EM47qcy2rPFuVKvr
Z/W71KqnmOv1mWd8oNs7KgG2eFyzx5XCNlKoo5F0r013WAodm11F02RsWqyPGBsMr/wcncV9+v8v
Kd5rfUUimnt1II0TKNSTpS5+ikVQZKFHEomB54aRE4wSLQ+CNBfPSnetkGo1Ho+Dox3xAzxvrXJr
SXpwYpUC1sBkbExF5ndcwZHsTHGGP3Lry3xELdaeoriDQK9OBpLhPirYv1noEpch8WCR1oKNOEMS
ViI9UHXvEAWh3KWn88qKiuaUym3aZ/2dFel7Z3Tl/egM/8E51aGL+RT+4teE+cbDriGhnMGm6bFs
HWmWwt9DDQD+8upJG5c/HrXuLdGcr7y30NoNQpNG74QjmntbR97JhEjdZUwumVFmj3VRnlbI9Vha
EMYoc79YehfBOzAiQpwDvklgL4RVKfAR1T+1InzZehISR9ubJayEWp/wEtQ0wfFEUUDhnKd26v9x
ngOVA7IeX/O+Tq7Z0Fj7ZdSIc0/mN4b78mzO0Wlm4WnPsUeCyyLbrpXtPmdL4ZM4BDgaMU9Moh4Z
2GdMhKoPQHQOx9xiwbnMFfgST2NUr2uwz/VM0o7FlGm1t5iSQ0rC6OYNyfJ/VfFK7AxuoM0g4Ee5
jv9pphxx/CcxTt6DnOD8o5neYlVDj1fxnY3p17avJ6/MYk3xRXkyMB+RTBoIX2RIy1ZVrvuJSHYw
j2oixZo3+yRuq83Z+dNlL7lmIr5w9w6IGAohrwYoZk3H75XWBU0XLgZXnTtBKtOeihBM30l3NKl/
Pi3MI8vCsmAg1Qi+qfdQo6y3ePiQiU04J+7jx8ni30ZcToMlFqGZ0hbZmc3L9vQx+7vejN7jsp0u
rCa147K6v57Bth22JubvCc3cpoQ7N5cXMYwIfo6ZHxN3awEFH9GBKTKZY0ZvWS+O3X1E/TLhNMic
MCuiD+UU7Q0M/btJ+PqwxRtkxRK0o2M6sI00v3ZsTEiGsTtCeEJkevTIClxl8cIi77Eths7XLZP5
2Ayaof51RWvdceY/Lm06ctvSefgt6j7yUm2vMmfdgZRnZaeGRwGSsE7IaAFUNfYTG0hFLo26p806
W3GmNkLkb4W2hOAajBgy0OA6iuFWfyRRYGC1BOqyuKkPjiQ6t/Zz7s7RjXKEe73pWuJ0Ir2lFRHu
aipzP+3rGEQhyBaH7MWDob0XXOeZ11l3dRmeipxJ6sFTfBg2ncjoY+tYmlFy1hme2Yew2WhZKKrS
lfdG2hM9mP8puh1Dl1cRE6Ei1shbfImxHvMpKU1MApERLsm+VH0aSByhY7mys5qHEbaCWB+a22w7
+eOQ3zHa8+G3zPUlsetvEyRQbZMrdxp0pzlvWx7CbkLEn7x0lP0ZGnCmuGqCVsduF3VK9+uSg6a2
AUGuywurLRdtio7MFJtSbN1ctUVxdSzsYmtdG8xRXPVmuS/ayNi7a/ok7OqtpT+OJIuq7mbLCTTP
/IQb6h3aFR8/R9UvskN2k858WgEXdC12ERclnJqNEOcs5mmMMaG3Lr+SIelY6eSS9zFe3h12Nho0
GpMWkLzTgSft2qU65G7xzTGyFeWwM2dE5caJ6ZcL0inV5uwS1c2PMvnwV4yXc+HdVRhctSleAgJw
OJWr8WHNqd7b8AtA9CXiM/wgve/xrCEcLU2eHSCKv+dmsq1KMNmB+wfqCT2tLhcItGREgCzwF+As
CyLNQJCKTYKwka72Kq6fkwU/Nd2c494AcLqbo5Dt0xgqfX0ZdB1w6Ra9yeLfUcvEUUTT22z10AWi
rYvc3bkuSF4KlR+YRzAw1ruiNj+wb1NcTG40WLv+Wxt5IvKVO/cbKkbZzj4BEc/uHSSRspnnQaw1
F2Kxge5VD2xUyztjltcZ542PE48vMsU6MzdLulSYC/JpJEZtR+9RM/GG4XYAQ6COk8CzlY4wVCeX
o8pBpbWd9E/ptnaCgBSudBSwMWBzUnfIOEwFN42UeEU3jKbY/7N/DTtBD7dWr3xcyXa6+pBBfdMQ
lKx0CvLivtV/IJEtGPAgb4N7/sasKfxVcYTPODnQuuMzkDmWiv3wUMH0pRyuhIrHrn9RyUMxVq+T
9T/mzmw5ciRdzq+iB2iMIQJLALe575lM7ryBkcUi9n3H058PNZJs+kga2dGVbmq6x6qtWJlALP67
f+6ti1QM12h4iLlVEWMuDxjus31oDVQr9/3KC81NNkBnQl6IUH5bsGjJriKbtmqS2U1SM6zRuuSb
tyxa2UwsmMl01l6PMHKEDVCNoRh/HEQiuuE77CpmuHNFfMqyP9yagNZJEwyRrWHfNpBXdc0r14PI
BVeFUSyGNK+3Fo8qi8maARNdEVwLLoxCbjChmIW3ajVYeBoldgLpfMYA2tddUZ0TCLfrycRuPFW4
SYsgX3ZjsiXflRxU1f6QAQr2WECPROWjg34vE5hknWJ6FIb2d6tnEcBgtDPYHvGW6L98dQ19a+pl
8FkLsgxB88q1uGGQMd8Gy5ZWRZeL/MDuOvU+b0np7kk4xLoIYXhbxPhFHK4FENuljlzkhPlaC/Q3
WNxXEDr3OLziFw92jExiUEOpRhfDsAqizt5LaS0VScRjL/H7JfE72nO86SZ+ohb3yUQH8Rqh5EcJ
YBMOOeelWVyacCgpv+HgEdnMrDtlupwWObk2Uc4koqFDWMITZBvFX2g/1RISSMgYflUflNGSwndH
wPZ+RIlUhU9AKkOSqq6KJS0u3cJLafj2W4NYO0PSSvo6ZBc0ZadI3ZWMmKE1VcJRsauWAPSwqTbD
vpvdTp4AY9KNO1IegjeizVeG4y5TEQm+C+Ik2jEt9Pw890txmTEJcOTOkoQsTzLlOxyLwl+xpwGe
EBR0hRaoDpREDzBIXVARhYl1hVuS5sRG40hGhlEfNVZp6psZ8xJZIg4xUdTnQYJlPkUQj5EC3CF6
z0D2w62PtmWItBOgRWAaQATL+m/ek9+qTtOjiHGYB/bO9EW5k6m34z38FdA4ucECuGVLwtMsGbwU
FUOcPDbESdEGwMcsV5Nu2Mv6WFLJ91im6U80c93sVv/yFXfcahRYedt4acY28JXZ7+Oq6Tu1XPxL
NMZGspxW7YgjPNfoE3QM/Ry6iIoepnbmFqHGGXrYMd/nxGU5KUa14qNnK97C6rx27UigkX/BeHQu
jUahtrUXZTYIvCWm+MyBtZxgoMng4wRk7zmN0XMlJEgiqqXTlrlAWmQsuhZ5FBcWel8rmgippsgm
24bwkXZ7oUjYwaAfYIIejMwXSwvPAs0C0xflxHIbehXegPC5Ys63Lk0p17JljDk1OV5VdeFUoR2k
hurkcL7fj8a0boLf2VgNX3rNcBN806LO+YD8yTTmY/GV78Ojhx6y3URYE4Z7OrfGZJDZiwoonf2b
dpdiFwC7892G9L8kT6zhawcYwrA6YNqV2qVA3K+5rQqxcqiKv1CxORbGxoKSMds0GYrE6dtE9nrX
6XxcRBpwBgXjsyj0516gcU5MhI2kEQt+HPRqY8KolQf7qM/lKtTIT+d+d6rFLy3tQLkY6HRQzvEF
x9NvyuLR8fGPoLq0q7Qs23WlD2A/LOL7effTgTQlwWDtJL571uIfx8PQjvUaW8UksYfoXJK1sFni
s9M3SVAaS+K55CI4gEHDWMvGoxLc5UTi9cRa9Riwic1sZwVP7qltswfXbVhQ1fAlOpx+jDWubVVG
678qWOuOih2XJzp+Kwe+CxItDu8xhS15j+yD1wjXqbC+QoEHKmzwdAe5u6cGdxU0XOsnKv9O3HYs
3ir/s1d++JALH51isu6Tge0rb8djRJ8OFzHOleVoq4PlB/z2GaOJ0xMLJAm2FuMboqMa7S/HmOIN
TkaNEUiIvXPWnwInY+srOdZ0m4FE/CEhNJFBqN0EQfw6TfU8aXA3Aw9sSZ8cCxLtyg512Cg1uAD7
fup2XIla81dekTMP+4yEvflUeZzoE6sD8lWMwe6vwpaxm4rM35F5ZiQ0ZgAGMdcC+Yxxq/EC1gNr
VWvSzJQPTwQzL6lMV4Xvoz4G+U9nIZ6FtGIDkgCWpJsNEZnMPUsv/sgtjgwY4/fpYD4mWMg3SUsK
HsjgvuJIs0k155Ub8w1fpLsagyoh+t3ebds/lLr1MDG4XyDfMMghu9jE1Vw1roZlWjlXYAO/iKmR
L9CCDzuojKNtpztaCsG+wPNbO7BnmLSxRoIwXTCyZRZgxS+67WN9dPVdEjo7ykt5lihzxF8JOsNL
yJ/yUK4mjryEb2eE9gTXJqI1hhMugFt953Avpddk7Try7tWJWrcYPrlOtIc0zd5oJCS9k7nUxzvI
eY191yU6Do4Tgx8oAr6ZjbcapX8BBFccp/Sl9K33oPY8lnsw9pH12PtdcE7wv2DMm5Fi0RwMb2bt
nESzoWsrGzFUNsRsYr965W6rH1PdfFKNlh2GHv8RNUMa1n58b8aAabwUd1mfooEGG73NrslAtgRi
6xUD/jPUAWM5tPFn1fzUCd+aVn+0hIYxLDGJxFgHGjgLz1VUU4FcrhDjUI9YsUBtWrseEwCBkJCU
PG0PTJ9ZK6BnaC+IBtHBarWXphqeBxPhhDIZWkVKSV0KSWM9iBcp5X23QDX3LE9oAuQcL92uW2Yw
nNZ/kbb1BDhWSq9tYA1zPbyaZfOI1M0COgYZG2nDXIJ/JnzNXiWtjavnxba7EMYbB6ZBh0bjoNOI
YWJUGcs52O1DWMAQI6pWLu3eg3Yw0H/XULaxt3X/NBXdxdOkfml19+g00522vvcuJsnpNxsDb8sC
2cZHCaEITfZqzyCg2M8z7qbRBmrgLODmPKh/1UGN/u1lwY6p6Alo67TAdIX/z0hxdLCvMznceYbJ
6Gea/aYRNnKrPUFKTZZ1pNnrP8Tu/xLV/H/PI/8b4fz/GXz+/yPVXAdD/n+mmu/y7LutPuu/gdDn
/+SfTHPNMf4hCOAZltAVRkNHWf8Daq457j+A9yvHNHShLOUI439SzYX6h8nEHw+Y7ZiW0g1Q4+zX
M9VcyH+4DuZx19ZtF2yNa/5XqObmDNH/J7x+RrZblkUkE7S6Ky3HMG1LB+Fe/Pq8h5kPA138ZTpG
m5BGtDduQhYPm6FZ8vagZfcQqQYXcxapDXwfUaroGclPgGyOEHp3ZnpsM/fa6NFD0cZXIH3XMBxf
As4Ho9udacxwCR5jZLIAe0gnuqUxpdBT+IpT/Z1R/R3dm2h7u8Z28FHgcTJdIhVx9ZUjEKpqWsOd
4ijI2569hFbLyQx5RFnzpvbghrP5X2w48lTD+V++vf+Off9v/4J5d/6XDwT7KMqb5ZimbSvDVX//
QCjnJOkANGEbjhW8skolp6njoKUXlxBS4zf84B7Hg3kfG92n5Yz2Cd0qSau3NTVYQpFlATNmxcLd
D11ON331MshRe+f88Z5MOcFX0qfIck3wELZgy0bc4rgEu+kIC+eqMOARF/HVIjbL6i7AnwZJfzCC
/GSIHxCF3d4Rgmht2x9laC5H+kUOw+g+DbbpHap4HC5YvOXdPCT0fwUFEHTWMVKTRrStLH7yjOTH
Oo97A2f0yPCnK9cFKU6mlypYQeSFCEh0haRyFh113GgLOhLFHQsA6GmgvWdqFdwz3AJG7nZw4Weh
nCtuuQo0LpusMZEfqMIVF8hNO5kVrWF2t/cALixG1ZVEmdGv28RPr9jaPoFIOyeJU3/9p23NR1HA
ezx9W4P2YdiU7ZH7ffPf3MyyaNc5QVur/i8dE+aM7P/b429Yti1N1+DRF/gzeDv/9fGv2enTwAfo
ASka3xhHjIBZfevFJJt0cI6DYPPNywEKY/7uyL5axNFcHjuQXOyLu5ubUL7yejkh+RzdTHvEP/Fc
J219C2qGR9B5OU1V0+9u/oc8dJrLjPgYZe0+Oj1BA5G6SJa+hCvt2/fQ87VtO7old80G6g++8mLC
PwrjipKmMN3kaRVzpc4tyHRwmuyMU/S/f/7l3ytFWBAMi44FwfLz53/mledfP5EAo3unu2Gw1SKf
t7OHhJURLuAiUG+wIZELYDjNoHJsTvTY2Qw/zF+GrsILnCDIUMznZqNwrWU1RhpGJ+RDg3VnyfrV
DBpxak1x8dLqudIEvJU0dZlu/ALe4B2siifZJkX87/9Cf2pC/vYVm4ag/sHVFX4Uqev/6SvmkGkn
DieyjQEAISGKpMnK33u9M61jSIWpy8x9MkDWSQ1mTTvoW/JK2OmQmvwodtYyGvLN6I5vNTOqk2jk
xcVsvxAlX/u//1GlNW8Uf38eIZG50tQNl59XGc5/Wo4RaFzTrnxjAyV7VRgxEIEg3YZhecVsgE9Q
ye4oJlB4GGb5x3TKMStBFl0PxF8on3OSQ1BYi7xqGiIGg7/uLdAOQaaBTkwsLPNi3NvYbTH2kxMD
7ubP5k+oFiC63AdTk/kuQX9sgzFfWRmeRP+xBwPP9An4oaG6e+T94A3UZhLLkz51W1c0e27UxPHw
iGL7u+Pb1HP5LI0RUlTtH6LkGdEgIEvO0IcI4QEXYbst+8hZVn4Cng+kDW1/eAMi+eZPzpduq0cc
3DhmBs7bJPYeGRw8V9C16YmnncD+LlKucqJ+8zJzFQDbdkKKvOPkidzAGZ9TCCNleK5/T1CSlzZD
/VBZs0kcsleKvyeaQedh/2WYuCMz/8Snh71iInbLzfvLd+aiL8XVzOWZHvTuK6jzDc4rfBaZ9VD3
dXzy/ObWBt7ZAWW3c5oQ5wXeOk8zPzGRr4cu7PfCSN6pb8PPZRchhgDU3ygtohuC/RgNb2XYyi9o
xtyxY+OLa+RPl6tP28NHSsEetrtr0aTToWq11ahgTcQ1RZyl/ulxf8/yue2PqejC7H0UpI6mTyN2
ToaVG2fCgDg55kRsRxSOFqqPgtjsYgBq6WguTplCIvE3XxbXqn3qTJDlutxYMI2M1DhLptOaIewj
nthVx2p0JO8GxEPmtKMVjUTeR4XrIt85lXrtbZwA2qKBCVpOKLcJ+8sxltXRnPRPav6Akk3VIc6E
QT06x95u0M9BND7oPjOwCbeX1/RIkMFD6QH5Q9F4qztx72TO6J8Xs6mx65haeh9tPCeefk2DB32o
643bZBenHG5NWtLG0Ogxf88yoZfWODvxHi+Ov+b/JZQwYC1JrX6e+69z3fdZR5vvJixjVGIkU8Yl
FD7MTgRbU0cLuNum7Rwd2xM+hbFBPe5s5kZKcRVt/XFGNcGOSr4zg9BW41ti7zXlj5f6m5Fp7BIw
duW9WTq+tWx4K2ZIX6bCgy37LdB/wgieoa/qLEQ7SL66yiJtNgKs1iOYVZMPAslwSgXPbia+zt2P
tcX0U81sYcI6bvyFJ3FTGTMPrXE/SWmR37DIkmQht9h3QcXtqSAZbGIXgVaRoyWpDKxbzl6c0vsa
6A9xiFopiD0lyMAMVV1YdqzpVvIrCxGu6iqJ+H+ijVODC+zralyHoi+ZKGAUKeNWoY6QFK4p700o
l2rNYm279U2mxU1oCXhyi1ipQnweBz3Zay1fPXWVh77geipzf6P31WMpavc4FmLdlRXlXLsUefc4
ytRmBApgiZ36Oxx0/rhWvGEjn+E36TIBAaiy6kadBeMimZBFyEmGMrS82f0z+H0HRXb8qLzxIc7V
c5EGV0d1lwBjEA6G4p0B9+fQB4ekdCveasiIUU2qB/xRRZP4mmRHywiMEJrBJBHPjnbWPHPfxlWx
1WOfG6nvnxWHxo1XhERJify0GIo3WPN4+Af/3fSix9gIP3xQavjo4z2iYbHLJ/25kZF2AS97M2kQ
RRnUIfHgEXa4sYvIpwu1LtF0U+TbUXf51vz2Zrq62CaGdyim1FhThZFudCa/zIAQpSDSJCuYIvrO
xctcOh4GQOWfS3yusMNxYGmJ+YFmb5vNq2z50cuo/Q6s6W5JEtK97n+IfnhMDZ2cOn7PRaAovQsj
umMwqLE2ACTnIMpxs5AYI6iIG3RSPqY8yJGKN2jcC2cgdJ0VsPldLfNXvdNTZzEyNggfaEj4JigV
4asgrLpyfcyZfYfU3yNGRnrqklDhi56G6uAZRCI9fDAckPSzF+KtyjoSFFWB77iJflynYs6e/0pA
+lLqgAQbT/pjPDQ3CAvTtpowz+odfFQTyW0RkV3kZrw1iTJx51cVBprgRe+tt8BgRERxWL+tdPXp
Z81J5u7XNFDIEWgEvuI0cNYA9rqVkdRPycBL6PIJ9phWlWF/14U8xrp3itzuDn7eWgrcDTiPSgXR
O3ywTIik/hTtC2vaeIkwzlr8QY0wMy6O2mvSYcwTBz5TiRuvFKh3/llLk35v6eaP1g4zhX6FYXHp
AQ5B8XY/GQszKWjOiW5/MSeToKDkvoNb5UkWWhi5JtkS8L6cm7nld+9VuO58Xx7sIHjw82Znq2CL
7QI3YGs8D/apN3j5cpNAgN9VAO0KA2Jt8tQZ1EJq/Y+hsFvZM+pGo6Em66+JDe64ongEUCLRAKnf
Ovkden9w0D7F6e1n5ZMEr/2fKjyWPcZHxh+8lsA8sRVCvioXRtPyRYfNjkQlKKTFMOrPoGvcxdBp
FAvOqozdfUdpHj3MnhAzdZdTT61IJ/RnNyUqMbUywFXxMyRIVQ6lfAticKy9TMaNhLCeTdWRKLJi
aXsls/T42yL+E0TpYz3uDFV+qTJ6IvFLdSmh0JYID45EDB72q/fD1BdmXeOkq8nBHOnq2Y+uVfsx
n2D58VvXCDmI3sFpgKS5dMC9LRSlEB0emEPF+4QJy79rRtqvMEqTyuZcRjCwHmrGSWTGudNtOsS5
lRFXZ9f/ZbjJ+9CQSEjdNMUQazaka5kZyKjfen3xY2fRJ4rBMuBFxgbJHlzEG7dUuGwAvy8yP7vX
hD8cxY+gxl/5uCk0lwQb3pRuKBap3b87U/5ax91jjJVpYY4efZrBa1nNcvMrUpS/ZCPMF32h3+J8
5ATR7Awjp77Cwq02SbYBaeVbS8UA6nS6dH27fQ0FyZJSMK0N6Tly4YKYPemBVO9uGFIPEDndldDZ
OgGjwD6q7Y/G4d+cTqs2JJGf9BEzjs+lhUbC10GDVNyZ7rGR+AtwvGr6BZ+uy0kRClPGetlGCPHM
QLlegq7Io27PNoRki8MsDsNNVBLH1TDNmdVxkEy6nQbpDtENcEjSf2phlGAwEk9lzMAcd8oevh/T
wxTIVKU/6702suW2rwF45NxnbFFoSl7H5LWlO1X6Zbv1DP+O0aOajYY86vl95psLSMg2UcSlTfUL
ol4+Yp7N916R7eJw/HKVdXPLKd+2iYXlTKoz9bePo4v/jOQaTzgE2QW3LJxLLC2Vw65SasVu/sIG
J7vaufypGWsLhwsgjEpsvNUvg762XdTgQclJEEO+u2def0RNBZw1wUnuw34pdcKF9X4SlVqaYjQ2
Tkwgmnipj73APzdm+IT6vQINdq8j6waM29hGJh0uRVtSc0RdfepzgbUBitPSw4lOveCTX/PSxVh+
tJjgF5vFfGXL1j5QUSOj/90uPY5izQekasig6JVdEfCah8ZXSjIGEwzJ1zzOPgq1nsiyReFE9VFX
QJjR7U8LpDqwFVwPZkRVfYI1OteevF47pbCmYObwhQ5FvPTU8IiD+UiWfxWEtLeI8hCq5Bmr5zfX
peeS8Ds8jHCNX2BBhUeVvsZBwPlzZH0bCFIyMwEAL29FLc99Tq8XLgM4owbjXhP4Lg7j5kKR25dk
pr5KB40TdFj9XlYOk4kpVB+h5HxAxVJR/u6gh4BbYj/EM8qXD2W/qqubVWs/iS0+piA6iIB5aJ+9
tTMBluJuhAr8y6J8i834x6FSGXxTTTs0MVBA7ESfw9+eW+AQMlzedhxbU/Cd+gkXeIwyRsv+m1DX
oHZOFrxlUX2gWdbkM8Ho3BC1wdGotPQCFJk1q3IgO7Ut9UrmtI2jXUGwikx9CAmmcz4NNZ6iLLzS
KviAHPeYRx+0wkbLtB0foxHEIeQ4M/xQrfExue3WxsQJkPqjbry3kPAJ7rBN6pBXRXoeapMiTTDc
/BXTsrqOiEPrVOfQ5uo2ZRXWsIzHcEnsnB4BjZRR7QkoZon14BQmZDQ1XeJAEgfCKb0kMnQcHd/b
MPv0N8yEE+KHByyEACFVcNYVU2BcSzfI93vBWQU8ufhKMq+ir/iF05pazliMsfAd5lD8x1S0fQ1x
vhbxuCXgw0PJrkx/ubzQs5UuOrqb/qwnPVfgJeWl1ZRXC4eO0MBCpRdBegqDmXoZ8PV3Wbt2I4oQ
vBBtJeJGJWAR+EDZCZComtRi+MP17zNrMKZmXP9K0ffL2FXMhAnzGmawTMf4BgQwWOF85XBJHFdx
qerT4jnXhr0hOWVKOT5ZKeOFMu5/ckWENQ1euXefOoHt0hf6Hds6VFNJp1ISPjlUMw+GtcV9F3Ib
gsmaU9A+5aa7cFoioHMKqK5KhDpq1WLgqYuSaSv9IuWibqtxQYUJNCb7K4VAuxBd/laO8YPrZ92a
WifwsFYgVwVc0ogq+UzvP/986J2qThFNKqsuvhayaVcWNoRlldjYjO2XduxashP8xbiZrVgsjpFq
cShJFk9hJ4fcLja5TF6GvEoXqWZdZgqVHmIKKIPwIY06/EgpdMZE7p3GfAygejPBDY70WJJ0LHgL
0tR8BrWDmMhMEKbBqORhREXkkocBCqjdE/Pzmyvjq0e6WFe8dFk4ch2PNt4IKajusmvR+9QViJc8
D+7p5AIcI7FMHfSuLqM9r+kVvf2LHLcAn3RXDklHM92DNeaK5x3TtOk3rctU2a/n6Ou5EY/xmJPf
9MRXHpm7KXLwVZNwXMCVwGCrZQ/Y0ljsB/oQ4vghe1QEhCfRo9KaGujw4TD/eRDnaM327n3mf81G
pYIc7uBrWK655Gl++NPJKFuNXotM2rSvo7STXV9g+Ciz77oyWGOKam5Tno1Axi11Yu5y334Pnazx
0n1XZN2BlfaURtNXl2BgZVt6zC0AR5GdPgDdeWlBxC8EhlBD2I9SWUQ+61U4/SJQROi5gRylxvCH
uMUajy2QiiH/FcXBO7ibp6inVjK12C5oG2tTtaO94zlGKcMDfbGE80yAhILjz8aYma5O8FPi7XAA
SECd3qtmxv9xwQhH8zWYhjdveLZT4iqNljxMbc2Zp9EhcS/01Nr0dXMaHPsQ9z5bMOyQpf6bGpyf
oFXcZIiGI7ZTlcPaVEQm/OuM/oTMwy+qNVt7JLiX0PQMAaw7STNc5z3PTFBD2KYW/ndnxSAo+vKx
ifqHKJWPxhAOK+CUGCusTW2bX3aI7TLI5SkI2WpLVcNWRAUeubKAt1sSV/sCnkqJgn6qzO5FSPnL
g4G4iLP4EL7++aO1ZCBNUeB4N8aDG/XvIOVhJnEemIecghcZJGPkd7dc2BY9Y+ML/A1UKc64RBTe
mmY4jGPQrQHd7KJ6POF/hJULr5E+m2plAGr0k/QEUAp/aG8udV/9dnR+S2rED4GDQTkY8Vk68i1S
+jslKl9G52xNZEt2w40c+x+kfczGqCUIJFQ/Jn676hvjMqYFZpAEe4BMeQ2V2z2470AN22Usywq/
Dwp9ltsIuAZkj85eeRlz0dGq3weVn0habaZiPFFGTnQnUfA+Aq+A8vWQV+LBXCezc8ujWhhUILpK
NKqNDct+DPnwKl+v11gZzh4Z4rYlWOVhaFYwAOaiMwpPGDpXISWOXOQ2wBv38Ps2nUlZuKRoC5ME
Z47x4jRYOiN9vJFZA8hXrQtfvFZhcbI9sExFg8PKMZ8TIz2VsdzWWY5RRYgt2McRNM0VmNiOPLW/
9/sPHd/RztTlCxyciVCutnFzTd+VdkqBFmawYHZhSmxKW8MMX8KaJxh4Vbom/T3HM4Zi00wmliBT
3Li/GYeJcfbJ0oMtVhXzoVU2hupJHV1F7Lmap9p9IrhqTOqR5dDYVH5OVsYTNxxcpO0d50QvTnNP
HXx9w0+RuMFjmuKcjfpbYiZ8K17MPlAHwa5zMa5Cs4hec5MwVZC5lHi2IjoVuAKxnWfglVhkd0Y7
Ex8cY75jETtZJq32PWWzFpAHqHE6Ev8i0IPs5kdbDTsUhjAkiLg0yqdSBz6O30in3LQsn4o803Yu
JYswldNlY5TaJ/vugkLy6Ntn9xGtae5VovyjqjklD8W5wi92SkJ3vKeeZp86J3p0gGEzGEtx8FLH
YkPEmyzrFNkcOlSRAnId+t/x2G09GUl/EY+M7Z1mxB87G8AqmEU2WAOXSzoKQ6PfURiczcBaBiQ8
cU/dSMLGTPrg2QHfuxgwKJwMO+nXwbUEpPndC9JXKu+nh7IT4y5123JnxGQOE430sKql/e2x32jj
P3+nqKz+Jqa7HwzpHp1K2xALbl9A0F9ZWtJfuqNReFJ6B7sakWiU8Ld+md/jQIeA78HNKkvckhZQ
4pMZW+6hRitHaknoReGXP/8UlPCduQPOzkqmjH5x6R2yg4uaToeLKaBQ6wbW9JpmWbopLvSjJ9c/
vyizS7mSt0e3qrFfaRJnVdqLe9FM+Lvq6IeCAHkHhP/egp0+dUPHukb5G979kIeK9fEsAvH459/+
/DLCRIPu/mP0CMkTnyTvCSF2lAXmgjrwktKff6mLx8p34p3eO/VTNsafsi+KjSWIrUR02gGESLyH
pMUZpOL50ebvAgM9f0SDZLKmB9HaTWV0dgjIwH+CEKs5UBLbpmdd0B2y2cnIf9JjL6bFpeLtiWJ5
reK2J2TtYAYOHTBsPrTabS4fqxl6TAOivi5jGpwCn0Map7kKNqwilW2GUI1ketMcbkgTxPZ8ivDz
pdLdJHmevKnI/g5hWmxMjRPnZPEY1SBC12BYQ2+q76RJjaOq5AezlyWzC3Fmb9SvDnK2odcTfXID
qQE5RDuHEMVyUka+Bojonryw8g4CkVuR+TlaQe/u6fTjeBUkWxSpmr2sDC74UBWx1tOIuaYvoPpl
uSdXTo5AzYt918KBQLFDqyQFZTlzBJbMRmu8QzPhYFR9vU1y1uagRIjG433j2fRWCSh5KITxAZqT
c7GmnZvrBN99+2D7pnVocdPyMNGCZpDyP3GtdnZVOUJ+Hv0j9gOoo1bxJKrMeObUAWyyHi5ywjLj
+1S+EhXXLgDujhHVGLu+J0UQSQxNnQ62xHGni26aP+3cq1wPlIOoPCBJOaGjtf6QX6y0/CFPTH2Y
VN0W8ZQjXlSOW8MN6QeMw+MQp3tYokjzZXOhvq68JJmWkopIzHXKObkoY3H3rdufV64chvZcViOL
6YCCbrNTHlilQL4RuwtnbJ+RJneO/+U2KFviJUHZ4GGLKKDMAvrV3HI7OtO4y52ZyJnNlTu9Vmw0
cIbngSnriIJ59Kv24EBjfEfMOrghd9JC69V6zJS28mZDLboNbVV58+JUgfZU99VvPuv8OPX5S2Pb
1t4cJnUz2EnIQbHrF8PJp1aBwGH7PqkqvwCkSQFtZjjJ53xXXdWM4Rw0cCdHh/TmXyR1ZMeA60w7
mgEqLMbnEdjQw59fYiv9JdjBJz3DlW5EDy4drxfBA5yDbz/1NpiIwdQXSWyzbw3WoSuXZjl0MCGd
97Sfmi0CejTgyx517RpVM7kuVCfL641THUlwFAQG4OMzJSEgrbZ9XYhboEfXdKguvBUs6n3unKWr
N0uczaQebZbcAc1lKiiScUOjvfF00K+RYjG3yXWu8bHF19oA/IMlFdeCMI+hBuWuqNwllsNwYw3N
ScO4ivVaW3fSHB/CET3XvODuDn/sK6ZycqmxJtZc1/LlYOH2I+N7cOnzIR0+bG0hngJzqtj9OWl6
Ecyfsqf9SspCbJnXcF/0JoihjSBuUP4qEI02ptF3mJlD+xBBT5JkHqtU3vWy07bc8/d1op0ZPFzj
vAooFYrWQUR/joipcCGLMBdFujnz4waa6UIbCuNg8ue1CRNQk8dto2SaX8yQ0G/thveczdgEpGPY
OKCNuRM1zAtwxcwUuD0YFS0ucKULAVEDpNrByHmJ3GGvfOQdVdE6RGELzTuJf5xsceO9A/Hit3Iz
BEZyLurwI0ev2AZdJLd5VN88C3KoTiv1Kuqbu/Dih3ZKDoeGxx+7pHhJRoID7NSL0VePtmFcK+yj
5OkxDVIbCyLDWA0p7GjZICaZDKD486N9WZ47jXMV7yYhJhSZlo4pUpOArw+G3QdrQ2eM3IXjA0WJ
DMzcdVSrlKOuAq6kH3u9bTjh0sYFO4I24DkuaP1OJGJ14MQH6ScnibHkxEX5xdb0ZFHlHbIb5WGn
eEoY8Zp9cSdZ+pHAWY+rwP1dE4SDv+e+YvweV603MPT24hHH6FDt/NqhBazptpO0A5IMSMWRD5UO
23FF7C3adWZfnWq4o5vaIBBhCqjuLa0+dov6WfpgP5MmJiOTSvCAZvraBy0ELqcuF4nnWNfIp6QW
EOFvohyLEPUtz2PvKUsGus4KwkRRjmpSTVCazDl4aTrbluMw0zw3fJumXecrnKomiVhfZD9FhM0i
BK+/ssp+U7dd8Zu/7usUC/OFJNy94ElZcD6YzpbpIZ2iGwlS5sTUde+mDELmntEPSNHTGZkVLrzB
ejIkmMC92tzhZOz2sKLQDMqmpyMJiVmUjM8GemB7TTsRXQAjSDXI5IwHs0pJqLKUcSXtCDM0hA5n
7Nik1EproY2GZX03lAugFlzIiqECdUiR8lc2kiNnWOdX6sa/qRzjlBkl/oLXeZ9KEmy9O3Swdb3j
GLCvdSkXlS4CnK/IjOIypRyq1x7stNs4CmdMCTKUxdtbtS08Q6+APDUa7rMz9NeO5G1VqXYOicLY
lRxJFTkUvxnLax7QG6xxuRDV0JF4dIa13pGBBpsc7inS4OrSup9F0Kx1DJbH0nCo0U7+g73zWJIc
SZP0q6zsHS0GwMCu7nAezoJHXiBJIsCJgQNPPx9yRHqranaqZO5z6Lx0Z7YHwmFEf9VPmUd3QD6c
0fylM9C1UDf3aTUDzM1/2jSO1Nl4EHP55NrNd9r2yoArUQQUkZBb0M3j3jG4UjcVW9Cg5QO8aTq7
4mYpUoFHyi+2yrYqHMMTeSz87pyveIliYEQh5T2gNu4OvN110HNAkmPxGE+sTHXUt3ukUF5B4RtU
bUpveDPaEpkXvuFujszzAsX0Uf8/BnRpwFEct+IKULlj3u3RTB8qT3PXbkXMIJ5jzDEIAS3DEEUm
Zj2aHksbJi872AFiEcdO1jVFHeG5G7Nim9DmhaNmp/detGfes6mXhKPMx5HLPlo3PZIHJeov17Pg
UnXpN4MM8CkS+BbwD3Cyr9WTLeHEOoDlifJ2mPpeU6shA4ukEYVo+uTwACMhR7Jhh9Q9DC9d1l5y
oiauAyMppb+LFbl6LMyuXBcgLCEOd8Yj0HPoFUa0i0fN9YvGe9cI/j05UXKQEYCdBs3ksJyDh1+k
DI8qzZdT9jqsSPrxdE70MQR+nSM1SEjkmY2vlrK+64QcBzupbC7m7C7Y03a+JADNnKjAxOQW9hFE
2j7sZvBUw75Sxc9RIrgKcaWRmJrjiodDzB+VtzjafQPEw3a/ehUzL0jMIxB2LjvhjRGTZMi3OJFY
x0uj69eidKfVksKyhQyhs4+vX20mAZBLw/IlfV/IA17M0+J/pnuMkA0iN01FP9dH2U875iZd2dK5
zIyKwCXUhmjSmHWR5MIqiTHTkXO3B6XprUsrghCQxfemZMbZVF3ml9ao1nQ+F7zG1rdExR9WjP0A
6TB4MJ3iFdIX9h30aMSbVdlw/0yJ+UpGa1uRa9ugmUmhDs5XbZC6wJx1GWYuyogFwEH45n6yDvUH
TqCOL52g9Z34Jlxk6x4xAvLYS9j0JsbHmGUVzFWuq2eUdaRyI//VcKBJWryWw9TcnUAsCjTaVWsa
NmgNDNEIFRuHerBVaXA4TuzqMQr6fVnPBOAxh1IavWh8IdMDsbR0sPw7Sahz7k9sktRl76eyZ05c
YsF4mSLeXNfbtqXm61jBnCF4DjGv9iMOgp432l/mv6kC9a4wX1PU4qsSs2Ayfsvp9ozrD+BlBu0B
vblSZkUmpEuutrmr0+AbGuZbLMjbTM6TrtP1kjsWBvyqoxLMcJ5URjw4semW4VCgj91wDPLueQQK
D2RRfSzELEJb2XYgfb8iQNns67ifdyOtO2AGB8o6kmhveqiuIdenTK+il4CMA6qKSzbOgDqfV79c
7J+IeW255/m9g3RhRxufVQH+Sc8DyT4c+x4pknNEowMgLHlAQM5PZDWTY03BL/YIImqjpe041NXr
5dL6UFd8SS19mM624UZPczHc7eBDE9FwLlvKTRIWiB5nVk5bakDREbHMA18wJiMBwAB7UaI0drEy
/DW64ROpHe7bpDCNLoCN7AYYF7IPCYoVHyO0BhH9cot9m21BPIzXXv7yRH4fWiY9aeq+qeDNyChA
l42yNroW3Kc0Qt+l70SDG7Zua+/BYbBPUoWpjhTjLZ31G7PNZFNk+FZFSOV1Yz6VfS9v8fILAaJs
+CnZWu6q+kdnNRNfYPmRliGV9glDEA6DX8IKt5w+DmbocHhqEuxsnZEtbt9wlXmSWs9s9G3Lsk+4
ysIOcxvrp8sE1aReweaxcpRnxDH2VK80R5r0MAOgSURa+GiKEQtKWgTEnU9daN5g8kBpc0L0kmQZ
3xkBrZsOciZmlPnEF+SQmN14iKr+IJSr7VAU57g5NB1zTat21IWW8pqRjd0/esiZKO2B37sR+1XH
MdDkCONU3Q/YgfCdGhwZKvlgikHCyW5fcAaj8ufqQFL+XeVER1wXIIz5UyAAalzvNozWzvhJP2MT
LnCdch9F9WOGBU5ZOXgGreJieo+Zl2esROK9tHEgJeaEMbBtN2C4sA/XdB3rwtxWGNyw5KxosLzA
8h04J8gDpdjlLpqNYxH2j/Yst0M1vU9wqleJ8z6VFLPOPB6n1L+QkL4NnW5snCnLTt5NYEazStt4
H10toVUkUzivKGHTNdM5x6I5qgZoPf9ksxVpx8yyqC5pyjy0sdNtGiXoIqa1dBp4D7qcX5qhHDle
khaJM+bPafO9skmoKEfjJXHhjXUpiXqdQu5dU+W/3Ep492Zx5/E6Yr1GDMKiCTHW1H52guO57Xja
1jAEhr1Gx5et679gYT9WmY2qIeH0B2U5PYwctHxDsVkkRGHWbTIPZ0C1174OrMMUd5xuFziPhytb
1/WWYL6JgD639TnskLwi787yDwNAiuiJtKJP+RhKqIav1JS46WKh8YwAnUFMS65V3X6WuvpITf2S
GvhZxCg3ouJWoTXypz7Z9bp1KYiOP0wjGJ+ZoAfcr3ZuEXt0DyjKSMWCD230pawoM4/FIIBj6eqJ
K0586wrjvbGHhYUPQ6qPU+c6UzxZW6W6ZvGxYzC2FrldbiCckE8TxP/rqgVYVs+7cvDeJkfoD5VB
CfNArHjl4UWaRas2nXSVX+j5MWnNH3BqqX3UwAbTIhMc+648UWKiQVP23lPeny1u8afYCI0t+bJ5
yyiX7M+x4sZrkcN9w821joxy99v5+7+5mv/7E55qW0+Pn2FcFn8KySzO8v8+V3PBohz9n1NZf37/
L3/rP6M1uin+ZTs0CFoO9zzLNv6drMHI/y/dRcS28abZS7Tm38Eaaf5LCFuYLlcUx9GlK/8drDGd
f9mucB0c4rZuGab8HwVrrD/nSBzXwNbgOh7ec0OgVBp/cXK3iHVMByrMkbYRHCTjyD73hscMJrTe
4i83XOMycis4QcnNL41w6WQV6TFQcPN64GEXVxzGmcY1wrFQfpgckXZn7ugyktCoZwgRejdFlb+4
OvM1I6kgQbsTk13J3MPp7pDA+5OMp3dnSilSVxgDFYeBqJppuwxe6xTbxDBMD+Q7cdPzbQcZtcGl
8TKz4aVJFdPREpVXtxlTP5yKW5bGFmXQ8y1XHLnDpZ6ytPPbVFVADLLmMYg7czsmgJITLfoZjDX1
RKM+HmOXcfAfvgkcPCdqCP+Y0TEIRlX/z9L/+9l6mO11TJc8YzbJP2cUkr60hxHKzK3BPeC7iqA7
DEtOaTmeiJw5Bkl9tF6CigUXVMAKnLYap/M9BDdPDrbfRe7ZKQPYDmb/KCfwz5VGd4kdqmtV/lJJ
Pp9UQOMZA+N/iiMscYO/fnYyEZYUlmuZrEh//uzcS6YWim91q0zI+QT6xZFJLRi5WL8mTUCbMQsj
LamsnY5BJqu1cxSe6qfZo/TEEGoO+E5fW3Bm+79/qrrx//lkyweiU1V4DufuP3+yFiM7ByKlbmaB
Bx1vOyAMG+lhwEZPd0DLdL+eT1kMVFd3w2d+ieMumMOABlCYhn//YXjZ/vqYXIYInmXqwiaeI5eY
yh9yaTbtclHF2PPmMjaEFOiCju5buadd8NmAdSGsHnqLO1U7jFtk6jnN2TDkY4evQZA0Z7tOi0Nn
p4TZsOzelfo+DFjz6tJR8OWfgBvUB0ePtE1YQmuv0tzawz97y5vO2kgoBDVWpEMGsAEEqX0gkfSJ
ff2roYKq8ySqfDyPO6X9AGnvrIkmt76V2AjzLsRos5zf1DROm3JOgUaO4evfPxvrzxEdvv50dQh8
wKbFnc6Rv5/dH57NoOJaZk4V34nU2aBWw6l8AVWOfckTW1QcfmbR/aQO61yTygcoZu8A93/vLMgu
wc7DCuJX/VLM15zLKj0vpV1Nv6L86EHQoZ7P+T1r7E9po8injnEhxfHqNeHFFtm5mKcty+/KHjFQ
tmgBQxt9RIF+UrH2PGjGJS3LY+5p51lm63GppbfsS96PI4YggyCE073P9rgJoFfxa+oQ4hzfadUR
mvi2k/mdcke8fNtyrna0odD65le50/3Dl2sJVv7pHTSF7bDE8+x09FRIHH/+cjXSTZNiMt07ARPu
q0wnI+ouRTpiC1vKGEbCb6MkXDGkNWcMi9QGvN/e51hqHRp3+/e/T315sf64JJjEQiUHWFjIhnR1
7y/LWUmIB/inm9+4Yl71jvYuvFDBnjTmd3PoEprOQSOUlMlSNde+iSh4zFsPunFDezs5KmsnYrps
+3xcWzX9DIkT/9PaYC4f4a8f0bU9gYdaggh0/rI2DHk5hTEa881IFn+kRA8JCpiqOLZPfY5iwO2K
3MPgudzlQCNg3t+5o/EWMhx/oInQ2nPxzM41CqGiOuYiYvTSoOGtjoX32hnN1p6S97op2u3v+3w+
xpcc9YroDHHrQGnfZGNulLHUT7Rpu51tsGt5LMj64GaGZjZmV9xVjKi0UfzTkv3X940FEcOK7XqY
7zk2mMvX6Q/vm6wznTxnGt8CerC0OJWXOABpnsMogJBZb3Ri51vS1iE36y9Qjg12pmXaMhzjgZu/
niO4jsv+ZFbOsLEAB5CnSp7+p98iQ5DiZWORRI11XSwHkj98ytBLaVPNg/jWBsGtTrozHNGIkU+G
pNYU0C1zQh46Y19jzuqNUycffY+MCrjql5NzP3YmhBso4DXId6aGtJOJf3jvlhPZn79Fhu66hJnZ
uD0CpX9Nt43C40NkWnzLqfdbFyMZWalm6z0of3Gx/ZwEKdgGIUFikSZUJZGMJT8SphvlC4KrL4nk
M6LW6ZtCG250iuln6Dcx0QWkUgNnqT19xb38ols6xHMr09OIWvr3Dxqezn9ZP/g5WDw8coX8h5PI
nx81fQQkOMc2uVltxVDDClzcZNHF0FLnYkOTmhYHJHO28UaB0o10DMeJKH8PE+tYiD4/tIUge5YT
pRhIm9Gg9yADl80ngFUFLXU1pzHNpZNWHRsiv1g967usZ3ENAblWre2tC5NWtGC0o5Ps0jfwOsW+
Cez6gM2h3UoP6yKt5kRbIIEPc+ntLGYRECfin9ncfitpgrtERv6SBIm3ZjrxXkT2cUrr+WCBmF7x
tej9pmU70FOQOH2q72INaw1xvPkwSe3kJVN0njRxzwp8Hl4RjpeUyrF2FurBRqtC7KudhxCHHqZN
x4SYFCR+POYWM8S29D1AMDbxtlPtNR9VDkYsaZrAD1OKBsqBtiTcKuA1PK84yUo/xibTWL+wnVsM
WAECfv9coQz55ThVW6JK6hzig1WEw9+jIy4b2p/acDg31KS7eZadrU7/hkvKPk21xEhhYHfGqmnt
y+FVWOYZFqVzTzg+UxI+7vQEgFodl695VwgkiLm/yn6LoGOcQ4Gje8b1ArSJChK36K+GqYMnJ0M4
XxsF8Uc39IiREvNnLhoIWVqXn70cWc/htwo4iIoTzXa/scwUm4rwX1m2pGhreSHZoXZ9Gp+z0HMZ
FmIasZPmqgwwZD21D5NevfbWD+W4xYPUZzLFcG9vOEwe7KFu1p3NGUmpDAdsXD/h9j7HmthOuaJg
sOatF4liXjiW9I7IzvCTiZ23i4BwN7X8kTr1YVxm4JaXv/X1ABE0Mpqry54tkpp+N8P9mvPOOVaI
VY4Zusd0biikKvk/rtCtSfhVgLeqGqt1qImNHQbfsTL6IAayK+iPJVqKHAuT8hIYJmTVtsvOXLtX
VVlSh+g1uj+Z4ofB4OxUDAbgNiu45IylGNSbe6O0nopuLA8NV717YWI7j6jmtfT8QT9EI4mAQPTW
ehpDiVfb5DM4jXlslbyaPcsLQgeuEMCtKLunhoi+h9mAgcNQ+nOf0Wf+c/QisW8ErCD2M31j8Pr1
3jw+4zOL+ddlk362jf2Tn2xHxkej/B0Qe5f/iPMjgtkpL6aTEw6U0kbWtXOG+KGR0MXNRX5aBttT
cxA4HmzF0KKBCpR4osZC/2yM7J5Oh5/eaN2TXsPUxLX5EY3SJbGEqVHxqFfcYrces9Bco7lqHNBe
dWwmY3uICuWcaKPD5FLSSyc9rfWDgYuexltcKhpvtyTqup1ZuIY/oMgIHhWGH5PWeXX0BsE9QzJI
TrScqng32WVEgYuGNtDgeyXr/ljq3k/LFNORlsUYf2+6w9U6bfJ4QYnm+QGvCS6zPmoQKjFu0J7m
mnF18PL0as3mnVcy23bV1CHRaTd3glSix/VLKapjssBdMjGeVYJrpMmHL2sgeDXyU8mk/2R9ZNWX
Eipy7BAJSkc/FooK3muHyR1EWYhumFU7Q8PAoXoEw5EPSKnwU1NxXDDifDcZot/G3y0F7HTAkLjT
hoUmSIRKd4qbZkfO5p5KqrdRj4Gl0SW0wnTk7uMGlFFca/Um0pz3HO+BUK0FUKnBHmfqzwV+9Y2h
mfh1SkwIOOVCEb+HQKmYfdIpHepPTdt9FyCUCU0tzWV+RRkSKD14ic4sEdQhnEra4Tt3vAIEpK6Z
I/5KF/n33hDPpR5XW6OK3qO5pyxABSQdafKuBjNY16OBpu9aOB04tFqAqlivGtRSSi8Moq2in565
NLqM8Nf54MlNHxPtaEoXd2Ra+7aJYZaNd0iPbVte63JGUK/yXa7ADwqzPLNmuj6SBditClit1ttP
nFodxtXuWpcJQ46IcUeaj1+eZsGucoaDNHiEkaRbJhHx3U1wzZs4V3H5vBHQNPEkLRHQtF7FfEit
NY+T1ZMtcTBF2QX2OtZFL6vBRupsmRjD/GGgvWCARcYVeSUm4DkRslvKHZEsb721B9IuoiKcSlaJ
ah+DXKzhvUUhwYZMQbQuGD6OWnxk1q+vB4NDgdtbT2buPRijde2pYzow0yHQWQelH+Q2MOG02HZO
T+l3ywxIi3D6j96NgTd1aEztuj4waMHxtvPIFNLCi0UZH8OlL+KQ574l4esmPRuj9q1gXV/TZkHO
PdOPQUbmQO8Cui+o5F76/EAuUh9uOPKtYMVbdRXfVQ3zTbEwusIZKLep+/QnmhvhBN2GMcjRMCOU
cNBFq07Q6DjHHC0YI7RmfZ/w660SBYq3mnzNBMqggvIlnNMXrXMoRUymK2BRCJ8Re11ivdoyP9ZZ
BImuzUdwcu1jgKYkGtgTBi1qCLIt1WiZYJGmgDWemDa1HiPvzqK9Ts1rijnFuR4Z/c9W/zHmAaOl
GVFFn6Z3q2R/nAp5dWcbgzt0X2AVPpxYTNS6drQJyWP1qPYkaGEJk4qoCVDh2WtbSq7oXF1xboPq
F+eboeb8XsQ/ungiDxcV6TpRlj81zkuR1sglXzxw41jZJEk76LghM7Sum729zW8YdKrqVxa0m0Nm
tcdsdLtj1BvZ1vO06KRxt13VKp55oeUdc1QCQvKrYGlbj0KWWwXaf696/tEiuYfo2ay1HNcTr7zN
Wg3YZCKJbMwXyzMZBSA6rOBqjYwa4/qhS24266sTujskJoPcDDVgxGkp7KMvZqg79RgOTH7ScO7X
udEHELvBsyqetkbm+aGvxm+MKvNd0OLOMKrwnfTc8D4wNV01g/ujbmkpYfxwnIeA515xKtzWKfNe
sVDVapG3T6Yeqi3FWcE2zHu45sbIagto+a7ZVM4wcrzqeaVdhkLgVtEBzoJusa9Rm71i+TJfEw6F
R706Tg33goLN/xKJNt9zBp6PcF/qXVFrP9HnK98WvfbuKp2uP3zQF1wR4qbwOXE/tb61XWGRwMx2
icbrm3kUXcXu/GjgkDuIQn/UpPNgz0q8eg6FkTo9O24e+WE/aae6nO58e89cJrh4LN2s5YzTwVU8
Xo0oT4uBunBbPONZg2NDI8W5KKdla/CZOrh5xKtBMLaVTSTutR5L8wAc6yuczWQb5XQiRdwz9BlI
nEI4lYRc+5BR4hg2XwOLyiPWRfgDjAxmi+Tw5FEp6jy0eNF+ZpU4V4qjQxBoz1yVEjpyAHsH4OLf
LI8vghdJfN30Xfiyy1a2Kuerpx3qhGPo1FLiUkbOV6Z/2XFD4jmey+3oJJFfpvturma/xbaPWavf
weY3TnAHOHRgEZmKkELTlp8JPLiBtDQSY+5TJKr6Kavm6eqlMSUw3uweKRy0iL9zkZ7qPt9MEHZr
2Kb0kkjtCKkhXsPU5+xA3nzVuskZKGR/pQdw2sm5aK9M1BfiGY6uTNthn8tISCqN2oZ4R76WQkit
pfkhzay91LLvdoF1zrJD7B+Z4vhufGJZyDZzHTzhAIHdi3No6+yntBNkukBCUPTAqD8zx7XbifpW
OPNJhGV6zlvlHeKhAhrBWR5IBtwJ3CvTQzcU9XFujW3A+OextwkIqjb7Kuw4RKEOw0dZztgTAieh
dE85u3CucDfAlMn6hko7jl9dVQ4Ho7OIe2RSknxocRWO3Irt0Lh6AYTcsKnG5xn76ao1OWp6o+OH
Ne3QrjMy3zPyo4W9ZO1G6EO/71Oij95VZE870PIhwE1+12Ora6/aXDzLSLuYZidu2j4IywGTGqe2
cPKiF/a5LRWUCks5qSHnSbjjgRgCuXAbO25Y6ruip1PVldE5CYuzkdliL3jDt5nDAlfYdXkmP/cC
gDj2KZ1j8zdz4eu0IREh1K1TWMH+NQJjiTwRNG8aXSwpaWZvue2s63rO2P378ogOdoUYsNFsdjiX
ZPnWIBjDgEy8OsHP/3TmzNGpq6LGL/tx2FUWCWEdvPM+67NNjln1ZES6uZXuxM12+s4Oy9kRuGEH
nJy59UBdhR1W8ZEUHOekwiGGpo8DGjFx43iwnmrKnffeDDMnrKxpozfZlSpU88AWw1+GCAx48Wo3
qIJc17acbL8PMkP0aecl6Hkp8+r7cnCdSC6S4QugN0Jc0dHFCs0xidzpbH96SHkWoWjbMrcY2pFt
lf0tqPkknOh+OHwg7B7qFyhY6EttCqMm0Ritmw+dF+K4o1oxjK12lXrxgSIN3zRGfEg5C2UccEj2
FK9tS9+m2fJpqY3hfofpx6iMZt2WYAwSjwHI8qqQd9tgG6TLOb637jjtbYogD+Cd6/M4kbeGsths
SRmBRiiIC3MbmDHsKuKsELNKNG3i+lFIdLcTr8bg0kGTJbQXpnRT6YF+JG3IkKamOE618jB2S3Po
QhrrFHEea3irMExYVbWRIskeIn14a4YkOhBoe2yZs2+yYsliWuqsjWV5Z32DUJJqd4qIy6gH9NEN
e8fkIMZsivHomB0dsrOncqrXYGqK7djufl8NM6d+7jmwrvHiexs62+nLdOV3dkqySwSk1zoNCsUK
TA8/cEJwmjoXaAIRMy07G0/0b9nki+eHwlSs5FmQPjT9dJppMHikN2YCfeJSxThUCAGeehuxy0n8
h3urwH3bt0HEJMCEtAWCZdGzqF0KFHJAEnV4/7l/ywg0dARyqKfZYhWNXFFtdBpSmkNztEd5qR1Z
Ps4xCZex94DUefVmmDwYYJSrrS2unlcZ2NTPYtftO9E8uQQNTD1zzrQ9t5i26Ve2zRgyQ1pBhO/c
xy5JP4ekxHNkWNN29tqnnvfrNgBO3o2EDwHv5odmITv2ZpVvgMUSvEqcBrgbhB80wmiffZtnp9lV
Fc5f+j/FpomRhqKY21rY1OS/I6VWMlSKjHLbQbEszJsRlx8kFXS+M0O8cZvoMXPa8f2kt05z6kPt
3gKga8MqOVnYi4tOmYe0JTY+cLlGMrUAxpnpFakZWHsdfdPUHYhlvZRyBQdr0i/tYtOvE2qQG52+
ae7cJCkCTyfFZY43sJrqnM68reAIVnE7QaSW0Fjbdr5HdsdVVaoTl4/kYjnUYsEab3DgVnjz6oyi
EnbycIhsPwwt7kSBGLe2Et0rhNfKL5fgeszdDEd3/PD7j6oh7RPRzYtWT6fn7z+45wUbqtc+G3es
T6Zm1yfSv49NW+onvvfrZqjMF5W003Fc/E9V9mDOg3Vns6S3gvkQMWKCmcqL672KoYK6yXB1FogF
v5toQ7mgu8OITfXPVFzanE01MJmtBNrQ3xe5YQobeTBUS3gkRqeprEtPOoaiuNLeFzY0DjzuG69v
ta09JtmJ4hgF6puNyZjjaVuXTXPP1UPEurHTnA5TfjQMZAuBNEXMH9SIqO90fEmHKXhn/hZvqj6h
DNXKYlrXCOZPmEX0cWz8HGbVptQxFwsKLMNIFNx4Ya2xqrXStE/hkLqk64Z231NBjQqAUtW79kvf
0NVReHhBa9B8WfJDLrWAv/8wiQ8xIX6ysIZV8jOs24e0NtWdTuRk02jVcwsu+uDEShxAKe/SMW/u
GYG9LCEN2oq3tqVXszTZq5k2iVVbIr+ESYcJnuHifmzLN43/Al5+8MUikp+CLhf4PX8Z+IfPYlic
kXOdcVFEVS127JvTryAlHzgV/HAS8DMQK5n4HMvWGJ4z3CRhfDCd/DPW+W73kcpegC52myKWtGqN
5ZO2RCmmWXAtmO3hRF9c1l10LDas1JP3MI3Xqmici9a7g18Yc+O7g3yiDD0jUIoEYYetonBg2WRe
JHcnepy89zrC5xMcea+ipzCu8CbBMHYih/RG3t1Tg5z8UN3qigBhPWOTmmR/LvhLTxhqfEXwgT5B
AC0mFPldP4lXWCmvhggRa5YRRympeZgc/VOzjOShXlYXS3RkpvKGZrLwoTa4IfwejAJcAlKemu1K
zVWz6eI5PCB2oFKe884S6zpqrf3MKudildwEQXYitENjYEC5W1Zn4TbibN+wxB67qaDei8YnwgOM
okuwZmFICMQxmJ73fV2spWNDcCT3u45raDVeAFACKsCaMxB9Ycw91qhSr57lFesaBtmqHPp3wAXN
gyxM0jQBXKdSQ9UnSqZwQ1UTl+jcHBgNIZr7o5e+y9rWjylDR4q5dMRgO3/BfgiqkrJ2nMbdCKuE
g7dNzHFXKfDdhdTm/VRv9VGCS3Ssc2gZ57TssKHRcpKAZMsrA1Q8OKXUokzAqfaqAlXRQ0/WO7Dw
Kg2PohlCwpD1RrkpRPoAik3tFM+ODv5cij6htgHJHa+VBC9Cu3llU7gRJ0dbecKfC91HmhR+hct7
bajmZ7IQ1yQiPCw3/SNKCmNDmOZU1Jaxl5LNsZ+zyc+MiTby0Qi3nelcoAHStOE4N6uumYYubLWh
9r7XRQfxxCbiOOjpDZrlW8mlhbSIxa9QE5A0UZLDFAQpvLPnuh++C2M6zx4Gxy6Bq9D1PyjiZjue
UAYd6ngtqth6s+MSZMrLWOq+3dvjWZjI0XUEpoweVRqK15kOznk2043TVfWh7b1zJelWtiMAEbld
/Uyo0zZ67bcjyiUewjyyVztPhi+oXN7GXcpZ8aawf1OlbaQbW+vijZmEGsDo+AW81rwOStaXwWQe
ZtT2a2hxEy9QHBPJUEQxsirNNdOu8hq0LJqBfnZAuq2aMjIf3agaKSzzjmOkk2Jqk5PmKfMC2xVQ
ONT6yoofPDYOFKCECHBjr5zIDvjhurNTATVwAkUKn6yxXWtsjz3KVO4RwtXNeesVcmbsXH96Q9lt
aRChDo7CApQU9RM8YLDxzO5CfSL9jTBCuSIJXMd6rTaTTF81MhlD0Z4sjU1FuNmWOwneXMtbj25A
0kgH1JNaw0cQdshAONeRAKfCL9ygWk8dXesU5+LvNTZjZ+DitPTmoZ5aKIPOiTsx5ulefXbU+JyG
zkapJpy7cgPo4I2kZalnlU0rc1PpjKXAcJ6UUt88s7okuRZvmrk8tHbxOFuAPWPOm5i/5VbpFVJ8
Q3tB6wWfWW5/T0cHJzQluREvIr2TpPsB0ARDxmENf76dB18SNDm9zg737JzjQdtRS2OaXNBDYiXa
OA8+aRJj9sl3UofY9ZaPu9db900COc9Jrp3VkTkNwUhapGHA3d0i0v4tYBlK2Q58N5uNF6U8icbV
t0Lqv6Z8/Mzs7OQ2XnEwA+gGkL3wyJDWn5/MSHxzcdprZXj7jcSPjf6IZsxUepI5L8BwSB298E0W
4c2cYwRdChHtovW5HPbcaTh3LnUnygFEpXH1sITxETCk8aGhRawvkD3SkSqzsIYEV2aXKj9EVPis
8f9WqzLM8AvSYAEppd5WZHk0O+z4hpUUT1ryUS9ZI6vRrnZVMFOJiw1cH8VnkGnazuM0GFJguxnI
qKx4DeMzYs6u1OWWDnuAjInzszBDw2/0PFo1jDXJ684M2jU0y8JWzkGm+RYTymWaB27kOCkVw/jC
yse9m1GmVDGlJNptPxgFNZIgyvJA77apbtLw7dA00x01z1qLLH9JYcivuB+QhGqrY2TYB5k3jO43
5OVZemIHOtMUPamBE8TS25Si+3mqQU0bNmFrLh2q4gSWi8sudcWR/aVkmO4LkfhelCOwe1dbxzMG
voTu+dqo3G05kr93iw9Lv2PZg+Yz8k9HbsOAIY7jS6sx6IkmVdDqPLir4rcjKsY2bI7S27URtS/m
VNAePphqq/fzOdfCJ0XMW6Nw791Ls7P2W3c21qogAp3yuswyp+WOruXCYp6Jn1n5umHuJjEP0BQa
xgukxIokDU7UHFGYGhHcEaq+wMcHlGb0G3yFyTpCLLXho45z6GsLSavA8baSLupLc0nrCd41R2Ne
ivkpAgeM8JgkABi5wiMEPw8zQZB4rjdGVZGhZoJj0wDNKNzYmdGA3ZryGNsEz8HEd1xxYGWW6/bv
89DT1VhfW007MauSHtmFtooOg5N6/hiLCmJsiZGF337rUS9AI+fgR2b60TIQeyg1pgcMcp9gjFu0
5Hpqr4XKzyYTYqEG0vE/2DuvHbuRLMr+S7+zEWQwguRgeh6ud3nTO70QKZP03vPrZ1E9wFSpalQ/
MEB3Q10qKe+liThxzt5r0/F4dr3eBrsXEGIwQJXVIjv4eSX48cNW6uGO0AWcazWTSCISWxtlWDzi
nerlue7KTSYrUCIqvE/uSX28UiA3+9417gs/uJYJ0MusOAhGQH1zwXbPub01Gjrf44Eivt2qId17
S/8RQTTYNhN1SOJn76iiy13Z+Ac38m6KRM2bcJ6oZwVnQ8GhopyXS9uRvEMC2Zv0WwYN5rD1VAa6
i5BuVh8wZ81a9tm+xKoW6H5tYd9qyRiKuMrUSja0G/1gyieec2jjDYGECIPPZjGYnP481L7gJwbD
R3LAYQYHBxzGTIV7RnxIoVr5ncYrZa2fvHu1OrVoQoZMwTUzdpAG2HZICuawu+JFMMCw+tduVP26
6ZsPV15cdHYQJvegFN9SOC17GXWnyrQ/Ji232Jsy4iRyJtnRi+e5/F0ZvQAA2TFCGEpRJUk/cNHG
IU0eUYRmsryPHASD/VUkGVFd2cQMdTZBBzMHsIOMvR8mDNIhDIFI/wtj0cUn03cvoD8NqBsNSFht
jQB+hAH+a5oC1o6O7cSuaNQV2LK64hS0ZXEgj+0czuKTWroFAOuTKJc0t1gUWccl1z3fqxwOk1US
99TAxylnhkNZinNDCNJyXUaaQ10RpcaP8TE4H/NwfgrMZuRt3kZJ+9jNJB42vnswVaGwypwco/A3
NBNgmc/9kd4p8Kscl0TpgWI2cAtGTvBOpATYU94O4LdcOuaMRK7B155YMjHewkZAomqg8pqc4RVt
vrVlwN2DZQgWTCr9GLhZl5Gj4UYuyn+6Rh3L+5IglolzR7z3gdAi/GaN8znBbpvL6dlKXNRYPYLe
oN7Ug1pbOQldtvTRYY2baSwfe5fzulUzlyFq+EVWuT6yNd67XaDZfLtPXICXRdcVu721BTbBp3Bi
skxQoBeNZpHlUI1VhRASOuxvheB2W+2+ZZS6TrBZjwnj74jQLwiOR5kCvHB9LLRTGQGvgRGyahwk
pvUA+13fUuTihzDGbbNp4DAhDpgPSThdKlrBXR0LgmCrTeuN8dKHhje1mLoMCskKQBbShXhtU/YW
OZPMaB7mA+5l6yxzOAJZx8S6cONjPyh29RyuQbT4fLP2SxrM+oDOdp1TRQvSPOhPzMneVPQvQ8Kj
qKvgkTp2+lpGEyaFunxw4wbJSsURgWNxnAUaupUGfmZJ/CLTdMBR8WCF5C1mo9ZIDztyaWgfGXvL
UhfHSftTlXrdydICtLxJ2xDpPvvQ4IRg+kFGYLCu8rOqpNghEhhJaqJrW2WeJtatsx7i2rn6OrkY
OJlKX7tvYcWlqQjVvSrmK6Vn+hfHj+9dBSJHBUyrnBJIlDOzIVTdGZ2Eta+KrsbCOxFV2OtLNjtw
Wtyw5TVT1i7qT3UWJ5xhxVOc8MAWAw5fPJo0uxe5Rr9Ib/CGfsJw7Q6CHFkV2j8YeaSrtDYzzHpg
L1ufaVkwr3MOinum5/1NgEskVgYZgn5obW36+IVexDeDgQ+DTLOBvDryHCkhwOPa+L6QpnWrqGs0
mZLyIRkxgoVJdMEEU+45UTALdrDe5YY9YOK1ywMOzpg6/qlmYGA6J60LD6nmeGu0FLMp5rqKATDG
OAmcg9gqEpAbXliQAfsWuQwK08+Sv2oCZs/LtKtsUkwpX50upWoYn80EiULMoZ34l4LTY/rFrhbh
0FPT1l9HoE1rBAl3zey+5RorEavWMwDEHXEH31M/fVAJuhicr/QD3fTdHJ99OgvnxrCfWQivdDYU
uUbQHEvgY36dEpcZnZ2ejEgb4cduFgen4G71jfUUgMeImHSuAl7fJJlOKOOOjQkbbwDamk8vleem
x0p/o0/a4Q+aUeBaR7q4jBuiEFhRyFB9YtoeSaX3ws3uHVIt+Mdrx0ztY+MxsCWTbY/3B9Rx4OGv
8sW9wzar0ND7kJ/CCEx7an1t3eib9KL3grgwhQ6nakFTJ4G480zn3m4ubsjJv/dbQnJ94ybr51er
Th4YMCBMFNgoO76E38dvs5CX3gEkOGVkVtArq5pHQiC6bYmQfMuLk9fVqxxqc+sAdyMgcUBL6hof
QLLeJirz3GElRnm18r+nVR2vHKc6zhYTBrh4/YSlzTeTJ+EsElk4DIio6R63+wzq5hBwE8J64rDD
2UEFJet9fD+PF0hR2Ijb7n2mMLPqIb4lhVXwGJBUWqT+19bAhYcYu+HLmRnjwrzXN7YP13Rqubuc
lEuOpz0WejHSa6/2ToqFefYiRP0eTlfawW9yfBk61E1wcg2w0V1Lw2whuY8TOlSf532NJGijZOes
tSi+FKirmAOlTU8IY2fEe6vxT1lANyI1n+DIUZiNzPPzwgu3anSxeHeQ4NzRecSSGaycG7XOnN5b
l+78DZsq8oOKRMBkWreB8cPvzxyE/R2khzssVu4WW1FIYdHFF9nJV20aBnqa6gIRK18Byh1XVFin
zkcEl6A3r5hy3jHA9QEwYPyOeiq3kFgymBr2Hd2oS2TZNzpQDAQWiyEWC7kvjaLdjR7oN29ghWwR
P6x1HDN56yCWCuq8KkWKMzMTMyNCWNviLBSlgEoDYIoLstqc6rs0mLA1B/mXvtLsIdSw64G/D6RC
/lJwSFoxcbjvB5QIvSe/IXzBrOu5HyKFr9+o/lIEWmJlSIAvujjLMKrD5rlAhQfOjvJ5Y8Ditori
GnojKIkZvLabzOWmTNNmjQtA7kPffRrLEcUImO+VcvpPJg3ZmU5DvW4K6wgsaBXYaCxSr0ZenIJy
jFCMHew+va3ddKAZigUlb2mZeVOM1o0Vv4iaZ0uYz4jYbjKr2hJ8x1Rz1tu8qZi6qhZwYA6eoLTe
JbQpo98X/oNbA6lqu5jI2JsmdPDFBFtoBT/ajLb00NBoiIjn4hTPbFas53qpkDPjNNptvC6h/1ZD
che09TWWMBvLHh6U+tYk5S2SojesRLsMwRtbFfxll8BPCKXuW6Uyd+8nDYsoMczh/ZRyDEhb62el
fwtH4cMBILEbGflZCmOzxsdMvePn6NGSH97bIPpHU0w/mtS+tGq+Q7m5s0Jl7+MWhRpLpl5536Rp
fSCR2juVsdUx26+lH3QqfjSSeUhaC2MNAfkzb+AAGxEUHuDIvR+X265T7FDBcLKH+H6wFKLAPP/W
8Ym22aR2FZNlfJErFaUvPRq42amss2+QQmby1KjE/8Tb46/mUg4wgKZ3vHsNXzvuBVBS67HMyDmc
SGMd6/ndZe67loBkac8NwJJ79IDgb0TExtwn2ScEX0WKxPCORQVpUDl8oYi5AtUgq6w+RERh0mYN
ODPTjAkSGL1WpL6rRN6W+A6RbHytNSaXjq9guciuyhF7ZjtephjBuT2k17HjZ0DT62ZkYFPISm57
H40PwsWOjHPVLCcQvfdF0W9rNGFFNnYboz4HYfBW2qSfUvZB+Z1u3LAngphkmKmkU+JaGY3DbLz0
fEU/iR772vquOzehVi4YxAz5q4F2i+bMJiUtYoWF9lTkHiN+xcZnVyoF5vg1EAXp3vSXXRV2x3KE
zdcYaCQKn/ljIDkPRSoHZJLkdN0yVD0LdtdU+iLS8jaHALlKMOCqAdl6kiOWqXlcaW8hLeQwV1sz
GgbzRZfBFUFjv2foriJMZL1053VgemjZH6XBYXyWJDXWpIlCUmA2mCKFbQVZg5bL5CQu7Cc9OdnJ
J4JurTFnb6gUI/q/yNISOvwdfO8kYv7bcC41ynHcJKL0NklEBeoQZQDFMflMbR7McKkk0tYGeIuB
CyRGuo16XqaSEEGzgsS9jDhyDPp2hF4maLp5g3NqTBBFIxVFDO+O701FKwJKULn3rvWr1+TyaEWa
zbN56EkEjGbnW6U8f+3bzkcTftiz3NhTdSM5RGxtNwXxmSY/GrveTjOo5Kx5wrfCQF83J4Jk7uxG
f4dBk1I5BYsdw0bOpFR3KFRL+HqSoUx/h51grWVhoS0617p9STFYIMQboBjYXYfNr79RswFpzDs4
C3h1mHL6Tal5tFQFy1FYa0LnmF1OwTLvPqFHRxbXnopswEQvamunEueAD5n2bc1EJJnsrTVz9GpG
D8BsB0aLsTNes/jqteVl8onIcER5Sw4s6kvSKdDWBg+eLQ60AQLo52m9V9DTK1uf7MB9c4ZUrA0b
kqciqT5B5bRqaG5o2s6sW0jiPO+pt1nZGxKRxxZ/W9v+oLF/X7QQPnMUi/dVScsnZdxJVQY304lP
pcmjC2Tyi5uUq1Sy2Fs+1m9iMm4Ss3hLO8/DrmU8MuTk0GfTo8aDsjO8Yj4MRDWubVYLwL0DbsA+
Os0NXUBOvUBbEhTcUvE8NyxADEfJQKXmoAEArnoExJhNrLtmumlB6TGxTh/Jhv8GCW4bL2fBJGHh
sK2vbjXnOwTi9cpBS7EN3GMHD+Y5MjLcTm0LthZFdNNE+6IPvg++V78AOL9hIWXqrA8h2mRjZAeF
5588o5JON/HSK4Jr0O/sgNa3mvpD69lgURJFYEXsrapxBrVq31R2wzjCj2GpzxH2cp/2kp8x77FG
X22wtDmbLKtfVNfMa2G2Z3g/a9cevhYm1Nd2zPcubsySmglFCHMhmsPCgq5fdUscanIKQ9TFrWs9
R3H4AXTl61wm12JuNy7hQ/ByADXQ0kdlIfLjrNzHubqDzkVWMOxqmKbpI6URk36pt3VqEzKPzqRB
gmFKwGW+xuEVzPatXyAfNM1o2CeduuapYwMFfez96YnD2NmADLWS5K0wLyzCzbCEKTt+gAldhIdw
JA28TqOzaIkjN3iHsWZhikKmSkoicmDjzQaJt6mGEoBhvSuG+mvqoFvUAc3JOT6R1B1vipa3WNAn
yfnuGycLvkYF8KlA3zR6WLR21QLpv7EQTzN1QJsLho0mt+CCN/RLU4uGRutN54rElDUn3/sqdL5Z
KU/TwK3j2TkRCL/Ss2IMhNt0pUW7lRUnVnLiXqYkPoVmcSKraS0Rz3JVxVdUhytwFtMmkAaXy0rP
NfSytWnA1W6Wn6Kq+B0676YyiVd2ih9d52MEs7s7xKkIfOm9MOpjy+qAFUdEQi011QLoR3q+VTzQ
0ACodrEUbK2BExrBXTSmErjDSfigRsVWBeE2s4flK/Qay6f1vTDrk6P7GmmE0W/bur7JwZHs0DI+
jxWCKGF8GJ1+jr3hi0zzR5PAhbj6rPHSbmigHecK915ncoucXr4GvrixA9YqFzKCkRi8I15IdlOV
vtBFc5cfoweo86XID6xc5Hgvn2VqSB9IEIdv4p7GDloCa9XyZLdSYx4BJLVm8h2BTFnsQWUV8ubE
3gbYJXEHS3AcnbKs4NRAwgftVMt/awXlvg48e5WZAU39YrhJsvRoEs5i2cwAdfR9eK9imHplj9eh
qblnGU9PE70i0nkLpoHSz9mzfGBlbLd+nVCLdBvXRVW6/KaXbhCL7LTHU0YeIDJCIb4b7G6Efq6z
gFEj2g7ksJSu63BhTA6Sjwr3Gg0voCzNimwbJTvqYO77+mxardx0y+kYzMGTF4Mdt73+zs0aTv6O
ulQzcctCWPugJ04bx8SuNgta0yTRBXaJBA3lbJFY89HJ9b512vqcW1T+QcSIgan55+jPFyEa+6ys
8FqmALa0NdJiicRDbbbT7UBPZcBOeiT06Eqewl09owFDd7f4LnDV+gkjjL6oPue5yA4FJ5+crtiR
lI8l5Ec814Vx9Wdypuqw/4LpYZcOxavP37yPnJlwLe7sPrQYLaHhWungC42nTTmwHjAnHg8Iz1bL
4eBixf11Eom/t3LByTvtLiUi8FgjhyUyEc6fme+T4IftgHh2ve5LniKlnyRx8Z4zHOYRyosVmQBe
8k9VYUhP+g/LSjivF/UdlzG6WnXExpyYEUObriXoExM8A52Tnw+S4TjWYpDqYAILXh0dM9vUnAYL
cBZkx0XHLAW6G0IADYkQo4Wj6cEiUJk8osk0gizoRE2FNUJS6+DvUA7m+c2CU/NaooinaSeo1E62
uUHgZ52tRL5BOdiWLLbvTAw/DE0frfBpRzulV53RZlFSMcyN8L5NEZZkPtG0sQYojY1lbQqixdHD
jT8/FlM4uc9sRVYYermNVtWVcJ52S2xcu6bHNmIPOmkulgfT0lsAcRG9ZDLinBVR5PNOcl7fDpoz
jEjVnqF+fCarxb9M1fSWomDeMfZkofbaccsZDFlSOXaHUoTflGj68zBZlFYWoDMdfTDYOaVJeZMH
wc7runLnVgu7YLGOC93Rd+LpGU3+xhxIXyir5GRQbUf58BAgkKG+V90mD6pmZcBqR7E+74IuL85G
7P9wkJrteknUhtFBR+j9vN0vp8wUHMiZpiU9d8vZRc18CGPkFIgTXwb+27Lp7VqHjUGkC0dH6iOs
/OHoLqG8vsVTmgZy73W2x11bTrdxI+5yBhFYS/0Xi2PbdrB5+2niIOEnYS+pcOsU8YQdHeEvTMr9
+CNnp9pPIccJs7cPfcP38hhqYG/rvhVSEo2Yq2bB0Nhrl01uimf7BLt/6bzhiA24/IXTanDfEbGg
WYGMCLz/pnLgNCRV+E6YvbWFG4uFe84o14xmR1a42IEwonOPQtQoirssUvt5CmlcO3N0CJLmTRqg
IX3H/46kIN/OgfapmDuPjxB/77CHrXWJlC81Z28vho56yhpxfEeCVTSk114odubJFscpWprmi9Qk
djnFgMRBPuT51rYfBhrtaE/PWKP2CHeRbGUWEp3OmI7gg+9rKZKF+8zOHXjdplls/XkIsb5jvH/r
S9RVGbK4SEof/wR0OBsUVmeOEOVNU4HtnHJOLj+7OyhQAndM90hmIUyqoMcBbZbXlIIozIxVPbJl
q2Q6yiZ7EV1R7+OOLBGEBC5kgVPW0CpgGwmhPerwUbM6bQ3nzk8j+7pkha7YyABc+EF0LmyNrMFb
QDC48Br6I50xW1QRQ38yiiUxCL3WKgqALsmwhz2hE/O2cMgub+yCrm4YfGlqg2C3uP1SFx8GA8yg
mc/DGKV7wEPHeXaZ8RQOMljt3dQeUlZjNtEAWfVTakNEhtX0VAaSDN4pGD4AYaOCXSyNU/eNMwq7
OnokQBf1quKxXqcDFMOmbU5ulPNT0ghVD4XJPqHj2gSpYGwJVxRk9rhGKoXMvDPtA65pxHnAZE+q
gTvMpzmZkr1X9Rh63KIM7vUr8vLF4TgFd5AXAZ610cTMHyGjrsIHpyMGxh0ixdy+b24aclZWjdKK
ARtbK2qaR0fE5j5oID5NzlThCDXtO/82qwZ/Gwm/fhGhep5ILIpE4t0bZmptE6m6bUp+Umvp6M6a
X+d6nE85kwIexXm+ICJCah4El6xNYUcqRLWEHHOGceKDrYhPBKqI6qHPOIPZKjibSxQdveWr04bt
jYr5PLCiX7qalp0hAmvfhRWH3bouNtS9eLiT4VhMDGhVoDLE38ZRkhtOEgf44zKwTnS9g208xOrg
jibHK/VDjCheZzlO5LRQwNaTb5xnOBqbjveBMGTynrwZxksIeD306lNs2fg5LVG8+RPmoty9MZi5
J9Q7MSbPK46dtZhF/Qik9cxQe89dQ3zimSfpufZhwA0NbHEApTrKTa194LeZJMrJGOZNRhfmBtvm
iiG7+ODWLQdReEgYJXZVWQ0HOXWPuPAoIZMBoW/LSBOzsk0xOTChsY1LGobZAyF/lU4/lFsXl9l/
6Cx8/dbUyu1UTtPRypEH8ufx8HjDLocFsyI31XkdiH+lqEP8B5vmqTSdB9LaKDKFyNaZ1tmtKCqf
FRkn1BRzCXyctViD0xsPzUfABO+kLGVx8Jvx/1jhpbcRxAgAJej8YDEH+yz2i0v8GrXJGWXHeCRY
ATdfOCe42hoY3J9pCQobmDKKPhMPpdAA3lwkp3HnbtKKIMAVOE3V6hSMJD0wIWlZQ5evTgJBmSD3
CCk4AQ8S1UXfvKiwlPsBHMZctcx6pxciksF3pw4aIyHPY1DuQ6OOL2hL5MqzO7a6ujj07WsoDISs
UlDVjId5UfVx+vw+2nlxq9SrkJUit4AsQVp329EuXgpYPx/oFtHoV9HR7rIX6G+oKLQzb/HrXBfr
0dym6g5Y9EGgWNx2vf/uzgFu39zVoEBDIp3LkIwaQLXaFueATs6+rSt/hcf6GLo14m9DWwz1FfjH
MndP5Mn4+8DAvWIOTn/MF90xBoZVlBsEcC5pbDUphGcnYzLTeDRaooIEnn5g8+xDw0Z2MX3xcJTL
KZlvI/q0O7CRRgZNd/CJrzQXJnmsu2Pstj+GogABWcfpHu3FFsMTsjQS+/Y1Vxl5qojlh5GX/e7n
pbIsbu+IqpRRfX70Aie7EUHkHJcZvSEo1CKJWz2JmWK7OumO9pC/qCT0HhFePhrJopIonOk5zGZi
Akr0v0AMD7pX7wi0ex4UmI55Vox4IYr6kC9CSVZy1GlLcKHtS5oYbFkkmfM/P3+FDA6oIQKlbbLc
ddF9r+CG+TwiZHGF0Mt4v7wMRH+50NM3eHebB7M3v80h9SR7B4MJaMM7qsJsHbTeOatcdRcZ1ieA
AO/cifnJj11QKAkAPQF67tYNO5ATuApMlG0wWw/Nch8hhtMNLIuzG/pvk7hROsyQ7U93NXDPG3u8
DYU1PAEBJRaz5+URYcupySivDlrm4+gxWB/nt9IBzIzRRu0ZlKQIPAXq5SZaBzxZe7qtJEPEJbkd
KacqP4cgaRFAdBkcvZtS9hth032Icv4lk8B3Ze6sAGKd1Vs59VDanbqiusvJqKTq2VpNaOydofhq
8G7u/IFzBAjq+piRzTcsnb6CwvSA8HHJHTSTSzK+ZoYbnrAD3htL5CYtwfOc9ee+x7LukD+9Zf5g
rtlFPz3K3oQr8l9CkOhh6fbpdIw0hdMMI2ltzkG9/+k96Odhax0saZg3s98k+9G+S9sG0Y7pz2uY
vtkpkclr5gWk7CysEtGWyGAlU/yITXRjOj6wK8vYN4EEu5MW2a617XSDw7lDhdHr/LmxHUwUDrzZ
enTwY6WowLqKKbVVrYtKUjPYo3mcc5ZtdzGSdEwxJ+ranWr6Ve8m03l6MGThkaEB5L8oOc2HU4NF
MAZikWfNWlkCSX0XHYRm10FMd0Sq0QfRpUzc21BiPBTcxLXj0GCuMUlBqmMyginW6e+LoD+TLbnK
2o5WXXCHvpKfXqQcZ8gqMHMbV3EwHqQRT9xCyCt9xSnLrwStoUbdRAUtum3otTRD6n499DXq1HB6
wEB2mSOY87TUnoyAjk+O3yGMTRKkwncjKIB4m99RCTIJy4f1lFqUtaQlehpSrQoGkIv2DLJB2VdP
qsfJJyGSN+k2C3I6IWL8FC6cT84at9lsZWs5Du9e4hkMkNVdI+9tA6orYFY3yrBY6vTNt4tzDGlh
jeTkMamSt8ha1zYM26ktYbyLS8AFvo3M94hEia0eflQNGm/QNzsjCI8lqSBAMDixC2+hXv2s6nVO
a3WWwTGM3W9oXA9J4CwKmGctvVdavOOerZJGBhwp8idmfGox0qEmR3mpyUJsDbZdCdc/7xuThiMN
7USr7rkOwwJS86T39AyuaRLDV+9lfVszyx4sRtLKRXNnOIL5FfuyQQ7Xg5xMHEUNbQkveMoBLOxH
isYjzMmHqjEuJHVj+C2ncQOG+v8jCqcnUof+8ztEIVSy/zeicBHL/S2ikD/1fxGFRM6TW2MKd6nJ
+J3hR9P+518wsv6thYI/KEAOwuUCuJQvyMP//Eu6/9b8tgQZaP4ELsFaapYfxW/Jf1tCSEHApLRN
x9Pev/7X//w2/o/gR3H3X1pT88v//yNGT/4N14h8D0fbjvS0pcQviEJaH8Q/GgaiWVuD7q5jhGU+
lca48D4D6R2CormxcgszkoOIpsRfJ9iNiX5vOdcSRjLEaKlG1V4TTjMMehbY/eIpdV3EOtMt3yo6
1eg49wMOzF07Bp90IDpAwhSp9UgKUKkPhRfRN0GUvefs2peYxEta0qK/8z3SbNvEHA+GN2c3obz+
4Wb9n8vxx69v/s3Xd4Vl26Cn4YGJnzy8PwCT6jLUjtfWwZ2wFlacSWyeDFBU6c5nl7sp+trdmrNB
6FMSmSeWPXrduG3gxNfvsnNPMrbIJIXKMziknZZYuC0yWv6BmWT+hbxlmR72CunxHx6Xv3AkqyJE
wpmmJLgSBOxkGBxtj7ZtbQ4xMYzRsypKbN3BRAQJxmzhZfEOe+/nLIDbhcP8ob2sPhC0AkC40vHp
9xfR/ivSiQeHYGWu4fKL5Qn/I3WKjl1TBVZT3KFgna6p6outMw5fofqZmwZB9sU1oDMmeMwKLs6t
bvuz55v2qUTMvgIcuuyQwY3KNBJmq4j2KT2duGguM1OKJ9TLNPXzH3bDFgX9/FOn2bjhkY5XPHrZ
3uvdU40782z4pAW1X+22ccnlEOqcF0n5UCtOtVG0mHld4dA4cMb7muyZNZPIai/omwDkQO7akDl1
HpIg33rALxmZup+/v0rmrzBQLDzw+lzLWWCGyvZ+Ac5lvmwmGN3pXV735tXxww+n6QuqfIr7XnIc
TsA14ahJs4MqY7lhMlG8eBr5Bt5rjJd0AWjIkBfqJP51iCpjHXcWEm9tPAQLZe/3H9daPs6faG98
XOAelgYltqDpfgGeNaKOyXBo8rsik8WRN2czkNcFIoPKfEJUSnwX15v8sWxq5DmyV53nP2UM9M3U
LA6d+zyUhvs6tul5dlhd4mBxcmEpH5drrHvv1ZZmvP39h7b/QtGTwrEFfDbH0ZYUP5/UP7zOc+x4
pWqx4jmSsXmWc1DpY/e+kTaDxyp4gqGzTWfDPSdbaASi0/FTW9ZPsk7zay+9d8WZhUkyf8TlH5FK
V+AT8k3ciF6FfSivX8I5mz8G1CYSCGWKcgBrnn0xpgFbtgrP2XJvJZKcYC6KG2SLW0Kj4Ag4PHH1
PDGGJrAiJ09rVZcci5sIgHjXXESlp/vKoUodXVJG6midNbijCViY171O6n+4Tn/BfEpp2lQmUlja
dR29EHD/+MYqgCDR2LXubQU67QiiFaNnj6nPmwU22MDZmWbPLSa545jFVn8NSv1aiEmdmYxZ/8BS
+yuJEVeUZbnSVAiY+fUvW1BmoT6nDdfcBiXOqoBhcVBCMMJ1K+ADIFzw/VO5fM4ptszjYAQvkTYA
vZo9zhzD+fb7Z+jvPs5yVdgQLXZY9uU/X5uWoXiXGmq4nayclxCOJaC/moUsFSy4OJt1OVroghtr
MRfn2xxwAGdddIsev9q3RvdPV8habsef3kUpWT3g3CqTQxh7wZ8/kl9BwDeI27i1humh7ERxDar5
xNAv7cO9YWO+dEGhY6uI1rLu6UgUbfkeL49xzEwJriT77AxjaKID5tAA3zTE4Bpq18IVSEuHBnQb
j6vWQABJLq76p+3rL0uJpFLRCiYqhQv3etmE//BWZjxRZVuRkuYsC4DtGttFmuLQczqoBj5CnDLP
M30azWUy4t1nVEnvHFRG//T7e/tX+CCfBPu/yy7luiaW0T9/ElN1gVsw/7pNah1flN0TtgJAeqCU
ia8JuBz4T9BbSyuYzxmuUTvss11R+nAxtFoXjElvkyVSJR6uwTT3B0psLt7oJseQlkBUhiNhY/OV
HgJFPwOVg4xijpgMwn//Rcy/LnQ8mpIwKEmzzjJ//v4fLiknMi/EM27fMiKI9wx1IXC0yffZGFm/
vDHbBbAbJsCUj1I+IZyuiVFkjAQbFAZ7nj0DD0R+Hyg8GaWPoMQFmPz7j2j9pWiRcrnM0jHxF0tq
3D9fa6EJGJvMyL7lU2xqP6Cb2nqL/ZjJf5LZpxq3tamLIxVxxBmIMPuizG+CCcFeOb/XNSFfmBm3
UzHgg2jIo+pV7u2JXC8vYUBxSetk+/NlQ30FHYCk6JWVWGgyGB///qssT8Uvr9+fvskvqMfOrQhR
GEL7Nsv0WxBGJ9OL/6E6kH97tVweT4pQdt1fn0wWMxLVAte6pYua3hVhoEEQmxR1OPEJmgBj0dv4
/Oaw+kqC8Fvixj9+/lPPqKB/5fgyghAGOElGbLHG0BxEUIMoZdbZDL23M7NyHwfjJlgUI71H08Ec
VHEsnfJjeXEPfSSulR1nZzuu6x1FE14G7w1L150pCuNSOT6ylyzHwGHIp99fXfPvLi/vomBLYtsW
+pflgVnw7PU6lre2JdvnWHiPZmQi6asjzI1zRD1LrOeuxh0H7qz+SqfHubZ6iJl+TfSqnRn9YF7b
t7//WPIvVS3PLwc2i4OYpmz7tZYwFNhZJFj2LcLnS7VgBNoCRYiOLXUu3fup1PgeMtg2sDuTuypB
ZcExMAPqIfeM8vHddeB3ApSgDww4f9Y+9Cq/phpalE+O2YYcSFgKJto1tzdXxCpQS0TsKsL01bmv
KwT3S1EaOwht7VpmB5fwm5XUOX5DJ/BeYpfipM3u/uF7/83t4KwKFdkz9d/UBrPy1KCsxry1mI3u
IrKMd4UYLm0lor3skRh2mbnXDTZGKBvuzoE1gLGm97Zmoa6RUXibTqMxCQflbCUQSc+HqykQd8Lh
CbedZVqMFmYP9aWfHxgZ0RFN5//up3FFhxZSwcXMy28/r1hcW+fMMfKrruJ7xuEYVkPt/kM59Hfb
Amdf1+b4q72F5vrnpWp2Zzp7CV85K18Y8k9rzxPMlRzAPv6MVT0yVL7r/QL3ejF+iTr322yI7sKB
dlWiVbuJsGhGhnN0vCI8B+nwnNa2u+1nuuhiKaR6wXiEUKWtmKoP6AS7riQD9B/u27Ke/rJKaci/
1E9QdbmDywrzhy0hLb3ZNirTuv351HC3oL1WRnYe4wH3WTCJ1c96zsTSvvbJUznW4sH3oWoqsFzJ
9L8JO6/luJEti34RIuAS5rUMyrGKVaQkSnrJoCgK3iQ88PWzAM3DXBPTL4q+6r5kFUxmnnP2Xvve
1oDt9BpbrAsOlbybPMdNXDaBYRkvPTrfTd41ydKwT55YEt+dFjkLNgeWKLM94hNjqtdTh2QRrpWC
qv7//37/WT9Zy15Hu8SyYeRZ+r8tE4J+u0kikfHsu/OBkI7h4qD232m5+QHJwtt6jku62ZT/fVJF
7jI+zX5OM+/M2PfNufQYX8v+bSL2ejN2IroiFnEfGmDSf7gV/+V4bTnsztTD9nJw+/dSr3eqmZDo
gY9aDQKrkw0zm+CSzWg32QWboL8rZcGFy/3XSUORkzLTYNJ3VCp2/umzLJfl3x8L17MNQV3kAI1f
Xvf/81gskoOs1gqTw5eGSGjsTqOOrMxIxUnm/tWFcR5gZCbM1k4xgpkIcaLYsfGxIivQ58Y/1ktM
BDEU8rCMPd3cBpEL6eGfPuh/W3c8zDB0ROHZ+86yHv/fD0r/KNRGmsah8z2qOsCb6NmCiTk88cXe
Y/2My0GToQvBh0X6Db61/+gaRIwlqI1I/fPB9T+3ADpshsHhhcfORw79rx/J7erOtUZzfrY0uvNJ
ZqUHJSv/UNNi39DgwnMcoaGZCz/fp4QlQD3JjdvaRWCeQ6qeAgURzrF5MAerD/7/F8L7zyMDn85G
EUSlbNk2jcB/uWAu46TWZZDwnGfgImE4anCY9QqkN3rArMusHZsqc0UfjY1U5QexjiihBmrS3Mvd
c9ZIppamDNoOgy3pvf4+RyU74OVDxME0WSyakkTatE7SN0Ym1Q/gJMYNjkdc1gssYnzGD6dt7VoA
MEHkewxF7wTlpLNBNV71Y/0nYGUcSywTNEui6n2Y1i6H04+I1gtcPnQ81JZHNzecwE7rq+EwPfhb
7EXmHQCBhl4KV0wSOmjma1qUdtpdYSBbkEHO0yy/IIyQiA2P+tzpAXgJ9Ohi3K1LnYJgdo8jEnD7
wQjcKq8Yk2aMkgvrS4n/GAZvm+3rQp+30OxpBIVgWbVqSI4aaiPMW5i6eqHtptJ4NyDR7tRqFNec
YL3FHoYRvGqmvTekv0tiwBiNqMN/uM2mWB+zf32F4RrTgXFgjTsW8p9/vdFZAbYUTsX/ruxzNUY3
pR8BccQHoX42Qk83nVuB4lnsOhV0p12toV0ETfXdG3PsHFn1MipnL5PQvYWW+G5LNvVuKVR1na0J
Uimca6jOOwuU0N7IXWb7BXFy42A7W8CX0X46xzbhUB7R2Vy16HmO/U/Tgm3I+RNXGyTiLTzKcTt0
BpjmSr1rNk4i8Kuk711BCw33ToONXNs0FCQgrMkc+0vYZmiS1I28qv6hxeHeHUgENjDW0d4EppAl
vXGQS16m5jcUaWno70jv7K7ppCpAwVmCbpy+QOZqOjZSqe1y+NbgjwEv6eRuPI11tU/Rpe4YCk4c
2tQvYp4IlmzGakco+e8IMPDGXbxJqBvNw5D2BQoJxPltLT/XbdTUp+EDGlvIf4+4Ko5hzBb+L9A2
90xDLZuZ425M/X1R586toAdQCz2+siTB+s5Jp7lZJi9SKNKD1nhhgObqDuKk2QOhw3O3fviccbo3
olYS0x8wfvPRs+OPtuiH6yi8T42sH6w8xdes1c+tw09uEkRna1Muy5JtgdN04zukaJI5Hm3Dcbg6
rsarama/W6nE3Vbhm6v33sYiC+m+9i5Mv8MIp6MnNW18BkOkf8n724Kq+27KbrHLMUfru08PReth
AaEM2vSRz0l4cgYblRjMPvK2ij24eGgiahE+2nI6hLFWgXnVkj16lTHw9BkjSnNaY5fzZUpfcq4l
dcO4GQ0NFbbNZOvkM383ajtYBXymua7ugimZGtuvg55SFy5Laz+3xo3AaDOc8g8y7YKedEYEFD13
jGbi+q7ryOQODUNBE879YSDRY2s53JjMoFhYnnStJJ25IE1xr+GFcCigbiozTaxg47vj9cWlCMHJ
xKxyfTtCviSyfqpHoExZjfUalf6mTBsUtOQv7HG0ZPXgwu4mo9cKwb7a6VM4c5ivmkdH11HP8M22
hn7NlyPGqFAXtRncAdRRNjnRCN5G8I0AOMpKC/BvZpuIiANTR85etTRwOlIQaDbl3xQip21kS4Ao
c7+Hh1/vu2wgY5BG1M3VfRBd+NMz4YItkAj1aQIwgk8Albc+LIblGGrNALIEAXC4/4zxzbp7fh7R
0AVk0KbRLytPxMvYNtFJKzNYj40I8s4WF1HpV/oONLmIHQ3KLMVAkYKk4AqFe6bTlrvNl/anr9Oj
dEV7rNlHICS14hJn+omn1NhiO5wDjXiCvSH0tyKx68vYev1+fQorexoCiWLUhHq7IXOw31Y+WYN0
hPSXuU1erGgE5tMQP+sY/k4ux8pQ9qD5vVah52ynWzVkT0wUjFvvP/Or+i+mYf+GFwNZ0Zm/KN9F
NHmCstTsNZ9nfPlaUdNqBI8yHB8V6jdxE9Lv3lIaIFtr6W36cQLNvl1CskiZGJ3vhGQQaY1BLeCV
epahdl1PjDa/DqG/Raz07F8KUk+P4Wyc1kcNWZs8lI1+iSU8h4S0jh0eNbGxDGAtYf6z7L77IyAG
L8yOa5Vj6rWOmC46lcuDj7ZRg8WwPNquYY0ksvZ/PIVUBpH6kyqTc5MoazcvI471fNmDltrj/ZBE
ChooKaT5LWJp8rTuW8R7r9k6LSG/PY3CLGF9of0AOSiDxE4PesuqOxAOsS52a4mX6+EBXmV+1pr8
RtLzdajdr6g7q+uIyo/ACVduI/KiGVw8UhIusszkWUENsXRF11dxnqtbbsUaNjHLfSjdth9NV7yt
/27wIF8M6PGecCHqOyePP5WZztekCy9jpf9afKR6VeKC87kGqEfq1wL+JFIjy362klbfrZ+06DQL
FgeF2tznO9k383VdTHXUK32b5ef1vyJDAqqBN1xdKeZtOnXiYpsVkqtEPNLU/43ukH5eUn7Sigdb
hKGtQOkKVLaOX+ZI7NdbkOnhL/IGKyz/eQUoVlLtLk3LtZdJ0Q5RLQSN5Mpr7ekTj46BvgQxbJ46
n6DJiqtemsjMENHpbv2/h8MoMq4gcNN70bVB4dk5XCYqfT8i8qityQ6oc+Pb+rgOZXOv8OsZZau+
C+iQ17hx6S3OEDXzafoKgrTajzleXsGHgLPtvHZCOuceCwR8Hv0ti/RveTJVl7k38RnYgAZBo1Oj
m5o40bXFRqwjhW8gMAFkvnhq4ROozBi5lyZZ36xI8wxlIWnHj7IElmURjBZEcf6L3idv/1Lg2AoL
dJXZMlgfxTl9N5SHvTeyL1PfvrjhPJ1r4k5j0i3ORNbX22kmYpa5anFoEF8jI3enjdMVdTCiAd/C
I33F3Rvu4Mc0O+jkeKsa74Gq+cKxoj5yidg8R0bEojeQ1RjRm1NGPC8Rl/IukvJKEMifJhfGeT0k
yaEnmRx81MHMyuJ51L7Z6ETXpZmXG5aHaOqHy49g2QDR0YaPNIvICilt+yolZ6p8SLKzGddc134C
Ho39zilnxt6aVh6bNNP2lUi7fdf45W750WBAo6AetDSoeiAI7TS+FdIKX9I6R7lG3AD90lNeqJcs
DIndVDyWOGBydg+64vUvWdf+1S7cp1jARiP3lRN73AWog9gQ9SY5mX94pkjSDkcJn6869zjUxlaS
5ZF6YjtQDh3LSpwqYy53liiqv/fFTUCZheUrYcANeloagWV6AhUV3mq/ktukmXeORTR0RQjvPU7q
4aOdkOUtcm3ofA+MHsgAnWQ6Z0hv4fPInaZ7R7u7gs+IL1E+IDRKoQXSJ7zXJepwiAxgGJfFyewe
RVWnT2NJDNlSsZHLBdFu9rv8Yefx+7rN66q6TT5sVo9EjgrHkGQE+ljfa6qfUwj+bre27NdXz2FU
dtfmW2hPQT/6W/Db9Jr+LkNsesv/6vhrcpeRx4kSX1pTclLX4+FZK6IJJff4uRYa66s3uxEGqqaq
93GTxUdTX0TNw0/cKAtgYflDJNizqn1EhuhuJnTquK6WUdy7J7PWH76iyLKUczOq9JSSNXP1QrwL
WLu2YVdO54EjN3s10ghbGXu6G+5x9lLjNinjd+YD4NMGOwoKbmbcOROPUs1KbtVy7+AVQZeEV7ZC
Fcru6kXETXH2/yoJnfE6vwjWjUv1dngYc0qBysI73IbJTmWcCqkAUVcgK2JitE6e9bY9x7gswd6P
BmIPpL4T9JAuXiZIy+ucJYtkY64xcGIA0vqQwFh6YF5lH9drZWCG3oZ9pS6EGKtja+dfWwb/G50l
9OCEI9jUKswvedNbuz6fO/YcFH0FvaPQGPCdhD+EpTHlnPxhx/Jkb3TR/eA8+WGP7HZyGaLJWB7B
2oljqz3LJvqSek2/2HTGe1pldwPUzUZWlXYNs3OV193RxAQ0i7HCEZ6johUO4cwOL0UFboXAiibc
SZ8Yx9LvivP6QM0Rq1A2gzsCDkkW+3Rsh8G4ATa6MKGFiuXQ/8ui/mWAkXacMdRWqmxffO+I0cOu
q/QNVEsPkgGIJOZwZsN29ZL3Tn4tbBkHBbg3zADpL6W9zQb5e5JZ9A1I7paMPI8C1DtC/SVazw+j
M6rJh245sF1BIJM1zQF63Uzp/2sBSM5gXuaznEXwe8QaVf2y0+oh5oxIo5i3POO3KDSL7Hm1ZD6N
xNcC7det4tG3r6rXoQvnw6fkGSJNZ3E0CHZ3Iol+l4xTIxQAJ5wezd/SjSmhkzIBg1ps7G0UJbte
mK+cqHBUlT5MWzV2h7VPPxg8hg0+kaAhq7JngLKvik4eOHLoR8xBGGNKkG1DK8aL8NND1g7lPklo
Cscgi15mlwTR2Z4VXcUK/W2CvyOtG7Cbluk/J54PloHqw7AyLKhJPpzX3oMzI+ZvavuuZysMnf/3
RHxEo8BxsmK8ztn8M29jDuD4VLagk56G61pxzPFLTBzFIY3ChE+Hby5Mw1OfTJ/aFH1mU+6f4Ney
UhkddwC2GWlXROMQWUOgsPl3RkXeARplitKliaF2Zd6fw/TSNLRQuco/wsR8TUL7TfGJbp09frq2
+yVmdnhuOcYETeHfbB8WU2LpOipM502NcB3ozyHKseyKC12SboeGt/LiCZF6FN/iMm03Un7qNvZL
S690oHXlN0N8r4kjSYVz1GpQmrFlvuCT7YNUztVXLf4a9SQl5PFbZDUwICTm3Jbx2uwL9bKeGhtG
Z5vB9kms5jgQEkIGIU3Ld+sVFwztbmSm75Qq078Ve2Qld9EW9k2PHrHfL5zNwYAIBtGNOcBEJANK
+DaLfvmelxwI6pi29eAzzQ0NE+gdlElVDdE+s42BwBhmPK7EPo+nTmxFbdpBZNv0YgB4H5RufUgt
6wPcFjPYrfQxZwQ5xCVvQksyNOdWYEXLYHv03N9iihDhjvML+t6bCyT0HvN81HY/U5MvKhORvsfj
gA9aS9PT2nxwh67dVdDFaOrwJOS5i5MUYsWTFXlI6/N4G+neDfZA+mAEBeZUv7Ogh0jVIP9Mk0VB
15B27SCcL6I02xm4k36gzlLbQXHN2rjqz1Bffpmi9p9J4/id4kLZr5XvkOuvZRJDtYKKeKM0X2JS
OhqX1bkdwW1mhdEcc+m5B5nEr2TRvgMMmG4ddRW2hKbgAtC4Xm9gN4ifwKHKB7EVkycDTUNKHNMz
WBKVYxw2SxxEQa5vf2faL3eEs4rA6NIfvYfljI5Yux1AZ1xC4pT2hGHRiKtc7g9sKcrM8tjO5ROA
WqaBaqyf4/SmNO93lnjpq9nBatShItgT7jaGk1c1xQZRjv47aj4yjYzyZySy4+yE78wc0i/esMDZ
1B7gbEstoG90LuBNa53L3/1zTjYJtpYddkPjNalH5AqZf26LxqRRYnwr7eZXmc7hw6SVgXBM3vo8
n/a2GFiLsoaGB97N99SWZwCY0wJCqx5NCGi2151fgz1wRjLZOWTbf6Ulz/3qB7BrY3iYWr3egSqM
r3hb3JPKMprfoZpOfO3X0CQxXBtk++rnTEuCIRrlswLjKACtXZy5+Q3i30XJ/1u4JGKwX9h2mv3U
9e/N3B+q0nJ+t7PzXkvfe5SOtvcW1CzwvzjIealgxkU9ja/sO61P/1SijmNFyb6juEyPrPVd0PU8
ZHBFSntML0OeITNP2m6Xa7m1Tw2bRBsnHy7WZP99nZpG64OxCS/CNn2CeOIZm2CNlr2IfNDCD9CL
Eabu0dpEMmiMKD21iE2eE9SEm1wfrBOGF6oa6psvul78ntGVz6yIT62fH4qcK2pHHVp2nLCb2SPu
JpzbT/ynfC85YTqR7btaNGKt15yY5KonGSOHUkOLsiPy3TNkCEZ/Y3abTeuPBId3zFrUAF6GZzrK
wmd3SIx93HXZkxv7ySabIEU03TT+1iuNI5NLWmVf+8dhMA+Sg3yG2oGJTm7ylPyZs+o+JeJrrMTO
XuKCkLdLrNbvg7IwGDpECimyhbgw7BK0NLCacFqefrmkEGGB2SFOP06WZ+0JeThrEk9jvEQX0SEG
BmC/tOgbntukC6Js+N6VWGoZFoNvUO2PogVgKN1cv7I9EY80BaKMDci4BkSitKVTiQGfTTjcd7Ih
XimheM7H5DoZ9YvdhOO+Vz6VT5md4UF/S3JSGEkcwPs4PM/h4uat46/KzL/WuU3/oSMSwZJ31dKM
6iyqlSUGSo9v/RILhc6CgKjajQOr9s7EMHR7BKGoJgaMeZazTQqmdLNVbeFJ0zpcLFdgdN4mQRxV
vgRT1cy1oYGjG19Cq4DUn22bGKskM71tNv5sMN2xkUPpnsm80si+8pcQLGenL5FYNtlY/RKSVfHy
HQpys4rRv7ul9lk3BDCYBhZVRY5GXhtkYbGB7bSZWViNJPqU60z9edJ8MrpGusWYaU1jS+edZ5fY
mpxua7xEe/VkfGVkfXl5CNnHoAaPl9J1aohCSHSU9ktImEFaGGAw0MnOpz302AGlsRshU27kEjHm
kTUGFU1wRMIqH3MoSzzjvEzTM4oudAQ1hQ2RZRXZZYhIj6Q6OFuNpQcjV4XtgqAzncQzCcf5hAT1
j1rC0MCb9zvyF7ZY4dzLrOxXuEM08VxccZnLRFKHDCJLOlKI+vJDL0agKvlz6J2Q/qNSdDd+SzRb
S0YbiQzznvRcez/C3lli3Lxy+JJ7/h+6hLSsmu+k03I/luw3yrxTM8JzVQO5cBkBcZjpEKAZhGBI
T75xe0ow0dMXEafvM3YZcFzc407rn0MO9lSrQcGjs/U1AIJqyacDBrBjv3xtGvtP6tbvEUF2Yd8A
uiXZLgJnlCxZd4l/N/kvN+WSghcTh9ejaN00RLnt8joK/EF8d1oBEkc3LeTQtXf0YPZsIg3eYrak
7b2EsPHZcoq7kqAbEmxQQ6pnh9bU5G76zkmiD/AKZocGEJgj09dwJmR6iqbvxM2wcxecymBnaHuz
NTbRLeZguhce7NFY2F+BCRe0efCCDXXzmWGNARIDb7Jp/zh9XxyxwFw1X2LESsrz6JRf9dyZd3PO
l3IJUBxMLw2IsHh4BBi6S5LhiB+6AZtOrC7VkIk43LPTEyD6mGdYTftoTg7EQBGkQYP4XGrOhxEl
/ZlH4d3u1BUiGNFGycFlUHQg1egg/B6gPoE8GHuDlC74JoQ9x/tP3IoWdwcyHFN9l/ikBFHA7kPT
aXetU3bb2SGOzfdCsvj4VlV1a1PTPkGXbo5MvDf02AJHA0tX6bCq4iU/Ejztj5FXaydt56IVGqZL
2RXHxH/VxoHSZ8mhVARbI/3lrNCcNDN+7nUKdi4mEd2EKPWReHZCtCcZ8ZZO3l2mJfIv+aUi84Ng
OAZzWHiaJRbTiD7hpGUO6L8xD/0vKithtYvM3/rQ6DaY87JHprzzZPQ/UstMbwPMd4RniXEuS2C5
kDMZwHX430R5TuhQ+J1ZH0CbSOJN2uGuMXMp6ew1YB4xInXjbdbkNdEIesmykgWr4inmWpCchQ14
I0kC2gPEDLdVmBls3tbvaOwlBqKIE0KVgBhDDtCY2qsYWhIXTVZPWBnmlcTFs2Mp76jZMTqyKfOe
4ED8GrUyvxk6Fmbno9VUem2A/jL5ObtGn5HvVCnibL2W7HjUFhWVf+qShQUl9gQGLjo0QkRH2GS4
HMph41kMF0gbLBHODPEuyYV7j7wI/c+o0+iuf0CfnxOsYjJbHBNgaArPe6x/VCOJt11k64HvFv7f
v8Oz9QmkQZzXv6rhH+zifoYmY1biaf3DpWZ/avE9IoCXbjBAEThjKf+ZwNB/oh1LUAVNkZ0zMtkr
bJvcI9FqVHFqwekOTPsW9BIifvpCEKACe4RX45bI5JdWQTxLGtzUyUw2+l+R3fVfmLb5Q/oSZqV2
WfWxqTEN+1HzX8J2ekVdeVq8AjjWHHjejAMHLf8Tglm5RCFrmj/dxdwC9SzH97pGk1aFFVNJCrLJ
GoarZr6SGgelzqSLvXb+V8F1o7f+0aJk0WjMph2xV8qK3zDgBRbZqsryjkUsqq1KkSV5TfvLiNXe
qMsKJlIFxjpxx6u94IhRF9A+bSCSRPvcL/pvcHmMEAhLOUz1o0vACy2/gVbjq18h8fSEhurQEfDt
4Ga4TToFZUIibukh+wa6nphD82zWza9O1P25B+ICtg8duLBuXTGc8orWii3KL6v2q5L+Ed4nU+bl
d4yD9ul6xJDqPT7cVLJ6LAzEVXaMPsy66jpwX5MexcU38cjUznuu9Rpd/eksdfNuA367tEMxk19P
KVR0UQl4DvfAIsG1GKW0kaheJ1ToG34SmNKl3xfGTIOndPxZMLHa+bR+zgUoRYZ6pdqEPq41mXn9
k+PzYyEhE5dMhbpLJwjeQjONjac1r0lKxAD/kB2UYWkBBRdjeQZk3exeRMewiqYfwb91i/ka4Sa6
edtSZ2iSTPJJJMX5v7eWybZDhBXQ9jcfJu9zQupF53bweBQ6MsdreW6Wr5W3ojqFneE8Cc+/DT6K
wbhYOFd2yTnd6dIdYh/4Kz38ZsUzgTpXt3ZaaT84VWfBOq2pvPR7g/xvQ3CEeNVKjT28udie5NzZ
2vq5KDjBO3ilD93EnHyI8NzkUzBIh2ClYTg7pKZeMphaYLk4yRT+355nOHr9TmYEiYS5l95q1YEy
ix0ZDCDyLKPrT/gmmMc4w2vu9Zy4GqiA9rQ0KpeRRUgJbzYXEIv9xbWuHqmBluGqs1ECrqIMjgKU
HOU1ctUX6CE0brvo1RiLgKRF+wkn8DNXlPBFIqK3eOJB5Vjppx21ddCGJdy45eKFrtlu5i4XhzGy
w8ffqxfhIsVmetdnSrEqTqyvMG2Ow9LFxW9xiwIyME02GqGe4sKtfjB7jy6ask+D6KrLmNLNaO1h
AD3T2EfZIgCwidNwARzuY+lQP2d/O7qVQpely68qG74BQPWZ5VEPL89OUZfPVjV+Tr0+PpkKXXoi
f66rDRlt3iWGRKrPMiTuNAGYVpGJUXcGhhPZ06lt8sAfmydm8xjFCTHx27B9iCpEDttG5FmTEpQo
+hvjroDSQyrB/NMrp69Jym1bbJznakKPtbYKTM7jj9aQe86+y4IXzplJ74zMy8mmoOXVowkel2Tt
dpk97tHgoNLU3YdcPFe9Q2Ol0XaZ/jTRzgnWUdjkltbFSLK3cXE5sQwIMiUZR9ZZAydWz5lHLqLc
WOD5HfQe9zjvqpEocZlFHUQSsYpqzADykHeKFjKhi1RxRKf3GhEAWRZDekUNSw4PoJ/NLBwUBDnQ
ywwV375pXY+XebYOa0eeVkJ+pOO1WYdSSulvjCyaYNXuDZwNNnNJns36mNDs8UDhyu6gsTIzfxuT
AzCRj0Qrvzm59d0xQOuqFjCS5lZnkzYvwPXx7yTULUuGD1K1hBHExj7M+PIU2Rue1j1niPndyioS
hZHd+I5yDqY7QQNbvnWSw9Bbf31WFCTShfKnpiFAWx4QYCWgGWa/eqJwxLvtj9UPN0P9EQKt6Tiy
vE4CZebUvVhUm8cUhOZ2jGp3j23pV8tVvFTmzG0b9QaUft73Xwxqs1UM6MYGUFu9fi4LGe3XNZHn
FHt5bFH/J8xobOxkWlUuR13n7vb177WhZc/5tA0lIIEQSOnGrHS51T0dMviixVCYH066lVtUW3eX
PtZWhjMM1jZkLrC8iVNiLW3UL0VTC/gNfkxMt+IqzKoO3EX0G1lTHog8DwMuJUNtHo/FttagHB7H
S0l6BIhnExYijbWdbTDsBbmAjkKAwNV6aDB8nYtojCND44FJQk63CEYdSyosHGn4NHJ3fB/pocci
NMj8ouXVkxT9af3oAMjxQffRdMAFVe4J50YnUGN0MkVs7Fz1lf2LmLCQiXkkwpOgUcoRCkxmrw37
ahG5hFDR0940jokJrUYz/iqbkSN8OCS1Prc0VtehTmyYPzXaC7sl12R57bJTbGgjQMCCY17s3dZf
C2PtbVagp0Paxui0ip6MLe3JRKmw4BtgdiMMC2hqk4LCWPwE12GLS4eoHVDeoUfOFGYk+h2q/QoE
4Lmha3TxGy+BKV/eu0gn186273Ao08Qr37pq/mNYDf2N3Bk++mL8aDuRPjEi2qyv8FznaHZS9TE6
qX3wGUPcE4S6T6JiRAsvOgZtxcKVnnxYWGtsp1bBh6O9wJwjhWj+d8KF7fzJC69ovUjrrR3E1Ync
KrebQAZ7znO8WNTXh6U3bf3R8Hrg6VRf6u6O8o7s0+JCm6x5Rs0GC24PxIqVWIL9f8rYNqUPLXJW
eXeoBXCKDnDPBreFd3Q0kjE6s+f2syseOsTCH9wjKjNvlscs1G9aqn46aVMz9W4OOBiPS9b6xWsg
5FCI3Uzpttsy6vpDPNkBqY7ZocwGL0AxOQfIzJuNhHT3okzjw83NZsfPJZiMud82Thv3SKrQA1n7
nyT087te038VpsMYK57uQ2X+GrwMCFyDsIQkdP0JwgcnjVXKUubZC0K1EllOIhCZDNZMvNmg34zl
DzI6nU30Anawv3lpRBIgG0YYkk3ZLQr7UarqxzST/mrWs/dlprI1vC55Y4hh7bsRcYjBK7tHjqRe
oxrIiedT9jW8vUn03QRDt2ucnHp5WalGVWfbScbZztW4QC2IBmKhpgMO6OpYKnGwKjLrMo64J0wG
e5TNEBKt6Ti2/C5AV39V2UnzkQ8doRodUxL4sMnJzc4KzdhRhInYjV4Dlt1CJxOWxHdmJaDbkI1l
l0u/2HiRLQ4mWD1NwC8cKxfe/8hZFCXgxTOBP0c49ywzsbZ65dH6JPYSVUhN0F3zbd2KTNmD3w8z
Bx7idCzm0bum1Z5wduYl+rfYrhhzyOY0EBBPZcGZ1mjFtUxANJZ9D8ao7EkaKc13Eg8B2o56ee7q
6TbO/YWcPPvvGocwjCGnFf/W4t57OAXRbFmkNTdHeu8EPj73ofAY4sZvU0SwJCrUy2TZl6SUd75o
iiJKbquuMW40F8kl5cjHpJ1RAsXuPqEMJ7fYfbR8/+2cQtdCy3uCvAo8OG9NXkFuesMzePNVJS61
agBQhzREQvytXQm4KRYlxr4iPTHuQzaluV95WOGDWJjb+7JaTnIcIfGpMSXOiSjRI5VyGLVeW0vT
T2Zn7UonueUFeU5OS4OkTw11QHDzMSuJ3L88q9ytmGOob+sMNrLIWKpAdATAYtAcFo12IuuRYCJE
m2eH4+6Wril15SqvAAVwISglV2P0akcCNsh8gM/lU8POZ8/w3yy91y/rBtYXOmfrsj45k/f3V62H
ab9MnhANqUOVA44nMJwjEHeWmT3KGq09GnPHkMQ8FdKxL5mOGASJ0M39uRZwC589y4kF0oFCr0se
/QQolxPsZ22W596pKZtZ5e3e/AYTEjI4YJ0dDR5SWt0pPwKLGQE4l0tx8lBlLy9OqP00fNDNllH0
X4UZGhtFgPZRDQbVRqU72y7nZYmFk9OqpBrIy2QkJhNM6LKdSM/RD6MLUgVyZXfUShc0k7BdPHDE
Z5RaFjh5VhPgkra8kVSkmWiAPhpQP7h78Osc3odF7ZV4WnxyMBMsKiktCPX+rVmqr/WQrNxZP1ri
StQwfl6vNRFygHLtfDvBskhHjkOX77rxPhOq2SZkYZYW8aqIkV9qZRanpBvQs/TMG6EYlsO31ggJ
QfGiae+y/A1l2z4NHZVcptp5U0UyDwaVhVceIRt6P6ox8SRHCU7QHp7mEalS77E4sUA3YZFQmwgi
d0kzyTQfbLJv4lflVGkbcJEJLOHQqhc2NYmdPGIdyLEM2wO39wDy4CxiFV6iJPmdJg0ZWHY7PiNR
CVNGQqUTfYSVl+2A1XjnCJ6Jm1r6OVENTd6qvoaj+aT103IZ5A9pGHRGRqjVTl+8O9H4ezZJ/LZ9
4rYncvdCSY9eNDfp6vWGsAF4iCr8AciKtF8HdL7v5sd85snuHFD9vGp/7dMhMmvqM/rVCumgAn2y
ZyaL0mOun/TqkGOuutHYRBVh36E3EWy8CDz9BneRwwzXFovEJqq+hcDTLuM4ET7sDQzZDPKZJxIx
oI6jfIvArjt4UU0OEMfYZL6COuVpVUDIUcv362ZrICY7+oOsd6ESE5+K9CVGagbYboOBnEUvJyXU
zum6V/YcJMoY5WlMgEDOklOy8IxH+bOwOvK7TcoVswIjbcGxJftrCEvem3lsA8fMkqA2q2dqV59u
h5GSDBsd8KhcMEH/lCqSu//fO/BfHE84aFwCAzzDEoA//k1SrlpONgQZAylcFIdpEspn3UiwUZ77
DLFp21O4eToNCWVQAYPqBjmD6sCoU/fgZTSeBwm2vmYiVjTiwg3d2G5YvTmT+dZBBHtp9djAO1bQ
iGFilnBIT61/MIz8t++AJVp3LWE7huX+u2GkG2s6PRXAMd2cXcTtbhE4cVldQ0X1M7eQv+ApdBFq
WVn15fV/KDuz5biRLcv+Sv0AbgNwBxwwa6uHmEcGZ0p6gVEihXme8fW9EKquSlHZyb4vtJRJGURE
AO7Hz9l77TqK2nVXBTmHlUHuhEe4EhS74WtN9sB+54yMnpTm/WzJJvTgcLzCSCsWUBGDl7HLCYSI
ok+k/cbsK/td2A97BSKMqVxl4DT/wFgIK7fvWk9zflm2SLfLV17lcTYFV86m4LqckFF54lmYWfsg
GLyqkYtYFp86zOff9PFKHMOGUCHwtsHZ+t1iQIRKFxWpr12up0Mtk9VzxmBoFFlHSm1WIuEAuwkq
kHC1mCogNQY6KhxXj44amFoMCE6NeQv1kWpX1beENFkntodZGQRffJZ8wRxwFiXxDZZu1Q//fD+L
v71+S+qz8c0whfnB5cRZnT5PM2mXQhRkcDb+xSsI0nDMAeDTXHDQ21kFyIfpQrB4uoGmra+nfDL3
mMJV6qBZ1ptf6Oshq+WLXlHCmKvAzYqXrCXtI1MvbkW049h7JPUEHvixeopXXsEqlUV5hprQyNY9
yt29n0c+GlLVraqo4dSSOZ9Aa/5Ec8BxptmCEcJ28LKL2W//F6eUl1iZ3atSXpgAceZDZXwDjfMw
zQfha613/RI9qDo0Dox9XDr12oXKt0EtdFXaZcyP120/7UUeRMfMxXQRoxzts+Ddtt6u5xG9cfL9
J1/SnxwAh6vWlSEcGrSu/LDo0Mk0ExDz4lJBCViXYbhSObZ5dKYPgtnNwmtQU1vC3fomgQJRGtXr
XmNiloRIx0b7+Sr8GPmncGSZU1oSvLPEaLX3t9fDXGWh8KlnbYnlAfJzZ8/I9VhZGxAjVWgy/SG2
i4IHOMx8frVUpa05c37qff/bdwquQXdxlZLL98GalUtG7wHouUvNIr+0QsRUYzG9mVEJt6KbBCcj
bKER3FMHBKiuyX7jG0Oyqq2cIBxgqlt96GmzsOihi1UlsScUQVcxK11euXJjRFsJc8qWGcgn39Kf
ixLfkgUeAUOLzTv4cHcJk1zjTMNPjWf7pOchTcYqTJbJCAalJZAHnh+8N6DN2bohLmjtR2oJ+5GD
+mwi9PN2RfZEuEE6Y52iOlk6KXWtx9wNZeIcNZSI+ymVX4ui/Im0ymJWh6sww4O9weQvFte7r5T4
xXKcN3XvHq5F6D+/yb8xkzo6pDz4i7qwLDgDvz9CM+GDRJ/QRP7d0G2ZyvarkcT+GgdVw9BXekfZ
rUz/QFqEcwuG7ksMhzVnfLfNCUZYpkQXH6rGsuCZhk9+NMZEuKBwzlpn+GSr/ptNwuF7mBc1Hh6h
9A9PjaZ3BpMQ3F9hwiMMGNZaYIYDJRsQpciqXRw0yW5nlmPLescw3LWyZEU+Zr785EP70w7JlTiW
RbAYGxa6wt8/tN4ks1DrEnxoBuK5YAh/Nm4tzmJT1OReW4nh4EOb6r0IaWIzWjrGbMhlur8u/3bt
aAQPwCz956sy/1z6HR1zJnerqbuutD98PjiycHhkrCqEmwGRmGXGCJVJB5t2SO/Jr5ofNSMjHoPD
N5VnX4L0IK1oazHzHYPqLW+xOOLvi1e51oJeIN0GkttwNglN2ea68xPLOnYR6pBPKhjjbz5QA7s2
3+qMJbH1D7sWRV5u6X1tX2a9P7LdQ6cjv3cLfG7Xp8npOBmUOK6ZO7vvOdNgowjlr9ZqUrcP+eyV
T3L9369LiF9SCgfWXJiIjxsMXm5iXYbYulwfRlPB1syV8XOYCH8VDb4NOWNNCo1c3ivz5nooMzIO
/598t3+zjrKfWzqFqu4Ktr3f7zitMnR3Hr1ckikat0Jjx43EnnxD0tc5py04oY2bgvH1MMVU+XOJ
mlPNEQtIPI+nq7UDepz9ugA4Nwd4RZ4FRHiERT93KqyyZxPJ1VnWyv/s0v/uu4VopCzbAHdg2B++
WwEOkFrEti+2LM2jKvuXhNA4h/yhChMQNQaAJkZRQfojG/Tg6DmYc+repIcAdElD03CX9VD5fzlq
Rikh4BFjhmhS7uL2S2rmElOW16/r0njIXA6vWtTqh9nb9u9/B3zwluT+NFkrP5ZWhRSp5gsFXBQe
Jkg/rXtsa/v+Wj1lQfrSO8GFBAp5kaO5ZfygNrHOtCg/k55rHK8n6V+cpLzbEfQpoS/jzBtu+qPC
3NIPsXf/z1f8Jy6PogikH7QkeEmz5u33u6YZckkLvbUuV7FkZ6GNlDH9onokoIOILRJT7B84FDyM
S+nlevPqvjynFn0xR7Ri6epjdCPDeM+MM17/89WJP9E9YNUMVlFpStdB6f/71bVtkdtTJMPbq1Yz
9xhIoh4gLjPh17sj561BIc2xVV6uqrB/KLNgd10NoMo+M0Hszy3YhYfCNl5MtD4gcslXpqsPc1o7
1YU1AIAlsobcK62Btsev+jXuA/y+rmNrvNOUhmXe2l4NMLHb/KCUBWsdx4RyefG6Jz84NFpnr2ZR
3T+/+b8hI8yky9nO7HDc+YNGkFi91IaiiWhasz/oDgRTnJZ0DExJ9AOah0Bvn5zKD47OZHr76/Aj
iaV760ef8F1YaPmgfz/zcA22DQlKcT0UGL9/EahgeznVZnB7rat8uuP7IoXlkeeQZTM4VDSbKwI7
A0JFL3VGPCK7SzBHb5yHwsGYhBWmsw34fPrsiyQdN2++ejyLaGfvirYMkX4Mq7bUn5PC7tc2wsLN
9cckEMoZc+om5QXjsia8zyTNXEWu88nQOmc5hiqGrD0/RiOpoeTV1tu4EI9iFmfXc27ZZI9A0bDs
tGFHb54o80BXDa46Og46Q5mBJQ/+NX5LfWVa03NKpNZ1Lcns+DUJyUwPK+Oc1LlxE/jpSpStRuBb
LXCrkLkYt0dl5K9tx2muZQKwuHZRdKj7QVR+cW0Sx7oQFS35huQvB6l9N/TqmXYK8sno4jdD+pbJ
5KKhxOWwVNNjzU5YJMWdnzmbq5I/anDaRrJcWZg+jxMjXFpkk39KlXPvdwQRWXxzjDGQJKeYlKHy
jgYm4YJMr1L+tPQKRqPHQdQN3sKst07//n0KQnL2TYOk0+XHnRknR4wPj/v02oE1UvcmlTbFa2C+
OfqAuikeadIY8O+v8+TrGuK0dbXvEAt8ci1/s2C41KgmSEPTZgX+UKv6LlNbRupkFPpEEhjZaK+v
3v2i1w/4iLrd9RKuKJd3wsD0LQfWclnFxt5Np8eBdu6qqpsNWae0ho14+uTA8CdDVaA7NFG62zOI
7I8uRmfVIutJI0SdSnzIyCEgrc2vVYptsS3K6tmYvHUwIKdPIULuxIQ6PGC/LWQIF4gx5bJwxPeg
wcIR5IWxbKNgr7ro06LmSvH5/Xl3Z76PCY0M2pRwPiy8Y+e5Xd77yW1gaydkJflJm38oY7ytdRu9
G49baeVcrKy0Y4B8AytHuTRlRxKxO6ozRj/8r8ZIagxRb24LvPFaIF1v6OtBUwMXRGAG6A8dRac1
1mAnktZ8UVMvzwKL3p0FTDF29VVuFvbatwmds8ewXLhZ+Jy6qXNUdfXmZuLdYF/f6kTPrYtbu3sQ
SFHWhTf558Q2HwfB8bcvOGtIrUa0Tfol6iNujpFmZrKoQg1bZyWdvUBRvTSQW+954JOwLfZ22zxf
lfeFxLGqlT7inA7xQBk9GTnDyBiHNfLnqjhXVr5Vwu2h7lcGGOykowfYYMkqCu9IA/4d6kOwraIh
3zDzZqoS2NU5KPsbnPZ8CEOT3+cmwlLTjSBeFviPgd4j1hzEua/pb2mAWm9bpj7bRBuLzcQSvZrN
jEPS7LLittLt4eCgc19FZXbqc+TASYRhcXLJsm37cbqRaXysmqYlgqmLNpJfsYgGZbxcm8hFF8tz
Yd12RBhsQlXXe8MavyU1Ksthpj6kRd0sqjSmnUwyJseFQBycyr0b9ewwRrSdx6S8uw47hl581c2W
QWjiP44kkOgeJJ/YPTZeh/mUknhg9r6nq7W9mo1zxDmrklEjmQL92remEZs5cbA2Oh2mLh6hLL79
Zobo4abPSMHmn4d3GooGkFkHbOHcFv19T/P7XDK7TvJbP9DohItYHnVz5JwoTwNzjkMTlBbpN/LI
MMK85D45d0VOFm4rbX9DqANj4So2tyT9UNppD+7kLZmITdsQmcIKVNlC9UwXP1ng/iyVQY3pHCxN
6G/wEz50HOwmKadEi8pbOroNjfbiVIIyOo7GiJrRgLlsIb1bllmIHgH1siyItJh3KTSpkOyqJ6J6
xdMYBk//fF1irhN/WzAYsQCdIoGW+oNK4cOCEaAJTVLmwndgDpGpOTVZlG61sWvtwCwbTZfb3mpx
vrg+T11cMfE0MUrOfZArrUglxc6WxUvCOrLRZ9IKx1SCW3W/Pl7/FVqudAdFLUAgMCOEyGVatzHj
5yTFDOjLDcKKkHmtWZ3SsLq3OwkjwUaG5CXlpoHWgyhlvErXjRtCB6kXPdqTBoCnTw4Bhpo3mb9+
FpLxmYI9TSeCcumPYkkx5y+sdmwv18bZtfgvRmvHeZ4Utr5bO+UIPr/Jv7QNmpElbS/n5BfMua5m
+SxFeVGr8K4loci4a1h13dB+DoLkVyNuooV6CFz/ci3FdPklJ0xzd11cA485rVGyDnhRTVgEaXwL
X1nDoaEKXuHBSc/5a0/IzrWc7ayA4Zyq0FqT30l6RzBgxEUEbiG+OjReegYhuG0ZmT1QyuGFjCBQ
jg2patinFAGPGLizZoea1b7pettfkY37ozfH4WE01fOVujLq3/quOaEFdJep1TLjTvKvppA/hIXX
D3QhSbzxtDZzn1DUGXkSqYZGiBgwbHTUamlLEgHChZWrGGUGwnmsfCSLAvngcnRGtAqO2NbkJLjF
wdDMJedB/el6f6RumZE1HD3NMYVx5xr7MJQl+jdukuugwJYaeTy1db5WeuNQocBpq5OiSxcXI+PG
QN0xJEx2vIFwQ/Qnw5ryrCuU43U1inWehO+aevSFONQISeAsCXV3nRbnNZlmUq6zBlSrnZF7bZVx
sFE44jhJ11A9XWT9JDMszKBY9n4vLnXtg2mzEcnFXbxxZr7L9VVKkwQ67MXl5fqmRo+qkVgIDUdC
DsuFu79rzPIhhFY2H9EMdGnUo1OB6WF4xdtUrP0GNY1Zpe4CGPQS2X24v8oqpEOYFb4iR7/J65K9
huINjS5ilmFMThKc9U4Pg4dBBcYeujWgG/PWNFq5VVVz37bV7npODSz70YQs/tiF7yg29I2T2nKP
RRQ3Tcbz7LcnTeYw84bsQlJeDuAkOWV43YhY/KxB9PGIQh9WKgNauLDhkP3RMbfcPhsjo9IvXtsH
u1qBPZ1i1Iy1FcQ8d3iKRVDfVAaMQraofke8kfxV3v2vv4kM+JEXYxX6QfMrQeC///ifj0FIasVr
9f4fHEaq1x/N/57/9//5+zl/4H/+dH7YPP7jP7h57Zr38uM/+e0luYL/usLVa/P62x+4x8JmvGvf
q/H+vW6T5v/GHcz/8v/3L//j/foqn4Y/UIv/v8Mfjq/Tawww5jUj7OH6evs3Yh3mE/+v7AdH/UsY
tprP+/D76fCxHf/KfpD2v4DAu8olyEGnKyvYyP8r+8Gy/iWFQU+Tb57wATgd/539IPV/cewBUeky
q+MYbYl/J/vB/LCms+cC+eTpps2nG9TvH1pUDkyxRDjpsBmY2r1EBVmAkhRpPf2aTRsCm+3NhFMC
01S4SMjC3HbQOdYJ5Mq68MdfP7D/0A3XrdUkIDMy82AEXk7kIqDLqx1I9kIsq8YbL2MwYctRQtx6
ovhssDRXNX/ZnHgj7ErUh65lK1tASfu96gkIZZr0XoM5ZeKkCHpPnJmtiHPXdvY+dZo7rS0b4kDR
QSe9Me2daNgPNbY+pa+9+cDukwdMa0pou9bLzlRAYM+SPt5rwhsABowxDKZimQBuP+f+fUJFdOqg
1kgSalaD3+FrE4H1EBXWdPZRnsXKMrC1SvMkRv2zuAVr/lo+vltmtLrLHI0e18dzzFCLNNcGsBe0
NOUWFrW/mkwUyPxI8CUxu4gQOzN9zIel6caI18fBXzYUK11MRjOYUCg6ZOat6tEoF/2g26TUjUwq
m1AQUhblN5oX4J4zImMHEmNYxxNtyYlUDG80EF3GhvHopVO9MtIp32I2dPoJcsz8Q4060uEE2A2b
njpzTiLlI2uXoTvVF30imlA3kmdEJ/o6tgbtkrf2pexrsqtiDSRHOogdybDuMq6zckeu/EDAxmzU
dBCZEbN+aAjrDCb7RtXOJxWO+lA5C4Zd0KzYc13KZ2IgPhShhdQZ8Ygk3oQz7CexKwheGq6rWudD
SkCyLLrR2BODFSFlehN6mhEil7brqmyeLST2exvn7spvqqOSI4etaMw2yVjnFHIj4SeElTYKXXWd
1QWeRgeJlRfeV51eUQ3hKyk73nm3z7uxuBg2bBmpp83eikaL0G9MTS6/guz54OQMT4HLWcxhdLoL
pVzUTn6XG1RapCdKHlR3Bd/h3Hi4vKKsNFYGevJtgddWGwnRxU7XH62s/U4EprFBUEladN+Q1Vw3
9veo+xZpCj4FbeQ7SFikXjeBuzVE4O+KpHnxA7t75MY3dpOYzIW0iue08BBv6RrYRn0QT81gKVwM
tfbJSOK6Fv3lpheWaVCJs1ayMLIyfnzEfTXRh1LX8HXE9+XcnM1zag7u136t2RImoFpqInZOipSt
rTDqd08lNa04RkBW4Hfb1OaUPE1wCAhMPRY+TtqmleUakz/fiByNbVj1De4Lmd2821HzWOpptPRq
0HqlybAz61FmwD2FAlIktL4yRC/Isr7IqDFfRxhAtuV773FHZapfIlqfODiwHyVeVp7GoTaBDXQ/
JsbcXe14n6yAHDbkfBr56yfkMIBCrMDfMNI0lPzQ9bZGDUgSJAmUoAlVEbzZQ0dDZWnWzddw4L33
pCycvXoDEZdeDIo/+GjhQlBLkepNcdZ076AHN22YqNuc6HPa88je+J4plLVlU9hvlbCKBcGgsK3j
4XtQAv4jU90mbLZpyRyjFxUs6evVd0GKNC/WBkYsGjw9Aw8lg8ByTejYT+Kp9Shekw7HmdjAqhfX
vQ9IaronlesQ+KO4ybR+KTECYq4sXiqwdqqY6/0g3Xg0YxajrzebDtNLw7AZbk25Ex3m91ZQ5kvm
PWZMUpGjknsZppfJzhglh8D/BtbHPcXimjDidq2bvrMkyvKxK0vGLBbzXaQsin3B5LZ/ik3QG3Yr
fwyIyVRvtwcfNEhQmsM2F8NSWk2xrm0HKhuCEjaUbJN3gFs0fTjo7Ps0aJOXBsboIsWKsvbgkjpu
ltH96r4akRdgK33vTcDYpt299DpxIBCol14Huieu9Ed2umQxyuIuY+VZVeytYP9Q/1pugHStyC54
QW0Cx52vDgw2IDITx2OYlP0PD6HEwqv6r7zEjg4V+bkZRIGKRpcYlbfD7aTOrTH+MDHfZ+arKDPv
EGFAYXTbfSMSw4ZxzfXJNEHB2NOh6KdlVbYdgvRe2xKCkS5aDssvWrUq4vB5bFv1qpf9txRE6cpi
Zt9h7lynIBRW8TQhQFQN0M45yJ7josc8AzN2s+Iw3e3CjIBIH6/ZAg0UmrhgurVKDPMGtpU9ekz4
SeJr29U6vSKbZN0wbQ4kuBMy3zXbaujfYkVKRC82SqEGoUTZ9v34bLsxfARGulUceeuGdu3eyrqF
G9KPrJ0a0e/E597HhU3rAyUffZm9rqx1hIN2l3WpJC5oibPX2pghMwpAI/6hHb85Uw8ECtZl35Uk
Y+GCRSMfRCsa7XJpOuEDghJtLc3k7EegsYwAeQumFpOiB1ctuW9bbgK1VTncWT90eLG6eU6IYhdO
722LGKVr2XcW5jEog2MJeAbn9DZ2ihI3oncW6PaXrdeR+7fF55Le4KSLPCNfCs2F+hPpR1G52c6F
Rzq573b77HgS+lPntoA/NBQjSK8JOx2Q1dCrKmyf2dba1cuvZuDW28jlecF5YOn+e8aBD/nk8A04
SLVleUi3oAD5jgJO5FP+de6IECre4s3UAFmSNpr6fbDKEICD9eJ5HpDLtjE0tc7Ijh3xrSGkwMjl
8N8Kvjz7iyKS/Avbi7mgjTIyEW10xIZ3UViWxC5mP2n1n1Rg0YgzauT7za2crGLV4Ds5slWRAmAk
97QDzdaun8yqfexc/8Hz2zc/EsXJzFnqGsYmS6TtK19M2Xa0LOsmMmHv9EANTOdb5GJxzWVIXnQQ
+GtQxOIUzsTc3M62cDIiSJQapAbrYmt2uzRKE45GHpNsFlMRhFEfkCacBDQ5vfE0po3auFb3nHvj
IZwqsfUJsFglLWZ0v8JVqwL3rAqnwRuqOatUXjyl4RGyGRoVGkZ4YT7iSH4ySFDfK9jbCyGq91ak
HhYJjKixZ6mlmOJqmeJ2moooeag14T5F3dLuwmRDmmW6rEwHwoGZ37mWhvNea4hzVbQ5WYSXXmHe
1a6/4RqsxTR/4oiTFGLHHlxozdjNjM/DZD0WIAE2YMrANaR0cMuk8JCNkXgMuajDyq/1nbgBJGnd
VQPPszeLoZm9VyiujYjI3jQ9hYZ7aRv6qa1yXUbx9jepTfZWKLDCkzBfy+lCy1uufFhhhzh5gLf1
7jml9jQgjmWKlqw15ELryPzptqW1xI+kg70bVuagDWdxacp5zulVjy1vbpWad9kgvtQhFbfeatux
dceVZuCnKdxF0hkPplvRdAczILwerBPR3gUxIi3DzsBo2sdU5xsls/TnkA/OBoMchl1WbEhEr1lu
qJXEg73MxLC1O44zCrj+dhzMgv27g4E8jOu+hp5beN8aoqARwlrREj0pOZqNdBdlliY3VLE1tuHk
vc8ctUROYu1x093XnYFDw06eKvGCevub1ANxomB8Y/j8lGMjX7bDuz0IGGoT9phQvVIXfbcbHHR2
Hh1Z3YnvzA3rkAVsayO4EOy0/UulgSR1c+1uSGXAQyeP6SFQMeT7hPrZo7R8CvvqG/KubiVyU8MA
2jpbw8eBWNRns2ZE4Lm2wAlXwq2oiZl15Qhd8gsqqnEbTnzJXS7RQILBdQMvux0Cdhfl3TtKH57s
jqRTm7vB5pZYlS2YhbYJyecw442pj0cIMYx53bu+hdtBYjX+PFcuPVkRYOToq4J/uxRttAPGHt+V
HDSQW42HNqXD0/jqDqLKd+kZJit0s88aZE6NT7O1AxR9EAai/jruywWdXEyU7QhJKi36o59N9gp6
hlh6b9lk9Itedv2MLaYJGa+pjqlvUhB7xKwTG24vY0rogzUdPRCq01jdahLSCHpOLJ6wP1WZddD7
h3apj7ysA3Si4YOZBoZruVc8Erz8bTRSh5VbGrsEogyGETffGPTN8OCZZz9Grp/Ldtxv8nAAYxeO
APcDdgbNwGwrurl0qRl4WMN3dwryfRe3BeU/fd3A/KoZFCx+NGe7kp4DaDdYtn430zKLZZRTyZXk
qudhDG1rguDGZHaDP/1dOIz9pjpIFtGE2Z0lOFx6ez+zT+XYlPdORp2TxNxRrY+DO3bbMwxIBhh1
bhKerfAKJ3iWiTRb9q4OmwWvjalRIumaGV0YV26guWBcNkvAUnj25DTah6lT9sGYfwA9wWab5N+q
xvjuR/mbqAH+0YONlumz2fXq3FTpnHo3hRuvfqpxtRC1jnaWSNZFMUX9LlEYTyFS70HyQZ7rixvJ
R46bz/TZUiiF11UY6DuHoxB+x2fZ1eMiode+9yZ7Z4g8hVQg1aLgk0ol7FxgYwtlBvaCQOkFeQN3
aTHmWyAb7Op6727NgR03wNl4A6CDiEXYJVvXaY0jZrYEyxuslCL35U4fsl2gRah8gwIiqXIwdWKE
MGvP2+T9KZloz5a1xVdC2FvQpTlRmBotkBGGasZxbxkDCFyX+cHz6mFbNtmFyX9wYH1+6TPWxokW
hMBAb8u82TtTeKyMzCGJxMgXiYi6nQK1saZgLLFzPrJStTBIR7aVynwqzMTbm5O+GmiYcHNxd6em
YNOeGlxwph4sagAwQzwcAecFMEqDVwAnx3Z0ooVI3WIVi9Ld2njkOicpLwOaNDvJyKiNBhxzUgLA
a9E4qyF7jmhE7PJu03gVXQT4SCTKJE+KTgvBjn6wNsb8kZLOJBSBemAYmHlmLARj2cDoFAOAVHf4
zialHo3uXLW6uImmvF4iVl6Qy0kkGRDNpLcPrK46PSbY0aaJMTFviB8FsbDKTLQsTcCvQwrHxiar
autVeHSDLH0emA3WsXmfRoCkUp/Ae3rJa+lU6W5oL7lUO8+sVsopoHy3vITrgNUwvnZGP55MulSJ
1ha3ejZATagtHO6N4ClNteegjm80icgSg9f6avjE9Bmdi9LZ4iIlEbFDUQx3rd+5lhEiUc6BgpWk
IiRfhrxnaqBh3xULq+SBr0yOs44ag33lOl8cnHTr0PcxqZD/R4oB8pCgozoajPpxUBCYeDjibWEE
RCz29CR8v/teO6G3CU3rbbI7f5t09RNjgWLHgs1MRdTfGXpjT0dJu0MogWLauUsmHnoZaWfFie4i
2T9FM4ywYAxqGji5JAJ0d5nnqZ0R8VkU1hJUgLENEphphWnevOmiEcum7OC2ga8/ZLr53YT0s0Zn
/dr0RgdozO5ABcjsoMvmRKf61u8re2+RZpl7atiDkJBb2xruvcwsN2Pl4uNsJbM96pcl7dE7ZRFj
YHfoBLi07lIC0QRY5q8SDXhiNqltbu7KvBpXtPE6zoeEtjsJ69ZoMWG9/lDgd5jx8HJTib8KUZRZ
EIDhxjXHjzyfDhWgSqQxa0kkGfaRYu3pBLJ0tIDcfng0NEl/JJqBk340cx81cBtWEqxpvy2yOtC3
HjAgTrBFuMwhRi9EPr72+lNihoiYtUYcUuQsAhr3povFXWVWZOpSpVgDZ6qurKDdY/ueIWQGkFYg
FU0VPqI2hXXD3Med8hdRBHvEUTcq8oojfrxwJQkRuf7HWOnxigM/yd82pzurs+KV4lBvaeBcBpfs
sAkBUQqCFjlXFq67rrH5fOIXupMzeegy5AVuXfSypa8lq94anFVbwRYI49G8eNH0mLrJ4zSZzrZJ
BpNOn1Ycqoy6GGfuiwVgxWmyYT0EniQg2DwMQGMOXbOsvUk7TpGH/6uJl7KcigP5DZw8rfDYIk3b
6B2cXTmZyZNsmb5NcqVHMBgXK811n8cBGIYF9HcTadNmLCHCa8ZMFJ3gt/dUIG6D/11wRnJ2cW4d
HNSGGB1dd6VrrXEboL5pNUB9NIvWjsMe5YfFe2/o/tmEbzF5XXSgE/RG9qDtEpZSNLXYxCz/UOjy
bBOHRXs/YVC5VFqyrPpK3+oTBbUhA2B94j7Npm0Ed+nkGESnR3qxo7ZEDT8Il7ndC/lR8TKfaYPI
9xNUxtGhdcDGQrld4mZdjdEQnlM2jFNrnPOi7Jgm9YxC6WRGJNrciF68dipu9oL9Ps9KmoogeFTU
y908z5WjzonHJ96iECM8qFDnaE1DZLAJDi98knZDD04DMLZ1obcufITLxHstGMlCqgx/2mp86Q1F
XSjd81TrCSqH/mEKzRu9xESX3oEOwpRI/26HsYD6dQDS4rcunL6hBfM+T2GZIeI3raJtP8jkWI1B
erz+l+i75Fgm1LBaeOtZGd33ErVAHj23Xb9E65kAltAzyoyRlrCh1tKjtehywrYRx5xGqR0H4pZt
D1C61s3dpOy1wk29lgbpB6U2XFTyVVbOA7K4d5pPneVzhnYh32GNxFg3RmRF2vQ+keidJVwXU/G0
8bAubdd4T/zk1Y14qr36uz7CM2+d5lLpioNybu/sAbAUtekyRBFeayiMw77bh91bG/sX+FvNCsQj
+rg62bf4E5Z2xEOTBXw4IIS/FlC6NMQyNxZ26rJTZ2rEHfO1OyNqSFqElskkPH0U/WTjDaBTo7Jx
bXSMEn3NIpc4cIfjUKmXzjXJEdU0dCOW3GG31jjrMv4JdhbiLniCAeziOt1W5oiCJheAAyCumuTx
5Wn5jkneAkYFNVEw/zQnwAJ6+4w3VFvZ9QC4afQeEuX+BBGPMKfHG2p1Jt0XsZ6kz6F4SouVLilw
i6naC1Pzl5GkV+JFyQbgBq9I/nUWYflt5rGjpXFBKr2XlaQrX3FbTdPRn5obSI7tInWoo2Wjv+lG
v/OY/C7gVptE3K+Tka5e3nCmpLnKPupb63bRpB04c3biYSof3LE6dsMjqM8RsAWRCDos0gqH7cIJ
G6J8PW+V5skTyPYN2XeStKVgxzmsWZQtLkkNvJwzLexmOqrKUmBAC7qIaoDx0clDWugBEIhWsEyE
9IH16qs/TvHGT/PvoTUdQjXJ5TDOqTbWeIJdvZo6zThNxs8c6vaq7wZu23Qbu4M66nZYnHK9OBHa
g/CoML+1eKGbptKWdmK8dlpV4kbthjUmU4qw1DRv3bEeOSs92hl47O5rS10KW2xYVB3HlEbvmJv3
yMAcLzxNXbBzA8ADHXekjIqGlTNXS6unHgpi/770MwA34j621HhQ0KGWHk/XSk9FR78UEBvmVWNl
I4+niG60VVMP/UpNHR3csVjaMz8oqpH4kFEQQwSjZ1a8GgE8kdivv9UuTmap3kqzI72lSVpOHMBk
KkLGd8bg3pitNE5pXiUrqGklBS7LeaiOWD6ju6pIYQdM5Hyy+N7R+EvJa3SNZac5X2rmyzf5RFKR
SGV19GXoLjSroEoUcDpruWcSOsGlsM2db/jXbLmaRW3XzDdo60ZAhk0CzCn22toSt6lpbPQofzC8
sFkmeoF8wyXcvEoGuUob9K+0WJ9sET5YAQmElqmdq6ACdh+m+74y/T0mb//k+VSitY1hUMOIsTE6
4ysjHO0QRjundN1DrmuPvQl4RKDAIbuNELShC5kJ/h+Ozmw5UiQLol+EWbDDa0Lum6TS/oKpqqtY
gz2A4Ovn5LyMTffYdJdSZHDDr/vxZownv0o32YOARWz90U0CLh7nMrn237hS39tGavLyxtkhj3eh
JanCarEW1dHu5pk6mQyXA58Ug3TzTr20e2FDu8sdedKLzG6iHhnPlvl7ImKTGMOXV0wdGkj41LKB
PLKf+tLpQEfTkF6ypps3XTcAy8qSZavGH5Q3wuiQHbLMPL8zU1d8H9DnsjDYOUP7J5flf6S60v3s
ldsyKBuWfOTk5vlDaIkJmVtVbXsZvNruVcj5lyYiuTEmmlmcXlPCI/I/INq51cmVe76ThZGRwH+k
7RCJWx1zvVCvizVu4zCqbFw5l/xxoPlPqjtzbqpDEjb+SYtTggAAf9P8Nzp2vUusmQgDIftZGnBM
9dVpnXWjiS7vR9FQz8GfOEXqB7nV331HTpxGraC1rocp7HjrNim1jEcHRTcoA8a+IYXJ4TFqAIbd
UX2wheGS03LAENH4LIu0N+97Oc+3nid5Q2p/3BsdBhaX8R+GFXXYNHNwcR/sQ+v7xkkSfThNg3Nl
+8AyGeUndVn0mO+LyXWMPr3XfvKsI0CMz9lxfuAS/xFdD2hCPjmd/8Jiyzw2A9hF0bP9S8Xsb8cV
503G/YyHz+dUlt10Deu3hm3sC5DqjV6W9ZgBnzkVwwyluUnehB6tS+IDvOoKA3GFOdzl+d8uMOmj
xRDtFmigsxn9N5sKlV1QrdeE82M75CVpYmP8Snu2kHaXp4eue6xe3BiywRKNawoBS7Xch5iBIsIA
/mmUd4ulOUQ+XR9ShFD+5pdFdQz41qSgDqp2x2vilYeOAsJoFe7LEAavDkH3qLCh5lk5hsEgrGBP
glQokfdL5vyEJ1f12Iha1ZPcT4qoMi+2lApKTQtXEAABRzd1cL4mnD/DVGKbMo1VxFxrX4hnnN25
s69wtPjooOWq1j+G0CMid4WvWFvq2QmRU5CqMrBVdh+7c3YxWvGWl7y/VTYuxPXrMVrMycC1P5sb
HTAij7A7NiYOKWYoBErMNJ7s2jP+5PHmTBal0K6L9OJTp7AMcH77Rxw7Tf7rsXNtsH680MgJxCNz
320zxnvGGgH5ZT/WckODeRv1dQ/BJH9rgLRSOrlYO4zFiE3639zOWH29APncgm9ss93bmWWAtd9k
1INwwbak+wkRkNCUbCZBia20NFacYekex/HTOglcggNNuSksw10/pNltSuqtwid6LlodFUXRMDeE
36U/HgzFzBRAmCDDIK7jyL0UBS5qxfB7pZwJ3Bq953b+1jbTurdKCoId6zyqtItH33gae67nhef3
G00UZZtXnLV931+yCiDKlJaYXUdn3LnuOke07uTbZiFuraiWRJuDs+l2mOf9ed0MYfvuzEwexSRF
nDQf4JXe84G6PYOqHzcDi5Li19usbWtjSuUxoCNYx4Xlg9wRLJb0J4JkravpxrJ3B86tPYUBztB8
tbZGQm6jABZL3nnMD2vlvS2a21JeQN626+HNeww/nUNBLQpf1qX90THRpLpB/OWZ2eXSlVfldfIO
YjwXyUoXB4f9jBSQNLwRQpC5m0QnYGiD6kIqwAamOj0DK/1Ss+i2hW3M99ZnHJlm2Z9c6ULP66+W
R8R07FcDOLT9Eeh1D93nZIOVgbsBuQso3lUBsRotYkeYg3Ic19uVxeHeGLmlAW/fEL0gmV+aTIrz
51gGz8x9fzBKlOdGDGo/YgCNbAGPU4rwmUq3D2ciLNemw5dpNsN9Hc1zQXZhY7d1yGflppvZmjGc
PjguFsaOgixETJKrOI8exQHK8z7t8R4kAGvp+IBg8TH3JVjuxOwPY+n5mzx1flGuMcFJ7GBcltRO
LhNikO8sBVEVqFtW9oAqa7ZR0AJS0/j0iw5efmE+z7RVAIIWL2HlZxdHrthsDfaXoUmvDkb+pypk
+9j47nQye/eF4gq2meoNiiSNhNo6ecN0LAfxJ0EDR3GnheiBDsnZI+AK1CaZ6ih/yD7VEG49q/up
cxSCErCx7XyNGUhwSFzvpmNcc1Si1Gv/Lmnx4Q1sU7lYrAynSXqiUT0aKPs6ze3H2HjcXuem33cA
JHTxBgPevnm+cxsSvz6AKX9Oh/Vtsf2HTdOIl8Vwbkljkhsh0C4S6uTwlJwwIfjoQ0hovUWLj8EC
MO5a4E81hZJcCnlhVxnmS5TCpgirN46Al9yQLHh8W+ypdLyNtXecsT2fMPhzp7JVGiGUg59qppeM
XBKfbnUDPnbGGMKX1J9AsaNv4iTJt5nlvE0Z8bC+b6svBkj6nhByaL8QcZnBWslyJEBSFG9sm7tz
71Y7HfQPX+m6czxHEY7F+VDVlNpTIYgLxlq+5cIBB3E7zLIGO6v52+yvivqGV13i9UQ42CwK/1ei
2VoL25+oWSMaUKzkanOAhSCRTVRVA3tEY0fs3KyTuaTu0aXam4lIH/qwem48G3wWpgGjr/NzOpM9
DWCa89iNW9JZOn70ycyShddaZohLLKva2k8PwcjZjOmRPJVrsmjVUTISk0pXdK4kTZ947O3H8fFh
98BiZH8PmvG1UXd4/enOHnJxqX3AqwITGCS24ZBXWXmsMkwAYfKaJDMdz5kUW509IECBGa8cURFM
2Czm6/5jWKSM7SJr4ofavZ8KqPnjWmx7LukMjxVKA86n0lDEr6i6YJcPXVh5+rB2KYvtShSxYrJV
GK1s9hlYkxLTQHDzOFGWxb7ljvXiItzFQjS8clhrmI2N2NaeEGv/IOaN3Oc7AGUzc3TQ0JiZAJBy
ckRu6T5SYybioDV8zMNLaFMBgmJ87Zrid0ijwUapj0oH307dZLH7a5qQX43UW/h5zmEBc3mlTf6x
oP3qnORvMqz8+wPOE7va8M7o9m6SHYdh9mJtos2CmrOu8h0i0Qs2E144pR1uWkDKHPHNh3YYDShn
AGy0JGlMQ0KApJs9Fws49Yluw41VZP+GkDR50jHoWJ9KLs9IjeHW4FuXcdmx9mVX4tH3e496nMdF
KBi6PQBVJ+7MT8QaEetBHevHFQyO4YPTJrNDkAa/aRnfzDBDL00/E5gIgDQMY/tmEUXYltUU7lrv
NNFuc6PbmywFZSpjjyBEhynM9LXbY/bYY/+8urnWJGiKcbdi0MfFVe0Jn5NHno04wHQwrsAHKZgi
v8c6/ukxM5p292fE2RCPbRlGM/lIojYGAF524bZHHdKc1a8uA3obOMNTvqz/EY2KEpWC9c/9P6kF
59/Sa79nNvN3CeCmii9sYucmWxhT3u1uqLeuZZOWSHUWh1JP0SJgRna+t/Uy88fK2WavlnR3ZRV8
OHDG5r5qYrwZbPKJ9m3K8cUGnLJf0+Yy2kCz1kEl7OtNYvRZpk5u+dLq4Ng2SXET0MsgvKAzi50K
4L00LrxIlh8ReEO2CIK/BVUzosenPXIJBpBudEjS0t943SqPMKniZND/kXHhaxoEn3pGQB7ykzV2
xbFLII6JpTokcnkdrOmJaksWEmtQbH3840Y5vdueqZ6DOoXJoLgS8bmmihPBVIa3bc2k26G+ss1K
j9rW6jSPoE/SYKC9gQcUUF8ejbYk7NQEQGE6/AHL4M5cOyB/CiCEQ1FWka3/2nrampBMqENbqr1L
ngyIdJbvWaF9MdP/7sLWujrCphDRRKqqcoZcLkLhfR78GmZDiSanrPqUuLKPnHQpj4Wj8L8T20rg
swkrHG9F7loxGAwQ7Z39x+lQdMww788GdTQR7UDTu4vEwDAD0cDwWEot2fQ7B+0NhpHtu9jafIHJ
RIAXc7Lj3K2Xpl7eVAdDVDHv7Lp2pJKBcpYCXB3ZY+cGWxWMqE4QRYflLTAfHTfll79yyw7KbZYS
LKN8bs+y/03SM8DQrGmeqd77YAK26Hjd3k9MbAfDvFUt/ZJEIfesA5OYFmcwYr8dLkzUKSVsLfKc
H74wqIwNs4vSpP7GCbOPKY8VyXfMFWPcefAQEFCyrV/OHmcXXUugXnEVLCwxVqJPGzPFBOPXZbWv
aze9pR5vI1FZY1Q3SuN3Q5mn6/DBC6i2DfEKWhY9TuWMjqBeV6xM+LONLmxJryuh3i2Y3AKVxgWm
m5N0HgdB8DtMQ4EIhznHK+R1Fs1T5o7yycumf9S59OZc4enKNnpcWTKHHWV/HONUz47fBteHHbXC
zGzDDEsUHNVhqbAKMzO8tY+SokY98rFD809Z2JJo0V73wqxL0i7NAx5WUGKWNs1LYTCsM3t/DvAm
I/ngYxaFAUcarm2VG7+cdcHTls1Yr+ue3wurnN2ar+O+XRy10aazSezkYU2TrOSN8MeyNEistN4h
a5Dz6sE4ovGcDL246Eo/GIJ+jLyZLqmXZZtlRiSVoHeNFoZOrxz2DgvSLKDcdVutxk8Vln/5zNeL
V2yIfFKZgpBWAcA5eWZ58wwkUJdSGqs3qBJmRdCNdGMiRlwJRR0WTKgsaaBrLWZ28ot1jOAZ3q1k
AfXtMEXObvtddA079SF8D0feLGmHum0hpsRNSsngIrjckt94b9kClKA+vRFBqdYvinTdrrOQzkd6
BKEkqVtbQBzEGlNvg55Witbl7kcrcHUcUoPhy2J9RTNuqcRhyt3iYiy12hidvXVF7sXGIzLtBZI3
tHxKPea2sCYYrduhPjFF18VAV5ptUBa5LPNNDM1Zrc6ZPRC4bkdNjP1cf7CFciUwp59JpeuJjTa2
Zn44zGjgiCmMYQ4HVBToPoLUSYFfIIHkp5SX47na2rJ0I91rlpCFy022zS/erGNIEPEyGFyrUvKg
E36JpfPyHVmhF5EuDpbI+jiO2bQTJxOTx4b3pr8FbPWrl75x0PKfXxn0GptG8RXW/RunP1YBk6Vj
ms3/2OYCdpi9lyx/UPXxCVzGRf51scHul0W8jzkXRSJonqNRLbk7bGxrvvMZn2iC7I9tn7qRLKar
ROfb+xLBz12Gn8wy7rpYf/vO9Fw5uXEtLXGZTetkWOk9hAAVdY4GlRFYaUy55MGeo3Q1za8u/Mon
rrnjWlpxXVTrWTq7EM81dvOW0NnabROPRx3L3Qtk3VOlq//MgUWzcJ4aw3qFnhgcWpP8nFd9GkEZ
mx2IN71cZgu1pQi447I0Weg8AFIB/3AnLPjZcGVYViAwtMwhGxE0T6ZYflULJWxmxd5/FOVMagzu
c+CF+KIm621ssSlioXDhbv9JZfIn8PGL9l0Z4ujzLgzl3c6qweNZe1k5M/cDrHQ5iQXTnXYzHkfi
79tKUS7QP1Tf/pMs10AuYafcx50GISvulaFZPifvmC8Rg9zfAP1fa/mQBzkX2j5w92tVmawqpxTr
t0uDOd7yDWkVPD9Zeh1bvFGDc8h1BkwFQehCqflr0ABjMNs+mnobDdJLIk0ReGcF6ZObIiym5sOF
0WZgQxf+98EMd6ovxyu4TmYWqzzljDte17QH4Da8W+1vP8nfKqHWuDTkJ0ZgXmpF+Q5l9TlQb7OE
ugO3Db9EcMRswD93EiFRPmwNBiyh2FKctpsgyL4F2tle0SwZVZ42IpLZn2FKz4mJRMbpKazm6uXq
XtIrtJkfrAY/GNknm8nLCtx1Y7P0h5dCqZxq6AvyGTuDkHswjyqjpWzqPeHxZWM7k70bBgpJKs6i
vFg/kqQ1mVmodSi75IdJiBFalDaV06mIZC5+woRNpuzLr7l3sDWjXBXhhACNPxDXEJo+RShbh6QN
kgWAv2ICnu3k6GBqEddu/pHp+BSOfL37+rXPGZAoywEAH9R8JpyJttmfuiX8KH2y6JC1Hz1LJFGb
GRdmFubzsXSWYw6VfyOT6jz06q9j+BcLh/iWthyKw9IhMlO5xlNFO4G2xdFPJnfH/4P3JO9XqOkZ
jIskJXpePBVtXl8omcLFlv/OWd9wexgvYejx8s9+Zh/JR8zVJ0Aw8FjFeLBp9M2LWrxMWd786heL
duECNwvy76gpCgcj7HQy3Io1W2BGwvdYgOmlDJBsNt/Y/PVbN3/K2NC8sPjDO13IG4uNi9AUsBoA
D46QaHmz9xNbP34Pnt89z4s8WwtGO0yByNFN+jRawRT1ZnDvDOyZPW1VQ0D4soJe4XnLRSmO3qGu
7K0oEFi4CpGVaV5hQeIJeDTrMn7WPrkZr/+dEiq4j8E/eL1pFM5dF/uSZWVNp7ROJrRZurKixVkG
GB24DZw5v5f5XY5YTlLYrlsrcJ9F3g+8i/l9YcJnZ45cTnvAYeL9atewAdCU631r6S7qmMDO4Flv
Sg3rk+0lT0bx7WvlX5oHolyBBjgsBM9pS+I6ngT2IeOxRKF1l03RhuO1sKkMVsmjHdZycF209A0o
k1KajJq29Ku00ukAP45yo/ALUFHyWwiQBNyYKJDn50x87xyEJktWryu+TLZH0cB2Egfr+jX0mfs2
sehcJHlUwyQoWidHmQZA0ydogxlvX9f31FttZ11kBkXyNgcBhaqmMb6nqWdsilwcUHvrewe5aa+q
fg+OUG8y/vCKoP55ATLTWpkBZMMxnkxrOdWO+ShDRtjGpvXSr90YyTkR2IhIgyrXu4shXE+l8PkW
SLc4KiEluxh+PwQSoopfvOWY6QVbU4kUPA3ZVT52woarNr2T8rp4/JWehsdYxPyiEnSYVARbvhYs
jpbgbmHTObcN7LTgsUN0X1ya9I6znDCNNVby5s75Z9tDbpkMyuUthuSYdo8XbAFFNElu/6H5ZAYE
4Ko6+LFRRg9Gwq6n7RP72Htkh+RQIPYmvUFZRIHpxfT4QERT7IbS6X6hl32q3m8i1xAKTbCfjjrV
DocwwOK0d1D8Lh39CaZbJm/GWJ5nynhPQrk/Y4s1pHDHe0nE5DihA2JcXJ4w9buo54t7SmaBZaUb
ZlhZ4Zt26+5kIIhEweA4e8RYZ681YxZz8vvc4h3NcKy3zvDT6GU4+MX0xeYERykVbUApL2yRxTFX
FQFwoU7d6nNBzaFrKk8tVzH01LCjLu0aAbKocVb8VdZRUp7+ZvcewNs8vZhCGg+9epPPOnktsA9g
qCnGbTcLiPR5b12G2fwWpv9PTIO8E9N7aCNzpBn1z4qIx9ka2nZDvfULdTbZ81IighVm8UKmh2kd
JfqilkoCpQ5OYch+02tz+9Nts79tu8qnvrf/WlVHZGCrUrrGltEd3rtsiV3zYTMv8uvQCoz/KruW
dNz0HtW8tk97YDbmOjJ8vobI2Bf4waXpwkqvsLJkVS5vzjjI2///G4ZUYK0NtAjkjyqa28l44R2T
H9KV82HtxUvbLYCDQDUc0ZiLg7cmP3OjiT2EJYK/aT+uIhTfmVxJk9xB0MgXuU8arjP0M1oxQI19
mKDWm4N7WUeJREwDQQFVhIEQ42lQOR/J2CNSZN3PJEEPs5Z0CbLwCae+CfCY18dSjt9phgvFp+WH
DRFGmjBtI829vlzjsUTVqWiy2/vGtVjpG/Nr6UXMiEs8FbYfq2I4NxpXtFw0S5Q+eadqQhxWdwqu
QTiRGLcVDSdlUh7BX38V7NkOY/pb1q3cDz78NTelx9g/jG7yKNlu4RimoI9DfVkTWx2csjytWk14
farpJAEkRBJpCPB4xDywG7nzfSsULPshyFfcLZ+tflnxuDl2TNrhww4xekHVXk8iM3aAqYsDEZ71
BOHlZan6IzeGD4zfuJGX9WvUffAkLDVgMsy7a6OyE0oVHeIWjYkZ6UTEyo7pMKBep/dI5mX0D1Kn
yDIM4GWXmfVJ5S2bRTvhPq4yee3bgZOqXevD0Cix6Vlyf/SVd9C5+bPaBSdVfs+TUF41OuwVdoc4
A1ZGMdGs9TAM7TImhSeBirutB6+NhMMXDRurjzsBd+08TL+civgk2d3lWpYzVwY+FrQmnDZpS8qg
b6eemlacCWay8mwUT0kq/w0uW1VuSUYoTtoIkYSr/9pEaPpVxjweFKEFhToe5DRoFTwp6NSuPBcM
ehvLHI5SUcHmWjAWxrzYs397DUOJ+mVp59p5gXNlNI6VHrOLrs/YjzGvCJ3Tw02Cyl4I0va8jHcm
bn8s+CleFlyHEAVCuPwEHVWVxpqas01uW93JxVm5EfmjL43nPtIM+mxEuPakQCqjPG/isieTod0S
Q1TjvLBk5+f3oeVM6fyHtR/dXJIa2CX/M1NLGtVIleg767yrx/AzF7QXre2sboOHmkhBEaULKHNL
u6pdMBOFIGb5Kv3XYvWHs+qYlHg9Mp3RtIx1b9uniXF49MetAP/jynQTGt0miowKH00KyvZj5qO5
pVgvshw+LRSsdy72e4Vzh06T7GgQDNjb6M8qoPMANsuaYlVZiZ0ODxNaN/znsacpd2vhFUBgcaLz
KbxREIAnY6kZZOUMbGRaw4NXzCWFKDpq1oYiBZt0p1+FT4ouB3hxbBL4+Fng0suoB0c+K33LfL61
Dr7ItVj/ar1uh2k8Wdhd4CA43UFOw3HOWVoX/lsFpu/UmOsJJfLBgy73KRyQjbcEv9Y2pLJo5Fcb
2vb6lDXFK69nuaFr3diuzLRhTvslN39o25VN2c/M4OnmjI2VZb5YJWmQvk558/Tm3lQc2jSSbC18
fzFXdt6ubXIdhKCAcy7vFnfEw1I3n7OyP5Lc7Sj34ypEFTbjH5NQn0zmWVe/RmqJRCXJ+YT20fTb
feOidFRCNxs/9bo3ryGi4Ha6OoQpRT0T5A86O86hsSwHjBD/UR3Pdxu2Mm8s7kVzpmgAgoTU1oKo
qF9+kOC4W2RfkMGDv4SJCDCjotRUwRz9mmxhlX9Pc97ciPFBzTYfYQPRfLORbvaNnj6HpXsN0P89
f5puTsCkZFqC1zSVkn1OAAhzlEA6UqdeqXUfmKCPGMTObmL9KnvFixJb6sHjZW9oilX9VP8Yjkgv
k1+8pp2NB6ojQl2xasANXt2Ken1ipvqbZ8kf5ZnFMatbNy7YnNKl+wgv+tMvRFRkBTo0wPTjiU7G
8GgOGdxKAQkAGNpeBSoePVo5nOvEhQfXHd70qQuwfNJWuqZ8hU2ic7y42yhzRUbNVPg3XEt5XtXy
yzMKf1M0YbK3XaIGdFoF8bBkrxCS9N0iVEclSfksk/rQLSmjrXTq/dxwnQHEd5C58VqND9QddVuH
YXQ2weqV16rPx7327T7CKkhir2RBxwcf+UGKdCW4VZhVcU4troKtQTtfX7gXnfn+bZ1n/5Z5Y7+v
jarfAIT0Mfx031jtNPu7+XlVujpxyfqj9i75qAHqCrPRrqlDHvTVPnCRlmfytse6QuCfuW51lRc+
rRhAs84IbwW/26dWjRGddzSLk4h3WbuSJWFJJMzLYCBgeaFxF3WRnzCaPgfrgyQlbcoOOkG3LRBt
HHUW+Q4jci36g0oKg/fDRJymZNQ64Nv6aVSFZ9xefjKz/QVx2cLnjD4UlNPfYaV3F9U923sLpeS1
OT6YLfnWoMbt5BvQWLSZMLyXiLzMfaLol4PQvnflgnHM/Me1ee7bz7BS7lZMzEhm5bafmeyfwwkf
cJ53H5NVPPWlN+17MAAG4pRFzBzCGB1/4+OZcO0fxUEKVqZ6mmrzGjp190Lg5E9RLbSwDInGwMEO
ct3ZK94gJ8ncuGnUhw75LpLIvtAW+7Di4LLkTM2LkiTGGmgcM2t4d5E4NtLjM8sm/xdlY87FwNjv
8m2PwYBNOHtV+Yb2n62lxhPsU8/H18cWhbcBAmfHdT9UF93zj68TUW3bx196rlldOixFGEc1nKs1
aU6mNucDY/rO861g26TmtHPW4AO7OiJMX+XbsLP4aB9hpcSyjNinHxPrlmVLqvAWaW6HYfxSbA82
OgkYSrNHXqyRrNqZlva4Al59B2EG4rAbzco8ZqUvX+FP/rRKDDs7y5mscXxarfJiLwwKDLBeHncj
xwjvwOKXsIv2Eq7y2U7gK5bCOaiW7j23Np5JS5LWxHYjMXqPqVEf6XD5WrleufbSx58TrMmo9qZ7
CTwtLr0ye0kBy8LtLku6rzFdbl3XNHdZyyIOI8sYtTOx4IInE0zctOvwdbP+YJzCcsf2e3lG0QgL
YDQZcYEh5wlciX7RPpXtBpVDxLczFo1qibSf0wPAH2nz6KKxQ2rLCLgOMShDOujV/ObRusvsTOzH
cyvKRENEOSvD/pPel67Mb7wa5z1iNlrgwKmZT8wCYDnnhBhKUH83+X/gL6xnK0HOpjd6bDHx+nno
EdfgXhcK8qzp1+Sgu1quQW8o3w92PxXq7OS8htLCzZrUxr2qujgI6t8VdO0ta0EdVGiik/oddqxD
1hp7dLHYl0mVwL1ou16L7LHkhNBVYG2YvH68F81AwSMifGBk1pFo1nvpwoMfyEVOXUtjtRfCfbXD
eBw8FkvN3O0DzGDTsJwqm2lngdyxwRZ80sRsEXxp6LN4oVjVpM91V75kYroMag72IlsPxTQ0B9Hq
V4eTFZUzXim0vEjH3uPWWZ+mjLezQ3DzUE0c8xZOr3BY5JPkj3ulGvbm2AmWT3d+hwCy3ov6UYxN
K8Sx8dqaYjlcoEbK72Jm83/vy/xDTK0G7ytRlNMcVc+e92HTO3i7SmeXB/peGZRNGR4/p6s1h3BC
C55qHAuUlimxsNc0VM8mXh3ZPiGgfLVlD10gmYvtKoZfdI//q0ay+5hs6WmHtcYVuVyRaocX3dLB
nWLMZy2S27EIVwh+femf8E95GFEk2sdMpaZf34wF7IDdBOdiEuU5G7Kb0z9YLy1zeuubW4QcSzfl
t7HS6tSmKSbdCYlx6W3aCjEEsAXcS5vqH87cyM2qbNfXn42vzq0C5gxSEWMTPWIZzz72fBDwViOd
55YS3KYgRg3KG5E+Fugdsa2Qv7E60PBs8W+fE3yG/qTeXNe1AaPRE+Vb+RjzWdmHeqFQPVj5yU0K
7eI8o3GVAtM/QbojIWxGxZy/2QJrQYWVFlmjaIn3UahZoNHWTG8RHbPDGT1AoxS296A4l0N317wA
4K20/1TAXBwkbEA9+dV4Eqa85LYcl13KbWCR/gam4V+/Q+gdPEPvE/HXNacTO5Xw3AyPAB19qU6z
I+Ca37gXOdVj5w0e1ijBLtM0mXp1sldi/Orz5T+lmgKVsN+jrqC0FWP6bJhE/KmvYyXrMiqShjP7
vTaEzZcKtuXj1ZEwpR+WBDowLvXmhfj2Ei+FT/ydDwSLh3txrKG78vW7BiaaCLfdkbCQ/+wVef3H
ISmf1pP6VG4IDHPw18jXFScQRsmTSxvGqVpgiFA+wHaslewOZi+yqKpNPZqAB9eHLKH49nGoQh5z
hB9beX4UNtnwafX+kcqdf5aMNWtR4aewusbesJUjXNqSurZtzz+qONdETSYd/l4sHKOhrT+gGJl3
u00/TL5UzKIWsNEMa6NWCQ9nuv5GknnOfVjnIgsxjFesERbV3eGNYsnjbmCFSu760CjB6a7tHnMF
t9C+/DG7cnkGWdsfJlKd8cKS3n/nfWhuJLvQuE6m9maVD/3JHfj5hfpZDV8dLL7k5AEtOIohe2oR
hNtSsnsABEpHe7URiklOCmbbMbt6pjHsFCrtfn24bMzHf/hBb1MjiYFMVTxqecg1LYAewg1EsXYu
G/E6mH9s1ROiJKwzO6bxlMvhnj/kygKTyCFQD07pFH65Mhm32YiDBLqpjJrZenwAkAVWzj5e4tYp
hw07UrjbM8So/Apzq+EFTswTKvYKRsCMs5zBNZ+s5p413l0GUFt6w76RizqYxpzAhWj/83K6ovzx
qNafzC120CqsJz+DEDElRhnVlDeRrGIVIIut2/GopeQjo1ECOpQli4dKNhxCZab2YVp8rc9ySppd
mXJEjwj+wte/tLOqvYlUHtkJrwNFUUvHZg14R7NpuSu6ZW+dsXTjTyrq6kw4amfS6LVVGXo0GVtv
b/mKQjSXeDXUgd0QtN65nQcybBxYzcwVHbcg17GhfqpL+2V0O3GQbvgNz2UCMmAbG7fJMPImrnt2
NqInEyVNjwBMIm8EuMwNJrsTlNRp10487J07dBtRS6IP/YeRZfoIW/2YIsnhsOLaafnEE1bb59Ew
Ht5E/6vvWK+n87FK/IgLFRj7xTFOi+h6stT8/jxoQKbYG4UFvCJ06z0FRv+tIzJ0Err/RP/wx3wK
OBzfw/Ka2x6/Rmc4Eq0I8Fn62LL0ZB81xs84d8noaUex0l/xNdjmAVJAEZWeve5HGz7j1BBMypvK
I8tryVjU2c2jhGOjpwILIf/O3fIoEGWd2H6YPuWuA0eFY0magrqlOjmWae0aMnJvwbJQ14myUqT6
MgbOjXdMw1Pcjwd38ARfDgTV8pX+yv6w4ti5UEpTO7m+pfQEk5srqMFUdOYWZvc/ns5sOU5l26Jf
RAR9wmv1fUkqyZL8QtiyTQ8JCSTw9Xegs+O+VMjaJ3SkaiDXXHOOecHQNJyoGsQr4/8SS92ZZ4hm
N3tEbwrRXDvMkczA3PNZkCLgT4a9qvKW2Z2mrVW4BI74qf6hMuju5Mp0cdTwVGdM1Y0eX0ocn9Cw
Uo6xBIrzRseYIOFhTJz4OURbUKUSiUMxUzSgWS+8YdMnFNp+G5YxVXhdRPLfBRUAXFicvh+wY/2d
Jxf4qN+sBlg6UDauCUFbDEX4+CfD2bqC8nmhs7vIyJS4DjeBqbJgYyhlcbHhAWdRuBETPmlLQRvr
xLGMxu6Odg47pMToQkrRPQIBzxZeCz6IfP7MNe7ZDuerZdfOwXaCoznE4znDgBg5GHx6Reuitinu
cmx1BADlvXUTnh9PtPEuF74PtC2gSnnSBUav9s7WgZqnin1gVMLsYDuSX0CC1jTp4L4eWv9Kfv3D
d5XHiqNuD/WUnDEJ2qdZOPnGjBQ2vXg44RPheY9iqjYm5bxQ4pNxk7LDj4UsoPv0UqQTIR5LvRXN
qVUBdDWXbdAwysfU2y9WHZRvIib6yw0dn56iqXEo52elKSDLsfXUDesJSr89bjSx/hyLmj0HPnfp
Y4BREPqdQh8woM499mprNJ5BWoYQ2bOfY1+S/zbT/DCwaRmt+VHU1Gub3OdL2QMc0HSeW5H+wPbd
3yPW5NzyVwmv7d/MJiMh5cJLD9iXpuglTjbD2PdqdZOz0bIqpji4ihx2oSK+VLkUBz+vpy2THB5N
jDALTqU7F336EnSif5FBpCCTkB6gjiJdV6kGmN+F/5iGja1l8vkjb/cEe2ul7JH69ABDsesmf0xf
GBzlR4IwqWK769bhs6Q789QkHUZVO8x+l3saJ+ODNUJqciYuyf3oi20zcKAeYv/ZksG/Hl4KH3+G
uNhpopOv2f3JhnTTWA94hmjftcFbs+9V9T4fCkh5DSqtJLWGCXT43YJ+pki7PTit1T8VnW3ehrlb
DX2VXaNaHXQfGNTFJ9V6ZhW3lRmhn67MjnB5V1lryZsMPK6rFGPfpeXzvypRegK2e33l/qEFe7qY
tnfvq7A/p4ZDaHSGI6X487jVX4aBEtqpyt+/SCw9NazKjzb43qbxI9qu+s/Jb8UeA7V77dLXFtsK
I61vEsBEcGhD7xesXhPvfd7jXZIRtyqpd63mWp6K3yyFu63jq8+pw1kaM0sFpAY6EqNXt+e+1mgu
L9oHUuzj1eAY3W3LxMYOMy5kXach1tuLT6ymLPKnijBdVjxPaWiuUf69h6Gsg2MZ+1F46k0KGFz2
A+sX5xwHdIiLqxUD5znpGv+HHxzLEkW/aMW/sMurozN/fh/Qp/pZ5lZ2pvgpXucda+I6z+R1anV+
9oTcSP2V0+Z2iwqeQY/o2HGIza9h9orb9Olmk7o5rrWHN6U3bY4XmQaSfxlbS4KFf5Xw53O/7JWG
Jc+MoruJ/Oq9zpa7tPkXESMkc9TgWmaDJGJst4ZGu8xaU2/4bFUsGpIKiswn0268C2CPJU5XP3CJ
4tz0zNcwKOTj+1uMXcVM5HYwcD4pygTDMm02OEJwxy8JR8P4mJlXd6bACIT/eedGc3h0qd87iHrc
wHUQV99OGoS25lJaet7EEViKMMncS2q/G5HRn0mlD2cO8Cu0ZIIdFUisZEgQH4oCMysL2KFOoAgp
cYuqXFzH/DHHsrn4M5vQOuOJTVUXrVVhV+vQ4porDLv/nguvpkcsxIc7w3D4GU392RFm+VZ19HAq
YoI2J8tD2YfGMQgNEoahM2/TKoba0fHUBoGyt4WZo38uyX2kmHYrpui3bgKy9VA0bQr/DnXr/Bor
aBDT7NDfgB9nVvJdutNXSMTz0pddeEvt6qq96RZJj/dSDFEumSjTMjtWDZMFayOh0s0fu8fgumqb
Q1S74PC7DC0mnoLybgTs2CBNaiv/XDZHWs0itrWfZHPtKyUD7saaid0OnflhqcnZ2SHjhuwzF3/r
VF4kZ4uuObhVe6mbWZ3YBqhTSjv3Rrsa0aZI22Pb5Sej0hzDsugIDEwRkAK7WU68YUwr/6Us0W0n
I1jrhJrVYOrgrwzda9B589Ivtx4Hbm9jAW4PmhHAGrNgsaIJ3QisXgNvHZg7h7mVche4o0XgJv1K
omh4rp/hhaXbLB1BtIdkBSDMErWjloylPooAIM7Q+EcsBeN93J2aqD9QEuXuIYn0JysYEGDxsGEq
w9fjAyLoFsqd0Yht6VjNvWe5ijfi4M7xI247CUC5wZIXmGj2Cg6DQ9D19P0ge8rlQWET+VfA7SLG
tm4YeIPYWIgEikMrAUYPoD48NMjlHoBpNjH2AomC0N7BCqpXsyqYKIuMVEovdliIuA6b5d+04r3H
iBsDONiheWcsX3P97BBquHp0tPrR8hTFZBYC79Mj2A0ZDlZmgSyV9eA157T5nSYh0ik+CuY/tTad
RLDTs6aTOYZvKvXGSxBCr+8YJeb5zk/uyLN3nFr7f98HpChymYJ4WXLqLZmhjJvJ5OrQnkDkrQqj
jWcXv+yiPhcKgSjmqScM4dObyFAfuDMf1+xjGHvv8v2Qd+xf0f3fZTz/GGD3cYgqDvASxUbZBHMC
Ly8PaH/si4zkNZh6InRVPF4w7aBmFk+s5W5cfpKT6o1oNSalATy33eUDUwNJvc8yw2mmd2MH+lPm
HTT0vuqX3CjpCVtdpaAHATwAp/WpAa+n9b1w2p8RfMVNOqI2SNOgnjcffDwUy0NYZeZ/X9WluQo7
s9vY5Jm3gGP+ElKJVg3rGBR819jrlphvY6uzPXtHbh/HHlcBz9tY3EvPPkPIxADI9LazPeuXZ3cV
mYpGnfBX9lR9hHLnDgiACCHdpvXsl8wGB9jXFOgRMV/BIGtODsCSVTInGrQAlEfTIlwfOzjlqOK4
RrTwkOTDzVAzT33/4piQCTV7HrG6ITxGVrOrKueHpmRyxxtCnayYS7Fy4nRjIkJBXFTNgdj/Q7fR
XlkUeNQU8MqshlKcJT9be9pPvNnwLLw7tJmcvm8VTEISG6YoKW83dk1fpYewssjVJ5hOsO6x3oD9
sotTi8W8RGkiOOUIlP5+tr5mo9rQjDKeYjfkUBYN51mn8pD1PWpNWJOqo8aSW0cpjkVVhCDELAxp
GBx+KkQvbCG62JKsrLeha6RbbX5U8KZupaSoyAA3cUBGkpeyoiAT9yzAOfeC0Zpg+MiI43gUsSSc
Wg4MdxZ8kG1N1eTZD03zCWnbXil20L8bD4BhixEsTZqfSJqbvvBYEJr4z03avi4kCZsl4tD/iAh3
Ye/mE2hHJ3ZxkvBHzlwsJVgSCHh7V7nztcEnk2s2rKbhNp+Ddze18+B+4r/5rVvsS5ZiR+1I+0UH
i37qQDuplZ6uMiBKXDb+rx5I3aolkdB33rgHRsQu1XgNKQcha27QkK3K7Ie0h/dQT+oaU7q4huWU
8eKO5rn3R76atYlkAZ44nF/yLIvegwBUh7ZHSogh9BhjdLDLBOcuFdWraY7mc4p5c1uEjg0d1Kth
ZQIpSMsRpSydv4Bx/dNjYTxUQ5Kw9M1t2SUt3gpTP0qazlaZt/jzqdRoBtt/j9yOREoYiMW2IO7Y
OQlHJGtR5OJLyJPLIvl33CfBuq1LfUNTCs7WhCFNqSb9qPNzmGeH4p4aCnRWfMOnymKCjszSxxQj
huQYacL8TGF9V3y1DqAgv0jt7ZxYxLi67gpOQB9VMr6NArt2knDPqiOipOYc74VnmZeWMgKGueTL
rKb2HYRSvQHhHdzDZigOGTczrCz9swYbfumz/JlZ6h+x1yX89dF41He6YzncRiPYtYaMMMJ1/b4B
6HnI6CyMhyH88rF6UAmFJ6Mf8T30IKxX7RTY7xJNeNWA1oazY1JfocYbNASgr1lzhQf1ShS4P3Z+
lh26TFHcnInp6JvivUmQeVzbVG8lw7E1a/efndTPVtvFvyDbjSs/ZUPdSofOckIVz95C2Gosu1h5
jM+XQpwYCsRBYOw4hSguVGJFxWEIIlhfsvrjA8XYeUbqPHVGh6dGKO+BJbdbayPJ31OB9cOlDPPn
XDY/OLa4Oxt/10nlkgwnZzEqdwbEiVr+rRPxyaAVf0aQOtayIzM3tSUHY3CY1hAs5KtYXgzAbhcn
ItqsK9N7nRq6g63SZ/7mLCXG994tQB5R5ZlgXcEFvmtgtPzEqHljh1idfeov9qrEjWn3cDGK9JPG
IWz6OIvhmy/+Bj7N9I6ndzfztoNf1389PtaT+0hTK/kduA0shxbqd0922B9Fy4QPHo/OJeeeMxvA
INvGW8VJ/KG6Tmy83LaeTBU8E9Rga+P47RtQuGTFJn9YNxkrGVhw6M+N+BsNGIsjrlZG2TY3uAT4
M8v4qUkkSD7sh2ykOhAfFHop2R9ZHVf82pSEBKynlUUUqJ3Gn8k9LAUwpYjPoYvn5yslUWuPr/bg
OV9kQG4G0sRX2rw5NNhDRXA/bfkmW0gfonO8K/5ueQd9RMJtAmjFfqEgP5RD4LHa6mygGL5nC+05
dIJXRkt7l/HBXLe9+ZuuJu+dIDzAIyg3zJz8U5GdXeFJaS52arjvqFqoLaHxlruwudzClst5BRQo
fod3nVBguyTHohlGuv8dHwus8VDaDjBwK5ZvuSIp4PZEddwstQHRYbWmLSQ6mxUn2LiL27exG96j
kt6zMj7x67GipRfjASt3ek7iCYcrAfYu6kmI9DzPE9uTF+4ZoOr74u1/D/EhZoH7KhYK2yDx3bW9
fPb6Bs8kIGF7cI2tiRgaxKG+/3UMkbzRP8jxB1vpCQ0pe6vxRmzybjL2zfJPkkA5ZGO2Ahquz34k
OwJTwcsOrmE2NJgs/zcYnU42liMKSwzxlEQlwn5icu/I8UUrkQHimMZ7kHf373+1qvVfyDSvv/8l
RYaLpTHyk08MnDGjX8+cpineLeNrqJDuGl+X70o34z7hfMRkH5Xvws1JXPuVOn3/V6d2XgAD1Ctb
Fe3Jra2SVTYp0wwOq6uaAsrYxBIlxjjJchFAVJxvgq579VPY9F0XPfmuCM92W19lx3arN1iOdQPg
wTLCCWKT2D6TYXK2owFopV1KkVx8l1viLihdSJ1ghRfsjtwU9bibjIyW4IrKkDEnIMJY/Cz9Vu2L
2L9oSIRc87kiGtm8N2Z5iBo7ORYzLiTMu9serXc1pOm/0QrIPIwBFeaEYcO0Gm7WcmfhN1j5/JW4
trOIPF3wELnnPvqJbluaGCaLgENhxijkXvjPhXqxNmif3rbglYh8cPQQ8d6s2A+Bn9DcgKduOY7v
nbboL23elOsot7aw4oIdZy37JOYCtUq/MbDMbK1yqiKaxUE397fUoXRkZgX7Uh2njHXvGMFPhtcA
LZ/r5EF52S9Rp+m+qYEdpq55sHzzj21QslbORHT0XL1Z9UQZzyg0criCohLjOcBWNyABAXRJopXW
Ot9XiW9eRdtgrSJJVLr4h2DlDEcULsDKaZtuMpfAS0uNKgQZftHcs6JtXjGhYmXQQVEd8hTDJVLb
2m19Fp0etkhYiT2Gr20+WvUdefCVv8zf9+68AxDkPX8/zHKxkiIzn5TpE6BySCLbYw2N8GvgLEaq
1ps3oRdT0j1O687QCI2tlewSQ16492YoLMy4Di8KvuRtKy35NDXZi4F5nQwL26h2STQNpkmVdtwW
Z2RpzdXRtzHmOHJTF3BN646NDyYbPu86hYg4Z+JgqhP7Mnlqi8EDSTI82iDSO54mkzvcaGwb5fyq
bDGeSz2NZ+W1J8vp9bGdfgNZmC4RvOVoGZtVFzYHi/v0k3KyEbZvjJSr6RaCPXB1YLMeS58do76w
NGLkbYcfQG7UtsYBq5vy3+DH8jC5yTt2AYgYk83MTvakIUSH54W79RM7HbiU2NY4Qy/f9AqwsNac
sCWW6XtfpMGxzx0YHv//kM3G3kp7d5eI9E+apRrjB7fxM5fyCxjvALeGm5UYwr16IxIyNw0NEXsz
pZNjhS3k1dTBcJI1uAiA6umhnbzuScRhdpgpayQ7nfdPZRVBmEkGBFdBdBC97ixa3dw7MxLst1Kx
pJIxUQ0ohGbwSwS6P/Wiv0jXMZ8Bc7Hk7BQYKf9qR5l//v5X02o2PWL+nMbihxGk5cqI2myD7aq5
ZSFAN082n9Jl04FoSjaFcfvSuy3MAJIxIotnvuX7m1JV79LHSSPJgWRZatyUGz3iAuyxrOxhK9PG
ePJkGT4pJotcoJs39k5rFT5QZv3zVBJPKXX2s8fafJWudu8yHO8l+ZI9/VtwHINJn2ds0RRgBLvK
9f62df2VaRK/2pv1cfDmgNxxw0EIg8iqM5vprKWQWALNeFOmifOqzUlfDJXRwjeJ4AByj1wKlB8O
6vjX5iU0Z99LIyCrAFNu1XXBzUVffKsyALxt7thsGHxrm8Uj1AtVvwqn9nbTEOZntx4+abMIwWcw
DhZlBUfaRNXVSU6WOxjvnVGvrJEYs+fUX3puxYud9j9Z2aXrOIHhnJPstsbF2zdneOeA88YVxylV
9LfGIIyQNsCQbJOBKFOAa2O32QlW5UU+cxktslsQVa8DQ/qqkEN1BeIYQoMTf8LJvDn8RUfXY46r
m+zy/cBl8L+vUL8h12FMJoTO9yojoid7it8jS07PfmJ82oRpV/SVVltlTeNzPNbthQnxLy/sD66z
dHMEor8XWAcVxZfwO86SW98GlUD/7LwSXF3y4hWTvHWFHs5FXtYb9p7dT7gzDyW6h8TEf7E5QaMm
lfgKSzgLQ6Djey1wIVTOginTkX3swvjNRGm5O2NzqV2ml3rI6RrmfVmy21iPaR/gUCJbR+pBdvOu
+gwnN7+Y+rdrMeKq0n9FMfFPJqlJCNRkBmgoH0jj3PoAGjjFE56+AENOr7A9kmvYBt0xn42DG/uv
LdnkbcCl9jkfwRVb7ETWkwE62+8G7wA7KUc58z/HLsGVZ6QV9qLhvW9nPDsUn2AEKjRhC16mPMPM
xqQNHMJ28+v3Q923ybaJ52KdsS7473sosS0y3wRzahFSGQ0nukAgNxp83ItsPkW+/lM4qfyBLIFz
s67+KKF2nuUfGcqx/qWo0VMXvQkRBcCxO4weauQt1jj3sHCdp9FtN7GCPBDEmHEp1eFquzyIhq7u
3JJ6WxBvxzcP8icvFNbbEFdZT/G3wK9uzmF6/X5QMPuRpbxbm6n5ua1YI3kgJElaV2aB122OgW0I
E7Ihd6SPoUXpRyNxb4YS+VsPfOz7+8sXpYeO1LP5vs4DG/Be5hvk+egYWtOwGkEAAGzRD/btzvEb
M1azAt4ZTaA2TfihPUFuixDsIZUaUGWyACUdEPRd/tSzNtpiZVerxgNMFxitd53LKLo0w3NmOIS+
GiY9JJG/XuIdwmI5BuJibUMV7oAuB9vIcrOrqmtv5cFVQP9ur8Fi7g4LQvUQWj5jmQ6rNOW93wb+
fvAbdE+4BXQz/CzinjTn8hDYJoB37iJ5WcA2drpun7kpeE1hOw8zkVed5/V5yD95Jq0VSEwuMpZ4
z3Nx8ECd8+7wn+ogRtDLDEwCGH6VM1X7UuHHCNl4cRJhad6XLI4ixt2F/sDyNvjHoopQZqJJnXfp
G0HPkls5xZoj7vvEKSAE+iWOesJ2TgnG2Zwp/qOQwT8PE7eQmk81Nmhr1xniK8iEe5EdrkVVRxDz
ouCQjb5/NkfHOIUwI/IaIwp+xObFXR6kQ07UfTWDnpXIwKc0Q/jaS87w96kxiPdkDb6xiPgbWc9w
pWYn2i5RSmuI0m3aR+jfFdixulU9kZ++5wS7sQ10PdyD3RndTG8JT0P1mFwQkl4JaqVLzoAj6N0s
0ZGXQoUBz9YFqDv0FWN8K2jIAmNCmHgwaiIvdlTc6AFCrULjW8ex/YBy9wN9kMNqWeZcYYsPzv/Z
KzjiL+WYX4FHTUu8mCeNjF+tNMRzBCn8rLqcccMf37OpQ/kRrfdIiJvkNTOqTY5uxwXYwXa36g22
BFnkHDq2wT4R0Dym20YjEfs2vqzYQyqvxJsVtc7CVB/2E57ws1U2h9yNo32gKYAoONN8H7uAkeU8
i1O545rwmeIVOCcJjvmhVFeRsvsPy1FvmYnDlR4WY6bLxrhMvCXIuOTv4J4g353R4YOt5kXk6FCH
EINbfXKstVf41JAs0K6kc+qLH3k56nnB1SDtPgsbNJgSpOyyrpZbrzWxVan2hNeUFW3g4Q6kGtcs
A5bjT63mv0hjMY/1DS0nFPUwzreUuhQOoKLI+hhCn1V3zC3It4HGdGmwmQHr0cIhn8mWqX08Dh62
BXQLQhzGKV8eKl3896C6SrHIceOtnRCZq+HRbh1IzFTRAKrzSoaLNHR/BE5aHpRcyriy2D7YbXwl
1KKvGa0itJeeOfDigepsfbEn6yMPpblxyMuxefS2Xu2HBy92PRomXyyZNCdengmfV3QeCxMyeNeV
L+lEpt4XZyHs4pxX5dVOp4B4WKG3yOAtdq6wBvyMUE3TtaA9sv9p4Yw9zaQorynY5prFIVkdDbew
/wFhXm5CN2qSLbgwjCusOaCMmG8k1rZFGYVPQ03DcRcx/jW295Y243yIbUvsDAgt604kOXeCjOux
7ZxGt1I33fhg6jtEh8aNd7FsSamW6pzH0D2qQv8Vrjle4mwYMQtw3heierG8kjhXwF5G+MLDwRju
m4Be0nZsfjS8/ASv1VNYzQcSGsHRyotkE2T2q1ego5S+Raw+xDoHe4j3Glnk/z0kzV0tIwB7TJZr
H7aV/e0sJmucEcGqszHGCOsltomMj+ECIiwkYXzMnSxermxEsfC5KWz4tMfWz7V/hWQibG+4eMEQ
XL6/ylml+2zEx7Lb1h5BVSunEDA3wud0wG/bAwrfMGYFiH1TvSUxv5DCuAzgU+Q24ONJkTxBdsjM
7Qa7spjOCGzjjk1fdITK9gun/IsTsnDyTf+vw75xPYgOp0pC01fE2/HdlOOxgqJohn7/0soyuyvm
mmjjJNp4jcLIeJE86bkd/jXNFH2RYwRBfohOszO94VySp+8HZ3Al0T3i+/A6TyWaeJSaGDYxD+kY
R4YqjW7velVKiAONpPXDVelA1eXi9zQHOCO9ZbUP9tzeZE50AknCpy5Jc+ZlHbxl4iOdfLpKS2gR
Ch4uUcHypKaopRkI7lVaJ0euS3t0v4ebYpWaRWfD9g4/+QDmzzj530OjP4ku49g6wffpMExQ5kkS
exRXFYGEIttpkerBCTcD4Zx73jqS9TMUUQdE8dTYJ2yyv6WeSBOkcjoCPqWYpaC4xNH4m1GVZiLd
s36267c6GJ7E2DUnaRUHP1n08t4oHqqk2omA7dYCDMHlixY7t1RU/CRdd2lJZHarUmQc0ngzEX7q
BKawmFw5mt55aImupdbQN0hklQFaOfaxgCTyzuiS4pQjetqR6RCK8aQFYDQ6z4z6XJxBBPjeYjkp
pnFtmFz3Wh1mWzW2T77jbcYImLeegkvSYXqEafOMzL7vVikppkvU8AlOmqJbx2TfTqNf/Esc+TZb
S4k3jDSs2La3Hb3hFwiIfuuXAaEH1zorw331RrgJmP+qHdqnXC27Nhwk/CRXQ2zByl2FXXH3+wWa
SteVWQt/1eF2gjpTXuN2oEoswfObGQZMkSh59awQIloKZNFbEnnUS41XXcNLVjXYQoQmeW4oXrHZ
AlPONohbbfxKER/OtHWQ/uWAudJVW5+jScc/hOZWPKU4sWyXDUMSgK3RJtvAON/7QrbnPK1xL1Aq
E20ksG1O8MrfQOZZ+1b1mTFm76IaQ4qXmRxyR1yeMkK548Z1iVucYD2yM++r+Qn81t9KRjUo6hhN
OcWWjM9+5fbCO6e1m21aGbBUGEGpxOlH0P6Vo+Lep61yhcLNoNZCl7E5D7LUKa7SiXGoO1jUuaUq
zPzlhsW3opaauV2BQ/LGNjubjli7LjqNXcJj4YjzRPZ5om9gfvZmrJN+W77wYte7KoH2Vi7vvmK2
oRDk8l5xczywtyNnhz1wpUTxr+jJMwzagNObtDQ+jYKQYdWeYxyAK9cp1K1iUXnnCYhYlZckTiG1
SBMzum7B8bQDjpYO+kxSDD9ELLBgRCERv6bTQHvKCSUjTSkD6esbBT7jyUs9xHWTcBlmip3Fdq9x
A3DKJehXlz1t7LEepKSSTP2k/UvoT2BvuWK7+Jpp7ckD8PeCphsjOA84DDdEPYvNsODHukWyaE+z
5HW2bf2iITQNvPdWvQus3Jzzn1ZBFVNgfBHla090H9XnKk6BIeuafcYnBD8iM3CjoFtzp3SNzvhI
R/WHn/zMWTZ+kMj+683x8KMVw3vtm3uCCBh+rRLRafC83TC2r5VEgEtDYvVj27J1pq9iI9pyYxms
pSvmFy7p7knz5JyTsco2NgoZQ154oJ5xVzby2Z5FclO8Zll41ANxc4xLPdjG0rjiv3uaIowKHruL
fqVHjiG4Y9oDURx3Xc0lXR+V4GdO+TWNRmxHM7Yy7QYg4kzV71vaeg442MCxU8XZYbsfqyA95Xn3
O9Aj1qwoizedHjbRpp6H4URK7gO7obGHRQLcm7AnWA09PWKWhVsLHsFK18O0G0cpT2CbIPeP9ZMe
iEXWzONbtuU7TNvjfizSp7AHdxQSlRlteLZ0b7jn0JQkLqcK2xP06sv3AxVmGyeX9gXcGXHGt0p1
xgvmbALO1bCAVvujLFEOGSUX0BSQ3bl74/47HCIPz60X/OKAJk9Q27OnkkAOwRIMkvJqdGAqcI9T
Pjrw/hI5RLLJhHtj+9GlnEHQZl1x9V0J9NJubVzpfnu12dOSRzAoxvQU9oB/U2RVmxI3BnNI8zPT
cjzA2FPXaqZOJYPXvIfTHgBSPtoliT6o8yJy9cMdRsQS8AG5G3h77hckbFs86uBl9qI16Wyl+KfO
WURLxQjjtekVedU81vMHvM/mZhXOv6F9+PQY/JQur3yUQEYFHctROo2s85DBvexCkyN3CdRmNnL7
6Mb2Jk2fNMcFJHDsN71tHAptjETyZjY5Y3ZA9SopgQtn4l3BlsLWEfY3W3UAACkBu6m/AcAPbJ1g
ulLWTo7LvoxlnFOyJzOr2D8oTUlPyD0edgdGmsJHlyLoKa65AYqx56SxlWVkPpkT/RxGAufIjDFH
JXEoqKAFqFmE/JmNPWCWjIZjluDlIBHhry2559rC3tQv+03Oavx/ZtvBH0EezgUZa79kGRTAY7WN
Rc+gDsEu8v1k4noJlXmScbLBCjs8fbsTJRaR1NFnjvkQAQeLfXJbeec+HZmdSobPec6su69N+5yU
4A4KVNd6xngRGH15LQK3vEoaWjcz9YorOzIeRkWxEEyKHSVv5TO+dswfeBmCkgA8tPMYICDHipF2
n3Xr+smjZWTd1wZcgNpn3MGLHew5ITTJrRgxgLG1EDtT+epq9frUZb67F2iO+25Ibo3yYPTFrnEB
9rtu7O5oT0F8gpL7J6pi/EpxdnUFG/dq4MPAjYCDq54O7Mgc6tR6d+MYSEgFsvPQUD/D+xUbJNtB
P078M7LXLRjcH75TCzTzaU8n4WOMUbSSvFpnnaTXLY2fQoKgCHOkGT1Kn2ao3w9XzE+j2YGempLo
osgRtkE7b2YZY3v0ia7aVv9wPDomWnMpriGhufHNyNn6R+pT/auHV7Sv2upUhcVt8NoRr+gjKkOy
y3HVHcpw2LpODZJ7cn5HAWWROgl+NjUuwUSFe5FmQNQn/xp6HVYyi+qKNn7Jsu4y+3F3p6yLPmlq
bLLi0JtYDiQhuWaa8PooshgJ0UaWaLgftRkcorbEtzl7nCVfDYLTu5gd1ooCUj4FlseR3x1QnFFz
acFAeM8DAi2UF6XXnh9Vt4jCdOXlm+9LWkIul79SHOTki1NBcn5VJFhwxwz6bEtN+EoV4x7+DMeg
LPnIoZyAUTKvVusk94xfecTWu44LG18C9lnsqvGHbQzPS4rNMWBBl2/p6CB0SudEz2S/SfpsXLum
A2DPpCXJUvwmosTT6WIRjopL+Kl6rz5EkR8gzUdHr12WitL6g0NpZ83A8myDw3za+sSY2LalmX8i
2nhDmTePphEEiGyKZVAYknsz7C8ZeeokRoe1BS8tyqSDHMfxqPH31EMfuUbvOPVcA4oy82aab6bw
bVLc4W85DucxruQvow4QjY1bGKTYMOLqTrrRXFOlCue7pWiIExHI6KA6WWbTbxjts/Xc+BtR6a5a
BVUnTt+Xfbuy3HVqjQ/Lb37WHCyvlecwkbRDvf0yetmczUeoO7Ud3QB6JgS6i5Ual1DG3bNYHrRI
MIah0uFEOqYEfURYsMwh5baKKsIeMAdIiXHNY0qZeN8UX6GTt9c0AHw4B+Ux8pjctfVepUQp6ClU
W2XE8YVN7KoaObeo/2PpvJbsRLIo+kVE4BLzeh3Xl3d6ISSVCk8Cmdivn0XHvGiie7pbVSUuefLs
vdfuaGeJkUx8soUwoIZlbSRL8B85IbsbgqZRl/cL2EDroaLJ68zX+OA383wfsfXc26oo9nPGMsR0
4AexXbnaY/AL+Z63tzPcZuhZYMvTU2vSUFPB0d5ZI0FDHG1yOw4hSJ16vnLEnlJdAMcbmp5ObWe6
iJGUSF6hMtROTB+sRRO7a521XqCf4e0mon9BmvzWY6rPLjkrgkHVV99Ralrn9i8Pd2QKMauZOUGl
yw2N4ZTmN0EqGO7ekZrXAZdavs/s6kkmbXosS/FJoCOOBH0Odl1hkzBLdgWUQXxKFwBdz9VGsmxx
MLaF1PZO1k4zimK6sDe4N6t7F1Igtfj2zWbUiVlChvVIdphCFRNWNV+6WKLWit/tDs8pC7ujUhMV
JxbGp4Shoe7p1sN6yLcy8DxdACuEbBPFxyJt9+rHDZc4HX+VMsj2PtHmbcE1CrnTd86UcLj71B9e
lJFyJ2ETzOeFBEHhkxpYapMIuxpvQCTcVW45e9moTxr60c1KzOzg1+H/v9f/vmE/k81tSngMZtjM
4EYJKKxfwX+/JL6Gnle53WvTEj9NbUotSIsjYgUcOaKXB5pKpgdDrl1afcubOqjn++yDEphm+Or/
/WW/PjmGiHuO7dWEu/7lPBFdxmq/pf0J9NVAlb00lvwwaw893/DAstuJL/c2JqpRJeJqOAQCm6k8
GgyB0SLLd1VAUgHiiBenMm9Z9q3TwoDs2DL99+N7GzfVrrcg7skZOwBP/as1Bkd/JBO2ZMAXRuql
tzUt7tP6BqRg7Kky0UkEWi+le8u1J/WauTn2hWmZtnVZL3e/8PMtwtkQmTNB3tKE4KtqyV7YAqdd
yWbb1OMtjov20KGgUSDVlDfHSYiNCrJ34WJf0etRZeZRkX2A2lFLNv1GDvjds25VycRVhgEhcgaF
0Qq6Zx/wHtY6qGgkJQ8m97LCiM1b07EaAH53Cbk3Xqr46PVGuqd6jJk6pfU366D68iRsp4bohGHO
LQcYZjMZs5YeveWZP5w3DxjacTRornNLHh6rGHY1f49hwI5sTSN07uvIsZzX2mg+e+zyeLDqXVfx
rs5hAcC5BsQceEx5gdFebF/TwECiW9BPAxvJrw8BksBGBPnfTFDGZ1R1cHMFzmzfNDGJ1egmWp4p
BfuDX+Zx6qt6p2Mc3y2AkJ5O4secaY5hi4aTKukedZg4qHeyeMH6r46zWX6PynjCW2wdqpzDEw58
hcduPPv4uZ+nhvbkzPdvTSPvNNYchk637JGt+YBd7Cgc/S9LAv0GRYrDdJ7y3eCzW4N1HB4rV7FK
Dbp3l/DatpIB5VgZVeJ67ZVI8VHt8I8zcoqJS/dUDJfEogNRt7yXkS+3ybq59/qKHbUfApkaGWBc
+yl1uYwk9IKcR85NVBcg6g37rlRCwXAJRUeJ88LWRLwIS5qRGGvqLPktAQw56hD486pT2dbR7dyf
UbpjZC3x8zxVMO8Kr37tsEwQGGpx3NwLu8qf6ixPNyTUwui/k2jgtkR7YEMlWvavCebn6ZQCq7mS
gNoNHeZvt6g0xWcvwUi5I17GQaAMyl9lPh5KB0cDwtEppPgqEsQ/8sFfrgZKa6CCe97/9pbwHCIC
7LJKfooCHlXVvdUuHoi8iqm56NMr8L97wMC/yQDTJyD/7PXzVq1YwqBWEbD0fyCp6kM6lxcy+O1u
Jpqz69kylt5LOiEdZBWttvEO3sFHwCto19EJsFmCu8xGZ+u20+/ZT/5MgBrJL+Ep1nb7w/T1RBs6
t+fRy2CNLSu92sXhPZcYHMxLG/b5yWwQURomCk3s65yk7xllBDceio0l8ejnrcun1+RQGJT4HCpj
ojxlYmIxfCpuLXWGzHKQVJKfm9Y6EaeEwJMl2b4pGuyHFNmJDLEldVk9kDADoZBmxn6gyXNgLcyb
ha7AOYBQKRc+FOTcT/ZEy7S3bk20/0XucsNxwJFGSSvle/mOcZwBHP/rGM+PRUrjGlfvdytT0EXT
DDclqtlWUVNGmAL4tTHY/dbVGFtj3rBJbT6ZY3GPaZkICuRQ8gjFwcNduR7U5pr21jAOHPb5eUX+
UpQ2XszQAJ7O5bEGhJmK5tDFgIL4JHTsGIZ1hflo5fQ8MIPM25lSu00IvMVaNwHGMl1qOXx3E170
qsyh0Qdd98i666Uem4VDa4SBZOK5Agf1qwv4yCuEUOzJPM286oMxfB16O7jVuBhwCqPzSwpULDus
ryHvxLQBHmrLgsmho9l1YtmrHLxHvoNBhlKCo50Ezr52mC9sa2MozGOzgBzZmv3VzPEw8bk5TZ79
NTS0UQcVCFHwHDKKB3jzgsCkg60ah93dEmudogCStJAiJTcbqgjxJTsGXY8+7KIJtuWuXcSxLW0y
psBYrpb6h5GCqVE8dQnpu86lJScncBM29MmY1vTNAFZQhaQR7mUZTfA/8LTYfPAx1hXw0gG1d8/0
no9kfm1MQZHfU6+AUrFjaP4eTJITTIfOxoEoNzmM/jFsXjYsv5wSlUNh4YTWGUjc0B4/0wrA5cjq
r04ASYiOI0yHFttYLFbNMaWde33gmw1GDKJv2oXeXRrEoKgNixLcsrPMIt/1aULR8FhoitqPjRme
likILx+WYdJtPIePDvlUmGPLu2FUzgneybN0DCoHgGl6Leu90cHVPIq/gM6tfZoz3s8oWq1BTNMh
ycQ1BrOikwUgHzhJpM92oyE9ZeaEJgyfTHBWJt/BgrFw1uNH1tFFjKsv2YuZzmMy3Ae89/hl3HcG
VbmVqwc/FFSMDeU/dyLS4F/CiXyVIl98iLv5l+Wy8QnMCmi6GxK0Kz4G3hwQZsiwgB7ZElIUJI+5
zdsBmd+weWabnOyooaZHYAlfsSDhPyfONS5UudvV6j81LpUmR1vkA+4R/9gPVNDjbUCgsNCrzAkW
5sAuUDzjqV6LYCkONWYUNfKo6JzMml4jPeIlFYsdYgYMi9UR4Ohvvvq/CNDyjt+BnmvHgXm3dpuz
r1twXpDKw8We0Hw1E99aP0TN3hs1viX0zmli1LIUilOHqRDcf/NKMUe/s6zC3VtGhe9oGXFGJCtX
rlyqs7DfaDQFTmYo88vCsZBjTNikTUuU7QytGJymXm6e9J5NzGcPi9cmp7Bxf+AW8bl26m5fjoI7
skc3MZ1jTw6/LdgqDqDUfKbBp31v8JbV6i9iKjGM9LmlAGOj+tnbB3b82ltEGvGUGKsYsMXlMz2y
lyMdl4OGw9N8Klb+T7X+Uo/qNNtlfrQxBiFoxjvMCT+2d0pHNH/RIhdmGsNyQ/RKkyX3R8IiiCp1
w3omZk3AJQE10fDBjtlJf+yd/KczZ3wAZPMrtPedPg5021De7OF0pBlA9VxV66T61RjFEWZHRlBg
fJ3wGGzjhqtUN/d/YdD887Ec4s0cHhGbTwqm1bZdAoqNqu7Qz2F1VWX1kZaEe+pqJitYszuea/uf
NdckPe3vVkw+Yb3+MK6Urspv03MGelKyqj+HPa9P8GwZ54XLBFt2bcQpmV1rWLHlCJ+38eNbKdN3
5kZOKy+0r7XMfkaDpEmTuk/rAGrR2RI5GXAX7mgFuX974+pYHLqCF3w7DVGy2t7ygZ0j/yi+ij6V
GLxFRLPSazkXBz0EF7q29YnuFn70RE6ddP08wawLG1XcHC+l5KkSRGogIZFd0xjAPNTpjVS4h/wQ
ks1YJodJ9Io5zgYzZajHoO9OYVdYNyoMUErhpdUjd3GjsnP+FtxA1XTf1TL9s9sJJInlsOFoquLo
4WmeO8/ZyrBpdu6Mt3Jc4lfR/ytZR20AflFOkU6R16rlPCoY/z2/OZPu1LLCE/JUaHET6UoeI1qw
S+VfFyrrVaeHBJZ2wLLwEQv6PkhNGwmOT0MfFv6Tgx58CysCtd4bpFb36JqUF5IQX6ArsIeIFYKb
Qbc3y09MmgWB4TlkI5+z2Nkt6+XOEPar6sSq+XtHpsJmR5gYa3dfvcfpgJzpGx9qMuqj+9cMVXJU
XevvBnJACE/iLZQ/pelcccPDzCTTvx2RAqy6O7DYxNAM6RJmTYwe5Y0vwzB9KcHHMmbdvgexVJ5m
rXajVLQoN8/cxps9FQNIqj2toOV80ne7iX8a9ay8Ak0j5VNg+q4+ynCKarx5h8Ibv2wRv1bGcqKr
bq1i7YnV0ie0r4v0PaAjjzxQV1Nc7rfXIZ73VQh30cZOlzqYPGSK7h6qlso4uaRnbb1mmo/xEI/G
Sa1GNzfRN2728JqkhQHK5r8LdoSmAPuT5tUzP7Nt1Wmqion4eaAi6QCrIIfg1eETSDGyCQq5B9lp
tRmbPpF915ZjUqVePv0nQ62Desf3YTTGO49bcbbd36mJI5qr3Ys7pqydA69+5iW4LUydcBXlmDTw
ruBCNPZ6RM/PqgcKtNxtnipn23VA3V3b2ZVu6RxwKKYAwYKNpwJxzO00QTiDET8Tm8eEylKdfc++
6HA7WTUh4IrdFGHUnAo1UCC3EsVOkKWbxvYnCMLwWOYEdPmJofxTVc0GzvrOyZ0n8fQpy2na5f3w
bQXsGhH2I3ssHmkPeq0RgLcmHIqNLyZGUct6XBqoB6zRCVWuQcS2GoO9oml0w5/yRKYQR6xpZT/r
qXSwyR/vlOAiawqCMRgjsZHQzLpneLZB4/d/e5rmk0J7fJIUuIrediNQT6feExfFTSwyi3Yrehu1
Iy47Vhk85Q1H7qYocfqsdyVopevPOeU4gjLBIt+jPKK/1OnMiF1WzlnjHCk7chai58UUCtgdPlA+
iLP0RLG5JcjHXuQj82A8dct/+IUGD206nLVyD0zJ6hi29FQmMSQWFfjXjsX3iU3PyVYwR1vBuoII
X3WvnSbytZHzNTjWFdPWriQdvu4kCIkZ6phVvOocMDpgBNqznq3XwjmFpiQKZIVRNtnek2ayO9op
pBCEb792sbIbAHV4ZvhRiuzaZ199DtRQ+TdMzCPuCHParmhWoQ5tF6Y0whYwjlnIXHVovzs1OOkQ
n/uUdfW1mj5MaOAPipqcE3b6T5f9x6nMw212JRIY00uUzDsz5UCzWqZ1F9fzwmh45FxhszHYj3Zs
bWyqLOB2mxvlpqRsmdCIM9VHaRnJpXVdsc8MbipcVs1jbrCrrJZ0266QO1nrX3aJafE6zDIawAyy
ygpZXdusP6Rv1HdTdvXdO8zImyml2Q9QAvtNC9cAoC0tHTGvOFxBoApVz0wlE/MIyGHaaOhdQKFE
sDHtxrjoSd6HFLoXZN87vNxfqYSxJek+mHTmUKGHLG5ONEL7Bq2hLvWiQ8qAz55XHcnWTBzVGOXi
qYM05dPU/R/6r6DWtQIFddJrPGG1d2Mzo/19oDupr/AaeRXTfuA1IqqCV0wg/HwMoOsL7PpSWueZ
tes+oVJkHDwMfWmxryTqUAOxxWzG4gpDb4N45J4T0blg/lL6zV118deMNez/vZe3Gjt48GF002HY
cSRQQeutLbzgCVrVc/gizWHtHfZ2rvi0WOTymzp5NkTb4aDMrg4rHs0o8iCX5zALph04VVpuuVpa
shKbsFu6R3NKxiPlBoiGVDb0A01AUio+rNixugCz6LiGlZFP6iMlMz7eUSM+2KavHyxVYVjO6G1L
Z+pH2z6pWNr15bZ3fgEeoEtUVchlOnhhm8weH9g+X00Q7PlG/hEjcjF1rLfctQ8gF8zdsw2UGx1o
G6sOfvUU9nyQRRRgtZtqE4Re2etTLFMu9QTKAtHD+3WRsXz5YpeBOLN7F8B7J5qKWKUlrsvCRa1T
IzYk1rtdF1kG1dQq4Zlqh34VMAq61STj9jAvxlNMHePG/xXPJnJpLmDIkgwzXHgJ3qsv8ZMqj4UK
M7OxhMUrZuiL6VOz7oTNH0shKPaA6h/c3VDjtWbO/5t73QkDA0xuq592/QAqqXPkDVOQ3Fr9P5Fz
j+6hoWySksKgwjvGK2KyzYkDVATASXGYhfcaFNl06K1vLptn0kzBsZrzHW5OfcokXPokPnh1Kj9z
xzupAWuyZu3IjjQgG0FBXl5yL2/N+GVZr4JlMmJ2p+A+yk2DJU2IoylgXYOXtwi/7Jg7fTvvNMwW
yq3ToyPM5ZmBnEy27SlEg/HddF4sC96ONIwP6oS7G7jSbesjFcwlwQODsFS2ugErBOPWSBCFk7T+
gruut8x0QWwvJ3x1MPa4KzLfF18cKMGlnErv7PGurl18HUtD/hrrwk7xcvnSS7yfCx/NNcUA0OZu
eSZDfJFll2APYujvkQmlbtbFvYvX0h/8KFH0J5imd16gb02z1Zz7XNBFsooZLbLg1CocjTFU18GY
eKMtLg5rk7gYa/q9It4NcgnmBb1crEGx6e7qdXfE0bHpm+4VqNxyG4kHxAtmWzzwL05BY+aCWjGn
47/GzD9cx3VOepg/0sy+FI0b30vnNSx9euULE5uOyhWR5vDkgF/lZibLa9NJsnY8/mxf7HC/FOUt
HK35EYL0r0AGPs1XvwsA5PzxLfoZW/rVTsJ4PwZcI7uQvKQQA+6bdedYNt25AmKELAHWLm1gA23S
n5qY5jWbIL2Zzk9ucGY0Bfcdm/HvPC4+NPWgIvzjefrSkrDcO/zfh34o/AgXC/fBFqoQBCU+I+Y1
d8cHz4kHkvCheRUYK3f4OTko2mFfkvOCZvQxhU1xGAvBcjrsAAD4BZlEM8RPAca9bjgiegT7zdxV
QB4xUkIL3+k2Ba9WSmfnSdTnztT1NlshI10jST97dKy3NTpMkGruKsmzD5iHkW/VwTleafKhqyNp
1L6FKbiXZv1pouUcM5usrR8SxsFOZuzGYckucalZqQW29arS9q67+cxifXyTijLxWVYHs8R1VczL
9MyDczWEE6UhSyTLt4brNA/cVyK/fe/CRv6RCU0LMXUOC2vfKAkH76YciEyDMz0k1MidCf3CDkg3
KjD75ypIIRtNrruR3NyTgD0pBj4S1D7Nqpn3Hoh026zNklh3H3BE8+cZ+9VeerSCjGq61SY/M9+7
1KEVvrUtKGR8R8DlWf0AZXlg70azl0iOPZ7UXV17B8P9XHqyPxS9bEFJ0KlU4KYxpVFSba+zFRX7
28jcq+7b7jSBCTyFvXMCYAdRghKjLdKhLXKBW7JLTo3J2joWXXDsa/8pp4KYb6FvT6iDnpslX9qK
DMOpPs3YCs/cb/+FnvvYwrJ7la7ee3FrYzQ3i4OVVxEmP9ijQlDbOdotf78cgUaG5oWEGluaoAuu
rdYv0rHHzdTQRVFK/73mBrQPwvF3My5YR3GFTLRFnpr2jz0OrILHqrywHNoPtaNOLDOcy1gE/4DM
498Mp+dGAj4pjQ/XosHKC7pz3PrxrlBItNC+ybZ75CiRv4/FjHtNgV+gjz3g5TBhIGM4Swnoxct+
yd7dQPtP6epXZkLKCXkQ2a9AYvZdGQCkV3fYxt9T3zsbYxl/OyFqzKi8DPG9Pg5J/ZaRs6e/Fbk3
HfZOgSEudIvuOYaa8GwqbpjCuc9l7/BJ7vM3XLwcXALzOlASfI3hnWTVdgEBcOuW8sE3aFlg0/X8
3y9Gp74LxdWLchcMTkzTtLojzDf9Z0GZ/SEPWODrklxIbGX1HeNhtSO7CunSVZCs8Mxhk5TnIa0P
UC1hOgI5eLBZqd6pWAIPntJSFwo0m24x2avlFnauRkONDSnH0j+2Rp0qfLpoQrKMY6M+GaXV3uGl
gHWKRxxD3sIkFnaRKj0wABJTONvVP1ON6oRo4W0d6qsCmd1R2VHpmOb3ZlXEGDXc+GYDxFx0aRxg
UkShtZpoIObs53htK51cCm8H7OpBmaiVKlOdi3agsjlee/aSKTnYrvzXtEkNmF6vXVjKOWdqXulM
XKXaPWUU9lnG/AlRcAyNATnaZOOVKI1TQfb9AWcgEZSADFsaF80TTK8orO0v7pgaapY3n8JHI11e
mDFYjCUVYF/KRHjwGXQaQdkQjXZNlhkHx/G+wv7WZABnp4mvvawt7vCeXO/vfo88RqtKLJpdUvEk
T/x8z6H1Ictsitxu+NDAm0ZSVhzpvJhbwfbccvXFGKmRWmzBjRZSMMsVxsJ0ff7lCO+KUc0NnQMH
gnpKB8F9MYclzb5hR/zBe+HwgQJhNcdstXMrrkNse/FSYo/y9lW7Lg0Wa9jQTZ/vsRuLQ5l036r2
7y5N0o9wSLfATHWXimez79qHETeWXOK/JWnnSAS9u2mnyY48aKfMbSNsPtsmcdyQLQNVnHviNoS+
+HCWzIwcI/P3s2Yh4RMwjnBqg9W1wWFwKdgWFJlg0mu+8L1aj2kQv2KNdo9cZEE3zvX8wan/iKZy
jolGcuMEH25UYDtA7kweRQDBL69dntrYj9Jugo3l+Ny8qW95yNKK+p5WJPs+cajfbdF1Eqd4Gj1+
cHzt59QQsL7NGfkhOzVha0JW74onrDtwMkaVRc0YYvlqINl767+Il5A9xrEd48tsmRf4SCEGCfvi
dYN7CoyByLLyUdpG/6kxKnMrMadBI2uXeyZg8zPPZXsl9h7/e1Kl+igXAo2DojSwWsq/Ky/ybDWt
8UA+GuiaVbrgOjWWAyJiW+E59gFuKqq2dWcKSx782pKHiqoolGcE6pWsPQQEkzuH91Dou7+Dlno4
e/W/dunC9dMJx0d3/YV+BPYW9jOtVSWtGV1AUX2edGdggA+NvbBIKNOEC8uM2gCa6KAgXx6nJDjo
NZuw2L15Sl0TB1KunE3rNhRpkGdxcSPgfAv4oIT0f4IwaJlEEGdnyU7YG0YIuvGxS9ZmSdOmP8Np
8qM5sDxuOde6PnixfA4uqaOWK93JN3x1ro0W01iGgwR/6Xz57xebPvgN04ggg4K3LMVysma0+QlN
/va/lXDRoZzamGP3ru+EsOu4xCZOXu/iEux3+VEyLcO0cpj/LEQJ/hynXZh6ahOXw7DxAV0iUxYf
tNaDmym/l7AjAcQV6jHhVIUZtXbycmMggnawU1s9USeNM09Da9Q8hlwr7de84woGJBNMGh1SccXm
wTuRBolYtrRPuq36O0fLjhIk82oElXVdQjZHZVFHEFa4Oz6YadthSyK5Q5A0CvNp4A82rl5CgpbU
XVNCYzkWCbhGHhwf3l2mFnmXlkVrWReWV1Kgl5nFxt2vXuijGz/QyrmltAP8wLy462RMo5nqL+pJ
CJwFjalxIyXd1mlA8XXzJbUYfnIIbeP0Au0n/qZK94glfIXwQCaxQD8SH2LeNCdeVfWSnQrvT5Uo
99LlyUE6Frfh1sFTO7FMKn/ycq7vOVfDC1yfqCbhep1V+Q1mBReixQPEF019a5XjRHHDbd51LwOg
6XzbkaoywcUy6JM6FAt5InogSEhxum6NgHdPSwcQYSANVGH9JZhp03DB6rGkK0ThPHRT+ccIf5VO
Qcfx0pTPadDcl1m9BPFUvAoLyITp81KaQrxlBgz9DhdgNDrt0+KV1l1A9GDvDlVzqfJzQN8fj1kM
WTyEG+/pYidz9UBo7h/7WlTFmXz/mqawbIrpg26NcyXFVeZLcxrMZz3j2V9SZweKFTfWMP3hwudc
aSJFDVtbMwpHjtEsFiyJfnfhReWcDXWfCEvRVJ2/SaNZTsv6V641flmV5E2XG981+ZAjspTjYGgC
d/lLBSOlwEH1JykDD3m6D47h2L95uOqeSoRb7lh/40ydBSyancFKLnJmmtMs9yQzh1FWAuvrY9Xu
W4wZBWgYKPZQR6uxZ1CHwzNzHG8dw7BIw4C+8LJgv1CshTpv2xccLp8+CkI3W/j5Qb7sem11YFem
V6tPFFZJVFsVso/tU3QdmmmTQ22drZiWgHSEzi4csGFeiySRBSwf6a6xj7UvWD/RTgLY54hD1d9i
Mb4gXiTbpgusPZa4Sz6H5YNb8WPsWSItJWkyiIQZ6g2Z7KTKTlVd7UXJ8q1KTS9SZtJvTbIA/Pd4
EeXExuZgrTUHK8hK9m0yodcbGh8q1tV9BtDIQXl/TaY2AfoqAVD31Q9wFdxfVLVgp2i2VHQA+zdS
7zqQh7M7XOD/hWnComMsKCEckMZn85lMZPzJjN99iboFBOMc1issCmvIkrvEA2HqoFn8NlrgUbPs
vVf8cTDzYGdbhp3SZnvwU42m2hHWHidc4234xx244RGwu0FQ494cIHXGn1yDH3LBYp7r7jlNY4AD
y0fjGG+Sf5cGCOtnyehvHkN6I4uB2htdrYvobN71tv9Usf68FyOY5vrRgJAW4RolIZVOHsf3Wjw0
ow01LNim9DUfvIY9CYUYQSbBApDTlALIZGErK3LD5cc04+zUI8Ni8/NwVRLaqOav1uNNoR34U1aG
6c4cCH8RWkekXGmtuv8dmhkO9LRBrklH5Jde3P18fiePETy4fpXjTJNrMUgeeaZzbuvu1udUmqTs
5/2WnmU7+Qt/iGs5O8It8uC14xPj0vnEkWBAvFGCgTocDple99R2Rzk4tuZVtySWah96Mxy3zZrN
uc3cZNG/bHPD+gyfk7pMCK+7Me5vZo9DN6jUHxvApMrXb6nnWuqSe+BjcGpcfJgTw++oYV1rSqWl
p4OL64mPvOvjE3dosJHcOUdnSi5ehWQgeDwig+XCIn2q2ywyDI1D3N7qSH+6fGYPo/A+cNY613qy
rV2B36ARzjVOZfmIPYssjidIfY56s9QWlyBql2IL771KuS+CMDC2WeK9udqZjjSqqWYkboEZTbr2
37llrepA7I6D3rpQH/Q6NMwmxbWXQ440LMj9KUq8bMr9XPZwRILS/dJ06rCXuUcesyZsCMYyhmFt
6pK1gWoZ6+FgY8FB4yWOsY4JROb4bdaYEeZChO5BwnF3aSWnBhyUh4V0M67SAATb6TYRD24KF5ZC
KWfkl6V8EUtlMGG0L3TI0jkbcolOur9O3D+XwdPctOxGC4R83CQMSe7OLmeTRUCoDwHV38e5Lbq9
SYUGL7NH3CZ1pGT70heGe/dn04o4Kg4N+YydtTZ55C1jMRM9a1X0e1uBs67GdBv4ZPuCgR63fsWK
2SaYk3vbQ7uBoq43eEWxOc6eenIEm2BH3e20yx9qKhWCl5mz/zKzBsOeMFRR4VvhvjUx49fQrCLM
jBP8wFHs6goWoGUCiYqpw0IsXQvOKQBawCegrs7Z6pqgDXJFsCh0qGUeH9ET8evEC184K8LE3ehx
9i7CJgbIiqp7JwWqJevukGKAfUVvHljWHNRGi4Ztmoa/Mwb9px86GXnshprEI3irF7UVBHuzdNmY
dMe2uvvN7yggjwR/u0VT/GM1FzNXP0iq067seq4tLp5la7Xf1B9OJdN7n2Yn4KCv/LwxViTtvuZ7
OuX+eMB1GBnDYL6ueHHFon8vLM6BTur8WJTZdTbHt9SmmF7GjINpzw2eQqv5V531T0ti93sfaBCF
N8jhLunRqPwTVnSb2y7yhk5xhgLqug+NhUTOEkJ966kOj0bYultFA3pY/AJy+tH79mePZXbi9bSb
ZzbLIsb4S1MDGcr9bAkM6yrZwUmjOZlaqkZRkNB04IbdMtylms6F3lsFON42uzjADGXYX9yyudMh
VzgmudfAtaEySldcawf5IVfGGyVSz5nTZ5sEbes0xLTDLbZxZp/Kjpel1JafGHCPZboXGRUkHcYz
yRZ1ZS10AcqIcEE/1fQTHxMzx16nIldPw4OHDXhHh019cAFTXXAH7XsD9wW0mb2TEBYe1kVeQm6v
RRKeVRdNDdJM2je4V4B+vpSWrLe+KLB2DEN54OZhHsTc5VugTEdnGuFI5FOLFwOkE4fTqZ9tSCgY
l1AyfvKYqVRq2ugqka1cD44VR5Jg4Cl5aBvoOnNMYq0egHk1GPPTwplfzZAVOpJnCID+5rFofAcm
w6Pn0hsHLjYabOp3E/SmqPR4y7PUfEPeoqkucPWpBbrwjN2wZTaQFIlSxLXJAD/csY7gDOpYbbO5
GF9SYVxigoGn2psebGLIBII5lbVToROHHrmPMj0vnYBgkP5Z6AIoKjZuAown8tDw3CdsTQQLGfwr
b9OQYRVoFtJIneabK8vxLqBRPNmjuI11zbZ0HECFDO2lifvv2YDNwOjjbVzcRYlmIe02Ie7qcZxO
OGWbnU/lU7Ll0+reSk/8zbDrFYq9Pvew5JTFxZlYWHsid00kUbgEn+d/bspyc+KlTfyB8h6KthJ6
XEy6sEwO/kk3CG/IDge/Mf96jMNPFvl1yPr0fRuptnaGcKtTYfbzoUuq5lBWU3jifivWgApDZRDM
R5lkzBlav4kUuAjPnemFw2dKzO1MpJ6sSawi3QblE3Ecsglu8JtbwleQYvUwia5fjYqgn2OqF99c
oW6uQ76vBOIJT0I1ZnHCYdadRIIq3AAB22C8e0ADI60WkA6CRQZzlwfJcFIkjcrkXumLk2dZzTNt
6jhXLFZEcUFO3poX0j4s2fetDJ4Xd/7jeeJrWPB5dGLEJ1zr8zSWAiY2Ne9V5u49XK+S2NLGGbqf
WFQfI0rzcbKqB9/MkAtam/1+l33AsTegCuzzZzXV436WUGwFD1gOyYYlgp3t7PSPGnkvtCYHnDlz
LzJlgHw28g9oDU4s/ZgzA/eM1v8wmG0WnZhYLaizd91qBiVQPIaFPgqP8Th0Mv51TTKBhy7FxL/V
ONG4qzfTPvYw0rN2APm4gVJTQq/QxyLsvpCXd8To8HqExWfdGlunm9VmsmfzvRz5+nhooiKOzADH
7IRi9pXW8c0106uX9uEOTiyDjpt7N5iYdVTM6sdcrqK0xhu++3uaNU7UDBlHA+H57n9Unddu40yY
RJ+IAHOTt6JIZclytm+IscfDnFOTT7+H/rFY7I0wjmPLIru7vqpTi118Y0IiCtPZFAE2qPRhb2UQ
yRJnE8seRdAiHkvNHNNGIN1nQpCe3Tj2fRoVTK02+ZYeyPRushUCn21ODNVlW4kFG3JQUqmMQrgP
lIIJSIsEyLalW9HbLL6OozyxMbnYAhzBpGrc3pU2Z1wQEdiRNpCfMBs9NSTcAqDoTYYNS08NWUZZ
vpf4wzTGwHDU9pry/3uGq71TBhDmifroKPG3gsVpoa5zwxG9CyBwvNV5HT/3VfnHglJQGjOaQqsH
JI7wIAM4DTrTKO9OX2KSmNSbxTfyKDsC6OGI1/45kfhyOEBjforbe17oyU84cfYoLUYkyfDdrgoh
ssqjpRgvk95ezSZjwmdxckiSfOAcHp3jCs7W7wPl7K4XDnRCNtB+irgKwiWk3ku2ERD40tqrzDPw
s6v7KqVRm/kixjZuVHGuIKQ2/cB5rL2KpOyfitrgl51N8pCRFdTdU1GU866VABlDZqC7oSpQuC3U
hy26J/fFHuGqpDYD3MQrVE0oNXBxEA5XfADYWIzzH84A3rvLjLclrv1WF7Y/U0QKTGlKm2fYOsjp
sfnlhAx/68l+KvvyTxLpmAiU5jlhrAPWZmAAJBpjL+QrQvxlcMI9gSBG6o+2s4v0Sd03YfecMLvd
iC57vzSEFO6da39yAQQycT4xfr7NZTEgMtbHcBBvkc1NTKnWviU7++GbF4FtKGuzQWwEM0dA6K5v
UWsRtWkZLLHV2Parz63xEupJNuQpjwniaukEqsmRyahrh+kYxqEoXOAGrA+kGhlZG19xZc9+LupX
jrT2dpooj2E+4HELGq9YhIoNRXnX2iSSa2qaN8H72prxo3Q1YHCLhi+M5DFaRLiNwIckcsRM0/+E
GgisJXVQ/wCg+DnnfMb3cPSXAckeOX+ow4MtHL83HH2XxcmTDfDHseF4CGpnUZXjjUGQboZhyKKd
M4aOidlGXex3oqh96DIjwccZ3TyOr5rNbsccn2m/WYOaneEnFneL3v7WaUCIJWMF08SbOSro+mUf
wgKzzWMfWdhbx4gYWfS0jLTnibPTlA7Hsgr+/JjsEFd+WrpLA7QuapwYeVOct+8kEIvewmevwsSl
g0iwEwPvr1rvFjTxaqJbjyMWPq6heptG7YW+j1gdmZxHeAtCsKMV72RlPjo9RFt+TfzPAxSbSXnI
rDDdCiSwDcpCQswDRKXDUYhGv+w9C7HXToM4ztF4bMnnu0WXBMUC5ScqeG2bxtAHmND+FVPO0iix
lKTjhdJcXkpMaDaTTntqg0bnx+UsmM1jvUkRTs3WQjRpCesOGtayGih5VGMhzbP2Zncj/hZqY7cZ
hxO/m5dV80fCzG1JIIdO3UUHEiGr8mnSzGKbcjLdIkYdO9YdPqmyqRoqP6eZHgGVFWYoI3CU1r8R
etm+d7CiRuQNwF+/NSWHkUQdTA+XArEhGy/DtslMjLaPeawxl3eo9+ni8T5p07AzSS14qaq904Kh
nzM6z5rWkl6PV3dDq01ojMwzme0CcuEQ3ohv2rc5jKzYI8hQHCb1eQk6lYaK2aWExLDyuzuITzEq
i0e/93OdcFAZpNjJxSh2RVagWIO9ofKVM0M4G6sTTPNNpNtts6bUxRLfUTc4WdMO2BLwKtbS54Fz
wMTRD16jhdk0fI7z4rlsDdwCTc9Zojb+FAtZxcSq/MEVN5hqOyZDB+0LQlkJE8DMAhTUeCutHc6l
iIqJau0faM55pL5xagKx7qyrleRy1EOoPgZCQ+9HlkVxff+niperbWnXMRJiS4cmwCGX8xc5BG8I
31NNu2TRUoG5fTdJnfnMKh4h2z51lg7J3Zy3IMSpb60h+rEZNYesPyigM2ZHXuVoIZ/Ne1dBuGcr
MW0EY1kOqftRZjtHVV7L0pE7QEBvWtu+WWOyQVAIzILCqlbUF11nS84zHvmqznOL6ACv256omB/F
Q2vQ4SVmDRcx7h83Ld/7YjqW1rOSlYbfYMLkc5sPSLMURa99pdemxLBE78tWTsXRzqN0QyEM2kYQ
Z+Y3XqLYsu55uEKYkPb1Otu4cJosyDp5eW4hVFg2ZenqoDaHuENJYct+wVcLG2iThRMOEjztCXUC
fquya+sLIhDsQxd3LT2a3o1e+zSBxx9IfYKOkqco4vJJZvk3zzmIOV12zePZy15WVWllJWxp2/yY
kdMVmQAOC0G7MgB55Zj/OoQba/5y1cHYiTm96Qx1N5Y2U+06GQr+k23+UKaYdYuaZW2q2C4431qm
lqd8cpkROrG/5u43ljnIQCvxA2pRdw0ZCtfccTyghkwgMuyUfbTcimlvDq4btLXQ95D01KAJcf9m
1P8x6J2To5t2+gO0KOKz7qQSHnD4+aPPFjvkDjPp6mQp3NsQWpcCTNI+pwVoT9z83KhUXRQR/q45
qc/OwpM8d9Ad0RtWdDJFqGgUAYODggRd44N/4jYRK1xsvNaCEflcp4yVEyRGBLolFsBXZC3axr5k
7lhgkie5y7uZozX3IcNFW0hQOW0FB1EywNjYNWl1IgQHgrcmfdx6d+bE8mKWZXUmtf9St0wo1iwy
bmd/Uk81qeUdfRD/0rp41gU6BX/J42hXL3MYp6sg26II+H1pm0Cqu5DKKsnNrJ99KeYXp+N+Qtdv
GiCtZwFXC5khUOhbzZgfR6N++YWc2WzQuJ+VmCVW0hnopipIWoSUKQVAOWn6V4vx1yvAwVz10Qm5
G0ctI2G2+7GhK7s4o72kwYHtAyY+YTGbfaiJm2EuLBI1KGP8hTzObN23sW7eoYkQJdK0p0bB5pC6
2L8V8Hdgux+Inf50ji52jIrJhEU/ShTTz22N1TpDo0OhLn4mLQIG3YBX5Wbn7pNYf1JLakVKTl1j
E8r9jLTQs8/mBZiSF3TJ6EaYKw+TdPrjNKn/VNQOtjsc2+nges1nVz8peY/xzvWklSxHaur+NonO
vJLQvQKMSUp4EU6kIgIds7ltvV4t2Z2BchKEKFTV9LuKmCMy27xXDfOiTnN9cQGcDHrOMqcl4sFh
PPYQl8pnHQ0jRW1TcetSXNhpvE0wPqF8td9LiwyRNIV1BKuzFsDiretcowx6BB2vX6I/vDYP7EDG
fZln56iumFECo/QZvBKTXTDRNLJiFdObhKP5auYDn8W0cgacrffjScj2bQIzGLi1jcTV188Ty5cn
YnMzU2u/aYhUkqdP41MCXzW38Fi11UGDlOUrdJDoE2XRjIubMYr2RhhBvcYZNlgmZDCp/Iv1UEca
svW9tsDrXTgHewbtvh5xhvzCUDC/TN3MglsgECXgPRedMvoa/16qIG9itZe6crZwMRsaGRuYuPhB
IuZx7ImO6Gn1OTcErae8kBmD9n6fjrc6s/+2Cak/TgG0ci8EmOoovFgRZbQ68XmmYSPRlGwN8OSg
QRSV+P4yySnQbfm3DBoKWs+6pMRDGzsms2NGNIfdq49BsCriGx13G3w8/UOVxSpeZvSy1K36B7Xq
zmlZuoGegiYa05a9tlTpWCm+5jTOMelEfh7yvWFPXgQEfwxwFHCNNrvHws6+BkXo9EHKN2Io5p4s
0BGgzVYZ6Aa3HcbasWOll0Kp6LSagGg6UBTJsTDpaNgPzThMRmqEyt5Mz0w7/i0VBtdE75tDwzl6
liPiDboqF9AFesLV1ae/zSi0axm3D1qoP/SNbV7J2DV+25iX0i57P6USDEyXMtAtqI87pS4eaQNR
D6bNUdDc9ua00rpw1/OiPMUJ0UBw7vCtyI5uMAlG29zYzXD4L5ghnHR6jMYqDRyT3RlQNXOTczyO
euzRgOuIjY4G8QIjvSaja95wEO4pQhr2hZAXg9j3cSmsr9okAzlM4qVPqM7VTTCxDIoltx1SdQi6
rdbTyQUSuqRb+zCIap8wivUqg52VUqkPhYobHJIJJPeBP0+DMBuPyo4mt/6odRztp5bjwS8iAQj3
HAxd+KEYHKOXtSawZsZ+asskIEpYbSY8Hv7akILuVsIzwAjBPlR5s2ghUQfrTU8ph8iojuCSfFJD
ft8yZ4800CuZafk+gi23k1WD3ZdaCdTBCJWcsLRXZlWzS/iJ6b8qVazT7r5L3fI6TE/jelEWcafu
xtQpHpbU/lyytt7pDmoRh+IxsKD0X1S1P2G4pNg1X+jmU7nGKsSXBbIss5XWcK6MkbgT1/3l962h
Wu9M4cQBdFKvM/hwrwjx36/0pghM9CYd1PmSGLWGkcLUfLSGEbsm0kGY4HOdKkHfXIHZf24uIaNi
L25q+3VxINQSR43dKjq75tK/tCoNMDO7GD2EstOAwiT4OdQB+QDl2C5WoI8yOU4rnTgVA4hijZsp
9dXHeTbrwNArxj8VcJw0ldbFHjZ2apQXK61pRelNOFOzH/7NR/vG4NC6ww+3L7OV7DRW/oubsduw
qFn2Ko1rKimSXdpzsCutaDUeZ/8swpIHnWTlSud0CJZiFARiQDEZLEvFAtpvdX6thcXJrGM2HpZ5
GQ2NS6lVVT+i6lWf38pYslHvkEZFn5+VWBpoptVZzaKTYE18YsYO+jl+08I5/dOqyU9PsiGqteRa
sOE+t7sCsI23aDlmv1mjrrnEB0MmYAN9gPmurl+6iIxL3qc/rEDRHn3nr8Eo2ofjIzYUxmlHtcYG
Mk7ArqaYkGZaQfw3K4fzCZ3ZW8w9p7qm/n2eMFYTI7Rxe4/huc+t8Pz7L5JuLylqGX8me0dgAcd7
vihkMiiU4kqVXp6qTx1Ish3JMsaCE4cUG6PDsytKNagHDQ9/1RG1wQe4deQb2Y/GK0vZ7nWM94wo
Se4JJMZN7zDP4Ul0JqsPirBAb5cuBDu8zonb3xOCKaekh9AVcoCmjFEbryNogRQ590Do6KWth1ez
w70/i+nF0OFP50Vq3E22fcla0tXrcjk6zXrxs3iwtIB+GFrtpZhKuM858n/NDwLNYzS3PGe0ermp
CJyaVAcuGYGURsK1Wy2eKG9UCb/mHOnSFuFCK1pgC034Sa0dQxoV1qBXLV9hDWyncWgsdJM527R4
tyq1oMSONse9BPPtNE16slJ6/CjcOvbp8oe0dnWXSgIPSi+CrBfOLfUrZ1ZuQk8RNQfKexW3pPWT
6nSeiIWKrrj6hI8sQFAR3LNJ4m0lPFjaock0OlZzFkXl930KzSVj1SpMMztY1JkdHfjKpyUp5b5R
p71rauJh7paAYRAX4RzrO6lb9wmIB6e2fDeX6T2Me5I4Zumi6jYMGqFJMJ+RajAQAxCdLII04SJE
Ew9PYPSdbT2AMBQVkkrW2cy9sSh7SxlNO1FN9zAtZzKafb7ty3bxmAn12zBtidf7Gre99xregR+2
jr13CnX6GLUd4GnjHTuieRCjSuBUKUz6OzjExjjCGpwOfjko2CON0XnoIuE8uBNtmQikHwtjcRkX
xcPvw7j+iyoPjMopIPWMfRIwY/qWazESkqqp0FnUFXnElNqn+eAeDwn5DIfsZagT7taSrTt/qYmF
9Ry9fZkm1r7hMkUAbnV6rnjmpgslsCsumAx57waEGrptuoBJqEJsVAmIBwUN064/B4e7M+ihTc6m
GyBYUu4i1T0nitT2ujnsGKU627KyKb9R0kNRmfI6JstaSV7QLxZ9uZn6FmdUxy4SfBVDI+YHGcl7
O/sGujD7bWpNJ84cZ5SC6TFRf6lAhzZJeWVJ8wP04BIk6nGg6WGLfvYsJZZdjKikMSk5NhU22E6s
cLegNPOB1i3c7Jm9xQAlVlzMWvhZqGRGRnEw3NXgM2BhYV5NIKUc/WSOK6QBalNn1ZkDh8ueAj0T
c005nnXNvOnQNTe6gVZJlGIhvNjsKFtZg68FfHTGNOXSQ1gznljhpZ+24S0thtEnb2AxaCJaNHLq
RJOZNcBQ7b43mcAbISRsEOjU0PUMQiJ4N55srfnS23hw2kpF0jLcxy6ZA4DnTZD3dnUI55nJXp3j
PRx2GHdarlnMxrGj3R2krZ1uCMRpBzu9DoRu6pyvejbTO/os62fsMkQR65jLdX1LVY8FipDNDc9D
rp73OBSJdEzVTTGz+WFcysYTGWpWKNyM056JDbzhUJ+M1R/H7cBUY/vdkWBJd6kBiNEA8Vy78812
2U7PbObZf7M6k28bMKnCKrKGBC91Q2HUMCV7s0mKXW0PfmLPv/0Xw360HHqEtcSErDVQHzv23yAW
DJwnDqCDtvFFPeDTz5M7HKZxP9BX6CZAt5Zm+JPJFEPFqCWn33/R6v4ciqHDQuPArR1hhDaV4RMf
a45psUz4Js61Ee87Y4C+PAyHqAyfGrv8RNUgKDuFz4vR+YWV9e9U4coDzhW26pO2NWTVs6HhcN/h
u7oPeohpqI71Bw3R1ldHO2DTPu2GbJkPtGOpwDqsZyuCYRtxFdoCYoFjy08cfttWU5Vv6JkE3Nop
f5QWlDxdE9ve6ikzNYcQv6hheeSIIQUQ4OnFqrpkbvRpKuGbQnfrY9yOC2D2lQgIY4tmbetpWvru
CvnjZOZNtW2TFtBV1oXXTtfDa7M+REMdHV1GuVal7cHqFvfVRSl56kZMlDnY+l2nsB+vXX3Z8WOG
yI75eoIl3rHscm3tTrS7a2IrdEdodRH8vln2Y3/FmpieImYwQWGqj1IdXRzt10JL9HMxdhbfJh4C
NaP7dqJEEKOuxhxr7sdzPSf8tspIu47LNCmFeDiU1kFPh43gSIWQJs2rFrdOwI0JFMrUN0T7eShU
7RLmc3dAMP3HaJU2ORxeGh28D0JJaBRSwQpMVJRdzax6nmtd+FIvlm07ZgzU42F8qoRDWtTmZaDN
P1aEEarNvqxxjGk+68S20JAbKKfDbZNo7y0KkzOnAnNsQS9Qy2YrXsMeYau/w6tlVFTrzT4fEQRr
Qj2dBXdH7ygEpBZWDWyBsRwMtEEYbtEfrDKnbLKsybNOFKKivL3Lqn5xKtnd9bqjqgX7JkKEvtNS
+j4W0H0j5DciLnGGHZupEUwuAsy6vrdtJbxVAISfudtEUDEmsWNc0ni9Q3mz1fTTnVkw6mi17IeZ
ERsSYfSAk/aHilGv11PzU9FAOMcg7w7g+axXXgfBPIzqw1rMzch+IFmZx9WWQUz0Gmeztsv7JPKh
lkWvqdWvSbAOi70bEVlIwteJYOZjnrPP0tH8dDI0SkkMa2zQjxPR2B+cdIVIKe+ak7urKpA3owRv
G6KKM6RvPVM2yk/4n4mXpm/SyVhUzJxnj6zJjbXvLRXiOSRiglloTHcuSvlLgbKN+8boH3EYR77s
nE2G/3KrEBVERnXbK4FbVxriFrr46BJJ4i8aE+f2+8AJGvL0b3vePF3M2CVUVoUAaQftJYVsNUTk
Q+oxv/12t5gG8VF9sRwf4gqDnk5zg2agVyCiI83PWp0Sxw54W5P/LFg6A3gYERqd2NWLfVENihUY
0n64qn6mVPhDkYP5OrZ0WGFagtTYFdPJIOextapyu4iofeF62ZUWo4feVH5wS3u1RjQ/H4Y7VowH
W08hXtrEbsOme9dTh8NvTeRk6YqLDbwHbubKGKWGqooW6xQ3OtZvJerP/dSdWlv5iUZ79Dkc8oyJ
0LiSUsH3V11lqxpXC0bVFRzavncbxsnxwjo/eVkGjGksuxOvsH27yPJCuPQ6COAF7swBusckw7y2
GPac+rLALNnFY/BQ/IIk2IYtfkzQT33JVh7VmNbYPUHqb53S1h40hyLzmrsgfYhkoqWtdozz3fSY
uCHajMZR1u6Mc+emRMfUxvxM11Ft079hec0+M9x8jo5sU7Si3NN9qLG6E2OS/zrSj14CCBwPgHJA
DfzoFFpHmjqZbziryFryZ5G2/ipl+jI3ardHalwOWOQPIXmxnWYt4gql36YLIIOQErsPleU+1QZt
Yx0hFb96IytePidxnFwSWX+nSaYGkm3hNiQFckfhGUi+GS9iYj7U8gs/JoxfFyQRMifgmRzHxjDp
yH0ttY9M0nb1ifdtvk/l+CfPeoWiq6TxWpqqgt9inLLBD6gkw96kO5tAj8i8UWse6sB17aPJ36ec
3w0WRsSB7inhvu9149A/q6mnA9e8UrWRAR3p8CogIWEsY3+T2YpxI6lPmj5ENxUF3ZaLZMACG+Sv
/O1KrtfaZJfTop+6MC4nWK7h1EM3iBH+xpYDwyIzKs1Ck1aXGMy95dRHa33QliWgJHJjJioEsWHO
GQvisMcKEB2NklJytRsmFtD0Uwp9PBVO0x3xxLBJU9RtuiICe+Sqg3S6W5iOxSl2LUgWs2AREQaa
HtlVlYz5Dqv4SW0ZFjcDNjkRqTT2ksV57CMWVtp0o3lFhyaMC+3YehOiqncug5u93oZ32QzzNV/k
M/l/ii3Nz/jYltoasYnte2pxv47dXZOFC8Z6+CppZbzWYOupKh2SSHsoMn7ekMPuVlf0U5SgvSXM
76PZSW9E2mhan6rheWQPpRbFWwHH6HVy2VHPrDKCzc67PYAxmmwGjW64CxlMH1qaTxbjaVzAtpBP
u6RMHW+OrVxrbUiIWnCKWYbnYtHeF7zAASNoiAv93J6YuwYuowJabHWdfMzsemYRUykAqZTZQ1Wd
IiJaV7PEs5qCjg0ETmzcuiYnbDocdxxSOQ4ikQN9TdvS1yovp0iGvcZkPNkY3Hxb6/HkQzXcVEKO
78BcEm90dWR1GhCEmY0f6adSGd/OPBe3cEjtmyXCl2h+jaK2+dAbN9lGWofqxzlj29PltzMk5xul
o9OuKtUV9PytgDAly+gUVErOXEN0yVpTKM//hDGoP9FqdHY75jOJFMbFiKtLLygDrjQnpd4je6hh
aFgl7sA0ZE5LhninhPN442stdrBteOiM8tZbK46vzFdBJKPdqY4wA+MX3bKxxYDBtpZDN2erPtMp
xEEDJhd01K3ZeCw0+0kCztDHuHnpjSHGUQW+wU3do8PIdxPZyoiDhvEtR57nYTSm3cLCc5brQwaT
JJiX+J8CNR8YNLGWfrB9O+u+kBlxlRe0I3PhMEyMNGakigH14WMp7elaoMZ5xVBDgSbkFZX8bXst
jOjNY6RDHdqm0wr30mpwfAvoPH76VQmkzrYM90VsaDvwxD862ijNDMVrp4o/SrpmbSYuiRxTcMkn
XbgPW77InWGTExHEGgrtuNM7O2Aqrpo1g8gw17E9ymOqiStW5S+RS3IXWgbTJKe8me2d13bcQZLl
q4noD2a1xzBCIl7PAXgtxgBijO+TygGE6jqaIsbv2VkGm36cgqJiTz6qKs785Bm3CnK8IWtPTDtj
IMKDl+OR3iUspNFyFmJtbGzcF0gy3277XtejRM1ibzvirCBttLOtG7oyE/qcGg8keQCCy9+84U+r
Rc5pJNi7mTQV1ryWHBv1T98YtAO28lOV33SWh5uEpdnDd/0zquwoC+1foq7Lvc2DGHPCDfI7qllb
4gwuyAyYc+xus9qUPnRW6oaW8t3k5sDLRxl99vyTKept34M+GOjPjip2hoYBWFxpeGL6HLUpiv7W
7UQMDNIocP+HjiUFQNf6sl2lj4Q0dB262zCU/Uo2upNvwZ3BS++uRpMOGSPb4oBN7wXx+siL0gPB
V5T/37diDRqwvfSXdF1/KyT6jInASXEL66IX2p6WXnk0Y9TK33eFC2IaSNI43EVN//37AX396NjR
SoLeypdBqyBn1Kgqyg9vwi38pNzdCegJRdRN6+GE2N6f/u/Nvq/WIg6lg4rIAIFe3h7YgQ0Cs/jv
i34/PyuvM2bkB5v8/ZFZ5d8WbMCd4tPu/v/fpa7vMv/3s37f+v3UuGr/+0KCADqCek7CEGzLU5gT
o2Ma2OBj500HF8tpsrJ//33w9zNC889k6nR7cpB96nO5nwgKI5m582lQUo5ZM2TNiv7XP2HEbZUu
L0+fu+gx1PtXtoHTI72Gp9TBdg2iGycW2RZAhwvdTdba7SayO/qh+9BQV/BCP3reHiC5WffIZGbL
0Ckj8cprAxLHl9QFbSmV1h5aljnfMpfsElccnE12EAF9XCe8hdHnyIDKa4X2jZVYu6jO2vkI58SL
Wzt/1EU+e44ztbTjccuVo34Ts5TPQ1I/OBWDpKzRDEgAjn2La/U1aTmJIZ/vNRusLSHa5kBOky6K
Inttu5KhV6ccXebFgSsEExJMqo+NNRDHN/9wluBWSn8W+gYDpWEZYRVJ8VxoVDNVVn11rL7hicwI
KJnKoRkGiepsSsSWeKZ3jDdNqRqeIClGm8MN31n9UYZTsceru2wcc/mTV27/SIEG93u0AioFqKk3
ieQMMTRPK/yxp+Rq5Ll4XvmpB3JG4wDvaSN4FrarYBZgvS0KHH6S0Z7L0gfocxbseXPZtCRVFbbK
cFt+HwB7/mMF0y5tpHwkmJ9OWLzxsEd5wjGYzBZoVMQTOy7Km9oW7pNVovTE1Zm9H5xaqxJHJ3Hp
H9eUkwWedqMVBfXGKofK1WqSzF3xZGujbxFqL7HpHAdSgHqXMG4YqsOc4WmDBUqnzrQcOrgYdgtf
LE7C4Q2kvdhNnBwZffGdpsrIAgd1/1ozxLp2LiQLWy/GANMrZs+YqZhndAwi4cWh8/T4ssa64seA
dbPvZxyWSW13j271YWfubpo6DmAdqXbbgicbx7k/CRCKm4ZEJXhjTHNZjLeZmGJ7qWIyDKbqnMHG
Aeyu9BKyS15dALMLbOxMMotVhtDvY5Rnl/8+tH48d0HFFot5cVkvt3iI0o2lDwCo4vE9jar5Me4w
KNVi8WwLsKHZq/BAmcR5I+SaQBrpm6Lky9fCX16lyspWlotbVAccqHpgmZW4GE7juYlpMn8EAIZg
IzHhdxOUJ33cN4t67ct0Ov9+8e/7f//1+z44UMY+BwBEc4IeB5S1pCfEm57LF7DPojmo4zMsjy66
gnXTLnjFP8nsWhgw3fkxNBOvVVr7+fddw7IgB3bz/fetxaDDfWJOGU0j3mmFIfqzYsaqdraITw4Q
ft6dzHwtKeGJ2KkRtZ77f6Spvqt+rN+AJl9Gnh8GanN14/aSHMyyX/ZZNLvAKR389Bk2eyV364/1
T+JF7NYhVrevNqGSS6yBinGXVmFqhUeWmLKk4zupQCLJxpuMhF4NgXVb14WOCzVl61k1fpWZhtfj
iDhGg2m8CQraaJtv/KEM6VohV3mxktJkqtTUID7ZkodK655/H3DNgwpQXOWi6Er8R2218YkNvuNN
LB+buK8yuJooBDoK7uOkjcYGcNvHTBSfZxqquetY7Pd1eXA6lTyNWHD3OsWP5FxyZo7+RZq8f2pt
tjJ1eonDgRK8KnQ8RUmiJ2kkKvzV0X7BLdEs2pcYGDZmA0n+qR6ra5QVL6nETTSa4XwrzUXBtSOI
37jYlFzIRDNQRfTU7qSuFYqLUjdHrfvDDZx5DR4zDm2dke3UQZOXtJpsEtIUr0cs9XA/Su1gWvI2
FaW4ZUyeSpRHZo05mfsMRKwLUtFGwr9t22goeIGlbb3nGVJOCrmCU1ONzCfGUyjn7zbNWhKnvGgo
18KMbmrkAdyL2b4Rzi3uePQkoikkEOEWLTPQaHpEHMGPtzTVvrKKHZ6Pq6Or4dVeH6hlSo6GVcs9
G5wNIMeOatTaPDHZjJ6ganypykSxnkHOzojM7dSgHCD5didRfQq0wCNltn63NMrTpNePzqyJxz6l
8tYRhbIbXQfaK+pGlyYD5RC2b4aCjK4xcEWkXID33wcXSNoG+JjIyuRmRhz0qbV5nRbry2Ib/eTk
lb1XFIzlXloxqf9d8X9X9WwQXglJ4zYzHfAiSIasgiiXozQq7mecEgCFl4KXM+ri70UbVea1BVOw
+31r0ZjF0wYUr6pq/upUfee59tIcDWXOX/NU4lJW9JxqBD5a1iCxAepubEkKtzRs5Wabo3KjiSHa
NQPBzXp9X+Nq9jnvqgMs7uXQ2ITTwNfD60gZJZH2X87F8LRw7DykY/xs4QNwRducYTWSg5xhKVrk
CYK0pTjIZvv8xusD7MCaHCqjhelNwyvVLD2dANNpcchy9KEWXqo27rEN8cqWOMWIgk3JZ2F1T602
xU8TQs6O0dxhUlztMsOEo159qd6yiHUH7aH37Qp7X86I+lybBiexLgHTmLMD1/Sl8tlyWk8Jw9zS
beJ71ES3iJHngVBtxc4CNT4rlX2o0GJvWBRX4x6zdmVS1qdeDD+QtLVDXhrTRVryEaCqve+t1mRj
zH49jmtj30fOC+FF27fwSKz9hu6NOb0Da6rgt0sS7ZzK6lI1sjhUqjiyuXTORdr+ww9GrLlFcwdB
PFzbmdKtTBT2GaI+NtGYcJ016DM2ZvBJBWUv19JOvS5hhGlYtssfIaVeZoRK0dB13aybSdkUjOQU
uBQasAeQQw/d77v7PEdUaR/XadFe52XyEmmvozK051K4fxnYmsE8mS37FSiAFYOWYTNgovHM3H7F
1FJwcwL9B+r+9PtMuPYa7onf5z7qoeEm2jNHdarJXEd67RqzBZ5nPpfrYJrMdP7mhPlHenWJs3LM
YKblilOpOph8ImY8jptEgZtpNLE1IMQVk18hp2gD7Fw7X38fQvoEYBNhWm3VA14u+ZUp4yukve6L
86BbfTXd/zB2XjuSK1mW/ZWLfB52GzXZ6CpgXOvw8FCZ8UKEyKQ2avn1s8i4dSurGmjMC0E6XTud
NDtn77XR1FW+JjciQLtGleXqGoV2CpEwbGI/FGsr7CdyLPM5oB9IiIN6CbZMve/dNjg5pPMtqzTo
nlVAHQAnQzc5y24ISNEt7xGe476zYvCQvSM2o+u+WxBp72SSIlqNRsYJuFW0tvUWjBZL2JljefJS
xl4VrNstOtfbvIWO/70BDXlD4rDUYWtUl7HUsqsiiWswVS88YRbFvoc3/1AXUn6nGA3Gy34KZNM9
pQNVyEBSzwbHw3gShIAzFWYqf8DXVYTQXyCbpFX+avUEQpR15e9xamXfW7yw8+2yssAqpZW1bWr6
oCq9ABDZLfPnQ9GF2ba2JJgTVyl+qPmPyArc16gNQUrpwtmR7J6+qH63tooiu7aei3Syw8siBEJa
TnkAFeFkblyu7s95Uz6FmVJ/unZ8R3Cs9mIn5EnruqceGBisGsYS69qT2qMnRXsYEzB3+cRaSkhl
uRN6cEaSozVLWdxDrlOOqqt9N+kgMum19DtfrT8pUeb7+SZ9un1eU9SThpwW7ZBysmQY3FAQBGcD
zMu8Fdt2c+65usCrtux3Ja+VY69qw35g1pFk2OS4eJjYhaKV67TGh+H0+6hHOFFBqt1l2KBAAgUn
hhjaUS1raiA4FIWJhbJqSncnHLSN1WBenFror72AV0WY5N5pZH3v4kle0tUaF0gvsNkajnqkoouE
SwEp4Q+UbTPzmaKCdQFf/KEnUJx7NfHOSkssntBpnfYBdXDZAxWoeqIYmmlBkpfmU/8xRbkd7Kp9
5By1LXrD3Wd+Q605RGVCp003t6re3+cmXJ68tVYFvnJlsOIrFlPtycztC5qGBNh/rT1N++YttMvP
ecAh6git2nZ+ly+lWcGSnha+EtfbUi+pX1jIgYYh6TdK7DkHsNvvDsmd68JEo0exCeHMQjjJcNCm
RQQZSVgMiOebYrvYKBBCT35K5G0ZBtadr/XaLsC9spg3I7WXNngA9awRdolepsSG3ZcunkKgcHeV
UH7ERavvS047d/YNiXx9Kwf0hY7GFS2ZNufb4sQn0cPy7mIOsJvVyOqQFMAhiTIGaUbphXPPvR5p
5nmKVjtr06Kjb0hMQYGFatqhTzrieQ0q1paKH46X0caRPIi8P2FK6U9NTWkZAj/X9+m2KHAArhgh
fvE2lNjn1PDT9pV6Yyeduu+JlOUnxsdlKEjpvZ5o7+ZH57nlfRDl20xGyrmZtv66afCBhACtJsp7
zmNqg5BPnmAa50p7aN1R7oeCAcYIS3JooEpC9Um7gR4xyRJftxR9UmxESztbaeCmWqq8Uwom6XZv
qne5mZJwQMAKkZveui0CSa+3R36KJfdguCJ9zJLO2Yx5ZK1qx+DJYzItAmJ9L96kB+vKyT7jhPj4
W/TrbSpRv6thcD8vuo+wKcxrr9TBveRA87AY7dwqep8PwipAv5z56bvlQLrFiGSRL94xkurj62BH
GyMzK2wOWnuASnnf05k4aXWGqK3VJblZwgVVx1Rz1POQnFbvfjo2136ECkuxInttmcwzSejYjya9
LMUc33RfTp6HatimjbO0ZeaunFTLfyQaPI7axe5lmxhMvPpSFXlzGVtBc07RxlWiemQhA6xohDE+
utRkmVQ8zRtee1WIoXoAur1yMR7dBcwtv2YuTSHkKusMb9eb8r5HubWyiBGPMWZCK/ZCHfMG4UC+
wXVjXsjcLU9UO4KFpTrjZqYVegMAwyHufwX2WjLJuealEe9E2XJw5Zgmly7VtaPSZ+mNUF33WpeG
AKaeehdyNds1wd4QnvrIONN2c7ZJkX9w/3JnCfXRAep/nE9LWWwxDiGvsJROd84GD2CgDyytxwt8
9lzbOmSQWspUynVWiuGIdnxi4mOm5+9mv8iBz1kxSrBjImrNmNwIpElE7NrL1oCCHQXGSckbdytz
oe7p9m9VgIo/ygJys4WZ7QjbDrZQPHgb1UTnAcceWbJb3QT/enJhhXNckNgwxX+M+Y9SK5QXV0U0
0rjdnd95YmtN4+2mTqs7pyddBsnajaEMUTPuHeMmCKiALJbUaBfjYIf3ARF310IF7OIO9tmZptjk
pprQX5GJvThGJfNVZ0YExsB5Js1KcUCU2oWNNbHsxTSORonv+dYmnJIXrenxWCg4hXExY5gN1wkG
WfIIEW5Y2mOsPioI5UhKb+HnOwP+S1d4VwNhwxprJYw/tOxjpxUbOeoUPA2dNxINfKWRS50X1Xh1
rKYFyLvqiHwaJwE2hRVFiAmCoSfXpqG1F5DedmASDT8UHZ0eRsY1sOJo7WaFudKLUTsUQfU9LBrj
yoyHqLwWqOitRDq7hlt084XcmHGg7xpsHQzpfKmddfItSXYhzR6M4aqiBUvOl/Lp0aW6+mBWr0GD
UUO3kZFRT+Xn7uUddRbMMVHZbjDAUX5u6TUaWuKectHo17py/AV+WGHQ5F46qtNvuoEqAWzxUz4t
fD0NcAjIFJUaxsOx4PsWU48aKzsw38JuT2VlBJvE7JVjbg75yVcze+3GlThbgBbMuPAureaj/SDR
dj3PF+fb5oUginVPoO2rTan31FIhkIQQPML8mzLW4+ZnIW5JXfrgCBVCdcOouCEuUbcpKb97Lnrd
HSnf7/5AjdwckFmETTh8t8lCVz1Pfe47nFSMpnE3e+PrCKj5XDOe3Ye0Z9d6aBY/Igy4AOi8a0F1
86rSusJZ7NNoCyOYZLITh3rAxT21uKFfmwV/lSA4K4RWn3vPOTIQ2bWqau+8puiufsui6aJm6xua
B06keUxwOh0yWjVcKivpr4aAX9JRF6Aaw1Uuc+OhhkgAsE4uwEsxrMYiah3qmh79Aim9iYIBH0k9
NP2x0MGIysS4mxeOaz3J1GxOAZm/oY3nUHc4Dv0BAhipXB2sa8MwqLdPi7LTKybw+i9rsLOjMy04
W2WbfMC+YWZ6QcUR2zwsqJBIbeUT+K15ZSDqbhhtoinEgpVafXmDTDG1K6hIZ6N2LknPPTleiAOj
pCtYQvXbBgXhEox65cmWivI0dhSOOsvrzknx1ipleTIITdxrGbIzVFIfpMeJjacX+b4bwSAw6glP
ldHVS2eErlBHg303L5xQURcF18qoAshTjS1S0oohgwIivG11PJXgAsORUE8Kr69IgruTKdP+bKGv
Ax1FPix9YFy33/ukG77nybvNn/OaG0NF6mryqpdlcp+6WUTZbGybLacjqEw+6k3iMYBfeO1og5Gx
KNsIWOx7aeakdTgd730qNwIkpPliAazghBzv/lmHHHpo6EbbKGfp11vgKRB4zQris2UHD1CGyGYO
lYnsF363mVUskhxGu1Zr9nle6+v+KWhIK5MY4FajYiVH4ir1W6IZ7zZTkjcgIwbVnnhAXmdbZ6WE
fGbC3SuIrb6BgspuimF8DLRlj/NNmsF1HN/WEsGIBd5CaaheNOU9rO2HREbJ9yFLXOLuWmNtEZPx
PR+wboyyeddck4GUjW7OsEV/Q0ZQwGsJuodUQ+BeIMR4zAsXy6ptNU+wmrYeiqSlsJMKE6ChPIgp
FlIiy8HG6mIxZWK0jroK+0OLX68DWkgFZFTQ0oUtog2qgnHbNGcNYePd2Ge46hg0w8ehqpjWjXpJ
A3mrs7zcRyDBzjRL/Mu85jLrWxYBkJcAyS8FDuFn+6RrLM6OjrLzWzNfpr32lNKLfuYV852ht/aK
P57xHNr1J/1M8uVKV91IA0KhCiwRLEIL3kA7x2o2nmVWPmF01E/M/Opl1CX2Dz8oSC4KgYs2/EPb
jEjpioLMuixlvjbtOtvR57YpxNHxhqN9TQbroUYTdODluxX25uhHMcC1d0ZQBlJcAnjp1BayeMNg
X13AzzQRHjgH6p8+M+UAqKtSP0vPxB2PnrAJvWzrZPAOnAj9XYerIOFAfXbg4a2HjhZMpXIC0zXU
5ZHbvTKUo9KIWyFLE3/nAvR+JkYPYVB1CiKgpWbtVEfqTK+IdoZNHRPp5ccVip8yRS2PqsVpwRIz
C/tVS+OGOaTaABiNbwlyq4xy8jZHEo7un7DCSDApi5UuvPGHom6Q5M1e033K1VAmENZ2K6FAuAtt
Tp2RkqImgCJWRRcEVnjwqcYsTWWEd1kydC+L4VpVRKs2FvFoec6QFyKnsWYq89LJKN53MzqvR9Ka
D+eG2iJOrgGYhBFy9cFtaGZkbTV1i/kw+/D8rDu1SfeOVwB79pRRmSW/Ai+Rx9hWc4o/LFCWrDBX
lIeGiQgN0knoPTUjcGMUW7JYX0DKn2JN6LvBKvdZ5g57xajtE3Mb/zhlitTOFIphUZbIC2QESvGO
NVchwQRXkEYgOOZBSz/Y2pR/INAEdHNiSYDtfoTZolfGOW6taTILWsYmACedknlh1Gb4RHWVDqc3
WKemNThIJ5FqYNKqsoFqr6naEj4mn3yjiteu7nClfDCzUj+NSSzWPaFuHWkeS6ES15hEVbaF5hPf
GU19CT1T2RqxiX88x4deWnVIiowiKQthZdVFjyM/7oH2aVxU9bL19xgicJBkNnQUMVKaxSK/LwIk
HEnmjBh6NX0rbRGdMuggVkyI91TFpS8Kt1OdQGFi3BEMZz75U/F0iiXdGV3xUwWBui7INse8qxIz
4w8+9HjQbjmkOSiS/b5TdWo3ceAc1VAxXjzYfYMXeZvCZnbQFkr4SLX3IVdxw+YFFfjSD6MnHbZt
ASGRjl94jjsSEts2VI8MqqLUuC/C9oNWoL6OM4/oz1C8Wo7091kT95j8U/wxUVbeu/Y0AopIuQmd
Mj3LYThLqkrHJNOSdVsRi5WbntyOOm4gO+0pRQkGkdgHtl7e90ejCdvN4PVno7auZerdyuSzycZs
xY6GqgeE6Kj2r6QD5dsYlh6+QWNc5AC/CqmB7cn0rSvMc26TR1oyZAWVcuojYrgNgYBYm0TZ9Boe
0UpQyy0UQlyHoiVKBi8/HTmYJyOKIg19yhDCUGyEh1coiQ4FecobYZOxiV+DzNdUY9qD4yhrhXIi
ZWjd5cVVVfLgU23c7x2hFlDOkwcNwZEr9M/SKKB86HpH90se6pQ0jc569pT8UjceKwM1tHjllqC6
sMkmTQ8PJxwMcBkddUrryXUkNVP3GcpjtWtRna0AHofXTJgJgR/V82CZ1Us1OszXIOzKmpFr0lJU
7+h+a8Sm3Y22pAXQd6s2HLZi+qZys/Ae26B/9pyx2pVUITHpE/xXxWSb1D18SJPid5B0Fwww9/qo
vzWlAKHlDe/kFRP8USrZSvGM22C4BO+0/odW+dD+rC1hdzanoCE+ptAbOvFRIi89dmlUr1ocbmM0
ZSFmi8zNMioX2aJXOMkw+yalosjomHblJwUwI7s5HUKRPgJ9ooWffhinJ/S0VF241kZDAt6mQlta
7tLQqQCb4zWp0dUVkBEWlYaZOQsGBI8twmYXxEg85grVO4MsbMBlq8jZxVpk3jscJ0wrazLRKCKM
um5jZxJXcAvdLjXJKkygWoooQCYtYJSEShgde8VE8z7dFib1sypg+1uNqgyE+rTyoCkZ+Tv5SPV2
AQCrT3cOWaiHWrbk6BJqIQ8d/Y4RhRR630Uzr8/3mB8932HenNe+HqVPj/p6rvnWefHbjV1NGN6f
T/X1BPPbmVd/e9j8iN9u/HrYb2/s6y193ewFXVAdv275Wv/nu/rtpZv5pdXAGf78nP98byhR/nHj
b6+Byn4S/f72jufn/bphfvBvd/56+fnlvl7oa/Wf39n8gB4py6qGboztt7+MKkJ/25vkxyoDUvO+
csqjoQ/8UzRvLwYVYQD4/tbH1sEw1kufQ6J6N0hOL7lSvUlpP2BOB2uUp8cBdUCYOy5doHqpmMGv
wFEkeC4ildvQfNRHdal6IC20IYxpwgUW0VAw2lU72CsNKTKYtAIrsijEYrT3dfcSl6VzKsthWfrB
sLOD+peqoF4sMaYQOGvaZLqWT17dY8ggchRLDAPQVRSKjvTIFIq7WvN/c6BG+CMJSqgKmMPSkOti
C/ONutWc4rX2Bip6IgtQK6Zlc+kViEhiYZg56mkXRwbBRs5lMIAuFu0FiFNwB+aC+ucY+7uk3OlY
zvgmjPBsRd4CepV1EQVU4C6FMByTCXTxxXR9mtbmvREoNbr9RLkMmbIsY73DceXkm5aQ4KUHqm0t
cR8vwxaVfJoq5I84Oe5dpen7nZ6kP0efeA6SUFZdC4/VTynjjIWWAr/O7tXQNC5iiKhXV/xYjmiC
7XybXVqoBH3S14xCIEY32hqzYGSfs+oGlNr8en8Yh4GTTpskzfdUAUkenzepUy9MUUVnUOzWxagd
epnkXgCgxwtfNvjec9iQZkNGfB9Mwt6GdmZOGkrXKvDZiOi7aIXuH7M+Pbh0ri49TbSdhWkbSRFy
TbVM9oI6YINP8UK3FaMNWltzeid49vSNB9OWq2RDo7EjlKDHUe+3JHY1eu1t3F7gd576aFmpPUl5
15uOvptHcEFlC2p9DMhy2Dwbp6mDU8oh0qVtvqCb1PER6MS1A3mX8/c0L1pDH2madtV63oxgmi/J
5wg2tFrpwJsDSmYFD0fOH4lrPWPaDLccs1ufibnJhXDjoyhnkHWKpsOFqMTN2IPrKzyO2ukLbLLy
QVNGj0MV1ImkvnNHKeeH0fsHv47J4zX9GpcSycnDgNG3ylpGuHCEtomuFncizmoojtkrIzlaQ57r
LhRq6LRk+IEsK1nJia6uYa5Y0E8A3t26+27piaK4igGeZ2YxDIRuSREvVI4SoyMqEXg281CckllB
j5ChMRQUpJVSe1IYB3pm+TRvjN1S8cbsayMcV6ILkicRCO2JgJeU6c2fd0O4gvXwcd7TUjMg4Pdx
foIUKIFjaV974uYadu7wqM1PUD6krdl+7fHa50xTq6/HFOar4n8Sa2ff5ufIuk/C25JHrgvFhmkc
42laLk7ZNZuxkzEerngBqcy7Nrj/lnBdhq03BVmoBTBE8MafFD+VFRpj8zgQGniS1I+bogiRYj4L
6ph3JR4vmiJhc7bj4ZAa9kIWQXiIuG4trG4cnjT87On0fnItHZ6wP2xqrD23r31hjBMEhOK8r4QB
5AZBe533pQ7DpUDVEGHwOA9FrpdL5fK1r+pfNbLNLvO+UTS/EolBf96ndkBvYac4p3knXkdGu1kq
vzbTgjA0LW+H49deDV1bFUXeYd40PGjxceMUX5uJNbTIfzNjP+9NBKBE5hiQ3qe35I8Nw0sCnnd/
PhbEbQxIfze/DZ/x9spRy3H7tTcKsnUMFGE772197EVmj4113ot4LtqIyks2816lT/tNnpFM/7VX
yegYuSBf5r06mW3bIE+91bxXrwIsej6I5XlT2lq361MUsfMm0oZwP4SOvYSh1z8NEQrcIqa9Nu+1
zEge9FghtGP6RINIrUNhYcX72us0DfSRCgD9tNeM2/CkMNf4+l1NlXlNC4/ka29YJPXZik3/a69T
ZdHFL6y3+aF9nFsXPa+eu864uHU3PuclPo5JpvpgDBHm1ehDRjgOgkQqi6hzqq1ilgONZmVVFLn/
EvyMZAT3ohnNreVFzWleBH3dnECOfEaKRLAl40tlA0NXEZn5EtlVGpkvXDENEDstDG/jBSdj82g4
zi8lZwwLqTp8zJvaXTdKIE74NfDdTKxq2ZVHZrLxPUU1ZTlUxEKpkoKa2qI81uL+1XB/5Ipi/qJv
/2jnlvY9HltnaTRmd8VdipyvAQuNG/7V7m6Jn8c7W9H2jFvFZuBKRD5Fbd0J042IpR43nq3+9AW/
fTCxbSz9ySO4ElfL6L3WenIHXRTXpJH1dz4iapWLU6yQ2dGb5SsJbg/+KNG/W/Z93fBTwOV0UBMj
MujqimdD8XNQGxN+RakaRHB05N2o3pPj5N3ZnbT4fdAWOyr++tpk2tU6uYNt7qclp9cpXO0AuNV8
s2wQKwxCjn2l1lezkVxHY0e5Gz2Auwj0GHUnJv8oP3cPiW0DJIJVe6f1ukeHSjSPjZuSRsxhRzvd
vzn+nMU6HKC2icfeEz1iieIpoV+x8MYxw0JLGFvKrNTOyXWAxXHC7hASFMtJmyZVdPb7kCDWabPE
gQc0AE/Eo9fq6Y4620tY9cFOlXZyTvFGu0nvHPo8w94cDu6JHqZJqaDITFTl6kduQEwbPawRnoed
PYUBD0NBUbRVJ/UTSZxvrhpxwUPiusLw6Z4gVfDL8uhGyZEEOv5RxPTJmxld8NdC01vs2r4erIa0
cBe1G6HlKOO1ajkIAJzxNsJ522k+Q7Z/Lnw70oGpm1AZpw+JKei7QeQ8AYTaCBOTmkuvasD2C8hd
p6rxxn2ddntQ4tVZKiR6mp4TUEnGN016oDgJK+igNNWQnx3qE8EQMoWZHjovCDWE24eEH+H8+JYX
9p0jPfTrbtEtE6z6p5jy7imdFo0FDqEM+h01uJYTgA8GEpsNzg69Xxu2pNI6CX1rIr9I9f5ajfeJ
Gx/iiLZ/qiYvddQv7aKLj4QzJed+QmsELX1vAS6oNRxrGybeXU676NjXYpsPnrPjjyCOlWGGh5rG
YJrVAWiXS2EG+pHgOhbz2l8Lp++mLqn/a1aFxdNkqlZkD3sHe1vijfDm6WpaFOOJ35kbiWHvp1Tp
/XWNBfPYBUpwbKZFXNeEeNYUkCMLk0UM/m/TejBBc/K2oQEUFEvrwFnGXbV3zLxc0mVMQfn527xh
qtvH3lOslv2hahDqxULbVNG4JVrHOGDIh584rZm6MeybDJkfou5RyDP6B84aeMGAQdI77hEmLAaz
hfoa0a6zFZwluCMOKahxUCd64R06u9hpfW8zQKsvLcmtR46ctyIw33wlmMKwo7WqUUYfKXdVZgTC
I9XKO59iANpRSr9BqG7LJtPvw959h+A2rElnNRCMwovgd8y8QdlFoUO5h+Rxul7RuopgIzQZXe1e
I1hk2dtgACO8I2AAiV8UDmTEVK/7bWZk8X2idTo8djLNimmT6jtWhobBu2nAKMPTtultcBsF/eyV
kSicv1ZKZT4WavxiGDTi2wJspuFQjynAPVaZco5r6q1uba1sAR+lIr/2mPnxyscGfMD8MH+7DXEX
VCpgtsHGoqgZFethSqoCOfIymshIpiqG0Rg/ugIHmEGUOEjmBVFu/hq7oFJmjIhwqK/IlxD7+EG4
+YeN//jeSrIGbTGBGWimjRMZ2sz9bYBIOiToInmcoBih4btIkPBPOVUOKV/BN+E7EAObJWLO7odh
ouH0IDAtMqppTIhcdeUUjA/cUVx9xcUzQLgMjnHkP0030HS0CPoiJdV4txgsICpdGU4wHj3qlpzo
jIslRIhTipmZmquI6hTCA02w720u8uNYMgSIQs1/hVP7XuthdnEhN4P4Ns5G1TJUJr/h1Q/p99mp
HK9aORABjVJ8Qed9AdyjOHr4yrmsjC1xcZ89iqNr3MfNBkJKs2pdrHd94577IH4ZCHB6rMh0m6ql
6QGhjt86xd7qHaTCpAxgVyQXr/AN2oPtQEIe4M+HKDBheY0EYTWjtal6rz42VbwNhW4/gMJJKJ8r
MLgUxmtjpRag/pyYmWwxOVSgK+XWcOy1CfZsN9ORpcC8Po0poZEyts/CF/o9nR1xX63n9YQZgoWu
7GLoDo0LleKOkWj3luFHd7ghaTeRazOtFGPzxhRe3CM1Eve42CYRp0u6qEIQncWot53SaqNFJsfq
QNpsfcBUQmNHwtnQJiJBggvlYExrPonUhLZfk5rQvEUb48Lxa687mCjs1RhAF/QcupNONqFkkKlo
frCJtP55apuv+0T9FXOlPaASTeDyAhOpnY4YFjsnQlt4oN8gwJcHhZ4qBWwILMKrOgZzdb3re3Vt
W1LfREgO1l3j3JXI+9apQRxbAHN+SZEc32OVGPfE5liLAKH3hmY7XttYHIB/c2UrySqQMPbqJkNO
xN+FgWt8ciMmXhWnpZoalC5TpOQk0qkaohw47glyhRACMaA+swnuaVEwa9eaaSTgEthGG5bysKDP
zWHlIQHQTMiVHIdnXYUr3zbhB+a/YGMp76rn2HtHjPeZFY+bdjtSjTjUHTAdg/8P0lhCuj0dC6zx
XmLC2jPoXTWVjtdo4sD0o7xXsHsSkYIGvmtcEsKHt77v2o1NqiWRct4ePahLs+AfC7eNh12dUBiV
5geu8nozERVr+zgvaHvZu9FyQAOmynFetKPn8D+pLPS3bnJNAYTRL/ZQt6XC2JkgTL88J21DsHw7
leVlRNPPHBnQKOC801IXp6/VVk5eFpT7a/4xPkF2nQL6hN3kr8X73LMPOHyLU+ooCR2P8Ao2PAGo
5Q2ER6c4nvDgLVKfy3JZgpEBQG2v5wfMkLeYk9yC2NWSwXSTkT3FQrHckHBdaQeHYJoDura1bKGD
AAZnb1Se8F+XR05iONuCEYJgZwO1chKTE1kASjwiQgUXFdii5vvAd3P8WlCZ/ForMFKS25Hny2G6
rcIhcUiJPVGx6h/nBaSN+Gtt3szs5JdE7b4R0/dr5y692XbKGc0kCN3pYi48ER3na/u8CDynWpma
C+lmeiYK74dW1/at1evrjGLN0SMmdCo0kyzTgEbWE0ce2qrOcF1XcA/4/CsnALoE+0hfEX7+aTdm
AaYNbRdtFm2JzdzYFp57L5GokEnDQNcnfnOpJC0juPQfi0HRQU1V6e+3ecYhicLo4IOl1pcRQVAH
zv8aU8rqpUNfvsYSVe2AN2zjDmZfqBVY9FaKZenvbnSpmau+ecnPSDeLM7jDa8t59dxkeQ5AFXBJ
WCXO0THAbeWF/FXUrUtJpb1pccrf2uiPq7QZiKUpswVafNIFbF2s8DpGLr9GppsPY5QetIyxiXTl
e1wEv2Bfppu2kh+56jRro+64ZBl0RS032rb98E60iHLk8+TQ7AThdH50TY3+FmVYO0rG3DSVb5yz
HxVXQxNKylDaTgMKuvNR/My86lYx/DoJ2kybHOjiJDHVO7KkMaaKqahRB7+g2mO1RLi7wLe6LdGR
uqb3vYmKFbF6J5it73U+sbBFcodNZRKoOIuuVb8juzxVrXs0HITiTl7SwCyuA1GYiZm+Jhk4KQ9n
oEYae/fC10qDVqLR7LGdRBUm0xUhP/KuMCODdsT6groZoZXLuKtx9jrMn2VQTphrvXpMAyyLAGjc
0PyJzb5uevU2INNeRGO7yCHQgDVbFiEMFQUS584z0mSNoCpE19ONd6MoFGTbNLjDrlkJmzFRW6rN
QgtRoSudv2/TMjrlgbXWUfYvzLLHk4yJZOUIkh1IhDefnc5ehUX1ZgbJL0vEgIhGM1rSfr3GtMaw
w0aYXjBO72wjO5VcvclmYxYqoNQtazisF8uQYskcVtuVzDK8ckg+vSBWF23ie/d13Dk7cCL6toqU
DwtB3NZJZLJwwf3iE1VebV/CBsy6cVPa5T38I8Lpygb6igXny6gj+eClYXelGkBr9Ja5o/44Lwr0
uI6+T6hvshNqN5c5L9UZbI0ck9gN9W1P6ApcTLp3Rgr5gU5Ztohcn8o1OUvLnN4ORFODX4V0iD5z
p0BITk1cYxjVF8++7T8yZ3Vmefei6MYFcangm9EUrkXBpa10ufQkxjUHMbYc7AGVgksBeWz8w7c/
/vPv//2fH/1/+T+za5aAeZTV3/+b7Q/k/2U4mdH/dfPvl7e2/lnMj/nrPv92l+3P7PKW/qz+1zud
HzaP/36H6Y389aS88J9vbPVWv/3Lxpo8oHq4b36Ww+1n1ST1/Ab4CNM9/393/vFzfhYQOj//9u2D
Gg4QwttPP8zktz937T//9k011fk7+vqKpuf/c+f0Cf/27fz28Zb98fB/b//jMT/fqpqHq/p/mK5D
RqehIqA3XePbH93Pv/ZojqUKjVO4q6nutz+YXNbB375p2n9oRDVbjiNsHqu7zrc/Ktj4X7tU4WKD
dQ2HzEtLuN/+8dn/5ef758/5h2zSa0YEQvW3b67+7Q84VtOvPH02OEFCNwUqLc1EgMebnPZ/vN1C
6XNv9f/kSFY8y/Lb42jRB8fR5XCsxVEJ7Ze5z9SP8MnODjJytREzJp9u8SN1WQvau8B/1Cqi95jj
xQ9yPAYJmgdMwNFbS8ioTC8BwtzeJWxa3wbAArK428VkZbv+jQnmNidQSMGuhVZgqZEPHrjBVgGt
6FIIUjDwNwKQEsXWrE8m0RJAe+2nivwyGT3CXJQ1KZ3gaHfMsVYZbeOWeiATJtggKwgzYcI8B1GV
nf/KwMOpO8mbxoNGHh+pWwQT1WT6+hBIGPGN2VJacFAs7WfsVzgUrUWbuntheC8UPlBzERy2ks41
ooWdivRd1+of8eBuknFclJyA6GEf1QhX3UAV3iIJ0O44+9oIz84VoqXfDq4/f8DffzDN/J8/GOUT
W3cIvsPyr4l//cFIDqpbtYlwJ6NuVfy3pP2u+j6sgoFsyYF0MJgZ7QIT7iLPt6X3EkanCddbvHVa
2+9869On2JugBERLqD+Z3s7Sg5fAw05odb8Up1/87+9Xtac39G9HmIXs0tF0y7Vc1+Eo//0IG5NW
5kVuopDrnhTjZI/XEugJQZQV4g8/pgtFmnzxFhuvPt2fsCf9pJHLQGfaGcplQsu6R3IhcQvW3aUW
L266R6S/gOJIIkC0VHLlocJSrWrwNWFYGU8Fxkf7Phw+TLgtidcvUg5HvqmUqGiNKWH9GFmgLJWX
yH3yOlzbJ894LYD+afIz74BWeJfEf/OTB9NNF2gQp2PC/5nGISIyODx4bpyOxtSTymmaxMWFr/QL
F6cICG3pfvw/5s5rR24lW9NPxAa9uZmLTKapqiyrkr0hpK0teu/59OeL0sxBJZOThHQwwAANobF3
tyIjGLFixVq/MT3evA+h8qRVp7D4iLgkHpxfYAsZdvkQg8VxtGPhjy8JoJ9geGoQgyNZAFPJ64xd
3ihgsqISH7MIfb3Qtfpfue5m6DkVGHUiXW8gCi8nJnVv3p+25JqvYeTqxYPqkXy39aujZ7s6zreF
sA3DbyFA38OmqotvgouPz17Tip0SoCf5sx1ve+djPDjYnXL9jC1K49WTVSo3oBAPPJRdA00HGBQn
xMHQSPwMPR35N5+3hV9Lrt7DgasNt8WtEUfpHZisrWV0h7R7aqPoS9PDwJfNxzyfXpr2ADPuaAlg
Mipcbch7n2dJ1n1oavp4Pk+9XEEmL+pQWPQOAdgjylYHKcm3MU09vQT1QNmO7vTWKPB0AnUCn1DG
C7ECiBqARtJrPGasjQIH/v/Jhfc5RKPp35/h9/mF9v4++19LN97Z/4Cr9Sb7lc//kv8fb0WTwETm
8H+9FZOfYfdvfXYpiv/L70vR0v5jkV9piq0Zjmbxz39fiZb6H5hPiC+AMVK5MTXuvf99JVr/UWTT
IH7IlqU5KhZ8/30lSvJ/LFkxZMcxeIIbCqmb+ieXojILWTrj6wzPT+F65llonoesOphKsL+h7Gr2
dGjy56xu3Tb/EFEB6cDuy7h6xsXRSNr9uzVaCO6K+Ivfxcq3gTVZUUh5Lcu03n7Yu9uYms5QZl0j
u63+xRmCnSynJyMwNigoggHFpo5zV+Bj3tjhNqhB1nPtKBZOCgOeeY1/iJ3f+d7vr7b0i5aWQpN1
E713gyUWq/4+emO4pk5VjZE4X2czqc02c2glBNotHPoNlRoICfhBDLx8n66vxdtFdrEWuqqDbzc1
i/B9PjJcy7pAyFp21Vw5xCp1Zes4NIB4x/w7DKWPnvTLVox7xdfvfavbZap+S6/72BYNTU//i6WP
+JuCKUKyZnAV23Gv/z5xbc1/nu5YkCIN29RMe/bzMOnossBvZdfGyHT4AHbRTUP1nkeQG4/ZqZVQ
DqXEeH3QxZ1pyHwPrhlZpXl2vihFbPVU4xiVdsy2wngAxCm42KdE/0LbghwKMLFxcLzh7n82sCn2
ybudCVvUCTu8zd2imw6TWtAeTZrHxPpiop+VAC3si+FB1u3XwQl218e+OBQ2ibNhw1MjSbVM1Tof
Gr2ypIPtO1HSRwWONKfJ4fRODTAIaf8/G2q2282mVO2oYaiqMShshTs1Hl16T3u09FY+JTHufP8w
K84MQDok8sTBP58V1etpkMMAylVIi7iLjw1CtRhTn67PSOGxcm0ce/bh7K7VeM/79DIRRikc5AwM
xBymFn3qfgMRE6F8GLjg2lusznTd+XB9/ItjIqaparwwLMMwYbGdT9PQ9YIOCq1U3GFsBzegLkM9
wD/45uCiFbIhiG5TWz9eH1VRl2b9btjZ6lL+TWhp4iSqUqkeeApMLg4z2IdUOE/y0gYckdPF01Ez
xthu7bCISZ3FBjFpTSY9Jz5oPLDOJ41UvkQ7m2/rWV9QrsYOBPGAcXhAWJRHh7QrzFtPyr7b6bfo
X1x1UbSdKCDUNxbHV7fABistSnhroXzxU+iW7piGpRqKM/9VbMcixKIRYtcPjHAx6Qt2CHYe67JG
SGm6LYcbRcYeSNKw4p1idMtp5uExNiX5AT0OSnTGfXSQADSn2seV77X427jBNS5wLL7mcc0JRh+D
WW5c8aW0r2n+OcPc0izGg4qNQAhzycDw0NK3ElqNrY7WuVdvR7rYDksGQBtlen83/axUdSX4qEs7
SbV1hx+lkn7Mr+RWSgYLMRXZFbjBAfS7bI2HboLGjTKX3d7lqnMyNPuVTf2SA9b2cWlB7Veiak6V
1UePHseKk27ZH9U7ZIMfpyk5pX96F7HfNFlVFHp7GGfP95tdeqCcJjQ7KxQ9LfzbY7vbgx7cVQUK
rqySFdNn09c2FJWLi22uk4wp0BLeErDZNkdf3x9DlsavnBsMjh8BhX/I+3bX1rxF8+yEdQUqocFt
a9U3SjkB2uZnON6naG1vL20f09JUoEmmY+iixnJ2O/WGZ9CimdzCq45DVx9Cgb2i1xbayj9h+B0t
PIlxVzatODDzYw7ojptJ52qySDrPRk0B3iM41kyuIjlbgNha4b06RNWUmxE5G2CO0P6lbh/UzePK
0Eu70pItkgCNCpFizSbcJcAoIxp2mNoEXzroe/X4OqFPi5/BrrCQVIpgjCFBi5af+AU6cq1/8wsU
y+ZtT/VKnSeGpRnb4Ni9Cf1bbI1sBCzS8SCp4YtuTjdonqtoUCnd2/xjEI/Sl5XxlzafpRLOZMUi
UVZmK5CEQVKkNuNPgKSbm/GTWqEHBmB+yIsdxIgHIRbgUdAdshbhrQLd/xaphmrtSyxtAstweHw4
CrFrvvV06FkKqC30Dj3/ACv51iCkWpN0spXgBSj7qU4S8H4pfAd/bQ1EcW6+AQk+VCjZ+/huzCJ6
gb+c0RbcclJubzGbRMV1q+mdq+ogOiD1Ol6FSg/WfZYHquZONYubaJBWdsLS2bMcTTe4VzTqnLMP
YadFhfUBHyLCPrtPw11hq7ehn4AkGg8Kv8RW0XEY3OvfXyR986nzFIT+xHFXbN04P3tyBsHAkcjU
yszbiZxUlaVdlSY4cAa3vRSuJIaK+PsuxuOo8yxUeI0Y4sp/l/8GER5ciNWQhKJHBx280tOj1dzl
mbc3JBsiyN5GIDhTjj3i6NxvIJ4cHAnzJ61Y+ylLGZ1t2JbOhyfozV+nmRbURu4osJ90c0s7cROm
T3Wh3tvIOKZF/Sj3w0Mbv9JWP0FZurm+7srSnrPZ8CoXDn/K5vlCKBCyhiQ3JzcdcEPFCFUz9Rs7
/YfO03OpIiiqxycaL5hs0Q6zpe9wPH8AOFj5FQunjqNv89LH2Vg3bfEr332OyI5gQRj6gFC6GwEB
MRysYMrUjVF3rtXEtUg15XE4ZPSjVoYWE5zthLOhZ/u9ipElHOEruw2qqCKljXIw7ybSE3D8U+0e
hfXbLvPRIgtvq+FH0bSvjTMeilBDWsv5oCurVYOFE8hSqDIpNuVX4vH5YsQ2BEIZa9HfD6QhQp8l
PlaV8BWbXE+xP9Spife8f2vBwujC+may4mONeao3xlsP0Qx9ip4zhd/W8bbvV5PxpY9lWxRTqFrz
4DFnvy9Cp3dK8eVw67LfjxQ7W5xp2Ehu7AS/TH9ndk+h2u+9dvWSWBwZ5XRkmig3cVeer4w/ar6f
VXi/gbN8MbFPiKEHKIjixaN5a6EN7FnN9tdQ1f9c3yRLWaPOjcBngbFsGPpsymoQmqH+ZpKa8rpT
QZpA8+2Lfu/T0BwiZOKM6BnfCBcE27b2QfJ2j/XY73w9Ogprsdr4VZT9g6Q2P6ZOetEOUzsiLbP6
UhG/Y7aZDepwHGaN4hr/7XyBJKfnxdtSW4VUq1X0awTrSi6Vb44cf40nKwR4xODK+NrX2Va3WqRF
1vbvwvY1aJ2rtqpgLMmvOP8NU11McaKTRjU66yGnxyEOnztUn70RSsKYgmRRb2nqrqWvi3PnzDBt
5Ccubm4lUc20MEkayzBAu9Pcy99rBVQDeGATvewGOXHKlFskA7EH8EBcrWZxC7GUkppIH+n+cbXM
Zq7BYsbFFE9zr/L3SLId+zR+dkrplPRgYPo7Fa9ONhfaatox450B4f8F4c2VkK4u/gyHzJn+H+1G
fRbSUVtQAgQruVBK4N1ltDEV+PNK1eJnim2yDb3BKmWg0ZyfyP8O2noL/nmjFN2drUTfWt8/KDWu
OGHpFsFtIjs/cXqBfwCTbzuONLXLlZRj6TYW5V6FUjHFUnWe/NHYCbNYg/JkaP6H0ulPNXR19Hnf
bNh/mvGIhgYOGJmPNVVIfyM5BJAHY6iIkfaQSOb2+nG/rNtSaVQUsLoOdSoeIbM7IUIBp1cctpKC
G2mP1Z1tpo9JjPQ65gY0rqTyuw/LQMm0+9TBn8gesm/BOALr5vWaINUDaAyRmb/Z4ewuGs8sEbnS
7MP2UcmTEb9hEJL44Kr6JKNDFR8nzG5GiYyl5NQLfXhwtc8Zzo62Hx99Of21sjoLuRPlBoMY7HAL
GPMaUJzL6FOBkXKDMj3SaEOGr3iyMucVAZd98iGagJhMgBY7p/gexfaHqIYhEwOo6PwvA43D6z9n
oThDr5tog2YFEXp+GyUoGqhOzO1jhdWTKSDrk/0zaITpFtgVwk2Zy//8+ZD0/nmusN4kLbPbABEc
CPDqNGIhRLHckl1RtU17iUN20BEf5BetffqFJBF4NfbdAipAjBH//l2CVBVOobX+gEu3Yn0JAnmn
wInG//NQF7zT/erRK6VnH3vGTc/qo9KzdkTFlp/fLBp3IC4ZMrUma1a1LW17UpqKH1BnSCrFsf95
gCiuiNdyLJ0A6B51U7hioSunY+6Tt4d2CLayiVLj1+urv3S/0BayZVMUXC8OZ54rKnBcCcJLAq3a
cUu5u4M38TzZD854HGQbuEG3vz7mUtnVoOCpKDoPM/HVz9dfxXNISpC4QBvN/gBo9FFp9Btpm220
0vplGwipkAfJsINoUB9WxhbHer70pmy9Pccc07x4mjtgZ8wJhk9kAxz/1Rv2B0SY7+qmv+ss4xhI
xhGpd24UBLWaYNc15WPQ6MccCxtc1e4K6WnlBy1tRtMwLMOiXMQbcXbPoeVcZb2jUErvolu5C14m
tX7UVf8wJNWjGdWP6KBtIWTeZGp8xEbi4fr4lxuAZyKdJNE0NC3Lnh2/KOrlofBZj7xEQYJ9MCW3
hg9org++fo9lfBKK4/URF+rPDGkD7FF0EA8XM07MwM7HSB3dJq+/Q+FrN6h0vgHWRo2H2q1R+HvV
lraxpd1RFT6FWE79xU/QOX1ckiB7nHn/zKYEhAhpgtKwpx1F5NWGz7AoXFEmS4Blgg58HHSgIRSo
deMTYjNrj7TLvEK8SRBMsWmhcgnNbsXJ16rELqhDUI07iGTXQrDld10XrhgvJ8zEj9NtVvwsQUmk
prYJcGq/vgyXdQIVIx0KZSofnkRv9u0zTJIm2UFpqUvTYwwSHTLFM6anm7pA6YkwfH24y6OnyiSF
3HKU2UmnxVZ8F3ZbkKE1qfbAg5TK2JC4WGceSrxxFMoT/6Oh9Nmh6uTcD6qCoVRYKkLdKCqe8A3Y
olW6FsyWPqSD/qZhkWzxnJkNlWs6Es0qQyley7atntH42oOPRH8CP7YNJRF5K4NrlXx6oZGa+25u
fIsq80HyvW/XZ710lh2DFab4YdhUfs4XmGoCDpCKRfMozE+ZU99Uk/0a2JgkvRQdCE5/J8erNT6x
Sc4DqkryJFPl5TFHzXO2ieq8toYpKQa3Dvt907GRAHdqtXQq9W43CdfDJjx20ueC7SsjDZ2N3sfr
0xbTmv8CsjhkEZk2Bf7ZvkLyt1Wa1BjcFvR8fojIGYP4S69+bri+7HF1xgtfHDyiTL5GbRUEhHG+
zHpdVhh4IqvvBakrEPQWxjY6aOzu34CWhqRr+9HK9rFjv1Ym6CJkDVXcta9PeuFbE0B5jzBhWmnz
1otVd6bW5xK441LayZr/knQ9HpEo66KkXZdoKY/hV3pr99eHXQgZBEzIjnSiSJ7myXxWthjBRWXv
GpRDNPqEZQElAEvQrBaqof5fzJK6CHcEK25a81JBB9p3BCfYu6OduCEPTisIdq1puLHCTkrvcnq2
Shmv3VCXd7IqMmCFe1lzKCXOzvSEdIEZ4svldvSM2uHVRHZ2imKMpDaI8cpysPHllyykkF//RZBU
effKtkPZwcHI63xzOVaqQ9tFn8sMybaRre89YW0bbPUgXml/L20hgzAssAO8z+Z9xUytHR2JA/Rq
MjBmWuJKnBwIZTf1NOyj3NsFvXlsg2El41iokqqAFWSguwp+wfK8KwA2PUKL1OpdR//Xw8pVraGT
lujGYSkd0gzIre9a2LmJ5R8CzFd6BTyLYr9e38hLQQPEhIhZNCYukpCpxKBPz+EM+UlwCHJj0xna
fQhvzau6LaTzXWOuFVUW11sH0iBOrDiz559WjXQEl1Pm3ZP6+vRmC6NGauA50n0X0t7O0twiaVdu
woVkW8UdEbyYrdk2W2u2oXoz0Hoa8b2LubFrd+go+kp99NQWVs0hFrX5uNj6vgOQkQwgVOubP19o
kwyTnI8tpgrU2tmt31m1Gass9AjTV94WXEtIgO2zxnfNu6HXVs7uUoCiruiQWYGtuIiLk2bUDZpQ
BKgy2JVBi9K5em/JHwP456Lhcn1yl5gjKsqmwdqaXH00/UXO8y6nMY0A2RgDzSdzGA92Ccf2X2Uy
v1PDbcdhD4fRLZ3n3lRXbvqL3Qubz+CqZ+s6svkGBXw/bBvmtK3AVruVAqw7hGolDNT05g4ULBCg
fkff609n+jakLYg0VE14MJ7P1Oj9sNXKUXaBRSD8lVYHKR/unDx5eFOasM2TV06weQcP98NhDSqj
XHxXhica8m63REN/nmbIZSgHZk95QJIh9KkINz44Dvyukst4W5jpr3Gofzi2/WTbaLdJnz05/qlD
ILa0RKVEadyFyfBZxZ3g+rK8Pc/Okg/xu0g9HLCVIN7m5QukceOeOAKGR3V+Bon0AWFP4S9hABvf
6lJlg9DGFU7BiAkWfr5V4Oyo0WNmmfbmc5AcHCxK4MHbffCsOvI/luyl21LByM3SjiEtPE/mppsc
JAdq/HM0iOQBbMAs9Xfcl2v9m6VFdmSZj0wdRlGcWYRq/UjvkwbQQh312zYGNZKCLq/7/SAnroF9
wfXFW/yoovwhEkhR/prtqUavzFGWK8xAG/2+rHp0Br/nwQfRLRdN0kypcQ0fHrLkNQmj3WA7O1T4
3aqG+TP4r6Zpf0pMZSXDuayf8kXJnWWyGwFUUkUYf3ekfey7rBYRAjeWX+Gkyc5ejdITv/4OoRw4
7YfGb9EZ0G5NSAxZvxvKdofZV7ZdWZyLNFP8Do0GPo9zII3zwC11xtg06GO4WIuclB4JFtx/Pdw+
CKY7r8SmzOzuHCP8Wrf2x64GaZPIbpmuhO85p0KEUnIgrmvKBKA55udea9quVwyB5dSSOzuftmUe
nQwMNGUUS1XF/9j2/kvoVLeNX+zSQnouTO5tCvHYcu6agT4ND5C2kF3Tcl46Xv2DbL70/nj/PZq8
j5VBG6WzVzIbVbyeZ6dSYB+4Y1m+S/SJMaRFAWcUiJst3fnsIagBxsdADz9XdU2pNc62voWKbEeT
dmvSGQ9hR24Mvb4JyOkbCVjAYJ+0Iv1m8C+rvP2BbmIIzt/aVZOXbLwEbxU8xWlMrASUy+oIUAG0
vhXxqgLaOS8M+FpR2HpCQ1C3021a2l8tZScpxb0B2F9r4q95ho4M/qjOgA9nKAuD8E8rO0+kBOer
Z8GnAzpji/IED4zzEzCWsYN3hS3qc9JHteHCTgdYM9VN2vc/IJ9u2viEDu+QhXe0PuImWCvQigHm
P0DA1QmnClXoeYZodqqkpZrODxj1DzZouyk7GV7/EPefbTnZ1Tm56uDqkfnz+swvr1XyQQ4/CZoi
Nvs8HgUWanYdEw+Q7K0bOpEBCpzmj8bweUjiJTquQlAXpwooixKsZl7CVJoe945MxyqvCdR/GnU4
IVT8rHvIyY/510LGVLF/7A0d1jfuV9dnu7DVmC7jst0I+sb8TvVwWxnBBk6u6ns/G+4uHTO+vIwR
cDNBbQFcblsVv4L4Weu5RZvmJ4/h7ys/YnEByE05qTD2yGnON1sZxW1vpw7aVQjJm56F4WRyGhvn
xbj3gha6TnOT3xlF/HJ9XPEp51uMSw5wjGKB0Zp3yRCVkAzNsxC/qYiitBUb1cJG8TtQgP31kS5z
RJEXAI0xxFuH8WYZ8Dh4ZSKLPnLvASa1avAfllP8yPTH3BxBmm7CTnLtPPiadeHX62NfXugMDY1R
I2lje80r7fDVm6GZOEi+kbijRg+9Ia1Qfslg0pTSXMm9xc14saYOtzmoI27O+bGVYONLcDmpqoJu
EnSEkpJ1Wrd3zuCdRCuP1O6+XQOZLR1a4hU1fbbw5UtOy6JhUiYObYQRcYJZKr443xGAI85+KjzF
rYs9eudfAiwxzUFy/cHbNT1wtKEjwXpGNu8RUsm0bWVn5XwtLT4MS2q7rLyizKsIsVRnrR734Ado
MPR989j36jEpHwxhkNuulaWWFh9UBZedSfGALPn8HAWdNoZDRh/NyvsbkD+k6feFV+xzRzoCVtrE
cnBTgnu5vsGWYghNXV4EqoCwU9I/H3ZgN8uyxA4z9Qjt4uZGygMXc7IIGrYgf9ifUUhGcBj1pXIq
n+Qmpp4frhzmpSMGgoV0iSRFnLTZ5FN6dKXXyLQUquCDASOx8r8pY4D+Czbs2l7Ogh2OV92mMdV/
VhZgYd2pAhpELyr5WBup5wswRhRqkA9k0+NPgovgXhsQs4MFVVsPPnzGxBx+xIn3WWDdvTT5lpfN
v9i8umbj8I2mU1BHN/D7T+bwJOg5K7/uopIlQAAUd4AvKPDc5/iRHNwRYsHsQQBgRzTA+i7+t+OG
Q/qjeRys4jYNUaM1JXpuGZJxMg7u13/BwiEAvaHxSKbZBiZxdqXKlVqPZt7S6kzlh9Syf/Yx/fUJ
yexuF0/SykZYiOrc3BQ6gBzIIOZnu7HsvEHXiLA4dpofDaO5SeLhQYqUb2qkrJWxxIedRTvaRxRz
RHiFOTAbKwDg3NcKYzXKU6EFJwG09NXwtoCpm2PtSUxytcRCQuIjsEs7XsuSljYefDiHuA75D/DY
+caLijBPa5+3ZV3qx4Ay91DpB1Tm0TYr3bgeHpp8r9Fn+OPvCVmZJy8wAUwY5ohWHfOmLkzGwS0p
+nqY2qMOdVAiA1s1YYayVj1amKQKgp5KIcUr8Kyzgz3AzrWlAv7YgJ2Robi98UGTcEr0e6Sfvnot
PPzJWXk9LEWTN2odTRT+c7FnJb8Gxli2g4srwz0mICc/kF6lrr9H2apRUNt5MROglbhjbq4v7uJs
YQtQ6ea6cOzZ+9vM+q6rAnpJ2jBup/bLUNxOmKwNvn4ssgD1XPMvU1Cq3bBx4HGQ7s/zE09vtUnS
2Eg+pmjxdOPVwWvXdjtFr27iG2jy7YQEJqH9+mQX7m2VOhIgM84Pd9YsMvQYCGIVmnNz9NFtoGm3
GsX0YrI/KFO7cZD6lXRjZX2XvywVB1twaShwzFo3ipmmYTV0o4s++60nI7RAhyzMNPTrYGU0EPci
fa+FP2MteP6L2b4beTbbQZNTqTAJxBEP0Gj6bNOhyzFWTIzDMMqI7a2BTBYCL9VedhEcUTq88/CE
hHLqYSQz0qnpqaK0twb+2sZU7SOTi0lbSeMXAi81fRsQAaAKIJOzcxqOlRLKlkC0YBKRozFcgukc
pCcPe/PrC/m2HWdxlzKgDTPQtvmQ855QOARGpsImchs5PMjBOG3huk07PYoQHQ0xNqnGW0/BU85A
G8iwhq0pYfdlGDBAq+6otMWvoZg2RpHbu3gsbDef/rhJRg4MYhC0G2GSUDm7GToDaTd0r/nWqnZL
/n0AfX7wKJfADd7DFf2L57IqkES05YT2xTxIdtEUJomAE/kRVh1GekJP8lvUZ9+U6jTg1hQG+3r6
NA284a5/i6UjTLeZu4eXGxops7ebaqellQchGa5lvJWhB8IGXiGuZZa7UOox71nb1ksh0mB9gWLq
lEeE+Mv76lw32Tp2kDBPtQ6Z1hFITIEhDH3Y8dswIDVaTscUsuafzxMpRZooOroz7PDzQX0kKkcD
0Iqr+egX2skx1ovHBFktVP+3djs8IAm5ts0X3sVERZQAuGz1yxJWVTaVVxqc3yYGFR1DR6TOIrUU
YwY8aGvE86Ha4RxsYLJ8fbZLSww4C9wvdXbeVbOviqRbhAEjfk/RFB/MBpyqIdpjOvZ3aABHXyYh
YmmsdDSWAgg9FPhyyApQbJwt8VDUnRWFDNoVKE5R+CW72sQos/1Fi5Xtw0sF6ukbaXGewgxTG7WJ
xlB9DrYZRFVmTBufWotaeytRf3EpGYgCAxRJEIfnGyepeuHHwQERUAFMEI5F29+Jl+goN1sWn6/n
fxm1tTR46VWm8uj873HV83H9IpWnROJRgnJykn+VTLT+ZBtV4MdR59ikQEsR6oPumz4K/uH1/bMU
FUAHUO4gP75knzWRJkc2crJu2aXIRfa7unFOiJSdgvYFHbZtS6f1+oiL97oA0Qmm2QIsoetiD/M4
btduhNVZKOFBin00KarHBHG1wNJuYOjvai/7phV/lS5SvAYvIJ4dRKXzxZ7iWpWsrqJq2MOhjvZ5
YB6KDG2/GwSct22BGxfGV/3K0+6SRiG2Md0agMPwnC4KxRo6hNiACHtKTcWOgMfvOCHP62mZq5X3
kifRWW/VeyNV/8Fn8NYPUGtNUld0LsY2w8dm9A5dj8HAELg2hnAb3krVFhebeqMp3l5Hfe76V1ra
F/CSKKyyLeC8zNYpKMsRS3SeDpaF5K2PNemUuh1WwmGVPRmWq6prRMzFEekaCly1Jdrg51/GB82O
0Kw6uHLrI77lYRaiHxsyAaP7pjN4Fq7RFpayLirmiDnBNeI2nl39tTbUXmDWxE6Yl3olPyh16lqj
9YrY8tFb3QSLE0SQRQb1BYpw3iOy8d7oe72nFo7oXdu0KKRnCI2Vj8bBQNbTN8uVPG9xfpwwxqI1
Bn/nfEWrBqXQMGF+lXNfeXjXoJEoxBmy6TFBPfT6hlmKniSU6JsI1ZsLiD7F6wgqEBsmCOAvKo3w
REOS+3tdq0BxHmVMSoRY2p8PKjanaHTTQJrfDvgdJ5HfVnxBA1q66r8EFZJMyLMqnrzLMwfZVvVZ
gob0F8NSLeQr0vYgiJ0vrOHRdsQCGqGUMdyFZfwsAXkJ+vEgWPJvRpk+jSpvJVQvXhSCnytasHSc
5o+waYx8Q2iVu2GLtV+9i/wfyfRBUWEMwlKHvEjXo0usjWdW22ZN/2xp9zokVLpOrYb3/WzOWZnF
USZzERf/9JOx73WfUOBQowY7GffbbFhj5S9tKAdQCK16WrsX/eYiTXS10T1mC+gWK52uiI7Uku5L
WbtNpY9DbGGg+lfpOaUomVcR+8qcZ4/AN+BB+8AyFUTwIhWKCyhjxF9PcpC4OJfcREnyTbH/Tafk
z3vIZMrvhhbH+V0vO07rRho7VniCD4THUc1RHcdDQKRNrJivbe50dHLIg7DfjiV/F0G9u76xLwFI
IlsnWQc1CPvnQjDKNjpV9gON6csTw2iYPqQ3PLetb7FgWJDZVh+byX+SVtnXi2kBBXhBPxJSVfOk
ctSrBpoYyNDcQhi2Rd1k+FS18ueyKm8AZNxmQIKdHElAwufnlWmLSD9/pqL/btJN1JaQQYVCYjD5
QD9G7wOe4E+CXSRSPywPPirFZ/q5j9jHedrPYQq3HM+fY1jDR6hW9sDCISNSC+zVWw1tnp2MdWDE
mH4BhTboQuD2PmCEk/nesXSSbUiPHoPM4/W5L+TyDElKJHprUCfFT3q362RHxR5IwmGsJ9/ADeHk
4EvSPERZvTLQ0gem+AmFRHSc5AuhhcRvHQcfMi54C6qol/D4x4uiljYTkie+VBzUoXRNxA2SNlpZ
10sYI3mXbIITEX0ninazqz50JMhZhcIsdW9bpsYt0LPN0Nz2hfzvMNivzvgzDzHptIMX0FLPDS5R
nv3jL1aaIohARQmNk9n5RghRmahyAb5Wgi8I6jjJfd7FD7qk/bo+0OIuEj1adDV07sbZ86zBikka
TGJYrnsdtpqseOckG1T63Rplc/Tqu41mAiC8Puw8YAsYhEhv+FNgree3YlIpqu2NuCohGn8Q1Q28
zVxUMzEdibeFEh1GhJtkUqzrw15ci7/HtejKW8g6XYgUpTIC0HokoxbRhDtf8OXDYOuXIXKLAKFM
5HXKV+lQA+vHuhi1OWNtc82jh/gB6OGywYBucj3PNlcl9/AiO63DyQI4d/6Q+wg1SSE2HIjZRa/m
TVbGG6UEoRUT0RVMQ5JnExTB9XWYf/W3X8EvAL3JBrsotVWhrEp2iGhGafY7CZRwwhVRyfVNXfc3
SmnsSyov14e8ONJvY0KMQfsX5LU9P1a9FmG3VdmdG8XhrcCsjsZWif07+kjbRD7a0Ue+Cy4Tf5qA
/R7XoYzFMZLhcpwHrWmsaFLi2oPnOipLE77HDS9GTcHOzXsQYn42IlS8lVbSzXmsfBsW5hWb3KSI
JnSO38fKHofHDKPq3lUrA5F5+P9Z/djUP/CPWmtriBm8v5HEUBQiYHYy0mWJRY0Q2y6TEdUXNXUd
rCSjFhXcyHkVlNNc/Zn38l0ao9qkV4/4+Z3icrV2K54Hlz8B4r/C3iaSzBZZauKq0sa+d7OfPorH
YuBKJetS5Fe1/aAWZo3p8L0WfFrZVNrSuJQo6Vfh0UQ9/HyV2aZ6mFWggoWmbhSnmz7B4C1NTnLz
dcIElnbBVkbA0aB/blYd1hvqlvfByqleima8DP/7V8yiNT5CXRCpNTrqkOrf2Ax4v6D8jIF1hNDt
b9E+AZ1bmf3iqlOeIBUk174I3jGc70Ibqt4V0RMfNuoCkDaQmE/MZp9jnkCPC1Pw4SAn2cqmW5iy
RoOUyh5diMvaiIzraY8jHHBsPL6qBmXMcLuRM6SpzVcjCjYkLiu1ILGIsy3GiALHBYQLENss+Zis
OiYjDHDXHgFVTfo9gvspyk+T5WDPuRauFkdDYQihcoGZmz/AW5I/ySvoOghRxKFH4Aw7KTM7lfIn
rBZXYsXiYoIGRc+MwEiJ7XwXt6FaBL5PaGzV9kY8YcrG3w14DABCQP4TuVOv/GInf6rGSNwgnSNx
t4mOMgWn82GV3KaHV0rcAiB0Y8W4qXOFD9eunI6lyA9+QxSeBQTyTfn2fSiMJKWxJtnsXD3292+0
DBR0SivERIyHqQEyzGi2eL0wZWnl1llcWWSadDADCzwjb4ymvIid38Hfa78JgagkT09w1jDc28Q2
PIJwTVBz4Xalg8Etj7AH9bt531VyfKkD/Ne7gvUOL/m2CV8ts72B1ySws85fZRVCEo13Pmp9cJtm
5eiUbBb/6Lh3G63bGVhkCzhYGeZP0XBq9EMR4PJLayXkprfilgQLEcr8mJXWSsdqcebvfsfsGhjs
IIypBf5mTWTZF234FCj+Pmo+DZnbR6tt34Xwj8SAuPMMpB4u6oBRVpGom5xSIxruRB2wAzggoNz4
CivGUy4F2yZIDxE2S0KWyquSj7Gpru3vhfsXODd9ZyFzcAlU6zAwMeCKdG4ThYfM6PDTMbZBZu7U
HFdfI0PbXNqFZNcIF5cQkdq/yKb5AfCPAPbKNs/B84NMSgvYuyOds2CJ+FKPAAeP73orK59DJGMT
cvjMXoseS0dLQOlB/4iC2jx62IWvl9nUdq6mNFvxIAx4MdiHUWP0FPDwfdxPK3HyokUsIhYC2UCy
DNQpySTPJzqpJYadHbcO7cmnMectVh3LSN1IYb/xuteh+kA5f5ughZdYN2gAbmRzOKAJsQuwRfCr
e7uasANbA+xcVELefhYMVbJpULfA1c5/lp2mwDBDo3OzFmKBfVOqj5jX6x0GMgXUVV408jfBaBSa
SNdTgKUDh8P3/xl5zoeW80hJzJDkVnRNBcm99P/1wh+B+s2nwCdVq++XhZSDD0Dr26FHb1zcwkGm
IArfD7xfQv2o9XdCd6zteT71O6cJXrzxM1ovmzZdo08u3cfUmnQhl2QKttD5EuuJH/YVnpVI+4Pg
RlJLgDxCUqrKa16U2NtfX9fF4UwdhSZOtHgnnQ/ntdGgYpbWUVDE00hqtzmya476jLf8psDI/S9G
g/JrACcllZ9DpWO/StUWKU83jbADadAjM9Rb9KcAD5N8KM7L9eGWTq7YMUB2xR/zcGGNZa6OOPK4
WUf3GeKt6GWMzVcIA9g2hFvfQF2wWKu/L54SwP8iTBEkiRvnaxq1dSUZvdKB9dr72quH8Ake1IHB
M1facSuhsHeQ9cNQO2t0pKVNa9C/g2wDrfqi39B6ToUCHeezl6m7K/ox8tCDo9owRd5J+zbUlas3
+ra010QEFo4naTn1MjCkiF7LM1gS+Y2uZTVKgL6abWJD2kkIw9ZyCcBB2TS1fisYANc/7sLO5ZtS
BOdJICS2xZX5rkZnl01oqyU0W0Mpty3MIbWKdkFziiXT9XA/uz7awlYCBM3NC74MjOw8IGe+jnlk
ZrRuJtGEw5XWF+lFZG6FTpZ2oFm2bZVkZYqLg6Jrw4MLXRWS9PMpWm2cjg5oL/fespqdGlIsQdnI
5ylfDSgTSuX+5/VZLmWwtMTeehk05KgknI9Y/RdnZ7obN7Js6yciwHn4y2JNkixbsiTb+kO0J87z
zKc/X+rg3q1i8Yq3NxoNdMOAk5VMRkasWLGW1c8jmU0Pp+jcmz8F5RefH08LC8S4nmL5qbOGI2yv
/2ZZyF60UZgzuAq2fqD32hjwxch4kBV0wQWpwR/SuzH+JqW3NKtc0Xq0zH+N7XOjofdIA0mxmRW6
0jd1YruVWpuIpGBDI3Sza99TMTcBPjhP8Z3tNK7zo+2rY5tsDRusxQnqDiF7zy0vX8VelKPtOZd5
vUK5RiSzPaZoqvbNkbI9E/bMpo1Umk8xLELUSf994NcBUoBDLRWy15KpKbXaqNZ6QigWns5afsMN
e4uYcq9CkUm2RHpWDxboq81YhZiUXF5rdhJguxmW1CdMFJeB49kBjG0mopT5M86sDHYo0XSch835
ZnFiF9W06Nhb4sYxxLzx5Yk2pn4ImPFlGr+Q9k6A28YsnDSiG6gNLj17oecthABFkLJQcfsvTjYc
XHhQkK/4/Yu7AMxiNKW65mRrxk7ceNEA44sE3gi/wTFBcs9AMTLYMyy5ASNcwfviaL9fWsTsdwFS
zU02HEqqJ4RCw7rdOfaPAecoo0FWua1wsTqbsOzs4tCR4Wjdrc7M3sbPF9nK1e6jwcidRFxhLO3y
GSanqyqskDllyFFhwb4vpPzYRwcdEW09iuD1eGF2IxgmZmxi/2s/Y9V6tnGV/vhB1iKpENJG9QMo
HqTy8jkUxr/6Ui86vDL7h8LqDzZ14zidbGfeCfnmqMJ0Qiq3fv7KfQytHiSA8XpQu2WBPGpakuZO
2yEFqN7Iu0jumPvFsyz3dAezFT57OWzPc7IVxkXWtth2jjrgvyGEC4A+Ln8u1KYEnlrXeXFnnFo8
5WsGSCvzaxCYpwh7NM78P5nZ7sYmPWXyFiK89rFfLL84eVpbKFVsYqszJcaNXEKOZozEgYIn1wdn
+Dx1XGJd41aw1j5+zW/Y+vUPF50kUStrS4ZOUjpWOTQAZhHEgzJn2JOLcmZWpMJMmCHZBJ1WSTpA
WttH5dPwNZMepHlrKlwcpuVDiF4PYDhDK5z6y91Poz6a69jvvDH+x7b/himW7RmAxGZ0Eft4tZAq
JNJBYWgiLvYZK045caSx8yResxCH9/3opkGgSbVCV3xUBp/Zxg6vHS2FYSkV7jJf05KVLeW1TEYS
955ThntjNFwhLcME+Kmf7Kfh+7iz6tDNdXeI4xP529eN5Ve+KCRXNOpwahbnypjHTtD2TTEyR/tj
2KP3HkzOY1E0TDhjIR2jD23X/IekTbvB3Fx8JYpAcCFbYMCBsnxZT9QIq6UJBqHwAsPvYdMfOin+
MUb5g1U5j0LEok3yPabKrizlX3ynvc0y506pLbzeFOBqA0+L9jZ0dLx8u0dE+7bCzXVKDAbHkAm0
W1HRXZ0H3MmHvvYbz+Q12PrOQq80acKjj19CF4burBtf+zZ/9X1ma0z7K1ZG/NmvMp3v20B6EeGX
FstGUXJ9SEmbhdgSLSJGCZdXgMyodzZqauPVxY+OIDCEwwFFoiB7Va3kJs6SrRiwuiDcUXgqApRc
jkgME2fUUcZGyB9Eyg/ra98YrmA2GvlDr+6ERB3Jh4e9I2AKPWAUsERDuHfj6NQFUCm4HzdOrX71
oYrS4T+PtLx+aGdH/jA0XtnoDAVjeqd21L7ID1SGa+NvlTXVmdL/McBowvwehyiCQGpIzey08STX
3w+kYQGGcwfQsrsiFCazUpqtUiOGYbgx8tVN2e3inKdo0FyJkPQpynPjR3uC6GFj7etUTKytwXEV
xQz/XsbFNp9NqW3V2kvzz4b8pevvUCRQ7EMdKeQGiKuFd3n0R3K2xsSvP1sUqMFySDwZU78C8ALY
33o6t7XnOLFrIUdaF6BjNb+//1wJx6CAUm542Pi118eQVWnXwTWg7XDlrQYHzFQaPas9O/pfb7U2
g+kKLXzQDol2MvzZtXS8eDgF/2foYEDQQcPO0u4J5xWDCEG419qt62mFGwA8IKbmIW7BulxSIHVZ
Yl7ND2pPIvmsMsDkcHizTRr74EYUPiZhXaxrFcnprUtj/djYnOsPggIGNhVT3YSpq7781ErGpEYO
Q77QuqKWOYubGJmS4lU8SobsRa8kSM4Yrg+SL/IkQe2S8k2dNFFBX96gBjRX7OcITCTnxiJRcpK6
HZpKwxBXpq3aPNXpPwhe02Ct3FaIggv/UsP9Gid73fnB6fl4G67jNasTEam0DQLEktmkyl3ql4ld
e6EJsQxgEzXRsb63tNyNoEp8vNhKbsRqyIBzgUHpgm50+fmlchKUUxQ1HP36bR6j0OlEwV6zg+nY
4prlKDfSpzoA1qhR005PipXeoaO+FQyv0yOD4URBUgCUo8e5eA7bmPSimJg/fA2T+YvEWG+BgkNt
QWxGsVM4DQkWgcN8lEhhLDSce1/a9ynNrM77u7EpIhdbHACeAvxIMFZxu1kcADs3ssRPcEHWQLSh
IrvNvQJNNEtf7OCPVSZugT1pSrVYnjGD1Wocz9140/TjOqliS949hYgl70q1oZe4fyfqj6a7m9IE
hu5rPz1yMr/WSOrmDzVWsL1keJIee1nfbBzDlfgoRt8gcGC3ggCG+FjfrT7lvjL3ilUy0V3vBOSj
hzhz0UbLImOnoulMwnfw1eePt351VZ0mnonsFIia2JN3q2ZTEOdFa5ReGB3TEaUdXr4QAROOPjUD
jhKStbW50c1fKYqBWwC2WFD0sZa0JLvsJfgJxD7b+l6dgp9R4kXhjdNPblSXCI/9nspTMj8mmI51
irWx0WufIGwwoAjuIwafl+UJ948RSFrJ7WvDAKMuGZ8M/VVcAaIenBq6dyU2J+nrQCN+MpF7FUrm
FG0fb/3qLnDWIf0Rha9vgAHSeKTFaf1GpBFNvLbf5dzCzJ3shHqwIImJC1I08tCR90o0MuN6Cyh/
QxOXHx/zNTSSdG6kK4Go2Elz0xmj2isUHQuvG1yPdxCZ8y9l/NlimB+3ZWv4VWD7C08TNdoXDMZ3
2XTfvprSbtAst4qeynSE+LL1plYub1Jp4e8B65cgtcAtRj1LJZsRas+hMdHMr+pxthXanLhYv9Yo
oG28j5WLQCSIYiCQPIWr6PJboIUuDaVSVN7QV58TZ6Y9IUMtTmvrpzrpv+bZwMzxf+9okSNk3ESN
mlNujHspse7wviap8kFNBmXr0VYSxrfhZvaQ0oKq4vLRcrst5WxUK6/W5uMw4CbJNyqAbykCMC0C
V28ZwundwdyaJb/SMWMYSTRB0Q6DHitM6C6XVrrKmnEHr0D2W3d+igsG+EpuAlDaCTk3UXiOupCV
i3cOiIY4rHGDvl4YnPPyceMVreyDgGlFngDZgfr38mFGZ4JpWZmlNwXjfki/zs2Izbl6Y+vTfReA
7cE+iqr8zjS2Bkav5qTYB9FxQJ9ZiDRcjR3VxYQlVEt8Vq3UYx4ZRcgbPN6bEAMMqAbCNFXGmBaL
EU+QdwC6d1YBr2Z81Mxkb5JkWmhVdz+lwPSytL+tq8EFPdoKKiv3OhFFzEWRUgpd9MsdIr1tVAbl
Ss9h2IUel6s1gxsGMALsL20n7Scd5xup8OTovjfr8zQxMB8BhOIRGtMxmnRtCwFdyTIvnkhcQe+u
GDMa0QWfbK4YJnodsB8sS+z0JndeTaqfljEqEfDEXvFZT+ZrQ/KpFP/NOWYICL4gfC7K7uU5ruU4
0/yI272tv8/lg9R6Sf8qNPAaIsnYtztxksVbE1TcSkqxxiEPCoExlK0SbO0dgUqhqMI5hqq0+KTk
wc+SWA4rr9UTbl3nuSbpjdP8vug+40Fzlsfom3iSqTd2XfQqeDS2n79ZGYiZy2ATHxefzeIKYGSW
u5hAS3a6NJKYjGgI5yLhG0cguI12mc0US6r69EGOCMMh+42crvm3N53ILXGm2ajSVuI8EDnVGaGX
MmSJZnWk38qQ8lULBeFe12kJG27FqAdSt3s90bxwc05q7fLlYkGeDlhYZwBS1CTvTmWjm6Y0a1r5
ZujlWP9YQbMTlN0Bo6iyNnd2maKxcDeExcFWqjO7uavrjWHlFYIJM+hAADCFMV2/iq19NtdokDqF
V8omDYhj2MVe5U4zoRT6XWM+1UzY0BTYJSZpmd7tBYFYaDz4MaaT0e8y686K327dNitfLI8lJk5w
NbnW2m3obTJ4GvDF5u25tZ5BG28Q2MfnhNvQAd0DpWjLyBu7515X38ae6Oe420F37S0J3g2HUjAI
ribma4RpRimpSw8T1J3WtjvJyo7NcaqTU6G3+7J7LKHa5Lh6JVhKRfTatzzI1+p0HoH2JIcFjzNt
cVDUuRhJ9tPS09XerfPsJDK1GZPasUKLihkzM5KoS6VDVHf3wm65ZJDh42tvJV4AczKFSZ4u+gni
z9+dVacA7izzqPTkQjBRujdf+lFqduq0xXFb+RQvllokGlrRW76VspTTfauD4JMg3Aj5Y2cI9nlA
QJy//dvfhocDnU8+AyiFYGKXvy1RO2tidLPwBAwmxkBVRTqgIo653sbXdr2LYiUR/xkdFkSby5Wi
Xpez3jKKN5sKyJmi/8e0906Ktz6g1ZXeVNcp5hg5WR4ZqUySou0KLyeIhKp6M83w/kHn9WELvFjp
8vCrBIJEfwuNrqVJZ6qXetrkU+ENaGuSjzVjcLSN9KaEjuZzaYiGLr18t7Ak9+M3t7n04liaY4Tk
TDcUXtPUbxO8cwH4XsOPk/8xRt1ttNQtFGcXEDI2lhbH8PLC4lcz0SJ8yXDfMhY7XJVGrPRVWeA4
XjWHdgKusio3G6Ez31qxs1fs+6E9JnV/b2CGLnhNdpSdsgy0ESfJjetrJUTQzxS0be4wKOpLJwdZ
gt80YNDqQdZoR3Sl2+xOio4dquSiotRLyUsNZFUEvarCuHqzHSTAmuV2ACYLphrjBHxOl0c7KdLW
9jufj2j86gBeVxNfLDdInDzpUQoVluYQ44kl0WrottRb1k47/lfiKhXHcEnKMUK9KDM0qb064QvW
SYmpU0ETXZkPbOO9i/e6/KGw1kmcBFmedv7ihyahM6iwMdGzplzm1EvNjZhnajD+BpURiaSP4nOt
EK3snUJFNMYbZIKrn6tq8AGpw8QEDOXpIoxMXAEMVUHFSfpgH7LJAjigha9QAHz8a69QMbESAgDY
YzAlry0hOjO1ukKLzdxrDPmINckXPcDbR92iKFxBQCwj1FJghSjoDC3hEHmkWTdmLDOO9CrD/ByZ
9i5FuaqXnTtBiqnQDtPiLc7jdWEp1gUHQlQUV/Gru31ogjKsGiv3Mkm/MfdF2dAh7naRKe1DUm8J
2F3F0adK4x0yTDdD2N2Swe9DtcOJe6tbfnXviYdhah71T/iX6PNcHiwpZIzMlKTcy4MvDlNiOcE6
yFERd7Ps4f8jxVp7t+/XW1x7fUahEjg+P755RHDTtfk8YUx4lT8d5YRfzadqNa3rZPu3ulY0xsJo
7yR7rdg4ZtdJFr8d+Bt2BPMDnILFnV9pRYG+K3HciHVXmLHkOatrbfygTHOBf1l6sqb0NKeMhpS9
8mXqw9tURi+/iLe0Ttc+LoOYDhDLuedkXL6GOq5z4ChuzpiKtcmjvbCxDfnW+0Lf+NkbSy1hf7gv
k45ob8HRxqWjiXcdDSiBdceb+cCVd6UtdhgeED8JfPuqXV/liDvFTV2AHaAPl2EGw8Fq8/wfeUIQ
Qc+/Rkn1SGDxpEx7Sa3W3vnfk2n6nsHun0NpZ5nhBv5/dYGKJ8KVFaRAsJPsxY0RKr5jzDlXliwZ
O0FN6rr4x9RZv+cCa3Usnj4OZetnjK6HQDqFzshivS5s8rjrYy4Jlc+8i/ZliyAzDm1oGuwrLo6h
AOXm7DnO17wL9r2JvtAWffT6ouZXI8AFegPTj3RzcX1EDOCYvknaIEmvYtLKrw/NOLsiitsIDZmo
KflZ7gbGnTEir6B83diFK/gKGTear4wmITF87WHaJFFhYFNZwEHuziVKJGNj+e5cxJDw/Hvd/9zR
BKt9zQvC+eXjta9hXniVSNigVcXi16PXKm0Uqej9zGvqX7jGAF2S2cOWmILhoEr9IRazQnJ3SBlS
EhNSgDFQ7/dilDHvO9hgdIP4EEG/Tn31mgWmWwx/Pn7Gay7m2zOieQd9WhzMRQ8kAaAecwwBPAFx
ClVQ2WHSED6J1IDES/pOmLmKuV3dSLC82QoJa+fDQmRWWL7Doub7uAw/6VxUdtOyR2P0jDWUK0BO
Yf0Wz90hYbpBRXwPsfNj4IdH2X6Q6uzw8Q6Iz+Aiv2EDaAKRRVKpEDG0ywdow2RKSsPiAbRqR0/y
Qcc6UcO+6eNlVn/o+3UWG61OUSC3Yh0whnIeUGpiqGagvTD4gIbJrnHwyI5cJyXIC7hB2bpvV1+1
gD5ogZr4Ui+HEDUYD2FY6vRZaO9V+yLdd9qhReevtUnnAJPD7Pdgzq6ZbTkJrwR+Ol2MSDNIyjYv
WYhVa+i9gaceda1ykIfwlCaG15KH5HWygX2uZBX015FzFgqadBXEo7wr3BG7nkxCEnE9kj8LyD4A
OaFC43PnugfOiPKNFd8u6+UJskGTBPUNDSB18WZnf56ssDIzT62KHTrGoK7JzuoRpkFbMYb6qgKt
ij6zruBZHPgAJ9GNoJTDehYt/khH11zfqNdWUkz24T8PtYj+sx4WFEAcNx8UqRm7XTM9hXzSI74w
b7RT1PKdamPR6/qUj+n9qovd15IyM2axFYWcu4YN4YhyfP6mZN8Tf3KZgXXjuXTtdkPaeH1dMkk0
ekCMrtg9SZ4o2AIjOVDJr7linExKUDEuoA+YwtKY8PWX3g6ZednilKzGeOZdkFwE/IfRsdhns9Y7
M5BYeaaHHrDBORbZ+C/45NKOwlQxQbwd2p01odYjU0zUyq6NzyYjVW9lE3PAfaifDKgPTdQjwAoq
TuPi4+Bz5YVONsSX/5+nXLwXVW/jRNckYXr4D129Qj6powpKgJ5aBA+CJpJvqF57VqfCzRKZnufL
LhhDZIb8vW9Jgrw6Sn+L7FacWTGnPMcb2dFawsYj6qhVgBHTIxYf9rsPt5wYe+yMKPdKYePGZs6w
Ze1E/WRiAirK6QimSpemniAKCa8XwWCaRr4sjS+PBlEeSRt15/9j24S0JRgD/eLFtmV6hrOdneSe
/YzB9lE3aVtAvRzIKGFSiQcUn7as9QfMvGS/8lLm/2aZ69oMjwCLrpjRCypzVxv3lZH8aG3AykH2
92q78eWJJ7mMQRbmT5x+DH8ELLCIQXKpVVZiahGpxh3wsqfrxUHXfuvO1mjOdXxlIUSuGXdShDD8
4jVVUj6OuMBGnpXKyPJ2nozjXhiji1nTNJh3g29tHN6VkyGU8GkfAbXw65bDl0Zs2h2dEkx8zOxT
BG0vUk2vD6tjUE2R61v+S1zq93bUfU3q/MEBDmnz4SRX4U56mnIF35+tcb6VkC+APyxuAEVQmVkO
kah5E45hkvFIFs28Sd4nZXic5vLF7vWHdJROppyc0hC5JoR2FNVtlPofPwy+Bqr8K1BdfwKis7dy
7ZVXA5yAOgfXHjyjZae2QnKnGLQhYl43ckPsAjs52ynjY1u1npHtdWlrwdU3IziuFLG8Hrjnl99s
11tjF/dx5BFcmPib3czGYRPcD8svM4ZNFPtAHOGxh+fUWsZeF/CoafS/YZADfATaQQk+WUO/lWtd
53QoDxoowAtRAsrARVDuKCUk1ZBCZDPKG7nRv8WK/KuvvrVBvi/i9imqqoOcFTc4nwbT8Ac+7g8H
ZSQ8Fn4hFfxx7F3bJGHeKEwcBaNiyYqHCdSg+Ek5Kc+czLC+z6TmyIFu3QyD47Dc6aXNvZgkO1P5
9lzFxXlWY9ltYroNoZ0fKRy3iKErgY3RJ8S1AWCQugQLWrw4OiwD+sHIhxb9OZXRmBXqfZX6rU4Q
cmmTgG87qyGNtqobTnd6P3/XHdxvCiXfS3F3Hmr/c6OfG81+MSmnaxkytaRRVzP9AOaZqLCdtwj4
K8cbfjclvfBqhhiweKl9L49yH9g8c6nddXjc99X8PCn+zaBCSI+0X9Vk3SiZ9tfRw4e0Sk/aA9Kd
t22d04yffrdNne6KaQiZdDOOG+945cDxbBCcGOSjmHnLEt5dXlHXtlmCOILX+8pdEamfHitZvU+C
8ZkhlW+aw+gTalB4rXnqiNVDHP3I9PMgV3+QTt6Cxq+QafA9IUmEoC6tM9htl+82RQYzkhpk4+bU
eY6a8BGFzhdhkNY0n61au5PjFBF9xPxk/1FQrTa2Qvz1i5vo7VzBqYPiepWAq0bqyHkZ44QgZx6i
REgi0WFWcdmgeZhEfy2Uc6KQW1OJD1MVUPckd7Xd/uyMcEOrYiUrZCdAES2DuoMCZIH4Aa4yQdIG
yNaimoCO811vt+fGDB/jOf8i60AATnhvhyBv+SS9bOyD+Muv9sGhRyQ4riQQi7oygEol06FAvQ95
KAuLeME4bVTcIZLuQCYW4v0x1U+Rccw1beMlrHwqsL51+IXCROaqu4/lZmxKmdUzD0xVF6R3czG4
To5vSzztBwYRm02L+JXqkgoeHIFpejBdfYkjgnKXcoFyvDcCGghdlCTHCxIDaDWY3MphjtU6CDSD
U3nKpI0fvFJdszoEJZHkWrj5LNKSTs/M/3VzdTB0cW2/rJlysHq37xDz7SZ80ToTqV28KRS5+kfO
hFhETv9/2ogE12WXwDHwNAdrEmyTRWDtm3iUjMwcPNsvvkB1eRjC1pP9fB/Y9Y0K+gbNE8K/UW/c
MtdcKb56Ghe0EwTFhRL38qsHwdFqWbKHN6LTbJNiJsW+zD4loLoBFh0wWv42YfRV7chKTeexnVEz
NWjehO2fvFR3UpDu8kaN+BR6/GHjlyrtfxraeC9EtT7+NNZOp4M9oZCZFHJBi0CuSFU325KDr3FN
TUR0GKL4pkdQIsVoFV1PI042YuI19MrmvFtxkadAR9FqaBfIaOkQfEHeOlYNzF82pHCRjv/r38fd
CZEDOI0h4yV3wGxNaYwyhBZj3A4LVb8pdPwzM5cZ76NiOnc6sfjjFdeO/xuznI42xcqVq3AbZ/Og
tOh2Bs1PDTGkPlG42iPGO/ub7FUJSLtS9bNVFre9XjzSN/v78QOIDVwEO2jctIZRbcFlQRYv4N39
Z0vMc6s5ippzEd2Qm90GBuQdqzylVnH4eKmV00ORCHOKiS84xctOf1blzZxOKINbRbwTigtYVO07
U/KSuvqC80AdbbGGV2p8BmgxZyN3AyUk1738dbI6zmE/srsOE0spLSGrOueJne/6AE1HVNmVwDgV
xc8gSVpSDOllRJpth3OLywl3R9DeucTBIzI1oNXO9TPd2NdF0LqB/effbw6CPSQiAlK9avCF+dSV
KLsMnoW1BQflpPTapwroIWiSGwusPXM2zShXPi7ySGYaNBQF1KsGcdA7mSSZRJ5Sn4+UzHdVq9+U
Y+ImfnoI9S0l6JUmJm8Dao4ovFhyOVkeyi0Wv3lPgqG95LF1yNX2PKjtQUMZqpj6++hsDM9mtity
eZfia61IsjtFFN5MoG9E3bVL722wGuRciH4u/Vva0pbRu05HpJljdKiL+1R7aYL0YbTPWFLATlX3
lW4dHan9ibHMv6/5yW7INs03sHM5SIDhlBEUFhlGocQ3QpZjlvDrrc96szUo8aZlufy+3/So4WWR
fVuLJmE59lHRCCliK8m/ONV4W5v6vrbrZwF2SHZ/UJ34MVaikzaGZ7XoP5Vt8NnghtWTQ5EWT1bj
3zcMoLXx71JON1hGawfw3cPZizsXameY5/6AlO4Q7UO7O/hRBKtWgjGPgn8eb6SV4npa7oUtDAuR
LSbBXs51lkUBTlWhNZNJ8Rtf1Lf0HUPnG+DTWkgF7oBzgYgsI0OLjCau07JqRiQDQd0mS6cX09Iv
hYJBe/bjoLG10uLlIt8QZnFLtihmRcUUmGPiomwgbW1sbN1a7H73m5YN4CSgJhhKVuoL5tFRFBsU
RHm1HjIHyBoz+RPKrR//uJU2KM4VAqgS5Tdzd4vgrWclnckE7TbBXxEIXqHGO0PpDrHqHCtmCOy/
4/SmL5lPkGi4m6stmZfVEwM+IqR4gTeXukhDRM7mxMgxiQgcQEkflW6/7Sa19h1AaP2/yyxOTNcV
eYv3MhPq4M5d+KdLXuBDgaEeos1m0kqeK7RFGC1FnRRC9eKbq7Mg7FsLvRzR4xBkfIumUVpJB0n7
1LYT/Vwf0ZF/r4cKU4SkEYEPhXnaq9kpp0NjYOxRrYmy/lbHq1bsZjd1t1qUv0pR6zlBvpN6/Ubt
7aeNg7SyvVDHiX8QJfhnmQUwAu/XfmTyk4WoBLMENCnFiGuf4s7ZPaOT9BiXf+skfWic4Vtm6R1j
Ou4QjX8kaboFkXoJ9eR7qNobtc/KqyDNBF0SVDjk+sXn/S73QufaqvKRgjulwZY704Mt3aXILlSx
8YTtthX7blP1G3fP9ZEW5GlSagW5CeprsVnvFk38DhQmRoRKdfqDbr2oxPop//d9Q5pJTKtRFzKx
ho7J5SpGLI++pOsddMfHbnh0WmQH5W+JvtHBu36zLAMTlvMk6tclzD9JGmxfVek8GAluI9VuWfyi
FVuOn6py6yetgBICBiTmmKJMhdR2+ZsKWykHe65QyZ7iezmtyQ+7u9HxETX83VkAZ4XjttGLCnHj
4wN8HeZZGOQecQCgWhTLLhfONasa/R5BoK70XVOCZjU7rp4e0k14cWU/hcGoQ2rCMsqyp9/LuRr0
KmIkhXKORx9C4PemeKAxVmfZxjm8vlEw60ESFXqgaPstubh1kcMNnx1q7MRh2ue3luHLPUiu3Z2i
rMI2a0tpZW1BzMcRWABZgVqy+NoA2NVmTlhwTF7t4PNo/ghCj0FF4W8Tv3z8xtbOioo4MT/rbfxK
XlDkNGfWMX6yWzSKv7/W/oPT/c7amyQ5VLinIsnW/fh4wetQwoEEtSCiMxSCDOflEQmllNQbMpSn
V7+j8bFDqkrGK8A/+Tlz4eHfxt9IclZOihg0EB+CJgor8UDvwkhs9G2amQFSTXFDZx5h81Fwlfyj
Np+ZRv34162kAmgvoMsPSmvpJM2LT6+aJKcsa6S/FGyUcyc55maElHp9MjOKuvjgjyDuhrGfDfs2
i7r78VOvf/lvnoGBa7I6wWZdxpo2k+1MDZCRCaPHob3rR/8YZvLRivyjoWbu7CQHubQO8pTc1i49
HHWLILESBhi5pE8oUCqUCBYHWJfAIes47rw6z90q/dmWL2H1ONPT/PiXrr1acZi4J6iO6JVdvtpc
rzWl8meUp2p7FzTZudaeFTM5ZHlxKJqvHy+2UqBAXeSlwmwBf7yimfljHo1GpqFQU1s7lVHBQHkY
/dGdmwez+pLNGgrbPwobUCL4weRxPmf7IR/2qv1L5Q0Mp8H5oavRRsRdKQ95KqIukkFixnyZJSWD
kXcJZm/eaPxWiuGRsYtDFvy2E+vWd0Z0RpvbmSlgyX6ZQOI+3pKVQHWx9mL/h2BqSmUiCKe5aEe2
R6tv6E8/K215GJn0CNIt9sf6imiOAs/QIF7Od/nWXFadT0sYB1W3pltE/e5GBbqx/Z3RYOFeyBsb
vL4iLFpkPdC+WibWWq3bvcNgqKeHw5EXPHfPuMoeewSSM2Q1/PHPx3u6Eh/Z0/+stwggUxzXjVkj
LzanRIpe22EmB0VvRoc53he/Q5D9Mf/n4zXXLgHgZAw2kfVRSFEWMbIl6Z0ZhSXcq/iJaT+zUjvL
frIz6l+Sph0GE83EGfKIetpYWJyQy0IXEVeRaguBSsGjvfyC9RTqv4RKpKeSQspQiMZSZvTqbzrQ
dS8Rmkp7Gr6EqNTCJXML3Vh7t9obniiqpivOmNqkTQxMzOpl7JrpS648h843aKxteh9rW2d3BVXi
xwIoMlSCYBEsissfm9e9beVq3nl9+dlBC2SguG+U11Dbp8U5G49+zo81w53af69B8Y9acj9p540d
XztfvGt05RHkJEFc7PiQaLHMZEfnWeOXWlV2URPhPMy820ui+lhh6Z5cPpomYte9m/qyeCAmcBRk
x0rXPNld7QZMyGXTxrFfuzKQHqOlwbPReV3sTYofaeCXpCGR8iQqiyTu6FUr8FW3JMdXIyaj74gH
k4qT+S/qSiWUgrynhYnD66/or6DpI7UdJ0xmgqbTsCtaL5Mfx2GjuFuBeHn95ATwdcEx0S++fP1O
pDbRGHArhv2uK/C3JHgwQXRSh3Nu3nQ/ul8G/LXiKMmvQIxFdCBPcZ4cOvjyTWh6WzWdurrl5OlC
pIdkbNlDqKPEMHM9ovKJb/JecZXgCyN2GAk9Df5Lo95BcnRTDQeUU98+z8NrIB266rtffMKgs5Mf
yu7hpS8ydxwPZnaUy9bVont92sQFVz9SAGf4JkjJklhdbpvE0JCEzmjnqdntGHjIS3fFjPtAeJfm
8imyvqiMRjXOT9OZDz1Tzql92yDN5mMRiChpebA32RZixaugBUapMMJKRbysPVrqKx1xIdIb0Vse
tDtzrO5GwjWubo2bx9lZlu8D5bmGJxMbmRtL2U2apq45OxsX8Gq6yREWdSuSJ+gnX25OE6pmSsnC
5gQoTgaNJwcDfbjHJMzcvGhcrJo9Q0p2Nldlp9SudlMGG1/uVRIGSomeMXexELyl6rx8BPzWaQxl
U+vZug7vgXVzIoae7GQ6BBtV9PXvFYsh5gQWQbDA7eRysSlom6BCb8zLQ08CRFO+Oc2fyr9xJldJ
9w3ctNC1sIbWaYXJG5v9dtVfvPfF4trl4irm8gEmJPxS5aaLHp6sxBUD3rU3hF9n69Mc7oBsdzW7
LR1QIIjkT4O9L1NXSx9kezefJjXGa/ZHGw87K3AtlQLLR7e22OU/1STcRXbMhKNyYrjjoIZfyvlz
1T4lzkMnp26no91cqW5fPMla5uLUscPEeZeH6U6by50yPSjZPrD2qf1D72S3ItU20EAcNDfAag47
gco1wwMD30H/GyMr10gslJ9Q43G7mN7hqc0+N7CDPr5rrq4a9osYKwbOmUS6giFwFcikKG9bLC2e
xSSUUAnOJw8uAa1ytCGIc5m5/3jN6zYlw8akEjTqyaGYOFickFSSujiWkAMUCKVg+wvRJRgabgl/
E7ysSF5jxEym4EdobBReK7+X3hS/mN44GprOYuk8S5zJKew3cURFC8Skv+78lTTdtXb0LLpki64k
bqrFgbxYcHEg5bymcI+cxivIJCImyM0WOzRGhHP+P5BwtOCzwNJbiPBtbPNVDBTbjEaowHvIIuTF
JeqkQc49ym8tjci1gtusMF2EaXeCkC205WT1b8rmG2bqKQMqfEJ4ahz21VY+s7rn755jUYLU8lg6
hcZz+DO0Xkw8NaTeyqHfTzLiQtKIr+nslRsh7427ttx4SCCiAHG4PJcxb2o0ucojs/X66kfbfK2d
U5s8+elu0r9K9tHu/vSkr1RfcRt5xrHxXb/aK+MhqY7QtMWAmLUFUl3f5rwQQBVBzAUz4qZcBCen
nB3UNgCNxoNSnyzr5Ey3Zo3MxffyJM1c8m4SuIxCgphnrafZ97XsFZFrfyu0O+NoDYhT7arfxrBz
/EctPX98Xt7K0Ksd+8/jvVUg71CYosbDoI+AfeLQq+a9kR3wWau/xOmu/lxP6HIcxmof23yXd9md
DIem0flib+fiNOfnu7xxE81Fzb2V96ECA2B3ggDgDA+KtRE/3mi1Vw9KrEI3EFoV85OX+5jFcerP
CvuoTPreZtdCxKKYmHnBS/F3HDBzb4/Z2ZGxALQUj/7kfhzUc+p0BaM29Xfk7lzsTdzO/1vHyXEu
v6Grta96Mn1D+pyYfw2ZQQXrlNJGNT+VUUUP34tk+2QPxclIUaVHMY9KAMsD1Tnkfn6CQHS2jAdy
gJ2kvrb9TC/kO1qKTfmcVPqXSJYP0N0SrE2jLj21kvIPpqdC214VLoUvceJVk3kbds9x/mSa5zgk
jTM+6dkR7XY3ke5Cqdp38N59+Usg/+20LxEHGX5HgpV2Kn5IdVNQmBTW/BwWySHV6rOWQuRBeJkL
6eNjYq6FFeUtSYZ68T+cnVdz3Eiarv/KRN9jDrzZ2NmLKpRnFYtWTd4gqJYE7z1+/XmSM3tGZYJ1
di+mQxpKSiCR5jOvoaJxdoQajucPQ65yZYinXNYf/q58MPplgTYUt+MuatcTWF+odOpaMYG10ZlZ
9MNc95F4mcPIKNWtUs+d9rjB/USO4lmgoG+V/WCBLwxjGRJ0Vxt2n/ag7Jv3dDk2nE0Lh+v5l3nn
3UnSAQ5PNMwrHR0Ul2KPaqyKaFc09569RBkteVQO5dI5BgUo4/YVrnoXrW5MwkXEK7YygG8iW4Fv
PN8rein1vlbqjTu2+SL7s82ONlqJ3/176a1ml7QWlqofHpWlgUX1kNo7pdoo+kJP1iVYkPZgNRvD
fA3yPxNnWYYN3LZ5Xbv6UMwKmtflSsoWo6/Oq4wyRgOEY+ME9ypU7UlxiWcmfQljGoOE18BYWrU2
QzDXfwJbYtxb0Y++32XtwXfm6UtavKlOP4+Vcln6B8PDrirmCKQVBGLlXvNWA6p/qu+7efsDAONd
6N9qN1ybKNAZAFGRIqZ8cFZnHGU192y1JxqEjEVFji3pL4QJwSyr38EQ37j0rg1HG4xYm34USdNZ
JhKnmhJJVkbpOhgWXO55a66FxUFs/dIi+mLxLfC7ceV+B+0ErY32F03Js+je6eJA6uWkcQvIfGPx
LuRahNLt1+vt1ihnJ96Af0dJ55EqSMDpozt30/A+KtWtYOUi3WRVExnBU6XQcll4SNHo84tEQBXb
lwL2vwP3Z+IYHShNK/GwS6dnx7/vBAGda1wZIS0N/QGQx0KvSOSaWx3za5Ei9VwiREQuYLWcK3o7
UGQjI0M8myycw6VX7a2ECmpmf0+iP4NOdUkqfU9xS0eZe83D15N+WXJD+4FrhsaEYJ1w1p3eMx5B
sxlEGjWHvpyJ2E2gFAUxX/V+eYAkkgBZNeAEefX09chXIibqP0DJMd5EoOd8UbW9k3ZRRKHWDgmD
ERlU0ZeJtWxuQk7Nfziu0d7q5F59WZpM7By+MoXGsyUWj21KHBXVUIewcw1eBCtM+IWIWFVoHYpy
F1sA+7XmxuK+9pWpHFC050CVDVq9p/Mc2vkk4xDA68bfCuNHIs3G+kXMsxU9y829HcDqksBQ4qwm
xbeKx1dy40+QLsAQFAIuHHDM0TAHCvSIEDveLO7uE1FlQiHQ6N4Nq7z1qlfSAWi3VJhwyPwUfz59
1QLlZzuOIABEQO+tKl2r5dJQJmyh7wXBrq5RUbRgp6K/+vWSuvZ9hckPoSeuBXRLz6LwJLacvnWs
ykVpam5270IV3hIY8OCVw+RTKUd5F0I5N8YV4cBZsHYy7lm4gBex2sKYJANHar6vfjT6ndKvHOMd
69WZN+GZy7yH6Vzw+HysIr4e/srBKaSt6D9xntFvP8uBml6p+pyKKD1oc9OM+rro37whvPWSYoWe
vyRaSCTTuuAZnRPBsjjMOEUaTgr9dWwfDSqiMRlsEGVup7dLvH+WJvLJanMvtMUz3182gz0z5cev
3/ZK7QUgBnuI3i1ZJ5XT0+WVSBBTlBE9P5OyQoQ8j466pFF9y4nW7fpBFN06Y1Y5+mywycMMye1v
Scdenl08Ai4RgvNBZHTeije8PLcSWy9cwaTSEE0UJIAyhQwZEvehedEW4XZKblB/L3fx6ahnYQaO
wVUcCnnSpEjXGBggV4Cuur4Gp3xXFtnxxjxfbmPB8gaMQhmcy+Gzfv1bqqTYcZoGMUxPD1t5TIln
VaXMuxqGX2LjozCvalykcEcOCK9uDK1dLDWiTYFTgeZMq+JcBcloh5rTinbh5GxNVLUigFfoJrRq
epcVqCUL82twZTpLMAKRKXTEzemWa/JlmHXyEOfbKi7CIoiMoHJl2ceKEiXc0FjL0HlUfNe9CfzX
LS/Dy84MPAqkabBPQDSFOqbY6b9NedmVTaYpY+mWSr6IfUCDpuxGWrOxSmkhxK8KIcwrYXNh6LNc
ldy2z45NkqwDDCS1WzzlK7m8YH6i8spKF23Os2ONuKePq2Ao3c4I6Efks6aL3O8J6N4MrTO/BmRI
euwjo210S+H8JO5RoRdsYmWH84+bpvc9sKIW3WB7QPvB1ABa3uctNm/FDCSrS53o66XzKeZ+ekrx
qGClkdpH1ZF63+kUpr1tj8rYoH46RAs4eihsQFin8CAE6B0bcqbuzyokaVS7XfhTO0vko/CLCDdZ
+6FPh5Yrw26ehw4LxXYb+SiBQG0Q1ZsqCLZmjCugWm4ku7p1vIpj6+LBacYJtAR5xLlqeYmjpNpZ
qKRm8btHNG+icdcjBI1EqxCuMOvVhHJnz3Ml7a2Y+MpWp3Zuy2R7Qirr/N5EDb81Ja1k3XGOiSBQ
yLfEkzEvipWaouygYUuYtUuzvnGkXTvMT0Y+W2J4Eba0c6vSDUcsdNAUEIIoQjhGjG7pWzvl7YlC
+V2IGY8Khd/68fWSuWzEie6JAMwC7L+iVtSaWiU1VVe4Wg91TKQDgDwzp1/mbbyWKSbq1NKbeFzF
qFcYzzdGv5x7Rsc/DJiMgFqfkzy6OM9yK1I51SVzWU9r4yhNwk8zmkfxvvXW2Oqt6qJbfj3s5eF2
Oqq47H87aZIaYqY5KgU9BL5yu69/skUUo94keey21g3Y+pXo93S4s4MNWPCgFRovOanBDLjMbAwQ
R8ETHj3cDkle1pnQ//RjPrP3InBLX7/u9W/8GbbAYzdBRp2+bxllEybaMlKv5K519Kz6SzlO3SSx
5/C5AyP5tKftFO9Opmp8Y3Axmadbm7f/bfCzHKsJxwh24sQCo9uigKZAXyHV9o5HbzuVqJJwmovP
jG/ANqn1dZCiOY4lZ1beOh6vRMg8CnAwC5IoRM3z8qzl43jcNaOQy47noMPb6SWfOqTxsnUfCqv1
5yCtOQpvQaQus27gHCo673Cm6PGem8fSawHUOKEINvnlqpp+ToEzKwFlwhO6UeK9srJJ7UQ6jaah
iFdPv3Rg5YijRg1aYNgNqWE1H0sdm3K6XsWKwuY2nr7f+LyXJzcXJDJD9IUJVpAhOx3RLCy/xKIg
h1QwLA3iEAiaq6E7DPjhmmM1MwbqYDTSg2Xe2S9fD37lbQW2lpoT4fClZH1aeUoKaCFzMftZF0m7
D7wZCksBvtV9Hv4aqp9fj3dlKdNS4kPSrocJdd5bSnU18bXUzlyZ6FcekTbyqxtX+OcXOtsuwAWh
uSCjC3rwAhrClRDZGXp2kj4sRw016MjYB5mxh9S3HJNvqKCskfSG3mq/CHFWM7WfwqGmNpl/d/Tu
Rxn7E60nU3e92HR9B3cw++Db8VtsIETQTssxcJ69vvveYgwzr8tobRhdNbORZHTB4SzDSPIR3lAf
uuCvr2fvUiBBoyMoak8EeghBnpMHNYyqoZAh0SYBKpqadB14/lNVhluz73ZVcj/23cxWUA0e0jvB
gBGHIjSVVW02u4L8wlLrG7N96VciHgl4O/sSbVdKiqerN0KLG2AeqnWjz3KldJ0MRNpjNtN6bmHU
0SB9oedAFyvKgPjnMyGYmI7qypdv2rpduQtPnuUstfP0QA0UWEdoeBDnDgRsefBWo2pgBsmd6TU7
n1MxxBne9m/Cca6tbMFYYQfzX4B9p/NA2IrUQBLmboM82Jj6Sz3rlz1GPIW0Fh1j4aSkv+W+QZSr
fR7R2VAsJ9m/9UFEyHO+/GnoAaVUqDWZxtldmQ9weKdxzEBGQWI0drQ4KZ3HKFsZnypqhdnNJlOm
noCFCKJFw7C+sUqvPQFnmY6aocBSnIOH/SlRpqHOEcqT7y1yeQXNJyGeP6JFi7zH3MNmwRj8RWL5
K3Vt4Pfw9QNcuSw4WWD6CXo5yEnxqX4LTpRUDw0tNtiNAc1jDU493pcRuUITFTeGurr8STRRbRTK
oBeigIEUZa3VpxkWQSYyXt1Cde6KgsYacTadDJHR1Hozb+SQTlgyG4wj2NtZr378T1+ZEg7wFR2d
50+a5ekr95VUNKgqZa6nyhvLDlYOYuxa7XOL3Vhfl7ULBHGpnAjNCmil5zXQqZAjq4ngz3i6PEtG
+wClbO9YPxJvV6NOKWvRse/S/zlghlG5/g0FGx+0B8/uSK5r2m2NgladDbdYH1ZTUO5oIqXStk3D
rZNV88zpVlGWLrwm3GuSsQnb/sarXzl+WU1A8IUUDHSu8/w6j30r6yaoktKguG32I6qNDekQ3ufS
MjMqOons9vHRVpKNNsUL5J4kRV619oQQ2LTOw/Tb11/9SjgGf5kdBlePBhL4gdPPnqH5LWUy6iFO
3W4JMlw0ceAk6p8V6brCMQmxNMtAIWyUV1+PfbnJGFpYNArhEG6is7M2HKvcKiYVmATLu1eIUpyj
VQZItYXHr0e6tuLYXPA7Ud/BA00cN79t57rQfJwuaY2FQb1BD+FbZo2/sEx227qTZo1lh4t+ym/1
cK/P7W/DaqfD0qkL5FhoQIKHKalSFNtUjQ+9XcXADyq3c+o7T/Z3va2z3Ibl1+98KZvFwUU7hQhU
YPQv0vnIUCPVqNBrK5pN2RSbdMy/A9xfSl72V9CNa4NFHu1jNXhTcGSjsLer8upuMpXZOEuK9zZP
H79+ostIUVDlbRF6IJTDfX86HVFSV8oYcpIHQ7VVxp3TIg+U4IZCabqTc64Y48bZevW7/zai+Plv
3z3va8MsC4A4anlAHfZZspJXqfqr94BYJ9Her4h8rP/Vjvr3oOdVu3YE7ZVPvGZtuiF0+DAdV2NM
83f0V5JVzLswXDZRsLcd/8brXv/kLHTuTJqlXF+n79vFsWF5XQD+JxlWZg7tom7uyhSUSWjj82Nu
4zRbJmo1r4scU1J7ZlmjqxWvYDZ+4F5/IGt50nLjxtH7qcl5Gk8IZWS2Oc1FjuDzjW4bQ+xJHhy7
wZDu/LALZjHoVM88+oVTzIuszlZTCFQkR92e8C8snU3p3VVwvRzVd6fK/xb6JvbmXt6QvuYv9dSa
uDklG9S+fkyRNB/V+h4K0dfL9crF/CnoTKtOkAFwYTidTbuMdYzk6dU7QKQH+6VoZ4298sHdWinN
nf57MTQHS0GzcRdjbhnRoE0C5/uNp7jM7U6f4uzeCuImh4pKfgVza8H3mv1ZP3gGWOUYWhXaslY4
LSI9Och+dOsEuXZAi0oFPFw6Gug5n05AbA12UuZYAZSzOq9WiW/8auWRBqWf3/ttsuk1Z9nL9kL2
a4oWwzdPdpaBspbqF0WDwpbdOD+unqfi6sR4Wkh6n1eDByWrAemjZFslwO0YLImBOatpsCp9Ti+n
eE4q59i3dkDTJfifsudEaQwVAqRQbKxcz3PCUQ8dM2gJCX15XFW2LM30ot5ORrN04vqg2XlwI1a4
dlyiRaBQRha2meeycarcW1pla/S2Bu0eo65lbrZPnmHs8QxcS+P4WPvZ5uvFJjKM8436+5BnNzJ4
Ec0aqfKjr8rei4Jlq6RzP7MWKJksUT26MaVXinKi3AifWhj0OqQ8pwuMxvdQ1I5CFd43Noh6zyYE
fOVO2QUE9qDHKjeu8xnuML8qLI7jMQGEFvS30n39MulDsp0OA/RZVvpFX7HRxj5VcS5xDTQvE61d
WVK073JA1L0ZrhONJLBNicuS17YJ11ERvI1a+41yKv6RdP8CSfmrlCmWh7TDvEov3bhMgL/b06uV
lEtLa2x8BcI/I+PPQQVJVLTLbuz/zLQBPnJqgwXVx7vCAohm1cFzkkQaKKWMjs9Q3UWRvkrSfq4V
ydoojCOqxsPs649+qWYFA0cU/LmZuTUuROQ83AD7fkhEAhK878PJerWjdGXWDhLost3OLA94mz2+
RV2zU/x+HbfqolP9TR0kE7hvvZ5Hj0WTIgJDVOUp5Xyd9v5aHvob8eLlgQx8QRaUGD4UX+n8evPC
qVClWIncURtXtVyjKhU/ToF2n2QV9GO5/jP7LinlIkjjX/5Yfjc1/2PEamkKb5l7XOxN8SQoI3At
EDMTxJ4u3DBpG90ueBKrd9yyajeNpt6jizyT23JeTvG29rwbt+jF3hRDwu7kWieL4U46HVL1vKDr
MityPbgf5ANeXi3TrlnGdrQ2nVtzfe0FQagIMimyhoDtT0eLVHvKwk6O3Fh5T2mADmVD1/HVae67
j765UdIT98jJscOroe7CRcNQAhtzOliHVHUZlqgca+qrPvnYxDUzKa8XX6/zy+tDDEOLA8Uu3gpL
2NNhaqNXDKy/Yne06m3cNCA5gTzB09GS7jHDWy1SoSRN8b5WlKcbY19cpYxNR5AX5CQnBT2Lfaug
kct0BIIaaDgfR+MuUuPtkFh/hplybxjp3oa6Qja0G3N7LgmsuBbvy6G7J0tdB5ZHhzNob+2nqw9F
v48yKiYZRGenE6J2qV9JdRC7SZRsw/owAqaQO9RIW3sRefCxpnaTeeXdqDszR+pniUMldByOiTxB
LhkLkGvWDdGayzaJmCgQfixxkjXu29Nnsuo0CUxJwoFarheRWd1J6rCyNboCgXmcYJ5anjwnj0e3
f9qhQHWrAni5Fqkro3gGDZOCNpfh6fhZoRikikXkDjSY86lYSN7R6OUba/Fy5uEMCBY+wQx8S+1s
lGF0jEId6GXLxWtbPBY2Wei0xxBneWPdXVxtlDXAMXAKA5oBmnO27uRK0gNUCUOsDvNZRZc5lV6r
3pvZWJFAeW8W1rHxghujXh4eDCrEkQ3udOFkdTqHudJFRi5boZuZgMTrWqhgzmQpXaMMtkt1ayZ7
N2IlMV+nJwgjwqwBGQrJ/qKGNmZaKOd+yHlcThvRvJXU4kH1pmVqhvu0825cmVeOEsBOxB0kNOzn
CwZ8jZZhbiReBOxdpCQozZvyDo+0Y9lbi5Et1DjlwtErH4yE8Xrjm4otcP6yaKkKEXzRzjo3CZtQ
n2zjyozQH/TcFNC67sn3ckz3upzuAlsFwlwvdW3ahWo8m8oWJGUb39inF5k160qoDcDvYW1d0JXl
sMv8TOYZgrGcVVx4o90+2Yl5sEJ7gdvP99gZHuLqRsB4bVTIc2QiAj/L4KcLK6n4gVxxB0I9gm8z
zcpB/YYZ3FMT2G4RyMc0nV4779fXE351VIMACTdb+9KkM29VLeDMiNw6+2V41SLMhldFHR6i1Mbv
d3jEDvkQ3KRfXPnIYGI5GrivLiljARhUw/aY4Layl0riuEM3vdokoqnEh9XbFyv6/vVrXiIhuKCE
ii2gKxMuz/l1EDgxYXcJiIfa7TZunT26zpG4d1B20Dda0z2Pcr3qofj48a9OJgZRgv4hq/4XdwB6
6govb9Km5YnO0gKkLNOgieAIpmg66fLwUE3mDzOP95LWPwSdjJWxfmCxvwxK9DE4t0y6rtxBjG8K
JD1lWmqjZ6ezatfERT3R3RQXc8OY5ka+Rvpm2c1Kz1sVBY6TyAubuIOBdL11tIiXO9vdxELCL5SG
2GU7IHWcqII+S+RFlNLHw0MR3zmYQIZmsld87V4J7WWqBm7TWgv25V726hk6HEspuKmoIc7pi0ch
1WbZk/pe2AUZklFYQT4Sb8vjGs3BrAjWlJ0OKmLDlVZv4lYGlmcvgqy883PndQJMXJAtfr0uL+ni
rEsLsCW7AJ1t7rHTXV8HqMf7gdD7nqqFloxHbPLcAk1E4dUbh+O6Tqen2DPftNIGVdyVy8rcFfZc
K31Xz7HZkP8yEvldVzOU+g1tHvNPtNN042z6bLKfzxbBORxkYdXA7Xf6mGMZpmi3eYFrls59GRoP
Ydofa9U8dP5wCEAtxr3qg2YPXCNTZIw6DWztaYTMcqf6y65lUCn5juARn8+ivu+k4tCHxWOUZvvM
qZe46izGga997zTeo6TkP/XWs2bjmO4UEwkWG+RrGujPJnfuQmrjQ6aWFKpoodmhc8tS78oFT58W
PXtaBsC5z19Voa5amA1WBAIHmvfAiv1yYeBpVVVQ+cNZA+j460Vw5YLnmoVzghqcA/PkLI7xcQzI
MpuMvM1/jnn8YHIylVX0SDZx7CfrRh3ksk0jlhy0aryNIM+i4nX6LRO9j2Mosxhv+NpDl9QfljO4
zdSuc61DqB8GWtTqqwaKho+FXT5mz0Ojwl4oFRjKSKPGrMwKr4yvJ+HKRUTVnKcRLBgij7NJCHMv
j2wLO5BYkVg/73FabKW0WrQl6l9dtfAgD1a3SFhXtx8sCSQAqZCI7Pt0LlQpSKoBmxy3DvutVHi/
EL4Gdpn+2aVmxVcf31ttmqmDua3sdNl4w7wJzEWK14LftGvxPy3W4TyXqikghfQ26RjnOF9J7tfT
o4knOd+BFEsp4fCwlzoOfdbUAYXD0O3Gg2z1R5vetBN51dwbFXmnJe9UMF/ssqn3TenBoqycl9FC
ELMyYN+0DjRVX0JHNi5cy3kepjZYBK3kAWwJ+TMyzKPcgiceavCsJHTmM1sIXeLBEHtaunWmCHpk
M/2w0nE5Zuo6L799/X7Xdp0DrUDIDQO0P2cal2FcKWgjswd4t4CrwTXi6Zuepq9xm+9genNZ9uby
60Gvhbr0Bv896lklAPv2UqvzIXShtmOudUR4fgtSzxuKee+gy4Gzo1XcOEuv3YG/j3m25CJpilCf
QjRilJN9GEtUcPwbAazYwRdrxaCMIsJYIp6zSwU9+bq0fV5LQWPFV5X3vEnntpc9ek116wK7cniJ
HisaAGjnITB7NlZWV20sjeSU01jdjcHwMHrSruqzGBZvYi+mYjraamkvy0r+0H3nXkP1RTNmcRIv
23xYO1rxqGFOgp+Uqi0w3ngIrDKcl7nTLeRcXVV1/lptO7QUIhe3KE0PbrzA6cITLBYNuXFkxSia
iJb92bmTZ+M4lg1JZMhF8xRKTzhDwXFX5oQOczuybuxj4zTuuBxPnIO/te26zDOKwfYov6Y1FNTp
BQT1Xe8XlEtBlalSCYhz2slTmM0cD7B3lnePZgGx3INUHuJW5cv+YycHDxqZPFK3q8h/6dvRHdCb
EWr9EZ5pbQBsKwgA1Ywubm3W1C08rdvZBf4REbjxSQXqZD/5w7fRqr6ZQ/AWHZpGdlupX4V+8tbr
zSE1G8XNa9QvTLl77nrdw46cnK/Oqo8WqH5bYT+ZmtuUtLeredquvaVaqF98G6SwiYowGgSAx3V8
dlNNyIDA3XZC18mcZVEGSyvsXQD5CBjNM+ueiVoMUwfzudoVgXIXaPrhuQHX0PbFfS9jKp5Z7Ysh
jzjxpg+Dj6k6yXkZkUwGGtRX86nwx/sIs9CwmulLHJvnrULFjL7AOPwaufVTaRdI2T5oqp3iZXsN
E7FxdHZ477hKKbt1Ya3KfNMhTQ/Lb92PynJU14M23qgAnO5n1oxweBb8QfJxkBzndRt9iPTWkVgz
/gTY0keCbnxI5R92++Pr8/CsWv7PgeivfnYFhU7T2XmoYTrVxSqlhqmGhLHVFWse4HNjZfWykMNH
Z7wbVfu+wfOjsp0nU4rfHcjH74N9kDo3SRMMGLRt6dnaLNcQL+kVIHa3LBjOKuX//ZAESxyTyDOc
F4vLuNHNaYhJz8Fty1HzzazLpzShbDegF6x7kBHMZKa3hxEBSGC+Wbz05OLgSeUNYP9Z9PCvJxF+
rAjjgCw6P2erXE0B1WciefYIjfp9mlVPk1R9K6N+3+fTndpa28F3tpJdHLu+fDQU9V5T8/moPYFS
mKm9usTSY5PaxT7S1Tt1CLaKAhfo6896ds396zmdTxsJChqgRE7PHNNIJIt+L2nXuA/1rWJ/r6pt
aW1a42cLKImwPuievx7z0xnr33fQ5ZhnGYNW+NLQijHljGg2LA5Zbqycv5I8X8pStwefjKNWoWa7
hCM9TEqwQMUhmB4nZT8AJlATPG48ZRnn8IbDfYV6Ta3/MmIVncPhCF3j68f9rCudPS7VNYIrNJkp
D5zXncCC+Vnu8SnLcjhKerms6fUaxVOvFz9T2dgVjn7QM39jwR4YR20mKByQu1Zab2/SVtu3zXsy
veZ9hdaAddBG5RtWMe2ozpWu3XZ6g6KWuiP2J4toIN+3aAPFdCLf5dx4U7X2KMf+3PTTuTY4kDP8
le2Pa7UyD3qYzCbC8lJyc/ut6ue1BKlVkRZGizdCXGyNMXHF70G1L5T0VbIlXKeVhdpTL/SXWlUg
59W6CnJnAIVWWh0/yFX1WLblg2CXTb31pk7d0e+DN39MnvII0QStf3e6W1nHxb0H+Vk0mHHdEtaM
5y1mW4+9ajRZD2U/YYd+50jzCdhr3y608i6ECp1PxyhFoOJZzhHRyf55hP6fv4b/8H/mx39+yvq/
/pPf/5UXYxX6QXP22/9a/cwPH+nP+j/F3/p/f+r07/zX/mn5/OUfOHx0zc/y/I+c/JMM/K8Hcz+a
j5PfLLImbMaH9mc1Pv6s26T5HJ5XEH/y//eHf/v5+a88j8XPf/zxV95mjfjX/DDP/vjXjzY//vEH
4cxvm0D8+//6oZiEf/yx/0g+xjr8uPgrPz/qhr+tOH8nMaIWSYpIAVocbv1P8RPH+TulfbrJhE1o
o4HC+uNvWV41wT/+sP5OMMU+EtUMaOe0hP74W5234kfy32nDUILD00WgxgQq74//fveTz/fvz/m3
rE2POdpR9T/+MBj+9xgX0x+KWBhicdLghm6dN/EsL7PCTK7gbQUB6Yg6vrO1lTnO6Oqd3LDEMQh4
DyBGPxSG9KYGsoqFmbdRGzt5iDsdu54J0Q+5g64sB9JP6hj5oakTZWbRLA/QmfAfCytEoSbpxvdG
RybTL/16rtt9vasL3cKlMxuWOZ0s32OvSi+KF1tbOa6Oo9opH7H2Kuvj+4RoGldDbbxVZQWORwnm
WeV5d3aJ0aSpSMdeCs1NhdCeWSnVQ0Fvb5uRrB2bTpeEhZIkL/u0goFrScWbDkpgpSVUUFDZNW/0
YM+RAp8zCiuAfij1AfiIYsZ/i0xTueTaivIaAIhpriQMYO7ipP3uo1Y/08vCeoiT3nKnTNiQJJa8
UEao10qCjgAVLNgBoMD6AChgLJfLSeudVTgp6EzqWbksnvD1eW+yokCLYGaaNWycroqf/cQi2FZa
KqAqzrZVZX/oVaXOk7od72spQLllag59pA1uGIbtnZHiKzVOWjHrRqt46zI4T1IFK9hPwxsX2Kdi
9L9vBE4oSjEsK7wfKVbSEBCJz2/TUfiqRz9VKVd2GIMXqb53baYvfZ0hzVGWF2ZuSjNqnfmdVsb1
MbJ8P5plVRFiz7NMdX380x4q1dWkuHyyIJYapqQv9S4aj1mpDIusK+VlZenl3HHSYFNqqDRx8Nf3
1l4Bk35fZWY/67mo9k6J6H6SI23ToPeJ51Y87OumShfxVNpuX2vl3o9THRXEaUbEPxxtedpgEDwZ
Zr/3pmikph3UsyHOsmMRB+19rN8rjq+9mFKo7cB1fP/tGPnXVv19a9LoO0sKhUYAaibAB4TBElX+
s4DDb0LDSZUgX8VN5G8trYf/VJo/Tep8aLC3b/YQKrNS9jdN6kkr2QdRYtlivXXFcjSiN9yDHddG
/n1VTBZ+TH2x7KVuq2E/Bf3coilD9FRJFYClOHifhmhfeB3pymA+Frq+D2t0e0DF/upKvJXMpJxm
fquCwZTTWW1sW7/IXKey38MEeSqtRpYiHcQl6dkLI84NeNHliOuPvq76BmFHywR3haVY48BerT0K
r/AH5iW2q6B4THfoCfIoMszpZ9W7svJ3Wucf26Frdw7X9zzI4qPsh8+OEgKcwVnWDSRPn0+qehx9
vOhNc63Q/JghKX7vKRlhg4c/C4/4+WfLwBKeasE4hyp8aEaKNHEq/XSidB4oAaLB9MNUG4R9pWBs
q0gp1po8a2tExUJufsUOORpdUJfAK3GlJIdnKQ37tm+cdR+pP3oWBUv0V2XY9bxuCihHFa8c4ytr
10M/pzJZbGNfzbfW5OXbpMiczeQMxRunrz1LdMdH3qoutpmirp2c2CQgR9toMY61+VCObtIYKz/P
rLtczfot3giPuYkdQhVkFsBRuZ111cpPneJtiqti46XCXrYOERmi4Yin9ARb1jf9+oHD5kUzsmSe
DpCFey0wnnK9C9ZWn/zMy/5Bi4b02eilgSmsdkNuhnd1Mn3o4rCMnKm+z8rpvtLCowFbcGdrno3o
TB1wfnXTR20Mz53uD8spKjVsvstvtacau9jQEUsapV7baA52AKioWm9BRtpdNoO/T4y2flIFwTmL
yr3VAi4OnL7cZb1RzYQAy/NgDeMTPBdIS2Y9x8gA7B5uTgItHe50A3+Goda7Ze5VGp5LBqKxZWuC
D4krKFZ+gNZVgLovIueNfIjEr/DiRXO0t2dpXfdLp528jcS3OlRgsdwyXsmS1R2qtFFYKFRqP18u
t5xHP+cktjpbgNDsfDlEEaCnIU0PndU1d76WkNeLB7azcWlGTGtTh80K2aXyKLVDgR/S1L6S3uKa
0e+1YezvCaSr15E8sCz8bznyqOCtuctmtlPNJt/252WVDB8stXWa+vqvop5Qp9fND0QWwCfrkvTY
Okg29tl0UMMseItDz524mV46GkR3/kAO/vn/12G+ivIBSa4iM5Em4JL8/I/aF/XClEaKFkGqwGGS
EJucdUNo7rzMMHbD56/CAiICmnTzxglaOHu9VeOn7ieLCmi6FCBiYcR+s5Qi2Xgy0tG7U3vtLYj5
HWFHuVU6DV2tFrXRrEiSrRNa1UNaZ91Kl3RvOZASLxK51V7itk9mlRLX694rKA/XUzf3HDs+WDza
QdLT50mz3v0i6F7yvADaJX6F/Vg9z1vtCQxzda/Sxl6ZfY4U2VQAjwsKedFWg7XvK+Ll0qnZ5XKe
7gtxwIcZlax104T2tlWKaOsV5TPdu2ETSoG9wjDG3/sO3RHujIr6UGwuQlOCnDc6H4Kt0K0otZsz
OdKShWem5ZvXOg+R2SETncfSRwPKrVDQxKtrtT8YTdgdFA/N+7Q4aProPIZ+2y6zMdRX5WCVB/qJ
UFwzpbT3TpwEykyPmx+t7sP7kOTvpdbhkEpZZSEFGmzkossPXf1/+Tqv3kqVqE3/IiRyuIWd93YO
bfsGdSSHogoK+PXz4DPSjD6N5qbl4+6zbaCoWutdb6hupuHND6ZT1PgCFm/p2Jz/e+NpTKx9tPz9
fnHtQpD29f35EavusridfYhCQLCC5Ky7/45cGawfaq6MJ5N07jkU1ms2OtZr2biHsXaLp1q9VKSW
vvPoZw7qjzyY7StpHzjpGt3w4YkZsoE9qEtm2cPHPOaJLmvjza59926oLbr0cMkeJ3/8lCpQJ8Xc
MMmdYnqtucj7KHffxmaaXnM7mF7hDA9j478sLaPzWvuxUeXvQbjmj12WGu/Or7LvnPcFYxec6vDS
rGyVxxmrFMs32e8ivUQXGQzm+0JXZ4f9aW5850/3F172WNE1kYa0fZHTuNnlf1/8953/1z8p3Tm8
0fGuyVh76RUz43vPH/SHnRo7szDzX5b2XqAd/MCFy3/y56E+NHUn75pZV2fGRyiloAxguO88Wy3j
RdQG7n0dpM593QT2oaQ1iMuabOfCyde3emnUPpvG+q5uuQpvWNIDMaDrs6d5450onX6RebRre3/+
NaP+ryZsMtPG/2OP7a9UGmaypr51Wjzs5wsDnei8lOFD55c/8nx6Xu1I/p75F9tdmJ7zXnUgomkP
Piz7q0FmctJOjvfe5dZ4zPVmm5fK9tpQ2MVZFnJXh+hPIDxM9dK5VAdSFBuY1tYft4y6B9Nc023g
ChvNnzYE2rw3Oue5XekVlJ6tly6VR6zN7u0qVPe+M+YvsmToOTJMP1vS2JzDwik9WEu1M7vSfG0q
e6dSCrxWY7rQOult7lJ9cKX/e0GWLeemi2vTIvfJzH6I6aOlMDFTeJ4F8irkmXBrK/Wq/PXDbCyd
GDWVEIrBe0KzsdDv0LVyIQDWuMhXzXQyFbw6MMxhNYO4XDjJN3eVXW4ur30/eeQlXGs5qYtdRPds
xwBl63Rdc7TFOMviXczAKrNcrKPg51FeUZptwbNFiCEhe8y+3DTe/moxe8qCUxaOJP/U8ocrey/x
zeZXXZ8VpwbSWgw/o0juKXLPuvJIfk0/Z796azs0WEUhb2PafQkX3HvsMSTl13dm+RsdluXOPzwx
3JkDDsltNdnETGbzqZtxWBXFshs6jCoMDQt5sIgCtB5zqwYNZwEilrQSw3A+7R7cDJBL72F3vIYd
9sgEpBwEz9/HtLuMMP3wQuKDw+UwrZyvRTVeLUkFMujhy6tF4i1VFPfYXaIMDBLZh9ubgFAWWuXe
zlKb8shBM0kq2M2rnH2mo4tTjj/90RV8MmhzJ0Zqb+8UqPG16d0rFIK4WNr3fmF4RgTVOferPDZs
DY22kj4n/JBY/WCfFke+d575D6cMG3LomJEPmuLoFbRvtexOQy66xHGWKIawQM2Qithd/d/95GIR
1EZrkvbyh8JtwrAsES82/qup+6efi0NVB7/SMn3z1+nQluad2wYIUYL+UBZ1FxuDtSuGn12pO2Yy
BfrA3Ipija0TMmrWiM80QU6/sB1+01N/83NyMAd+3ziCF1XlWGSrzKRrmRGADa0bl5l7RcHQxxIT
YGJSsmNDDZaY/tQlYdYxeLgENsk8XdTv3SmihcIZGzP3Giuz5jotRXp2hOzw2qYX7KOH7NHC3bNY
H313cY5rHfYMZtJ578l0OFBeJ1b3KIzafRi86LQ2fXabqx+Fj/esh+QnpI8c7fmS6+jBb+SfYrOx
T4vsMaxr7wCtgGfJj87GfKCiFuXBWEg0bWw81B29znt0GN7NFo1BLMXo7Q0DcxRlGdcUn/pYu8HD
NHEauM3X5CJ19AhsVZvxJiF3MZzsh8VmTlEUj+UkfvgRP9oxR1imMLwxBGmeOSTLu1AFuMtP/m4t
puAgN8uM1XTBrtFPQ9zljKa6+ltrZWIcUrzkeQApYp2x4NLUJGTEtkcmcwysCS8Fx3H3hQvlAmbm
h6z1O0bNTey6LOGZkBrlOhJHHj0lriG3N7yaTl3+GOQsehlWZ5vht2fP79PoB7j2seJWc3oJZB0r
MJ8L66WBAjBf0CpMKt3hoFLviAA2EziPDPeq8pZO2atwCYUZ/eJvDrPIt3X67DcLzrLzAspsnstW
NnE08OuEcr3vB/EkBBYDnaM/l4Dg3aZt2KzW99Qhf7cusGD1cCLoqvm9Esjq+vqxM+yflZ8xzB5+
DyfsbLzN1mRf5ibiXoI39jiF4JKUov8CXD4MuCEBTXBJpK2cVfAVTnighl39lY24LuHM08RLYL+t
tfM4tEVz8Iz6U2keHductzOa+Vc9lk9CY9Wr2GAQLHOCFGo6uSL7oQ1sZFvEF4fSOCKh+C3b/jrn
xsPqcLeC7alb5fKxaZ+1JdjitdSAt8re53feIuDzcK2yX95tVVhnw9sHIvD2sudk76bfAGyx3xUz
3tNPdRlwAPvwWscNFoqqz0gUFvI2WEnsasBUeuB5NNZn7dgvXup0iTttNXQfzt/3L23Xy+KImsxB
KGdLhD9CPr4g2WPureanlJRQBtImc0OmS5YmIMPLDkaLpLhqpHn3jITYxSdoODqWQi9r25e0ku9C
Oc6xGteLbcEgGNKHUleMz9fwmls2VvVlfw+oRIRD1O8aGaibOzznNi+mW6s/uiuPZtuHZ+k6p1Sb
0PGKiwVRKJm14yY4TNHGivn9++1JjVLFeY/wkGbqEkzL4fsX0b3b7gdnruEpEE2J+ewtC02Sv7Y9
xybDYd9Y8m0sdc7B5qjjiCFjLPGt+P7QsbHeh4kHs9DDIzZrxZmcpQcm5U28vQt5wQ2B2H5q60gd
69C7pj3nS+B8NSFI4ZyqP16XPhSZ+MCf8GGsmuDse3kYdxxYsQqjB5YlKMHgJniOvmFi8sfx+y4Z
HOxpTPG82D1bEno3j/t/LRedeKYI7s18PdIm4IwEjEShuB5KXvJVFeeSudy9ZYuW9yei/oUjW+HQ
VueQ26NQkgyw/rMQMwOgKfwF7OANlHRJvl+yZSo+2buyC5jEdWGNI/rBd0rXak+vI3a9EYZx2Bj/
HCMjd6C75aRMnufC2Vk5bsF6nE52i8XH0mJVxi5FbMj3j838C23jZfTtR+Jf+W5V27CGXvByI0UG
Osd7iTF1ZFX7shBDHBgRbuD18m5aDOfquiPGGvORMGdk22zZ1tJ7LF1MS1Mz/ML39wX467mCe4ZU
qirirCs+KVhIv1bWMViwk/Im2RzRXZx8yTnWBm3cGcVPWRj/Iv5jJ8yrtEPnsIZCMG+f0P2UmXXH
E43FVJ2M2RMUEkbLpDI/m/gEwYOEX9cImt1IO+9OtHy2Ai/v1rKOG3kplk6UHU3h4dE4yn0rjC2U
bI05sn9FaYqJX9hAk07f1iaknpgHc++k66VWfXDqp/xiN13LDt+A6daDcWS+/yfKaiBGkU+nfllu
ALzFifrbTuxhZWY2Cf9U+8sUO00XnWavqm/hpNmbVnU2a+u5SPO9kyvs3xdG/JOkXPTwITWGx8Dv
ce8jDK5idLX3J/y/+8ILOD4w/3B0du1X8tzLcCj3HD52vNZQLCZ7fmBbMU/4dKXHalpunii6hP4m
KfMWb5hM3EGSTfBU2BxtjfuxZ1Nz4ZDhVUlQecvP006JeXc7PTQaP+qgbLbx1Hz1pwgqRwopIfdu
Tju6B5hV3GZ/uHPRXMZLFUKwrgcy0OeKJpvMxZqX5lh6xZxMljkcp7oTZ6YSQ2KO3nKInlYBcLcQ
JB37VMbnhnsar8EM1QVy4XMVarELS6EO3//5/QcS+fvULq/ajMQLuUBNYujXzByKwzKV/p6YVb5T
utk7lDy+6lrxQHIWBAM5XUdnaeB2KdACq7pbUEueq8Exb5MO5TGcg7O7tF9MR5CrshHad8VIE+0z
sC8897xZI5yjeWNZ9372mE/Z4Owk/hvyG+tX5VTdZg8WjR6b6FLZ5QHzGNzPozW6KYYPyTD24FHp
mj9U5X4pnKTtfFzOVTw6ero3B7tlxz2sjfDes3khJNMu/gLCJovyahpBQ9/5VwMF5INRIWG1QkMe
s/C58VHsjIbvnLcLMFr5qEk4+oHAnp1V+++66UNGnYwfRteOyA4zrPPawjHGsA2WT6mGlVPc+duN
/fIFZCaTMF8wBkSTE1fh+JaG6fLluZaR9EoXt7ENxPZoASPnfrm4xoCrvSDGZzDFsS9K5010Ersg
v8BMYFH3hSOiHYhaYqxDeKzbUTEitq2HFtChyNZ3MHp5hB9i3rDgGfdT3bbHb4i8WMMPERjrQySm
IdHOIu/SyPq7lhB6KekHIpCKAp6bH12Dqn/+vj9W6ofH2Q2Y2Xw3Q55eKw6Hqf/res9BWYyv1ljz
lyXfu0wbCFlodg1Qut1/DxFtqdrRulSxu3TqNMyjfFgC95Cbkm6jEt29bgLjbIflvQg7xsiqGK9K
e/quGrw+aYtl5FcN9YXR4aFc4R+uwtU0VMFyXg0oaf+tgSGUS2JV1rVYbecHQnzjrNL1a0n1vWhD
fbfoDgV1xYz0KGUNNydPG976THK9nrj+9yGywrMr6wPraJbyHeSQrgIeMmaVb7VbRadUhE0Syfxo
94MJ8ptppPdwW5iJWDdXjijsK6C0Ji+OGN7V79Luij1O2+0lY3z4Zgf4vFiHQqn3MJiGWz65w8mR
hj3i30p55qS1xD+eP2gmv8I9JtbZne0p580U7YfnP35fvs7zf2npL0+RkQ13TQAOUQn/Z6vK8vI9
xBjLdQDYcbpdXVjegXtMNuMqmQyozQo/mMpfqC0OvqPdf2DQh66lxknD5VbZVftYW/RhZhEKOg8T
eBwguvPK8LgORrXvqZJEExDC4J4Coqh+zbbZxzprngxtNE/FoGvUP2bzxGmax6LMTBxbeVALHvvv
2wN0Q/RlWK1+5KlXxkYz9m/9PDFQyniQ21If68A4emHBWLIB7jY1DIhMK1LMHeOMOv1U1cq5G1Lv
QQ69ux8nsdyNFLDKkutj51fnHFnDg9BMMKwgp8aJOpycnOmNFucPUxPnTRdFuy/Isor7nMPbsK+e
YXqv9LvuRfXZ81hzSFlb21D287LJcr0XCf13GgcX2kyt4eYLc981ZC+UktnnpmpODLn4L+2CUVNW
iYQTf36crFWc+789vloPoycXaI1jiwtpGT000UwkkPbmI1zEgwGZ/zMq3Z/NenOk5bx3Rb3co9qg
01gj+qw8/TSM+crmJl+yvvpdZ5Je3xbZNWvBDfoxuuXmhFKj4gd0ehmetGB7desVAyFYZMdIT1ny
/ReAVcHB+b63aVqcws0WkZIjITqm3XfK9vZtPp/9yQV/F0Vu3pkFIYi1ZRyU26Xv/pqCK7MmWCrn
/15w6jl2vhTLxfsmKph98BRx+vCIoDc9eKsJDaxNzdjm57wrbghZed51hdi5AupzlxAogBP5sfHF
cK4LY+AEgDUW0ATM4Xh1sTbe0++ro++R1/Dfrx7UdqLAcKgSlo9erw7dc/rflTNX8A6ZAIFiftHc
tT4o9fbxltmEN0H0g99Xl6GQ7Q9kdGtSLGym+B+hQW9/fT8bK+vH04BnP9UQTiVlX9yLbrGwIhP2
yXQM+Rz5mKZKpmpsmrup1suHO8BCxHfmsNY63EmTgcYQtQ/BqF47zavahhkMfYBwowuNh//zlVGy
dI1sfhvdOj/mdK1v9gBFjPMnoPz4NI36Z2dCn6rblGSnRuxVPjqnqgiNvWJD29nfm2+N6Ot7nXYt
R8wypMG5X8d/tpjGJ0eBETGt/+tO66fv3X3PQ5vaat5EROIgk4jV0G+RxALAg1K9G8N6AuJvFfWb
m46XevrM8fn+4bjaolIL4RmWj3PZOz+MASPN0KlM2tAKXdyYOfdh8DQuQf5BV6EvIqe3Rer7+M01
GEkJP36PB793qUjWx0x63bnGAxK3yilP8uzEG0QqoLYG4mdW+ayQbB6z0SL0rKyvren0f7cvjKlq
Eq+S9hHNW/uobdM6RPl2gC3VqRhRkCRVhR/K6s3mfsqb/m5SxrXdxmxgrza0xOrPkrNVWQv+FttX
pBWTnqH5ytCLeulW9UQ9jEXSaP7vPwwHIfb/fyz8P40HGQpjiIUm1McYCRfm/6k86hsvQEnvT0cu
dopHOpHFrYrLAneDzd8ii3QYyIORYZm0piz2aU1NOVerTopmGg5BLrnJrv9ee+3ySHFZXhfHeSnM
EMKW8Zl5483qMJ+yzG48jm4gTo45R/v/XlvS0YixjQ5NV6+vyza/bMOeagh/oWNLS33Xpsbp/3+9
nIsbXfL/phBEBAsBsLub8xgRUv9TCdsAruu6CBAWNeodbsyp8No2WYHemtoVF3fOatq2iQ24cOVp
1eTThAXHUzYsu8lrk6Hh2HCFvFbrFneD5VhseUu6cyWDUMMPMSUgzdNa8BOFI3YSKl8R6BcPQYfE
qlvq546uh+feEpsX2DswTFZ9Tp+tZvdQ+yd2wCYB7/vbCl8fv3vu4g1t8LuwhoO9Vi2ZOkWFSx4n
4qL1iVmJe1b2ePM1eaEUbImjPT9p5wqGw8Hqqhd3hCc8pYsdi9E6YkzkLFfCC6/tpNV5pIPKLUde
OiTfvlF/dLl0dsopeMIlkkNVpnufMeyx4/8d2ZWhouVvPl0yttfTIej6ljreuWPVuHvb74fE35fT
NlnNzfwwEQl3M8LmsZVeEOMnkCXIZk8pnUW8ROGnNIDD2k7/apyiT1IRFUj8wvMyMeg06yZJ/WWB
CRylRHyNr8HAQu2uo05bgpYtXCu68KIGwztNNQ+nAsMQ0ngL4byjZKJTBDUPu9HY+yHG3QUzgiP2
xq2j7Z0hhzfRODREvgYb/VUyvTgO7vJzLXBRMgoi3LDII/VqyX87Qz2eJ3LHEhyl7Jg2KDgOfi7O
pqSa8Qm4w2LI3wdmaiTCT3+LYXIf+wwoK/KjitWR77XPXEHJ0T8sJcRBTB+fDdKUdzPUH1p2Myl7
2celJwI4zOofl+aG2Y/FTO/GfMUQkHaQ8yvfLf2mMNkAHsd/DIRRHFyX7h+KRlJiN36H+ddhkUx6
M99GSSjlr046zOfTZW8JzOs1TrjQB9xHU0N1TDlek9HJvvKmva4uRpDpuP7Mov6G2PJWkVAaDyI3
jpYhpyOcwHr+SxOKKyOIGU82StDGkQFgkLMo04jaPRcQO7rfAQT1Kk3lSfmA0qNxC0q3PHgDLJ1F
QbYF2blUuUOxnF24mafSWf8IT9zW3j+JKPyH3dKAHL78UuJspyyVCc9JjPvyWzrIaucjDqwKeW2k
/9MoPbBEA/o8EBwHF12v6pOapMq97m0euic/7VqBOGfNvoHxMyHpx15uw1fC+WiNnvG8BsOp0iWe
xH99L7OPMFZK4Nn53pHOY41I7IT9f5mEIc7NLnmsfZ4mi+HASiv8z1wyJ5cqniyDvjJgzS7Otoon
glwhTxiT966jZPZWsYsmZjdMeupDPWwBPMERRkZ/8msG6Wvn74D7sP22f5glRYfOq+NU0eyaC506
OnosE9YrjccI0DeoA2EbE5kjoOptlaTw6q9VoB5qdyG+TIycUXDUVtu4zKG1c+sZcxgYOoP8V0DS
TIq+Pa2cDIzggW2NafkoV9WfvDz6WxkMcUQz5zsgO6a1HgNOs3MgT7TNWbhGFRc9qWtErD96VvFv
qrmwJfUOTi6OxEWTi1VU0T5XXCrwxZvTb6kkRnVnRbLFRXNniqlNSgNyrCXDZIiGWz152cPiFIdy
S1JbN5vbsHxXRWfvUbUlQ6Ce+iD4bHXxlQ/o/UZKrzi13KehLkw+cm33aOcgnoO4rrKZsW5f9b4T
7OoDATuM+y7hNER4yFdsOssaxrl5ry0bdMevintz9Dnfu0/lD8tBpPVH0Din2fCKa5iWf4D90pOn
dXpsZsWqLtE8hb7xNkrjZ1vWX3neuXuMVBPevj5RHa8BxjQ9kSfjL1+PD8hIA6Sjq7i1tXfUware
mLB5U7Qel7Wp47B4MuqQMj5VPA0ydqvKBL5is1RZpi9j70wXKuy3OjSiuLayjgBSFLrFPB36Sp+L
sn41Gq4rqjJmGDtYiusOcl+7pz3s49kErS1mzrqxerP6Bm9NgVnbxM+Q09sqFDbYa/o7dOBUatIK
MoQoYfU3pIGJC50WsTNA3wwa46kefNw3QoZAmklVQFl2I/y3SSYBPwogeUmXKj6kGR45OBOdfVEc
vLDagoDxFy1LUiIFDsN4BEC04HT3veEp0vPPed6KgNxBCeXXH4NZHRdMW4CFqeelGJ2d75JOPpvz
S74Z0i4dpJLeGE8VHmFKAz2ai4LpT2GTREW0Z5v5cntjgBqC753CToTEYvN3ZkHc0GsEMZzwErtk
QJKmLUhIBFTry0cvGF9KO/ppN8Stt074YHnD1Z6Mp7YFeXdyTamPCk642BtEhvVQVJm599r5sTHs
j670zm0GH4RhJiqHsrxfLGdXzP2L67gdc45IESTh9LcUb4+wD/W18a3bMlfFsSkDFrzVQX2yVrB7
gslL/8YiidhQpwhtlYH/VDT9pr3ZjOPNm+NhRAezJ9hhc8rAiClqPBv5cuqFfVwygq2n6pkMGgUy
k/0JxUEVAF3I5iaYe73HMpG/Jwvoyp9fmZwyhVIob3wdlZQt4uKoiFgR0/8Zjhmfa5lJwbm+Lz0M
zuD7bKx34x9GFOSTcJNLx8qS1YAHJMbyWAeOBES3fo2N/Rx14ChuF7ylFs/PythzPDD/qTWOEpZh
7lmvAPUcPtxpuJb6oTfyWE8rG/IA1cr0bV6o7Gc9YJjfAr/v2zS/QPdSD0Mvb+QmmKp3ThyliuS7
ap/a1e91nN8W6BU7eIiMPUuPmVe0PC/ZyinWzWQ3Mn8jnLpyd6CDHYDkyu65Mmi082A4g49lSYB8
+aJtDT+xMf8atiTdeiYLsmjWxF7Z+xrQr1iXvU42ULoIpi+6Z2ev0vGgIDkEvG8YcSTlNJuxUzXs
1bWJ/Y9HWemJQ+bYr9LUF4T+NAKUfFI4Bz0sL4VtKRgbCvg/83FBNhxyAzHlD/AxxNi8jIDW31Pd
wnby/tIAboMksmV9VSPBUyzymYna9um5UxOhMfdPkZ1eU4FJYOFn1h4mAFzOzKTt9m5ZNceF6zTH
cLC+0rrHbCHPH8pU4OYeAYK4eTPvbYqEpMsjeTFz5s5iMdh9Qnm1lvbfgDb3payrq11ZT7nBipyQ
KVyDdbwfo2lllGN9qIBxvaP0W9MYr6mktgyyrSpwwqepIWuU8d4Y+jdlljiKeITdFIHzQ2ENzji0
PHY+sIif+09QRfZFr34zM+bdSC1Gs9a/1WqcpJz7LbWiT6RrXImq+TU4KzhrHhzU4nBkwXlPRKB+
95ozBHYU/X8X2o+GTe6G2zOizskGbevnqNc/sI4Jz3l5w6r8nzXl3aGrwuWSttkBxyLv6CG/S0wb
oxVQ/3zHD72Z0VBfeNqP3LFiB0ntt4iGfxRAcZCXwd4BjY61Cd6wSSLiFd5wQrQpVB5Yr3UKTqiB
ZA5WNv9E8w464P4bu3y8BKMdnUGbx40wAkjuY8VsmSK2g+0t8keLe1AfZnJ/Z7CuYWOsSk175Skr
jixeQmzeoKpAAU+1EadSgmTY09XODRMMsbDjpsi/xjrnuFpgXlS9gh/S/3Bq4cfDTJUQantKlnsK
qT3mg+eMrQZsrVWJkxqfwVwmqKHUk640v2ET/jYCeqHe6uYzrfVL12DDr0L2ece192EOREXSfUNc
diz76oh/pHzX2CAQrqjgbWIm4DRqvCh/gpU2hftgZkC35u+LJec72IgiUQLVG0tbhGijGPE/2/0y
vyDEZppPuvcyzIx6M1PBJPlT59BsR5ifbc1nsVNXa/BZ2ynZYGp6XMr1Vacj2TeLrM8ZtEBa7SHW
PcOVSDXzbQqRuIeyTtTouy/uVKQMkf/IPpo/NEVAvDbro3ZhFywFGamyZ3DVKPGRelsOGJsHJ5H3
BB7Jblt5Y7KYEBwx7ah2fQ8CGel0b9VpSEL7eKpTw0eyKfMDW2C0Vz3btZxhlue5OVBDIlfPQ4av
JdSjSt5no3GdMQMZ0208RUpUHK15dcCKCmq5j7cpBi130hQ9Z517033TH6pezjuvKAVjhvR56Muv
YYVh1BSTAdWyfmuYyh1LPEURlH94nfHZiOwdMicbch5uvrg4VMt+T4RemIjIffSBwoAhy88yGJuD
E4rg0jadc/aCfPNL2XgBDpnnfoNkqBnzD421v9YmxvWeNTIEmrDq6+poP5dFAHCQv5qsOjFRkvaZ
WpOVIfU8+Ach0/I6pgxgFvG76RfvSlaXRaBuT6S96UM7wvzIp9qvQaSf807559berqsVy55/dS4N
haewMB9dce82FRwSo9D7sFwpp5z8Es5V/cX0rnniababdmRNphqJ3yTtGzQMiEl5dFqC9mSu6x83
h2FVm1jSpbhU2+MmSumD6Dg6lDs6SJMIOf98oKzEb9lDVODZj2z34Nu8Q2DBNiOwV7MtwrvSVsgd
2SFiojR+jcW512N3wOMu0u8imJAPKDws1j69atGC9A4SJVp96Yehu2QVFgshjMfVexo98yVYAf1o
LfPRn/Ei4VwV7dlY/sDvC+MpwLN9Cr1fJtGHO9OExjEQIZT3vbhjULJ5M5lPQxDufau7M3T+Jxwi
435wadcZtl8zWlnGz948D7torFZKNVqZqcx2kymtoyfXLU6cFF63us/9GZDT6EW8hZ2zu7T3S8Gw
HI7uRv2zkATjpJk2fw3DCK5WLf+YXSF2ptH9AZ+5LnJhVMHwdAtOv9aMRj15XwWMIe0a8hR8qI6e
2P/hDeXWSlMXrmafOB0WrFljH510PLo4ok52fehW8dEZ2dsqMYeZ2dcI0kjY9NvpTvsdpnJSpNyG
6I3E52Vymh9WVz5OY4RrZhMUiWrc/sC0qgH/4izRMcEtryHmwIYP7Z/6lFHe6NgJcNdOdcxY6xG5
IZTAHgKlc5e757mau4fFwGulyBmjK8zyFxcvFGnzEJq2wHDFK97D8O8s2Xn7jiHEkOqdm8kfUxHA
9NkII5UFawsGMLCLgjJrAIdklne3yA5wulFR7EUR0wV86nAjgRf3q+9h3WkZvPam/9JJMgAxJwaO
6EV2q6Lib6bM/rbK4hK00de84P2SB9AKFiFvc7q+VxIK6twIICs2LyvDSVQ1DOdCs06AZuGdOOrB
0nAiB1KGXSXkWXpQfSDzLKY+a2Y4DN2n6+ykT4PT41Tc0Q74eBqU23HeOFDSZhd+izunsBbzgxrg
AJUNq5TS7V+Yq61nzol9bipkXy7zk11QOearCwAfF0X6W0bexxiWER7HVGtO7uwroInYSDfbUumS
/YtVKBqwzX5TvrpMWgSkwbGjscu9idg1slFKHiThurzIzC1z7AT6Q9ia6S4kWSQhRRyKveLOlZtY
cyQdLVd9fVA4PyVr6UQQMUraPbniTy66i+/n7i4bKlhMhqzvZ0kVqdosPC0zQ/HWXCiy7fG9n8dw
V87ykdI5uEPziVo/1R+UVefWpCOgUJlOg1HnfHJ5gRlTUy8iZ9d7LbiFrmM+uSUn9wT+4dw6n5LJ
RTIT20sChejTGK07b1jhn2/neC6FSDQpqo0GsRUZlamTWdbecSD5RYZPaYQVCqNJ61IgckYq9Vm3
6+MMLp3Mq7GZJpPwju0VbEBZvDRt9c/o7TSZCw1uUKin0arDk2Rsqv8XV+e1G7mybNsvIkCf5Gt5
7+T1QqgdvUkyab/+DNa6OAe4G9hCq9W9WqoimREz5hzBsybRylkczYK117rQtRnAbdIBMHB96wMf
2dKqmoVZcpDqo7iINLgDnnotUjIdNEYCa5T2pcosIvpaUlvjfcf7kBEKoWymE1jEiTnudLfmTaou
zxuzrM1DFw+CAYIrloDVe6Z3phci4eDwxD6Z0embx6L4LivhnsUE2NANmM62XFzchjiEdFah6uI4
OnIN5gchq+t+yDfjTNNHlrE7tzQJfn8HQ58f6sJ573ROG3O0b7FvPJpE+92OkcnzozJXpdOER30W
xasxO5Mf0Ve6dXcYy2z9CoWqS91b1ndrx5IP9u2FtBwWBku9Y9AnBesLdb6x0Qwfc0BG89n3bOhw
MDMY27nhmJuAxZ5xQytaxwc5Obj9HHatxAHOzLb/8hqghr0cu1MGBHjRddom8XsEnjBZOxGJvy4L
SNvwCOK1DJnbJQujopG3EprUXnt1S587QMUvktNn5TgK3/Lww7vFImDT+0yNEYtyilO2ae+Z7p2b
MWd+6yqsELiZs+bOTve776l/eT0uKFewPTq9QBTAd2sZN17/bBdGXIpOj+yKfsJRFV/HjhptPsFB
EGsbOzBY78fQgxWPDiajgJlsn2CWss/sscX4Tt+puXOJKBOmIj0PUSp6zuBlAt5i4uTYhonVL0PE
uFWtj+amNTucT7mGPdcdXKbfE+vSbR0rcU14RTj62WOp5BS7M06pg6yG4WlbqejLniyPKan7JWz6
YE8kXzp0m7XZ5/twLM17FfrG3UYNdPvoHhu72NpWhp9sRZf/NOE0wIRLHFRKrz1oCq1dvTQS9btj
0reWulhqMjxbmVm+49n3J0Hs9wbbKV6hkfzV+77ntaZwqA0kbcP56yEu9VOsvzXvse3iwHXyiyPm
VdGq+UTwvwox1Gs79hfTgChQ+gFmO1UcOxPHTxsOmEpThuYgWpY6kssSKW9dt7RhRnpqCs5up5db
BZshMQYyOhHmCTx0mKzkVTOLzw4i0WbI7fP8f1ejCck3AT7/S2kkf5QWmsuJAVxn1O9pnKGX5S5q
FL2a7qbYoIq3UHNxnzI4dVqPpFqcsAwgo5Ybrbc4H2u8q7rgzR9Qx9JIcPHF78E8yJ0y58sV2R3r
xzV0tlrDQcteK301qeSja0cOGyaknU5wLC3UukyycJWyEQnyNU2QR+IKE27wLVpcZoBtXM7ORZRO
45JY1BV/xTsVyiHQS33jOsApel2oW8J2T9uzf8hM7zm5OAJkTppK6X+qwvxTW2xEQWq3V4Yj703c
s4kJC4CvOcHF6OubKadqadTxv6anWjLcU4p5bsn+oGhtdN1CjYWxcgmuNLZdUca7x65izwmuU9Zw
epa2qCtJutZiqiCYN/YC2awT8T104n5r1u3fPrZPZHQ/5za4iHBmt8OI/d53f9vGHWvXuGxweRMx
4CRzss/cGguCp/FDd1BkzLq7woEJd/ZgDoQyEA/09lsArF/FJQYedD4IkhaLVWufZT85fkOS/19S
yA+9Ja2aOiRlCf69pAZyC+Z9pMhuOBpTvTNk9hs1hvDhbJo1ATcudA+JLXZOpZV8aRWCb1QyHuk9
lmSJ2hJLkfbWsg/cN3/CKdgm+snHLWLF82HMPKNTNVBBgomdUIuhFvFldr9S5wfLfqqMhSZNxXM3
DpZ1tM1KJ112LQd2LZV1rM6xYxr7rAIPxbreWhUgega07ME03vPKYDIRv2h9oW2wvjGysVy6FmAk
AY70VTbBM2iNjRwaB3x6DfZD/OpN3vE+KZY69wYB1wP+LerFsfuoJTqYNtHWlt24p8AML0OATY9y
n4uhZ7EHN7NgurH2CbDVDZTQMPZvoVN9hEnyOxrFrXZCApujyZnrTJSIuag3ZTLSLD2/p/4H5NS0
NCTqU4XJk0QoPziSCayJ0Iy/C68+tANtiR8MC4sAzMIp4Pd2kpgGFwupkjrqfw9KvQxC56oLjVcb
Ju7GSIpzn/t3LfUQAvy632dOU65sI5vWKm9J4BHbFFiuFlMCopei+gXd66N37Z0uvln5rGGCZbV4
b9FAxbBBec/0eFXa4mQUw7L2vGQTFthSv5PvgqkcS2Ya2psC2E8wvvoBmAxDmhQpncCpzchgMfnW
XRZMpKoKpKNNz4fNY9gj1x7kaJmbyG9Pqja8bZPrL94cLpEyW5Ymu78CnAJMelIEB5o0opSrghHv
Bjjtn7hWPPltZMImYz40SO3uOdHnULBClYmsvVNdtKo8BlbNYK6i2HwReYoZkDZ8Qro7IZhilMR4
SsIdEoufmtQ/+JZiBvVT1NzdpE6BCPliNairT3tPmCLhneD1MpRXrxO9wItp+2LpeP4mhm03+2Ll
AkPNChHb36T8K8hy0aKrjEMZ8+9amk/gq8dWOACY6ttb0IFR7Aw2klhhu69LvSAOII/A5XDaCbxy
zfSQZuPyyKhIvZTjnVwIj/byBU/KWhfpzuum8hH5DxE6qC8t2B0r/YWijdeuwutetB2bTzR/51mU
ymUdo0y4chGZDn1QfnP1yV4aE6OEhhVQgb/Ee3YtO6Y/nRvGm4EESVtb5LFJ2gR2UVxRSWegDzSs
UXOpHt2UDE+dDx9FisNaGz8nl+s909Rn0kvjRtV5Mutx/K0FGPFYjxywu3H4S5zfQa7gUWoC8D08
P0SgKZ2B5Kg3DATN55zz84PKKwv1LGffvBc5B0Rfg90Geb8lf7Jwk/JmzgF65bT+tc6w20QK/Tto
gacWJTzLbqz2dGoN8Vi+MOTT2zNwVxUkgiK8+eyhjlEBK9z0giiAr9+zckiOw8EJ3e6Bk8Td9mZ9
souq3NoqjNfc5ehJGGm3yk0BYhL6Pemi5L2Kxv5hZPY74joRSAcxUOQ4/uIu8e4G6bwtloMK4x5u
ItmT88XOH2/HzDbMhbWX/ijOzfyhqrAPifZMNHVicDZkG5zL6jFqzrFIHcYhFumcwuy7AyIndqzW
46R4fjp/YcQT1w+atta7Jjhpo50B7onUgxGyWtbYydNExRF0M2Eenpa/2Oyba28QcmoQtXexa9ZX
Zn0sbs2ZY8ZkNYsUsEKbIQyxMqPTM4VR1RuWMbhcXAfqO28H9YAXhyVg9DD9si9x5FTIGvJscbnp
GT69lhSFvRcYw1JW6d+R9NMhr+JpQ5M/3nz6klvjWxufo+zU/IfnqBHw+d82HYvoTCt0dLIux40K
zhzDVeDj9TS6w2SDBaAOmciniHRlUh0yIQSPaahm2+p9/mMqdkvjv/2gSP6IldZttNCzXpKJiSM0
66XeR/ktNQbUiQ4OcDy0RzwMxU1gT9qr2ut3RawtBwr51pmcY2h7xbnslHUbUpdtRna0IV9ZrQWB
slPbcTKktf3yfM9bTH02S2rPjhIPF3s/hEgx3dJy0lZSWILj/yMcPPJ3EJohd+Czscr6BQk03dhj
XWxEw5oymbbi2OoY3T1Ne6l9dFUMO91byCrysOfoHQbP/EjckgMP7eCiVX7MUZpvNHJGH8EIsxfA
SPUVVuPh+a8lZuguhqzjoOqpHsPK2gIKQUYyvYY8vJg2qW0DqPJ6AWpb3dWEzTYt4uLaYced6wcH
qTj/9nU18+1G7yPpl4GXG6cAueYEvX+vxR3tq9H3Dz0ss2PoltGqyBQC6fNqx+vz72kKRMvoaqbd
qqzRYrHtzN9JsOhHhxTZmMp9QveHK+XU2Wqci/6/Zt5NG3LGP82EL6YurDcfjx7CdyA2pQirbdKy
uP7pvM1HXDP5lPawPUZu/YYvdKIwlmEp1Qq00tLFZ3i0m3xdj1580uLUvphRFK6VRQKq0ewfJSfz
ZI3tQHE3Ffy3yTSK+Zr2R617dSdWwxptKYgbUh39d2fM98KADXnG32Rb0kf6IY6nPyRTo2vhVM3R
7v3987Pnh5GtLlznvraVkW1uyjLAS150FIla75s8uk1cPsBX2GdefcTCLpYj1e5WDX604ClrAyzr
4guXLxfPIOieKt+4aAQDFh1K7GliGfwdrW3zTOqHbKNY51XgMr9T5fn5AXtYedbD15AFDbfnn3Km
lsgsfB05FFd9zuvobE1+j0N9X0nFEGKq6rOFFss4nBvm+SnxwfYw4nvZR5PUOP89xQCli256ALEr
ZLii48JFJKc90qKJqodhMmsH1amkZMZxrQfbIConnidBv6taXJTKavNXFl0sdUs3jnjl/+ZRg0Qd
YI5MIss5U6n9fT77CfbKlTZF+oqs2T1NRf6a6Xl7gXPyznWX1t23bWft1rDZLgUmw1+UbWDsMeaz
PzgR+fvUQGgIB1yhUyXSo3Byg7XGJDw8Jw8ftcOjXlHut6PHTtTZiGkZ1R9dm5CkHAw3yonjX1ie
jgEdc8L9HPkVocXe0Y9tUWaHzPI/lMbo4PmiIc4FR8fbgLW3F52npp/eN76oeuSL4dbhpu/Uj5Wi
5Iu+kl9+RC+P43BgX6bioGDQlJ0sQ6gj/r0lB4PzktRcnkE2Mi6QeKaHDPzJ6FkI4Kh73X/P3Plp
kw45JUZYfwSFXGcYg5YsCscVkrZkvUPu4SzpoHzaQfgRuMXe10gZZUP43veKxy4wllMPBPyKr+tf
U3gpqIUHhAgA+YGyTzQVahkGXnscJknJ3Bn3uh/+uokl96WLa1RElGWT6qp9IbxTZcbNmmpv4pky
Z7bryP/hgKaba9NVLYz20BhE1yT63qLPOmwDSVKcWr9iiGgOGdG6iZdd2EdPKLmuoIMgZibRqwKV
tZZR/BIbjUkU3He2dP/PPATIiF0WI/l7IxTT5r3NWv+FEVjAeNf7BuDhv0tIp2x+iJHeM44arHkF
A+zSv0pgpdfoPRqKeIPPL1xFth696LGt71t9AODBzHnhBQjzC0s5KMYjyy5GHgOPyhAM5AMag1my
LPQquCHS74Ks4MFNmvuLkpN7qORe7egGGVcmb1PfyxvJkx2LNDHjl124MSprIES2qQu/vhZh+0+o
iFMxY1cbBgRCTkrGR6aW5VoVifrRTVaOlt2h6Gx+jtAevzQHVFFCFYt7oH2YSdEdBDfAwhGjOHg+
K2fJe/9NRRz9zN+fGA3v8IxyVHH5EekY3M946ppD0gtxjuYPSSIhR7n2DVdPunMUg8507nyLcgqW
EznrUmTiT/7Grm6W1pkUTfacMHCkuigz7I6kATlkrRjV39qXeaJeu8KGFRS9yNnJDbptWKZSkzsD
7CrWfeeUurhqqyCRDGucL0el4StDw2TftsrCF4Nk9N9bEBYDT68iH871kFy1eoJdgAMXKQWhpm/j
bcv7uC1DqS8jDp5zVntHDTPnvpAfgVHtwkqzXzw0bYokf5nPf5cY1853zfhcTu54AHDyXaVlfUzL
wDmWmnHO+okRepNZB/bsmisdA+EhH4JLsbHEwHc+/zmIPIkysi0Fp1hWslSPbPAvyDRcNYmr0ndh
vemtrFf//RRNNlS750sh67dU8zGXOPlvW9v99+XaSjdaHvZv4i5irdn5flRD5xb+TvMMfROm2k1w
AqFX9uRkC49eiKqwBnhSeffcj9xFhiXynFTOZxiBEAtmokrcpd4+Vf21zaOdiff1EwF+QFAkGgiD
wFqbWY/dY4Lq0sVmefYNVtwr1ij6qtyVtf6WMhrc4Jue1uyQSjEuaAmRhy5c6ENVXOyBZIVHKOKz
UZ+TNr30xuDQfHbmAVMHRXKQe/cMuBSS65UkAy8LpvMG8NEKDre2akmA7AA66+h1urWx/F9T49j3
XMM5qSqmqMSpM35b9S8FWg9mqhrh5PkCV62ln50EykTKFsGc1yoMHOtBYO7OGdldqN3VvoOgvFRT
0FxcMyQ8JczhkNk0Xjoou10zGuAS3fgbmqa4B/bK8WhptUA1L7YP1xdGHmhTRMhd39ojrdf0z3Ol
SWdlxVetETiIRizFRE6YiOh+dMytvnmEFrhhRmJLl4HuXP7wgoRMUYoC/2BoRK9+jRirNSQFqgxT
pNd7Idd1qa9g/JjLuvOdIx7X1RMxZqq+Wz0DYqpPEkptzdnAXsB1AVZ5qXdAZqRvfbRRdJzqMcP6
gKmki7TZgDhYH12F4aOMJ1CyltwkkYScMp9pilmR5tj5p3Po2g578SCnlUHQ7qEK/9YnentOXXkG
QjEsqxBzm3et1DR8KMYIF+GwSv35qVlnuG0tZjupCMcPrYhRvpW2spF8XjEHXrMwuapGOBcLIh1H
lC+QDXKKGhvzSuZ08c6ZBGyPPoaNhUa4LYRmbI0gqndgEEkI2qSqs1YbLolRcjZ3E3ul9AyfQVD/
mJW2k2PRvU+Dae08OB1G52cHXcPH1juhPA3GrBV2+S43Uu9bn9P8WQir+JB2PrG54ZBa0iF7Uvtr
a0hqHhPcSZmTVYcckhVjAOv9We14pR3dGPfQTPekXp8/hj6Qw/svCxe2n8+/iZU4WwJ0d12ADpiY
16ZsxSV/LYyk36bQXL7TWx+Lox+VwyPwuodR58Yx7HFfjYOVbiXzA3OKrQ+97yyU92bAZ9bTI8pJ
rLXJCs9eY38/DfaRE298G7QGDCQaTo+UZPtbtr74oQDjQRRdpwBDnZxxInQTjJ4VQfLWq3/+e0ZI
ssRaZ+mgCPs6OOEAz5YscIGX16YV8iz8iMpkavYs1dZlh25O5dSsld9xO7rawW7q3520eLTL6OhQ
wOIvcjti/Gn+uwzQwA0clBJuzUsX2Dfmiq9cXeVlFC4bYkqiPCPMAaZV5kfjZ19+Kso3UokfbBT8
lzbE6TEFikXa4sXlMZLfYiP8JdMq4UCyebY+G94Wr9mh7LN+F43OTzm1pIRqLwY45YzEf+fWMqeQ
IxRdRxteCHHPsmIH5OMLUxuNntHvypJ+MA+vcKjXhLDKVxmG1wlQ2f/7+5OAYvVEPj3XvyGLeltd
B2XdsRpqI73kMWRafhM8l3e0ZQgAXevuJlcSIhX1OtMSQHAoF7h3cD2U5TSdMZ7aC18Puo+ZK8jw
0z10sHCu5cgfc2K8e3OQUfPdR2bFEldh0twNbR6yh7ABcGaLu+56D7sZdilYki+dJ8jE4s3ICuSr
P1ofciSV7dQ0uTOqarRqsX1exH6COAQW5gUF+P3ZrHIMmssSoOGO7B4m07zLdknRj8swL6ITFopt
G2ar1orrl7xGUOrKEl8Uld8w4EpqZTps7LDY2n21rYLqG/r5PrDJr+d6nOzCfNoR0rriwU4WU1md
WYAzzc49uhIqr977jdMVb7Gk0KNE1PaFHcDaWltND68XUo2TRcGCC+TicUydUhZr4u/7mRyrI6lf
XfU2fqB9LvGkXOyOrHhmZp9tvfbJwC6dALtKRPYicKttYNnr3MgJ2BsvxCFuLK6r5pMT+3gf/7Iw
63p+9GEoP102DvOPEkJeJ5mzGVGzQYhNDuC7TqOlx9g6MtbGatzabvkZtvJPUTcjTtPqQ2QMl4NM
73djFu91SZfSjMd8DNF6xQtdFjY/armeEAOHDRtZWA8Riqhg7JasCiQMVCtA5wbDUAwIcpeNLVof
SKm1O9ZIdoDRDW9sTpDSy+Ws/ENJfSG8YN7YQvKFmLLOmPleuij2AJpx5iVs98EMEJ2bEvKx65qM
UcyL0JnBV9L9dHBNLpx5XksWgndMMJTwJ4ig3gPDPg6KlqQn+2ictRKszuvS38aggq20awlcXz1Q
xXcZRkatq/6w/Tve6LV1gN9DyqibqdRsYOjcV+UXPOp9loxkR6eybt3ggjCr4l/ZbAzsawqoIGcA
WTGb23jqbOiVcfYqyXWEU1WlijOjvcik+KpgUS6TKfYwDGp/s+JvROOBmcv9FlCtVl1B+TmQcjRl
3Z5yzjGIDS/QYMGAdNki0FgCxEAoWxqaeOSO/5mgni3HhidVYGWXhHVIfRppK9MKP3wXewxBb0hk
jXsbwuQiBHZllDp3h3n9lofkEdDS1BK//BKEL49v/HUM4+KdRbl9SorXkAtKJtlbWA17Uclu63aU
5nHT3PvQ0ll/4NbUPjdLKYXvBWYBqaLHGPl7j0wAWwhabseyfo0MEHdMyLDo/wb7268MNrgRzSg2
hYlckPv2XxYLAwlzmVrX/woMimha/FBj5J7tEjNAkuV/6sz8JUNc4CpNvH3tyN/l4LA71r5nIANk
RxXTLQDXQwzEwk78I/3VuHhTvDZ+abqGBm2AxlrbzusgI++P1VyYDzAk4B9dxod0Bm6b2MezeAA2
FThMNMLZS+e1uNmo2Sa9/55vgM3w5qQ1o5N0F9byUnrunw5uVGJpzGmIWViSyUm/rMv0q2z94JjH
p6KSw9LTLB+PllgwcNcZzemhMJmQWT5ZcKZ+1jwi470F9GFH1bunfKYo9GJeR1Q5VTBRsPZt/TI2
MA1rjPlYRQGa5S1LmJwBht9MJfAeY9qxJXba4PAJ+ZaIuVh4x/tOH5d6A2sDz+NnMJKs5PG9Zo01
PlI6xaz8slJ6v0keIrdkHsaypZU+Zi/5jFegnCrBR1XRFYdfa/bZaup4fXuA/xjzEzrwrwSo4Ck1
8M90uXXxIneOkzOTLrSq2ZSy+nZKr91wJf2RI5yBihRuUO7zIOwfQIro0GaIgqgWniq+oTkTzjHy
PxMMyR130c5Nm+9Q84IFY6sfo+FRpWJxQj3dVuD1sD3hFCDSsx8BFkEVIVcUkgIJVGhtbDOu13Kq
q9uUYk3EO3/ouZuXml/LYygZL/Ya5RQ/S7wf3f5DNbxBFem1ssqcnTNecEPucHB/GbY+8AivCGd6
KzF693puPaQrrvVQ0CFBDLhMcvrd9jFKDjPtuOkk7QfezvYCacW+a5SEcAI5yYGFEiIAHs0aFJ4c
llG/xVV3n1zQGDXWdA2n9GqqPFh7GBjNtuNZiBDNrKPqV27svDWGVq7cLohPZLjDI46Fmw/jk0Mk
WU8m9YnPHHbNAc/2PCH3ebym5vFtgjsKYuqqkvFuDFjrjALNzNdQhH9SgOq1+qvRLOtBdmzZbbm3
AlLaXOnu4NO4R/gIwn+tFB/MmNjbwNxnjYWaQga+ZlUhZhjZHM9MdhmrkSTav2MrCqSOnYzaLxdu
NpRcjCBxWYFI4wYf1KbNq4NZ9YxLhuyTm+SzsXNshOx+YnRlgUARGnENNiet5gm/GrH8m5mDRZbL
8USaBhdySTgB087Nt/C8ZyAe8X2w/6IvcO4Z18oUe0gme68N3GNtU0VGmr/t++zqeHO0ptmDSVkM
sn5JWJ+8dBTupMqfaN8I+tVNcEXIfWRJ0qxJYRHMK6dPAYe4C0FtanT/mXVvseMvYSE0KzYoHcsm
dxgbXWBYuowno72g3+S2Gz32ZZTeNpQmjgqYMtPoLQezG+DljavR8+JFIEfC6fjXSg0bs2DazAZA
FfjiEtQe6ZAQ+cpvGS8o9w33ln3Ls6OpxFoPJ4aP801tk4QomRGffKQfETQveTr9GEminzUzkQ+R
n+2k2FWxdk5HbK22lxOvsIr82HjwHgs0W5n8q1pOYTcf0flyebd4ApAU1JjpgtvbhImWb0zObYPh
yco0wczqjMGWDDpPKrVgxeEpQ8w25EKGFCwiwQFqmZjOo8m7+L27IGAM+wjjbEjmJSWFB8sjaU+4
P66aEzLcnPGtz9+S4mw8w9yVeZ4Upa0MdOTnIMmgQ5j60YULtWQdCYmSIUXEdFF/DsrIsfXm7sYs
G4/rUtfOLutYGYda43ftOHgBdBYowiQI92RF7VWC4fDx/FX2v79KVePt7Mr/bh0zeQgkqgVUo4Yq
IU4fuajYYRLoxdKADUeZ7hV3+F9yNXCqvoHt9BZMguSXoSe/CJaGv2W4bTqsMY45fRGSZyeJbFK8
jNxhSdcCPEi65uEpx+UglOK3YX4BOhr++gZmV1rF+K0Ek82817WOTFW8U8PVz5uub/vJV4844nGW
FkF1QJycDlHK+nXhVUvbbZ3fmkkBaSGBPqTg3qb1en6YGvnqNMaaadd0BCysvXtypLeV1T0Ttnap
MnvHefjPaLzqEdAGHqdeOayGzqcfCVTay7R9/ySg+LoW7Cun+8wbIFt9aTSHqMAgEtVJ84CwxpKO
yvQPfaOF51ajEySsWV/Rc9dPWcCDT7h33k3slBg2w+y9jSyPWLPdXGJmg0sfpOrS7hnY9WE5fvsJ
+K7AvD17R5pZbtHOa187Yv0rMRjd1gzK7tXD6r3QBs4hSDMvhZY7a1Mr5zVACeb+3L81+C53tJxq
ZXau+cZW+PK/TyndTSnYuNUH1jkutWBcEHcX6EpTvyorz155gg07epzB0NTaJmTTa9eumExBN2E6
2QVF9zIZ81I6M7mOCXA8K4BwkEDVMd1jWCuMdIHuo/do/vn5q+eHGNUZi2TdLZ+f6rob7hMT5KfT
1Hd7mJNmeKbZIGPX9//7PZwhwBbob7eF1joEIiG7dHo5XIZCx2QtNJv6idjo/31BzV8NDDQLR1fB
5v/7wvPvpv2Lq4zh/PxEDkyf4FZg0Uii0/99QGTWjkAC//d3ZZVji0vwvmdpE1zyMQouISTus4lT
ODSH6WwrRMbRCnetxx4ckDTlhdn2UUHPWxvMRc8SLwIz4mTYsQ4o3ju6HsGJMrpl1IrolzaGe81t
Gm5msqesUbBJiteAJbBhfxG8+xc7yac95Qlw2N5/BJ+oERwxRuK8I+83e4VbcfX8tOoT/EYcOpsW
p9ssFU0zl21iLXrTlYwkJQvvDw4b2HAPwqOqSnNXl715SuqgZHZVG4QoHZ0So/k1zqQLkPrvNd/3
V6azDQYtitHr9Xl1i/HHNjW5NZ9wEaYu4Adr1a+AdzXXLkqtTVtZjr2b2uqY4QI6mg6ee5dp9LE2
HeLvlTs70Rsrveg1JEq+cSds/cNzasA/aS2fN8KQp4Ag+U+GM8N8yFmIyGJE8r1RQLaTs42ncr4c
7MQ4OWPvM6YPghe/w9XAI65YNj4KeDcU9T0P8v2TROFIdpv/hziSMUJ4YXjRLyKbdueqb3eTuklz
Za/HZ+tY4z7y42STeWm+ZhZQ7WO1H1qGY8+X9n+lOIad+JvRv8iKWO+qPfloImuhkB8IqOWvoTFs
Ile3bmVLqTqWEhCuKuxLM1kcHaFH+ytJ2Gi65a50F4/KE6pSNLDxhkpRISee2Daia+9JilHVTIiz
yUnhHHKqLNhpY7x8ftfPD/as4g4J0TzHD08Olnk6JPPwRC+FJDQWjE6SQ9PRtQYT0nGKl4OHV71r
/ZCMSsco/PlhjnKxazu9y7oRW6OJ21Vd4y4UkxOc89FyH7URboYwLalRh37zVDL03OY/PS/uwLU3
nkCbbjzx5nZ7fLniUfSqPaOnw/UbGvE15Zj38zzvLiWN1+k/qascJZlwOe4B3ZLUMSCVdmQG6hnq
ZA3TwVMVwRwva1e6KJwXHzMuyWUOKNZVbhhJui9ujHwXhmAbAIXKUxlArRxq3TgMksExVBdgXhbD
j97yvjG1j1YZvTCd9JcVh8U6HiMQVTGlDq/+cw7QNtzKxRUgKNI2DOQ3wQJwqJCWw2OTQveTPaMv
NVuITpbJm9WqWD2Mwv7pA4Md9oH5XVQd5lcnnnlVxq0nGeowiy02zhAY22aarqhrCXW4B4sURHAC
5goKp/OTBdw1zw8ednSNNOWhH/y/euKOxiot0l2bmdICEKJtPJcpKhcDP4lQxhJEh7FE2DPAmIuM
UJPIF55XEu8zinGdgyB5wd0W3bJ82tTsHMVvS0wysBv9MkJJWzjzDNRlz9gC58AKAMn4rcfpeqpI
CWKlO7px7h0sTFpAd6jMDGVRkM6SmFNXu3GaN77oaD546ih3QFIOu2oiYdkrbDlrkskdeU63tihu
LQv6nWnjAjmBZ5UvQdp2zAmq7w7Mz94yM2sHq3g1lQFeIHQfRiikKFozwwfDLgpmhSxYMby/EFHe
x4rVimwzv3OTHIB+gZ9K/L+iAkfhUk1frNjdTryUW6vwgYbqU0k8ih0WUjJodQU82WBV6sM1ltgt
YZVGhFlLOd4kyQxWDaiHr2zCfLyzmLDOhfR+udOvsPEYlzvhEnLr3qobYmSl+/ADicEzh/afbtye
arvR2X0y5OqVyqXZ+DXucs4xNEZojXhf2y0LgVnOEJ5jMlSpL/40o1Ni9qqdbZpTxLeFn4DFwDRP
ILvS9DWrlFFgjOqlUqraSkML6eFrrrdWgJNs4VFQ9E6VejF6HcJpSsAox4ZrWv8MUf64lvZjk/Xc
FMAsxKDwnpu5vOmjVmz63v+y/oe5M1muHbmi6w8ZciaQ6Ka3b3nZ8z1OECQfiUTft1/vhZLtsCRb
CnvkSakiqlRVvMRFnjx777V7rjEwvA9DQ2eWR21QaVbxoWmRxfMlfNB13kvQS29lSBMseZJveOO2
JffLEWAGJwF/4zirX+lQgotNnI9YuB8261yyAt6pnDGlQD+8GpIPoo3msxs3izgiaHMQaOgzqZ8E
AcOLWdzUATdZXeg/6WDOOz2QHolbTY57ZoJs51tuNTs584MQkxLMEfhQU6AdXUsGRlnm2ctKkrlE
9miYwXqgKwo42bDpLIRwlvc50Rq1dkGNUkZqo2/jbq8xg3YOpqrUEfsAUXIf17D34v4QJJo7Y+6d
21JhYC9mtRK0NPeGBYAlJ4SMESxzbJihzr302mmjuyVAUUy44eEVgwas9rDkvxoveselxABgcR/h
COv95IVA8tWjdmiNndDN90QhpiwEokapWt9YHwhUv2LwrV2sXoyAMz2WlEaUBIjMkR+v6XHeoO01
fFjyTasa9gv3m2T29IvydkP3PVpQurzIhBsAoXDD9o1lSLGKRDsC/178qUI80ZgVd8a0acMyWJUF
kay8Eu+Vv1SolC9OFwHiIV/LW59jb2TrGvk0Z7aw8riZTj/M+m/5NHqroRPmVrThDdRi42zNplPQ
Zx6n7k6XHdTGINxhRcQHYOfvs2sSRKz8O16haJ4L4ldGdOVVoO+miegEjxO/HHb3EqorV+9j62MA
ggWEJ7D/irN6aQx1XwRxHALy0cwrzPMugf+7Eua76INjwzcSJ3WR7RJxDVuMQ+yg1Q4Lw0E6wXMe
OnvbzbKNgXC8TbCCeyKwD0NZAqI1+cdZxo4l1hegvA9VcxY67d2svK9MkOogXUpakfu9ewrSkZu6
b1OwMAXbgCRpUbE0tJfVAN1wqynEmiga4jdzfiHZgPWgFghHTn2yzTy/ysrP6Z833VVnxeTXdB8c
irdRTt//gc20FBD9L2QmXwpTWcTYpKMs1xbqn5pFmYgAhaJKMhMVwT2OY8Wo3UiRHENnFrgqlHj4
u3Nw7hv2ebJRd0YaKTTabMdyfjpkM7XInr/wOAO1FSWdlyqfgCVMKfGDtncucWo7l2xyujMB65W7
vMcSIGs8tu78FC2Zyj4irdr2IbEOXSQ7GaEd+sgb6zCv8QF1VkY2snfJypcn0U/yjh1XfN8mx8aT
b6nE2Lqistv+D6Au55+wVcuHY5uecLGymLbr/HMXIhGpxPbZlB4LQBc8eEbLDmw8t2FBXRR+2I0o
uninsJTSAJKXbw1IFDu1fvm1SaFZUNg4jepgHdtf4yK1J77V0nbTHxhm/bPBNkQCFTkVFkzXxYwy
SJAawhnmc+Rlp5EZ/ybRqxEUzPiSnCKnK06dO/lPsfwAvAdMKkOzNggyYvR5IJ0z72u3t95qs/v+
SzQqX8MuMRm9tPU8FMVJe9aeBar+DLiDsDZvff4tJdMbpBYVi+JuzqIJGxqGgL9UO7+WzZ3ou31c
KXkXYhCqRv2Uh5DV/v1jaIt/eQwVeomwbe6hFGb5//QYCsyPIcqpdfyrUskPFHrBUtNFt9Kwmwxg
myrp57PjGs+cJJ9kj4i9VHzHmNLVzhl7b2NQHHDnwVKgNaxah306njwvp7GmBljQYuwwvQgPpsna
iQ6/YT+p0MP6hI1GZxrQUBVdbFv+aEVnTVqJ+9YjXGpBX4HcXjx5LPM8N/3Ku657CcUQbromACPI
lFhqSvSSuMs3pIvSXS+8YgUJIVgHYNhglbMsHZ3gzAoKDl0vYuBawMb//Qdo/WOrpOtLS5g8r5S1
Kf5UWf/0AXaQOEqH+esoiqD6Frb/yaYnfmNMiODHq/EUBTI65PWg9rGQPZ7FIQO+xkHXuQT2ZOeh
GhONJ8gLbA6CjlrTJBuc6QAicjSQ52iNol9nfrcfitDYjz6Vm3xWICgzVMZktg9OgLGhr4Pm5ISY
3AV3p76325uyOhz8Xure/fufWf3Lu8uWjrSFx//4OMu8f+rps9IYQERhzse0cs0jDt9tWIrhs4kg
InUVnkxtKtQvBvgC+D/IbP4s1E2y+uvLoS1sgp6ZW3RkAHMCD+8EMUy+5X7Zt845HszHkh7TO91p
ggR29i2IC++zEnySKyxYifaEry6izwfpVA8Vi5qBQSII3hJtu2e9NOuUTWZeZocnbQAMtoJH350j
QrnPUUuFSZS2467FMPT/0PH5v2/n/Ie+z//Y8Pl/6gn9/7Hjc+lR/a//o0fzXzo+777Lj/QfCj6X
v//vBZ+e9zfaOC3TtnmaTEtZ/JW/F3x64m/CdkxXKd5Njmn/z3pPS/xNcSdhSeJYDs4zj/Ly5u/1
nqbzNwv+IE+l6VDLjKT4f9PuacFI/MdXozIFzEQpBdZHoXz40Pz1r4/HKA9pA5X/pVEkLYB81Yfa
8hi0rHKfE7EkSExmzvM25RC1FxSNVRnL/hA62a0I5KNdsw625+EzkQ2DGyrwUvu9a6hc2NMpiK8d
Hxywje4SxogOCysRk5q9I9X4g0crOwnrmGJG3Y2EBlFQkNmIwJKkZgmRD4eop3pF2xoU++x9ddo2
NjLh9qCmyKP/wTuULvN61f9iCQuqS7tf9WRy+3HkrQvrRcMGczcM3LNlK0iPkPhOsRjmZv6ok3jc
DVF3i2P9rUf5lqna3rAywPR8tOSfOU8wNzv51cU5MqeNBWlFdOtoaMg6IM37tzzwWKVGcOPMGDW+
Msa1qvP3HoB71NVrc/CnV1ngnGkAL8bVmzTGH0ha2bbU1r1luPtSowzSs9QBRLH/aJP7L7GTjQ9m
dOvz11ajxjnBHSjbZzNNnpI1tSL6QDlm8BuB48DvUaIWqHCbT6wIGj98iKVf7WoY5IJJf9V2eXVu
ZfTplh0Ab3o1BXMid8rgygofm2DX3RvFIJmfTpTN90wb2tuyQruJqUTXyApezBitkX5jYlP1hpCP
PFE7E6zapnmlnnEd1ggVcDlpCODi7JBMEhqQbNW7mNCLYF4V2fKv7ZzHZnbGk9NlrM98ulDosU8J
Zs3HKSlBtl3LuVlSeOmvmFRgPxI5TFr7nYHpMXJwbKi5W8gDmApcXV/5R3VkZPHMNqZJHsSFZyEA
Smdz+hyhsMpe0Zcqe+DS6bVJUL9iH6ZM2My7VtIOkQJ3zrCKIscB5PBm490mFhFPeKmJSeaXtIle
4PsSEqxCsZFw4/PaNU5uRRFsWJ2aIb1bGkKudd2jken1DCncH0dr3Zs1tmswH7eqGx/cKeWKOUXF
1oE5sCoXB0OeuL96abHGaqN7DpxbKuii6CzrEsVNuGkagrR5jRRsUAuTUb1WBY65UuFPEWX1iVo8
jBiwFHZBeuT0N2i7pIvL59IAD+bGwu1be2Nz6gz/grLISaXqZ7ducBv5Iy4wmoVySs9Hagj6gLxk
gn7TK5tKibm5+JI7QAfuvq4SPp8O0NXgt2w1WageZI6FNPoyo6C986XaD5PMcfN7905HKWBij5+R
Q3wFVgF3NYDhGRNBuWxe/MXUWWVqZP6jXor/vKVOgRWbe2/EIBnKXv9UsXGCBd9v8Pcj1JCpWymH
VagKyYrDdFshyZpnBqgbKLNp46JSko9B64yr1t+ZbXkcvERePAyBwIjHnW/MwwG3NKXr9IGNWjYH
19sZEbACJ8ILIVplrOJhYg4ZgGQ1AMN2nkLtmXwu8bSQnE0zg1NG5kyxG9/UWIQ8+OrsP7HZju63
n/fNro2tct33Mc4hTadJzfltNeTWs5Qlec2Xu8RdQIY0upWupCsEke7QZMh2Eg+K63ziz2ZIA4+0
aoby1WgPIzSSFRk33jidCVG9bq4M5eIbbeBcD+0vycN5jFvIU0h0AeWdx0pCcer5fsT8DpN8Sa0v
2zEDvymE52w3mCE/Xg2ulPLSK4skF7kv2A1F9otcjN4B/nmyoYhAD2175OtiobfsQMnBozCSi4yN
+7xlDeCnr6SH5odhHLZy6p97JGCs4sHrlNF5Qt8XjvRDNBI4TNmmnFHiIHPMJ2swlrInL7yJsX51
0N2nYCT05gAY4+O/uNuh9HqqOECfthl9hrSyJ6NNTwWG2I3q/S3TM/YTdGFWPzbMzZjqRq3hAmZL
+2/xWmXQJnBFmxvZtt1uCDvxgpbyztPnWkxV4LnEQxMym1FitTbrIXwOoL3aS5YngAIMSiZm8pwG
jg3elBSBla9l5G7cxk620maVmjPB0553gDZOGfSggEcvx46hhh6iVexT3hrfxiRhBzZ8dHjVaWTu
aKJMwm3VUnDkBdfIkXhvNL2ykY3xCnzFeogWZCvYUybGad0b9BnBeJuG+CXN/JXbekQ3OeuWDlQw
NsQY/SUVL0svWusJ/kIAiAWNoNs7HRDCtlIs0DLjGMw13XMulS8aH/wUt+qQtywC5oS+gAJrSA+U
r+y7exm2xp5rMpwb/6hcb+1Y4I34L3uAQrWnWITDQJFxym4DQMvnMT/Tl9LdAVi8dN7eScKEdoeT
qTv7wV/6YRoHnleYg5la/mxnhtlTkQPHqFM/3pSYJ8jExYN6B0Z6ivzkPdDLJSAzDk4FT3tq3V0f
G94lOvYTkjnfJahK1GyyLTQSXr5qLyAqX+uJ94EVzc0BmywBmMbdEC0iUtqYNxUv1CQNKW0yZwFG
grJeMmYj7zjYdHdoaWu+MdPRUMW5ln9ZXDiABs1aV3ZyKwAMrKXv2JsBe7xcsKhtQc0J5erU+/R2
CVo0xsiPMahNMvQ0BZFncEh46mbvBiSEOg0D1a9StZ1DC68hiR2wXrDYSPzubZ9l1swrOhcUIggc
gFezUYSUhuQRk+3LEEbAbkQV70sicchVBXi4rmLX5j9iXnVOFffOTR+E74IXdBQ03+GyrElrdgEt
F94D/kKfXP2eUIqH0prZuyli7Vj7+O3ijPAG7padHafufnYoaWntSS/P59ptjT9lM1wVRDluv/Vr
JCx9AUhkpfoxt0+1wgxos58W47jWbLDXWAN6FDweTCkGUmWPfRGVu3Hh39U2nPPZK7+kMgFWz7N3
8RwuzQngn3WfdGxk+BZYbfU9Rbm/n8r3qh+t01LkBmMVLTO0/KsMcekObXEc81Gtaeg5CK+HtTzR
uhZi9hp72W1L8sxrhZlAIhht6tdODs0RHeohDTNetWaf78YAiM6IvlX5iDBhhlnA9bkNaeNgVlGA
mm7n9MniN1MQmSl48bcV3ayh6e6yGR+qMktccf0mHH0PW75pAIaEfuIBVMUHwvs1/TTNmGaY9ghy
xkhxnJhyasGOKVQGySjUEywlGRDtaQND0OS9bPOWTQUv3pyaDl5kh3LEYmRXFmNXCXO8aTkMJiSk
rCqbjZMXkKONF+I7cjNUkodjKXAfcDxGYX1sNHS2LljOWLPDoqT5BUciWXuBT+KLaoBjnrMkGGzs
L47ZkgqWYqvM5lH29S0anepDgtKuwEG0YDmovojwEungzJuoX4chIyWZhDoZTtwb8L3Vwy5ro+82
Yp2YOQzlrS945BLqbkOUXJ2kwZkdfXn0qEAPx2PKqLVjdxutmsj5bmNEjsGhBZhrfZ112QoYET1o
ZnYtHIfn3GmCTyquQUbZiCMTS6F1qKispx5b4rbYSFY02iReBYcNW5T3m6oOecCLFLJK9T9zvgnH
qk6wdpmxgy/EcfEPm69iIDucUnpL6CsAo9GE8hws/4W5zi74aPVNVwH7bt/fAVYQFzZDvDfyiMKC
grESiliW4uyqw5Qep4TnsJMeX9uJcLxRFDUvA/iTQW/f4ctPtj1voX0WWQ+xKRQJWR87XDIdOJlS
aXtbn0aB9Wz5MUi69MKJGmwoDEtWJnAyKjcECYeC4gKdf0nNqZA1P31RvmsFO5bjLoMAepRt9juF
tY4cRmK/Dtota/CDSf8v8B9EsCSLcljGfnaDUZk9xTCLyvS32zO+8uPhnIsJJ8n5d5AkNe1D8iNS
abGLMQuSJprPiY7hdx8mYQ2HdAZkmfn0SsbEkXWqzzgcgVVFNeHhNtkno/k9KO9YaEAuVgeINum9
rziS1JiqjlqEcVn9K/Piqg/GJ3sXFyj2NTFGMkh5sAEqh5sLdvXYUjdk3HrDBrGfT+fIWCrZ+xDe
E7+ufZYGCe45frjcGn9anT3QVkxSPTPeo2Q8zGH6WM/pTzHnEqwXsREfHECpy4e2Tu/HCWc3gAvo
PQwJ5eyuocFNTI/uPfbjz3CoIcJVVzfwxyMy7rROHffZtPr5xgbwsU/1L2+20jeVGa9EsPxnypRS
FP3SCSA9wI09xLU+0Ser2T3hVouIFJF0r3a0TELbdQ++O2znTD25MJiWBnhKtVP8sCNi77rxMFl0
7oHlMB7QzHH2hVLJujDmEoxZis+X4JsWrNCmsf72LczUcZWciBqtoevPezvkaoFYX3bg91TetDxl
/jGobFpyA0WePBenHstNaGWXOr8vfI7KyDUdkmxJuFGiyGCRn3rKro99VL3OPkKl5xY/ZTmAQBwL
7pX2tM8D3NTh5Mb7aErJJgE5ZJfhH1vnhK5MILRhaIYXwt2mqKc7u2Ukj3xBzeC0w2RN5MY2r9RB
MVwR691gxy7uxzHfU9BZELelFyFOkWob2LI4bf6o0AgecJwhwXRTfjLNgtxaT7MRZ/W5hpWyas0m
203ltE+rDiRVhHwCA/QNl2SfEH5zuDav44ZnyZRe8lZENB2GgtAib2sBJgSLXdmqEUQbKO7UNH9A
R1o7oyMDZDGZdbHHWeVjRk/8JDpD7945mYoOUR6DnwobOBV+zRVxhk6gqEo56FFzWOT9uDYw9c45
aEHqAmiqK/P3xLWwdYL43Ewx2MC2nKgJ8F5o+zhiAuZlUtDd0jgDs7cWiho7qqteK+LVf3jJpqwQ
3tORu6I7/DFYQm6ShqPB+Uu5qbuKKHKyTJPRuRqmmbrxlDwFRYN7zruY01fcicmat2EKOcq1CfGS
H5gLPMx2LHAFsHadysF6YHPcnj294KW8baKGdisX/TYklQvuJNsvp3w+lO7Fg0d/sebyHJsFPt8J
AHs40yUYKvxYVIsfODs/IK5xLYFvN5TGDq7xuqvhIYryfXacnJulOiagmF+hUocY3eMwmCkfABbH
UngDMu0NH/FLb1X+SszGb2hhdnhxZrJFxQtlOd7azerfAQQr2xk+MrtqL3FLorhxwNWkzYJPozfJ
nUGzBQ3VB7gsHYeXU4BLYmcn+oWhBl17wP/1F7VpRS3lfOqHRTOUPnv6CcgdMWB6inLqPmU/n8bG
SNcqpF0ntV4SCW4Jt95bHQ39Mad8RlN9DYjwWGdobrykifm2YcPEW68rpwxuZktgx60aRIJr1NTR
0csiasoVBUfjQmGnTvc4FyTTY+jixQxleEok12gvje+0j69V0bLhzkgH+MfXwvXnK1yr78aKXzHc
eZsoRTqneIxLM8ZQQSrjCd8bD3dYU4QdGdY+C4b3SLnramJVUnKTOwaE9LOAHI7nmI+VX3w2vG+C
ZbrImuoQyvSXN1KB5I0y3ZQRY7Gp6g64WTKca/znfMuLDaLnm2Xb/QZfF7W5DkQDI5nslVoC9hCs
LnEwkRW27H1Ue8aR7CSKcdePvAvnF3KbHVwtZM2+cR7aDv2RCQLGICXC+E/tFAFwUXG9aVtWHjHJ
6WtqxvSBVssHP0XJVAtuNwBkUoT7fACFo0G95sF479v+2UmgudSBuaXNnq/jwZb9dLI6quiGGl5i
AlQuG7LFDeEcgwJwvufMxi6a3XNe0hqYDDiFuTS2NoUPTRfX61ghxGduSFh2savGvfeSwoEcAmM+
jGiNWyOF5wtn6US22T522ehtbWFueoiQpGugTzjdaXDyeyIMHpf8pL1SzGTSwEeKprlz++xm+zMf
rgIs4pXKxSLg9ye/wbTajBP9QRH1wBgesWgnBz/X/qXvKeiukFVYqT6Q3CZArwzn8D31Q79XAZ3d
A9FSJkoyDLHfrpUB64YpBTBQUmKTL56Vm+Z0U2TpXaWT7dgM5xIN6S4aOr7a0DY2zDchQWQoAzej
orQzsMfzUA4VpIlbaQOsCbOv3GjN+64ZjwkmodOgFa+t7IFYDCimwfnIQIGeSzGClvWpU+lJiQIq
luF5zh6QRKH3sLOD45pyuzG5sMfL5GCPlF3nhb8n+KeBwSU7K8bgkGtIdW6qgZC6QFLG6Nrm7sYx
5eNQzhZg2+7V6At1KUb3Ke7dcjuxg8dtXdpbuwqH9ZKvVjFrSg5TJ5WX3uDYKBurOoyfrVXTXC6o
FKirrnwQSbNVgf5NtsA9SFwntSMHwBcZ/9cMEcbnWkjO477vgoNMsvAY6Nw/7cMhzW4e9nY3ifWT
HTHPQCItG6c49ql4U80Y72N180qaP3nQIF8BGwpJysQcPYSzwDBjf1mX5kc1uMZ9OrsHEpFQnXE/
nyrfHVfg0YxVU44DMnRN70+JM7/lbnriTXIflng1uHdTCVqbDpcAUZ77hgusJrlJoHfdWbWxjUnK
kH7GslALbzqM2sULJP0NfQbRli3dpk4zllqVfEqTcrzxa61gMxC7m8fsWg8McZjtyUvN3E87/W3N
Es6F5fyyJmUTnvfvu8DnxHsqSZ19+Z51reBNoJ+nzKiksOlqPWSAjnB6zCC6h/A9qGibA+LFDA0+
LUJwXusOl0gdxM3GMK1yBQHO2bux9Zi4zT5V83hJCDIoQbkR5tGdO0ePombeiAekr7Spfqykew66
mhkKPyRKQsYqm1diRqNyWPo7mjwIJkyiX1uN3PRI/RoDYPnJTz7svRIQlQvTfspJu5UOaerIHt9Y
ta94Allb53ybZERPX6rUIfBIckCDHIiVzr8CCGFmNLUbrob52u1Z0mVdWB60+VGzFjtkHcIG+8RX
zdvshLutvAf+t6mMCsMv6yLYlPd+RiNA1ZDrJr3gr5QMCTPkw7wtjbLdUrRHNsQK6avWc0ESAzlx
EJhMwra49KlxIdknuSfY8cGl3mMTV9lDQuyXJVYT7SLLGG4tsuy5iMxbN3XPpeXU+1xh5nOoYM6c
5uDQdGuq6Jh3+YUsIojRbjT3LWSDcFbQuYLskyhXdZ7DRa0JbAB9k78P83nc9RanV4E17OzX+i6r
G4tbbvoymkNyB0xshUPonrrn5ITs8MskysWpYhxS7JQXhdEwcspxPzStf6n8HxAYuKigWLDAoNB6
7Ho6UB15+esPeMyLQ5XLl2xcMC/9bO9skOpsNaty2yhDH01Ms15OgZzl/S5GbR/DbLraVcGY5yY+
jYAUH+q2OrVZdF+64j2mKEnUvxBlncMAPpEFM2WsAMw3hWEe2mAEAKgEVa++OkV237MS7wyIVG63
CZmk8TQntzhLyzXqFB2fJg2nSF4p/V9LCOpSJv6PFPlpzqFoQ7v5IGNRYihv/sAK6nYjtPFjx+jn
CN3iOUk2fcQumcD/e+9pmsMI6nMvork27LJ412a0gAohPLhhTXXyxWwhLBOXmcNDCjEftq/7NNb6
ofTjk995/RFWtniq3eBXQaxv65G04zVVHHJD37m6+zJ78dhYOrt1qGTCl5/8XimKGZujZRNtM6r2
t23FeHED12Ma/PhrdUtbNS7PsqoOrpR8Xel3IzjazkcR5flOOsOP3dDmbClxKNlq0QlQIFyNLrPU
Z6zZw9th8A1/94IcWE9WdQL8sy7hPmw8VqaLO/Qxtvhd8RDCDDZ9k0is7g54bklbDktrBnS+KgKy
2NaUSOrRfQwaVpiZCx56MKyNoeucUkNjiU9fMBPEBxKWLbMSxkiwLqm+suTEKurgKE3AqBhB/IRt
UqwonsaSDprhDFSBlUfQ7Ayi9J6BNcyQJSNEamdXzZkyYb3fd1lNa2GgcVsx1m/THnmpD8u7aF/r
6R7H/bU22uAQDyvpjS23AoB4xRHfbA+VzMRkD15zB6M6EnQ3OmRM4J7gC4/wLPK5HMwlKprJnEaM
aaQCcsYyt6hjKAFF23MvD8OrTB2QfxWrn1ko5JfZ/qiJc0BqhZpyH1vFq8MhcGe6+P1xTzCEEcWn
WYIvKFaUgoXY6KSQIisBPcEa73Ly0assBlUR5FxnJ3wJdWjckrl/NBYH4mhefEWvOqYv1LOJfR3p
eTwJdk87TPbeqXoL3TujMQeWNaWU1ACU7nPSDPS6YgDp65kK2cR70y0VDUnrAUtOuk8gj5QmEbbc
JfYgDmQerLXXmH9SjrOVqJlWFoyxP4dU9jYzsgZ18dtqEo+jD6HKpVVrpSiMqkqblFW297DcblmC
ceP068c+xvGPWxU/z4QkVHQzUwYWjlvrNK+ZXW+Nbnhyeco3pQrZytRP2m/bA/66x6CHcM13rJqm
H22Tn3P82MYayBDM0mM1ii64G1JQpqP5GPPxwV2tdlife+y8I3nv6l7WdPPx3Izyp9lo2VJlywWp
MclK8cS0mqJygZgQk9snlODChiZM78zNDyA0JiI3wnrbgHjVABkFM1SR1XfVxFOqPQytc1BcCp/O
I4Anj0RPxQCUwsyPdJUVrNXmc1/phznuf5Rh/BnS/Fk0knV7Wj4YcfVM/W60cmgaABdmX7P0pS5x
utq1+1MN+iKycT7AoJghv+6akZNceFfs3+c46X4bXHBWrF/f6t6kwijdxNlRzIhqiZmSuyJa7Wf9
uxzcswXdd+1XFNDmzbEuFw0MiCkEpWWP2gEBrb7oMeASmOFgyp1pw37IJyZ+6VJZr7DYX5S58Ru8
+BCDLuxOqTP07hi9r26EUA5J65TRBtIkobGje3fXuBgLU/lV9SwIxiAwV33YXlp6qT0/e7VgQkE7
oc+6i97qvOVLyj9QD/z3+B50X8RFc9DNqhv9cz9nX15arcK+srdljNSCLLqLybtYefoe5Nkfg6eV
locj56zJXtZibw/Ld+UvSO/S93EiGs2n7ClY4eFxsQgn6TYN8fA47XywE5YTrDBZUDjwTbQBBix9
azNw2yUV3xYpS1UDK2NOJdVL07sKiQl27VuWT1gjtPHI3RmPwwRfaun/y0gWrlLalCHh/cHACEy0
Y7tI152JUxveOz22SXwfGfNjk8yXcLQfLTPIN4Wrb+w7n1n87JQfd/sg2FiJd48X+6HG6QaL1XxN
Pfeut6xnfjnMI8X0x+Kx3Qo3vOihvWVxejT8DHB57Wznn3aB8gPw3TPnbyzPeqMiFCOAqh4gjTEh
yrUTCIPTwKTqwOQJh+j6bA1/BClpGREGAbHZhm8kw8DSNwTsVIgDsaUBfS7nq5ME56IRDE9JwP2d
ZU2YxpSK8qTAduz3bu52a1GbKVK381to6+D6kd7PAwjx2E4Z3adVFRTlS9HkH+Wgr3FthVvX9PqD
FSCplnCDPjI//eqsoHjwgodZm9lFTM1//0NGhHEVA0oiW6KOUL8+vUH9Bm2kdmWasKw3qZtZ7HtO
k5x6m+lTLECLoiwxeHehOnHSVRdhMowjgl36uHUurV2Wa6MVAI4T2E7NxJuWKsITlbGL6Rtgc5tM
6zpP3qKsOoJhe/QGGjz91ou3rsflhUKbfudJh2raAkpK29ZIUbH/iz1rtiqJB8s42bopZGQtoBzZ
U/uGyk6aWU971hwmi3ujwjJg7MAicKMs2/FUe+ZWefGxHSqEdDIscZSn/PITxChdVSAu5QGQzHAO
3N9lT7Va1aulowGaZX7NGvTs2B1W+ejRt9oVZ766NaepWInCtckM9QtAl+t/mwTfGJZ/kZVeXpss
2aTiGxhysG2NMgS5XjvQsZOQmt75MbCZrAz3vVEUcMxm6lwqSMe7pPJx5Zf1KyCdg5yn+U4E4y2G
orwpLMjV1QA5bUpuKsqTvRWbGIDjAhs9fh296tyEfpXI+Zkiiuv18J3W7T0tkRws3psq8wfSsfmG
rs8/Ztd9O7V/ZuTm2+5gUKrf2J5dolIiS5tfXTo+WbyECSHXK5rXm62g/IqrJbfbrk4Q0sWdVbI2
KvL6YHIBn5LpFkZds4mpisDeEWLRNgNxMkcMyWzL/2he56sEDDnOG4RFwHurLhpgmUvX4xRr73ln
nRfuUlbVz2UrHpwendm0TGvdlQ4pOOetKNpfZKPgp65bgfUnLn+kvPrULaaQCxYyzprWp4cQHjgu
egn9aR963WO7BO3L1bnllb4CI072UFJn5klwzC41VJorREWsgzgvB1TryKOKcTo5n7XThfvJBjZc
k2kQQftLGSxt6uBX2jVHu67PRuZ9O8L4U8nut/JRy0zTzzeSx5TjZZxHyWkgnrXKX5enKR88+qDG
yFqZBuf/pJ7HiC5Tw7vKSddI+fRdhFWKARJ2z+B2L7KjJpBF4E4g/5F0P3H9xuXA55Iv+592r5Nw
3xpULqkm1pDREjwn1ThxKXSpXpPqZhtU8dbJJcBS5qDb1WaY7ktfbOwk/91BNCjoOS1QQ9dF4PCz
IgGbKTBuF/gCZerZRi9N3kV9bYJsG2Z8PnGUPCMbf7Qq45ab9wsTdyN8saMFplsxAjiQk6SNPBDr
caWj5NsZy73bgZWvepSM5rFzAa3q1CL7wLoV+x3umA5hp/hKggnTN4N17o7U7c7iE+wK5e/+qjNu
5LDIefvpYQgvsZVeIMo/8rk/2nMFQ6a45aW7g0z635g7k+XIkSzL/kpK7xECQDEoRLprYfNMI2kc
NxA6Scc8z/j6PmB4ZToZke5VIrWoSAlLp5kx3AZA8fS9e89dymqK0bUf4V0duywPGQXKHdFkdlS6
q6jUMgRROaE1bcBcbZp3jjFvsdFyhhrGHmr0wbcDqs4hW7cEls/aAvFaZ+UrlCXzNEEFodCinPel
dYEuTCom881MyYFM6ARPhArXNlet7CvSnPyVGVPb2FwoVfZABIPeF2kwLoQzkcG1mmEtUiEPmPwQ
Qf0fDeArKkTubW0iw+qmssBftoNPtQ0g8E6NaNQW0yTXx7ZZKpBGm8Z4GgKUVk2V+EtnTO9INI1P
Bv3pXeCPq6Typ1nceKREuPV4ziYO0TBc3DIK957CJC8hb41qm4Ebf+HBDgK2XWFzrHGxR9T7MFAF
61FF/FkYnCbi72a6/hQDkzKjGxXGdLK9Lsgh3MSyPRdEi8RqWT8GdsFcMdGGTdkREtjnGnlGDhI8
RTygjhuuYDWfPezi27yp2Cdq0HEQdZKcWdfATFScOxaLcDlGS2HjtDOLcIQXAFc1tJRsNTaqeqfp
w4skS+zGSqO3nKptCYQGSEwavTJtvpWaQUOwhzJLazwphDtpdOJt0n1XkqRZJzAaaCFbEAAwqGsD
X0DSMtAyleIusrBzcEalMDSZo2jfBDohuF/usSBSRnpkrOhBqO7dvuUL6kni1DuiSW2QgCVBqqjE
shujG6q1m8t7Ja1t2qc7XSOEykyR1ztU561XlLd5yWlR2s33situE5t9ieTN7mO/4iOGJM6CGWMh
g7mhpeXW1vx0rVSFnCf0xPJIJfAWVP6o4mvy5aBtUNFBoCCHyoEgrOksEmz9vV1uW0+AarTHoVbL
lWqMF1kq9H6TkehjJ3n1+uQSam52kzPHyjkcr/Xhxkp6dZ4QCndVZROBnx76PnR0HRE8K5QhNHFQ
o+LcoxFgRBOQylEdJVLSZdfD//BzqA8FagwaOtetYqHRwNS9bPMcOVTBYEGAXyz4ZcLRCMKNJAR/
19bKqxJmscGUZBeSlBchd3K1RF/2DD6yg2EXUCkitEV+dqEwwfrXEkxGi9ddpT75NZTKtGHkpVfQ
bnlkLmB9Tq2eczj0vG3KZdvP46PaOAu7AVBS5oGxoE5lpGWucpEcC+IU4CfvRa3OkOlEC02Dd91Q
CypRi4mK1L4uKvErMj+c84nfEir6hGSA/btioVkYiMbKbQWn4XdX8+4xZarzXPJR+H35qAv4S95A
4EtF16FW7B1f+kMJYAWRUESmbHUl46BdgObeNETlZinLJzPTtSgOvikEbNDvDHSgXrZc8FjXcZo8
xswrtoFubJpSQ0gXfVNLYktwV86TojcRbWF6T7xyj+EoB9wIEDZMRmc/hmazs5tqnugY4HqvAv/Z
onTCjt4ukMsZRYK5qn8IAosgwmx6vYBRARii0+ix7K4cVuAVMIpX1zUZ7VZcNnABzg01scnkYYuR
GC15Rl5OpRttIgekbZhFzjyFWQ8BU/ePufPeY/JZWz7Xm0ZmwwoBoAPtxXSHDLPAiBrOjZIT74M4
lSFmA4tyA4UigXxam18HZocXCJwlmRXtaiita/CuyFU8t1w3Eh+i4XQnXa+vOenDOQlfF8uhx1aY
eMgSBkHxKWdwN2Mcw1uynF2KroH6xkJ9MLa3UDgDetrda1O+ElzAGBMEoWzv1GZ8d1PyJ0oaAq3i
vYdZx1yZrVcbMtCeNHyJU9kgaLp+D/Elem/S1loTaL3QQjb0usIq7UVXRTRi5TUxRFAq67a7ER7h
2qzWx96Wu1YnJMN/gaHGwEHRDeRKHV2UcGQES1WGjkk3OlRJT5hlMoikFKVj0XqbwTLPlK4G5UQz
b/PqrgxcFm1LXxK+aZz1kMTiMmytleJb8jYJubYncU8fgAgR6nQyl4tC7Q95SnIYSKGDoYTpbVs2
wTIaXuukBKbYIsYp+35VeSYNvERS0SvD1inDVdhJ8JB69RZr7cW2DfbaVeQsmJEsCSzwF9nYO/ha
vaXoLUbM6MGWpVWtYg67WJu2fkm9LCoDqnJkMfDJ2FXkBiTB0G2Wneq0c2aF4aofSJLiMgDhjeYD
gSk0Gn37ukWBOXRcf0sT6zuZTgS2ZgXjVDDoNXZcleKXWmCGvXnYE8fzRKG+qfmrbZqNa1qZ2XQg
KmDrbMRZatweK3Q/XJdljpy4aKm+Sw+xo15f0bahs44RdYabWsPFTnIKsdEVI+5hMCxAKAMjr5QO
eBdB/N0Non5k3GEvymSgCPNTdJACuhSCpqjVEWtHjjkLOrby0i4uOM2DXT1YBMeqFWddlG1UO7ij
D7hS0UUycM7PGXvG2NdPKtlPy5pMC3SliBpqm6HMpOtIaAqtMhSfeO7qmfASg2QEukuVBUTTda8i
Yrnhbd+3Co4DUWVkXjvQizs/BHO1tB26H2qK26sW8c6FGLoF6722Kjs/ZMkb3QB3DsxxmEeDskaX
0Ow0Vx7BersnZQptwXBRO0cB1tzQaT4jnjobfnNWUNJsdDpZtk6qdKVEyrLODPPQdFyykxiLj9nG
h9AARiSw1eGGtxlX++0uRlmCASHpTgIrbBIDEPHg/zW4hPb9QIE8kLHxkASdtswYDy17R+EPTgis
Nv/elnx1QWreAb8M57GjF3Sn6hu/JYK5B1eb+xSQWYvx0LoNI+Z3qTtFelRoZ6cRKwBwhAVErQ7D
XY7cugrZoarBxlb7aqMk2lmE9cGpasYiwEBGBEuKo17HZX4d9uptMOljcbY+amQZBnQCs6h5VnF3
Bw2KdK8kgzrv7Lum11ajodCYldg5RPdISyTca7qr3JiJuC0Ll4ZeUaM5zOviprEWrsOlwTEFYy+w
wU2B7L5G5MvIaJpp+4uqdBBLaYsxdp/CPDtUAlhP2jXhsi0xXCIstQhEqxwf9FePWEBFur22c2oi
YlLhgcDlwWXJGNuvpXfTi/SupV+PsCO80p34HLtxsU/KfR1ARhjy/tTG1Igt+K0plKWd4UE7jkzt
YcTpMCsVnDGQ3BrYX4qFoDxhCo2xO77RdP0u7vo7rkHVmt5rm0XRLmJ7lhkUeO2xr5Bs4VPWMDeM
7abtn+uE7M1grLdWU6OKMJs3N9MRkPolSVjuEgb8SWuwIuoZjghauXDonvucrQ/USIVtrHmK7YaY
F9dkcOGvMdkHdJs9Ll4wQncVy3hHr2aXZ4G1lWBD0vKOqd+mbXXOJ8aNSvZNI02uRMS2NDoyWV4a
uZFpWu+6hKsH0Q6oF+qEiq1oljLowpsA9qjqS5WTr5PLsvQhGQtwMnbsLsxGp8/VUy7obbId1Rb4
hwGE38J22dkdXUUL3WuRolVu/MKkdqHf6+Xs88so3atJbhIm21GSuPS9/bi7ogzmXK3TraHYiDUS
KLh1a28myxGyaTp5HTviALjSLLOqk6KbXJiHNxzNmG+KfsMcENUP9p25Y+jvQrsvqrZe+k0Tnpz2
Fk0LOAAQ2YSy6cxn835v+ksfRy9/HQ3AgKJr5mXmg6gIPFOst1olAVumoA3agjRZBz27DU1EIe2B
hn95UYEFol8aV6kxDT4JgmQFK3dO7IqD8O/pENVee6kaGy947R8TxzxLZAWpk2oo35h5W925UBmo
p12aLPBm3Qq81OzZxH1JosxqJOguK8tobQqwiZ3o5d5I4qt2cqu3vfvcs6dHF0+2Ie0YVPAEIg9E
dYfD2fNsJD9hrayQ7sFfh5uOyiAgiH4Mr6Zp1gYUgTPPVL9dRuSll6JChp7sGWmsI4NqIXezW5C9
MLf5pQA0Eb2YhQy9J1tRKuLsy7usdItVHjYMmdRl6tvTZBE/v6Hw0SZt9qRrOfGAZAOgVLRwiTcH
q+g4PfkA2ki9oVp/gAzhLAN2YJoK8cwH9Yf7EumNq7H19/qNYdAM7ichaGSfUnjGy67rn9AisTOI
aGum3jHLVXTybAL9hii0JrBe/Bj/ix0Q2unUqPA92nFcM6HleE1Wr2wIggQpchdpOAs9iLZ5z9wX
jFp7VzX997Jo03UhrYWJgcbKTbkhPoiZbJf7HFMSUnfRs9gXdbyJDRrZgrjORJMnmuPinONdy2sB
brFMm5WeI0nNbSRgEXMU2D8qTZgJ5E/jKZDqS1FCRGi9V4HUbecViBRKyL5w+LV3tCvfKy/MiMQF
PV+0urc2OiPfpPQpvjFLJCgDCHbBguunjOsdVtu1HWkK4eUp8TlJcMmLdNhlJt+FV9xK7C5wTuud
csmxNy+DMA0XpAaj15BLAZmRRIrgqYmTE0SG+fT/KJ1yFDypQqgnlXnBRTjvK4uN6QgICmcBxVF5
0yCRx+Pinfw1pRvFa8c+Ox7XtMaepEM/nkEnYLpO29klCU1AcvjqIc1YXaouO8Y1anzRYs1YYnQC
E1xC8wS9QREpwE5Y/fR1Mb1fSJE7i1zAV01rWGXELE0I2/os4f6Sq4KWxe2XbBPRQMaeCfg/YY+V
d92ukvLJ05xyl/bIZKzHIs8VPn4tW/mVr86GYBukTQJGfRQLPyUoozIOaN4WsvC0rZ4y/LVVlwNz
jEZgG0oEIWugcz/4Nz4xVYWK+9Aw611NvEenqZT8o1oCnxqXeIubgw+WAhJvfVE6u58nYSpmyC+f
8JZj3vHIW9NEKPemqC8uvaSNaKMjy6hFY8A3N3KEY4JDjxDLSafXuiZz+miX1FhwGCQBtymDvYid
dAO2mrl69C0wgyW2a29vaECHHPsBlMnMxleCxcx7YjLW0voxDwRIJGt0srTzCeXpzWzTj85ApEtO
5npJvLwVesGxMzIXURO7JsOwwBC5736k538SFya/sPeenf8ET1QfLt3XLB/KwPPrLz/+x3/BuPzv
fMm/dTf/bzQuy18al88v5cvre/yPbRW/pG/VJwvz9Jt/Wpg1Tf/DFo5lWI6mWbqm4kf+08KsaRru
5onyYUuqS2Fgkqe1Wft4h+0/8Ccj/eEBaVrG5Dz+YWLWzD9s/lExKqoOXJD/joXZ/mLTlxb7IhTV
ljCFlLy06fGfDMxl0XWarwzVrh7Pwt2xbXgztI45OOPqmV04dy3WyYBxGGnwtE219Luh0WnttXRb
RuVbxiBq5vU5aH73vrfuvAGAepGuAcTfsclfZGaz8Onoz9XJ6B8wcykKUzLfYd5H4tmib6xtmBBb
FiRwoRgaoJrxcrJPlL1EZUXVlrJ81/4Bb8qxxpQSvXg2m10ALGwrT61ZrfOO1Me4fhzyfFU39XNb
r2vWSQAJx14O505q6YyR/8UhzdR4N7psk5C3nET1lkHXCUD7hJ+OwQaqFipB59pIy2++DOdk61wr
bT2TmYk3DVclc8SfXO4/zqd/sCKdsyCt8YNP3vWf+S7Thy9NHfm/A1hD16ev/+cP30fTrhkk6+xM
iA6uO556/J4gTXaWTE+MgVJMZxWAKUDEyCvdAPkkfpJ5QOTfymdCwPKLeIhDJd1mmdyodAdqdsFk
zC0HFdWXqd15NmXr4MEHHJjxK+82RCU4ucgQetu78pq3Ui24DlkmDi+NxGS9uwO9TZKxWjUEZ4C8
TSBJ/eZ9f0G3fLxvjmDAWZZuOvLr+yYgtkCS7bYkSxKpWJNNY38fGa0v0woD1EjPP9cQXAZGGGM6
o5bls3muNXKmiHFlK2wWGNMIPL03jG0xuBu1mnYvRKsyIpgV1CQLqoiHogPPUimJwgyYI4eLEcNj
n8lTbPoz5UlDpvLr96V/oQFIGxoNiA/SlPFlcLp/OZmiMMXC1qvFTmrjCfT+udXVXYE+rJXOJcOJ
BEhwnevOpUO0XxBNMZHb3KheOWyrG/icRuS9ITo5edGz8EykMq3c6JG9YkO6Uxx/5aKhhEL/G8CL
/vX74HVbMBFgddhkdGvGdJz+tAjYeZZljeKRI1G++mQF5y0NBL17aOMQHh6I/A5CtcOBE5KDTMq2
6zqr2Orvg8Q5sX2xZ+OApwyWHVh8ii+jWbWedxH6w28+X/vL+TK9Tk2wlmpCGpplfXmdeIx0w+zL
cgex7763j0qeXEuJw8Vt2DspaXHPNvwxl3TfhUGbHYbcqzT623awOE3gI9eOmAuzeVRBrMLWwc/Z
PufJCEK92GB7M8CPa2r11vrGi9vIpSfzb79+Cyz1n8543gHCLqEjOWfB5dD9/ElDZpWKPaKhI/bv
LMYKHZRyCf309tC4I6YMuU/0cv3rv1P8zddrawAxdAG7R7LOf/5LgzIGKG3D563o0golXql5cROp
xMRyggSWAUsQO/7MqRFS9y4sTwT7RBumCOoe2A29jWRiAS6j0cHhOvWHEf2eCJYZU38Vtup9HHXf
9LjdMk6+JApgcvObQyswtaIbNYmXem395kQTf/sxCpvFg8XNQtn1+R3FGdtdFgdg8eTSNOGtPYqd
YGApQrFxi/i5UutLZcQnLe1uDBQMvhc8mTEFMdIN4PiRdx05zlpaxa6n5eZSWSt0V4sOtCd93KGf
jZ1lztMJuUYggT8v7jxPjZG0B0hUYuOQ+wgiKo4hLeDcRRlF63vWSkxLjsgsRPrvNm7bX3+N2t+s
LrZmaqB5cF+oOuySz2cpqHS9E2mxK82IUtfNT4ohkOXFp+rVpuRzebkzJ4BsHxCZnNTKIS1TVhw3
okZ13mVg3v76Ff3tgUXhgPeJzolAy/n5FXmhjJMa3DP7BeN7TFkthuCsJwn7YnnxjO+S/ra+jdCZ
5KFO+lBLrCxEMDISRmux9jvw9Zo5cyTt9sRdGDmftndLY5dO2FYl2rMf7UtYErcDYKUq+u8Is8na
oBv46/fxwVH7ibM2rdu2MG2KMxVejFC/fLIys0o7kg6qUIboIIQeaNo4c9+5M7Iwp19M3FYcJm+p
MwTryXXjxy5odEhGaGzo5QQuoS+EJa4rPb7KM/u91jIdytSYrZl1rnvBAahbzLbqZp8b1sFrB/j4
eDns6jlChTX3hpyWePfW2FNT0jXZ9BDb3rgBLmudVkJengurQM6n1+myGmv6ZL566kNrFigRHj3c
cuTNBPtUno1h3P3609HUv1l2bYsPiRm6hGrxFV/FQY5TpbWzHXjjQ1Xia1KEylQGtWhEBI/F0aj5
bPBJLxwgRjKzGh33tm6cVVHnOFKG8Jvwsu/S7VGHhcqpHSlipMagupcuTlE/XTXY0ZZ9are4HY2b
vG9JeRlGAuq6B1cNXsu2lguRQZpAxbweeu0KXam61ur2vjNSY21U3S6OVcJsCTpAu35WArSYovAZ
lKdMmz0UYaPnXKnMTEuto2lZ5bdIXco12tp7P0MIamcMsY2wW4Shqc9bycZ6iDdaHT3HyEvWHvu7
IfTJKG1o4poS5ZX58vGG+5q3HhmoDNOiezLJ+Vgyv7gUOvkHOZVGYDO7Z3qGnY62MdUx00JXRAsl
9Ky5RhLoLPeybOV5rkqjQoLq6x6TIQnWuWodkJzdBcii1l7QrvIJGeDiyGYGTHhUx2mD72YRREDk
65pGs42TKA0vo2H5J6bLR3I8qrVuJHfkqyD79f2namwdYk/ICrWgHCeYWphtjqG2//Uxo//NAo2i
gP2EzdaVk+tLJdRAGzZKJGW7KtD3SXtXhmAT1ejKLo7AD+jqDUujfGNHBJ2TWXjinmK6L1X7lIIF
go3/ZGESkd2jaPHkNba1YmC6G6S2VQ3ravQG1myMxVl9DJJrJSD1mob6r9+C+derplQFtDvwiIZm
k7LyeXETWhL4UUM3Ao3aOW0cgMBeiQIzUWZFwgShypi8hfTRcjxGTKuJGXHR2hUps3HNHe7IYT1D
ZJB0ywzQGfYqDF3s28jzZnZKy85Qmujcfqchilmipe9L63UankxkUUykvhZulMmF7RfGTTZ2cuET
NQ+M135EUEcTqevfzE5lrkenr4xxsTgQ9FydVzY6DE0p6de9X+0wj94GoySTMt/nZXdw5LAYiFbQ
dfP860/sK/KNFYISg06t49gG37zz5aqM7V6ty9YhnJy/xxufxzSMd75/0+vFEypdpsQ4JxdY544m
SRQzo0bRWjTWkcbbSx3170iHdn3kKDPdrQnNMR4DjWYg5/U8SQL2Xy6qff0+iSBf+tgB2c6hYGfn
ppN+50jqtzp7JyyHVALOikwUaPCa7KocG9Yn2KHz1PGes7g5qoCpYzjDZgtkNPmzS/KpSfLzpu4D
+fX5YiJ1m4mDwb4eP8HXInVE9eyC8s13qWtcAo0MmpzMHKb7RFeUUG1Thn8MpdDXpbQanwnTvQp1
2LJJM1xpVr2F54e3miEJg2ts36R2SITpMn0tS/rhZe18S7Dcr7i8956/JhLgBZH2c5OGN3Vu3fDB
58FL49DuTB4xz27H4ZLnjB3Zgb5ZY/FeTdcmF8lCU2S/q1CmU+LLWxeEQFgqLQ/Ngl/1+ZQxKmWc
LBIx0eNEbWUo/D3moXTlkOr6A9J8rzc8NPjurYo6oiBPmBzekGh7GIcdtH2Q4VgYuCR0DhLxTuCa
ibAq/Pow/UsdRd+XF2erwgAChwTmy4k9SCTjpeg7Ul7To+MV677haquOxt7WXjO1nRiMq8FzkBqK
t0ia6HfEYxllxxbszgwY9fCbQ8b6utTwiqTm0JpjW0D7/esFtq28Cg4zyRV5Y56ESXT4KE5BRQvQ
9ec5DeI5io9gIcpgHWlogNWO9SPKnevYqif0cnOgaAEMQ45IV4nXtsMn806ExZMwTHVuuDAsECiW
vglRlOsNw6V6KcZjOFrt1hDeewHSBEk6k53UMa/KSQ34FNXjU2sR7SPqm4g8n7hI5hibESMXYjn9
26oprDhPjxZe4VzFvXEkK4vsLkK6dXHC7/YAiQg2zho6ejUfSWNCvqoTB1Baz6gQ/VkCHmcQYsec
7hHo/NPH1/w/3a18CKIgf38LXv7vp/bj5y7of/wdjPHT8+mT/nhlE93w0w8IjJHXXzfv5XDzTpJ3
/TMH8b/64D/eP/4rlyF//3//5zVrUA7xXwNUkP7cdNRVjqx/z1k8kwYT5JDY3qu//NaPViWARDoB
VPIaO2lNm9qF/9mqtP5wqP1I3jZZ3di9/rNVqat/SIFSzqFZxXbMnMrnH61KAxIjPUrHsg1BoxFS
43+nWalPF5Cf1xeH49Xif4bgpWj2B2f1pz5F3LeV2RVFf3Djstl7EEAJSmViIleB69ZvECSXRs6w
qA8J8HJK0kpmivRe6frrGxL4wpvMdkm9hVJ2KhqIuqDCQJP2Yhl3cmcro/qU1C0YeaOOl45W7ltw
S0u7iNWVkQvnd5vYqbv3+d3wCRuMaFRup63559UyEq7qMofqDjpprCCrevfOq+hEtl2kvwWoQowx
9w6SAB88PIV2CAGrUPTllN9wlwORmGtioerbBn1hOXTGMQy6eMMAjjXDHb1jRJ770ZP6NRGIOhym
znpM1edM0/OHvlTt/TjAcJa1y6AFEJuJx+Oq9kV9Zp7cHdiXsKvT/zwp/+3FUftaFxLaxVFl2BRU
Qqr2V16mFxqpLHOQA3R5Q1Z/ZePanctekfUpSaonIB7KwmOsfoTanh9qqHt2rlvrQme0EjjyZWiL
t8qFT+irEnU+8Sgj7/oomML/pgDUv257qGQ4xCyOag5uU37db5vjEHUxSd0HxbrB9qvfOdi6RqeF
vOakyrzrlIyiq7HmtfoqFC084w1xLqZB55LDNDiAd4YyB8keKGE8gsxExQWSEvng9OPHDZM+Z6so
HKdpowRY6zKxHkaNgU7oi3Xqff/pdD//eWz9XJuIry2E6S0BRGWry8DBhkj8+ZDD9FJFfoUE30Cy
+qByDJHsB2pMs5V4k1lpCCY5FNPlBFNxq65j6ZvHjxst1H/86eNHXX/wkOB1BkKGIj2nADSh11hE
+nbA4GdWBQvccBFgeH1MwH1LYElh59HZ6tzl4GEO71IFAXDelRVGx8y/9hUaSCR3gsyywYPNf9c9
+UuPk7cOu9rkTDMZtwjrS69dhdzZVJlbHoziDTkSoLg4Kp50GhFxwtaPmXR6hqaVb2B/HV2UOVd+
bkJEtbjk2X2SLjMChOaeiZ7V8yH8ZIMCg8muh43i584kxxh3hN7Gm998ZdNO6dMqYaDGm1Zkw5CC
/feX181zR5KbECrF7ZCzB9Grq5B0l0UVTvw4fGRshyi0qAvIsuxM4xTXsEw5QK979sMdHNaS7eCt
NBpGDLqtra0pujYMrXybmibhk5XtXfQizQ5DTQikTv7Dtk7iAQFD7WZ7w01GKtkAI59i37UZtCuX
ALt5oVtotauwkr9ZFg0uJF/f8DTvYvLF8gA5bnr8p0U+4UMkqU1JD65pbcex1DnEQv8lH3p0+UQg
Ck/JlwpGETagmLj0aMMsHkFsB2nLqYbkPc5UEGzoqQdEQl2iNWsi5PyLwIfG9mJEYqehj6pvBoHl
9iPFGc3t5Dvx8uOY5He27Vd3uSyHtVoTBtUrbrxIFD07FHBb5tbgYwuJ9l5SawfTU5jGt1l3Hgll
m7VUnA+szoxsFAtBFFFBvz4a/rp+Th0YlcEgB8W0NH25ZjQwPLDcaf6emJOtGTb9vVVgiap8emhi
+hHed7jtwo4aMirjFXO6Zgk2r14X/NbSsWKMmQh9bMIQjwSjxcfWlno3+/ijy4Tk16/3Y5P86ehl
RyY0aVmmzhXb0L70ARQDaa6nOt0+0gtvqeEyIUysuCNWxN9CuAcv4+jRs6yeay8SLz4M7yXSME6n
LlBvnDJ+r4DxvOgE7c3QaegOaNFC6DkMI/yAAi/unz9KsLhL4as6urFuHpaSjmNTOI9G1nlzN8C1
7DkNuq8gWH7cH1bNsGET1C/1UcpHp+7ea6zY51qt9WtV1+5ys5GPmm8XK3Ru+RKTWYYgs238nZ6I
9GDFRXaICttbDFE6coByXxmzzVeE8lT0pXlb4kgr4TtfK5li3AKe8YAHjsaadqp568dRv/MUsoU5
Qs2m0e5kTg6s5sfhYycp3oNKqM+9pz95MJBfnbY85n4SfZcB6D3Xn4DM+l73s0mI1pswCv032NDK
rcEhvrHtQl97vY0nta7ueTx5/dUTlBjd86+/dd3+y2Wec49azeaqqbIf/FiMfzqHDZhodu2H4X6M
W3k02oI6pvOffafSboRdWxstrt6EXlqHf924mpluDIn2KOpL5Ww0db788qcoMX++D9VwAxfKyDbh
xFtOiVIpnfIYFLVNo5kIvnzEkwmXdLjq9Yz+6Wiod+DAwp2edf+8r7rU1TYNFfWZJpK5YILUHTCF
RqdijJS5GSjeqyXZZFnDKxgLSrAWgLKqjq8VFigsNgMjr9AmvoX0yUVPb+a7qQzYQofsqaykPUdl
pCxir6lXep2Hh9TzftxoemdjMwlJvop6e2f889GP5+FbQoJDux9KjF8tusyR27pI08fed5at5o4X
wxLxlaszVUxOaqIRIjACKRRKdTPSFg0HDRUL7gmpeUtX4eq34PJK7EzhDOtKToNFyr5l2ATDY+eX
CBFHWWNUBRCSqkKHi6VK3BhZeV2Mmr4ivTs79CGOf2B9QGtHmVyRJCDpIyn2Bao3+pjIal+MjhhO
zgJSYAAmC+TfLXqbVZOXGBM7iZNKhBUOuFLbkXrtHT5uPu5ndJXsJ4+4pSnqqlMT70bVWxKRsZA8
EfR1O1Q+kxZtZAau+k9eHb+iEByuRlHlUx+p2HYkHux//Dg9EuD5Lr3iyiyUHfJheyeMWiyoN5GG
Z0Z/8u36x02vBcOplPmdbvoFMNU20QmZ5ymItOKDFo+Lj+cm013/+lX8IAAx2AEjXNCclaqwGbf0
Ym/1NhL/aHgg6JDWYCyRVgukwewkzsLXhiOO135jAZKjgLLSx5LYnpkqU/Nb2xl74KQ0SeLsBqwV
qw/hENidH6rJGDx03nDO2GfNqkJhTQBeetPwiXZaDKUXmeHMJ6QYVJdv3hpT9FxgwRI0lNokOJ3n
xgKu0JhvQ6/3VrVLKurKzW19h9RiFjJGcltxVxdCu9jmCU+mfufJUL9U7Z+PeGbx8chH8N1/PlIG
4ZffoWlAZCBG7hWuN3Uv+uHHDW3bdI3k7/bjrn89OOgGruyPO1UvXTMT10DGtUQLh7Z9PWqjtoks
JNCG79AJnVDezOLat9E0ZxLP9gtzX/KxbBc9LajOm1gviUpUm0trUURgK0V6JwXn4Siro0mQzqmz
+eTzMUu+qTXW2AKTdoQQdg0sBAwlpvP7MBj2H0/AlBnNm9Lxr9hgIog1zK0WZlm1AIOKoAKcuoWR
myy+7lzpzjADXOF/c/r6npMmuTiDfUFJmn8Q6ukJhy8D7I6lrlErssSEl4TcoY/7qxoUuePo/W/K
x7804okYm4RHgn6ciWLo66SULBWrgRWEw6sUj2Fuf2sV13pjQLGO6zZ7RnzJSAGQpO6Xc98tdaLn
VXlqPTY4QI/iF5mrjBxK8UboG9kssFMuHZiwFSQDrqAWI39+JEA8JUULuoB7ZdodAh2t1fYl4Qz7
j/s+biof2t6vLzTW31xnHCgmtmpwmRHS+tJwHCy3VonySfdGYbvzGIv4+eMm9xVzAScyWMIh/3Ff
54/aNmbaMPt4yscD0PbaM0Xkxz2Wb1lLtxyM+eDb9gm6ibFzle6gDbE8iekmrUdEG65WoqkHieeG
HTiF6bkfT4lFoeEWYQhjDVZ3pAs9kk2t+rcf6YUJeVQSO+s5FtK7TdPRY1Pro5YykapGlW/6h7Zp
gj04oyvPszrwtOE2NCxOTWBoG9MsoiVBss16iqw8RUx1t3qsPSnMKE4iWsde2myHlnPiIwbIFS2d
YMu4iV0pTnDEjJNnMcZMysa+ssLmukaN9IwcHTRvryV3QSY6phnKb5Qlf91wInkDaMeuc6rocd58
LuYpkbRMEl+JP7fDY1tct2zOjs2UUssUEBs7AXtEMCgX1YVKmMixvvYTuICjn1/K5NJmvXPlAgY7
dXi9NL+dqL9+jUK2L1YNGfCrYtqYu9OPfaR7K8G6s1B6G+axWoZXoaPt4zo2bz9uenzUsrvNrTr8
/5ydaW+kyLZFfxESEIxfcx7tTI/l+oJc1dXMMwTDr38L+urecrpVlp5aop1pdxuTQRBxzt5rL+aU
UTHEzckrxy+qHPo07G5Wvc607uFPpxJOW+TjXz2MoWjVYSiPKJAI2zJTsLfBYxeP7S/bQkJgJoH6
CDDfIci0N7fUp1Ct+oGGBpVDXAmVKHsqPpbVolXHixqQrQ0o4C2WsC1JtP/55/to3jbcnDC1NZbp
Nr18CG8391GBumFQBj3FuUx5aegUgiGC4lVFyTwhEoe/ktGAjWxcSTfGbOK0TyT+gAip8m0x1dXm
AxbRU2cDHv7zyZmfr6bGySH6mWp+BoK5j1fT1g1yBydLIepu3QS2MyeIKoCM976EJD9njM7v6RnJ
23H+yP6YoksypPcFzv9QN40f4ElwCYUSr8/Yjmc5jARETd+w0h9FHsBlteFDDXVZtqsu8aMFJg5/
i30YSzljz0Bkzixp2IN27CNHO+qkAO/JwFub1kg2+H1MsvBbBStmgdU/OUe6DJ5zHyR/rJmHUgO6
F6dRg3Lbt895n9hHK6AHSu1RvkIkvPShKv/y3e7Rxa378ucLqE3D7bdPF4EplGRqjCqVUxoMswb0
t9V4WNS6dBVy2wEHSVBAGc6dwaqJCw/683yQMCwn+55cWZGnnioZv/FMqx41FNKP0sdacaxgrMj4
ZE8Hyh77L87xptg2nSOVXVtzaM44GtPFxw+Z6LFIZGHv7m3W59ugd87sA8WzHzXaGuZat62bNN2N
qKaGSJWPnRle22kqIWe+WikUeLfwMfAi+5hVpq9wt0UPfz7HW7nLfI4WFTRKaCSoOHMb57frKFvf
jgvMJvtmUMp9YnvaWuui6lGkWbRs9CnRxeittTBCqEbsAVvHDODBsLap8VHGoWufnYq/TEkz5zzW
LCCyYKx2PezQs6Rsc+RJTchKkJwN23jwjeTdDBzlxRAVfE+cMWctbF6ztPLgzDXI2zKLYmmWqtc/
/50UEj4PGEub25c8W1Gm3kwH0k29QaGSt69co6OLbLmb1h3FhjWEg1yHv1sBZ321EhIoUxRHNJgN
FV+TUJ690rVobTsXTUjtCTTiLsmd7G/IWQeSdKrvViUHKIudcylJQEUk44yYfA1xJEtTPRjx32J+
MR2CXrgrKWr/rBA+0uh6/wKXXl5I97xmqT9eUVQ+kIs9bP24z88+NYOFCcbq0qddTn+0jLfUh8Ur
Tav3WuyjGmI5KDrSHJDXXPrp4DlmuQ2kpixklbpQ8Sq9hDSDA1MPUnmx6ThcYGyWK8gw74awkl1b
syPTk6a+b9QeR4or+k2WlkRP8/muwLRSzs+lfe5UqkYDDrjNwBNyp9TKvZeoytUAN3ylO3xxGzf8
ZkYkroxxnOMPcpJ9T91rVXtA4zC7ynsSUZRLUQS/dKyGbwh+JZmt3nCAU5y8hm2yzIJQe8sweyEj
bP9KGnjQuZAVDiCwOXdOeae4JvAkiTGMva+uLkrVjc9lPjbNqlW0Bwrp3U6v+uQ8f0MtOxSAoeZE
EBewrkbRsKZaj2Ah+e9XPhy0f96bvrIhBVwyhCorwLyAYn61uuwXKM7zx7TKQF9HenFAja3eYXUD
x1BHI/EgdL+VqlAIsWRjS5Ow+la1Y7p0WjM96UoWf0NObmEcjCBRrhQVxmJQVfpa4s5Hz9z8ZAcJ
SwY7PXqh+odvoRhRAju4OtkIUoYylxWh+RN9Gr4qWX8UQWf+gMnNnhaN4MXIEQr2WRsA3wnkYzOO
SzWuqpOtwHqyHHa9pe4rO6kGyVI3K/e+dEp3OdqwZzpWy1dTbcWj18Gm95m8Wb+Ee83MK2ghXnWv
6sWibxPv4hudd0m18CR119sRdOodUbdD/ZwOkT71nTxAt6txms3m9ZDRgg/HPKpt++k9p+mtk6lX
u7C2CaQN6xNPjPo0dkb12+F/72WFBRAvV/JFTE+sNPL4Koq+Z9WEpJrMWv3+n5du0R8CpQ/O9VqH
/byP+7S+4pavrjasVgqB1i/6AjUcfyLK676t78X0VabZV8M1TDJK5DvWNut9IOcpSssfvVXiwDc9
9ZhJcHkevXSJI32tV3gEWrLI3qop08jX3hw/dnZNnGrrwhLZOXarPDizuKfTRXziE2iKYqMbSr/u
CymxLAXtXtG0lR0L5buE4MSKXidMRQ3zo90AvJN13b7Uqf1cuQ0QoMwHk2i06iMWQ2FbbbeUnUV6
KYHbMZuerSuHepP18bAFAFBtCK88KBY1NFjlRBKmUj5VXZ0uBKnoi7Zrom0NgYArSdqUkwebEP0L
Wra8OYq6eyZIg7TeUq+PDjluPLTuRdUMF3Rb0AuLhdqJ4pLaSJucggvF7iq6T7MQUmfvn7CFRPdi
OiQDk1fV5Ndw7IhO6MOWOKD+XgpgmKoU2j+H/70si0bHOOhqhybzujtpeMkdAJ1azfs7z6HtCeqL
9/OMTN6KFIJ0JIQ8ItQ0Kkz1pZ0IrY1NxYDUiLusHfsVdIQW9Ls5omCjWyhymHTpgPhtqBVlWWqO
crFNG8U3//0iVlnET5WeGkbn49wS++8rWeuC9oC6YMcizwPrpHJtljhFbD0lhZOAh50j1XyjBmaU
L3RuMbjRQE+bTj5Q6xQienOgdzzNB686Z/ReH01HKZ8GzVxZVQnLWeqsO3pVuvA5A+8wf6X2hntQ
pVTXIwVivzXUB43HxUGE6YQaU82D4YtoTa05OiPbIhMiqOV7y6ZdRrrxPEyF6NqhZRKEerOvG8g/
UwvJXnbsxtaYdurdMMEFCd1U7qE82zuipcBDU6a94IKEXUdwCc6KkjwNdEzgJgwXLFhYPNJQGs6J
HT/Mr9reunIRYGx72vBoeUAiscG+hnwam7ocX7zABRPUa9pb3UPcTfvePTSxTZj6qJpHJRvGY1d2
S9uq52bpSWGAr5FgBuuIR9U5BuuwGvukArgs/o6DIj+DRs7PRMW1Kzk1R5uOCRs0/YSUNcmmxwT/
kKZD+0PNBXJtvf6uABtFmmY11AngwpgJhRCLfchSRJrA4MOuYKQC91gQyEt0GcLdTO3IlumGO6/l
MIqY3C6EcIta5/nNTW3Qoh2qbScPqmZXPBhgd52JUH5MxnLcRRBYKodO71TGN331muMZ/Gf7apRl
dMap+BQbZn5VaRY+o21Yxo8Yb+v3pDGVdar1/b6hHtk0SX1C7EM90volw9Y9F5QkjQU3U3qfKPVd
BfXjQE7OS2fL6JCZdXXtESxsaDaSK58Z1RVg4CEpnSviCX/XlFRh0rHtH1T3LSHd4cFixQMZ2CbI
KiK8K+okfMo23ARebW4Ib+pXZNM2G89U9Ad05PqDIa/pBLVxpndMI9G2RYP+t1SDXRkZzyEpIJVe
oHlkHfdQVXVFSFv4l9IaMXl4Bc0rTrGp2+YARvyBjQgIHmG9gV2oNjmxsODPdOWe7IAH/KYmZDR0
whTcopM04uhQmF12MOB2DjhmXrj7lL1a4uGyG3HWUj4AIiUCTwigUqytcUr7O3LXjTtv7F99LctI
G2wbyu8cwoJ9eV1QiAsABgQd2/jpMH+VjBKjMw3Vha8h5kvMvnugfFntZRTYmwLt8krgdF+qWhFc
KoDlZjncD9MLxBnKym36cm35mbbEOzXhQbx2misrsD3DOi8q7UFrY2otbS3/SuudUVbtL1eVqMry
GBcq4JUNigowE6QFQeWs6Y12QRlsdDtdySGSS9avNtt+tV8lxpBfwU3Pfn/7LuyTYgsVaDxJNIJL
m6UWwJlRsgPs5HmMTWsd2kXwmAoUT3hNVRp5xqNnpc9N4vTfev3KjFKfpclUSRqhBhy5zTahHpgv
duICnDFtwt6s+oc1idjaIuL/TAdurbdK+l4X904Nv7vpCq6Zrf2NyK158MIpqQDz6jsPH2aiMD8b
oW5D1uSn+BgpOidMr4J1qlJU5GJ24r7OKnl1bLmugyB/EA0scJl7Py079u7mQ11S6hJu0mwCeBXk
2U+xDKbRnYlkg3VYev6L50U+LAbyPOs6YewZfXBSpkNc5/85aOAXqqgornFljYTwGrQ25EheiV0o
izZz3e+shSHD0jC+RjSC4GljMqEvDEKdPsJWliJ4BPZZL0a9QY1KH+BRBJW9r90zydn22SqEvQ5G
y1nML3VF2GctCDt87TmpYqr67NN7o/7Tmk9ZUIFPMAnJjKNK7LviyvzR3hWyqg9mqCOKFYyZ3Azi
70qWTFVIu7wTzZhfsQ79ChQZf3dJOFqmkLc0p2io4Kndtzvdr4ZvIfMF8XoVGWgjWw58Ij38XY3O
AmrLvZwqVhCtfow5K7yIPLYHjSYd8N/G+St6GAw1/qVZyHgCM7UebOQfK8+sEYKMsl8ppq4/aXE/
HktEfgurisQTrk/tkivVbv7mfLCA4Po4zB6c6QeUxL2UQP1LEcU86CXFeLeDTjc1pqaa1/SqUCNS
2voptz6bHm1jN3xvPeXbkFEk//OmcNYZ3BQR2JWj8bJM28IOcLNBt5XCcAtR2nsuh7+L0JC4HnNV
aHv+Y+8ne1sPh9cybUktT8gDykdCClzf9bJT0DMNFJoKsFO3z7boYbK5lZ3vuWhYntMMgGQeHBSa
JpTV61dJZeTslyJ9AoYuVpFrKJv5ZZcAJEyaFhvP9F2zbvyHxI+XLAF60IwELDkmEZ2BUND1Q/XT
CMCcpIvT4X/fKcrUhzoXvQR2nG4oYVlf1NznpvbtpUIxwA4a966j3YrfQylj/LaKs3f7aqGEsXGn
1eqbqEOynFIaFr0KLwRn4tkaJqWXZHfmo8//8wem3ZTNqFaYJNm6k9oFzQBqq48VlVQZYXzm+QTr
Ui+sSnz6Rf0GCchRUmcFFI2z3ygkzDP5nipZ9UUTeJbRfrgKGg9R28Q0Ygsyz2ez5G/VEpEXRko/
B649S1st1t1D6gztWjaB+p17aqHbufYDkb23TA11OBea+ZZ7w2NQDc3OTABFzf38sfdAfti/BrZM
94WC63LBDP1iiiI4zO9JiCGGa13syCc+Y2q/xMF7bCIpSCrN32AonEIj7HRDcMhkjeVZVY12t6+n
B7+Z5/6pHcoAF4tNLaz0TPYEAcYVFh+PVqoJQmcs/WdvgGAjI/UXZch3rxi0l4gFAJhYiJx//thu
PaSMGgwHOv/TucSEWOvjxzZi4heyaL19ncKKc4reWw726EPBFwUZxbZyzAVRK/D03mQx0s1M0kem
W1AiNbgJz/FZmwQsLUhuvCModtnCJAbFnJ4yxwIrioroe1HXL5ELNtd1GqIwWjM+WSS1fzEAPlUd
WVxrNsawqf2EjuembNuPCRqjvCLZBV/gihQbg8cCaUqhUiz+9gzWfp5rfWF1/FRF5HfaCGRgtDLs
tdvCe9gkkazy1ty7WVFv4yrd2xn0iFRbJWVSb4E7pl8ULv/tr6ReqTm4XEzduZVutw5Zhhb3+76u
n4FWpiu09sitywbAE9yUJ8uu9/C4vpiNP//W+RdaOPYde+rufRwkbl455miSBB6oLXbukby90hLy
yLbo76wesrVDCMTW06Pki1nl8y/WKdFaKpcZq4dp3fzi0jFrlT6wf5Bxpm3SKrLXZNMmwFpUkg5i
Rix8POhVxAV/8Zs/z2dTZjslbAy00xe348mySD/TIgShBSz3sVcPxWhRJKwy9ej3BIZOsx2eQseG
018bd2Gg/z/OwBaaIfisBfK02z++0+JOohRV8EBny3+K50zwPneoj3MxzZ0H6Cse6UiY41z76c8T
g3aji6P9geRL1/C88vC1OH78zJ2gwuZe+KRClR1hLo17dUoA+UKFQVok21BhUTMvodAbxOs2iAlR
h6ltTnI/q0/tL4bgv30e+LMYh3N7z1HNj+dj5aU+GCJR9rVeOSy60oOhYWFJicFejcSBPEisAUHo
4cwFLnMMPWRLX1yST7e7qVNSd026A8jV7Vu/iasMRt7HwtprRdyuqKySvRykFEGx+Z98AnF4rpJr
5PfRT2ywFz+HbdhWJ52tIhjWdV+W7jUoFFgSA9EXXRm3my/O8MbZMX1ormYwG9GAwXVyOz34SHvd
tJTWHrtdsE8cOPMeApqNlXRXXUnFeshsNkNkbW+VCLo4rYv+yCOn/eJSfX6soKlUUZA6hkqHT7tV
VfbcpDo2+JDCER9Zzuo8L82XriSYyc9PelsYK5lO+Ty1Uz4SrZORVlXsMZ0+lVZCRgl7uS3XK1wm
EYLKsNRW5E4YD7NKZHpVtHW0imrCaNpsyIlPDZTgWHdfdgNvmRm0r+irqhgNQBZjz7t17zCzKkNZ
m/Dg8BPJQnprj7nqgiVOv0DMcndjywOmg2kGmTpK00tWr+OKZ/di/jkzIfXNsOEcVz4ZM+YwUMIZ
Gv8dyeumc+nQWon1LMefGDnNRd43BDfUZggwSkvJg27dexIN3Xs3bpxD0IwU7YCabGxHBM9uT1qK
HpdgnaeXUZjrh5q23GJ+GaRf+XJvZwSH1aXGtQB3Pyk7xK0dgkCjJlejjMpQb0SrkKCJNSV77xrZ
mIUoHg3PJrQmCjnN8Ca7/t23QvWohBL1iupED44TyGVZiWFbVHn8ML+Hefvg64lCpEUmDjEMtY2D
M4qUDIGBNRc5dCnd08j/yPq9O0KJqrz+h5k58SsWCXLtIKgSj9IUi1nznTD88T9G9X5+iVWkPvpT
zGKUVOzVFeqRppdqD960+2ys6NqFNgU8De6EqWFeZ8QR6N6iSBK6U8OKt4AsMu094XayyDVovOLs
1iOBqE2bvNR63S5atmEYIKIcMpNZa8uiG6qrZodkMofmm9sWORXbIT/OXymhqm9bWG86eomt14E8
dOnX7GdVHJuPZZZp1nPZRu257yjL2c2UB0Gc5Za0qPIcdz5Kw3BU1zXPv34RFZq3pkNhLNXEUU9I
RlTaCnZOqpWvrkQ3EJTrb1wVPjCFxxA7it1uDZfAITTx1V0bNOpKpfW2blidbWHkmksTkO+WTIn+
YT4o8THsHHGdX8gWkzPVwmw3BKJHgkztGXjUYXIuPA2hyhpyaPJ17Tvy9Od5TZ+e878t7hl6rFMZ
u+wFsftRaPk4+bfEa7YE42jHqCdLV1S2ckVW9zOedqCFiPslrmCDwCyXbBMg07j4vVPn58P3wQQT
6dmtfdD8LDq5XSLoBij2MQqPpJBlUMwKcqOnd+bDgPVl9+eTN28eG5w86A3TAR/BDcR6cVrk/LYz
4fK3pl/K9BhZjYP5J6L5pOFKXJq9WV/qMQp2rYA3z1jZq5PkmDGxsfw6WOd2C+KOIMw4tfJXF7Ax
XRkzZ06/4nWlbdcYw3Gwa/kkYIuucVWMayOEZddl2htRbd9c2dpXfdQ10EXJe0jglt45VrSEzCmW
Wgn7j6RGAZlIUimOGrFmqMpTafrWkUkx2QyRVz21kl/FOrP+FfVL4pnpTZDhcOzzqFnaepOcyjEf
Xmx23U0xeN96lWwvB7j3uiXp5dvYkvtTFK1zT4UFNFopHrXc+Er583l5oOs6vhl1WqnhXbhdrlhg
q/PBCViu9f0Ky2PIQnH01o0TWyc5JOm+TYFXKqIrXyw35nY20i82A7d2MZe9B15kFfU+hlQmypsd
cEGBRjaYuA+a1ZLq1jPE/ncwItDUIQ8Gd2uFfbCt6WKe5kOJuT6jq4S1t3tA5gbY0EHZmVF24wkB
3YDsNCIzjKC6K3yarBY1kEPA6nOl4vEFhLjGpKFTdTPVL0bu58oCmA1MeAgB0SGgq5pG9m8jt6yI
54ltNz6wDmTL7Dc9d3cl97pBfmifJ9ldnBjvlQGeBD1YSkVwNO7nA3Ne/cV62PwkE9AR9asOT2Gq
UuCLb1eketAgje3jw2Bi32rlkL0qurWOefS/G2GlrNpc0w6Q/qr7zCMAEPcvnS4ysNeZFxVXf/oq
VJzorI500Rtc0/dRjRvJQVP9ljsJEUz58EtxlXOQdu43jU7lKgzKdq8OJUq9MkUbNh1k5fubqIZd
mLE32NRWr2zLRM/viJDViI8Yug3th/yOhDwIocGlDJ9Jve4uraeOV1XpzPuy0RbIutVrMx2sOlqj
7Uu3/oBexkSj8FQarc2tniLGK0AM6v2g0Q7uaxeblJue4hRIUxIn4xfz7L994BbLNoydCLMQ0t8M
4axtTTUvRHQwMH+v/IIlrWWExevQE2ECHtr1+xw2RF6tvJ4dGCX9nFSIrr4vKu/5z9Pmv93RqEKQ
iVGuZADO5/rb4Auazi6pjEcHtUdAKKLxoZ6qCb5t9ST4Rc5DNZjZsvGVeO9GhTw2hLZ9seYxPwk+
KVKYmkN1TeV+Nm6rkInu94Pnh/bBTluk+iTTQc4rjm6SJE/SsO/dIB2/E7bQrBo7RImNG29+HwWF
et9K4pD/21rVe50qMLiCFUJrsa1VVMQB1Oyr0nFI1ZBCkvmPqaTv+m7taaOzIQc+2wRZbq8bE8pn
oOfA7OxueNJkqh5TdheL+SWiOGWf+KOy10unOtXOXwJJ8kukd9VWoT66cTphfSua5imGaHEN+7y6
9EL8JakdZGgeSbzPLiyoOIAVNSzu7PmtQDPTS9S27jpBc4mCjR+bDxML/8+f981TkvqhzS4TswtQ
MOop893/+8eNH9UwTekcIgL7jhVV5p3Zk4LpBbV37j0lIlenf//z7/w8xlTsRjoVQ1NQumRS+TjB
ARYmUjFWrAN88G7n+AmB55G+NScJ+5hDygwrf4UoDULzJFmge/fVLv9z3ZJTYGPLPtug0/uJ+9H1
lkayHfWFEtyH5yTFo+OOA+gwoo845fyx6PHgmU27g0Fl7dWkIQE7EdrOCTVzR9MivAyYTUhVJ4pb
yuzo5r7yS/VH0qvG+jE3B5J8wyI9jaB7wiHI7+bJSbAMWRKFKLZaTqfVTYNhHxRCfaEVU4Ivxj41
MmEufACiq4ql7b7XB/UlFfgqxogYL3BQiNE2s16BW9XZq/COl+QWiiupj/T+ChWKdSLwc7CAtBLn
q+ftp9oQxaiJ9iLMCf4BT+LjZxeMrsBBNraHKnfMjU+s91mqqrOzNKQbbm0sKMv8kr0Vf6FX+zxJ
UmjXJ4G7iTuFrfa0WP1tpNaKGptZFTeH0fe3YaJdRnwmT42oIxZkUIi8zFVPJZmJgKpsqC30tIxX
mVZfbfanwfnbopjSrSbQvRoUaRw4Drd7bDsZtEAHSHsAwlIvMjD7e9OQLDDBfL66ZuaDSyAGb5ye
RZ3wXlD3yd1gUi4K6e/do59LtmAiaORlZn/35ztrLgnenJxpsveHTmizpbi9nZW+z/02iR22Qe5a
lMor9Yr0Lhvi6WFI/KXHsv04v4z7IlhVtk7n8R4HR/tkNOW2S7rhm2r4d0ZndUgvlRAKkSjuU1Xr
952JsMEjxfFqoPpaIgFUfzgO+EKSCxZO4zzOMiWzU41NRDbEP+LrFKnPYQiDLx5Tn1d9DAFIA65F
t0rl3zfDULA015vKKo+OmeXjFqeaua2xlBD3WwyvwMb3YN/tH0OemoQOJP2lGaLsWCpNuU7Z0X8v
SNccwH/sBi1yNg56z52Xu8py7sHNL0US+qs6TGDZBGShckU2UkmjvyjYZwtMD97lz5/d7UafhSwl
DOo3uqFiSP/EVcmGyHJJV6gOVGaTc5JJlOIF0iRvGC6F76q7xtT2fm0hbABkoPrucKq5RvcEsZTL
nil+/ecTmkGWHwaTzqqEFZ8Gg1bQc5nKXr/dcYamlbkbi+oAG8tYVGlj40EwrDsa/s0SQpiO7yL8
z3vzN3RANgcTH+j8s1jbSujK039BdFOwwLezxcRL8hxarI0Tj/HSSIr6vkUOf0AG8EIq5vgQjuG6
sSl3MLzIjw6M/oTM3tliCXoq27Y/6VowUNGxqQKjWCCYxT2YzBnXQgvFlRLbO4lj4XF+FTTKu2FW
PpM2Chn6YOqbo1UOkh7/6sRugcaEpKAwTknCSchxgpczt6MKacqnPnqat4Uyl/RXAmj1ktDQhaP1
7oPbZBopy5k+TUTcGQqKBqcbNYoOHGzo6h50aiKs8tdGt4KlJ1+HsHFJbaCLd06DbUtPeG5v2oHT
bPWKAEbkezGhl5Yp7+xMyF1TBz/puxkH7Kr8naqvpCD5yULBXDVcvVigXtd8NrAVVvwYp8PF9Hzt
LHWjXY5VVn7RsprrTL+NBvbTtmpiSabJR08AssDH0aCbvZ2bPPgOZLPHG4zhxQu9b6zZ42ieK6cr
XoCP3kel2166Kk8fYtmSZFsLbYV+rb6fD3muJWspo2rbEBB/xKYdrktgqmu69nQOy7o2iWsW/V6h
7LybXWcEyxHmpwfBqWqJO5gyEhP6Y5e8Sv0rq/Zww/4b0u/00oVY+ud74OZpN/3RNHityZuv63ir
bv5oow6EFpMZfXBiWe1w/8uVoRNhWzQOYYOF1t2VRlYcvNg1vrj7brZd828WaKyQyvO8peP18XLH
8cBNWRXWoaB4vGUfWz0MstlkJTAGa7S/aHDxN318rM2/z2YmJW7UVnXqjB9/n4n3wqutzAUlVlr7
HozFAW0O9Ib5S2LhDXisHGI/axZBXdN8jxFElwWbPybq+DFule+eEZGwpkCEbDVl3CfJEJ8Syxcs
sKfCHhSiUyFMer1kmz3ZNRHqYV6bv0iBUys/+KX5tVykRW48wtAaNwlywD3GwALI9Dcn1Ys3zUVb
yve6tZlSSTA1aa1dSmCLUK2SS0P35Ji4drGuMrP6npHC0Q4Zxt4RDCMoQReSftBipBTkFJJIR0Vz
P/9AXkHpLwjZ2TU4h4zGw7xUV5Tlik77gdKHkvCQfHeDaMeaVLwN7MHUHlWqa3vvRV73u8JuX5sK
Vq1Ryw3FnCbchab1TOqAJH17JP0xj6yjzZIAKKZ/4cz6l2yQi8bped7mXnSoLLUCiRIPBKn4Cm1o
0z05omtB3JJUXIoweCxDfLZhDJpi7vZ4XpLdm33SXK1JfOmnLlKINHSvpeoOFzvUbMg3w5VECf2J
mI7hie3lZOpZjpp/QdMf3c/fknHvwmA2/K9G1OfiIcIAOsKgt3R4dbfdy9bCJYFFyqFhhIZqSN3r
UBGk0lfZEeDRm5d7YhOiqEN/Vr3FVhusZhdbXaVvf76Hb9cK09BmkSD4B+ARrb2bm9jTSRUjS8g9
VE66sj3PXrK6jb5VpvcWJgr6z0xzgC5TYwgAYiTC9Qi/NAyyQxxvmVNlXBVsgmCj9+8tpZJ7yNyk
UHLKP6JMP8Rqu9MUe9WajChQM0TUuuEbLgh1U0aF+kW5awbLfZyGMUBCWiD6UoXucmvzKUTQQMhp
6yMWnczGQqA7/wjPZ815bPqvjV1bO1iCrHSIFLgzQuR683va2Im7xo5I/Ybh95wypyw0Z59Xz6NI
iSD0o/5FjN5e8Ji5DrnbvyRU70PxXI0PSIHsf2zkokN5XlvjeN94xHihoj9Gah7dKVr7c5YYWr0o
QVqKFfnACunSOhk4uMvIqTBQ+kdhor5TMl9Y/nRDV85biCtx0wUZ0YKdUz/40cBGQssU7v8+eKTg
btaheJhfhD3pqkA4q/X8cj54PBVGHSOoavp4DmODmpGRr+d7ZD5ohEUpnbXUdd/Z9x3Fyj+Pr8+o
OYf2KEUTyuSTDfB2ZxIp3qCSRVggjTdSsCBmWqwdZElxU18guv3nAFuyw0AkMY+5EBLoLUjlEk8H
LUbgW2tfLJFvd9kMe3YpiJPITLTopN0WwCWJwBSS8+pYhVLfNS2hh00Zpdd2ZIMZZrVzSSJE01nt
NfvAjqAs0iSVXzzGYH992C7NZ2FPsY00JC022zc9BPpZQVVrsjyGygSnCSr9V5OOpJaqVsWWmuCa
zeBlT6QAe/cFqU8voYiXeeElT0ADs6eiD0F7AEn44jP71LKl0IZeSQDpBodDr//j4053MfK4cKoO
2kb4XfVOaNUp7Tz30rYB6N/Kze6hTsesK2qg6LNu9avSy+cdLecAGczRp+FDOWJ6JP+2vu5Zbghz
iJOD0TsmArrO26paVF/DCreKgtMQRZO2HfvIeDCkqh3hHP4Er+wezaEmkOGLK3LzQbH9oPTIOocV
D+U3Vtcfz8YyqS8SMslTwqjhROR9uJZTL8fEB5+6lPx2PYrs60xYg05YsOoMpjyktsCva/vyi/Wm
8akyNe2FXLaxKlsXROQ3C6BODnYUR0l6iErZXNyqsxdlg7CV6N/xydOhiFR18MbuhcLRWFZ4Sqh8
BCLfV3CpnsiCx5+hkXk+vxyi2OEJ7xPIPX2XnSLrxgrFjjAgPuYieet74m+bxnjsWrrBikq65pAk
6Rs+d3DqMuiOmVug+1VFvibGxz8OoP+P81chQmu6YyJeR4oT3LVwBwJppax3hgCnjAyXeiOyrWzJ
udfwtj3UWiE21Si74+CU+Rcf5M1CbvocJ+QlWkBbA3J9Wzx1FGq2VWVmB0eAy83Qgi1GRVQ4EXKf
0hMj7c8D57ZLOP1CugLcSZgIaQHdrhztwlBcIyzZJvqQRzxPL68D1xaIrar9jJx+JaIh+16dTDUS
+AfTNLivk5F4rCa768pyq5qyXak5hdy0SeWxJ5t26fh9T13JHh57br84Sx67oS2/OPPbuWk+c4Bb
JmkDms5Qu7kBC0PWkZNW+SEpup/zcCJFj/gTJXuN0GgsfCY2Lp55SPBaPOep6qy1XHNP0M5SRiTZ
PJ7ufPGA/5cywFziosTGo4Q1y1Qc/21WcAOkMEjoSKTvCGkwCoyvLITXDlj+bVaXAL0ci+VKLbxr
YfriCLLlQQ+68TXBc7EUYFa/GFCfncWQIG0CL1SWTnD4b0t+Zqy0IROTsW+cQhwlRMO7Si1XHoL8
0/yqIcpqmbeFcfBjGmf5OMBrnL/Si3Wn09on2SuuTgRaZhsk0jlrJDb+Y5t99ZF+du8yGCeDMe1I
1nooEj9ePd1zoPcEZXEYY2SRnnwexyz8TqZ3t616y9/+H2Fnthynsm3RLyKCnuS1+l5VUlmNXwhL
lumSvufr7wD7HO/tc2PvFwKSki1VUZC51pxjzodORF8lziKiDmprmUUViXWjQOOejBDd9dA88qg6
mm3d3gm7ZgpiWxjhAJ5kdlI8RK23m3ubOitd6sKbqrf7L2FovZRq7XHFV4+DDqQLTXyFMxyTzT9/
4f7nxsjHMZH9kIXQnDf/VBslDtzwWGvNvVcHPvrmsj8yDxDLyMlTGOnqeOZ9/jfEiPvn/4oCC0cn
K0OUYPynf9bsW73vS+kG1jHuAxOfx7CapGFflSyx15pTJSwZZfpCzLDbraAm8563uDcUt1F+vudZ
sioztXsrxnzYuUoabXKKQvQ0o2KBxbg+KYgNQG6xF8sBVIkZ1Kt5TC1bbtTzmaQYmlPUqUhjo8g4
Cse7S0eprzyfnS9++2aSDPximwO1Gt6kRSB0ubJYUB2rRFVWrZxgOUEtXujg39Kcfj4KYvexljah
5gx7YW+gMiM42EHXevS6ARNjY4+bUrX7g+qG3iWABoB6RPrfYB6ux97uvnhSe5d+axz1DD+z0Fql
WPw+JnBnWqgab1XXNBcmZeSXmlZ9iYwkXMRCdbe/T4jcUVf4TFIQbvkjiezyR1yiqq+zIFxEFrX1
rix/IJC86Z27MlI6chMqIvLlK9QnHEnYeU5j5lk/xyXj8r/jDVGGP5XB0+tbyzNW/3xdUhb8U72I
CgCtnmGjntQsF3Td3799BSRVmWNBOdrJyzgC8PfMRHuwg+IFwrOCv8JRH36PN9rXOMz6Y64Gmyau
zDMyQuMsg9D8ubFCgiB61cy2aZGQwTyfmV9Yh8PKqnwCVw3P2Yemb698b2h5uIhkUzfinCNWeQ+9
Cs19I6qbmjg9dTQ6fUkf9W+YsVYhwvb3UNpwkE2mOiLop5Bfo4ZtWZk8kwbrPrSU6t0atkdXCeVU
tOITaYh2d4ZloajJvZgOVN29q7QBPXoxv390pMe1BeTlrNpKse6OpRiHQpIOOx8WeUJUc5Rd5/8G
uzK5BaRlXkPC7dKs9z4bxfiKn8l8juHGrFWpvNBVorWpkcmrapT3o7KItsKN5E9oLJZ99UTSm3bS
qc40QEj3Rj2cBFoV6TDb7+SvHUaEXqwxC/jNvpN9ympFvsSOZ4BcwR5m6iOhj2mI0KDqnGRHfz0A
1Tadx2Ga0QP49WpnejXEDG/jBUVLwn2Vb4tWNfaTUegax3hI4YooKyxc5VJgB75kdn+EA6A/xj6X
ahBU44o40YKCPYfziSL8sMuuuM0jo1ko24Ei4nI+pPOsPbZu+w3YgLvoew04JdxWWOp2+mszuohp
Su/4xzgr+ReoTsP+9ziqSG8jyRQVsk1ZkebkkAU+3zg//O45bYz4nxqM2UG4Bq1I2geK5EXof4ZN
Sp5PFJuPqp9dZvlYTcDTNomJMxmm3knjDH95VUI332m74NEY9Rb9jU/ENPaMA7qInsJ1ql/GXN8o
XYmHaxi/pqNp/iAZ8bEd3C8xotJ9Y1fdyewGcyFVO13XadSdQPxG4D39UJ4qWm5GmxSLAHHTR9VU
+Kx15Rnjv7EZNbXbh0ItHudX2Jm79DPnJZyid0ecOI9ONQE+lcbexJUa4a9R8i+0tqKTRbFgkwEP
240EH2aJ7/zwCbIPsNrNO/8dmXfm1wBL+ozGXU4Rr1r3h6bFVlgnSn+VI1TwlBieVYf5oCAXuRB7
nwRQx9Xdr2Hn2NzYh/hetl2+Vq1wr9A03dYJVDKMnegOlZBA4P8e0nIsjrIgpD5oie8eUitdqKps
j/RDvSfXqZ1NXZUGuW/Se/IVA6KT0Z5TTdbHaQF/9CLdpZOfhCfNsfo9pDeCcI3wK9Uy6x4baBSD
EnerFth3L4vrHZxNVmKD/5pYanCajZx5MsiLatcHo7Paa6S4Z9UG/M9B/iiRYz8y0+lWlGYS6tQc
zieqtj8HwmnOWu+nD6rWbgzelHtjNZTsmCcc50OvH2qcBam97due/KZGtNEybxPzwj3z0EjFxogV
HuscFfasYbJ8zz7VEpxu2RbdpkqBC1fpqRX1+K1U3aVac0l6iSy2cYw7d/73igResc+zfGnjVXqk
7JVsIeXqB1Ux87Mnsmo9emn3JUqdeMH1Z0I7Xw1NVP3gg/oeWzK59HQ3lkKkN+Z5Fawl4EbGUHnr
MU3LV7VAQttmrntpYU7cZd9s5nEj85q9m/FFqrR4X5fFsB0SULQpAMwBTsWoL6UVUjQKSohaQikt
IuurI/rB4DDDiOeheS/NXyrCSp9COpKQYVvjFZQqCZxQr74pqnwE1J58Wng2S+GBRfCKc0OE9Y5C
MTXGIYyOfa+CSpv2zL78tUHRsumNmBRBMgPUUKRnuhvVrWJCfTVRnFr+iQCf4Jp0unO1zEBc9dH7
ygSgPcQexoR6MMxVpHvGMiic/ENtCIp2rQ+gSw35hq23Z/4O8U7xQ0h1Qx4e9cJPnpOqXae+ab51
uYKf1qi7re3mJnRRj3A+r3zBC5AfhAO3zXWl9hB5oPuLJHgPlXgbdWgU9dTFbGhmzrkGRHcuKrkn
uSE5d16aLQmSal5ZPn9aXeR82G2xddSclLQ229WG5vgkTysnEnvC99Y08DEqrv2sdlS+kyZIHu0A
nVfjeuFlGO16x8wGlJds9nOPLM60Qwkq46ZP2kkRDz+PWm1QTmHRQh8otfIWWQMPhyox1/NhGJWf
eU0KlDaW9i0r23vsaPbroNv9FJxSbktSel6dKj7TpkieRNuHD2NKOdwFTwIHsv+elS9DrMkfWWvz
KNCtZyYzFBU1pI2DkWQHpVCbbSPQXxLKAt7aqq1jFKEPXCRZUG5xADgPvsSiBxf6aci64qkK/XBJ
8yLcz2N1XJD/GjifIdHuJHib2ptbpsNpfq1slHaHObNazofzDwRxthqwpV1tsyX3r4zhz9hLkO3g
HodooM43OB8wOL43GMxfNXf67qiu8mTkqlipZMsgm1Pjrdvj3qp03hvKPweRlsF5xPew9SSCkbpH
Dlfgiy4nP5sStdUt8o1bUw9wEGJiLKVl7fBJxBdaC8U2T4nynf3lKJsb+M1OAAYau/lsh/Osnkgu
4zscDpsCyZs1foyyMb46QVZunKYed25UcT8YlXSJYugMUqb+rJ3iBNAmfYuzElCO6BDp2PUw0QSn
6Tcbx4OCqYu43AcybK5A3Z4GLRm3XaDGvKFujFA4kT/39Kw0VyOxoetKTYwLkdOgGAqte7fqV8oM
c/oh3ObqIIdcACOqfWuH6R9HA/2htI7fdcs7xPjhAqJ6dqgxuZGI3Lxlelx/FbntLDqWK/cKs+k6
Hz9cCt/bym2Lx7pAA++8IKsqHueB1rdYhNQZbPZpbD6heGOJJHsU2/kwbtPyUe/MBZoU/kx30wlf
vNriZPS1/tpD9t07Cj4cDMrmm6aFKNtj2Ntj05B5g8ZdT9PiavI8XQyOotISbXpqbMj7+iG8FoDk
b26WuHdv5GMseOMTk3fAVkcbQpd1SiZyy4xvUUTc7bX2pQlDjSYwG6iZpLcv8MpbN8nz6DbFsqx7
utOYgv4z5uVcH5CHJ1yQeUxkkpyYQumExpP7KuT4kRlO8wlMmlTxsmElQ/48Ss3wFjRwirDWy/Vv
Kb1nBfyH2Nmf3MhPjoYeMGekO1+PHsl5YSzozpYRMArSMh4JUCsOTUfslheo4R7jhHepjVhd4eG3
nxNhfq9E3v4wXhOZmT/8xPoGvDF/8bhlrqQRFA9mhNZKSBD0euX6dCLVFhdy7G6JvrbwPOLWnsk6
JmGWth/+PFDJlVskdoGBfozWY5xCfJ82RdCoD72ymUfy0VEvGNsRZjc9ce2BcRASWICLq5wKRSif
aC0r3DOs6Bv6vGOuGJLPT6gkBQ7+d8TDP3Jc8ktj0OzdqNBCiUl0WxWd3m/nw6xorHXmwqLxDK38
UtS92PSKKNZtF1Zf8slEEtYIGOezoqeMZHQtNwAsukTlunJfBqZ+ZkEIdkQm/lOSYjDg4Zu8eb58
sUJs7KnM7VXGhJLbeVbwJBcdU/qEqZ8LEiIairPhD8lHbVassOFbPzaEuncaSXN6Gronw/OnDmRr
ilM7bdArKiu+1zkekxgyUUsHnu8c07ex1M6Y+7+45DOcBejhhed01rOqx96uCPQaRXSiLlFHuMfM
x95uBjF0myLMHsCJIXsyjeHr7xOJX2cPNjEc5LVxQlI8+fMnfp8QbdMRnGT8+okKFulOLWTEHajx
H+IetgXLg24pW8t/6FvTNxc2bBPYS92+z2P/wTJ0bzNQPl+W6ABPFMqIfQw9nhtDP+5aLIiERDHb
MT1rp00iTs+hqjXvzZuoewWjTPAN8xWRTvBdjH/pshyH4sFImRSBnr06ceasVH0I14mOz2reDNr4
n73YZhkQj0CxGkAe4GnhFb9YLg8Kx8S47jX6Q1wS6+VqfGdyi9i7KZgAr6138WxQn7Sqz9o0Jy2Z
Gi1rG5jNpEK8d5EVbOKxddbzIYaVYg9vs1nOLyZ5WaV1VpRbpwrDbWNjw2cKX1gHu8zDreLQfSdo
xOxWlsASB9uYaDY7hTkxbTKQqHHQt0fYnL+GEh/qSuIJZkianPPXN4WbpYu0Mq21bhCbDgWrY8kZ
lGzngcwczb05KgcQrvZVc5pw2Q5D+b1sF/DB9J1Jy/4onWgBy3j4oSDZNjVZvLrTwqYwB/shM4t+
5/pNto+Z0G3zrjmlSeOdqjr+tXHUcauOnX+Q/x0X+HdWBTFke+9t0DLvMxx0cFUo+/Z2OfKBT6tl
IwLi144IDubYldwdkqM1asq2LYVyRozg52qyJQ7COv+xF5HgcO7VsVgrjt4eArqaR2AvvzZJZLjH
ODTQCEhZIzYmvnalIJFfRmrp0iqtyhUSIvky1uaH5zrZjyBdQ+v0J+h1/TxBJ14LxKtLoIPqVRRo
jEgurQ+F94AlvTv3oxdcFE+FEU9u9bLPnHzCMWXhZT4TmorcK372RBCus0/oKs7zs2KAr1S5oOln
TdPvw/msAztt5YKc3v4+nF/8+2fns/PE74+fBYXjMaV3yP+jWoKoarwbGeZ+X3fFcj5UHXCjWZ6+
z0cFlJCnWtxzgdXMZC32YI+2eRBema+aoq3egIGkC6tQ1Qdqq8WNSe3XeTxqdAT7fdLyxXarN0Hp
kFZqkhjhrsjyhd3nwzmuyuChRo2yKrUqX4NAZa2mK8tMDJ4LdEi0gCVhA1gycnmw9O3VlqRU8jsN
ByOCzVS2srskjYGrQHHKZWZH4psX5KdhsJtbaSSHGLD4SfSWXEVBKb9S9F5gZDtXIxEvXqcp58Jq
2pMpSYPURs86SqtMywXeSbyx02acBm3f3qWypsPh5D0IkSxlodyD93W5QgpgOIemhsFYWPFHr8Vg
Nnw/2YZJ4eIxApAJn0xXfqp8k9jXbqDUzLh9MYkGPHp5jGt5OmyaEZcGM0dmYKJeijgJTnZsXBVd
h9XSxOI8RLmzyK20e3NEUxCikRknLwDKZpZ9vbILtzj72ri3a8vba30L7EWTib62cqdaKtxtbrKB
Fg0OB1bm2AJXUOWq8TL7pPgV3wE6auusbrovLEV+yPwz8DtuTU4XAj1gfe/RklnWsjCWde08a4Oo
liCOkNK3tv6F9Wm9pHb0EjnYFHOy449+5N4HIu6vcSDEhpzAdJfluFG1OvoemMg5E6gA56ZPTMAh
WHpSvX+sw3B4DBub+EzNQ7VlWSk0dmSeveLulKhZpp5XPSsms9n/b0+JrPrnWaU1qVDL7Hn+DaJy
eG8cPT2gmoI73WsYbeMm3WpxkV0SR0kvgV10K62ggSzS3llAO6XeXbgSvNrUFEyZWGwVn0XN3CM0
+24RCS89U2t5QEqXHQKgC5d5kzuFuDSlphNikeH8slbQUzjwMLMQGtORU0Qb9txEsjrndq7ulHFn
9+g1O+kxA5/mM6pMy1PtqNghe0NAVHbkowEmTHZZfLYw7QC0UW0Fe2R6Mgf91qDsTNAFbYRvDqRa
5Na0mny0krAqlmkn3liTGwv8aQD1PLs79sZQs8pGrjkfAhjqMN2lFPbn43zUIZuKwN6x6ksOWMqt
hV9p4R23gf3YK88eS1iQqIMIF2ngUWfBwqXAVD7NngfKo0z9Mo11xWSLmMey3jH3LqvyWsOymb2x
AHffNaX5zAu7e2Kyq+y0iQ6Zwwd6HgrrZHWmeGdt3NPwNQomy/ARrUTF+RGpF8x1xpr0WlcC2Z42
Ks+Zn3sJLR1uNMOTA2scDIEKgDQrb9kgMUZMe2Ne/tqbxzLfeeusoNzM/tW8pFJVktS0j9NqvGsL
pP3FISydt6KL2mutNu113hvK/JRpIka//p/xOAohJpIn0QkeQWrU+fuuKsd9lZnBOR+rjMLp3u9f
8iL3tm4eavdRt+tt3oALmQ+bPjWOihDFYi5a182A8dYaN8zLYHSGRrOLGkc7z5tEkWINNc5edOB3
fo7R29eoZQCJNGZLqy21n17XqK/8VZZgdqniW6fAakoHohemh2qU+WqziKZC9Ay5TrwK3e30mkaG
BHd7unlDMHiy60S72JnfPfkmV5/SpfndQDbPysIvyf4R4slNqgNeHPE6wNXdogWw19AE81ApsFR0
Zyrq7nWUnqks0qlcBBC28aJd6nhkiMa5vasy/iXbS4t1GvvxURDesrLUtkQQ55Q3un6akt28aT+l
ArCySsXDYd1UK/haIy7b0tkAvypPA/ERGyVzvZtXKTdReZSIg/B5FJjh4t4bdrgShqsPn6YXtnmm
2E6Nb/zmu7cS2+nXyg8FK0PyGgBlZY9CIdPbdE9OoZi3nxsNIuGkg1v8Hmsl66jSyORKdwvr5+si
F1SjwTRlM4+FhjNumalhEY11VJoxTbtDoWa1wHaHTJNud7gyCY3cxPpQ4lmu60fWbnKvlabcwk4f
gaw2X3xP7z6UUH5VjMS5S1Rd21CU2k6TOl7z0ZPLXm+7Vdc4OFawvn/h+6luIi8Hx5NJ/4uXJyk8
xeCOF8w5x07fPQB4zTMewhekafbSizIFQbTa3JkVn0iTUd4QKg7wDP1k7wun3CvT596qDTmuVZXu
Zg1k2WqHvIa7iMGvXtM2epaDGZL84P0yOkbVIFapzdeUEjeRGSMJVfR3WINyo1kjW+8f8r6sH31p
qNvKVGAtElEE9HvZ9ipFM2vgpXldfnRx1RxLsEIPhphyojuWlMxoWAGb6s9DWo72KSr0V1mgAFlS
rHv1w/il1Shq+b3rnu1MqcAyWjH2ilQrNl7HYFWKapv3BfXtPrW2YdpMq0NY10YL4Dc11R0rbn+t
KEp3SxtsP2FX9rfOaPee0Zc/RSsZBhYnb6PLrFnxYOqAKogwKQda/SLjekHFhMZgGjfL0LfFp5lr
T0JN+S7SrtzE9B1Lk5W6aiPTK2u5zUi/fnFCgkQrJTK5LXA4ZlW2JXjDWbdwt1h7U/Amx7Ui08ZY
W/1QvoTyrvpx+A6c0FwVuTZOlr/kpg1dtXByLXgf2+gbGuapvWd3i8IE/JvivdkXZmi/At+aZxiB
qrq7uh2hCSvmcM/Q6lcerCCzjB/n25UpqKLXTdufIAa18PVyoP1ia+M3+ZZ3dgBF222OXWSOV9kq
Gnf+dnj3C3F2KCI8pxUmELBQyU63vZz5kOi3ZB7uZje6NZCqEMRFTPI7vcnIAFXoskTN+EPD1Grb
tRN1O+hu3UkXSBXBamo0+re1lf+EbM5DM2lz3ps3eF48NAG7yGxLejmidvgOts6DDNNymfhdtYl0
23mYx+aNp/drmIIh1HjG8ZTn0SOyxPLmUEoimk99jmKLLmNS14v5MDRpVDrKwVQsOicjLEHqy02z
8jvKaHxpiKHuW8pqIhj9HZrPu2g169mKexvxWObu8zwDG+l6VE7j+mx2mrdvhF0ds1yDo5h6ElSy
mtTboR36m4SO5eVg++aNUpgmpYWY+AWXpgImPuBeg3wYhky7gzDR7txYyBIInwp06kuR6ipYVu6o
8IBNk3mQpe67gBrH2M1GLVVfqpFvvUUG+C0ibrROPrQV6UTZxG2YN+lAb1OPtBUraoFFhGgPB9nm
qsZuE689smpE1Js34KHB06j0W9whxa6l4LfIiVyh42NYmxab3mPS9PUjs/C1WwUNBZ+YP6STB8dN
g6VCWujklDdXpdFn+/kQzRtzplHd4bbFkRJCLs+RNlBpYx4qVTQ42oDx5vdh5Qb6Xi9T48v84vns
fDhMk1b3WGPMD1Z9H9pHV+1gDhTBgRx565iQRY8ANHv1p7wQFd5sI6vxGk5HWZqLjR2Dz05HnKfc
6cVSUfxfZ8kEFhsWWMVqfnFrxTH2ETdaNvpQXesxra6W6hHmwkJuLTBQuAvBXeWkKuIwn42IMCQC
HmMrax9K3bGZUmJy/XwRTHlSpgPCJSdG4TAfYvGLrlHSL4cpZ2qIs+pRxwy/9VSfgIjIvgEzDS8o
RoIHHquvZpDJZ9ieyimTJEKnoSafG3PEhIO1Bwc9Z6tMFPuq9IlvkSGVlioKV0XW9WdqUNUhFwlu
GtGd542wOot/JG7OaNoX4cj7vUiFi/562gsZo3zF3nR2qLtgEdd5/KXr4g988/VL0CZITZIiutaF
5m0DFF6HLjfl2Q8Hkz6/Zz/hiaWjGg/RtlO6ZkWd0w1WCr/jkXusc/QKnVs7D7lt1yLUs8ah/2q0
67aU6Tda3tGG7Ay595lzrcj2iveAxcV+SMGRqtNVoU+H3XQ4XxUud1jmKPrNQoR0Ls3us8nzYZvZ
eX+ehxyzHzfDMHSLxvCdS+d3ztoIWwLiOw0D1TxYTWfSauu7UA6NRLcvJVL1mPn8btSM8FGBTAoB
nr4fdZyKSa60rkob9Keezg8REGn1xakaFgH2t0ZF0OZMzRnMm0gjMvNb00XGrtScleO77bYfma+B
WWJq1WgV9upwvKc01q81lQaRBPmhoFrGtRaGX1uCWhaxEbpXNyitCxAkrPjTCXCeClL6+DvSXy40
giqp8cZLoyyCnYE64laSA7GTXKWrtteKS1jzbmZ5oL8IvfnST1UbMfLVVa3+PWAuufSNJH4kP7TB
WU1qbWQM36zOF8fOtCo+LFj37kirbt40UoXLAjuQNXayIZM63w+RUBajK/LvZGWNdVt8NaCxph15
DDCZc2raTM2PdGJs1sGlskVvQJpLkgc3J0la7keZvcjAK321QjyTWlOYl6wIjesgyFmsYz/52tTZ
sPRG5XsH+nYdpXXxqFMUPoNPO7pUaCduaUpGmqirVTCdrZqgeKRIDecMDMRhdFP31gTRSu/Lb6G0
7JNRt782xMuSPOb21C6FGz4Ix9n9FsAThKcuhVNrSzqJsGMjlUslU9rN773UphiGN8FYGZo2XJKs
HC6O7Q8XrWg/c9lkpNWnI2AMj4cM+FhWVkotsUvGOzPG6VS3g3HQ+PY/tXWd7RJn1AiC4BDEdvuo
lK+5oU/ZcvlbPar5UacdfRpCKTcEtH13kri/BjSpO5aDb33ekTgLZHyj9ZXz1vrJmu969Qww3jpE
qVuvjGm8q+xvMeadvZv7zYsxOchCvaseZuyBrxb9HcT+lH0XJdq5BPB+wG+SroqpmpFocbIAKCEe
dDN2rn6ff/okFa7deWYqRMJdmJn+A4tqQrvoLOy0zjUOea/6G7vIoJXGrKRsaYaXvA6jS01n6zIf
eiSWrlI9yieif75stTK5OFbtr9t+guaTm3O3gTa3Tp8d07oaCImSxYdp5vHed8fqQfQdBevBJFrQ
Hu9uqJlfSiuKtmXbp3v6T/lj6RvVwne17qPz031QaOWriXdojWVcHFLdDa6tE8SEW8j+A2z3wkz9
+BufhEYjuPgXNoD1pyQcOZehWvh3bGy26P7+MNl2ZRyGXhf2R8yXzVqmfY+4uYnIbcNdflJdbRHb
SU8Wrej+sin9xNwIgAaaNOkpO4BSlzG0hpU2qSmSEOF4YSXukdpa9kA1E1tCVyQfmWktNGStX4GY
kmFKAAAPXqPED+bIRYHt8hlTAFOgQNbX3lTHVVZ5YI6Nsdj76Hs2vZlGL12XnowxCT4otrSLtmkG
2lh1eqDOHXIx6v1rZyXb+RWxVQvUYV55DSuu9anCs6aqG3yVEruSavgfsdJRFZsChijm/yvY60+d
Nm8uSlXeVxO/nc5y4u9auTBBWO8WVY8ohb+y7pGZ/+7uKuE4bkjzhTM1dIefEag9N/ZE0qye4pka
OxAHUTZkmpit/kVHDvDPaj5+BX6BvziNsEwbOMnhTloOcT3wSv/+C9oJ11c4Ni0ZpAbp2IZ3nDeB
85+932O9Tl8s+yzEkO7njGXaE8nV7At3Pwoa9RPiYh6fN34iw4XLQ3/rIFQrhlB7rx24sbb6LQrS
YF0GXn/EzFVd9cm+XTa99s7DG2FX5j17DYIVYRAX6OZQkgKpv0ZJ2K2CKInpvuMCHU1vaplLyJWT
UTSdnaGZbq1rpc9WrTKWmzY1jI2vN2JVObl9CckX2Ileq/e213pnwDzl2sX1fdcgLiPSdPP30nK3
rdmV/oKHzkqrnQ4rC9rRsnoqFVV8J72IPhwEpzvCQpayht7s6c99U4e+WmZmld2hmMVX6PE7f5T5
fZRWdu+Clvxs33qYh8qQf5QceGc3n0Rn5G1D2OOr+WzaNwRVAk+bT8at5e4j1x3pgnuSPttI8sQq
rsfkYR4IzOzXXp+6uHu8lsmYqi9yRBxMPaCwFx0JTLOQfc727lhTnoJQ2w+xmlznoflkYHnf1NEy
ztyc0CHR2lmbeUDIBzWxuKO1qlnRZT5ylYJIaoeb4c9DF8lgP4G3pOpvk2AktEBvIen0zkedBOqe
2Qlh6oGIrmUhtYPaVvffQ2aQRNdAJfdLr9B/FrLzN6hNhnXcBOOiMSPzzXbcdwA/8Qe25BPETuMH
vdxlBFSGi8tY0t2EgKWC5oKtMn4yE4UPV4TvxIyh1opc43XAX8AjPtO+eBG4cF1rrEdcTE96EUXL
iCLoQfjohEEE8cnynXv3jPoZA+i6K4ROGqSFuWPauFkbXDJA94mU/VElpuPsFv5KaQSewaiJ7jKE
eGw0q9oIovtc+ews4uNb3K7Hn2OOqDYutQ0hB8od/ST5yVrCPqYwMSlj5xVzzkVxuv7TMLwDDjn9
LVZEuNK7PnmorZ7FNuuWLdmGxWOX9hn93moRM+d4tYM+X/VdpeznQ0fGGzdB1478rX7wPRaH87gM
bW0DfENsLEeTr55USL3mxixS9bVT6BsbdazckW9lq7DrxptX80yyUfegghQabm7oJf98//nDeT3f
fRyePeZEQ1DhGPz97lPlLMzRBnUIRswMtKnWb3RrxAefOLi9W6DkUdcGa47+7bH3P74sbnyGaiNh
hqhNuN+fd+a+tewkcqMBpaHnXoA7fkaJMIgjTAZmCj8i3+v3fYPhxQrd7qGIy7UamtGNam73Lyba
/7kHa5P1QtA5wQliGu6fvwrxZHocaIO5z43UvjdFR6Uv64Jtontf5zgOo7LXDsxLatP45gKfTm85
kV9c2dMpiLRh7Uw0mLBI40NJwT1f2jEL06pVossIaffnRsG+pYciP2Ssmf7FZfPnc276E/gLNIx2
GDIAS/39g3RG9Zd7ZPYjEU5sLuI80B5MpRlOeVhV/3Lh/K8FBO8H5EJMmYB6JnLh3/9Dq6sS6oeJ
vlf66JX+N9MuTR7Nwdg3Zubjlwkm0wwbGIRUx5WyADBcsdEq9cFwdOsQqqK/dnXFFe42qyRvnSPt
5/xYwHQ3bOMJQCWASAUZ93Y0kg0g/uFAhHlyxsCanOc9pVUk6a9ASabx1EHZ/c/fD3xs/B1/fT5r
FuIz28EjyAQCg+d0/i9GIb+qhtIlPXdfwIK+1qHAtOeiboOAeRvUvDjpXrJxeeSBOGGdN23aMRQX
0VAAjZKOpTl80/nQoYHqa2rGWo4WQJSJH7orV0U/leZH64WII31fhtj9oREpb41qPfTNUpIO4y9M
gqg+SX3F8UNh7YsWqlvfCbZq2tNpq1BJDF5IFX0wxlVa5cN7TEksDXZOG5SHvDUf/cAsPzDOPsIM
3FLgJQ2ZNcWysgrv5rexBgCpdJb/R9h5LUlqbFH0i4gAMnGvlPfV3rwQMyMJ7z1ffxe04s7V6Ib0
QmCqZ7qqqSTznL3XjiMyCYKxAIBSFDRQA8vZ6chfL0aBxKYc8vpQ6lO1rlMEfXbhHSSl0VtQWMFt
2bOERTaw4aQbQJrRpdK1b7wza/UzxcueVONAC/EJE6r5qukVBe9IUymfS538VWqpKV6PiliMkwdO
cAXYRv+YYid1tUrzbogCyEgjB4SmXFm/OnT+aki8m5RxYtuDAHiRPLK35kB1MjFS9EKhGu9bgm7W
y1UipTqCLoORSSDpFvC569MwJiGyXAcx2tQgiA6d4OswZ5UqY1lfslbrnrnfC7RpFgaUeQGSkGT0
LwuB/3ur8ZWCyWvAqIO2+NdbzWpN1kHEm5AtGeRbRY2eizJvAGETA7hgmL1i0IiiU0+qJD8obdNT
M+MQwB7c/vm2X8b9X+56A9yksG0M8HC4f7nrywSib2ljtqDE2m5/eQpXLLeoOoSNC6nH2M44k7fA
0PcsfbXvvEF/xcpK3Jomis9grnRKjCbEXBj5aPou8VTHrqG3cgu2s1zlc5pZUPHXcAANAWXx0sdy
Sl8rVpBrsPfz+ng01ugRi6Plx9Zr2MLmdioCfcOOeMQ2so/mvKlG0/rao0Ke7qu8EfcIc85hsK1k
LSO8YkYLlPafP6lfDVsMD3z8TN1RqunzE+SvfzNUNbQQE+kf//yb0VtxeFZvwKg4m75rN1OTjv9C
dvs//6cpha1rPLWZrv8KMmTQtcGyR+GxI6rwDhm0deGeVq5jtJgrMv3kzJa1f36fwvqbl1uDC27O
/tN5qcoI/dd3GpZB5AWZ9BDFM4Cldb2dVLXZ0Uoc3ysKAJ0V5tyran/XR8J35tOZZNhYXpVLOb5T
qLn3U5s/JoYf0tmii6fHCTWGcVM0bfySBFr0YgxiPWhm8giNLX4JpP/UK4FyhXUFxgTc8d6vlfqy
bAZhfu/aSOz6WNAoiMJKZS44XyYBDgJtruZru5iar1f//Dkm2c2FaHN4eDAB3EBuVLt2KVuXw5eg
IQ8NawebrF0t0oZF5MDamhxc4rt4x+Vx6XEms2hUN43rhBLkvHQ8rZyKR19NLICAWNHKuw+DSN6K
Dlxri+2pj4aCcK8xdxeL5IQsbZWkiDl6O0mfokR9XFx9pBvjteLeIs8jiE7oBgBmJ423TxAg3HPf
rO45jee9v2QkOm119/3EuRZg3cNLmsbxrjfnJCFvSs4ZrfGntPdnEavhgKsOnSfH7qwr9ZPLcnHZ
VGgPKOqG1+VIqdN6ExUk+Gh6orllNcvChJq/+j44PlO206Ex2+JVD0NIzmQ2nNDLFa+pFv1e8TC8
gs36Qf3XvOhNdKBYWn0rUDKsJzPLz23W9g9xAL9WNXaF3r9S9vOpdkn/smzopjn7QBHDuugN9bps
/LAjDjHWX03WGYflVCIb86JFjwGYh0dmKLjOqMVuVNriGIfYOLR8Y9uDhDUfYVVPjzbPDxfezoCa
V8aP5J2890ltPfOZ2DsjGNJ9VkTpydITs957lnkxmmwuQSrFJUCDNM7Z3/28qXs1OQ9VlZ2VtujP
hTrxrOKu+2Z36DExujyDfCyOit2lm3g+LwLcZ1GCtL+vLPTYfA6OHUYrxezC90iOzrrtLW8fWBz6
lH2YMo+PwYTLmyzCJ9mIaJXyabikrQ0vOha3Ih2ys5YDps3mOiMyF3OHdZSv1Fx7dPRE3+bB2K61
DLCWX85LE91WnkNgxesqJN5hOZwam/T6NlVWFAm2gRlcxwJ2DmStG/7n7I8cekvdy+KdGZK+4hPv
H4a6NLbTgJwwlZXBB1bFZxYv+mmkL9nnwjsv9PMBh8WNjuam7bIPZB3xcSDx8ziU9jqw1O4M3pDv
DO22Y1sbn2IUj1FhqK9KloXnuEApXrap9tpZSr8vLSDfaTWi+YW9uGzMMJOX0R7FZUCtuRW7EEWJ
wiQBV49X1UBuDeuuWIKaoVdSuoQVslRA6mREVWWXxjXsde9cNV6GiA3fPj18XH6zA09Tk/ySW5TE
Flfecm7ZoBqnZIV+a1OJ8tmyveC1asK7j678W9GVg1squfkiVCVdO2UYPSQEE2xbn/+GX7k+RDkS
9tZpnbNeaahDmd+sAB13F6slKKcL48fW0KNHSE27CJjPqsaxt0Mzo/DEE6S34Rs4N0XyR59G9VrL
0/iq042BIcjGizt/YwKFXtUBtht3Obm8hvuu2hFznLqWI4utQPe3J/XJcjM165+D2NzqQd6KS2sh
rSvqaWOKhseln0bl2UvYkNxm7ccpOY58VUHCNbiNY/NYGwVRBr0Xe5tZK+NGsPoIiWRNhy9l+HMT
zIfLORYCmCBHO173GVnAZqF8hh3aKowuHfbVabqWGX+/5YI6NX8gpLYewOwgj50ShznlUL2GCVnb
tkK9W0kyIMWFV7uLWEnvFLFr9V7nAQHDtaVGuYuYCrvD6CNKy72DFVnW2dOMeHQZ1ucgPQR7qadR
rQ7kuOkwhz01lvweC02/Je1gu5UVDo9RQBUMvXB7HPIY60viuP/8VP37lI9AC7q2TLGAAc94778+
VAnkRSOh4wujQmFvp55AWovsEwFGl5ktfybabwUTY32X9MU2rDUy5PksziKnVfvPv8uyyv3LnI/f
xQC3qYJyN6Ee/VILaFOcW1Nq60ejkN2JZyl5bQDYLkGSJy+j720SUu/f4xatMFZVJAYdQmOKj4Tr
pXpUrhQq9p8ye8y9jIhLn0isuGtGCEpsROmXyCTRWVfzUrFZ1otW/NQXDw1ViZNuFN7JsqfRVagC
7ylVF6vUi9XD4hnUSoMbc0L4LsvDRBmRgr8i3ip4XVsFg/suc0R4zNVS+7dYFP3/fCqmJsCwQm3D
3w8t4q9/odHUNdFprX/S9Jbgl8KsZiN+d+xYPLwjeHbadHqHdWkztEHX8ih6vVuDtFzQps0lssvg
JY5a5CqcJ5i82EcJnoWJIM33ok6/q1hb3Tb0iq3HgPBA3od66ZlgeF0RRBB69OCYDhJddR3KB1/h
JRhQw91Yhxrchfk1WFIIEPF0sWmiIqLemtHx7qLkFsVtcsMYfOQt1Kfl1LIxpUxu5PQiqIh5XiTc
gtswKdrL5MDc6ylyPiQT6jUEWPmLZVZo45vU+gAF+G56pfebNWUbvSnC0BXqvfbxE9lymkMFD0Ee
B2cWZfpt2cgxMS+JFqxE1OUxdLrK2RPUHLj2LMb35g3WSvSMMv00h6lM1zR1h2PeTtRN29Q+eLVh
HGyfZE2Sbk9qQF6mEmR/7i3nfh4uVzEe/O/rRhAOW+IHCldUzXhn9TfeyfHx9mbcEwY5H3q9HO8k
h1lui2dz66O17d1lnbJsFCNKj22OFThGw7NezqHTewgYt86yzvpjGajALdu8eFo2Vhrh/8JgvxzN
A9VaZoZzDFrNPEvQnV8bmoGxOwLD+8iIa5ghZw6Z2etsKBvUMeJmjkpzMJqSNDFris9B6fy5RwBn
twtcCiRT7JZzeCF9hejy8zCqlGuNvvqwJGakqd4zxkUaJoRRPZNNomw8eGUrw1e8hwCj77G2vIhZ
80QhYN6EQlc2XagNFFKzP8/1eMzdPq3L/fJjywUj9s9T6rUXj3bdTExvNtNc/ED2kPcNN8bsoWuF
FR8oAejps/SyeIXNX/2IZfmRVr580JNEMgutRlIAWAROkdetKrwoZ2eo+2cpN0ii7Z0msqflvfzM
ASkKfF9uoTXOLuhChPHhoyA3HEQxOSB2/rVj/O3MP7zmv5direnciO/Aroxa8n1Z8kQnyw+ozaaI
XJa41jjIdoaX/6b03bBTzVZ9sAALPjgSXJSC+O6QkRcTrug031utrc8sbFVIqGJ+nxYTy6lS6l3a
9xDVYu05R9mM0AcpTCCKe9CyOC4748LoEZ01Pd0aceldEeE7/9J6gsHF0PXXAR/2k6D56DjS+Dtk
mhl/VoFR5Oa0xqi9U04n8dbJP+26A0scYiCqFeDLAHH7D3KDPeJl++6ECTZBKOh8dYGVgidpJGtz
u7zMszLsPox5FGRKpnd9v0qLZq8RGQUkSRdntVHmp2lOhHhSxXcjUrM15ZDojcn3H0Yr5pz22ueH
auuSS3QOHRj+baTKateGuFyZCA+7GCvZLc/mVqKvT492OBH4MUTTKwqF1g0ZFBCuVXDQeJrlGy3U
cSTF6on2OTT4JpIbgix4tGa5OFbBII7L3s/NL+eWQ5GXcOqFrFc+7IJDAOpgq8jOfBt1/7BQLjLq
YO4owuruSKc+KQaOk8CO7c++S1x7Un7HoiKPgm7rbdkoWS9cvMjVbjH/LOcWU1AUsBZRgua8nJIZ
XRx4Layekb2XlvcbuafJfjmi2ZRfh7YDSWlE9v9ekOELeer2OUWqveroO9CgIye7LtP+qBmVf5HW
ZGzgxipP6oDOj6XT+D0h36/u1BDzjzGtgvnxUcGJc0Xk56AOS/KPlgeIDu1jledVvgHiUW5Ls/DW
kx6A95VDvJaKV32zpuaQO1X9mqelv1KCqrqoTdsey35M1sEM4Cxij2AioQ0EqEv/Lc2+L6eVSLTH
qGsS0ikwQIQsWbciMBlikXMdwlCNHsuajq2B+3yDN2R8JCOLiIqeBqCv5hgPajI93Ibm0dF2unRN
IJVYB3Kq+O3YpIXz5x7aXQcNgraqq8MYFNOm6Srr2QoMctFLJGbLYd6J7NLU+W9fR3iEHmh+E5Nl
N91KILYeehICZdbR7ysBXrh2Ho8nQ8/xCy67dnPgqa0ck3kW9HVmfsXXXvxt8DXvUjX47WwvRXZe
BR3gZzzuQ+uL17rzfxNT0f9hVG5fpNrvcdIcliGIPzfpFMvu1yZr5Hbp4dRB6btmqVsP5Euw6Ash
PiaitB5IijYfyLtXNn49IHKe2VDLZtFMOClurloA5fl5LpzFFKZVkM3Mg+xQi06+2IWyN8dcmdes
a82vPhNh+0/BLK4jv7F3VbsJjzH/2N1Q9bUPQGKtSTu4CLUY19KR5jZEHsrEUgmROvfq1a/xiNYk
PlzTycTU4vgrOTjU+pY1OIK611ClSahltfV+bedJF0ojFTy9lqyB9DvvSAoQaNjmymDQ3WjF5B2b
2J6M1bKL1s07Vn75e0CALmWyIHpgqv3bSBbIR2jqBAo7trGpqFW4g56QYWt74yfk6pVJdtH74IRi
v5yPpn781DlP4k9FWbjQmKin+Ra4o3UovLh9FOh1XWYJxndHNZ95gkQvehTG+xi6hisLIi1sGa7R
0HSP9ryRiAy3MZma6yHCSVO0IxofXfkoEOZzf/AK1uryolTOeTnSO1/fUumKV2HQGSdcy59tWygJ
viodKZ4RYUmNAj9dhbW5SnM/ulNZ7x59Y3QOEnuDuxxWZD4oQZjtetx6z6QyPdlOXH+TgExXui/8
a9c3/1KuFL8KXDSLvzULC3vun9jkXP11Cp3aWpwXkzaeuhnaYSLKv1uSbgSiZFlb8Z4k0WAf9k69
jpIh2kaysR6o7lgPQ+uV86+tHcTon20Fff/img0mpV5psTLsdcVRD7iGs12cTsUmjYqEtoNnoM+C
2jNWFQrcam5F/3dPkeWf537u8Zo5LVD/N2Tp/3njwC8dOTO954ysX1ZUUdXZY9Cp3SlKpbnieecc
WoMsvb4MsufM9m+NIg0I120z7lh6yX2BIPdrVsdAj5GoE4Yrx1b9F1won/qvj35YmEJlwUf2mGna
v6478fbJYOHbEnNlTiNKhVbzFXivNiba/6oWjcr0NiM2HqBidc0sBznjz3OLsDGDCHWv6AfYVvRg
ks/8Nso+PRTB8B7z7g/dnBFjlpU8mukr9FnqTuCWF199VNQk4Gn6xVq48ZMNYH+smN5G87gjumlr
6lONy4+Batn0qlfP9syv86IQpNY0EgtvYD6ysGJWAXVANOZjROdi64NwW4eogx5DVtlbSGVi26Bm
AlNfDfs+R37gFZNyFRWizhw4wUNoyOkSij4nCzEcP+2WRvhyQeuAerVRypyTu+QRudh14RA5yqBD
nojjLSKR8V2W4e9kwYd3GvUDgd0Ttr0ZQjYW9bjRgqpcoQlorgJt1XW5sBxSEeNCrA4bRWjtKS+z
racY8twVvTwve95g4lJq/fQZvWu4t1vc1Swlx7WnddcOmaXiktlh3YvmzalgguRdfhJKFDyjZgG3
YjfaGrWy/+zVLaNs39y0zKaY1ztvKqzsaxtb+jYl89Qt5qCnYI5RWS4se44diK3QglPQh9G6900D
0lxXvFSKIjbU+JotJozixTanYAf2CFrbfFUkssf5hL1lOczHLj7qQZFSeZlHqFlYFmu2t+2hfpx9
DdNAVyjEvuiFcmFV/6EnKvJZOUR8UGymudw1Vf4u68PktJwCMxxR2WXDetSBDmPfmbtHv1k5pTOr
S78ZLKrXplZuBmHdI0Aqq0JLtTnpwfBumVyHTo7EzURgM0ChWzZ6X4RwIKm4DPCmCScsQBvRRmQQ
PaQZFT7NKSeEWqr+QpyP5voi4NBoxEvejdrXVSICxNdV2ULraQrHZtofaleH4K912IbU0HU0M3Rp
+98L40Zepv1HU5QveW3270qFXVOnS3mnGWPv6kqLSKseB8xiaFZGqVjP4YQnRUOq/iMAq7b8eJ3k
V5zu2ROWDehPeeedqnnD2ijejUPDvNROFKgUk4ePwUm2MXf+umj7Hz6K+G+2bL52KMz/cPxeu8Um
v+GUReMD0AI0oMP47iiFvwNcKNHWzofTOh2qS6TWykdV1jnTJdE/Vl1brNTC+MTl3B9atQue26p5
02ZnS6EjrE2rikiZCMwTzPKe7owWfJdG6TbC4lvbmSvYazT9We9dx8Cyvjbkh3FI+YP3cxlVJpR8
ssZmkXVjY3giH0/fL0fLJgOW1a+V0nvqB19uDDM7SVkp206tftALbM9hGloNXkl2u3kTz7zDakyO
lWdED21ay02uVvrOjLCo0HZZW40Tvo/mcJhqUofqQh/vfjC9mQHUfargGGoIOZml7g/Z5JefJMF6
7qRK70kZIZawiELRmTbppsH7t2kr66kdfX/vzVE6yyYkLPMArwDQP2z/WzNG8a2bN4WfrRPiWc7L
+bn64irDlF1i45rnBbidovZPINycb9Ng966eWhV5q2i8Q8UXN2sY9d0AfW2FcCjbdKqNsJNvyzdc
PQevbdJXzRIQQ1Qv2S7nq3olW0//LHNFxd8n+n01tvFbLrqv6woeclevjOpa2rF16RUiOyty1T7i
koVRg0r7jPfBZpga9mbmtx+pr8EKa6Zqx/e8frKsZLfcmEM9UDlDaLjx0BF+3azLBdNOvNM/n1t+
lkhuD4lcacJW732+qkTJ8QsE+aZIK0RLihlRd0mt53SeB9SIxt/UKKrdQlbdpwyGj1KLxh/gZk6h
LMRqtMCYLhNkLU2cPf+FhkuG+fIyc0brh/WleBmKtLi1nvK0GPb9JDAvPXbSTTlVqA+M1nhuQqnt
LYM113IYCj8Dq1PxJEvp96HICZ2jXHbTeTfUm2yvh5pNr1ysGLSmd/Tx2qFMfG29dFARVJMJkxV7
aWbJSpOhfk+VRr/XtUFEg4cacjlcLoCrj+9Wsf15ZtlrUpg4MCHSjQMgcFVRAzqTK2IcvZLbw/JH
/96bsl6rlVO+dkh6XPKXjR8Q1NdoB3EF+yrQsbyvfrTFAAGgzdWVUyv5NncmgdDO3IouihkofPmM
0DbDo1xF5+WintELKcre3y+HzAPFShfWnkwFcfHnuG3Lm/onWC18pZWx+XQM1HkDzyqXBwQDToRw
jqFRMeP8I0o7Jt7tPMqIKtniPbPPVTqFR2Xwyn2kZ+GNFcjNTEg9O1NI/94Mvo39m74O7DQcsTOr
Z2A9u0nJ1iNwkHN9xjoBPb6/6W2jWzVk774sewRaJg9ICBi/tRy42+SKJE1e44q/eVEykIVeWLzr
ggY/oN5qb9LQe8cGdx39qXsUba/cWwQuy0+DAmuAZyT5tlTQpPqJ2t+ytDEfbPhoRLiK18nH1ZMQ
zOYuhwXZW4cxNKv1ctgPwtjUINR2thbKVzUYmlU+CvW4XDWj5HuRkLudKUx7B7N4y/3JfJwyWZwx
RlrMk63hk379WxxbxmMHWOpcDtos9pmMU4nlkkWLX9+w6Lh1YxmXpTa/nPrv+cQpQcuEoOvT8Q6R
qN/k7TDeWWz0NIk5l/t1v0GcMXzt/XwdroDskvhZSbOu+Z7mkfKm1NqwowukbCjUKW+loCnTVOFw
6dMY6dOEen30hIW7zzFPAUak50QFbxK2+LmTOtgOms/UIrWtD/G9NuTwIREg7/2OemFo9vaeKXXt
ymGOOzDD8qn0tXGHC6VbW6NKNGpHpvmgZ/EbqVyhqzA9v+ZzmxkzlnZdDvtxuGYMTsfllG6Hj3aX
JesOLIiTtfp5SUFeNvQkLyWshZ3nBKQpq1iwGTaG9JnXNlsrSIBJ9k76bIpInMHz/7ZcRGGbPjfG
k5IMAXS9ZlplzBC3SeZ0V4yq8GPI9dpl8+FyTppjd5WEbF5b8d2ozeJS9XPNZnmFEvOl8FEfy7Sp
T8umqpQy3Q7Uf76OcY2uuhAjMAkFsDxQGJ1C6LbnJeBn2fQN6ywnjZ9ZiLhgc7qJTl7DRznUz8PQ
GhPzaG0/BOKHFLxSoTv4W2tqm7o3ok/yJvR1Y4rgImXqX8IxEusptbprFee/D6hGVkMaBtcQpP3d
G5uE6ipLaXbgZYHfvyIXN+8RJRcCAll7Lz9BtBtxTlNaEA4TVsjP2NhZ/eeeUxvJblLTJ7ODA5jN
K/ewuWBlo61hyvjWzN0PVNHvZTDWB4KQkht3b3qNgBVn5KBuzNaXF5V65zED4reFpECx1sBdlkzZ
ikJngAolM85TC0WQZnH4MrfG7kHQnx00JjfP0XfE2JrHAUT8sZs3y+H/O0dex28WTYZT4zmYUOkW
AUai2Mtznmjtn8fI/LbcCuEz8luffr3inVtIuswkq/WC6xuhL+4ncLUI96H3ketIlQtcObxl/yOa
+56YFCuUYf59sQUsp5ZNCqPEjcvM2y2HdFzkboDG6zyaGvbf3KVyNdc8qAlSrtAsTB0uE0Q6VUoO
uipOaN2FBLUgE+jPZTaVSH1Kl1swfjSrWaFCjsmiwBaI3Vcajjvy0wBP5IgOdjKi1rRcTcNhC+Ap
2SAjMi98S4kjUTvnFlFK39gQiR7xFdA6V8rpmfEsp44Rp29VrndubUzOR99t/7nhqZmzt+IvBXAL
qZ0uNXJ3KRBRovhrYaK1Q+T+CNFPWqhRhpHJ8NSo+ohTbICeJF5LwiJ+l7S8IOzFr5YGIL4vm2Lj
5co3ltDhNUxzolcS0rL4RkXXkFi169eFec+hG7VRKVivijZadbUOcRBPBrZfSlJmUWC8a3SwB5iM
ar8tT5ODOa79756PWGgl9FpsC8ydL4CHV9QCuzfLRy/EeKi7pu50b8NW63rVXWzvapcNp6FBzZTK
nOY4s1WsW7O1BUFklqv2O6bAlT7IIHCVA8t50H4maQ8UdIubU8beukyLV1LTu7cEGMlB6kq31pKx
ewM9V6z7lMYF2QwvWouFgS7o87JRlJTnU+CfgmIQtzFKLHdAF/SEOE7weETsZMbSWjXKhw+W6nnZ
aNr06uktmWa+Uj3zBrK1w1xnp1Xdj7xOlRuelE/fH8U3lm9fOxM7QR2Jb1MKLUy/irFKf0R2gYPI
j54r9MhAI/knQEsQYkFdxkUUBbGR+185hhFvNcZOvweb07L+s92lQ7UAG021cJhNqo+pDme9Vvr0
gqgoOJrRlOwlEdW3cuw6aBxZ91qh80U8EU2bKqUOr1gOLmml99cjxt4nG445uFO0jRZkpL7rPAQo
APSSmuBmkGYHX8iWAb5j5k9z/VIxvLhFMw1vTUMRyxIqBqr5sGNW4wIKzsinikNif5Jr08XKkdDt
c5EIFh2x1gYwzIxq6xVWdiuCdtWZhrzLMBnvoUUwADrp+pF1Yf14bpz62AdK+q0MSVWSeRg+kfmS
YX7ymzNp3AoUEA8HiBGobjEieAAZZm5TwO0HijvW5Z+/eeLvXzxLsxEbGBY4MPG3SIioiJs+G63k
1DsJAoFx3DaSXiAri3Gbj/nkmsQbHSBGe9cyz6yDn3RPUz+MpzzOPkC+yZMwedZQdCG8EIz0W12b
r1lGoQNbqX+gQK26kyJKAuUM+TRVbcMMzR5XWGNQGEABO8DTXZOD0T0vG6fXjiRzk2XCE/558IJN
36AXDbSAdglLezhnFZXZ0Xtxhsn6F+GF9vdsD8uaZZyz/wsU3t+UF1OfN9pojc1JrysGdBmoe6kB
rjdyo77Vs4myU6yOv7jsj3l57fJIPOOprvf+kA1r2g7GazgWK9axWLVqbeWUxDjOMs0EyulrD4lz
pi0sm5iv44WoveGgOdPpl/OqXvVuYWnZiVXgNpaGddOMdg9pMNRchcexW1pNsVt6T/Qz7A2Lh2E1
JdSe/ISpci4usnR2ZU1b2BmDLfCm9i66obkLv9kmsrOfNMX/ppqwXxTmYI/CdnbtlKtPRdMlTwnc
zk6IlN5S3m6VSfgXiw4PHBu+I/gY4FjwPYUVIDaOkfgzsPieIijH8s/G8XhY9cL4hkm3Jha9dt4z
z8x3isx1HjcZYd69qTxCr+arP/Cd1lP8N2Zv+muAZuH3wSAVwBIHCiSvjLAGUnTDe0gaSpC5rnIL
6tpjXHvqY/mHITWPXsII6I6KaNtLE9QMJmK0hAcBJG6VgJK6c+unxFP14WczuIqmKQjyVGZrc6ku
mfnGKHinutF31dib59hKTVIFwnVdBqS9wvf9c8qHAdfNjsjKSh71RvQRh/G54v38TjfyNpCw9y+R
QOavjkQyqm1HSgJQLJVUUmu+/j+Oh9qHqD8yRJ1EZH7oRuXcJqYAx15JVwYgCLs2tqahaE9wFrQn
2i3AvRucuMu5ptLCfVulciXnl/Sa2Pe9qZ/7zvHXg8V6ARS2cwNb+2fePKHruzpt1LOOMGQVqJQK
zJ7/RdNa87fYJxSIngbgQnO4tdxN57HHp+qjf38esz49Ow5daVSrK3No1btHFujBi1mSmrbfvgRF
8+Ghtl9rViV5zKqfnTO1v4uewtOU07+tywknVo3maiiZ+Npj/Wo3mX6oY9PA663qG1BsWGAnsziH
sMZhwcy7ZUk3geHCZOXPYQ+W9l9U5eLv9XnLIZhG8I8ArkKO9de/AeAp08qRNJ6Wb38fpVjKuwim
JQOC3av+MQLHSyiow9xCI8bVNpr4XBTCOjUVFW6rHS8eKYRrujHJMRMSuWMSvZPn1K1Da7akdPWc
FKs+arM2lg7bYZAFIXFg9MnjSawd+Vzdpin9bT1Mye9Bpj4RKUiUa2/TdozEiAsjRMOt+9vQt1CK
SZCPN6WCIPzPjwp6RfMs7H9naTr34JJvyAeBL+LXiEMZppFsx4CkzEQtdtLveIB6Rf3haZq/tvKc
0cpWnVfLCFbL+Szps/1YdcE2V6zqgwz4O2xVeEXWUG0dKG2nrEQypTRT+Y0v8EY1u/EtA2a/7xNo
ZlNk6h+D8m25jrSQ2NSMRqrSCfVZxtq9x0v9rVK6YaU0mXruaBcraXVNuMmuJmFq247SNHPqobou
F8JBIHQUqPbX4wgDa7mS08fv6X3Q15yWFusFWZ33aHQAPAoBBUEvCuVxOdcBRZqwLp6VwvEew9Zp
jooDbMrRCGVY5RM8t6lYAxA2ToNdas9Iyuu1HRWC0h+HvaeoEDbydr0cZj4NgpLoXxREDqLUoey2
dqFSDjdkudGHPnlYNk2dKAiHqN8sh4ZjJQ+TqErWpWoOikZmW98XA9BXJXoEleG4XWs/2n2tX4uU
MCwen9p3PVbvRq5r8GSyDUNn9ED8e7kfARO6y+HXuRRjah+V35TC8o5GiTBGo0h2LK0o2CfoXm+h
advryMebV2ssfHkGKRsZImVaBBDaEHZbLa/w3S56iFS/5nphvfg8GqVS/D4MxLprExT7SodKswr7
NDx60ngv9VR/zcq22uRV9empLTrF2dA0UeBZ2WGpbjxMgW4LrWCH6DU/LRvkpWS2dcqnXkmEarkt
b9o0s0hKGe/KwdKvmQQb3DYs0MIoHS9KD3Ldn/eyFrwxpDD7TQOK2MuZp93JpzjqtA8qjenKabMK
jojf7pZK9kIvMWeOLPpISm9N51EhMLzrsmcqo04gqWurLfT/PvscdNVxEV85r9O8R0j5n3vLOd/o
OYeY36Ne2jtZ80Koe+eqFnHpdkISRx6FzpY1SwzUHbkOa9O5Rg7Y0Crkzkoi+wM3hy+hCbdJR2Yl
/J+wxhgLQ261MJB7U3XRz2Uu8o30uPjhTPLPTzBoPxbTvdMmPzQ7okQ6xsZGQCS6ODBIXRGG+UvL
KOpVZT//vf7D2JktR25sWfZXyvSOW4Bjbivdh5hnRpDBIfMFxsykMM+O8et7AVS1pLxmUusBAgKR
ZDAwuZ+z99pvnZV8J2ynXRA7i7CMgsOb08bGwhloHwV06z/RmPPzN4iYUzEOfwh8n7Oykum2o05K
bHX6FT9VuIzQkz8FtWuuvcyiUFCiKwVtpu+axPCYHpCEqSoyp/EU5+dhFJDSIA+mwCrj4txhIVsp
EU0g4t1ZM2B8V8IPD4mdehccTxMAAa2rNdb2BO8YTs60Fjcx5mi9PxUazQmltBlpON6nzlUTdKRz
o0g2FV67Y2AvBIUbHqOqYqGG7+1D0eX2wcbLvvQMGz6uZizbPByfuWUw6QRzD+0vr97IRpDrILXl
roavtR/DBOknBuYlKNLwk11CG9C8ALQ+MDALnmaciVsDwTFlzgTRxjxtp1q51WWZnEawZBSmujvC
sPLimThIBlsG2youEZvMektL8y5dn5GAZbnOAVumeyDZndJ2mNvBovbdYEPaNzNbF0z+SZiKviRN
haOVYiQxymtC5eVzQQdqqsE6595plAvx8mjOE77u3MIyYDnxa5j2LzYWBsY547otrPbdSJJuaWdd
fw0dzmUD4S40WPSbnguGm9rsdpZ0as53y/XXpi96KABF+xp46XdP6ZuHUcbZqshKZ0EIBqigbuhW
hZE762jabDJduyHd9ak/hvR1Rks7SZP4wSzMjxOgYh1P2RB+PjzGHb0ENUyIcYyd/jE0qRZxomzs
vv9slVOooTSaCWMDWMOAJ4qSHfl7fdPjDXYiSrNJvbKKYbgUTjZc5jWpO6z5WbzwA7n0g6y84wcv
N1qP5thtxvJe6aN/6gPwUvPeOqkAeeHP3pRttaK+oD93Ses8TlvVJA1FbhxORpFma/dkS+qOWn5T
RLnXQRe/DpCSt7hbX7Sx3cNt1XaDjfJfn7qbgSgfw169BnzvoJd189CMvnVQlBYStQACse4Gs1qq
qtetIl3kW88RQLn0tl6DoxBnT8LgitoUc/S0aQukGhDDnvXWhG9rTeU8zyecoFVTZFTziwoagRPk
iQh15DanMngKprUoRTQ4r82v+TECPySeFPJkWL5keswsHwk1HBg2W935Lc9I0kjV5khrq18lyH+G
BSnTyVZF473wdJE862idYfODep62StP+DYNqdg7r1lrB6XABB9VEB+W2WLlpBmCrLWD0Mlw4c/fx
mlUpOK0FMVIMLAu0suGtGmkc0ii2D3CQ1WXs2B73YPEs00x86xTjmQaZNq8YSX134v7R4F5+rbkV
rWzhDXe3Cd9BawTXMGkDoGCs9RVYstolZEyA8tKN9CEXio3xJyLgNsDSunHqKHvAgybgP/oGDSOB
esMakjeT5OvVoPbmPojb9DgvAJOqa3qK4SI5grJ0D25i+5/JmnPGJk4NQxq2Dzqibw8Z2F0KV+m9
norVWByPljSCdaD3AZo5CBFqkhZ7gTn4zcuJ9ArM5GtF5XST2IW2VYsxuxA6/Ob3nVhald3s57Oz
cCoB7SBigJqYT1QSl+ReDW/RqJh78qCdRRbnv5lRLim6gL2UrhZsMtF5IBI99+R3yRvAGp5+kyLW
n0VaHYXzeTMSGpa9vo8JJrtSMhKvbtQ2Rw+kAC2nun3pCnVVhgLkUaD+lpRrrQWwyjTDfkTAXF7H
2GPSWKuxs4i8Wp5R5zTnea3UicOg2FmiXBPynA+2x/01sXhyGupDY++qeHjJo2q4OrIv761erwu7
1V8zCQq4UimmegCshtI7EjVvbo1Rv/rpu+W5zSuzR3MvEDCuuqmnjnSAMcqINhaK13kOGvMcgiCo
Obubahrb+MJ/ZRrtHQwr+I0uQLArTVM9F0VI0vM0OpgXqm5tc1i94NM7aHW4b5/8nux136SPFeMz
28EyLrdtU0cHx64YRNTEovMYFwSa4+KBO0YyBON5xrDy0YkAh5uOFy60iVPHI4QnVcgRa5O0verj
ubBSc51YNgEyfvYdPF/2js3IRQpIFrwuVXVfpj6+vIxb4LRAtt0SjpFuco1EUt1JAcCgbraFVu10
P++e0poxrazH4bsTRIeyo34sh0s4LYI6GzZdPmiTEWtSThXuxXCHd5h5PzRvCuPmWB/83pATVAoX
IRZKyfzkBiVpOZZETjzouX+DXHAcdK2+zgvT8uXVJpQBDEpd7v94DUZ0AE5ZG9H18mY1KkcX6wl+
F29INiMKjcVo99ljUk9dAVOuGvBij/W0MAPhTYm5BbaYET5xREr00jCoqs//oqqK/FEP86Vlm84S
YNrkda540tv1OwRqRLH4/IjCGno04CYlhjyHtEkhUSY4pctiVpLZDT2kJj1oUxYHePxAad0D41H3
4ERCUkoNz70ZwOxKPG+nx5idyIgnUTKk1QC7cuUxmXhRuhwObTu+e2XhQ8Kt9VPp0l9tRZVAlh50
hn7kmCDe2XHkGXLnQ7QujAxIWqtrx7Kt9XKhlsZz7fjVXvUYa1dOGO4yXNAPwhfDcSyZM9qtckA9
EL0r2QQQiy04wKGZP1ZR9MOAU0WxEh4sTVx5BOMbbYymkc9AlD+SsE4+0FuuOEnTU4KGadsv+hGr
kVkyT/URf23aaZM/eUGHOn3ztTbYF3idaCbyelAoG78j0QanaluN3TWzuPngC90SKOG9OtDrD74A
atwiEbciRz1hty8RDikbnCOY93D6nbx+vPUkU+1m4HKswe+Ac/gSypGLUs2OnVV6jzJoki0/JV53
vmc8mgNtPEB+6hKkTnmNSnJIilg8Jmm20a2oeMm93Hrw0uHJ1ov8pU9wk6jub8EEYDMmFFtRQFey
ay6saHoNjbO6KpAbrgtBXBfaUpSEaVfdq0yxr4HdUURFlIT9rj35ajyeMoXQACTLLVZW19pQvyNr
zByqB0Vp9FUi2x4lJElxENenMzwPnuaF1Ns3tVBwZ+bkj45W2e6VPLnyPHWesfob4BxNLosWmH2E
T2URTfIZZ8oVrYMWpbauM8sdKp+TXgHZ08K0XGKjSRa5a1bHuUzeNvnSSGPqFhMRQFRxsrUNknkK
XNbHMGCqnHkye0fytkHmYp7UWA3WY2Qkaz1N7aWfOLgoPZ10e8M8DJFE4zyvFg6jlDE1iy2AgXff
UmOgIC1z3SaJX+DplUf6fe7nJgx9bW/qlb6c9wZlvmSYS5GtL8uTpuHqRa7crHvDGV4SU31DH1l8
KJa91pQheXfN6MMg/NEvBrygLkE5iZ2U9xxOKcq6Ml7Upbj7ZHvc0TbIji72vDASCTZpdB9wUHvX
Ism9K+LYRWNAWaj0hFQ4KMnH1uyI1yJliXeE2Uo6jvmCPjQCLEVjagrUMS2jwokxWMvZC/258DBq
6jI7qmabnEDNrsxakccOCSP5InlznDc/F6AqmZKG371Gz5ZEJdm7WVhLZ47kP2ckyBIiBrMPskg0
b5SXeS95uACPB99cVUDZH8CBvBW4upc2HeNvKOV3vpINr2aQoAQksmiHdLl9YH4ZLFA/oeXKwaLM
a7avmrsm7w8pxOESiLCrmKjGtTDgcGEDdzuRHywj5OFlxitkC91JCfSvuCB05DOd9lha/Q8hnfbo
NwZdGz2Jz/RhbnrW3sesf8iS/hmwqAukrOQp5pgJYTx5/KWvFdiMFQP+QQIgLLnxLADUCSShAf3d
WPhXopr2Zhh/5L0qXqStjOjhrWHnOI3+gsNVhZGKRWvem3r21hU7WloWnDUr3Q4V2MqFSozWQ5zY
a2OU7ikywn6r1RaE0UDtr2rcghIPXZJzyW2cX9KFKJc2h5J0VsoouY8IFJprtIszq6fxwDie4JVo
Z/dKvxrBCD/IEDHlZJhMJkHf54Jw9ANT90XmL4AKlB90El5CUYxPBrI7xhhgkd3W6ddx1BXH1sAK
n0rxrhJGsei9MYdUpVRUyLrgkg4SSqJj+3vIFf5CWmq+B6ieMlHTowOGrt28pecufm+EcTzhtMJd
cWfVuwXYzeSMtAU06CUzkfEqtWSmZuYAzbpk7TWW+yUyo2DNvCk5tV5UX8pCPJH8fumtsbswZuo/
1+ZN7J69J+1znXkEhuTOstT88gHdHH4UIlaIuRmVG3MN5ZYZQbUy/DDf/PFa3nQ/yKlWDvNLMJaV
m2HvpZJs+wHA/Tzdj1pijhR9bDBxOOqBbwxk2GQHNlUC0uHr6Ksi7eotNJJxjzjM2ItSv2WqzfO1
KMluaprwjvP1m1uo3jfpM0v1aq7DTPXRbaUkcoatvrKc8BxIP7uVcde/GPbBqZocrtl4E5PU0SSD
fOOqU990Ej1Wjk+2RZ0a2LyzApUERZu8oCyG6bV+s80pb5ewzTe1LDBcxKGBr8elIchc5SJlH15K
WSprnaiVz9f+2BEoDrEYIsgORSWOpCpaq8zJXhQDKABSHfM2rymw9xJa30vFlelz3ynaloKxugo8
NjUI3XsGqdDQg8w7ZqplkaYpqApPzrdOIRZ3OYzNYSi7R9ETrTd0Hdf+tJj/OL8O1WVJsaCNfxR5
T2oPYmkTmxfabkm0KQMMXrQMkCowF9Xt0HwQIogmwjbN+KZq73SI7AcOTnKLmya+FZ5DHSd4rZ18
XAWBui6bpj8JLcCrnpBitBiQ1Idx5S6xFln2xoUBcaL2TklWV/KFwjW4GYQOLkKKYCksrXmPc2OX
WIx3+8Te5HX4I+iG+BxNi3nNUEn0kKa9t2jq3CoY9MwPRHthUt7fXbfe6KdZamtOFR+fHPZ0gKTj
anFzNRnWXLXOC2mlyHUySvmUierbqLgJok5/T9AO2RExKQmh7Pyt8AMLNmzzQ9EdPKiVGuxtOfhP
Qp0TEJruGXIvID53qiEXb01RJ0gMNIrbqdN8wW3xG4QI9dr4bnqt0vwUaImOvViV12FaJGbxLXWC
FXyBeu1IWgh56SenRimYchW+fQ8CylK24isfK8Qd3oc5EgXLaWDeFUZF68rtoEu2jbvAxoGAcuIy
54TEHKTw/7zZGCEjQGWieem1w13AJTphVI2DYiAaMBHcoxHM3hw92zSlDVwpdfMHgGcnCAorj2BH
V/Oa3SdPVwUBSPIk89TOHo/zIiuGiTfP8A3xp7fuc1XlAwXI/qL6YSa16FbGra/Qk5emtwYKL4Zy
jaok2hOlQGzbtBnowthlgj4QcpHosWvKbGXEdbvB5xY/euRVnvWy2xM7FzxL9JNHe7S1haVqwbPQ
u+KSmvHrvNPDdHHzyK2SFSF8HjCYvYk2i7Z6Uf+wYntZ16H+TMjYj6jMTrOUtPYK7Woo+cl0qgDk
cxJuU5ChkC5xXhokRi6lKHmWJIl288t4STsju5sjNVSGbg6Vp9gEum+Rl2mZ7hMeOWRLISWQShbl
yu2lu1Nc97mrLCi7Yxxfqmkxb46JZS0oTcPfC9UjjEVli8HCv3Df4U6KtfVqE6JDjYcoJscUCSWL
TVrH8qP0PYRDkGjuBi7INa3xhlFaph61Vqs3A+KUqIJF0lriue3Mt6F3h0sVaMbOHME4uF2W3Z3c
+RaE9rZnAF2tkjlZXCmpmIa1ZHQouy9iQG8cZmp4cVzbW0RNV99y7ymMJvO5hbUMPl14UzT7Dd2H
+pnW6Haws6TRruNwNR/7mctjjZgXuSYiVDAgp7NzpzYYqIdjZij8vzsO8/b//v9P+3OrfrKa2oYt
EWJThMBOhd/k0G2bWccXaT+quhMnchvUS+8ob+A8fHoGTfGs5bW/6ZBY7tMQZY0L2MGpvIuY8lbU
IPK3gHe9Ta0YxlJCz0ZuO6CF9BySPGNr2AR5sdOGLHzEWpW9VONr1YzOnR7JeBf09udXhX6zdCvI
wbfW1t7wq+qIXkRd06Au3sJ47ViZ82bGerFxBspEsuXOn6fTlJAiQg8dl3JeppLPPL+KNdY7RFHo
rVGpaItab9K7Po79EaA/DHta1LgP2r0I9X6ZcehQe2GkiOv4ySOb+0n0kC2p0nRrQklqKrUVjqJR
yNO8AKrbfK5FKU1VmjLUhF1A8KFzE1jYvpVe86i5bfCchyVtY5wQG1Fa2RsBKWvXibNvVJqoJpmW
fpYMNcbe79YO5cE74F57GzdpuXIo0dxDElhOvc6XMu+tgjG5dRLQ77SzdnVOTVny4EwtnyGDmzq7
oGt3XaYRC1Fv6Vt358jXdqPpIu7s0MhOi0wvqFyVdAs9/Mh0U79h0CqPfRTEq1DTjwkNr20Uqc6u
lHr1SNcas9AUTUy482YcvP4Lte5wHWmutlG7iEaeIKOCO9UzU/F1qCtLo02pMjLZaXPHu2HI827W
qKS7Xi8Cqv+8VunyR0VM39Ijp5K31uj6+qLytnqNCSeHRQrr+ZUWgUE9P+oY67FJlUdfhqGoDyAf
spsWRPu+cp1TOUIZKuzi9zW/3Hlp2hyEoX6fhQ9+Ypm7EN/Asif8jzCARJwCgIDISKxzOIHTRW8b
qxpdOxhgEOrza/Oa2xAGV3EFEwxMXg4SHOMwr82ZOfNaQ0z0BhnIF6XxSRJvcyZ1pUkLIpLFqoSn
tk9JaVmBriJ8Xgv1HRO7bI8sZERfp1srJbPiFytNokXP85P6wB1Ts/tb0cd3i1NxIY3cu2BJ02Ed
KTbHU8ItUzRGWVaU3tFSwPLj6bvLo4C0arNXb12LS5CY36srrPGWaWoM0jwiayZVbznhXDSeu3IV
hDBZCsaLF6BO6VWnFwzlxB2+/rEjDUvtIQwf1Dh49UiZuCZzuq5dokBBGRFhfybTxcl8+aylAcon
06HROG3S4By3nk8AzLy3D3tj10cU7iISFJ/HXPEP8KxIU3H1zRA3NLyyyOX3sNY7OeVbl2bS9NK8
CB0ZHHE7X/946/x6Kqp+pSHIWM07oFBhAQyscGvGtoXEHIR73RTFq8gbcylcURxMUxSvUWff/E6t
1pmECtbVYXIL4kG/yDRZdRMzCqSEHt+Au01P09IGR8yoPUEfIMi9NBkkrOuyGJZOXo0P8yJq/fGB
nou5jEk8U7wnuH3jhrR45Ssm36IUX7OidDYamQE7+pn5m2xg5TYWSo2o5aTX23CtNnjKnNFJt1Mx
qppMT2av0d6lTFSEkf4caKV1HCpnWMSDWm/tobW2VsJ5E4LN4tYSk0k35vrdQUi9Egl28LKuBZw2
RzsmfpsCoEmaR+I0lpkg9lTx0Jr/4ZCWTaEtZ9w8FSomUjXes9yot/VoG08+CmyGwXVzTl2iz2zi
updhblKHrhEi/ZOY9Wco4KSSwKpsmparYdD4GQDLcEraaT3qmOctCBoog/lKE/tcOdECUWf45GA7
H3pdf9DQxQ39uJ8zaBgZxYzoXHcdyfarnY4Edfh1tU7iRPkH4IT2s+pv/oiuC1Mc1yl87p9ELXma
tk3Gw+iAea6j489X7Hu6A04Onz6jY/eBME4uTAVSht9lR7MiUDY30v41mpLnbVkbNzOMlC1XV6LV
2dVXubzcQaTXXsApmJUn//29/z/+R379VJjU//4ftr/nxVBRT5c/bf77/LS5/8/0L/7fO/76/n9f
3ol1L//2LduP/PKeftQ/v+kvP5Zf/PsHW73L979scEGFcrg1H9Xw+FE3iZw/An/C9M7/353/9TH/
lPtQfPz6y3eK/3L6aUyHs19+37X/8esvQnBW/feff/7vO6c/4Ndf7gGJGO/Zj//4Jx/vtfz1F001
/2VRALR1255YmA6ipu5j2uPa/2LyZwnL0XmTMe/h8pIBv1L9l2HpGpRRnOG6qU/qnzpvpl38NA34
qDuh5Uz8yo7xy/9+tL8cvT+O5n9lTXrNQzIffv3F+EnW5ljcuCmO4nhWmSEKftpfZG1qQa9g7BVJ
UwCiWBbCOh/bQV16CmEvvtFepFs+9loWPZgyaQ62xkChJVYEe4xnvYzwv/wYdHNcqF9RWK9HlfFJ
aFJq7hTFW6hmHe7Upn2GGKmdsCWrJ2eoeto5Eaptm+iPtum2OPXKr/FTFzPJETJV24VTGcAMRO/s
qKkh/QiwegqgeHFPrSUQNdq74YQcPXqKK+IXMFj7u1Dr/sGpLn66NPlygHHbwLgNDZu6Zf9k0QeU
HuBxCXggdlF4YvQKGpIbmlSJWg0QXPmj1h6MNkJZjNVI0qLYNr5WP8bS9xam0TUbd9JdVCUaDSNy
hydg+NHG7KSDTmT6O6OpQzlXeys0rtu6NfDKZB3xOzxlV4iUuqeMKvxqmNdqDJR/OlN/Px3+fPi1
nxR1jm0Jzk1HqJrpoiJTJ7zpn1SNPsU+kTtxu3WU4lD44O2nKk9UReFTk2vjyqdEselI3PH7Zoc1
7m0OIWxGG91hmb6OGAzXGJ39paZ4+hFUkXIIwiL6B+GfmLDZfxK7TR8ToixHweVGTh7IT2ep5mZM
JIqy2eq+1q3JECOvwu/bdTI1IOfjYgWC8U2QGIwDlUh+pa7EYJnDEKFJY8zifPOJBjp8fu3ZkKHH
Lda2ZveLoBySyxwp25hIGdNufNIECkImNuFmPjb4HsU/sAa0nx5MKAyRNtt0HlD20c37+S+y87ax
qff3dMNY2FZbkAod7GitKJh4wlf48MUX4haOueLRDzPHdkeBsFhXXokHcBIBm05abZWWTm6GlvQY
uv5vf39y/MfpT+1IB3xHpDS3HLi608nzp5MjRkhOsEtggyTBTzXaZBHMwsvcT1rk9oq+L6V8ANWZ
nqlP8MVTX3ocUvle6RmtWZoNqMo1XAfTW1E+Xx1yfZ/buAMu47SbekiwvcT4KF3mXcs5y1L2agki
x+2vFnSuXhmdNf3SZhMRgXP7+z9P/wn0xCEwDRvKP/dfbC4cjr/+eQVWe3MQKmG4zDi0lRrV+lam
WF4qSKBPdUPTJrJ9P6I+Uz1m1DwvKsbIM9Gt6jLTAnNt19G4FyodUtm3P4ZIS4/VwCO5FmlxwcRa
8HB240clqTe4ueIjrht9b7daThCv658H+AmQ2/o83vQyJ8J7siv5IcmEf/+Hip/v8XDoNUu1hUtx
SMdQP11dfzqOFEnCaZbTbptaZiczVAcUeUG7JKQ5/T6C+l4mn25HtQiTxVi2cotLuD87Y/BUkbV3
lK5egX5R05tM/GA30pHfAiSkXOpQHu8r88kuwnL/9x/7Z5Y+Fz1PwIndT5ibO1H1//qxO6JsBXXI
Zpvhx79QIwMtQP/Nwz6xSqlnHhSnqZ4DqzsIojZuubBeqh5OqmcyKVa0ckVsqXcKGkKu8mEovuYq
jXV4yfNcNje6AJ2HAd3Vr28BiM2NmWr4kjvrhdDS9HvSmhTTiGdSGu1ZI1YPjbb2D0dG+8/7Gg9w
i/uuQFuuOz8/YIYQPAuckYqZ6fQ4KJcQUvVnNz0DFdUe+Vf1eoiz7FoOdYZYJB2W0i0W0eA7N57S
5RaOT3fOEu0ZFOzff/vahOj+6y2XW63QEUoQAGagMf7rt5/l9mh0OmIoHvbGvksTYqQ6WR8C0ZCa
DSf+mFkFmikj3/kDSWqWXrz1lU0uZJ+QtIdQdK1OaODiy99/MP0/z2aTkdQEH+Q/17UZGv35bPYZ
6WuNjOQWFU2+naMF8FfDtlmA0+3POLLy0zB2qQelRBt2ELlovqoLkdv2LVc69ZjE4bgaDHd8twlr
J3qUOV/mZcueJvBJLZ3qVIgK0leaZ2B6U+uoxgLkgt5fI1cAfIKmtooUoNqZndg/DONhGJgRi7E/
B1aibv7+z2Um+R/3KaYw4IF0w+CJgcLhp1FI0JUeT5C83VZSWTXdCk/MIQSLsCjUyD0wm6Qi2j8F
Bd3jbmLYevbwglQKTW2Z7q0ALZiRXi23aneG2gGFCsDoFkga1lLNcBurEBLKKF2o7fBCCstbYEhu
eT73N7JmqKCY3TJO1Wyr1m2AxEW0tDhse5HmIfxsqe6rwv8wEofshsGxF4rAiRALlBu6C+WgRcq/
qqUD/0xEZ7jMj3GsRUuhNogtQQQvwrZ8DUIUJ2VC8Ut58LlaFmYRrZlOymVnZD/MHBWD3exy4T40
7dgt8MKebC0P1l5FiLZXlMQw480/2b3ZrxMxECaKRYz6bRltFEkpIgxC0oztZmUniblxQx8FH7/a
TOsfrlQevGxEG4MkKzF+WPT7qQ2/KqArTnQjd+QiGQ8EPGsAVDRMFJugjgfmHwrC48jSt06gXXvl
4AO6Uh66Si7FhP1ohhAok0iPjeRXo9Na6q2rrsPcLdaW8BZEgvo0ZkarpQ2C5pOTjeyUiij2wOax
AXznmA36Ar8Dj1xfDck1HOWq9wkDGjOAvi3dopYhQ6ZEzwj0vnUjSKKGPIjWoa0TwHOJSHHcIjLN
iYp691BEhtCtqVdBQtAzjl6knhlTbGCW0Sxxv0kt2jSEaKGCXvkCXEo/lCtSiV4jK2C22RojsC73
ewIelXhmd1ExRFq00ykX1/kusrNnxH0j6WANaplKEYvMVH/r9fpFpaWGubBCxFBbXCUAtXwrBnYK
43CPaGYRDNlL1KgLCiTHVu3uKqUERnpXy7FLAA1wqQgpeA8692DF+no0TxAf6tqA8hOCN/TzYi18
TmEHCIqdOUvpdWJjDNNJT4wCnIOvogZaY+ntkfyhkRnJJrFozSiBRc8GLMKyQhwSYVCoXXWhasq9
NppurRVhOolEvkBh1vDc6gstKCf56W0AkwChTzUWupF/BWywgnITLoLa73c5qsS1VsXB0iqrszD6
VwJnjL7+bhgDvFezei25GXlN9TU05KkqzZSI2eyZ9u1XGJiYKEdcE5MgySS5OM9oist9mRff/Jii
E4LVVygJlP/woFuDFa4Q6RtEqrrr0lXAnuJ9W6kxToA4lc6ysznV9WpcIKnD9sUATuKCJQEP3YHn
XQI+waHv8fiO5sK11Dt16GDVer5cKo1hL0atWjg5+HZHtrsBhsjSDdCueFyWu16u1bC4RLmdbWvB
/QF755tDKPQdmhVga32lIVlf2AkCaOxmSvhqGma8BGOE57VgZlRb3xkY9ZuxQdWQkx+jeOU6Qg/0
SADUrpyygxEI7Hucutsw9wFa4iN5T88qhvNvTZrl64ZaEu5VZFlkkWP/tJQlblMBMcQIiRlX612G
w+MKnBx/XKaa91qSldNG6rLxZbWrpjFLXFl3bboRcd9QnoyQJHMDVswPNYB5bkXht7K/eRV4JwtJ
4YFugfVmqo+ZIYbXHOc/4Lp8pGejW29t2JfLAJoSNO3WeGnMDok42iJNhsXW961mVyQjhMGwgOfK
RJh2cHAvQfkQs5mXy9631S9qSd5qXYnygvAzOdY0cIdE08nbhHI4ueSpl7ZHR6lf60wmJ7Ua34oy
1h79SetBEJWxJGkLFRjA6NAXl1kvpZjqsBkTknECWInztzdow7ubONGDURoklma9yeSdSPnpQZ34
U/5jR4vJVqI1EVjJ985GZ1XUwOcH2nY8T+OD2VETbKQvbjVcK5CF3iLI5bC2+gqwoqd9K8z0kIWB
ee/M9DyPdK3G1DfUNdH/2O3K8qri0CoNyTwdZG8F+VLUTYwI43FWWtV1q6/TSWIQ5yuMMiQ4Tj2W
EmPGrSLwCiIL/OJRs9ad4Sh3hbr+pM7OHWffWHm/H5TKWum16r7KLnzkOS8/aIbtEMXSPzZwgNsi
pbbBBGuB/QV0vh4UVHj7fCeapDoIj1O/m0T1jeFZ17Ev810boVfilOMhF8Qofx3tZYY0maEGO32A
8OEYdnzycyKbMmXIllVqk8TmicNQc2eAgUEgUdHbr8zeTgmiLqKEbSDfkN8Okydg42ZEvhNRDhrf
HZaNSLP3oRbJmmjz5uAy3LlnCs6n6XWnHtsl1DWxKoPJszJJBD5BcCjvt3kYGIvAnTQmMZ0DGwlp
E+jyKgSiS2bq1ibwKnntptdKxgMHNdRfnVHvlkmRU+4sfeeSTIt5rdi4MTa5P16o6L2suT9YS6z8
+LmCQoCP86KHUiUFcF6MLn5GLhJtOe/QRKwsfHC+SJrG4cT5PuBqrEoE6y6hm6H0j/NrIEF+3/vH
pknzygXxflbcjV/X2hXVlHatkJ1eC5C3C4bOch/Fhuot2q5iLNCs4ih2UDQzik4jjalDQaZjzujg
EpvlE90Gea4F1tW5TUcUZEFpp/OXpe/nSwU52AOh9tHCAZ1xc8k6oxyQBlsoaQtr8rQWCs+keUzb
u9Fn3cYu0+BcS+UMbgckfayS5JOBg4o5EVWcl2vyK9QtX7wOijPBMl026za2x692U2WLBiTIXRhY
u9qhASwCVDRVnezZmIYQ5FZqxjMdrPpGaXi8RFM+r2oTYdorqxxMzvlzCw5YtksZCUgAoyAbp7TM
0BHWXsH5HcJWrhZ6bvoHZIhLPRjKI1cNcQG2A7g/LKpq5Uw9u3kx70YkwmZV1ge/6Hnk8XBrUxjy
9HZwWMTh99yr9GbJlPYaNeZr1ykoPaMIa45ffaRB5zzgTmfcbZlPdK8XqTkkwdQMKRdzW184NIew
SD+RRQuvcvy8E+XG0IMd94fNrHVjlJytmZDJ1dwsxwK0yZQ6WVsuAbS2rhfgVkr9+9i3q4IZ0mMW
OVDfMoa4brmScbX4v2ydV1PcyhpFf5GqWll6VRjNDENOhhcVGKwstXL49XcJzuN9cRmfYwyDpvsL
e6+dagXPGSb/cY+P0EAIeM0y7FG4nUYnt2hoecipURf7Ga8zco567K4AMJGSPT5vP+1Dr5R0vfqY
PuoNakSb7RpcKZmAbOe4iZvsm/qXkc2oIizP28dmh+iCWI1Q6dNStlp8jk2uiLzUc/xIYD3YtihD
sG50K3ODgFT0w7PRDdtdM4hvQ23/TaNe3K5TBuNoNVjVzagNF5LHb8fCrLD7gDdq3KZ8VA3tPcnz
5mgw4D5ak/44zGn6R5H6HBid+rAxUQ4WOQHAq+zg999uVb07o5huIAJbNdXyPL7WxW2zTMkZMCGJ
4T8KjziHdVDSOfx8SETy8+9f1+ua+OD9NettdGFL4rJFHK2J+jJfwx/LfIYoiKHLFP18hJF3CwGA
GCe4aXNQDxV1+lC6Z91ZlAMyEJ34qnF4yIm2EupoXYZ2uOpVZ8Pe5qjVCWm6tS7Zn9r6Il9+i0iU
tI6Ujdld6mAz1VnIIVO6m0zdY1+VkW4+qSHruelJ5WvwViPTvQQd1A2Dwv8GOZisP7DjW18GaFPb
Kin6RhCsQcdtcXO/ZNby0A+AEvb7AVlU8d8rJ6o5u8wW9CXNGqxbFWKSvzUnfjDa62Zpiz8h5I1+
QnGGwTFusKH8/blQJ4wysceD+jQtTnaqzSSPJEiSF6Nc7vpK6AdjqvNLUpw41A1488XJqAk19Qpx
LIjjweY2P5OW2F93vCk91eYNMydlfMwKMTz0NaSKKXUvM1U+jrT0+ucX08jvfscJtjodCr5KCnXe
fGYqbjPyaCNjLKvT2pofuWvyl3GVRRMTXR98SUeoEpOq64JgoTP52skJDd2XMnSQ+v90s5699TFU
ZjPNsZy13VfZrubttuQIoxInOdVkjVLTl9elUeLXssXl5+dfaOKfNl9Le9BeOpfcTl0APMIsQCoz
U06qON0T40DsSdG+2WpG0mUqDVZvEPn7Dv23aSwkXENaCjYwtoeEQz5wM7u7p+4oKU9m8/Tz4c/j
+fNn6qYYmGc0w29LEjNjHclquhU9dccyvZLmwGuyZ01AhJrrgX3kVKG2kgi1eE//ftg1Q3nfJ6gk
5hl5UjyXT//vd8xUnk2UB1c/d7COvv/opi0BerzsuKHuE7W5NhPk7kkBcc7c/YbyVt+Lr2I2kyuj
Q9+4Up1ebRXNXlITKV6163OuK/rdgmY1YoqBq4YUER/jtvG8KIgfae6M57nppd8j4P/93c9/vf49
m8u2cCNVh7MCY6s6/44xC1ksocZeFw1NXUS4R2VxkIZJCbLrzdcJB2BLDFQI5GZFNlFVIpyjrKLI
KDudnyWm+Estqtc5n/CkDJp9/QOkn4ZiOzV6eW2n+jR4Ys2bKKvHv7+AjIRW+FrL/F9TMoq2g4aE
mQsSbvvPn2lj55wLQgIIbGSxvxKDwPKJt9OQsBlqqgPbFBGM+/JlA5np1zrO1iKTm6dWbX1nOljU
24kuRNI2A8PQ1QszfxAvTvNOSzyfy65nlO7aQJvM5KaMYb9a681PgunPL1ncMB7Yx7XUExCwzPX7
Z1xbb8DlFquE61cPjwtnVYDIK49Elp9Jr1pZxMPn+X3C6Rnv62EedueOE1AKEJBtMoKwmtemzJSb
olW+RdX1nlI44no1s+44NfD21pQh/iLs6pAQb4Q/PsWK0/YM9heT9M8Z5t9s5/KosOK6sbV+9LGC
DqHWobfyEmYNh1ykGa4Fd3tyyVpti3u377+KarWuzP3qKiZjOjc1zvikE58/hLR8lQIbuYOs3IpV
BiiVfpQCIzgcOYqT2W4upQGm/3csXjQ6p/W2ubdlbHYR5GZYzAxcbzZm9o5hLQeisaFi4bD9Y0zf
gOSyp9rBLq62+DyKDmfn6m74X3uuSYSW+eF3aKmIyht+9l2zk8feADaAi4nNNWiqNjTVvZdPyEyb
ShDhuVuz2yZLXbDiwSRMrZDYjX2YdRKczdLhHoQ1hHxjPtQ7touAEa+vynMxNOZz3i1ZuOl1IAYV
1RUur2v5LZQm+WR84M/VNABGxLbsmfGU341mSr81pOAD2bQ4vUvQWVaHP3o5kPVlIEqDDDaex8Gz
6onSbVcjT/uXWizT4+8KT0uDurYSP3aK/G4zmo5jiB1IpRFeRYu6hjOjXWC3ZIoYk/bMj/NbSUzM
f3MZUYaqZwNzW9jq2egXYx6fUqfnuvt5tcS8zSSWgG0ytfXxp+oUKD1SctTIHisa66x2VLSDXeQP
7JDJDkHSc8BLnwc/DwQu5vefF3DeGuNSo45B4JPXZ8adffh7/eKY7sPCXR6kvdZeVbVTuP1MobW8
PGXthEupSBtQxXaDzGuBl6BZ7jU7tpea9EL2oMun2E1xILIMZLMktjmkquodmVs/vDdTVZpztTn/
pr2v3RhDekWKvAQRV3p2Y37yY9ydpq5XbhZRfsUqc7gtVRfIcvuP6Wfz9PvoxOT9ccl3eJj2T0WU
Bs3o6MTHH0P+Zg5usLgDrhoQB28D8hIIs4LUgXS8Nd3srFp28arGrBNyMMFxoz9A+ugiMZIEW2ya
/roOxAyuDrWH4j5V8XbWAIb4yzjPV4Y+Ky+xUd9aVVzeT5ZYQ9fuLK/vm+LKqOXMvCPvXot/xVqn
XIgsfJoi/2zTOD+nCTDdpKkcgqKYvP70Foyg0M2XY0jmIacojFA9ktprY9EszirZ2m7f5ceySp5q
TpQD+AQ8PjYb5wSIL+sB6zyv23b6+V3t2Ntp3v/s53dKU5SeTYxNiAHBREi9dg9LBQE25kcbTWJs
92krcPH9/qGXq1iSzGsGXE3f/3F2wOEqJVtIROr70hto1mCtF3dEnuwntZhf3CRWiT6E+2lpH1ks
tgeT5N1TCRTCrzmCvKYuxS8XyKqGjJiFwozSdnn+WfXpZnb3cwX9BgkV/EtDJa83BDcsx/RLsllL
lCEnhUI40oIzK0fMrypnq1YIatt7f9u8IyC8pIuhXXFQEhw623YuWe/opxLzQlz35q1t1R0Tnfqd
V1G/Vchn9FYNF0ySgvRRDKeEj++mqO0UMjzK+RfJiMK7OwCv9bA0pr89H9Ei5XFcym8n05hblGeF
oUHuHFoXO3mdpEx6aCReFnwnBRvRuoLJrjR2/t/vkl3bJWP22LaG2SdXiIkfuU5cOs+GvdwnUVFv
ZpY5x8zR/ynjJg4yT/uLkLRRzKJuEPgN9wzhkcABmgJ+SDsxkxydxQQCYwcL1LV6lUZKPIjjTD76
Xqb7tpsGcHjPTdlZIYFSQJgONgCHgHmn7bsmzZ3RafnFmJ+Subva9PGFQ+7DzrFpcg0xuhHp0WzB
fsY85TFwdPI9DIa56uCbR4KUGXDO+FtL0soqc7GOo5UlR5crOlBBvQRgKN7YfUI1dRFuVjqWxw6I
zBqfin2gASUKQ1pS/t2M+qwaReBoZR4WbO/AdeGVUpwt1ModCweN9KpDd4IJVdRE4bg9yRmUmJpn
2BOj6jSy3R4nPB95cVzeLgBBfChFDrd3UuKozDnDJdhArrP8oKYqA7dsDVsZf0u+2rAVc+ovArG4
Uh4L/Np+V6YZlo4VRwEa2qlaHmdd3nalkp/VCj0ZkutFOlpgwiJXsNMrszQD6CgCfxRFrcvnhJzA
MG4/nAoYCgrD29VFcY8vCLFl+WEKChtNgW88fKmi1whEyA5D39tXmFy6mI0CRWDnZw4O7RgTXKwy
kyqgkKwiyltZhRa+H+7FfmbEz2Qlx41dJd1EuYEdmBn+afkqV6FiA0qhEGp1aHdk9KTsrXjiPdCo
kZkfmbC8ZEzWN9H6WDIY4xbbw5jY1Fya80yfkAVILqvAKcmTBPt3GCeBnHjqn22W9cJdlJsZq1eW
xo5vlJUe4mU/Z2j7VwOciZZ90vS+x33WRZP+USncSCK3Lobj4hQprYFNiOPTdk1hvN9WbNVep0zj
5eyJv1DqU+fCGm5ZLHiic/90DGmiYY0/zSFjpZsx5AYzjitcXQCCJhdpmn+XtWfTlw2RWzhmwMWv
HksN+EPFqL9OuxtdEtUrV+2gaZrKN6KepYX2KXXt5CAS+dL3Ep7PcNMbmnHaTkRtvVSZSaxQVY6e
yA0lUlTqpoQaDvTaka77a02hLOEBDFjPXkxZvZJBdrVq6xuDuEZN72qXEATA1GWUrMVLXI2fajat
gYLDOTfSZ30fnGe2GR8cRQsb6BCQSKrykAn1TI7fW77EcHvXjU0dL33Vx0RmKdP1lKef7LQe1/R7
f6+MXIhOrCheoRd/ODLjIGtyxyNOMwIeyGx/+JeUNqshfN3ptH7MmfwekrnYrU3s5RwwD+OwWESf
gLuOscw3zkyOCnYtCMd5qNkcaFa1Rjm4wHHKjKcJrRO8WQKIOvkmLOc0bFbJ+da+5ni6PbXoHgyS
NJ0pyR/XmjAN031rY9w6SL3vgXJmvjr9s5qDLe2EmSe7/QVf016BEpXQlG9ipSRyyHKJi1DmsXOd
qPWj1aFNxgToZ2W9BTGNi4oNwlR+GDNcVOtcCD/7We+n1TMgDQKnGvVdyZ0IHeXi9SX8hjzFBK5t
J9dgspq0u/+JTV+TGMPeT9iBlcbY/mQbaWX1QP8Ouxj4EoMc2vOFSc6Bl4eFJyiT0DCMgAsKC9xQ
/eXtvbPvBzp02BwMkkk6sZm620t5Uk3j7YQZ6GPnJ9AHI3FT2mzmxThV7IecTREhAl1GKyyofDv+
yLMadH8vmXSY1d9J6wklasSfYcaOBSwnbEqFu4tFWqrUCRSM4mgs9kVjihP0Wf6mFVZxTuv6oxen
VC8XQjsKXDH114jHmLWBhAXS2yzKNNT8WVyCRF/OnaZRN/VTf5wE8/CRuIuEDRjTIoMGNTtS6T2L
81TqKn6s6jTWRRviNnM9+CQu3t6OgKuxxgup5LeptMI60TmYsmI6INpiO8dc0nPRt8WslYISadeG
wW2r+ofF5BbFqB4VojB9vGg5bsxcMxjcrk9ri9B5W/A8Tn+nLI95Og2wrm17m3RZ7/fMkQIpCr8T
Sv1jA7/0OcGYVWpm0YRIE//fyGMwr9YtinC1M/4Jg3nXOAIF0UeISaPS8Mq0T1Wvn5q+5Hh3+K5p
N28c7Z6tX38s7ObLdPJ3DDj1G3zXZm+avRKTyrkG4hqCj1J8c6bfADL0bCb9yNyzJgwUvIaLXXHS
mB23rh3GlvLMRbIGnTrpnoKzLej6o2ykcj93LGCcQggWbdniFyUQukVTgjZZwkZhM2y3bWC3+fuc
Di2GLNL+JgFiZEiN91KtfS0WlDy8KxbL4rZjEGuh22k2fOnmPOVR4rKTZHU5d12UajWrzomvg8ru
RioAt7aZioLIc89NpEVJUYEOYtTQwuxpYfj4NsPqZcxeuqokzE3bfOKq3rpcA3Kgx5FLF7kxEmeF
rSqsPgqmbzomuSF0liTB/2EVB31L/VZxGMWO8g7mjfANF4TTLC5pSdIiYwAEDa4ZEfgzHHlgTtuk
YFroemzcrRPi54zE0B7lKtyrUqmuLeivt2R6RBtXIGPj/o4524mvfvTTDWonLIgQ331z2OTyPap9
OE3ORS/m+kTTmAZYCwkONfILUsn7fHQDSl01mkB++3zn+rlf3/OEFfKWONcuX7qYiuTYESGh6LOD
I5KRHUk69OqmvAxDQ6i4uRztunCDMl3Psh3eKw7I2KTf1O2SzYgLMSaptHOWlDJwWpgDc3JvOKDe
O9u6IhM5PQyyu4COLsIF0RWIRcNvgA5627jEgVLMXzl6/BQOn5Z1Xl6jbgc77rPEfmcjOkRdZ0Hn
H91Dn8vW091yPVWCPVMi8sPW5kjD3dUTBjaGvLOOiTsx1hCfTYm9ZJZM5zZi70JtQvWpAzidevel
33ghsi7/rHvmEyo6t0KpA0tptANyfrzx1exvbntf7UKZbU1Aj1osjZU8KCrwZIZrr+E4q1+zpqUH
F9Svm4N9LvvsW8TqXaEIJdJxQVCuUPgZQ0yLo6JWacXr4lIOGCuPqmKEPQ5JRHSUfB2rW2dBaLG1
aHAyBfEqD3CfFlaQjx2Hrly5YEXmw85W92gjJ6rwI4adpb6RH3jiVo+PbQbsEtc1j+Xghusin1BL
X5rNxcFANeiJhNJmxJmCsS91kOBPg5JAH9o4kLWvRBYfjqaXFLWUFE7OhGilUZryxvBi4DkH0isO
PV2/l1biRcJz9jM3uySj0H13sqHaTT0J0FgEI4vISB8/4ibV5aF+YkL3gh3hWj0MyUDdH5v3Q6pH
lkU3bawaN6iBXixOPhyH80EU/VW+MtizRxE5HVP/arlUqlCBLmnPnQtSTzOAvmgaRy+SSGj6CU9R
gz7ZPONi/6Mp1VOSrX4xFMrJTP+iH3qlpkcwFUooXsaufSOarbxX8esgf7TjV22qu0iWa8CQWnq9
QVbHUGVvK/Zpz8SneW6U5T6BJQBJkisl7tOAKVTjcOUIVxXhQNsVxN3UwJZogrpYPlZVPeDiwSOb
baRmGy17xJEPIc75AxpV/IBjHYy7GXSGdMYVeaQopXwVAHhISIHA/1bKWzEMbwpzuGBcN7gS/eL4
pakxYKEZ1feypuG8jXq1Ab5rZ+cE8I6fdGPlg4yjwOgALg0kNrpzj2zJApALJd7LcWiH7PPao9Z/
Ops2hU3flFfXbbOiMVZlGlYQgpnkEpuVpPpZg4JotrgZLZtsAClTzk87P2EpfmKgYvlO3oMYscw3
jY2tX7ANChZ1XTxX/BF6RcLGtNxKgnq9pVpMXr2S9sIyeEAmJ0wzrhFSVIJRpk+Akub9umFiaj7U
PErHduaBZCz6x2oK46DHs3XMd6ZMamBBnKzVtxrM/+bDohHusY1pdeQO3ROSg0ast3ldHBRzbq7x
wV8WNRa3ZkNdR3Pir6rGBGfTaggYWNUZfLEBhup0TLFqwDsYNJ/AxYGmY7rWK+b0U/eqrjEPGiom
iIcucl6vXQn4dFYFCe3yMtfwWiUbo21QUni2Sdj1w+tgWEA6nM9Mc9+qBDmJnbsnvGCan5YuWEpn
PpodhAU308gzrEviC/RPIENXxTbETE4hU+NmOCfVH6Zr+rUOGFBYCSsow9UpBdRI5zS9Nof22nSh
s8YSZ7bxz2yfCqrWY6eSSrfN1o6BYQ6Es+rQamYPyXLL/LY6Zw5E5IR0skTTFOb380HJF9vT614c
4Dhfxnr8MiYEORmWeRzeHEFzYEr1hcyMg7FUK49XBU6rHVgpwlNUlYXrsO65cR2coS7JSvXJXMkE
jHP2WC1vPSqMTfHQWSO8cjdUXunHksQo37W581o5gq9jq7kh7sMjigDMcDZ/EOY/RUUXak7L6o1L
bQf7HyGbP7riW+o4VuFmDYFqwamlBz1yvy0XU08+2ad4VtxgbDT+9hZAxGT/fNqKxbJWVZ1iVsca
t/m4+HJfQFuj9at2JZF+h5cYRQKCEnYv0xswu/RqHkwZDkvKhkjwCCDgYLq3c/9b620p+R8hOqDB
f1uz1Q3NSzeU2iHWdc1vzcRvYuUfIcgN7G6LM1Tk3Xmaiz9iYZ8FbpJKZdhui8L4yuSCg3Rk2Nym
6bEY9Mor3ep7yalfHLlyssYzSUjVM3oGAlZ761Mx7fdsVl/MGAaPK6S5v89DEPYKPkMo88McqalY
/Zl/n6soOab76DnVOOdJ4qwCMVL0ApX3Ns0UoU2SRqTPKzuEWePtWj+s+QqfsFbI8QVIm7X9pR9a
/u9s+auaVJpzkiaBi7qZuu8NISnYIKYZ/sCLL8BM++nCep4TsKFcl+SmCF0ouAYxdPWyOWXqn3Ga
OljHWR+1Om61kWyyYlPem34itaRdOPn2XwjvwsUh8iFEP8aPrFw8M8PpY+3galXK4zRXFXIX1UR6
yA5BMtY2rekbwTjwNHXTaWlsHiYbTYvsjuYwz0cdTcteUXlJhsG1Q0gKpwKtXq2z/rACizVh664M
niD2M41nrgM8Gqi21/SUpCDuD1pvkUNDZDGh7oGtVt2hnnPGQurgGWrqeMhK2D8wYNf0x3GVbOWO
Vea8oCBUbAtLu3Iz7Bv9CtkkBc5w3lyypurcgPqvXne6HtT74V3nOjqKGP5q1oo1SN2Y26BSQ7Os
hqDf5ZJETtdeo5sqIup3wChtaOxRoE2+HXqb9x10h4uo5EetNrYH8Fh4KikKsY7ASyiMY09zqt7u
bLGozbOwpsX0Je82MQvAiltxVEr7QUBPQXO8RbpU95KNC9QQLW/p9EtX2y4c0vZ5rB825sQHpnAZ
CezynJvlC1np5O8UaYDW8tkUZjBVq/uAroGGZ85Pq4GWs2iamAmHqnldQ9Z4Z1FTOLi98L+v0Rx2
pU5XrKfToa6af3m76AxmFhuJ57sko7iMeYHaDm4j5wblU0UNhknL9ktE3mhO8TTVT/lwbNmKP2xl
/OIKNqoxCYg+ubgm1HxAOBN+d31swqy2bW/vAANDLUmIE8/sQqdI6wZUWwnhKuWkBfnAonkirJU9
IgXgQuph3VBUWEi7rC1cWHH51ZhEc7OsQauM2FJd54OFdLFqx1yt0aIo7h24alq1DXZclxQX9J3s
dnIgj9g0Mawel5oqVpvGYDWVx04SOVEZ2p3SydcusThHF42MkSZ/r4i0QXXnnPZACxnHf/v8ZkJb
Dm8GZyw9BsHlRpRNPHYl0PFSq1IPI91z7Tr/3Nn13cVxvKqcWGQ1agBA7Wjo2mWtqoEEvRlzdm76
jFZcT7r2OyEchEcnj0o6DwRvM3cdM43wPobBhrpeK84KjL3bUfDTeOIJ7cM4sQlAnlc7JFsZ1rwd
Sc7FEIbeJ8zSN7APKKVFWvmwvC8phudIw0c3dWmY22OMqpELRrb3Xb89gBsAvdX3R0236EmIR/T6
1HwAqIsXJ6bAn3WDwWAzsZEg146qcdFD0ym5O5kWu218xENuXwkknlspo6Yb/6xMzEbCWEIQ/31r
aiHiZwjB3KbHFd8IqCc1SkXbeKbd94/f9ia6RxYrzy7W/EtSOVtgE22p2QNbxOwGVg3UPNV87jt0
kz3ld1A5F7cfckblWXvuaRzh4WUBMtyrvDOL08jeaDeBkTtD1FCozmMc0QoBMO8aT5ttpk5CLSOd
i7hPWBY3W26z3HQgYGjaoSmYnOu9/m8bIQ3uNvqLpNDPC+IsC5ncrVlNBI3BR1DMHDodjaAGqw+F
aRfRYt/PiZEyF1aKc8aFy+mgHAo8KYRNvxXozBW3Jg4P7Q+w4/LYj859U2uBQTwDz8LYHuAQvIpS
0hAN9Zfakp2M619DFJ0eqQ7pu7CxjbZyrPlaonRWqFkR+ZwMh/3FBHcl6xXkER33/TBYl1lax8Xh
gs8HsMjDoCJFKrrTFhMaljKq24CpArjg/C0Z0q+gldhGHMTK+153ELsSKl1coCEf8sLVUaf1s9/0
OD9o7T/6hOIeccRQT82pdsYjwT/kQK51MDfm6CNJYV6ZyzVqXWbho5JIZtJzkM6je9fIocJp0HGU
m0djZURmlU7NmGHVwdkR9UWUQB4X+j1lwxUL5PEwdeZrA5EOWZjzXGqoahVro5NgxLuMIwjLUf0z
VdVzaXE5gt/wOyIN/LxZIGn2fDmNyXjIyKbvtIWFs1UzURCreVViKgha2a7QWlBjEhU7H0SHvXFL
8/EkeeQ9YzA/NsimVyDFj62trBTX6h0yKsalxbrB6bW+ha49uC4/oWJmI4RhJFP6q1J6LkX0bWnP
fy1k+Eg5dfiPI1pYfjSdnenRhivRG0plDi3didatuIOz/gBtfvFLsTQh3xUCNAIuKCJpkvsaL3ct
2camHS0rW6E4AezSp9tz2bUoVxKXeXG6BZ2oBoyoGv0/JLVEkgxHpOPdKIf4atni28LVDqpN7nXv
1tpV2hB0Ps4+2oQ5ok/IDu7q+q1WQqqYwDjr6FzRbrxSQU13ro1sQHK4gp/DpOHK7WmAhLGfLC/z
pLuR0SMVGHURNMlshjJWj2JGS+8qw12S/y1KWjJrOuYy3WG7+TMi9GtpMsdvc2Kt8ERGY7c2J1gd
6NQsjp2m40FtsUM/boN1KHKIyjlYFkbV2h3VicOGcnowGObiMtzm18zSLpvrUN3WMeS26rpZ9ASs
XBUBHLNPGVk1qhSfBdKtgDA/k5tRf+FRSvE5Jy9ESD1IcC1BncriNHdiCsEyX8/fScmODz6he7Ql
RWoBNoe1w0iO1H0htxveqAJwHm9OkzzRq9K970X7iBGabqnjHOmLGyDMkHTYmV7Vivu4dpD/kcac
bKam2SD+UUJcr5KVmZOpRqDR2ZJknQCVwaV0BiuNEWQGiqWxQ3Nt1R+dYk+YMxnlqKn15DgxOAyM
2dtAkDQT5gMPPRv6AQI78Le1me/jQW19yU08dorij1iJm+Qksrm/wtl6X5vMTOxCbKc6RRjb5/Yb
DDpOfOV+WdOzQUEAakKNoSDy3jb6DeFJyjsnlQGSTQKZm/ofZYEb9Kb71KGYpz1yXxytTvhcY6Ar
7Z6mwVBw0A+Fji5i3doTmKAiWJDAMvldiCSBwqjUbJhqSu2hcJSDgiS+S7BhGc3DKlMLKYME2R4r
AU16doXNxzcCa8wdhthUiWtlUqJp+CQtF8yKHO2FsR8iYYRyftpMn45F9nMKn23QZfvK4/zeT2+J
GI2PbbzTO6NCOWNqV1L7sMm+ImBOsHuyzQvDxC6gVPhrW3rrsa35mtA5oEWhQagT8eiocGoR9h1d
mxQDwQ05Le7BHc0/UNxJa6zg8hXNlyyMR+Jf0yvFdA6DXd4bfdPf9SN07bgN2FnfV+TSe3/ntVsv
5WIFjgeNvPPTuC/9TCc1fMnSu24ByzZMSUPg83meXEitqNYsw+RTZQ8Li1P2OCypl3wa9sqIPYI0
eXX7D6tv9Dtlpi/bCo2/WtIzmYfRrqjwpRqSz/u5tkWUZxUvntIahyXNfCjdkOpjQOxJN0HttXns
KJ439tvJ2r8iJrizqj71TBOZSUv7eAarRL+/OUjBJ8yA2ayc8I++NuvNKAF4VgZpDpa0P2KtRGCd
vTexdY9phwNowTtEx736ugSLZ9d7sl2enDMXWKSSBTPKFjSjn5llFlFZjzzGbBkOrikwJzjlU1t8
7OaoXUWvy2jfOiVD+RfD9akc9oqoIn20wxxkZb1Ji8AjN0sd8qd96adBPwFj8ECSSEYf5GZiWrvJ
rQbHm1NrvrE60HYTMyqH4Q7dElHMzYGvUj2Qy5wdqdkPq7p8J8g9QMLDBvN4gZgX5ZaBhLM45vEw
Ikgnw7bBFYyF+co2dALBpWSuYrxJMpt8VzYFk9kqojRIfN1Q1GDViJbJpuZgSML09KKZHhdgqQqc
GFIN6NjS/LPJWIu4g1yPuMh6VjTpg6Hv9MUMn3KWcBeuXHD+pGe3YCUCwqyIYFAeYcTmTz25LUiP
vaLeKaJ2enAWWw+0raQXaiAainEkm7fhH6hWCI1OOd4UGwF1Letcvxbw9Uxt5Bpa2jOnIk6EIMun
BSxE9dhlj5vDwkWrWF9sA1tG172qk0oBwWprviqUB0ZZ6UEX47NeUN3jlro2iFG5tb4YmkIyn7jc
i/nIwoRdT31SDFxGKbuJtnd5J+hu80fJH3TyJ/wWBuR1no2Myk66Ix9dhhSRofEUIig0dWJ49Qzp
CsXBN+Z6P95lFHZF4wYtOaTxO6e99WebDLbM1RTaKzg0Fz61hx0sKZxrU2FTJ3InCcx890TXMxMx
+0MRa3NOYnE1dvajW6xNYMjhIyadBeXZFjpKN4RT/qQROodWSOebcImRpUx66tbsessrwHJ4WPqZ
SE3uyVM91Mq5GlHB84D/a/Sxv1Lb8hnioBnBxHjXEGgEigo6iHzFQzwJXtH2w9ZYzjW5gaxWOBOj
HHbd6VyTgcPnViURA7lULvviW9PRnzDFu5U2Cwrb2s5mz+hbX1nqGfkLizFaoG0C5DvEN6NivTCh
KQ8s0Knb1Wd7/pYoSi2iSpy0A9lGVx+NIrlJkqO5Dvj0VBGUrHfgxu2K3VJBIGasYNBKviGEYmDc
WIYNfAv6IV01ODZMbU+YdulI3K0LTXt4Ya2YHQpJr792gZVggi97ZkDDEHGKPOrJwbGS42Asz/RU
wVrGM8ZBYmRyU/03FPaFLdqN3q3PkPdEpDYsTbAI8sSXmG+MeAxj3oW+iy7bwHRhpBscuIH+3zR0
cewZHE9twrTDkCqtoHgEnvBhTetN2diXFUc0Wc7kDDmcOpn5pJMIbY/Jh4qc6GyXnIaKHMJ5K2/d
QkZDTuUiJmbECISerLxExtkyNxFNG+FDBIwE0DokRFG9Go1GRq02XnRDf81K9dotOJrXi2zl3TZO
wEM74wjsmejv/3F0HtuxIlsQ/SLWwpspRfkqlbybsCRdicSTiefre9ODN3jd97ZMQZoTETtghXMO
A3LcJ9vCLO5E3xfbAhodFZIXJydANTGc7MFV84vGNGqY4rPF3yxBq2Cp546PEnQFSXffTzbtifWA
T5ceoMWxWJOmCRK/z6hwWDD2phPz4qB+hK+AeFo94NR/6DLjM3vNdP60niwPXuq95O4076dGHmCF
lCfqyBhU46uOPD07Naa2H5pgD7xcEZEljUvT09fSmU3IpS5nmGfyLfpPprc8zEH2N8Ah2baMiFOw
pAG5ehdDKwjWe5O29SjzkWtjVxCuzhmXa3oRVep1zS1LUDghMwfeAGk/53ZhhWlrw+/I57femC4d
uZ7egjKYeCZWCzbwIWXeVqcM9Jb8CCwgYg3k9ZyyY+3kkFqDbgvFMwntsj20IvvDIAK6TSzaBrPq
sJH6qySRLCx1huCckvckfOxlyasrEybKbY8pcfhp5wdg/XsHORvwKs59yqWLyt2uCDyD+XSSU7HZ
18LbuWW0HlvJwL4IkzJh9WqZ0y0wjVvVrdVPRjKHjSQqG6xmngFXE2Onlx934sfQF8kPNisSSdJB
FKO0UfxLfZJDgmgw8zmehYabqN4GH8L2k/1i4ICraa4X/cNIn8889aB85pPJ1LHD8BX7y75tuvcM
2uk27fN3ejr+9OQe4P9KrsuTjdnsjJzKAxvvUpC7D207vOST8eakmGtHVXB9S88Ss4SWxu+AkX8r
Rzo7Xr0TGc9z72FIVMFLHafFQTB1sXQKqEsZw3K2cM2aN90cf6qU7DBjzFJqb/XEdqjHjL8xOpLP
T3G9G1CAkoUULb8aWK9gsYMRbJ93HtiU8etSleBpuYfPRb3Ny49IKcSy1wOD33QopTg+2IZplnTJ
Ryjr9LVwi+UmFl+k8v4p2EuRrU/n0XHTnRLZD6zjXwZXn1lQHFGLxbYacTc00zXepbX9Vyc4z5Hf
kVPjR/beBlcvKFF2f8zVlP/UzrUkb9o55okFOcxX9ij3cwRigl9agkRCRfKq/GeUBVSobfZ6eV5y
UrYdo31bJft2pMmwwqO5JHt/7bZN5m6n0Iej9SOwpPmSmMNLn7VftEr/4EPaDZm6JbUIVjPywQ2Y
GTTWX9wlzAETahun+Gl9SjPp3g/zH4AGbGJdcF04C8+DGcqJe6Acujf6iE0JmxSIvcmuxyJZTLwr
Ts5gnnZiEr4PbsKcDTZNHrqBfKWG7J7sADYaYscVVp8XW8E39Zg+e242MZYl9V5xxMImM28CUiuI
SOmz9DFXolb0LCB+2Jom0wSX6cFSmNtqKAkIMxsOx3yoIg0HDUNwzHjQZFNjxXna5eOQju52KtP5
aIpfhimvi+v+o/8ChZNxGiHdTYw9Ex0FXMJ86b3sF2PtJwhb/DoTKbI+/7ews210EdxqWv+2riSX
msJ8JokVJoMQN/7j1Am6exNU3GYsuI5ZtIcmSRqlxVZbA5wDQxPqIEPHbn9lJk50YlPfkDykHneA
MUg+49h9sR/sQI8fdfXtkTPdLyncGNsOjlkx0XKUluWlFIT55SAI17umuV5xQs5+jEGM+G9BRN41
mttFo11eJIeU5m3AsBm1GdaEGKYAGi5mwtZ2j+3MWjloV0WBWLgsBmK2eQeHAPx06rz1HYJ6oK1b
Ir6NnvgVD119zlEhDsW96xA8j5sRkav6QFoLx8ZwEAs4fFkTQ/QUkGpYukzF45rTbD9AC6wPhTUb
IcJNI/LjQBVN1ST8TNUEKISCtBJCTDTij570/J+UXIhNWWssvw7lpzSBNM7ZEP2dN+pX/oVEv2sV
FpREQwZei8SZGkHf5SA9FNFC1VRH/UqF0c40y3doTYzG2m/DVzb1BgPDAtwBsu/PtcP1ir6pioo/
7Dqogwegv1HZsT+Xc+FAc83tqAjc3ybWnwyt+KpZrNHHjKeRmBTVf3UJwaD+ko39HlSHRoE5S/ux
jDJn+oR0AmCqwxsyx3hu4BRd53Kd/eUxx9ylVGdn8eBJoCOl+rvnjYc2mHdFgimGm+fBSJrsgXbz
r6wiXgwh8zdesqc6s2xUV+uoSr1jHj5g48KKHerlnoKf+l5zfjyj+PE76zpYWqSXnJOMHOOvYS57
fKHeCZx4VVzHJncOPJAiKrU4h5ZJZ0rMLcDw2Cno6x534PVxTfSn0tSbA1mxdIv3/YVeP33TWu7R
Gvp1Fn2aGcpUlrz0vbTvAvy9OWnvLSU0uwbNbEkqSMZc4vU4PoFeZqYZ0ERxgFN7UxbffNm2Phfh
9osHkDxFsQPW9uM4amZWxuW1M/Nj3TBrl81hzBnDBu7wT0I5RVhHWWFpRzE4ebNxZTiO/jqniKCq
Jj4ULMBLSQMnS/FcmNkOe9FLOXDvyIeBvDR9btuyCzaC0DOiDpR+y0zfZv2Yruq6EroTrpmbsKGW
E6xDoVPPwe3Vb3G0atgjgcutrUfT1Wb5x402faUiudCO2eaQGLUWk4/kShgKK403rknXDRD3sxSn
0oZH3vSkXGarWT/pSo9cHbZm21d8SLOHqkeo1+ndsLEmfUM26g6c9RAyNWhO+Xgt5/pNdzWdbin/
DugO+DeneXLbrD6OALsrZlGEjeZX4SGcYkAdt31qqyjW4xLTAv3C2ZTjG8NXjUf1HCROcKBA5ihq
2MoEduOo7tOPVMfFbCUaJPfZeZg7ZJm4bk6FpOGJwvbI4L8bdo59gOeUIBpg4KNH8uzk1Bd38rWn
EbRybnRlFbu+bWw+pvZkg2nAH5ZSyNuBkrJMazt75Y0Jk8YZRcerxrgjavCFHwCwo9sUyANLuxWj
TTkyZBM00x8cAnQIqGbPxXjtPiHJVLnDzm4VLzIZTfIXIgzMJWPl1V6IxLGiJWLcGKQjt17wXXRQ
JDBRni1JJtOJE0bYlbEv4ayX9BBye8x2sVdOLLJ1WJhrQKWO9zDuzmjTXWgE04eZgQiGWtf1Mpp5
LgneyY1rGWJTpt1XYQy/elVR2jzXXC/n+RmA9xaHxhcdkBGfENu8LR+M2D4tSr+qjvNnUOd7Uu4d
53SLb4pojr4w1Fq9tFODoDG4kCYMksYW2QmW4nY9Z7hZ1CQNqdXchM3vfuQMEBhK6Vjds7NNPAaD
X3BrgBjhoJAPmjOJvZU/edPA7YdR6srKvTcbkKGdKz/V0j2OwAvR7yach8u8HWadn9e6uj4XfKvP
6M+ymA8Y3dWCksvSCC9I6QdKg+mcVEuxTYdlubKTvo1+P+wGd0yJ0hRnZySsQc0TBj6xr3MfOgsF
AQnbCxYn297T2t3TzcB/XOT5ragx2MUFyw8mwakhreI79kwJppVskuZl1socq1dwST1ckpO/U1pl
XGZffGgKR6ut8+MQiasZznDq5tXyy/KVZfXJa5UVznyUdCTk2dLs6cKbUN84LvLXcuBySwDquU63
E+UakTdZd1abbDsvxbbgWV2ULSW+QQ5Acenjw495RBiyKkn5WxZ8wDXj/hp0tIDMfIVi7l91H10N
ymVOnQZaT3ufU62y8QSaJsO7XaviNYnB2wP6DoR4Em8cAWdnmSW1FgmZMoj00wrHHBy0y1G4j37V
gXgsJKfiuH52xr7BeA4ZXXGWnwLLDwdjPAbuD/ki4uzQmSIvDV4Ziq950ZWVrEiPSFscpsFn4FC0
D2ZK0IMu2W9jtShLqQKepxYwfgrODNUfIostLlSp3MtXlvKCU1dqsLo9MO2tb5NncLpjjmSwQcXM
FliRXX2fzrx4WfpiAIaS49mfcW2bnSKCylGyst1T3H+3WkCLmeE3yMF/HH0Q7q0KdlTjHv2GX8zc
EBSiuedVCfNS+Boj3zUhp6vTLJ6B1iV3+Kd5b8jxToJQAuZ2PE+yMoBS8H+7lirNhGalKJGDeYX6
DQiO3qqa5As3xyzUVW4eQTjtkoosKViHO5bY4Nj4XsokpSAnw5kpdHMGuUNa9/hncq4tvvfclsIL
lV+hTOZXCNfoAFqyrQIzg2gAprhlCaO2/a9tKImJM/fF1/BUFNhm+eIzz54DDQeYkrZ32+UphpMZ
2AYnyeIuxfAWcQqgl3XiAuzU+o+PxamjQnnQcVX6o5IRUUcOt8YX7Cj6Fihkd6kYp4pzDVOgj4tC
4wQcN0d0hTZ3OJNnq4ZUvLrFUnKv5sWg44E/wjgDIxz70XJJpEthlFN7zE3OQ9Vis60XnPQJHZcl
lBx/nH7gkf5jJo0pyrI3fhfrmwVO42mG/wEw+b4hBp/q9bthSJZ0ijds71+uYVjFulVDxByZhuMA
MOuy5XB16suetTKWZogrZhnSf8UU080+xN++FfAPSG3bfTeEDKDpwJHlDQE46hobcFNe3eFr4D6B
HJn4JOsWfmmt4nyjYSbexXG/aRbTJSdaxZtxgoOlG8mTOwvzYK15HDpGNOKkjHRiL8aqA60ylCCX
jFxPNsT3EX5jbuRw3Fris8xWl+0iMdCnW2t03YPXdtc4pi8i1TkTU+f66Gr0SIC6McPRvgc8tMmk
+PX97K0Jds40wq0IPQ8MVP5P6fVTJrqCUUHxm430d2qxfuc6GXl958TjuQ9q876v2y/K0LZz9Zmj
RFHEuO3q7m4YhudptvfkCS6cHe6rZHzP8Yb2PU0R0r35g3mczfXEKiHa09Q1yvRpDePUBZdlrSAh
V8OWLw1qcKr+3bUI7JRa+TFNBtMMz/8xNRnhpNvSrH1KcN9ostiJXEalvuBnITVnKO0izG7ajL7x
ZAzfclzbasUeNfY9b7WHHIegyRTarl8GUR4xRXKO9I7VXFsnpGj6e5I6SpXjhfS2nToDExAXaY12
WKopazzlQC2LMo8SBrFcjidgJKVGKJCKL/qEHD34Z0w6fv3lTVulj5nS6KNDGxbj8H3cMyQwJGcA
j87yDZanfaf1fLkAIpYuy+JAdI9jAdUGh8Fafg25m+jXYaCVcndD/jKn6lh6idzPSVNwgyakSD8P
EFWDElIuC2O7tFFlFIrGza1nBdU6qDKiKbe/A6t98OYWGij6IC+WbB4T+Fc2vJOayR2POCclSgKF
hqmLiRY9D7LbLZPoD5zI5qhrN76iNUmpIz16xTGOmdssUztEut15m3Ihj7OY9Ev6W3cFLvs2LJds
uGixc7Woo4Kx+2TB/L7UdvAke85bdDw8GSW9AhQhELnlox+MChCuoo6dti5Iw90umZKWYX0isZtM
OTvrTNUUUysvgG/ow0ihVW5fBkYQBbYTOhlO56Ze7ryiOXmV9hLb8kptGLYX4jyMHcOqr7U9Wwfr
uWTEolw+KssMHnKRc11yky2tb+u997dP1lI9NZ57fYIAFTBV+wkYVUWASJPtoHaO7V7cBABq02Cw
1Sc0IWMW75VjkjBYTHJNs9w18fLbQ8BF/OqqiP9h7GiL5xIlna2u7Hemk3I2ENT+WankiaOuMW6Y
iwTEFddx9hSMRDxt+snRnDtH/jJS+FKM86+el24RDn+wEv3lEppmWQd7p/2t6v61ded8O7fqEVYP
weCm2ceQiio6k73ynrWJq47DXbwfD71UNA9xaG6SYUM47LlqcfjM35xOx3OxgNaZUWlIN6CDoJJ6
rhNj2DcuYiATUDjOb7u4uEzKbMbx5yKrYbZxwU5xvtWfxeQJMHDJslP0CuypEVu7ItfhdPvDcVKP
xlWA9hRAibz4YLAJLJF/IEbBRJYTTOKs6L6+vcSxmYfDZyxYJ0lpN1e/mLKQPlue5loXuxLWjuny
7XXGey84pBIJDgM/GNiJT+ZA9DFhkXcJxRwxjNzBXAP6mBTHTnIWoJtG3GmpvGgLFZB+g3HMz8bI
xHxADsbfNI395saghvjilv5C+m/Yu9WOQQ0KH1wApPPvdCDNaFODGRoOBuoRb1CVt5eiN+vdWNin
rqLtTZRbCEY6WlJoaUrfJSWaR2EOx9Jgna+WfrmMSXvqEQeveYOUy8l0o6fwW/UO2Iozkw0mAUMJ
z7XnfMDd5q2dhpE+lgxQODFxEIAp8uOSHeVs7jPBnLrmXr9JNHuO2sgaEo6TWvLpYMoZS3Q+IhxR
zrc4tBjFiYsgEy5FsbcbnpAqfieexAyQl2U/dua+oCUeEZ/GGtNk00tjMp+DcaC4qNtBFyNKiCNe
g+Mgx/axUfPRdzVoLHm7FzMsHPI9gTFiaZvcqyaCt4D7WhszXHLczn6uUeWXHCumq5HZStVIfgFv
zmpz9FroN9nCyEfMzRsX7J3bpS9DQFabeco+JzAT99I8mmi35J/461nKMteXjkBLx0SGO6APFAGx
ImaV5S0Ylolgm+MN+9R8ElPVHOzMeCl8k0mQCw5qqtxrqjU1LDjX2gVBEeUubspusHiteQHSHryh
0eKAVtmxNRhwDjqyObNKjKP8hrBlkaPLMUAsg9rYebZSs4av2KFXsOve6BJyAZdAWR/i+FL3Adkz
m+hcZu5jVXLS8JjWBHQDRtNaVwHT7Tmj+PqIh5SDsnkI2qLdD4TeIYC/W8U4XFvnpxw5LpPLzjDg
eoX5MCFp4pr1nippyQO/jG2R2rui5l3ArDntlJHAAePz5yb2qBt4isql2tNb85UVs8ft48NIeGid
ZfzEeHGdRQNadWnvPdt8sRNUAqJB/3ozZl5AKKxWTAzWbsBD5UMOGhrU0KzYVrMf+ZgpdugVL609
f3r0lOKb6h7bwkAhNoUT+gkVEEB497Eu5o0YmGpUo52EcZq9ZXw/dGVCRgAf8TgwycSgyi9BeHex
K+HdorCel867SPNS4brYimW00cZWQbdaMDhz1GvFfT/WtzLQro4pV6s/U0RqP90i8bb8qCva07i4
k1LbxrJ/O27neEaB2QvPZ7WB4h0FgpFNLMebS5MZpUolcrlzwExCtngxqKQxMp+bAM7EhraiyMNh
2TYLnKOvempj1kSWMZ8/TE/nhC0peYKihYhrI4Dqnveb5Yl34LAWFhlrjusHGN0C/8S1KaT98DDi
ONrz8cLsnhDfsDetRiEaLrMlOxCI9RhIq8dsQg8QJXfdNMec4vkU2NjTnUt0Hg8TIaYynnaUvT2x
Xi77rJ1IVvSMOXRhrgakkzti0lUlt4I4r+isMYDIS33gFIAZCQXH4ss3sGedGPFALP1NVkmDfN8v
W93M8jVtDWq/w/VGqKNU1BMGMBZwZRY1OUyqqGx/C6DoXebxy5T5Hn5lGpM6qzqMxox9TlllRJPY
Ka+1G51t3JnKQh5gdYcGY6OogageNod0hd6aLqYzwwAH2jC2qTyuPd0gkPkrgm/KBSlCH60OibNx
FcMfrzmh0uzzxHX3mHzR7ih6ahPrkGruUxdIk3E8e68z4KaNLVRfX+SPgWs+MvIm0JOBD6C4mYUH
XyRm0zqL7wUHQDLpsn2IG5bcpjaHUCSFvEz+/KSt4a9+GkzO1T1Da23tNIQbq+GcIZB11Fysaqo0
dr7bxpGR8Ke5/DUrGaQKFXfv61L6Uasve2rzUIGs4KHJKPPWKwJOVoboLxnJxbdZT+tnLtJ+yZVc
5hM8NTxB9hzXJ6aCTOzg/UfuXEa9Vn26+khjrTsDMVInx6LxONebYienFDL30t/pg/OBqPVIwDvb
1IEUZLv4nZjFZ+bX3VERgEnz5N8wE35mw9wVBktXKfzjMFMEmLXYtGsQexTTX9pk+csrprMOk/9Q
akc0fLTMKv7WJbCoPgPhoruPFsD9TTMMVxHjIxawG3cp27mHx7VuTe5rJbXoXY4pSz7HiquZ1wj2
AR1Jw3WgAmTPsdkdUVxvBsBmjKU1EjBhL7SQ7FaNHmxnMUO6mGOuZUg3nWPEnNuybxyiyQVvkpCU
IBStiyBHXB/i0r6nYhlb5qdBoJfK62xZR9YHjpr0Hbqqgs6lvSbJrIcTqu2RGWjUrKlyHZtBOHog
ofXxF2io2Pp4XcbUotg0vVoZCUiAo6HN1YRjaeYTaTADfKLWtkkcbr1TFmyUM1/LFsQwK+U/eOqv
trv48HfJ+BmKZucGSLJwbJwGnv2uYRnZeiL/8z0sQsDd5FbKE9OBFiqpARPCSo6J2yh0Ox4gizFl
4jJYtRumZvp8HdP4fu24Vzn5bgR/Whec8lI7DuBn3zoFOZBBfdUtBooDWH69jFk4a0VbDM1XV9iR
TryJhPi2ycunxCRfUozYf7301+yoAgRKz1T71FYZzg1FsUde5R+ljQDRWXeskuMWO/Hz0o0/Zmrs
XB8bs20BK1ic+K5ZW4XbkudG+N270sGnNbQzrESCnMUao4yEBOITUEZYJHvYOBpMMhwb2hxThkjm
ehrB/BrMGXzVAr7sb8bAOFTRTbt18u7bkjCQ7OapI/8RLqWBvZhrHFAGTFPafYADd6MUTOSsqE42
kIqSFZ0je41Nmf3WSv5Y73G7q766B3ga9Vb5THhmU5radPKGGvaeWPFVuRGCwSY0x7dEu+y4GfyO
EYkApxg4EHzJalYJDvIm8x4bn+hD1T/YIyONIGeUYoyFScI+57KdoQEZ0PkGRFilHUrfeGuwgve5
hGJIDg8cVSB4OUpVovmR5Axm964o8Q1IF/ztrXcJqgdFFr8xpAKrCr5vhlJBe90xH4il4GALM8VE
grHBi00nhZUMYHh7QqgaXYH43RglK/gg/CUX1uRWatoPftw7Ryw/o+QSimfVjHJcwWGBuQHj27kK
vD+8WWxHdtVvffu1JfgSicr5rvMY67Sj72JF2KRlITMH/Vrm8VM+yW/Ha4iqtSEC4oty7kAk4xtv
eH0IT9+GHPZoZ6TBrm9Odk0ede3gFjM8ibSUd96Me0If4ttQaXhqiuxsZOD9Cv8+XRpcL754yPhh
mYPO+2o1Q3HPhEpppWxClrsaOg5S+BnFdMlzMtczFtE3Ruh1PJ76emF64LM91taySRvCepAEXsp5
7PZjQFOAGpiO2UyNIyfOPydyQRs7Y241EHb0vBWZKmhmnEBEbGw8E3d2R9in1zcOOvWNjFLOII3D
AenRvpL/pq5pOZAjbbjXqWY/pjz2s5s65E162blq9q394Q9/HVNDxL+g3LJYe+ncbOw16iUs2D9D
Y9xyQ/uGyw0xl5gfePfPkeTkskIvugXituMckn48s6HZAz13rTnDPRQNycsZF2FX03TDpQ9LZbqc
F66X3ULBI9OjSRtOpqV+yRU8O3gX+jn/aTxz/cusTsKPc1AXwTXvzZmBsLUZZPzZWgR0uYj89Ql1
QZpv3UuHnEZtYDry2pWRIqGqNmAhlvLJK93u6MAYC5P32OFP+EGFO9uvn+OUCF6pih3i5s1BVbDA
ZrgNRBzPzF7BR3AXvLVg3CI7tiOBT4M5IKwXq4YIlBw8/k1IUI7uYc4SXW//MhocUF0IbPybc3nf
c7BGqjBuZd4Q5BrzUwF5srTK86iTqG2VxEwk7+gYjrlMW7tm6ID647uRaaAzHJkvbS2+NWZrJRFZ
nMDn3Hxu7BJAHUajoSH4gDIZJkn8Uc6xGWLnpk5e3GK+0RhDh6YmzN50qGTs/4JYaYSPckMPxhCV
9JLgpM4eaLhnr8AcmwN5KWwWFZruWaQn4wav4Q3UOUJT0n1X7AIdFaOD0K/tqH4XLvCZO5KeNWTA
h+L+BnP2L8hIRBGXh58UMEZ24u/aau/mQN9hvTwNYF2DcnhfsimFQsw+Z+xM1y9JFBBU7mbPCq12
xuFYKQgp073Sm2vdUBAqlGLeWz7iDQAOIzmqinif8xxup2y8J85zLwUrpFJUHealQ4Ke3gQipJ6O
mZl5FmoOzyUDb2fvxB3LZmdzAUACdPeavYbQhvSd0xC170wt2dae495/yZpJ3zb6TB8winnKAXpI
9aO9vBpzfywCWo9N9FRHN5nALuFsMFcRBQwhF4ciiP17jjAPTjox0fW4lMzjsQWwN0kFVN87m4Z5
SwkApPOK3rfUM6Xp10arvpkeP5jduQyKl1iqU1wE6PCMeiC54SV+G3siBpp16OS06yTSRWfuFkXz
A98GBs2rKt0/1+NYjQa/TdPxa2mGa9Bjd+nsbWEtzxX8C3vGPKYbEB4cZ1uZOXMg8RNo01sMZF43
NL6Yw0UNz7dZPU6sbXP+QPDjyPRyLOuoqVeNZvCfW5Fetb7jihHjikHV0uZd1i6nvnBe+I2/ZMx8
J61ZsaMVPOUye3UxdUBpYf3wmo9Js4maxCW0qsWGl9tNbx1TDwih3F+zBVMleUjpt1OkEVkcg6Pb
thHO3ahMwL9VvKb6hHt7IabiAF1FYl+/OV0RWu2Dq4xpBF0Y+dsJI06fzFtGa647eZ9xkHBqTcff
qqi+jd6foiyhbVN+TLAPKA/ZlK1/yNvS2jgmlujBefcGupQlFDmblhwaa8+gXyLUhrdgUJEyU4SP
w0j15ByPL3FZ36fZdBgI2ridU+P/at5JOeJ+td7BS11rPfkhwbmuu84eGZITLeoAtiQVIYRa9fTZ
LLyPenvVUX54zvgTo0BT8ZKv9TqFZOfAACMaueAEmFmsDO0zkEBgRxPKQ1/X5OWkYm9zt2mhtjpu
KtbEY+uDucAAJIT2WGaw3fGVn7Jy4YCSG2+aNn78/wsfEKrxY2FxzaFv2Bk6gbkuFwoHDyXtDllB
RP0XRZ9TRSDO0w9p/7dAY0my+smWBcy9MBtJbU4C1q7tMXYbWQJ6MtSsxJE2LhclOmYzZIktkR2z
AdVv/aTHMv3MJ/EycMEKm44AUn8nuh8TahLxmzHqsvrVsIeD7pNBsLGI6IikUT+aAMxkczLL6rGv
sy0YrEMyjBtrsti75ZPNNZ4buW/uSl3/jjFV4cK13J2aup2DinmV1nTBsYRHWDojA+jyoa5hcZMm
xcRga1sgJEjpZHgaXFpSzvdxXxJ3LZKr6MbdHACBaQLtRcsQTD3bRqrC55o95MM8HxfV3GzAk5zi
+p1r45z4f8IxduWHbsdbIaw7J8ZKxlzvitbz3Qe8AGP93qI2lX3vQQEKMrj1BnCDYn5G0sr89jVx
BlD6XvLqr0KQsuBgUryHYfDeS909gcQpHKx5K+KerMH/dDkbS+h0lIn7kIk5pwRwYznBb9LywtRS
pRvft380BeOAGcFLztVl06K15sAarf4qTJ9KDYX727KyO9qIlSIrM3nxUwNOhhkyFygR/6PhCxP4
mVsxPSvmRsnpgPx0lSWUu1Q8jIUqaN2d3qrn1nWPKwqq7SFaNK1+ZsmGqVyXsP8ok0CWyb+0onqo
XFcevOzRq6uHUadYYdk7mX21J/979MHZTTYBf/tTpwNtSzUAD6eFX5AHtpqq58KY+shQwFpyKgF0
IaOmM16kUyLDNpAn6Mo5ORrKp6jA+OIbxr9jPDfSGM+ui6gPSXGOrJJDG683xoQ6tU5WafVMWYeP
oW+OPk5fiLDUy6D0BEcTPsFiLqBNwCKHxsDBqtTtP7Pj1wOx07hgCA2rYD6rGXcMlCRq0x3rAK/o
YlrjF/YrzptC/TbzczBlTPMZZmGu6P7cPAGTXQ9I0E8dU52N0EV7xiaiS/Ofo01HPNpoglMrsbA1
vxKD5OqGvRsJSuF0hV7P94FB3kAoKdeaOWby/v+jZnHFni8P6WI8m+2U7AZSmaa6sSzjrBecFtW3
QE2PWrazbcf0e0My77NdiFyR5gzsJDgMPodTMqzxMA2boo8vrgUjofdZLriXQ48Q+6KAvUzRVcZy
iC+riP+EzSOB5TCcJ2aayYg+FueMqF11ypVygDABj5lN7Wnu1N3gSG3PZv6QzelWeM5Nk2rYGpr2
uQwFrdnBu8NBm3Sl9Liue1c4smvpFhS9Zm/743W0HNJIZXuOx7XVFsdkq1oyEERJwwI5fRn1HV0F
nCkK83sWCRsHxiesG0WYcrLYVFU/Hb3KutaSvh+U1QOfQK5zVbSN7NQhq+OawXNngF/0u9SMlvTg
ucOeFbMIpacIMgJnSvX4z2vKjrJ0kraGxt1JzcbB0T3ALa1GYNtmhGVLz73Tl3PQY3kXcxpZFsQI
niq+Bp4mTkg6UU58Y5x/P6rM+G0ssziX1kjPjMg2FtP8sHaJXqOVnWZdW/ac+ihf0Rsi19h6bE9h
fs5spn8gkbBlIzgYy2Viz6BwqSdxu1FaWl6xQWIoQvEChsBIg32GwpZN63fulWP6Sfq0KARuxxPu
jF9CN5+7jlyUpYrVFL+yKW8WWfSTZ3Lg150RScYfFzJ73b0+ThNjGa+NIOD/tfO0qxPuhlZtHxG6
boNnPvHgG8CEDRLSZfkEF+S7NvQ9ZAgGS6U3bXs20rDN/PRANBR9oLuDxsNhVIdxR4rr5ms3XY/h
g87GpV+Sb6st7tpmzLCN0ReJsL2Zc6QN0KU/No4JWzv0LQVHZFwYLWf3Xc/jtSjR0j0enFOdS38z
rnVerv1n6dOLm6LPcz3BMq2OGgHd0C1qfd/44jzMxZFYxKY1tfZuioedYgrMQbRsGVLhQSsw61Sc
TutWMq2tYpupAMFke6rfoIwO+5bKKfQspMVEw2CgGj+yKnUjLfDc+hpnkhE5NbNFu63FPXFKtAEd
n79mDXzqDdBeHmn8YCEdXjiQbOe91507b7kNJOzo8ZBZ1ItH01vBUUy/ObsMWxuBkE4aA24BfGun
l7e4KBc2tOlIWKTGKahpm+Wca4wK4nzcZB3wg65wZjRe7QdTOcV17qcAYbO1V4ug+x9jZ7YcuXJl
2V+5ls8NFQB3hwNldfUQcwSDU3DmC4xJMjHPM76+F/Kqq0oqs7J+kJQpMoPBAOB+/Jy915Yo1DPG
BpFq06ML9Y/0CUaiEyzItZGWlw6yFxwQktjiJuf72cOxmFHo9I4mpRnsRz42ctf74S29kwdVabGe
9mblPkWI5NY9mEoyMCtkzdgWqA1Q+AyV3pheCv8G4L1fCSQOaCBqrwFfjiGhHAfsXE4a7oAAkqKx
QFoNg6URWLGXWfHWtPAAp8VN2gyob7V+p6Nu4wVNqHtkm9N8ZkSkChcsEUSdQZ1F04WHGN0audck
uk9Y4sjASrCqVxfHBlBHlqoVY7Qqc30uSwv3jkfPwGOSMSTZve3iaitU/1Ggml28SFfTMD+5rX3f
zSS/F/6ubdxmT2bgr6kPboepZ8HuXhmj31tDC7pNtWt/EvnetQn0hW4MAZ9n1wviU4/+acBMS6r8
pRi8F5S0MBn7UK7LNTM7TWMYKg3sCkQ5Rf+Fl4DGGNN7xyMjD5GU5D4w1hR1CS/neTvmtGSBYTee
HLideBakC9dTM9T3LrJCkh+y0iIUVwxZZ+OX7VYfQlNQR36N+FIcLLt56tmjNr1sb/vQp4lG839o
Bgy9tYUzLfjGMY7SKPpoBbwW9kZ4P0H7SJn/xURrr6r4NDbDXUVaF5Sy5JMJHZ+G/NZpdpu1umIS
NH+gLQx2Bqd0wGZxFG08iKL3ymdyVweH1B2/lBUMe2mGL1bEpxsaz2ZZwedW3nru4Y/VEM9WojL6
nePlHBRx/K4WBWelos/GbO9zQxDGjPW9dWj1oLjSaEU1xpLCww7v2O+94V/VDXdXwMwTCZ547bDq
BSl8TZGgmqmYG64i2kUoa8cHdEEQdfceJ23Gf83MpWHDaxizl5PHroMwn3nL6RdnvmdjsVBXxtuc
jBeWHCLRfEY1k8CvOdLDsfnhKbIYJ/CpTNzq23GMD7ZOyKb2Zz2rYddakqfCDvfITV9zGgiZhSQr
NzpYGaxxlYJPqron2c7wQxhz+sGb5TePveTIplkZMEYj7Y7S76ZKQdbzQdUJYDBO/E81JBjfjd5h
SnNHexqlHdKEtzpyOvgM0bbNlqbPCAQqcLJjKe+qkoerHt19DiiVBlFLbzRmOcATyDjm0YyqK+W1
etN5lA1VFuwckQVr7fofsuSWITPql8PgnsuSnaiLhQe31R440WF44TjD3s4tcQc5oaZXL9HPgpnq
ck4SRjKuMzEfAxcFa58N3i4F9TUtp6CKPpxW5bujByLvtM8K4fv7fsZ2jOCRmpfNBfozfY15RmIf
hjd5rLMNPRbYihYphqNMXglk4spMjIPLbrxtTebwymV/JDL7yfIZN03sIyv8r78sSbSLijCJ4w9Y
h/taTw9OMO7DDnHBNLtMpu5DDqE7ct4QUMj4wzYZGM1l9DYvTD06f9ykMAiyKDkr3dFZ51HJUTJm
bn9kUPVQDwTpyb64i3WF+rO48QQiWoZfOKbNL581bLBA3cxOgnjXJayL1Otz0pTct9GhA9pzyj6x
kLyJDhtsrJcRATNBEIyzv2MJdKIbwkGOtU0Tl2Y8zdSif1247gz6VywJjxocNcUDDbqAEiLxGXP0
pbOoJrwdurpbDn77KnPu0hSggc9dNsw+qHSJWa9H2/f7wOsSY86wl5aTQZfQ7n5mY3isyhZKZ+kd
amcYt/ATF5AijRwmKFzqPl8TlfXZpTbULDoEoMPst6QXEsXHe5RY885tcFFV7VsR1Z/esgOFYhaA
Y+erKn1PmVGR0cXeqOkMb1FC3WK0HUW3QbkL5KMiXcaWX4Gw0Ga46Y0fXBE5Q0jVPDORt5t9DDvf
4lUYi6ijRZdzB1D9W0THOkWfYSe0wk1bwSVph5PVXiZuTnpuvNl4pXmmOa7rjE7TzMkkbO6Qq185
MwzuzrZwPFBbRlgo6HDbPwsOXjw0XUv/JgvOTU4wd9ooHB5ZBizPQD6ss/G+FLBFUikBuLSUWwHO
34qiCPYv0NZlIIt8MmQtWQNsiTGJcdHQ34qYa2foAZlXdB690NkN46cpMLwb8dL+FBSGnmMwV1es
RZNMn0oxvNXziELandZuOCCjGolhT9GaoAGkdMQYCPsuIiVjVEiWmvacJ1Gwnez8Bcv4xkFas+5e
0Ly/5BBA4P+N4aYL6qvJYVgD+Qv8YdWB42bozL3OrL3SeAWgZeKSSREvgPbYzxquTb+cnDgWmj4k
bNej597F0H8TLQ9FPW3Rr6brabSzDasVP7pGmFtgI2pleahp2lCaclPBLBvqaJsN5UVBwbGS4C4M
i4+4Sqjb6vITQtYsPbVVZvyMhXo+YzbbpDYnECKU4agQ1zDFSFo61Yq1adBtlwURn2XwWpO3eTui
L7cd49LU/Rc+8XnHrK/dtPKGYPhsM0zBBz2RZ+V9zT2s1cFHHBeYsifyBO/B6Bt32mQ4Z1FICdE+
mWZ9GVTIeW/xktl+/7YsGjKDEjiF+iGN41snyD6N0PyaAS+uRMJAi3FSq5mp+53d0Yt7sXoaZSmY
YD8anmyM+Juxmg5VWn2loMy2uSguuk7fOzdSNE0TmIVkbW0Slb82o3AAljU/FU1dFHQB+yOVlqJ7
4OYvlg6bjevgYeqRek/TEwFiIyVUcgzHD4t1OMr7e3x/r0gDT/7Sk6/t4sPPeCRq6Tz3amR7MlwC
MjmRxEqfgubFXhThUzFqcJT0mZYxG6PPdg2cJD4nSLrNOX/JPeiNlCQ/M7s6xTlDXdtnaOVyjUzT
tdc8imTPcpuS1JuZ8U1CagudT5otPb4lVYCy55Q9zFGOVBykixTRRXi04Ror/RjD6WZssnhF5hxn
11kvxq1k67e4VEWCjKlyWBOLoNnJ2PkiqCjfh1jiiHo/TC6U16nBKUKfH+/HYySgL/bFp8zgghUW
jowKHZjuzA0REJAu8v5BwRphDule/KF9bejcg8HRCAPXqow0hw7uRAT/0bpqzWyLTN0fW29Fy/RX
SYhnkvclcSQ82RTW7apnog2nXPBpRZ85VSFS+YJXr+tDo4GnMkw04/zDbup7pyffIzK+mhSqDh2S
reUwiivKHgthAUVIY7dshuFTQdH7/ZchVOhEa6BwY67om5ILEMjyTqJeAcaMDjQqz4XgyJ9M7Gb+
3L8Qxrh1eguPa1Wh8uWtJYDW99TjDOvTfZmj7TeE+xNJ1yZuaDEJzXGEhtMILwCLEpNCjh3MoMT8
k8xKMiPh9Tde/VyDSbab5ntume4vb1SWONGCpHxXlAibWbLOGrm/9QpxXTdM71HpG65JSxsXs6Xh
PCb09lJ0+xDiUKcvb9iU7qEAx4/9weJfJ+Vdwog+tU+h3z5Py08OrCrb2srQG91voBCsent+KLD0
QK9jLspNccpAa01YxLdVZF1CzhAYko9KwDfDMevh/xF7oUjxCcpvh5Pjyhl4D7HGgaXKq3TCW6iH
jTWyK1OFoyrx0rVZyucBeTwtwuHWrZmb1DftGLzj8YQQJ8VnTz7KnINv8jOFqmXsXgDBbGGKseHS
xDP8RuxtYib9eqEqMpo2A86VRlWiHZXYV33bv6KzhTN1ABOZGwHjDIbH7F0DLV3krs3aXCwOvpvf
EkBDr5c8hzQhXbJfgncinKA7pP0rPXO0pS4y2HzUuRJr25QlA3yU3H5QMKiM6dIySBQ7I7B/eWI6
0G+CINCFcsfMEl82/ByPQaICeks7wYLkix+hkdEzfaHoXPX7IbceZ9Gjb2rHB1U4m85Pxd6rvYzd
F27bCFgvyHGKOiXkFJWczHxM14qCVrKibyKamXtvvnUMRW44R3aQ5IBGsQ+sRhJ9QKRwlb2IYljK
/IVuxHQDKmhc1fN7XQzlDutkTc926SAvVypLX7wBcb/fLhNKvDp47Ua5xiT1C/YuJ+NYbOuR2U5R
vAm3OPomIcLsJ5ug5d0FBE7QM0M3EEBWgbtKOx60EUpITp9IOfeedSLhDh4HAUSw4WOxns16Y0K0
W7URDlebZQAqzZuQfr/u6Turjs/e0u1L4aYmEG9Kl9qmEWDPP0uV3U7xXG3MTkCIZtxpVBOL9PgL
rdLPMK9oe48hcRA0qNqKd+oRPkbQEVFIa4lRbhyDY1XJSxKTT0svkzAunFyoNBSu75DsqjqfP8DR
qJ01EI4ih+/SHMpDgIqoMGe4M7I60mTKudcxieaIitAU1T8b5lgra/byHWt6b6CrE0F7jWYIIhGT
NmbO0UT+aDq0V/zhmi4VKjTI1+w9N2W5rRPc/6HsJDALNm1ApMh8soCC7apyaYjJAoeBX2UG47VF
bJRaXG269xGC3ZW3DCSIJ3oU+a+2yxXTatKJQqL80AJCBh+32Cznna49pq7gqaAkOetunPFU8CSt
ibkatpHgqOKxi7FD6X3lPw10RkUHIiR6Ep3bMIiVDzZiL9GH2y5H0ENX9iWt8gfOJahh+RTIlhon
vbAudr99azFRJ1MJ4wBbAzrZzjpHIfpoNbKWl4p62KHrTq21G+eAO9PTd5llbUnlpd2G7X5t2LRw
Tetpzsxd7GTlIRMCmlWvVm1J5jpz2mkVtFdE7aL1i166iJPF7H/ndkP90K4Ffr8zzZcXZ0H5W/hy
VnNbfNIh/Vn0i4LUBndNRGCGF2CHgLtL0YBHi9+tHxnYcxzH4dSsppQJF/MJd+D5DDgOILUnhRtM
Ab4f5oPWYrWaE4NWVRzdpjFMZRuH8lpzeuC4NuQw2BvrUg32VyZ5At1sIgNnjqo74aT6YM4YwpwS
B7nVqPbK9UR1h0XuYsQ4Z52CeVUe+0xoCXDoKojn2cSiM7HiOBNDZazdT7TSh02f9O6+CzzAdH70
QfzVc9273WMwM65oXfvW9ov+se2ShMcLBS8KxiMnwf6Fyd5V1xotnS4neoiR6Nrp1PNZDnDfZpdJ
Qg0wsrLtPe7k8Z0I23KbNrRICOF985ekxkF38qiABnDTQoPF5niVOHFzq6aGZmO/GCxmQAon04nf
rbmLv+rYvPHIjnrJp/nLG5kobZXiNKbRNzwFTr80vdqL547gEtMIJmrZl/VWGK3a5D4gV2K7xAlb
QnmZGSdozaTXcsOfftJTbIFtuPCLfSwZtp5t+kfmUoykYkJsGZ3G5wL17zmcprein0k+qFr3OOWx
55wMceUuYYm//8uSwWvzO5QNOy5SV6cNriMbWtkwUZCHc8DMxJMKSJ026GSa3cyY7dUa3AYnDNAD
P6OtgyKdho1FLqdfMtuMo2Ibqizbu/3w3dNNOBizCK4tA6xILbERpxU44uX/SmzD2IO4fKgII76q
xyy5yhUNaiSiKU/ive/WB9+a8XF0ci8tYqNUUZz8ioiqyYG7ZUhYjbZJhKGuDHnPAqjubW176yCK
7B0xrAmA+KzeSmfqb9Lc629i4JuA3Hxq+2FEWBqKpeL4fWmoMMo9t5Ledaj3j9Ii8rZqnEDQe4QN
7KeFf1XCbcGEx1n/d4RyHkDAy/l3O9Iayxt/AuU84zdZJ7pdviVFme0wR8caGm3IR4p+5g6jcgkn
9a8PfbbldPVbIyO0Tm48gkDUFE6HsjUOv5NA65zU7cTu8VnrmGOmF14PygH9vvxJyhl4WtLmuOom
8NMWVCRyNJ6TMGw3lTCDK2twlg0pBbyrbeIAdISvmmTUg5UuiIUlhFAsOZ5cGnEOuQB7BZOHnr3S
7NDJKxtTfBwdY7434UIeImmgFKK5GVguB9QaQe4EDZH5Tpw/TsoLHrNLtWxojU1cFlap7mVWmNY0
sfRO92IFYyU4Q+6sJTM14K94MrgTAztMrpoGcWRnkmoOz2yT1bE8moBU4WggFG8pvE6izRCqGE1Q
3clkem5l7p/av+7dbPGmLC+V4Og7lJ58CJxkvJYRCXTOcuciW4nPk4qNm3Ssn5FGT3dx1kTX2k2Y
Togp+jkwYVlFJbodRIDFoY+a+iqHYofTgNedepCxGbaSgTIVULQAq0Hrj8IjDnd/PfvQUUDaW+iQ
6AzHLGsmY9Ogv/7rLUJ18re/YyMtOyhXMWKBXVAgBALp/5Wl9vQywY4wyxH/rYcepsEvcv37RqxV
jThIWtmBp7lH5TnGR+ZQNJOcGayL7LBGFvmXEbes8mYoH//rT3mQIFpZPjUeCJLKggV8YhftYWiq
Lx0KZ5sRz7S2+C09LARn9tqcNNK6Ws8YIA9hHbgnZX0yxBivJ1FmVxl4LFGo5ja07Yff1wjIzeK6
pvNAakVxnk1TPSYOArawtN56XbSb1OQYGSEBlO0Vd0SBOVP7x/gp7mu5JUGC6yVjAs8REa5sM1eP
Y0vMn4Q0i2jdpxXVgpsKM3vt4Iq+JWyBpgjkVVdUpxra6W3WUX24XnWPSeVCoe7cFY5unyqOoGFW
bmarZt6smNDBUa3PyjXTM+FQ4IumHdJkwJ/jVD04pJlWRvkz8rzptTIdk1HLQNqF7rZRE9DoT8fk
SomKBoxs4nvtVTd273lby/SLe/qfeAOIpd0EzfJpeDO+SDMA581pd404arjGR2rgeSCnGI9yeKkH
977uyeoqm+ECGdA5cmRHnJUM5Us2/vLDeSthlYx4Lx4C31MPjnQ5sKj4HfiVuY4NjsBBW924FvZ7
KWE+yfYM6dW4zVkzl9ApZvqxDfRGWvnZL30EtRA1bmCFmncBxmkK/1mswGb1/o7ooRvaHZxIrEqX
ANo/h1yEx7HGrFQ6eBX7gOwmBz8351E4eKYOpnccJZS2Yb0vXFhwfa239lRnn0MK1RbklXUtrJxE
mbF6weoHADKGMRgo5PkxLdkHEB9EABhZ/MXsYD+N4aluS+epQl27bqFt3Q1Jd7+oU7dJP5RQnrDr
66IgUTODX/P7sRjsJDr702yeB8McGdcQEwisn5uml94l2hh4j0Cyu8kNvSriJWsVnVWYktvoQhys
JxIJUyE5fQz6qpDU0Pjvs1NLs+UkJsQ04aNJmwwkslOv52qojlrpep+XEG9VLgsWStRlIKX3zArV
YU5cd6sCgpkwkF13FoebOLRY5jEPxm4MKbqHqJjZI0GwNAQGQH9h3t+OKBtBqCKVieKc5rz0yGVl
UUe8aNwIjD1KJGu42dcJgdyHlBgQhEUFEA3z3LNe7Nt2MOF5zrfCLAYeQ3SbEcPSLRpmHqYBEsAw
ziBUPL2uaoJ4GxKJt6ONf8vBbRYb9Z1OQMq7SHBBEENqaLtDiK4drOKlBi8Bb2XYDEA0zmi4vEPC
PkrGHKElaNVJv4zwe7CjRtBEh7MLpRRgeJpsMkZYMq0Jw7EzeiIQV2nhhCTZlvpgk0BajDVFbeZy
FOr9p87Ntq7vL7uT/9Oos3lBadEs65rtXKlLLbxgbzueWnmlvdd5ow9tar7ltnymjsgoXUt3PbsI
BD0bUq/g0cCZAkC2Tw4ZN2MeB9Z1NJLoMqHWZ5jmIug0r1jbCs5lyItyI/rI2KFUgy7KtSjr+ybb
O9yU27hrrX2RFuhjojfmYNGKRR2PEoZLyNMPXWa8R8v6NzXirmcRp7Fa3U6Jcx1ODPTN0Jw3ojef
Bd2qNer0RfulE0iLZ5TH4zNvh6kgap2C5IsJdifpSvJO5xO0BefEqYYJjORFR4gfizmGThGCQVw9
cofnYBOEMjmmLLk5zhudGb8KA26hpSogIEPabgswAGOLElREKbklfXAa++itpFBHHA3RADPD01gW
cOdnAgOT+ddoZZq4Sn4su9MOnoW/QbR7bdpYyRbEB/Fh4TEyBzyF867QA8d2xk5rU46M8Cq9dGTW
0o/rK4/c59HG2Oia1aUS4pqCt+Cpqb9q2vU6VXTVUCKVjoGVmm9TKnRJts70cbZc5K3Vqyz829Ya
vvwBE2nTOO8eB7fEVVdc0Xbvy+RgjQL5t56eAWERGZoMt0beV8eoJbyyX6aVbWbRr0URXNMIbhVp
G3GP+wBsechpv3my2sLdwm0uiH+l7HKs8uy6brjvlUmcKuMRuDFoYQUDikYkdDnLbMOBnmiJ5UXb
anwehcEhObUkH0FdEDtHCDmZm7UUhzkvccwU8V6k7VcLImsdBJfMGdvzGMlywxjnLIucBIiBgZHh
XPUJtO5+vs0yJP61NZ1Kxq57L2meJ9s+/X4jyQxnhniG1T2Fi3nt51a2kYqQR9JAWSZWUYq5n5Ys
OeBNf68TPmXDrSFRognIqv4eM366wZ59Iqbo2QIGsRI9uHNcpIQoTuZDLKa3hpt40y6+FR0jZHRp
iCExTN6qjtpoiVFRiUTtH95PhTm8OTGCl/wzVnQB+wTilp4xKjvmMTH6ZxLEnp2J/TK6dgFgAwIv
4XJN5LSxEi+77yuTAPrCi2Z7jgB9m/lVW8WfjYYyNlk7OWDXkIb33JFRdihZ1BDPMwqpEGyEXXgf
z91PWdPUIs0v3eASfsuVxiSWWXfOZD45BjJUDlJ0fIr0HbGjsyUeUNXdMac6WFUFDaHCpnflg3Bz
lUIA7dJUh+cItC2meRsv0+GD4defDU6SYFIfJM5DTGl+f36uslBmR9XOEzjPGn7XpKxoSGnwX8xd
fj9kRV3dM0OB4zFnJEvwfrzQPOY5umaVTSd6sf4loHfUOtF3KTlDeH3wWMLKIbqcM4gsTMR+BL3+
+OPf/v4f//Y5/nvwXdwVeGOKvPn7f/D3z6KcagB77b/89e/XD7vH3//iP7/jn7//7zcffftd/a/f
sv8ubj6y7+Zfv2l5I//5svzgf7yxzUf78U9/2eYtiUr33Xc9Xb6bLm1/vwV+heU7/3+/+Mf371dB
dfD954/Posvb5dWCqMh//ONLx68/f9i2+/sz+usjWl7/H19cfoE/fzySPZlETfvxP//R90fT/vlD
q79ZguORdBwTIbQS1o8/hu/lK47+m3C1xbRYkNUiHZcflIM5D//8Ia2/mdK2pWlJ27Vt23F+/NEU
3fIl4fzN0dKSpidMi6rBtX78v1/+n67ff13PP/IuuyuivG3+/KH0jz/Kvy7z8stp3oAHaoDwXBOi
vYmhjK9/flxAWPLd1v+pNaWPpgCmSU32QtiA2DYsH8l+8lRFY3cu+qSkxvgSZFcWJF0xZCLSNwi8
9RjGEpwXJ/KWp0BqH6WhrehdJZAsyevJ6mkzBX5+qvsd3TDKQwZoY2mM1ySCQFDIQwOxIyfd3hc/
aSaST9OAziOzK+Ax90W0JrIRV9Xk6BOomm4t8mpcF85wlTfWst6R9mUFUAKIHroHOfgxtrUiaRfN
eNDixZtoaxsU10dY7IcQjvpTYKmfWElLBl5VQE+ThE6cnFj3RzETfJS8/rcb4R+f9X//bKXy/vXT
9SwBq5TiVmpt2tr1/vnTtZJ07IvQtvYqc1nmMuuF8Xu/Bl/7ahfyS/a1WKc99gc/UIjMuo2Z6fAa
dBsGdCRwNfkVtdVgj3exT+LD24ROb5+olxpgHe+o3q670gm3RWkGEKqx4s4h1DiQ85xTsK2HSXlJ
7FyuZ5F9M/FBzm1P+9Ija6vV9bBOH4sBp4I/ixuNrAWAY9EcYeAzgRfPDB5hQGtsyITobNwRZ7zH
7p5neBe8jrA60/z2kKeGujZuGmv+GNogOpSk6OJ3R4qXUoA6AiujaItTPrPzo+7JTkGSUKT21d6Y
qaFCifK3kvGNGkhbtVLQ+WPbBPuK9D89NwaO08BZO6GHuhIMyuxOYo9Tg3vFD7M9Jnqmdeb0OJtO
/lzatDDw+IybMTY5IJaYX1HV0g+yXjKCd28zhBZ4N3aA7KC7euCoKX7AAyChjAkekGF1yhIIa4R0
crDbUOuJrcX8d+W4y0QZCQHbQLppJvyXHD8O7YiZtJDBY5J38zGSs3MwDCaOYBfQaivvEaZFvQ1q
gpjQgHARwK/EAbLLQTDoSVPMvGZAb4TZR9xwe9rNjckUBpFyw23hM45EyEcLONXXtvtK6hC7S6U6
BsXNi3DNN99V7nNiFVtIBT7OsEps7ditTxEKoTXHuvlZwd50Qhw4Da0d1NlYxvImuHYAe3U2lemc
F2fX49Glti7SzGfubi2mJftk2EC9fR+BrO0cixlrbmbjycShSjobASNHD5TJoYkhK5DG/qB9Brkg
Fb2gALw8DXd6ri9kuuX4Y/KO7p170079E+Ptfpc1cXJ0UAyyecE2aSOPArGKn5B2HowKXmridvXN
qLLnzm739FlG6h8571E1IU/OntOlFg5n1RNmYjLiMct4P1vyPdeDv6FohErm4ybsE3UTKu8Zr8xK
aCLKbclVsqHAwMkjdR4x5ES0UzMNDLrCCnqDF68rJEngDxdMn3Pmf0DTm9BYqopIR2sqNyJubtqE
1jDH+ktdyHsH9EQL0XJtTEV06A2X7mJO1mjZWaDZuZ3wELb7SYj6OhSXrlL1ieElXbP55NSICQyk
I6RwjPHeMJuLnJI3vx67A4xD9EkOKG3FjFGHtrMxjeAlkmO4r1QormxFh4KjNG9Qz2fbj8UKY3u2
CZhRF1HcnaoKeUdgWfU2TCUcqwadSGuCRvccF7CyRrneii39COKSB/Okm9CC+g0zKjaUseNAfePh
Bd2ZjteuSsYX7jzgTmwCHzE5xhJcSHujTLYBjL99VCjIT5a3bbXxnBBjQ8WO4b8p3kcV3cY1ot5U
2PscYUsraXC6LhnksioeydWoqOJ0tnYTRCWeelPKJbAkj6JTsaT3ZsaqIbb9XkPDM0KXJrfhO3Q6
IKxJoueszI9oNqfMo+M5YTVJT57q/RXLGrKAOi+upJuvQmepJAPj3Yy7mESDmtGEjXlXgd5x3BHt
C4D4rWAgv/ZqzaDbmy+ZEWHLKMS340egdXz72UzKp8GI6MfacbhxWwzJAQakc7YC9cI8lQj5OMOC
Vs14qNA7bdFTQFajNnRIEshVamyyJr32UpjUvvoe7Qj9ftUABZqYeiUSsXb7ban52IDU8xB+09Y+
pHGg4X0mR5i+N4x0jS2drs/YZGAH4QYbePjN6YlpV5i194iMiWtGpr5zkPCuR2JZAC2A9dOF/gQl
lWwSEbZ7s+McoG0+K/AGv8IqMTZOHR9bO+i2BpRAVNniVA3ptUEG1LqsLZdT7OJM8Ahl18UKoFAI
gap5HVszuokJGgKzwNAwtwcSjFnVypjTT9rt56Ck78SZ1ctY5hNNfOXip/Azg8D18BLa4a/UDJ9n
CeaISuVS0045m70qNnZ0zHIMUZaEzuKVH2loNqx9JZNwTuhoZ4iz0tQXIZLI3hLpif7yHlHxcF0U
Fm1lG1zqKDvmXgEE17k2EA+DoBLIKW0ObcSPsULH7nFEGcfRS74SOoW2tZFHP4OoDjMrxxNrVmyF
rOFPxHvCqzYMec4pRtE+l92ODoVPO7loIaasfFOlhzwgLbm0CH0BXgNkScpbe+7IIHNF/8Lxqqyq
9gCTkraRJBMObVB7TxbSsmciLQ6vk2FpHNawqTASvHemfRtkDCBTQ9+BGRxv4pgBHvTs0yAVt/Di
0mXY3ZzS1DkikpNHEoZ5cz2+/DoLzwhOEVVneBe9cXovpfe0/MeA4rVOSySSxWg/lpP9BeiJvJBs
+BwG96Xr2udi9JBHe5uxYeOOArs4OQoXVALYZ0vTH/dm3r7NFS4KQn1WsWeVO+rjaei6s4YVtGoQ
tOOi55PuBoKM6Bn5Dbbr2cbIE4kZvVkNf52MGlYZDAgJ7BSqPqgYBQB5pv/2bHx6zEZW/aQOVriE
cQ09PkTb+Spq45GIHjR2PUfQtiOnuVMeDWfFzdVySiJuRtNhaZGlR/NFu137qGhmeTEYzraqGMS6
dGD67rpZVGlJC7ulDWBzJDEj1XKsTlTl0b1jTd8j2CtFmj1CC/FckCuxJ/b5hMVvkYVjpmsUifZk
wVhbgpfvsG5gB7AW50FGbFFSJ+ScDzxngWu9dbRJYPXiF3VA2gEYf1GABrgs810TOsOpHpCYNS3N
uzwikmtu06sc1y/j51c/KB+ZafenORyOsghvLEQ9GxsBLZ53FrOsQVdlJ/AkR3Lbo967z0b5M/EQ
RjhosqLeTrYaIkljj+ld0S1hAsZ0J2yzf5iJwxB2/eTK+npqzXRtgC7I/bzChrqlN4uVfPBPTYL9
gBxYsMtaVoQVfrDc1ljrDbGl5cnclx0C4bpJGV28jjMH1dLMkA9UatxmKrWuh9i6G5vmxRzod5dY
yKjAKnMeQFzAWXPJRi1TBLt9iYKISpI6OmLd5KKFNB7OkML9mPQN3TwKZ6z2oexfhNXMRN0lWwta
3zqdQgnzG6VW6SJ7kbyYUbP8U5+AYaFBNPj2S+iMiANYj7bpOAIZzznbu2Dpls3PWCNy+1VoHOYN
D9XemdvdBGQU1GJzk6Wfddglz1OBlw/+0aZy5WJY6MPrQDgUNkGDbTgnxSPHz+MY+bYA441lZVl8
mGDg1fLQKHjmvkqs9uhZyVcziXEXwq8F2Adheczea4RsStHVpSSG2u+Gj4Me8TdOzLgIHUeSOze/
cXT7wJGstH716lIpMQvkQjcVfn7SpaoNHqnHPPwAxsS+Ng03uW9EJ2IQquJUV3l2Cq3+NvLkFc2j
5KS4bAU8k71KqYgb8yCle0LMEgF57S7sVuJgutNblI0bPxL5Gpo6jTJu7VI0exMD5FB/2Y4gOl5+
58iOD44IAI/xkfaliRNLt9ld62Ebgh6JBlln+6GTA5DI8BE9bb+OO/kF5La5dkv8/5jVk8XgSy+y
pRanEbwWcRixiMYIoyonuUftfcXihepSjcnZJcwmaSu1samGNs5jLTSTAzfqdknQEz5k6yMHhgcB
a+rkquLgZ3mytRdUXknGtsqG74TLf+ta3a8ofq7ckfFMztzFeNVCwFwzMd0SuZOt0eBGGzIacVfa
1s0y/toHIULOIfilC4ZMCsn4JhqbCzk3HBmgt/1fjs5suW0kSqJfhAhUYX8lCe4SRS2WrBeELFvY
gcIO1Nf3Qb909Mx0yB6RKNzKm3lyuzDVr4bDX7EdA/JjLL1mJVSZZdEtaQeua7YQm0BQ+s2KCIe5
RZa5m89TDT2uZFUOjq5+lEP8knDjeswDwJmaypdQNVxrfV5Nu7Qa1CWTEJcmroKLF4xngW/NgbUo
WtCujgT9ki3bbC74+7SawgBr2df8STgccNx5tlL30q4Al4xgMKNrNuoX5eAY6QpNgTOV5BPCWJuB
rbrW/gAVOjauNPTFjyC2eMSZqI6xuzyN6aDPjacPhmclZ6YWvcXPCJ0QDjcxo5oMU179noKGStkY
e+vkv9WDYeJ37Dn2Fnx1mvEaaUZjRadHqNCo7JUaX6kip1TGx9xhFm5wbowJ8UAb1hmnBIcFMLDC
GOiBDG4D/N62MEDd5zQTRZRhjBnyOebBxGgulEuErNxDSjuMMPXMMBVtfy7mftixTnxJogmgqx08
VU50awu6oal55ttrcv4MhQDpqAgbBgF+dWqMt0jRBFSnlm9hU8KLJy3RWvJxLF7txrEBySOUJKDV
8mhahwNILVVOzU8/T9muDRzMaV8RBOtQmcqDbwMsxZX20YpH5Ao3dw88Ac2OQMhzWkzwWi1n3tFs
b24sysy27bfT++ZF2fLDDJS591mwhhD0OGOi5tcsvAPrJ2oTsKuaqYmEwx4j8sVnPwTYqKPuxGY7
3QOoMg80I2Qb3kD9CLncRcjVLdvc1TequrSgQRwW6vqDG7xiO+7Qj9L12JzQVEaszH/n8yz2fZ6D
MDeIc+TR3uIcPWR0gp7K+RW2KstLqq68yi7WxsmHNB6Cw2DnzzzsWDIX1tG2rn7LPv7M43dJgOUo
tSLMQQYBg5izm+J/Da/VZNbpS96llJIY0FDKRN76Rf+24ugpEtTJgNXqaI9MOwgUDHmErbMwFu5T
UycKPSVYAT0hbriI95E0ybdWHYtgc6d8jIUg8z2HPlS7rL+jUdZhZwH19KPlIs2jibuQ9zXR85ah
49wNGCS9+k6v6IrQGB6kan3eZ1WOzTPL9lZJxWEaGVtXJPRhtqK9Ux0PzrxoxiPzyMVBjgKG1z8w
ym3nfoSc0M3HpUnAkURvGKY5SIfyV0+jJpii+qiUINnhLPfFGQQIV/583O7GxO2Jh8wMVygTlC91
NRDKYpJAF8gFb9pbuOoV0HCj3PgpB0azunbzvXZgc1A0fOaiY1yKiZ+N/oZQM5YRupqBLZX/V4GH
YrFbrYI2ITTcT/xoIhqhtqLorn3v1QKyACZ8Nk5uOWIc63wSQ/VfD3zcaQxinIwN/najC8Cj9/mf
nhJ5lgZK79kOY37hx84cxcGq73k+3RlYppjLyTBU46HWbb3rDRNSUzBxQaVYnpM9g0y+LS5eanOE
VdQGDIOTX4dZIVWm9XXWf/KBOEPUd2hVJvJhXSpxUHiTq0omlJ9ydzdUfA5E85EK/hoe8lJY1m/0
oWRXqDM7AtxNqKQPpLvBdWlOBoNXMHubMnDABXcMWxgOSCD802V0h2BqYeXodkHb0EjoLNPRJdok
3OLThVoLAhXS+GocSCr/lyEcDFgGjwRLyKLyfjnC2c800mxwYID8tzjJK3o2MbzC/HC4NtpJsBnc
+dIPuqWfpExf5MKxobLuoyC+D3lMXGblo3dRQURVJ4S17mq7OIXIVkxh31EKEEOxLxtcim7Tf0wG
185WCosbjZ+HqlyeIdbkoT/j3zM9O2Tg96kEUX88t7ijTt9Y7jlHNTBP60jcmY2oycIzDTGta4vv
mMOl9Nhj6cZ6m1rwJ22MGboc91ZKos60sKtmkFGkvFoZFVK55V6iZQA6P5gCoEbzZ2JCx5bFnJx2
DzyrZ7Xc5GhynrT8YjIYMcWiKaobscsG/8ya4GVOYQ+vynY6VpZmhRZrsiR+SlKF9VVIknp8Sf0I
0mkbJLskHZ7N1BdPBjLfpi3ILtRwpRYDdmVOKrDx0nHfFzixCqs+WEOJqFZ/j21Dkh1MlhyxgA/e
/CcK+pI0hbr3XfTqrTxxwU1lY0wkXYOAXanVR/2h8AL0OhdjOKjuMsECPaFX4AFL+23OxJ9rCbfZ
B9geRHA2Amv8KSswk/QB0yjJVWL8sRw1h505Mw03DSAswkmDS+ADXROFK9f/MCGqbWBR5xZX5KF6
8Y1bf7xmBtD7qZYEX5KTaWmM4CUKp7cuPa0p/6p5p5ODWt6o+aNogHm07VRNclGVx8nKPojaUtXU
NZi9MuJEctf5GOMXGp92VEhvgUGKXZANwRm1GexZkhwCmzC2bdesIO3y2y9iilQs9x+zBGanqrpF
VHujg81UGywDT1abcLlunBs7Zyvsa2KTdKZB1cfdWS/t/GdI/mmU96BPAq77jLIJEd5z3wSPo9/8
5oAfTixNAE+OaAjl+NZYq6fVqeWh7eUftxEMrZjo1gc3PY+JuEpPUihdjgiWXM7ob0Cw8jwu+B2X
QmB9g89kUA0Nu1hM9TSdZFs2gRwRFd4INaaY+87UzYz0Z2CctyZ+XUbfPbbWWqvpgm5pG6ZYuiYK
hTFe8T/JUX2Wjk+KKDK7PQaXY96m0NvhqIcZISaa5izzQXGmjAuBM35BmPbr5F6yLT8nWv4dcjmw
GHXjveb30y3QBxIPwBR5kT+5Qzy8Lcuftg/6Fxy8/uLyHQakVrWg/sdeXIsJTs5iwsGupeM8d0h3
heET++j7b+LbR4cEw1Em7pE74sbvSkxYY/Wvmvq/nslNIvj/fBQ4IGMrOxRrFJxlESfp0GwxK6aU
BTskJsaAIKu5wAmOChY5i8E1IEogFPNSphSlgQ1E9rFXMPU66ohkcnTNbM8kVbM3wP0ONvq7Niit
7YomPhsNHFS3xN+ygOcuu6Z+KC42U/OlEhm5uCRYZVgyZNweYSwzkq0yw8ylKTWL+QTc5hzJZpuk
McEJ7KIgH1ErxgCzQyNjcw1hN6fYkQxwgPlh5XJkjagyQzbL/aQ45CXfr73pj/mGp20IzVMm5bzr
UY32w+K+ChGw2ebw9nQf72aGIU+vd8zYDLYG9eHAFuAIznPT7CeDLwW1sxUL9X3pdz9WpqgiGXLq
wbV8N9s837dFjoOQOFflOpfIQ36RpXvq7QkiU2kci5bWPMyTePHTm0BW9gPztlYoAUOoQ15OEu//
NsawFMrBifhwRLqlqsbMm+BkTjGQRuzhWSAvBvWslwhk4nZNEZxk0r/3gvPSbJIvRJNDwn/0LpTI
D5ZmKh3NClBP6v6dPFfQ5e65ocBwEaTn3nYu1lImJ78dfmTqFGcu/Qd6SNBUG+QtmwAx8DI/nFT7
ACeB0LH0v6wFGVKg9g1k51KQgBBhnrw5LR6Vxv2f89yFa/1rknQHzQwIXasWMD8iHhW6txlBOBVZ
i4ZJFo2bjDjRbqYfADwnFqHUGEIAuJdBOPOPO3LZLdCQtVmyN8MYRzQDNUQ76V/dq7X7mJt3V/D1
QpE62nKgtkVALKXp5UZxxr6ZEJlJYQFc5+6ldcONYO0Qme9NKWbGhojzpnpbJuNG/hvHS8ZfSLlu
6Pftk+2DPOxLmgVWwP9IxxB3ETo2kJO/InL6x9IEItCK76K49Q4NTuzOHBSYmvxkgGBp6mh5qFjE
1R4rVwV86+TNuw4C4OJ3cDfj/Di1qDkmJVXbVmVHST/0KRXFT+lRquRNtH7jDt7YNe7iRs/DgSkJ
tjZOXqv337u27g7JmPH7lTSU0CTa8l0faGRaBPwk+4rVpXyUAX4EaoWYU6gPdxv6RfpaUHiIrA1I
KaSHENk7qfuziXw0OurLaaNgZ+HrOyrX/KDrqndM3guz84TYTaPLQrZtBT0vTvccG9Mv3CwrTvef
HVBtM6AQ30ehXxdhjcclOloGunsfdWOYoqVsqXl+WdsMAUtaNJOwBttNGR+f1cJKiRcko3qZNzG1
uZyMtj7CeN/mMH339Mu8a5XDYZbUaMmu+5NZVnwpHNM+BoBTLD/yGOH7J2qnVUhUZaHcD+et8h4t
LdR5tKa9UavvxqyzC89D3+fmAQYPLAewb1DUiS4UfvHVEihHE3ByFmSzYklYVbDi6nagtxVuAJqC
MCCMa4RDSpdWaKKB+Xg5BgaRk4bdhlXH+7ifTphCswe9RH+ZiirA/Uuwpyvg9wJ9wJyG6rGNNBB+
r/oV6PTZGXJKtkvzRuuQcc3MMr0YImCOGNjgJc5DZvfHdKSyvUjjYMMiVEHy3XAc8uJquTe0a11C
EVcsrvAWwQn9aWsVWpjs96LrKbjz2fez9FkDYNZ36tZfmuQdRa7sO4f8kdV7fm8eTM1VDLYkn0mp
weUwukcdACWcXYtdWkdeF9ZxfeXuljy+DtDx2DaykztFrgcw0ybFPqAmplRotYJfWDdPHAk4sGRV
pefBrhx8nRE+JBHsu67sn0ZDGVuzN0F1SLUWf38o4fhPvRpX4iFRxXJacZgVjOmM/ukHk1fxRvrR
jfLU6EG5LxBv6WdbfFLRmlhVMNOEZ4t7t9oIhkh2fBFw45tHYXTFr8Qo0JqxyO2iDvekTcBp8SbJ
WFeRoS3js4+Kf0clYKol0o0B2wxxNt4KGxuPbjA1i0beA1azj01f/5v83ewEY9hMYGJUmd6d4hW3
prg62fPcFxr3QRaOLptzN+/yq8HAsIMmBqA/m8iKmuDXu+mdtO9KoI9/s+z0sCK6XDTc9mMIFg2N
E7JkyyWLsmU4APENbDhOUvaTGz5m/aoUBg7pINFk1ALNNHssnfEvqTvzMLV6uuQ5BRQi6R/tgxW0
r17axieiG6dBa8CGHdk0s7HieyzYotjuhzl7v5aW/21SZhHDLFJWOpZX3Hj9yVKc5ST1U6/vnhKn
uaiCyQqvJLsJQRFAFIOTlcq5Ur4YeA2AQovvTfbatv53HK/WwCVXIfI+crnNBs+uCDyQmbFQbnt/
T0Cn2N57WrJBuUq4ObCs0hGi3FJ8QbXsGOSHk1irxklA1Lfhj5jpQwywk22ciUws3aKbMtZib0bJ
56Cxgi2tOk9nADHtg0HCuJ4jYK41ZY0BwyCvemKwoOU29sCibMgGxDVerqNRj8eI2PaG1kasgJTq
sbovGwBO+OOcGWTW5BZvco5OEwrgeZ6sr5mWo03aKyfM4H1eOywe1yqGmgF4qPsT194z7VJkoGoP
jJOY2lCCNzjw/Q0dkRx7PUTEzqs/me2qgxDxjsQOW2+qhbZCZpyfo8Hd0iv3xHNZgcL9N7jZ3DE9
ONhM+8O6juW1wtTh5Ny3SLVkHUH92PQ+WWT7PDLiJ2rVc7CwwYpGMFJ+XtOI21SEIqPBWwluK5LW
5zlLlrUQ+KNdpr9jS9MhX5H0nVxaGuBK6bMBahqGAEtzBcMz4oWIWgBSG2c7xGTehoR1EraV+WIU
NSBgXJCQ2aZ1PLn7jWTcacdj6RUPNfoLWiLIVpLY3BXGOLiQCcM3M1WYT/z4trjjC+sB+u1KiT6H
V/boquTVK2N/M0SkzYqGq2mN//mojJyvfVB9R6znMmveTd2wNzX+z4RjHMyL//z/P/Ba/17WrBcJ
Yoe7VXXCs2Sfg3lPwcpbXU+HidcEpCytMPTGLFU3mgWlzYB2ri31PIp39g9w/cs+39WomLH/Tj6Y
WcOm7qYe9EdcO+1hmnMW/kJj5ZQ0kNQTLqqqd7P9ktsc02P8Q/bSAY5uFI+kOJHalcE90PQwgQJt
vxs+7XtF0rmh3Vjnlm9ySoLu7CQtN8t0QMkSc7BXhvFKffZ2klF39VgtbXrtAsI1Rs4of/x0+vKS
sCxa/PkwOK3aCfB++9h2HsyCmD3QnWrPOxzDoeG9NHb1Z8prsVkFrrNaJ8bmIJLJOpReeiNw6qGl
x9mublBH+84/tTqTG4uq4kNh/I74P9NX7B9hD2RbFNMfHRD7z+WMG2ysiLmpD5lbE8nDUd+xFLis
3+S0s6ybo8vl2hhYFSKbZ6jJSc67ut23Xf83NUHXjEZ3dRznMhHlLFJ2oWbOTsZpX0Sc30qXU6hf
OzqjIPkjvNfTFM9zyLit96yjB/SXMDKTcesHkszVENYO+HI3Kd5btBevaE7aosKF1JPcou/MdB1S
w+5PzoU+DVTaVh28pU/oArxFDcXdmYDkS6KIo8yKaJJZGVgaPkmTahKV3JztgMwfxfUcHrXR4TFF
ya5ykvtV9NamC/Y5eJvbhJ7orTVWJwSj5KBg/4H8B5Yml0uZGALFv+BK7tosGTGuUO4X7RzCxRjd
ho/xKqZxerAjwSV+3ZsW1SHzcnTG2YvPgwd9ijjfzkUq3ODZa7X52rr9Q5MUy97BXrTNaebF0hS1
mP3p8TLaX0DhIJ5hwk/5khMlxOVPhGzruNCpuyr4HtlDbTqPfiaX910lTL0PPPMX4d0IP4fB7cyP
v81KMPfG+F1K4x9ujD9+w+ksFxvJxfRQYyOfIgfB2mn9t8T095i9jIsfBx9Bz+Yt/hhTe9xW7XAR
xoQ8TFyL5tW02OeNemSZc0wj61CNJnwox16Ae+qOb4/1YrhXAaAoNGNCemSmZa4ulq4B0cUlx7V9
guzUH9qBS3oM3e+YVQ98I1583OY3Oy0A6FRkR3iq/c4an4JMPPbNcs/SEp9MafzRegouTUWlhu3M
zb13O5ebdLutAtG+jEWekJ5nu1xlsEJjyrB6SEAl1xjSHZH3QIL+RA3DchrG+BCYI6kMHFjPvqWs
7RAg42DE93kbJgJIDT4kErQHitVvJKuvAS79q+J+JTrqKI21ODmYv1CFJ97bHQlhyWadqQoQWMr+
1a5/qzRrNqw0wFM4fME1/QRe4kSHWoEZn+wfYS7AdDvGeXYW/qnB1SPNF19RcWZPtbNrrqxJqAWC
dBWLSO6HAfdQ4gng9Jlk+2B8xux7wjmuvweLjcFI3CyJ5yeenDXNUqSXqV2uZpM9Lb4+xswD5ytx
FPVWVszyXYQeUi++2Llz0O2S2P07WvR0ErMjWWwvZyhJfJcGXn2eejKJ6B4h8B1h4iRb79C503yn
cuE57juwr0EWQEdd4nNrIkzHXtnu8AjFYec8F0tu/M7jAzB0YydFdqzq/Nc8LpeZoeTasjg9ish4
baLIPsiiCUItDkaTVDfXDR5rF12X+PFrNN6NlJah2h2I8KP24jUsgLV3rxPXWewjHyST4t8ersBu
fHdK9Y437TMwWtgRi2vs8YTxmnXfrIhZkra8J4ekBfsXKC2GMkHWue3yMPc2AfkFg5MD5QRkrpof
G3c4uHEXhGPsXIIsa/cep8Mal985gfmlWzj3LYlGeglBSBiB/zpGOXOKLdxtl0JS4Wv1zNaRhobB
eo6r1NmObYnMF2FFSJu3zvyInZx8RAcQq7VXjtDao2rmlFXk7Lf6hfnMeNRriV5J1W9eZGwYxLuE
V7fPRBRjiXGmx9wcpke7mV9jJ7ubQc6Yq539iiO52An1do2cmZ5x1hvSvlBZ/BFFlIWN9IDdFF4b
JF46rOC1ojmnLwvZrR2+1dAw/fMcSeeYxqYIu4BbE8Ulw4HM8ze6qMfGHgRuu7P4jA9lDQ8xkHQu
NAL9fuJdULVwO9qagHRfLUewnuTS1rnQM+W5KmQMPVL8dJaZX8lg4w1suKj5GXSbkrcAi4XHOYDt
Bu/VzmBaBpQAZKZ4drARIGUsxsV2jJHnJmKFW+cXjaCjJDRltLGdMMyd6U2rcEuRSzzpIxYgblHA
Yvj1dDtkYlx2JArKmLeYRRn3tp+zv7MbQeumc5g/Pix9khuYwXe1gRhFLukxcDt8pGU0XEU7fjhd
St8ROmhorU0WE4a/pZgtuhYQn0dxE4XzUdlrw1oCJl6BotoOAxa4wcfq51e/gzZzdkFKDrHBnIFd
nf5B1Miy8RNAPfi0USIvLbXT2zyP7LBSwd/SjO4gd8TJVOW7pkJply5wE4wiuhd+r7aVF6iDL4HA
FMHAKJX4B2mxM5qt5pI3E6WM7hFJ9qYGwwk7Thryl+IcuPfSj+KTn0naifCv1gAUajY5sSa6RbH7
Y04ZxqFtEZpHOIFGOfwGuco4YSvCnFw+9k6ev1Ujq0wjJyhPjse6kBWxLgOXdsbD9BoE+t+keMhz
Z6LjgFJ0Jk84PaMtnX0gYZtkXceSaKFXQFUwMuf419QLPNNcOx9t+7sGa3tzfXsbKGVvLDkkXH/a
5sZn097+/7cp8e5FMrxayjPCZUiA9Tt/2FF4lECNF9arewQ1+/H/f5T2d6lYKBVYi8JoLcsm0o+e
SWkDRjLv0tMk+wqPrzwiNhvEeJEavAByR0vPTDgX3KWXoe0e+Ag4FHHAuO58sxODpQU+hNiN/Gtd
VPqxCfL0jHuOLeiathrEfbGcPfxDShvcqnqEMc5GJ0GzxZOHWQNXx0B7107l/M4wxh/A1DRHbZPL
39BG8Ty1SGfu2h5MXPsZFtHO0v74SEvGccxc9aDM2t2mNizFxsu4vOIMhjYvMecOB+XgeNILTo0a
hYXBCO3Rg0SyHaT8oJVIHBIG1+PYZ0gQE95pqxkYsARbj8TkTIsq6p3oOCoYQsG0sljvTNyxc1Vm
FxCwu3GmISqejF+klY3G+CAaCX2egA1/FGQRy/XpkUCcnNyFomkFVHAS9AVTBmk10SkakAGHFTS+
iEuUs8q3AgUpUY7zDpcL927RvFkeU5DGjrdrrci89i7bOxjSct96pbPXyJFEM6mLqNGRhV9Pd2+O
+QI3XL8qx9x7kbW1e7NdlTwo+R9dZL7K9brmT3xqLGcBpVMkcrDpzo0Z1XemKdWus3EjJG4uQm9i
wuhyOGZT5f0OEhgrvDPlR1nAHTASviFR+hTXghJjtG7+yBWVaFJ1AzcFDHnGVdyJGqo/JSURpEcf
Eu+JJzl4nQua8TqVYjA32IeAAgyIH4d1XJzKGD+FaTOPzOt1CPrnISa7xiTAXcuCgr/+/Ll5COr+
2meaXJLiGkGD8bXIm+/WjacTxtV0J1l8bNsaq59NKAZ0CROt22Fz6OktJgJoHzIdA6OIA+ZyKDTl
yOw3WWw8puKnZa++K4eXhkf4KMvovdXV31TTnevU6rEv1B/qZl+BKnoHFPqTP4wcDgH63/RtkMyi
ThOcPks8IhfWKWf/RhRafxG6hnAObbloUzQ4w+4uy+wYtHr4/BxDfSTNaJ8xCUDjaWBhsKQ1wyhn
+DaamHpMzTzu1KI8gSNddbjlibSp0ZfX2ChV2MVc8g1ZPGR5DzxRJ95+abp3ukEKagd2E5TIcDLg
teSss6UcDhUlgw/NxwTf6uqaUl8tyqMvnXa32jayZ2shA1P09ZFY0jcVgeem5CaeF1Z+bv04zLFB
0DGCAWDKxFmraDyROb5GTkqZVclmf0hkugXumB6RlO4J7clHHRU/MvIhRU2eCGFaHWb6pnfkOlkN
BujFveOHPuLRiN32wl+Wq0sm3YMayP1MpkXdJ/SpkTmTa0h1TridBWnR4JTjr5Eb5Xe0+KxYJv91
WVZYX0JoBxHub2Gk2SVWn1UknJOx5BvRm+KuUVgv+Zz9zBkkWpSk3QwmaE9pz2sXr1fWlD+1SOpd
6Y/2c8Bnnb6ZrZW9mBDauLvSkU4NZ5iW2Wte+2Dh6/nsiJ5GCUlxoeiRGeEkn0eJjFoL7Nmqtc1t
mnBZ8KyLM2fQErk1VEW892puTbi2EGhyToy6sALYY31wsiwfpDMlRKHq5K84meazcJsDCgJ8nqFq
Q7fDTL5JMYGxWzTtcCHII+Vatt7gFtOYJ1LJpIZy9LoM/WUxnwIgtMRleGCNxv3QBZvcHBvDFutA
gkI1YmJCI8JIBDA8O/Zx8DLPGodlOQV0K0FH5j90IdtIIKfBtfSUfunGlNcw/e+o+vn40arq20/w
5xoyjY90u4vXrnShvxQnXqflowHSmF88xdHEaoCF+J/+UD3BWf6M58ndkmXywZh0fzFN5OAyyBBl
DVJg3fCFqnozuqXdmkulsl1CaSUL9VAtorsKZ+GingHVYWLVYMR0tsIveC/kqPNuR0u2caEiyH2p
pM9/kaUI1YtRwgRF22N2wzpiqfkQzA7JSzKlIcyyce1CXFIOsEwZSBA1b2Rm4+da88sBLPDlw+WC
lmhDCetW8oC7sO//TIY2eltg59B+eBc1lzwrkRVqcmGcKbvb+gXCeUUsWANYrqspCvW4UI4lX2wY
dLsY5uu2aCXHd/W/icikvo2iM8gE7c6BDHRBMO4DN4cDHCwHUffvjesY2zT2/qWyvtux+9lTB4Iu
003JYyDwLekKf62F9XO0/pZG/OrH3nr5yz4sqZet5SlJG8GgL7PA5KHtrEOlrQGw0ku7cjMvvs9u
mno6GG1oo7kHn6lfln3ee/1BkirCWG8uB+v/3l7epJzcmrto98BjVsM7yX7bNbdNTe996Mb65tnp
yfJyfQya5asZWR7HiVK4HLW7ywqGPLvNv3yX1/VYx8xNwwTxmPlfdy6Ui6T+lbwtqOg7AnbOh+Nf
NZ6CLU8e3mZPfvPmos2jb/YZzuzPBkIcmiGVC1qfy8k1diJ+940uvXJ/BtVmuSw4u7x8MwXeWqjz
7BupmJFPLr5KtG8rvQwEpWfrleMXp7Cy9qAXGOpx2bDQ5SZHEYW92ng4bbhZJDsMxTTPQRO4GHZx
CypVfhFBwtOW1/mj0Viv0va63VROr71PzNkIcpIPLHBUR8MDptJTy9WuEWN19Dwoz0ZQp4e0T9ut
cI1QLhW5mKU5aBYKhFXq6rjIhE9i/psEBQWomlC3RQbfCFoCkd6b18jxoKLoq8VEGCb597wsD1Bc
6+8+jj/t3g8rVsu/5gTIntGhWE2Bch77EsUbo0ozoUbSfbYa+XkXDa7L6ZevF/TaOVuEfYiP8HxJ
Buup/Z3jBXDd3ONiW2IynbR5cAGRcWGkTJJ59s73AhU/cf8a/+NU6tjZtzVO2qIUz5HSzwaVoeT7
aF8kG84R0l3aGusFGkq/iRXmd6zLCAOLI/Yd/gqrnMSzPXLjWCTQ3DGvn9gXD9sJpOE9hcwBkL/Y
8hhnL/Bb8Hv7zqZhj9XCFKKCPjtI5ZvHmpk347BKY/gBwsRiJ4Y/CEA/fTG95IUX7ZBeAI2VRbvn
qqiezWWVvwJMZBV7QwG7+dI99RIalkxxneDcrY9e735Oi6CGwTbqpygeLsTOJ+D8GIwpXi9eU9O4
iSDFG+7peN+WzEJz3bt8QoCRRq404fgJkim50Ca6UYlUJyehf8kXcB0Q/K+qZf6BiMlI33bZg2ex
/qjQK/ARTPZYXKyKVN+CBPXSkv5rE57fqaeTVIuazhQ6waIlrT8Si3ECSOx0Hiu6Y7wBsK2ioN7R
IjvAM1OhW1JQVCgf0SU2IZ/8TDkGnspeAlpGp49gBr1mWM7NVXb8r2IXimiHN1YEv4xksa6z7V8o
RrlLs24+Waqt/RNUand2Q/UNEuumiOHOZ5RkvHnz1+RxA8Ze6Z4bruDPetLxI1Uy1wHnjjkj57bm
marnMsjGS5X4744RBfskM23Gt/FcO/l8rMvKvTBYLLhwLv44AOaoh8/Zt+oH25IsPZsgO2DxKJ7r
6I8T4wdK2acy1IMP5KKbJWynPHK2m2nCpS4yYKqSPOAuLfhJOUvmFsiJMIA8+TDLbac5M4UD/vCb
7NhZxRe2dP9oU3tCtnJhj8zkYgQMMx3p5HOw/ltOhT0/Dl/MIh8JvqV4zeDUBeON0cR4VN38Bsyl
OGH8Bl3Mx0JmYviIOYlOqkc9dShP4e+U9ruoMN+7PL5ZFNOjlPB+qLKfXNBXKDtgNGokOp2/ukUQ
HCgefGT1A+EyBZ2QaaqMY377+G1aklic+qaXBvSXaSc0mpFmoDHYyYAsCnz2N0/CtpbESg58KzHu
GZFXPDVGfAd1EuwtK+Os5eqEk0kf7KWLaTrYXSjNEsI6eKX3vkTK3qb+6J/WYGqcF4CM+jYmhNJA
5saRTFXZO+3gzvX/f/QOh05TyZ95NtLVTvF7TIYRydCeQ/ceLbkJaqRm5eGHWZ98a1XGt+Yy9QUf
8fCXphTnoJQCcDmzV1qxYdgVnY5rgGa5YD0AHQN6WiMnjeZbS/xnp0dY6PRH4j7szXi/TJnBCoZ7
jIfVrnbjV0icxbZFMg0jLt0TOsuxiAAqUZ4Abb1VL/Asv8bFRk6s8VR0i563csnIK6YCsDwMFndi
EdjD37rUk4fwDbuD0qVv0UD9tfx277TQYWSXgZ10Djke82memi212yyLAb7X4jbV40PKacgAWDLE
8Qqyk1bStmhT2sy1WFEdPnQy20gbdQYfJqLtNO8J1CZh0TPy9TnRO4Wp1XHZX2V54u46Hy9ghxeT
rT21FY4iIkAKi/sneUcYeGvrpsMNDRQnZqWIucU17H9FnS6hNZVqXyb1PQq65ZDORMJzQyC4kYyd
aHzj0fGP7Dtb3GFgo2U5EAlU/kPE8EiEbDjAJvoHysAHuqIU5SC/LbYeR1rKOKNhZpExBUtkKTpl
e0CZntnsDcP/KUvRYxQNsHm6rNGV2wkUqAasIZ8G1YZhLRjHCqMEquKbD/Wi4Lws06+16A0eybZe
I5B+va5JWMqmEw6HzltulTVel4yZAZ5AtK/L5R6TfK3pBwEgTFigm/83Rm5KHVvhPGKjlLVVXMvB
+4+589qRG9my6BexQRNBBl8rvSlvVS+ELG3Q+6+fxVTPhaTukTCYlwEaAlolKTOZZMSJc/Ze+2C2
JJN7Q/1kSkYqsiQkwASbnGKdvPay8cGG8w9EJT3kkWh3hktIFwePqyH+kC2zaJABzpWBMIjjf7Sz
jRTOWdYcTaXNy+hj5Yh8Ry5PTphCO66WNAXb7z5rgdM8aCfqVEQKc5j0O7ruV2VI4EYzm1+SGvsk
amm8rIOzriqehLGN1TbGX8u5migf4J/14L6GVQT/qLZ3NKbQNGdguHpvALK7wB79tkxODMno8g1j
voZHeBRlTBpgOp4mKvSd2U9PmYYSOQ/RdJXkDXtim7/6xTht+soaEWe8mVXJsRANhsCIsnZS+isD
SlRCHzADawfNHMpsxgNjfg9FMMS3C7huCL2DPxAIzSwCbVN5dmyiS9AH46hheGEg5LB7/Z6QTcHI
AXg4FyiUhX9V2x3rc8KsESgYvpQQNHU2xTfpZN1EmpNsctXb4cIapxDA4nGQcrH/BsTmNVH34GHq
U7LnEW72TXpny/ho88aSERCWh+3MtNqnpHhDpf1oAzXbqLBAYkE25yZOX8oFPwPct1Ta3aTOydL6
XtvR22xqJkRFB32lGNH6dYz+YBNtQxvBHnPkciMGlH1OuIlasEBNp4fVINihBtZqqhB4TcAgmQMy
+Gst4M4aQKV0EPimxHHTIcS5urU9vMSWuw8SIjS9Or/XDTyDgsx3u+lB/jj0ACxo1g3dbjBELAo8
ZRvLGT92VomeukRIkGPHKRO82Hr2HlgVc+KqpgU2HO1ZO93aYzQdjvW6JMVDxm54tBluxaNFQ9s2
mZpVHsm7ZFRv3ITjG6AyaqcuuilM5F9oLnns127FIj5ftyXggab4wso+XHMOfUuW27815gHaB+Oe
NIaIlxEf2yY7jmzDDtWrsamZ0k4jcw3Tibzd6DrvIULYGzwf2yBCCJMhslp7k/Oel9GWupise4QD
6+6oi0yt5wxFYd0vbWlcu7sa0J1U09ol4oxJLl0GI8NFmqNXHtk5rQ6fkx++ICXrN32jvniKOTRm
iFtiuDi2f1DjdIiqjq4jX+iKhf7c9uK28aJ6xe19Fnn+6MtsS6/1vUzsQ9tYL37QUh9W5mfDcIJF
NOrB05JfsA6ASJBMrdezHok8wa97pp2D6ZYQSBjom2EoPqMqCjNk1yX2k9LLrwljwUNj3TQIzG3q
zraAAIcvxME8Q2uqu0poXNNrr+J1j/4Vhrtz5yix15y+JCUUhgCyul0kuX0YH8zlCvQNUQE9tUvO
U+Rq7gZtC0Asrb6naAWzlX7RNcJAJ02etGTJ74bwfahzEIyIAGMd3wxKPdpdTPxFRDHajnu5QPuE
QaK4j44hyR4tqGWgP4ZrK652Zr2oGfiA9pKGhZ4rhhMyMAnDhn8F335PchpaJkuwsDsBw8IJoc+S
w4acmyfHwGKut1kRWftxyt84WayHHspSVZKaill0Mj0Gupm4UcOnwZnNY6TFi4MavIcyt24SOEc0
vkhNzlD7DPO8TyPcfoRcY0ejEeB4zNPncY7uorp6FmCqGDbiSOloMmcvWNLd4+CMxFs51b7CN08r
O49XPRC7hGTCplEvLUjfs2cWnH+MgEWdvA9TEcTWic3sJHd5b+zJ7vgaM/5YVW5G7ISvTcon9PbB
UBwqszmgQjvN/szPJ3vpI9HzTslxSAp9H6QsOJBQzMln4IvjO3EhmKPsg5jCeR88Hb80a9YVhoFP
UVeQVSDv8sZZOskCb0dKom0Jvi+3k7d60C8iHTsm70KQpwI7Ps72hlu8WQU6deh3HBDniQyjyn/W
ycHq3UePU4DMQFt7IT71AVNE6i1GdQLWyxYbOLKYh84f7pLFJtxF3rNDrUaNhD4NZygScBsRDyFr
wPwanA/GvLeZhNJxIY2+n9eU8g/ot8DTjO23cPiUtPdebT3JNqeANMV9UGqXJxyXSh7j59XickrJ
GGt4GeigDPoge/5dWTQrZTtnNueAYRwJqJ1jPvka2LjnHpQkZz2EVsdbtjTT7HLkFB1sDc1WGdOK
TTmr4KhkpGVlbFsjcSQACLeV7aqd0aJvHIGRh0gSGoPcAVIPNyLK7EPik7N0+X1Gk9zDCHOnsXyF
t06c3VgxBEF40RYfhq5C/RLVTFpD/YrJYJXE3blhi1xZuFcYCLb1OvWJ2hP1q+cY10MchAyz9Lss
2EozhyNgoYIVjbFkm/VevHWJcKnlpmO6tq1pJa67dHjnmHzdZAq+a40t1FQtf4z6eXQ/sK9RcyTj
x4ZMDNi+W2ID9oZXpqi6pH8AytdY1scqNtaVkSDvNlgpI25DI2WBJIs6twySNPIFjcvBIQ5KFGSa
0a2L+7y2YBHGI7SDwCPFNO0/JCFtnQwEKAMQsbIfqhHnbksKzDZX9l6F1RlhMCeRLH0uhmBvaFbM
PsdwywW2Z2tE/b1gdajguF3eNQEFpC+SOFpX3eNskRnJNO8rWoVDqtWWSTnG4gKoflkmz7zyVUn4
FvMOZufGAmIhTgaWBeWh1RwcuvBewLoCNYWC31mj2h03lUHd4SV8s0Pm8E4b884q3IPtVDN1quKm
QK5yxWSXKzdRzJp0PmK0IvGQP17edJsrenNMhvp0+NSwr5L+xA07Gy9uN74HRNQwpL78sJqcg1fB
WUG3SVH7uQZ44hNUuuLBom3VOXRp6i1Yj6NJ07wABn2FJ+4BM9FNFvfcAR2QDMSjHJdwOPPjjXJb
9NJW/qmauo92nj15HCqMZV+nGGRpC42j6C0SUN34WEsGz0K152xC258X6tPUGVCRcgBWPAB5US5q
ponaIIKODNZw0ysXM3kk1joY70K6u0wiW9RinK/ZeFBIfV24LZD9wg/gENl/kJPDYngtbFAFlhNt
dUYeGRpUtaq9+S1d5La0Bhdjy2pmI+jru9wgYcNP1MuYZW+IR3Xa9Esw6VUNBcrKfaYs87uavS+T
S+JPzHkJoNG8lEkfE41iMdMfm2l6awXPOE1Pwu9sHiL0/oUobuOBXoJvoFNByUIIy0rQwgPOQkAL
Lr6ruIE0WM4BEeVxdGx9wZmlIZm89mDZanvRzfj7eujLq04xtzYA3ZAsJK/cVgMTzRCguWu/Gr4Z
bXTPDvtFuiOS5nRG+8e2ZbS34xTczD4YXG6sz7INPrvKeiUo/Ws8AiJsF5hqxMuwVwTRTZek13B9
GJyK+ENN2IFTNc+xiybeL4nAIilkxTZQs59Vn71QXQ9R0qzssXsq4AcPwuZxQ2Mq7PSDG2N5t2W0
8rviI10sJtEV9nduTfJH402BznfRnX8i1tFZQXZ57ZUY1wbqoC3lEt1xp75qGEssYACSTdld6H/I
URm0uHFudlTA9HfaB7tMKQ4nh3VPzV9V1p7TYPmR326FAPoQZACkxipkWe23g0s73zUJyET8tpA3
ctYhBLbgqD5NQMSRKk7lISXQOymwerqJvrfamog1nzn+qBlY+IgTMo3Lxa4K5swifJjp3UibbQLd
3BX4B36k8odESFSw9T09XtgiGdb4NBanygXEHg7wMEz/HpHYjlV5SVGocTiyHFZFjiCPmUCDX+4A
nXybzBly9ByemWu3pIUj1EQcvMkMnhWXfgyWdJAB0xLll3OmAD1y33but2zITknfFTuAbqdJfJF+
s0FE/8VigLAKR/7OhE0TZpUV7p3noqczU8U4/XurAV1AAGLVy4P2vdukJARbdR0jDCveRqV4pYVl
7TxV3mZ5+8XJpxpruvGu8KjlsCO2uJwfox52svzGWIW+N3fjcsMFtrqJO3SXzXTmEk9Tj+hhAt2F
k4nksHnXuTS54Tg4mNsOUDIwN+u3kfkKVL5vXW1qUJX6izelL30405maiAxhtAkkaAoPXpJ9TAVg
6ThLaMrB3dnJpP86e/K+rcxPlTu9d5x0RWNvewzfeArnV73c1QU66NCaxSpcF1q+FiwiTCf0xqXk
3LZhn18txrqgGhZo7iLQq+cbrKyAOhK0WbCx0iTTJ+Rsh0zk7Yk+Fw1JgSFLlxxq+ohdbrwndQBi
QtwJjJMZ9ts53hIZsFd0dLrCgv0/frUVzai8oAfhUaZny1WvOvJwHKt+I+hn10os3ExRCOWdWWun
/AM3KRpRTQJmBAk9+Ny3S9JHi805H+VxtLObUDL/wnD+Lj2PGLuCxHhiZ6JHj+ZKj+Jh00c55vZr
M4xeLn92FDREpMNS0XIEwiEwHyqEgQgDHgCL1dvONz+7dbxw4gDfuTEcjEA0hwSibCuaxR7NxL6K
mm+6QJuYV+4ebWhNECETwxkP2pJ9ZcNxMc7YNB58A59mvvjh+nbowJyP3TbJyH3KxF0NnwkbR3fP
VBOKTtPJLehgonAYHwjSj9nqxp1q6F9F47EdKEOt8Jgk2bDqUigsxjgg45nQ3NTFPsY2s9L5BIkp
BIodOOTMk9QLK4ubXpDgV5qLDp7aASx45Q5vVU/QWUMbiuWTlX5ic6tHABSgr9leDRmjnm25LdGw
/e+JpP8H4OiPvNF/JZv+fySSOmAmobb+j0TSePj4M410+QvfaaSWbf9lckpSHghRKU0P5uh3Gqll
qb9s5F1SuJ60fdJr/kMjtV1ApVIRHOCbpmJyC8L0bxqpbf0FH9BzfGGZwjQdfvTfb+xvQuZ3fOy/
00ithYf5A41UCQcMKqxc5TGZEqbLu/uRRjrq3JsJf0ivKRroKkPdgr4udo02v7ZFJrfDiFY7akR5
pZdUgZGJ2Qo1HespGeYrqcBuVUF8n/bo50QhT4J6a22T+2b5rAU/XNW/3/yPeE9reTO/vFnPJvXV
Wa6WzX8/v1kzK5MyKOL02smG8NmDDMJQpH5jmNiupsa2cTX6jzSOvzlFymGwD+RKl0218SmQRFW/
IlglS33GbtyVA6kqY/jg9uP5D+/yFwTpckl9F7irZ3qW7wrb/PldlsM4jug1i2s/IgtJh0N3N9l0
uiL2JxEG07EZ/E3mmmiByOyiC51GOwCtVNaQSWy7Nfeud03x4TjH0TT80x/e3nKRfr6I9J+kaymA
tpYQDqDbH79xyZnbJaoquY5lj3Y6AV5t5OynA4uLmSZrzDDTWQMfXA2mW63DLKMGnLKXwTD/dKXE
v70V1xXk3Vi2L8UvV2qg3egT1JAAdmqjOxUt0SRm+jzg03td8jWJ0cN3CTlpLADcVJK2m4IGl/dD
fI2c5EtP83z3+8vjLR//p8sDb8zyLSDAJswNU/5yj9EztnDLtVyCOhGHOnmIZDrd1iOi77Yrz95g
IMoPwU/FboBNgp731NNgRZOv03gJVRGbkdyQTZofWqOj1FQV6UJWu68+GsKeDoVPGpk51A5HK20d
5D5r6nKLgQfoqTbVdZHGjwnJp2ak2ezJ0CKQSe5r+1M67kJTqZvemW7jwke8w2MNG4SkjcHuGObN
KcrYiNTmcvpweem2TwDFNeAm3Br9VdGKU2h1E890JlBNdA8gZNpd7AjUCzYCJ8wyRLbT+BEHcuGT
W9jxdDjq4pSD41mMWGQ+pjZ+6AA+YFJ/a/rp5vIWA7Ijtr5CQR6ps+F2+TrF4HCtIuByqrUzUF3h
/vff0+U2/fl7Er7J2iUdKV3X+fXeqXU5BLRJzXNX3LmShJ3UjXHdmf2WZMjvXwhN4jv43T0dYGNE
vtU/sybFN5dvwJAeNJncM1YDXJGdrId5l5XDLS0ZnxpzWzH8unJFU3J0AVRj2ldtO8Z8O857R64h
uXcwF5PaBFkafZuMEuzL8mXFpbEXAgREgNhat9+33u/byr8tgMsD8Y8P7RM+4liusJT7y82Jla6W
BNPM51ZD9+08cFnWVH2A+vat96bXBLnFJtdkgpnpOzC1b7+/5v9Y2ASJrKajIN0iMLMXevaPKwcQ
kpb8tnY+e4lBGlcf7dRUEYNe0wU3q2AnKrCSv39J6x9LxPKaFispkkvy5ezl5z/QsofSFHiscj7x
5L6aRBhuibvn2clQukgeviKvVxVg9YMfphAaVGAwYiSsoOWxXHHiphkuj394T/9cIiTjcSHRgLu+
L3+9Drp1Bo9c3+mMjQTnBApeVOYZWLPkS5phmlClvxsDT+3abM3Nphk5lelJE+9C3CZQsSJfEjYn
7zqZy/c/vLd/rO5CIh7hXZkW1cGl2vjxes11ZisR29a5L2p6igGWtbLqjqoRRxR1zK5q8WazYUc1
ogaz97dDoBuCH/70fNr/cpG8RUNLBbPUL7b8+YuD9qPx54IIaUeYbAa8JCbt0Qyw10ZVV4mnkHn5
TiOzAdNG9FJXdW8jZy8IKBCXMmP0134a4vFIno0mXWfcIIzdnwwO0aumYw1VhnujR7pGDUxhYCzY
qNzwoYr9fvv7a7pUaL88dVIJBQTChyhvueYvH8Vk+TNHLABn8oEI/hs70tMq7zWdcc8zLz5SpKF0
4hmstctYC5IKuL1rwbF7EzXKOTCnViVU3MyzEF0vmwK0bnpAhng3S6J+K6+DssKsfCb84ABJb9tY
/akuTZIgymGX+UySRMs814+6dj3Y5NQqTcA0fsHTjIB0xF8VDk3wmDF9WOdSHzPhH4oJNz3zkXLr
VESGOW4MAlAk5T5Oi3ILBpYkDbyoV2nVqXVLwsTaUcNdUBMUdNk9LouaX7ICdsutNFkITR3IBE4U
ftEOlJ+Kfs2O+fLyqZZ0DCgNhFmgD3NL3yG8bjkmjwRQB3Vwk7dwCupWM3gqMI0EBePDbsqPqsrK
rYesh095JnL8D8XO8s38vF4ut59jglCxGPV7v6wesTu5lt+P83m5WUTa+rsJT8z3z/eHm+Qfr+Rd
sgZMchAte8kI+GmdAjYfg5L28+vecJ2DM+rsxaxDuljBnUlqBHu7fff7V7zUkT99OBYg25UeEHOb
W8z8dTmu7YgU3EDizGQU1XGsjGXySYhpLy3CODo1svsrS54unxlfcbmdlzoF0bu/K712y6TlDiTu
lwhp4pGB7spIWM6jcMGMkIL6+7dr/boy+TaHFnhAnIIcz7LEL1eItS5UhNlOZzdGfxa2MzK2ZQmw
mUkdxn0YFvYJDuFMg67ek+brMF/i4bnci79/K/5l8fnx0vE+aOe4aikfHLbRX1ICYkQlBQnZE3sI
t0PtswT2Hqu1HdjAb9ISTjPYkMpSGJ+9+YtDAtoJTB2FFIkAOEltxDWYFCqfjixotA7RnGev8XUW
FGD7oqYzynCK78BNMW2PuTgYIWGgmtnObTjTOC8lSXA0BEjA8jcc7Dlb2StybeN9V8v6cPnuEupT
UJJmsS3LCHBVqfEnLtUjSUpWr65L8ZwENnIyHuRFOKWfQ1Tkx3bJZhxkdnd5XbAJ+jy5OV3smPBG
5CeAoUTboaMd68fK8ON7HUHOmqHdsWpcu0uzTceMYbLYzx64eJtuRF+RX/6PWfBZV+193WVHzmGU
tN24Awpxq3LIj34oma3brnGgGTQxRyKCZ86CJ8YsI1Y8heH8pZAFbb0p80DKkaOgs57kI6f9Yoyz
d28kTb4bITAX4II2ph7VXTMHxFdSXrXZJE+2RYPV6eRazo8hqpCV6Mk0RPsDvWAa1dp2oQAP5Hts
CUw2ViFgmtaml2JV6nqcFLNyPXxLRe3vwF6y4KGTeqmlORxSk/BY08L3EpQD1GxEosSiwT7KAXft
aeXthwyEn88FXtRr0xlB/zYjPooRWCBf3Gh4DIsE+addmAdbYQzqfBB7lbQf3FmGJzcBQd/Ub9Ws
xaENpzcEhBywgPev+OTyJJfSyahzQhcMeP4eR4J6KdzDgZsu0Nw6ZcOhEGr15bczl7OQk0DBUp0n
T5ffa3MvJqvYQTSIbezWx+VDN0ucGWFf+ROApjJi0sYTfn+5Xh6I5/WAF3X1SQ4K1WbjXCN3CI/m
AidtE6aoJaG+XRAeYzUMKwyg1ibjdloPHkK/bmlQVg73VZPrmmgxscGGgCi+iGgiF4E8jdAZV0mO
+ccR9TYpy2pddr2zD/uJZq1wa8TQ/LEI4zp9xD6LXLgSCQ34mPajWcMMElavVwKvz+5yRupncrSM
gu5mOm6nyek3DblGSzY5Qjp3BqM7+wgQorJ/NrKYrCrAQF2iT2JMao7/HunZUsXbuJV3HiHtB2z0
WHMt06BDm5wuVVs3q5M19wW+Ijyutm2caIoSxqkJq8eGiawofuH+8GkcIz5M7PFbZNqIZHIwKSUA
3wObL2kWeViuhkaLfReFpBPgw6epS8xBUHvtJh81LCdXH6e567bwPr8Q5QEz2kg/XR77EbEc+izm
1TJFPxPhLcYtCFTWKY9WbI13XeZzlmgAkMXoiYuSuzkY+lNMA/OQOWdsKsUjhApZP7mNY+/D2vB2
hbS+qYhEaqhpn2qkckYfuLfSRmJqFqxfo58Vj4O2gCLqVZVk/qb2FjtlT3Rkanq3fXOoCNFrbAsp
yvI4VubFfh3L7WVdhNT1ZGT22+WLYox5kj3ey5Htd12EGBTHaqL0c8PPXWVHR0ojNCWmNE9WI7pz
7fjHUObXvp17+0rZh87w9SoFXrwJZnGfBFZ9crzwjOcICqUeyMc0i/CpFx/JbbMfXZACAGMt1E+C
gaPHZCsaPO86ilv4E+z5ReKxR46KPlD+TDAnApU+jQDsxmKXQbzJCvFNI9HIoUM4xJ6djCHwGYa5
p3HGajHjyj/mboDd3GgfA4uTNDqxp3J8nVVhbMokCTbAGtDumc6zkd8iwpKb0JSIxTHynGRqIOkb
XGxzyxNdBjlgA8vbtgH6RIil46Y3tb8TINLWNAPDdSDvap4JxLU5tVfuQMe3cfvDT+df7KLsFEu8
DF1YxDfG1MANy5g0zS3h3EB04u3AQJOUrDUaf7U1GoHpNRv28cCdCLu83FocVBmF62jTCJzlo8ju
C6QdsdLNpsccuCH7JYDB2ZMZx/u9vOnLAlMSDLLKYvEUMdC7HI0rRC3w+0nNFkuJOeRYoTpgmsy+
+10z4hCXotg+XO6QzPocmzHtjsIhZYKeNQxV746xFdgIIuVpuPOttulDjIDz+1naGWMyDwsa2/jS
rLXw4l0JYVotFsVLNSOiAmhjx/himiaYgcYJxRCT3Ip9h8EcNInl89a1QCoSVCQzxFG3nuuaLaYE
fjC520uNS3dzn5SMwW0fjtHyrwdmO27r0t1PoUICaMdU1XBI8VwnznZJ8TYly3XGQOCKpupt7g/b
Fto86HYoySnM6F0KQyYy2m3TD+gO/CQ+GD5GbYyBwehBu7YCoODLNWtbxTnRmFl7B/+ATZ3zrajv
58B+is9Za+YH1QcKiUpon0PaYcQngvrXRNe72aopsv56AcgcrUZDGZucOyZ6q0Ib94TCmbcoyBPs
ew1SVzu67tvR25CJ6hyVKfedqE7oM4pj0UAU0gRoEMwAsi3Y9eZwM9Q0vbrE3Im2YG9VbvfcNPti
YE2YkhGfgE7fMol8HvzVNvLytbAzSrnCNVEM+TGHAkbBavKKc4A6suw9QN4opCr/PUbfDgMs/qQm
xh6XgpSXVjsOAU9RSfZrqhE6Z2IqVjdlb1IAFihZJoLydpc/TPuu3SfQGHu3oJ8qUpcoJO/WIF/B
b6hE6D0fqo7s7cTYzMC1j7nnvNYBOfHCNGxyRYMn3XRstNJ2DkjBXPZMRPiD+5AOCqKgH+Bp7xjS
Yf7TPFuETBBiMOrmHmwzfqXIuO0WfWfWE3GnGMCcpxwuqFNEO61K81jKtlpjOOJgRDfjFGpUQr1F
sJPRudOughR/JA88x20+r8J+qD9CAq0MDnH4dvYJ+Q39VMzPJWDIUJC+Zzp58WSGoGOL+q4kyX1b
hcpGGudFG2Dz3yaA0ltJNO+1LMb7xWGytcM822W1dZ97ASKqqA2ZZTLH1lb20g97k+iMU0q7ETRb
djty0qzw2e1iMGnHUZbTuqYUxbjfHdMuK3eJmT0kKAyuakJmnyF+GVQdxoQs6dIgVVSHMP2iG6el
6wEkr3hME2xGuZfj2SzHfhMlPJMDCpaunN5Jue6vILvleO/jYTsbgFMkeMK9pcojE+LpPHbZa+N4
a0zsGRYRvmyCXDyKQdwCwDBxEaTJY9256jSmIV25wHYIJambdaKHiioQ3OXcBOcyluIq5+7Ylb1P
b7YhLCaQEauqH/OQqww7KjaHjJypNVKJHDExeeUjiGIry+hs5hmT9Ox0Oa2rkEmDcqmG6Nej4ZiT
YosIPLxKHQlELJ3vCWzFXcZhxu0sFygRxswpRULYEqJUG+bXKU6DXTIOdxZoGVg5XXAq+vaULS1m
224eWyq2e1qXhuAsfjn7XFb2yxpf9zGJj64B13sGS9sFxlsa648E3y3UugbGDi6ESzk7EjjNqVyz
YHZYl+f6o6/tFw2DFlYJrs4J66/K8Q33S8tzvPaNtOBkPmK6J/FyWHahRucO5fli4+1h/pbkgSGe
Tk6oRbelFchbqzvPra6vdTPdIInhMcMpZplVR/SsgURi+U4uTQeEUEdTv+dCpg+Vrx4G0KAsPN4n
ZqzmriD+Yi8H/z4VydawO/9Vsbip1IWl0Da3Whn5oxG6B6PYwiwjDiRT+aMMMYAnZgLoLqDM7VwA
5M4k5dmJBV2k+fPc3eZDDvY7D78lhJ6Fo3gIcwTmJbOsdRws+9dyyYeWgRGJ9Tj6J9MAeYg0NZm9
FLIIBUTqVEcDkQy0E7aqXM0cwNC3rVNLKdQ/JcJH7dQbJ0Fl2HpzszbhhpwcB/FIEHtvJG55u9xl
YmyJiSHARBILbDBwHg1HksvrWyI8pIIzekSLHY0GZ1AM1vAzQbjsGPTSEil4wd404pvAtdBIPjsA
yz5j+9oVAYLO3LTVc/5VGmhchJ72ofBIdxX877JrQQ1ucal/cerYoTNpTdsQH8hW2vnLZVBBSb3l
tHTEk3ynR1dAlWiv/WUTTqEwmoNDIFeenao05IZu6eE30fAxxQF7cFHca5+Jd9t4r9RY0ZWbuMW1
Hg2Y67F5l5McQhcBjxmeSzyOPhQIsBsfoXsfL6s3jogJpg5jhaT4mvWWexix+PRjBMPT4hQuFNDQ
yKkh94yoduuZ8fbkjXe2sr4C8OwYiYyY18yWU99gckaMSiDd4YQY2e7qrQHK7NIwCBogREHyAZ0K
fDlcUTsk2V5QcPBbboBLR+vSBxsH2nFDQ3FCM0RG9/WM5Wwo2PQwaTH0WgKfp8i+GwqPSr5L95d/
RGQ9NwqJTOQ393dcsCNmCB9qiKc3aVKDWUnvp5b+i4VmeEX2rsU/N6/7UbRXRtLDue/gbRpqMWxx
2VVmRDdtLPHyhC7eY+WsZNs6Z5UGr0Pi3hcFiqbf90CcX1tjtKkkEwRHKZrYCG2XZv8PjXVTBALp
fOScOVONdANghjFaK8xxBsGJKO/SFnS75JuZwVFisfItKXfzMunI3Y9J28NGsGi0Y29xDvVSxRjE
KYKYIqJjxquy9xB5dAGuv3EqoPESmDq21nw1UwjnvqlZZwlxnpzUwPdbvVw2kx5J7TrzQVaFcf6G
OvTvAcrfoaWcegAc/ylNdfc/JKH+UZjw0x/4dwXE/0vtAn3B32gXujrVX/N/5qk6/LXvCgbX/YuR
AvNZV/Krqzxupe8KBmn/JVA12L7lKMbyzDb/o2AQ9l/knErWnWVCh+6TmNO/FQyO/Ivun+nTswSw
Q/iD+39RMCCf4Db2fOYey0jsH/PsaqA7YcrA30w1PNRmglzFqU2jU6VUC5IcfeZ4bSPM3U/sKoCu
cOCA8SGLcw669TAZ28YpEdjVNKfN3iXO3IaAxW71paIBsP/h4v59//0oYViibH/sSF/eLV1b+hs0
Gxgg/TLBK9XMIkKpv3FlwCOTC7X2G3vnEjqKWZrcUqCUH3qJkL2zUUqPwFTOhF6cSG9EL9Doemtj
BkdaO6T7eoqfqymzcSlq6paO49I05E+JX7rPiUjpnaD9G5k+TXrfF/4deF/EV70Or3//ocQ/PhSN
WMuyUaNYzM49a5kF/bCWpMqcSKwZ0FZ2TDKsYbE5EAgIxkBmO/Ib6nMylRPrumOtSlL4jr05BuSI
h/HrCFtzGxPnl+H5tofDWFIfDkFzIlfmI/Jw4pjIZLuJMiNYlXkKfibt8r2y8fARluTfubHx6sZ1
d0xs1nGUFyfZzrhMl3xmaM5XYdEvbEdEn3tT0jYaiwUJhK+ly2O9tmYS/0ztHv2EDkxsyaca2s66
DyoiTUuvPHFssLypu0GM8sHLRPGHprj07F/a4rSOzWWELSQjMqZLzi9xwKU2e6v27WY7M5UH5hg1
pK4g1g+x3TbwwPYIajD+skVtHK+MHoMaGf7kafVm586HDA7a10S6JF9ldOEM2Z2Ve2pq6Z0tjR4z
AwM+WJAsRTjpjakYkVpmjNLEeKRZbK2CTS9SJm1OHu/mrkFzfiU6ojwFzXCvp9Kq/LClFRKcWnDo
W2TdWBs7moSWao7O0D+n3bhxtD+t+Xhq2T4K7rDyQ6yW194XHKfZVgAsgOzQmzAovYNefk925SZv
WyLJmqOboZHs8uEOhHiJyZcpEn0zk1zJJQeWMLs87XC1VcPLVM0bEloQogcEcRROAyA0m099RpdG
Va5Hp+ObZ5AZwSNJO16O9hX4xGZvdMt91HZM7OVXN0prgh/oGUqCdNfmdE0dimg4PgXVg1nSJrRi
Cnhiab+W5ALTYPCibeyTAOPaPf1xYNtdNHCSKftFzEsYAseVI0GUFARxsW1VH+OHBtwG7X1V0J/J
o+6biJp7DNr077Hl5QoRqRmDQ+AZVrN7CHMcZqgZrwRLMIQMs1gXVoVkORXY4eRcwXoW1brLbXOb
4x/QMhjOQwRc3GK2i+edHKgIDBK+TBp8d9JkJEBLkrluhVfVLzxzLeJiFwTdI8j0imEEoQJt+oQc
ioNsu2pg4TFDoJs42da+ps+ULO6HupJXTZozMIirDyFMzT5Kg43j4pgcTHTfggqYLHoL/Wbtjfde
bMhDKf2jGsNjUMHGtXHBIrmfhj3hnf1NGs0s0rN5pcfO5qYyY1pf8lEq6A1hZrxMI7Pd0KJ5Kr35
tSEYY8+qfBdP4pQMwbi3hFtt87gnBjY84cmgxwkfgb7HoWnxn3Oga69MGo+7yEMJK02QQvhAjo7c
2WNdn2M1UtXN9kODL20D8jHfwpQ/zGiG16EPZJWo3FXXwC2hYetCI4pSEogmPqLurWM5/hdRZ7bk
KBIl0S/CjD3gVfsu5aLMynzBamv2NYAg+Po51NjYvMi6q7qr1UoBN/y6HzcQEIfhO/JMvpuxNE9K
JNmh6Kk+EL24Vmb8Vc7NdGj7NLvNdRmduyLbjKKL99E0yRVArpYpLya2FiKibNoOMNIUzViE4mJn
tyRLqWpiNyVIkMzOjt3GXlAsyyMhKHaE/uM9DIS1Azd322HN3UBaOjKq1eesnHLW++C3UuTUtlHk
Cwkb99nSFNMV9QEeecx+Ic3dWz0J2AyteBdO9Nl0TnBT6KqreSQ8ls9sqd0yYsmdOuk2DPh6WEab
Hu24/s3yfrrJxh+PgwreBkcOh6h3PkOyZGdOFiyx603RO4QeW2zWtU2UxVYU5QU8NTbOaMQH7QCm
gHb1IK26qFRy5xLmPYxoa7go4j1UMYJ88tHVmGx6/2mkU7HtkqQ4pFg8FuIoKaWRWFzjBD+KwcRE
30ZXI7+kFLvshxEqQaxzsZGWPosoSjdRAnStNzRufMPcGQ3ym1OzvS/DcOkVYDXHELoyG5YgpMpQ
XAZAIeytM5SGrNtDZYHBaZzpTBw3nrC+tF0QM6F1uKEsc2e607MmO7JqewBoAvBiOLe/sRGQrDGA
2Jc4xVwh9JdRpT8JYrIJCRJ9CEpifjXvxyTN9KAO1T2ZHfA87u7qLAp9Yd7qdlZTxGvHkP/Z5kJQ
buRBE986VBEl4vTKgzmr/fQGOLJd1XMJWsOvzBuiC3zGlKC6KBt42CE+Z/4BOyVuaYzWql6KImRn
6WtDiCxfKmaNBFiVVXpq32ALILWqKko6+4I1EOw1g2A7NYg50imVWWOkjg7KPZZ4gCSs9rdlMs8b
aZRwvUZdXZLlRXKmMNOF7zkrdZkwsZ58aGo9eFrfsqIrfbdrfyS0QbgRcwBLkEO27BpSYT/zqZtf
6mKyHsR4f4nZjzd9mesTwWyxM9LY2WWVkf5IvXZLevNqOo73mBynvuMaHVYyRHkMODO+jJ1CDffy
+T5x077FfYtFIc7BolYeYDd426HxcCXHUIKmF+rFg+sQuj8gJhHSVPyRdQVQ7v9elmrKDKP4jtB6
uYmsZRE4uP/p0HDfrRmxf8FP75Judt9nQbhv7kZuxJTLHvuJ70Cv4/GmMu/FBwD9XlgSTortReeW
rklH8ZDwVGPtdXVOy7jfzIZZbgsrjK45br6tt6SAoeiDCMu5TKaiLW5B0OoTC7RjzHh47WRwqRrr
d+wQKYp1/ME5v7q2lntgm0ZvuukvCaGffM+qc0a0lSspR1xbC9P/LWuwT6qV30O7T5E7roH2fpuF
QaXMULSn2LFRK5e/+veCbJnsuA0+PQ+1TpSdb25ttoKjacKWcpcub7bfUxaEh6anDWZpqWC2a/Ot
E6bOZxD3L8oAZF5a9jOsqcicw4QUQaN2SZF+hG705alyPAQMKB445NO/lzIp/FOdUE1My7lgVw5p
NDThsIC7qD/HVv4NQEHeq2yUTys8ibYgUpcA0G1GYJTgNKeGoWiMGEkZQrfTQMcZWXLadhKr2s4t
ybjExhiB8FG12ZV01EzoXIOT9siHdVOTXMg8g/72nm1pXsWk8rOK4OO1JSdZA5JF1GTFhcK/mcKh
M4jb4FyGU7VuWtLLpKPLq5Sgh0USnccZITFZrkvJL/e0tT8cw/hkatU4+uZLJuufpjuzs1CUMOQ9
8BYfiaG0EHZm5andFKdftPAsschEs6TMBGAsDtz9pGfyrPxUky7TGxa0j6lHQras3Nt6YwG4OKSy
nMZPTuvBIbUgKxijYDLCIe0C7oFB7mx8c+g2Mp/3GX32OysgQ7HUIGzrDI9pJvn0BACChYYQrpY1
Sb2E3Y2Z7jHHnLaMfe+uBUBsiMsD9mOKj8hDrUTx5Uk0s0aqXzn11/A7Ijq3QDuCgIv+zLkmzQqb
TDrIInrUfyYQvlvkdOLglDSh2gPU5mR5ZblUryKmGtihCdXRoqbnLJU3OOx6r1OCWHVRBGehEu6s
IC4qK2XjGxLIVaCvbX9ErdNGvycMuCt12T5gvta7wqOaZVnJ7lmQVZeJUMsRoY4SlhSfkoW9vZpr
c62rLD7EPWx2YmTbzq4efIRLX3XPzDGbb5x0lo6DYY2Hyjt6jX8qiyi/y+xvlxnxmuAJWX7OPZNn
wyUM0mtGn1I8OSAAM/WsE3BKtkVoP8C0cwM1vh4D8RMynPsyp92XK3cFVIznN1DY+NAa9QfWO4im
ghiy7t3mzMb5d5kExraMSX8Uom3JR7nRJiFDFjFIHXXBTg+YBI+moJZ/+uBldgjZWpl3bcTECSz6
QFPHtDJTKtHGB8tkG11SpcSyn2u1BZ0pllt36pPU966hMJND7tvDuZp8bgCTggHkEKOzat3vFNpn
KNOAoln3vxxnGoLPcO+pzaVBhadZhT3Gq/wX9NTiRbo3KlHJa4+qIFqlntwZR0F9GadVYNjwKISy
OV5gY9j3B5diCeCVR+X03cGMYejqEQhMxQk/AQKZdf1Vq8E8lVJVXLTmgAXSBh9L0SmNQpSSh/Yf
dsJiy22V0SQfpy1mjQCK9QDUpmEaiWAVrrSry8uQz5eioQC+DLubmoS9ym0eZLOGSRCPa949ZPdJ
XeuGcHoGgy6B2+7JgHge+2iQIg0Q+5NKON5kifvehF2xr2J87jE8Gl9ij5sGFGxIuOeMVeLO6gbu
UVPn3FXc7+fM+5TeUEB3cx5pD3qAJyWlx+lemQZHBrDxkhmL21wFGzfjRBaWRxYhWJOH8jvWDUT3
nfLaX7oO2A3Ru2gvlaaNfMSWohSCj5ecRhlcPJ8jTweEZ6dINlz18jITAOTQZPB/TGHU1IRiM9k4
LESJFGGW9ScR9/igcoP2u0K1j38vrKNYEjXWfRmSyslaiDWk9fvmJa6N9irn4VwCk/d7uHVoENrT
fzmovsp56imsi60nJOknW4j0XgSjTe0py/PcdO+9a/SPqRzqjzl1Nk5614kbvA+KZsawczjisWOO
S8P6NXHYcfU4f/UqoXa6MT9rn0s8oAzw5nCQ3KiwCr9b+PCiscSfrC//o/s4eVqG5lysHW6mxXKI
BdbyMJdGE3gd2W83JSM5Hlwio/ue5wQZeG7eXZedRTCOPOnITleEe1ZynIGpxizW+9jhxDW15oUr
59yKUp/GYPwZ2f6yKqKgJOlz2ILl/AGfHwBF1eCvccfoPrrFz2jTpb6xjvpuuGTDoy2Thmr1CVgt
Bp+zlSU2RteZ7YAHSbvHR/zumHIg3M/GkWlmM84VkDKjo+BqHqtt79jObtKu/57PXobpofjbB9aP
GMnoszSzaQsFZ957emBxaKv4YFQDqUSPylkyyjvFqnOnU72nLaF/c62csLgPxVHifTnx5MbILCN9
x+sDyUW0x6HHQCecOiSGx1GA+CasSF9HPxwV3fmpkKKkiRwRjtJ4CfbgICGtaWpn67p/D6c0vFGH
dgrA0e4yb3oSM2TIsdND0Ix7fyJ2pNOly0CpNzXOE0UNw7pNcvnhj8C8UPfxBdC+USlxYNtab2fv
288s/xP8LBx4a+b4WE3kZx0VXsso/GvK7tp31vyqXGE8Gmv40NmNn43xWWPo3AF2Sw6iTC2ueICq
fsxBG+/em27xKFD9mwAWny9Gzj3SIWLABS+MnRuCAtC1a34mftvBh63P4yjNjS8uLXLGLppbm5Yu
xP7e9+pjPPq3tHXsh2uAMqtM42eeJA5RxuZOvLOEAZnTwMNgQFErpCaTSi6ZfghXnQKDacLHKfDt
4XqfsS3+LgPgmmHTzGgLlBv2HoDrqWz6XYbs9+6OAl2jaGl6iXN3oxqdUwAMo74Ha7vOLeCnc9TZ
H1SvPGfZCwwA2UekRH5LpPmLB4qxiV1YbYFhxc+56uVa8mQ/JjkcKG3AITTSwYFMCtuszP35CaVO
TwKAdeyrG2jA+rWMzeMAxEYG4dN3A+PN4BldDiN/pwzvFUbT1qVTaSiT6tm3/XAVmPlX1jxn8Hud
/BClQbZFkso/04JbcSt0e/z3u45pYmMNDMDb/KYWFz8xsg+C+/BwnP7iGt7FNOLpY2y9/qq0CQhV
zOoj4no+NcKaUfn426n1wbAUkDn7T454+hPQh4anaMN04THB4Er62TKKNweMxatlqeu/f8qJmgX2
XfJ1GOggAduqsc1Arfv3L0mHzhRDeNxSwFxiWvzffyoc2uCcjx5ITx+jWDQ7HyqYflXtfCCZ3Hy4
Sn4oAFnslELQwqO9rbBQNVRZwQcjXl+Z48ZmXX8qUtvBHNo+J0rT9yEUY8Yoptpm4GJ2EUlS+86U
iehHR986x5qzGkxz2ph+ZG9FRbjfiRgVhI1uhkQWHXWQHJIalTYTd5OCoSm1H/NSz93rnAe3zWaN
pteIJKrv7saAVjqnXrtRa+yCAutSlZXrlFPXSlFe0XsQI4Iwj9ZAVGfcii5+E7zFUoD0SH2yOZQx
QEyylq4YvtN2HvhsRce9WWPIkamwzj056plWR0hS7RVIyUdGDd9+pG+BybsztgOsoT4DNCdCm+Wf
0Cg/qfPAGUblrUeQfKFg9w7WMr9loLG7/MryjbGCGNyj0PJ7ZkMJY6t+Jvi79jk/Uoh4QNWY2XDj
05d6lTFbxKi+mJn8Sty43dnS/B4EX218rw45ZEK6E23Qq54rD2ciiUnDo6AXmXnsBmMXy+FYZDN0
tpOlDFq6Ozs6+8lfo/f/mC3Ns91AYXbsOhRLRC/5QM82W+djFsURklN3IMZtnp0kL0/Etrf16GeH
Zi7BseFXTSrG9HCQ0QtdvHqzxLDSHaLPiz0dJSStfdNTlqvTaxIszM0BTFA85PHZwH2WaUiqJjjt
jbQ7hgfrZ9kIjDJDce4ZaDZAD9lEZmO9DhJ2exnBTBoK6TRoPOa9eX7PhsQhvhx/oIO8UI1UH3QR
/RUSuu6EIhdwPfDsNJZMDtvxEmPSbjDTEphOfqOGCUWCGvSNtrgvae9W5/F33yRfEit7w0/dYMJE
LPXvUHqw0NExsbAY5GXOy1sdVJgIlPXaogdRJZ9dQFT1W+2n/XtqG4+g/wL25IBX1tt+rG20y8w5
z/+2j2WNyagoceD5P2y8YCAyMhQgf8S3ZXfutvEmbJpBS6WV9xOhk77CGB9jYzf7GsrfaupIl3Y9
NWqxn/6FQ2VslsEzQf4hy0LAFFY/FkcY55V1cnJGhslBJ+aO01+dZN5lve7OhbQj/BUARTpdUpRu
0x9a5AwChP2rHUyTDmvSXPnWxQioO29MTvdswU7FrMuNTWFI6mFninv7bUwxuLAsvXZ5z4/LwwI9
KxNONErTaiI7Q2v9zI4InmxR+vkqtyCwpY31XgdYENC5732i6DM1qBvK/GZGEnfObj/9Ra2i88du
dyQNCQzMn6nfvdaOScmelv55bAIqLiHQmaL4RRz2GVtWs4/D+Ztl8aJoETKNdpb1zGz61SayhmsC
EsaGqZEHCRxnhkE34HsU2ataXGLy7jgA0WjrCOeuqkS34+QBFwliU7RBPOWBlhEjytPmouoGJrnD
8VUCoikovU+ATlEB1V2LlD8vsJP0RAewnWH+NuxT5vYg+bnqNVIsqZj4Rwjscjs58JJcMTG4WBMh
omA32+508Oeeb7VRHBMHBmkE8Vd10ynoKcB2nU3HXfW8ys1JXQJADlDF6E3FkX/oXXioDRWO3Dkd
hycZ7OJKiv4yVLJdhYrPDj3Cxhp3Up0ad5bKX5SV9yd2tHcvDPN96vbxOcpmDR112zpFdcbUWx09
7piFrPArDuMTWK8JptT4KBASL7MdcDnpDB90HXw4VPxQ/JAcDOfuoTgca2Ix3Ix0+t4h7XoyuofR
UN5CVb4SxsEITYOwy7v9brg9bJWY6uPYvU3mrJ9NPDyMEvpObdFnWnr2zh5yc5ssv+RlA/oajyIe
5mFMl9K/GcgiRtxHkXob+KD4dowvsP/ZVrBdONWMGSptitep9/Wa3MfZDEOfoxvHIK+xflpiLNaV
1Zd7flQnC5L3ilDwLonYh8Uu20HTd35ZSLXrLrHwmPh1dGwB4/jdzIHZJndV5TiHnbx7TPDj/JGl
DcGM5ui35EIjR+Fw7eVIEQEOftrE/+LjOaoxV9suZCJUONuAy07ZbF8HzQnQj9CBWp2l28YV3xDq
xM1YUERmZaerZvpgeOrufhkCvxdME3jJjKuhks9xcC+uCseNYxXUGwLObOMYEAwIkkPnln8nw7rF
Tv3VE5DdwXrcQIvwTu3SmQeT+mdQAaJQ7T0CiaennhZR1f5OOkqwXdiGbYPaHHAbhvJAAlrWzlKr
fZ39+UFAtlxD2wm3JY4Vq6rapxiIlkTDbw+kLq7oQa5NyRpi6AfnpD3n6pmY0GWl9lVL71lTFNFW
tIgnxvSKeY5StX7ex/n8xg6Jh2HdwGgpeaZOvnpLrSQ4I1Or7djMB2/AvtvpGF8Od1zXHRkCAnUN
PDY5nNVmqBmsgdhJWUkrLnY45TwAyrfJrcV2LH+MGMLuCsNRUVmbdooq/JduCU0SPk5T4Te3JIb5
yWxhoDTBPitpOpgjA3ONw8OeXI3eAsbLqaAZx7fZRbVLXYWrs780gjwhANtsPQc3ckaELYgsolzy
JJnJZVoZTFNvmNDOavMtpLugA5l0GGJIK0sjo5jmuyxHxjQzZw6ZfDyPbK5qeN9oUAh0cluxcsdC
RjticJQpAi2Wx0Nu+bd4ofJN1hADsS+qjanMR1FShNj0NrdZDoleigkt8BKD7Rm5jmF2/5Zt9Wf0
g3djRPS1LbDkY3hrbMUE4ZcgkllXhoqSwxGGXu70el+6xnvnAEYha7OT01LxRkIvLRsE+cJ3yPLn
aBm1gQl/UHvfvWGZo8jZxwcQeihF/nvbyeLCBIS9b0SfMVRb46mjp8umB6J3iF6kpf4KW0n2ItgU
2hneYru7EeCj8EJUf10xZyff4sjDxGCh+cujYSDWcgV3+8wK3j3V6W0I7N/1iRvxdhZntMC7CHcZ
Mlcuv1MA/ryxcT+xKwNEP2E3mo1X3v+HGaQfRp59JchFODDHFw6Ezd4bTCiWEXJkwboy9PKDkSSv
I3SudTvBXjQ9IpD+5OGqaI2Dcn4PLpQszEUHEg5oeRmpoNGtj53uD1o37YHFUnWu/PqRtVjaDN28
sK3YuzJbiyakQjtgpeKGSu4oFPqZ147YUbvRrMLUluuG8/zB1RnOeKBRBUmZ1nGDPT4lWtgzb1vW
9JHTDwjSjZiYV6gtD/6O0V2mB8PI3jKB1d8vmvwwBDb/MnlXPU7heytC1sF1s+/Azq8UHJH1wG4Q
9n9ORD3nFpAxynXUXV8K52nVFpSisf6JVyR+YYb9oeYwfk2c2Ie22OxojwivxoSY5QU7y7smBmqO
K4DD0A9zMowW6wEue27s8uo5fsLxHRZ0ElABPFKpFYiq3RihufPsnP60ePZx2iLq5sOL9mAHDjad
K+ZQokmxGVklM9zPZEZXzoyuOEep/5RwzEbctmu7GATyL8w66UQ4OQd0U1q3keXZ3kGxq1FePhwO
Gtwgj3iGKRYp8urQTYOzMeBArMdG0Lri9hn6ssuWXXD69tT0PbnTdB2IBGzrv21KFc6yIPabIL+h
RYuVNpxib0rLWPuzlPt5TvQxg9TzsOjYgUY0yK3gFHlMhH1PW+gGou2JW5DtZsysz3xPyXiXaO7s
MAcVuRtrAm5QW++S5eR+iKv3QKSvGK1IscEBYGzfYLyXm2gY0PZ/+xSqMQY2NTNQ+cvA9tPBGtyx
bqCRyXY/JIvPFYEUai7ZqNSBeckSHPcVNUmgqwl21QiLTCo/W5a9R62CH3VuJVtq00z8q/TDeMM9
mcB3lnH96HhiH8bwEcfFdFFjbx80dzLXZU3jOealoJl1E4wchnrHuVLX4x+Rl1sA0oM6ePYSZVs4
zF1Y0ZYTmdeiOozUh1yR6L0t3Hl7VXQxUKlQHL2xT3aBS0sVzrHhEUbtHq/LfM9inoCoxuWQqhfo
YHLrjCy3dBX9l1oI8DYeYvYNH0xtDIQd3CwD8Fc6qHBPUiaBjGIfeaaWa9TNeRsX/lbQqbpPx2Rk
xqckmRTBqziy8Wiv0NrOxKz9k+JrUrpn6t1wAbmUI1fXoEj7fZgb9VZaYL1KZvUznQS7aSATXJQm
Rt8I+d3YFG2cnJjrw7VRCPtsNUvndYD7v1D62/b2QT/Z53ouBMJsymI22ba6Tg6O3TwaYoTbrBRi
K0lNgAtOrgpOGNesoXYlQBP6XDHJzhKDVJeOp0ZzCw8aygnCknbKQfJQL4m0MS/2a7heDaxmzM2/
0Wl/Uc7u8WvLN8pmhCS1f8tSnv/OYJZ8fjsa7rxLK5aRvPRTxgJoPQYQw7mx8XFU/aZMxGudUudc
ULjKLiB9U4H/MVAPxQYFsXMo3YGoS3cIPJ+bvTN5qzRrfxAG4WeofFocMgjyOdN+nvnrMmdvPWjK
gSxtHfJFlZZVw4goZL7v07m7mU7d3Uq//s+eknGf+HxYrZONm57BKsUYfyko33r1Lfvg5uo3D0O+
W1n0M4iscKVNlBIKl1Gw2OlTpGi1bOeX/xJAOtzqQOumeNrLwjCOQxXydZLBL+UtOqO0B0gnHEpV
+JAGS4Vw2E/UIlVViQLWZRA2Nae4+RNs83espr/UQgykapKdNZGVy+w6hMZt6HNm6Pd5pnuoV8V1
6vQIDXH5L3E3W6eZfxkcByosT1rYvO5zwsu7zqNVMgzpvW/lcY698cBjzN8I4KWlO5GUyqL+OAz2
izdsiIhDfO+HceWPaxbEkBAUm3AKbB6JH8h9Ytmvs0fnRBPgcE5DH8RwY67HKPlhzIVxjhY8a5cy
QFuL/JOZq9ag3Ji8C59wId9ySEdYqvi0WmOmecu5SFozNLoqbdZLWxPP2l1RAa4UU/o30tpeBOts
21XhYZKos1i6GZIwIrmpuy64mePQLdimLDRXKubmY5OVLDvaetPmZPsqOH/0caXZ2m5avQ7t5j2N
cLM3tNABaJYUHRGXI6Xs0tECWEaaLF24GPZjXw3viUvFKmvAPptOAIezE8eNXYsAeBY+3jvwegwl
Fhd1FoqtsNvvhI9mlSfeqy/Rn9wiuwmR+vvRjNSekpIHk9y96vx+H9ls4cs4fnjteK4FKSnhURco
gU1gvfH3qsVBwali/JDDmnvuELU30mQ7t8FmiHD/ZbN5WQ3oJ4SXll/KLnkIcqquUi5d23+zKlob
a9YfsUuJUd04D8EdMeaAA/JSy62y/gTA3yl3GwCqM7zydO9IG2RH1dtHodBVIscCiTCzsMlH6zP2
mvyNgfjFjzg7TVZ9pL4Al0Uikwe0RYPHMkVSfjY6HEiDPQGV6EQK55kHtdp57e9RL3kUScwZ3Xvt
lingE6rZtB22/PkBuHgnqm8+DifWPTk1NZi+pyq754rNpGXj3XHT1MFVkf2JmzFaiSzDTif3dd2O
lxaLFn7Udd1f3WIO1qC/6BiacTdxFkfdKGgsRuG2hvCPn2h56m3/o5lj96KoAQhRskUMEo/9wyVD
haV+DvrdaITt2oWN2pRVCb5cPh1BIGOYzVfSn+a+ZHUV82DMiWIjxlDMGqQ4I3CpedeeIxcZMDNb
CehIW87tv5FfkfryO023xYfLKLqq7DM5mfw969s3iCfbWNXOQc9XM42tYzqPP4yoc88euxlrWljo
aXbsnf5ds0wkBlOvqokkZUBDo3YnuXOc8RBDsLp7gS1OLOt/CSva0QWDJYZY53pQ1WdfNeewJqK9
vFsKTzlFzCDz44LOorLOuEGle4dCKz3rYluSm1xrYE7s/YpnnobiWkxSrlpGXlGhGVkV9lVR5tCx
Ywl1QDmU8yk9ndupBTTgRO0Gcg7Og+WlAd266k0r24LyBWbY8GMx8zw5h4WIzyZwjSlPp31d6fis
VNMfpnjYQ9GvOBkBdU1b+9LKkt1ixLbLHZpv3mqwXPr2OASHiKrYIFfu2RA8XwE1fPY8uXaZ75hn
mrz+Ew1pUZ/amR0+s/8anDNnwGzNeVhegrrc6cUh0qS1OI7N/v+v8NnGZYNcYiBdVADyd1nTWmeb
nk9pDfkREATuxrn8o1t6aKcuvWrrT2bWbMen8DFiADn//4uespcAPuWeT9k/hlQHtIyo/BTrjxxm
EfMfSESWDOl59CHJaj/SGAZcXApp9l/jaHM7RhpRw3HEtqDMwFBixiS2PDjd9mTGuDohtgtQwy6B
KYuu5WJsNkmWd5u6474illYQSBTbIYzGLa3LqwFz0dGS8anlu0UDRGKwHhXqwk3sUQ1TewAjwsDf
Te4GSkeJ3lGhV+roq/fqP8pC+EisNNtFJomtjjIhI4936dC/mdmw9BohOZe0EBO2hj6KI2ftSEzE
jcjPgVnh/2RorH1JlC3+3Q5Uu8/CfrU45Gwqszm19EatzQYvzNB+8/7LNZlmtJ9sfnq6W8yhMUpk
Zr12rg85wC6x0KWy2Rg6Sa+it5ubYimIHpGshpruVJlV9X1aekd21Ic0v9rapPLG+ClK4f3NAozs
cWpuIlmII2Vg9TGgdmKTjd5b1w3Ta+7yBHfeLIupTEvbXFeJ7GBi+OXvgUUVtbDanKa/dlHfxvQr
rMc7WivyskOHpMsuY9eFEdHtsvxkLdBd2856NQzK86qo9j/dNLm21FGvSJMaF91ZywdHH9bAsnxj
CUnBbUHQuiyy09xSu2XG3c1xqvvMSvrRrkUrCLJpRPqGlp9VR/4cPZQ+YYdCP1YNhbdB/odxHXsK
X6eVXhWHIf5/gA9S5b6n7zM5FGxI7CjZSM/yr1a/bM6q2FlrDFPnNGTKGRQgHom/nAbTn17vP8iy
+kcsAxc7IKrOCnsfW06+CcppqXvnPDpbGIF9S6od5U/FNqZidYvStFQMd+U1jrKXTrnlzpjL+mRI
dgJDVE/k0LtkE9cq3EDkK2DPaar9XAPSMfWvdHRYPydb2WcjbR9N6ERvLkRrdoofSNvOre2N5EhA
C/P8uLVchL4Zuf1QzgDfllqRgBDRq6dDDTMPTwNW+jtZ6B/t0iiY2V3M7ZIYnKmmfDexNNxa6T1L
C3Uzvfw7SGr/mShyUGNl/nYgJjhT6XxEBfhVPvi13ff5Pq+G8BL5ZP98ayKr69OghmqPVdYjKoRE
Ge55w2KjXH6XxIrJg4OlZZOR5hxs1hAUC4b7LvaMDQVF3qEPYagGlluvR5mZ2LCD5NK5Ct6hKsq9
nrPN7HdgsWuMJiL/Efhv+FjB8NXPztR32DrqMCLmdkqm50AIAOIbdIx44zRdsvZkfGmj2WbjgfBu
Ue5rmMgETiyxJU0YyEIahSJVRidXFSSLQ8iaMffOEyo+GSwfCag2EIc5x7PooqupaWyK82L61L0+
/3Qiq91zifiXLsnFxR3fOui25+qQZxiy5ThwAIu7ABMG0U+yjtOaNrrpQt5vLe1ZnsA2NZdsedFa
7JMOXEE3O9ZKOKirfEMuoU33FhfPkabWfDMFC4IRBLO5Slp/H3i8byonLjKHMJbwqVwH62OsoB6W
bgdHObN3hBf69Vga06PtuB0PeMZpHAAynESKxzHSLicsl1CdqHaQh2i30h3IgB4uNsC3foUrnxbg
5JZAIcgb2hPmhmS6jQ0jtYWDJgHsfy6srWElxi0MjfmU5PZrPrXrcHSm+78XsfyVEsfJD6stmUCb
a5JBFX9guJM1fuB4EuNe9IIAWqrunna7qx77xYm9ttsu+W5y3NDJ2ML1UszFE/fKlW0M8fdshUdc
phEWvyDapaPvXFrIZmNQcfE3s/MrHKKNE43lFp/Did3+cosBnDDVZLjNKL6LXnUfU3YcUwpsWPF8
OTjWseYpGIwWp5ahc/wzfqUHmZD0UEEJX7tpUJ8kKzK6GJ5FYCbveQMxsh75gjT+l1CkqfFXo6Gr
BOAoK21q4GHhWxjzrQIFCVhye5FGAyeaygtnxNc6DPqz4n3SBFQ4t4jOp0dDYQRbfLhRCPocitIN
u8v8wZhDpRCZQfyT1M8SFHtGVZfcFPIvJovxDT2HvuGu9rEiuvQ49t3TTHAEJErmC8wkuhHl2WP3
bq4YSXY9W79h/iSQOdzSIKB1UlGriOCfXoBFVc/YHWqOUCUDlesdKTaYkGejp21IpAGSRCz/udkm
HaUnIZDluPHds9SDIq7qj1vP6SDItDFJ0t6e33t+JfPD08SqeCM4bG1cE6NlZM/I013yYQXqYwCp
99aJ8ves8Gy1Q1XcEyv8UXJmEyyDX6FJANfRsXdDL499v//ixtrSxN33uGiyZu8OyQd5H6TYJoTb
3g3Oq0Wke21pz9iGKnihTx0qBb3jOzn+D1Hnsdy4kgXRL0JEwRTMlt6TkkjKbBCy8L5gv34OeyZi
Nnrd/TqkFkWUyZt5UotPQb1TIaf5KmCKNg2MlVy2ojVbEXj2we+PNgXvccI0LNTZW2uAbgl9XO+0
VXJIG/ctU/KFKchHNAKueimD/t1B4AVfn+9htxgQJMp66WMwWupNBe8H0+fBUn65iKLA2IDzbKzn
Qovlc4DfcQVAglOIoc3CbBLHCI/dHOp4vWVtwwzTueGW5AY+hSBYF45OiqcLxmVRQ3ZAppi4WDIu
sSgi9wW24jqSctU1bgZo9tAy/CYbHn0yoaCYt+r1swi7aJeZ2bQiQS6py7thYWHqNLXfeYBZKp2G
qywih8JOCgH70CRXb5eUsxv7lhdtU4YwA2ZBXCEX8xiWEd8plxN1+fdBt6psE9J6jlEdVI4Wtzbl
kJW5D8ySH82goSfHnMCFsqK3ok0oecMOQtZn65b9rY3T5tjE1brT/XYX6JzEG7AWvOXK4EyO/COL
lLYDnOwdvcrYcXpPn7PHBxxYC2EYyUfJIXRir+Rp676QxvwdzEiMR9yeGne0id3r96LNOT/rI+wT
hvljQNM4dTZ8n0bF0zGUxhm8f76A2dCAQqELZnLmhVdaWzhHREBGl5PLEN56oMLLLhruNJFl22Zw
s02EP/NJS0oiRDXRknTw9p4VGPcqOQdeIzZTh+9Fj6hcsPv07BPbe+qzsecGoysMyjgGVSWitUW7
Up7Yw6vsmxc+GVap6CUU4hUIY7FwcdJdNIKZNLtIlq88h7PFH0cUN4a+3z217dQ9lcUbYX8kHJNs
GY6Icafs4I9zaEQ/gNDXKVwlTlXU6JKCozJl8N1DBr5pHzNpO4RZdMz9kZuv5gZPnT4ET4Fr4mKa
VH/uvYho3+RivKkmpzsq80kWJgdp3Mukt7nY4V7bIf40y0RzrmURSp4KYuG2uWtNUva9QQOawQDu
8u9DYnGNabmvzuyx3430TV1zqiaetKJdjiUlSW5V0TpagZIhVu4++SmPlO+XB0uiacGIDGc+R++T
6IR1b/1+GZd9vHPA/s90JTLss906gCZ8wWCGzkgIcp8zMqLvRiyZ4NobYNK0KjxmgY6fP5WGCRve
5ziCaGvsK6gVC13yzdTYAcH+D+wb0GD2JTIZE1VdLnLLMY55sUpq92Q/Tt4Jq4niFvEpo3RfjtnE
+VJH+ZgYMWLtnGckuwBEYBEq3Jv9OBdxSqVdLzeGJU+usU0Dx8bM6b2LJLDOnfkoZZVMY7WExD9z
CtAEpDLWwg6GPXUtdzNttWM81hYJ922E0eE09eZ4Gg2X7hHd3BkI5dtkxETWTzy4WUFENaJd6Mw0
ujvnExWI06Tpa+Ag2TH0xYdJepHsX2Kzupj9Ma5XTlXCPEpG90IqYF1A61pGEPfou0C6ovzN2Cbc
ZPedzqSuiaJpYzdRu24d/cSymn9UwjmCU2rPTV8525hQ5qwdK7mqbIpNMzfwzoFNWjBU5b4uuUp3
NNOgXA4/fqH85WBoOSEZsqlIgK/RIjGQXQIsogs3H7U9AfXVMPnccU0a9VpqYnDtQoax0uCV8Crf
oaYfzVwyD8ym6dKECd2zlik+otHfoK91n1kqJQ6salniMeRBt3kafLAfyaIqQAgRVcK0gNE7Hhv+
sJWvdhFvwHguhqa/dp03ngxdNZexdW/wNdHEq2xY5mUud3Zi9diHvWpr1Rnv1Hqwj7ju+Ep2j6Gg
kdaK0Wy4iVIhCHRxMZCjaJ4H+mkEUvA3JoQXk2Mg3Oqw4KpRuMsCJcwyW05uvWoORlJX2yhiKfXH
dmUVBnOvPLuU5Sluk78+0JzdkNpHy2gXVRSbtz7tomXdfjYB8rKRVycyruCt/bggueY3a+vh7aUS
cgO83mGg2JWQC+1giZKnz4TBOcn1iMymXC8+3BwkD/iy5mxqrTjDwKWw1O1fPXTir4BA7ayytfLF
dJtkS8vew8eR303GwzP6qIaza4ilHCSG0XTCEmMo+/ywnuS9m7yoPvlrOyM8lKqFPfHvl8rVwsMQ
FYyzOJdgL0hXuaPULiLIcqS/IWJW0j5Jie2jtWDTQL48Fu4kTuFojttpfNgVujmXx+kZXlF8xBBN
ulKzMNbU7lNtovBabdLNB8nftPPROwSFunko1IuxJ7qUeIeqQJoIi/dYKPvkdBST2lnq7fwSlpBZ
iZes1o15Yyfe078PQUdirp7bGUXHEqL1qs8sf8uqoT3p4QPQU8Tal0qNmW6PXLgZRvelseU64j6B
RBIEca2jndvGu551Fg9cS3de6F+7PCwPYeg/V+50TQyLJkhRZPNBGwacOaZcOk2rnroBV7XLPgs1
7wI5YxWQQtiStMGLgaEHLAuUAL7HPoswXsTJDR1bX9oyponW5+UrJ2EdFRfKmVL+JclJmSCVgYry
5LDGJbeCG9OcRV1bT5a6DWFcFzPqrj4gmfEUB1F8ayM2NiPWs4XjWhTQmSI5YETUF7EEWue1l9HS
4meYTslzoKUfeSKtNZLc2czAhtmvzCQbEjV2voZlVlx5NsWCV1FfVcCWuEB3xg20IdPkSsqrzXXk
sYyuArNmxkBz9K1onroH6sUP/WMhBT05JiLkCOT9jQPdFitx+xJinaeIJW1OZis/a8fXjlneDWd7
YFIExdbe5eohgTkANFtR+x+adyb88WLTdSsF6VxpNN1piivtjqMUxx9aNHIQdWRDXi5kM7Eks1uA
qyTyHk7RPeYOBM4KKTLNqq3RlNkpoh/JyspqpgnzEPho20VuZHvRFIeJ5PzF8qjLa+Nn1101hGDe
PaxYlan/epPjHvgmDqge6bHUNWa5fJiZhi9OVCXIk11J/KEWxdAxlzDdjouXEoVGVb3Y0Kgc7AhF
lId/8FzsEGqFQ8C7/PsgOvql4nRLZNkik3hoBJpEK8KQHAnGuBGV7Yg1dFroOFC42ma0RnubbjSz
oyTfuwJlZm9ENN5HvDnrRtJrWXEr5aDKel5GBsOZqrqQMd+0pWMd6bWQx8liWBYZ3Mf0zKI5tEHb
gRmbLbtWRbvRmQ6cPaDG8yzuqKtnclu4KziFt5Y71VbrjOxaus7aKbsR4ZZBcQk/ZldbJlZQ8yFs
5s3JS6aZjNpu7ZENWNfGOM0rv3FAEfxNnS63po4DpS9hAAGZM/SF41EY3vTUHRYm10ZROcydOC2v
/SCXAKnhFoyDPXxVQGUqplVmMxk71zHtTWb1uFcoaMR5o+Z6nRGAoqkVsvk5qHuIaWGzZQpUPFtO
smYNjXDgmuV59IxxliO+zCgKU1idjfBK6cy+xa85Z3QUrkjZGwcztdS84L3FTZZAo7TUy1hQCuRl
YH6Yd7qnOtGr58K2X2TehpdYjHc1CPucVx1/wWWQkj+kS18wIa9lkT03cfYNYMxlD7HiTd12qNB4
TvCK1Cetqt7IvZmb0iyTE6rB2Q3BKzuocSth9+qqFCyoMBLhIqSQdZ/Jot5T/LcdGOSstSTVdm7U
ajv78aHySk5yj4g4lvDDZKf6wUecVJFh74SPz6dzwPyNiXaiudM/8f8AssHQigbKAnzXPMGMqjYe
XtPGGNT+3wede+F+SnCoiJKHOymiFTmllA0Hm1HJZOIIaMk+9p2MSKagfFausjluT8VGFjgw0rxV
zypuCEj3cF/h34qU4SW4Ejuh1YmBJBFTdTWaiHe8ZpaPzJS6Znii8R+NDPF1bxl0ls+QWo7pgtFg
tSom10Qcl+Z2MMZLOiCc0J5Htrtwxn0NYGojK+dlKrT0EOv9PfD1ep2GvLVyXd4EY9mDE9X/+2A8
fltr7WaqWm1TZA6bx7/QoxaiL7p5fm4Y/4NLmIMIcz88t10X5aVzTaIMfC/wSstXIfWNX+LJrRn6
ofp4c4J5TDa1FohfEPykEppfy1zVyTow0BnaEIoJIrJH1tq55sjtiRXxvY6WTjsxLhIdsktUd5Il
oqSiSkWvyjA23GvmQ+L/0e3XzlWTJ1TQA1R4/BVUKsyZVfab3CsQw7Dt4Ej1ZcsG8pyYbnvUKiaA
BG36eRhKYLuPQOtQXuM+u48MN7lNuXMSERRjt7gzSJrP3Byb7GjQOhy4q0rzvx9+NCtJDnnmv7tF
cLYfMR1tyJaRRf6ysL3XSJ+WhCfJL41jDRZhem/b6jBiCd9GKEbItekyDXncBob+s443zSlCKsjZ
rPCmzBsVvhECPJsGyHlLcdAJOElWS6Xkxojsj4520ra2jwh7u4bq9Bj9lrPgeqxRsYSj/4WueiFY
9Z4zZUHReOAetKvvlM+DMDZ+Bz6Zzsp2neqYsntdLjumSdhJb5CGQ9ZWAvPm3fL1Yzj2V/RaJETn
x638YRtIo5yVWc9dv4zISWI/XFq5za+6HKe+9dF2T05vf5odWkhdBR3FlfD+vJ4QWzTai8E66EmL
nCOfwRZuFTBLCVAAr+ZBC8KvbuKJmnIShjWNYT0iwExWBi6Vt6ZuvtIk7Za9JH6t+1ue0ACSePRt
gAiyKB0dS29YS8viYBU6Nz3k5DW4wdkMtHPfU1tm+CVGB+Mzdvr3EO2aKxGrALvIDoD0a9QxeMeL
wRd4qG01mtGq8MfvfHAprGSEs7AtiqrzoeGsP3QXGFvTiqX7bKeQBvOkFLsuGS1wAvGbikmpizji
fFj3xQLcJl5YZq6k/fTnJCl/PTtmKpB7F912QgbanGoSriqxiIqXSYQAYpYUcARPXBgZUDF3facz
aliYQ+tDHRZ3ZqLBhgluAho5WERpmz6UOd5SUcYVupItTAT3kA7E1bu6oXwH2EqU6x+l2jkWJ+gg
KHlxUL+Z++jI8MCcZRcyAY/aVy1oF4LdAdof19sJZEnrWJcsD1aenv6g9RAqtsc/M2w+CQ2yHfCn
3K8ZY+UP2kJ3jkMOf48/oIcHa6eFNcrnwaJWlstJh9sFHsFvFmVvEiYCqZM978J5IjyMsgZHtRoH
VDHeaFp6GZEGKoYxbUW5KdcqIwpejRFxqKYDe2bOiHVsk6p4AajxAlxhHmBO7QWGJ1yRr2zqzC8Q
JMY/0ZoH+BE3yxq2WLXWEnvpv08Rlty1oxwQJvb5kf9WGhMYQtd/oax3I9gp1wyuOL2vUKn/UsNZ
My3lBl4woWmJZ9LUyWhIFfMyJO7fCGeZRD73OgCChmQTnH78pnpmxpLOpU0Bbf6mV+NHNGEcNkzn
3dC1fWppK+p6tkPlv5eVAegkB4bgZReDbPEMuscvMIRXg4bwzNUJ7o9fNudMjqbG1uoyeLQMmDId
suekANpp5lecGp9a2/9QYf/MaZgba3V1ucwjptE7n2vuxpTtR+oOe7NOTo30m3kqtfe+cbaeGbhz
Q0ryNUF0JZHENYsicZGnqybQP/l8rffLfe8XuM2zidyOXr/0qscSDXN5pkLvBhngwq68dHtxqgKH
ZdNdpS5PKjgGhPsX6E+QPyyan5N9qsmbrWs/fpl/tEZxAhmF7KdDO0poEMTlWcqvvMivZvhBoGCP
gfTml9aPH3avVqit0kyR+WxOARI7IuiWC+u2NlPusYaAFeIM74lv/4XACrjw1pupjzfI22IRhnC4
J13t5eDdLfVIOHPRLGpgGCn3ugl85DzkSBal3pnH+icKGMmOVr8G+Xt2T5NJwCEn2Ud7Gn3A7sRN
H3ls5g4JthAeLstJL3KoN+1UHlxOjLN/nzakHV2YFV5tm5pFfJI/U/nUZYUDGKb6K4bxu4i2XqrX
AOYJPPtOc2wBvMAUC+Zj4HB9zneW+6Jq6kKFqh621T+ixmeOOs9+PGr4sMU7JcpxUqwofzuBEnqD
uoEnoV3G7ojgEzLXr9cthOohcrhuCpyznL/zbVyqfVZoZO3VOm6C/SRpP5LmRZO7vMoPXLjgdCCI
hW91/a750wIn71JwJ4tt+1wTXvOhrtaJe7DSbkFnS1YazPrHm6FYQTyzeGvuWt+ebMGcJbbJ8jjp
ngFXOHfrDpmOMUlZGNvCZVcqZKNm0k3fFVU2U8Z0oJp+SNQhGMg4XEL9+XYn44ZK+VUXgLuHx906
VfrD1IhO0JAGACSCucmjzZxVLcnCAX9xeM0hoJslCIlYrTVms+4IBxbxtnJgr5QENN2G3LxN01Pf
Zjvdyj7jjGVd0dptiKsEw4swUOh+MPMqkBL48J8fbVK8SrnQNgCI7uSNxlnsuZ9Tt9HrWM1Nizqg
mqH4DAPdZ7xk80pmYW++/CSi3zkDmJN4fA+EeYI1o2Yu8+ehZ0poCbJfA4k5iigUJsVSZyn/B3GY
F5KQPU2tqVQfZl7fojr+skcsCyZOrcaIXjSa1gav+fMd71NMOO9rZyFSdWNucPGy8lzHxasTnSC3
UTGb8N/0zcSTfMf4da4d4r+Fc1JCvZQkR1TtswzGH2HZQXsI92kEyk1PnhPeMm3L7cVSzYtLZmYh
y5sM+4uNm5NM4XUwHbLk3dmwCLYGynzm2PNlAFfJVMWDPb6UkD7NENPb8EGAMiA6vK7S/GPKspqG
70HMnbzexiADqpTaZHfyXjgz3dDJ2F9Mj+3H4c7rixdljeTJ9GuD0cbXpm8ZJpckm9awaT68WL8Z
OkQwFCC74UoFI57Tnuiexolrkhzea0Py3kj9t/4p9qxr5ckfEzPXLOpM1tdkPVTmty3PZhhvzSD/
FgH2zL6hsTUMxh3mfUIyBRr5mHNOFp4FhUkF8xalQzOMX1cOwM/Q12ZePnyKcF6K7h2ZBIOga/0U
1Z1+wyfWqavM9KOSPIhOfm0H5z753R2p5kMfxa7Rx02Jyj2zbDRL0KVdE/1JM+NQFaZPnZtxYHk8
QbX5ThdvFKEyciKZmdPwGRpy43WAZQojeAoD0CaCf2GiwflVH6MGPkJo1YevHToTN5pvgPdzovKc
MT6wlfZGfhq2OqF/2kKS2eTYOXcB3sk0Ge51Acs2i74JCHAm1L4ZhT+pteE2H9BeSSd5zyXvFo0N
ZhIBkYgazzHunNZJX3UEyV5jx5EO5tKgC87e0FxsgNv1UG4d4b4bmYNm5XXX0LQXBkUuNgwoxlbG
vbF56WvYAiXN6Y+qWtZ8Z9YDzkHr4ZEMxLREH2ZoQaAfxEhMjMRg2N3cEEA+Nak+64rwvim+Jkxk
sOT/Wo2jdj/hEmf0scZQyWpV0+uCwjKLhuw196zvOJc/umYfBYvJMPanmus0bxrtUsVyDp6YiGZS
HglAzuuu3JMN2Vltdeur4SuQ1aqNyde5E7YGVfADUhz4JbPZzEJtwSnwnObdEcH4OUoJL9sBDYgT
JA+kHWtSAX8Np2mQ/dWVS0TQxFTJ5aJhJw+y/I1Oq0d3PZlLkbSHtEvXtdI5+tLmLoisz5FRgQfq
tL+j+2e1y4HULL+kzEGVC3PGBYSfeFJvew86XIUZm1FG+ah2+U5gNvWAlWYjui8YEq40yum+dWdN
OxeHNM37S7HXzPyCB0M48IXaX6/MeC5j7Rz3+iLMXR5hEAsz0f6EApMIpOtPpn2QXLxq0xDsylsi
TroRPNpHHZJfJNQ1nZ+8TUn0w4eOjqOBEkmex5xvgyD3SA5eXEe3+wsN/l5HOghChbseejXM8jgs
aQzllelTex+mX0GFh2Z6LBOPrzx4LbFa7aUPiYv6k/xR/p/bsTZNGDzIixPzqlvJDJCIYmD1OwwS
1yEhbZkNZK7LzPzRmhQVclhq+NBmZl28eQUFW8U/4+YkZrHVUHo+hU9+Wz1jqB94wflSPd4k1PZE
ifHx0/7yzfI0+e6n59yZKbwrOn+Yr2LV03HPmFoaYtUUZNFjOJfRSU4PF7o4p2SK6A6GUtxuRMew
ynJxDUqtRcfnNzg//CydhwXjaNfF8INnyDX0faTEl54Hz/5Y45jjplCF2RYLQTzLQ1Dt8KSeCpaE
0O6ftbK5w2HmLTk4WDpeTc3DbLS04+DFrwa8w5l30NiZSP7sjGK8g6hb9Zzq8xjMA0BKS7a3auJL
62N3Vzg/hISLnOiQomORvQ+Y1FUH5qHL30qtiCkIsczZSHMmCW6eVKPc49/4CiUpzqz14aFxmupU
+pGGztF2fst4OLRe9lcN5jMx8be27a5JUl0CSe7c90AXbyCUJ8hemFM761JH2XXs8eLkJdG+kTfF
KO85mpyv7nEZngxO+IG9JpRaBfbFxlf7KL9ANMms33zCxZp0V2wlv8KGGOhG7slt6YqX5A+Js5Qe
g0YmmyRaNQOXb07Vhxbv4yl6Mhy8geWbGfLWLGRMelOBSfJCCtn5EZAsjziuDPocAiO2V65HzXRP
/PROXnkMrhr/emV4z2CxYvzrTEcDd1HiFcVXvWhHloPRVczWW4Z1PxHwFifuVsLggaTH/FQWxTmX
IYSHdmeNW1iAOMGB55HR5Azt3BvXfR+M5IXMEe5B2W4dw764MUMffGRAn3rvK2LZ6aTCcw9PAGxf
/ulY6qPret4w6UE5w3HqvVPrjBudXiXivE+8mPsE9gxKmnpLwupqp+oSJNvGvGq2eeaI8G14RTgj
kcs+4luHJP2zJ24jYfMhXbDoJe8MrwIWzaA2hRgD9uEs2+KzSDFGYlukLbte6xaPicxp6Qh1suap
KY+NNFmSbDR4o9kCNExQjwYfsyBJ3M4EKBg40aYubgROXusizh8Jpr1l8FNoFOyhLNZWowSOI1Vd
LqisWGOoeTZy++iVBBAqmvnqZj4mJGGwyLSifYVAefd1eY7hl5Mg2zOoOAxDReLOT36xjopIX3qF
i5ThbG0wpxHeojEsL0RiP7APUnAzLpsuPohWvFTuuLYecaR4IwbzMMFL8/ViTTJoljy4KXzJiLKY
iDpOqi6J6RkXaq/cpLgNxDU5oWycId8OpMYh2h5Q99+Tig2vaVmr3Oeo5Jddtnc5zThmbuGMS4Cg
NtqcYQ/N8+akwQ60d/YQERXCcOsTxe8z+TLUwxfmlr00CCEo+r7ATI0zt4xOHivUaNcm6paJRSRc
pAkWVPV4CwcKhl1PFlNgd59Pj5UKZjCrnnNNnYjuZpO1cLDpIundP4EJizWbrUnEuLhHATOmkXJe
aXUBKGJlm0CTahOxHzWXoVkXgnh4Z3Kuzf/9adGzy9r+PqjJ1QBWeDNHupVbxTSxJHWqPaK1mARJ
vNrJmyGarYcnZ7TTz9pjI22q7G8a9TvyEBiArz5xT0mf76RTP8FGWPfpNUzHjVE9BslQQ3R/Z6r4
xksY8oBZ19ZhEU9Dcxu52kmNb71IX83MfcbYd7D04A72aRUHxSnO1WcWMNjRuvZD90kf+pU/d23U
g21Y0izqQ+1rzfg3rLUnK+0/IuGviu4xEKvNauFHOIQ7rCYRckhkciIII/e7LTZ2rvBLNM86uTHb
Wz2sy5PW4kpXr9QSVLNe09+SdtoUhr+ss+hdFNbVzbQvaVi/cS4udlE9qfJBrWJ+2ujrwB7dJXM6
OhqcFUfc9eQOaqa46Yahnm3cqCFq3uyif9JQOQ8T69vkp0p79JeluxQM6xfflieq3i518lM0wRn0
04SOxyM6WdYbVsI+wL6AiamHatDPqLUPVgMQt3mZrsfMWyBVrUp3YDuoEMKJpzBMr6+pb7NWwJYC
V0zyR8Tntm9vNZkjLnbNJe9aerbeCXie+5h47FDtsiBdQmujzgnRlZwQoIBSvdo4p0mOA0kZMI7B
ljSRIQ76kAC8y7Q10ylqoTTtokTzgyFkPnIXaPJ05+XuynaCl9gar9RfpNekLQ5RIFYU9XzCC511
rrv13fe6be4JBbEoNOALNMe/x3CaylT8lQ8OhknFHWUd1Yun7wmvvOc2+32Wf1lUazJ+CHc98Aks
SvCfbZw0ARft4VJcoK8cw0l/AjnyWjfi5Cnr0ibvPoU1QaP2Q1GgGzJtjvThKWZHsm22TMWwe5zw
kXMjvnkI+Gk+fCeMUWY+nxXbiYkakz1n8UQIVyR/Q19ubKfaJD5HW+G/eio+do2/zxivazHSCAKa
YVrfXqhdRiJLRpoeeXQ5Rpu3iDRCLLXDFMd/Tt+jp34xtPgVCtJv9ng5ULBZIuUlp7EBpb+6R8Zy
fDSNg84iol4Pf8WGff0V7sxrBCF1bPV113RIxeOyk2gR9jOGmV1q/NL5s5VZTT1B/GQyYR2gOlr+
cMkHcmHcmiS66twqASEVFJ3NmmL4e0xUTDf7ruCVgLziUJWG9UrWjQIVQj4XnuTBjL9bzbnFcfHZ
WuYx7LvHz+CzIhRaALvqcTjotuazvrGS4F5FA02LfdNRNh2DBAxE/Scd7XUivJKWw2oAOwTo4gWh
4Rls8jugalFlB5Xor1GAaqlp5ptHhYxmv/a1fTZUewPUVMyoiYcT6e8co7XXrf3gsLm8872hTi95
9FM25IaBQ42HSI9j8sThKk9SGrrRQxiomX+5rAiFjcPaq536hh3ut/XxrmsEug5lp6geKoqP+FFi
Uv6yHzDlqywM5raNB3/q+r3GdGjFYb2BVVDSr60lCed2GV+njgB42sNB08NnpgflSsu+wjbQNnHX
MdV2HO5BIISKJLsOrl9tBjOYl49WE1Hr9UlHKZ8HoDG59nd1WK/rCMxRmrXG0jc3scXbxtOxBfCG
3f37kGWp8d9f6cpLl4WPcaqmE2XHblDt+oAzp+KfMhdePc37jKedE+PgEFXCSj5UC0sLtb3x+IC3
gbZD9sK5OSb2HEtau6+HpNv/+xX6Jpg6gzq3YaDmWyuUs7M+LGA1+6Z8KHyBEY8rgimfusEyJDxt
5Q1jRebCqfZBV1Z7P00J0v//9xV0ooUbQgdqKO+zR3kJI0DgaXdw2+Tc6/6rALWDnXvWMW7DeNxA
di4mZ2ZS9tKQfZjiXpsZEwuVjS1LxBis9AR/sOP89FpA39/wblpZC/iXBpuxHfFvT+osoZiTk8El
5OHVQrJS4dmH9CPNJNkjMBJutjEtpoM5L9LEXwmvOiSDeA2C8JOsLEpsLe6t4d0dBSzKky94sFKs
Q0R1DZG/ZiAdGToTlDS8h9c71I9x8+UDmFh4dZRwr7N/S2uHV1JscOImSAIgU+GZ0fHzJTVnmBfY
Emdx9UeeRiz7zHyiaedFQEmNdDhPLRyUXJ9bilIaPW5oHbOWINb7uaPJ1TipirgHD601aT9Y6r54
4zQcXYoVnpF2o8ISeEenIxl1j2N7CbvNYfaYm/ZpYivhZPeFB/4Fyvxbb0JdhG71YdOblI7tldw1
Bu1eQJ3K2QipQixtzLfWwFUt1rHPM3pEPoq2jAC/m6q9uIoRktkP7XypqKUSWBFCsKuQQp7oTGT+
Qpw3JvIL2fy9bHhuH+yaiJZ6nlBkHwMpKRfP2JozkkRbwwy+IHCnC1tDAp3w/5Av9/c+fdg2Ie3V
v5+rLloyt2560Mv8pUgmZIUdzAwXQgiMEhX+hB5NdKPSNhU+/cmsV77GTRSGKI5XOn4wZM2scTxQ
+twwm6mH6hUVnYK6o+ZLh4S8fqjYPMkVcbYh7om/8jEgdNyl9IMrlT3dTHf8nZDDHfBiNYsbRMLI
u+eNfS37/l1P/RvAlnRpaMU6VLx8U8sZkDrotUDNRahiPB2iiGh++1EHv+4E1VD34teqyZ2FPWC1
7TkZziLaBBcN6CNGTltyqyhzofGemhYnGGjViZXPfdgPC62u31LBN1cSGm7f02QEAxrvw6JEK2jU
X6H18ULvxEoZFYfIbCqJ0gVHqvRsSJMOPLslDZI9B1VtgbapFk75G8MB5KZN4KTMeC1R7SNfX1oI
51zW2BarirJepJG5IF1BEDEgfKQ4Rwvt6IfTxc5vcQh+bhpWfofhjGZ4guy8Cgs2+Gwh4OPg3+tW
SvV4SlMYQ6Vff5dBsuyrYA8Myd4l1ZKL62vcd1x/wfpiAkq22PiuOkamOVWPQ8xsNSGyDftnE6cE
vSxyHoXNMEX42coy4njhTCalYKGDpIoreFuE4cG14j2p55cmg5EOSQE+tOD+5qRM5iKH4SueIReg
Ze4V79g3H9l9f8EB7bv01LdbtgiMVQ7xadgzEtRgNiH9uI61iY1i25PLAtPJHB5dXDHRfkwBWLjJ
wmBlIENlfhO1p/PRAXpFYywWl8GbVp0SKwQTahykRwKjyWu0gKM25jBgMFW+Y7+Y26Ye3cz2nUh3
s5keJ3hsUOuYeqFlmELbQgNaAhdOdoY3fTtFLFbxkE9z+rGihYUro5s1oxms3OYCOIfpdJxSzcRR
Y6HhluHQnIGCwTbhUZ0yx+jUrAaMvLMkr2hLVVlwQtvDkuUE1CZ4BebuALKh2U5rI5riraOFt2Yq
rGMaC7KfwtxjUGP9zOx1Rs5kOVQUP1gPBsiAyLYc23/ihQuU8T/MnceO3ci6pV/l4s55EEEyaAY9
2d5m7jRKmQmRWZLovQ0+/f2oQjekrNMSTo8aBQiVZXJzk8Ew/7/Wt0S6kaF+M6J0+KzLQ9MWkNlo
y1qlwxpA/sLBSPW0+FZeyInNidS19Rn6vTyXRfFF0+I9O736K0lqFLEGZ7rBRXUdHgiTb9e9aeIk
9YJw71vETOcZiyqrnrWpBOmqIu7JvC5kseTjFERQmjkV0Rwh6PKjMyZy43TOw38v+UL/UQbTv09P
+iVg6f85pun/xwwmRdj5/z2D6SX+1hWvOXlLCFM6ffz6v/4bDNH/jl+Swv8Xw1P5npLCtU1JWPnf
8UtSmCQpoU31HEmauU2Q0n8BTuki/n/rX5ZHtJcgEcm3HLIs/0/8kvcv/kNT/SeZS0uez9/ZWsu1
uZ6jpMlvdaULotXkb/n3P+X9IHWEl+zU/jGtFDN1kj/VKnlE+vchp5Kz+ule3P7+tf9V9PmtjEGG
Ll/9332a45LuZGG+dcS7sHaLUwPVYdJRXRk+mX0O5DqBl5Q5R6vRF8w0z/NYECKcfSht+TI1tJ/1
mVSPwxzOO685FKo9Rcx0iV3sfF3cLwqI1I/W5NOy+M7rqgF0y8n19ffXvVzWP26SC5IP069ChSN+
vUl5XcOVzLlsgmL+GtvqZrYt3T/r6HTRNizM2+SyrRmpL//+c3/84ncf7HueYFw4vmXjNvn1gy0D
GVVL5vFRdOOO5jo4qXZimtWvI2aWBt0uype0O5CWkK3/8Nn//NKOQwKUa3tCWozad1+6Ll14X7Xd
n+h9oL1RGBsrpxr3eTF/rSPfvHhTOZ2GAOxckEZfmmkKnyp4Ayenzr4GtV/Svqe2GIMsPBHGZX7g
fAq0L3zVuZVefn+x5r+7WAYUhQheEN/130XgGVoXHRbS4VQMJAcMNEAfs6z7TjtHOjmBDnWuTigB
7BPjD6aq4eKZMPYNlJxNFSUuehL6m5DlQ5dNsMifm7ykEziTJVnhalhQfmnRHZ1hrB4lalGkgCw1
HD5KwMx718yx6XbquZHs/v7wzZYX8Nch4Di2BYiCicEUtvnuMWDoqudEux0FtcrY5WaIQAY2h7+A
2TEdg+sbwl0JBYweeravk3l4TgjU2VuJASu1wY0aQDc0ZXAT+YTgw22ORRrUz0VA3sE0h/raqLHH
x4JJvQ+0dfr99ct/vvJMeJ7DGBLKFaZNrtzPE0yAsNStHbM7WTmJp7UVPVFaTdc1T+RgjxbU4z69
o3w2LFG9CI77EYB20kAgiQNnFdDlv/z4g9iHP71dy9vz7ta6liUZ5ZbrI41knv750kB5wYYvzWGR
kcIDLUnJKXDPm3AZMpwQeYvQsQq9nq6uJD+8Ww5IWX8XFJ3+06Us4/PnS+HOKN5wG5+7ktL+Mb5/
moY9gl1Z/U38InBI7ZVoyKqwoIQfVJM+5TkOFPxPTzZ+a5TyTrivacvez+E3+NJHrELj54JiwcpC
4lb2ff44dBzTfv8g379hXKHrCWFKV9q2MtW7hYI8k5mIkYArJP6JruCOA/Ped4yvZH7tBxPfLNLl
tiz+8GbL5SH8emds1C9qebltVkz57s1mbzNOoG7UMTKz/BR5/YXUaBhgBCO7iZ+dDRF1HI3gE7r0
qFQz3CqW1//0y0uLggxRhxbrM3dgSc376fHYmQc9C9Pe0Y7nfantb2GaAO4YkcqrWBKdEt61RBc8
RVjlfn/b/zEwGAzSFbz4pstS/36M2nNrCbxp0zHhbLxDf3EJlTXi3GrcVa1CPMsoyv8w9ZvLO/nL
PWcHokA1KvYjtmPZy4vz09cNTIAZImrbI+LnfWMULDBJD1sPE9B2ciwSl1T0SGCXsbe98Tu2JH3J
3OwZJjqKKpoedJq/oDk2rpZE2oGFlfqm6PRT4Kk3SFNo6FONTzdNQYBm8XhqTWf8w3f4e2D8/CUA
bZBH5Vhsahxf+u8X7XLExzL6QXPIcuNBV+6LZUMa0g6hHxrvEAcp4lJXhFEcPZAX96yB+X1coXuv
w8LFnlS8InoVOzPu7oIE9Cwgg7usi44E2nGGF159F0r+qKI3DorZFbRvTVVquALQd251hmJeQe1J
tFlc/Mgf9ljCEeUOFZ2aDLJVr/znkDQ3w/2rRWArRBZdW8SJJ6mKj2Plc/bRDfCHUF5bE9726HjT
C7Ef5xhoOZGv3LqkLQ5BkFvbpnSnD3X41LshR8FQrEM6p+s2leIxy8kj6ZCEon1Cf4Wd197LDuVp
3ye3GuvVzlfYwpocxEEJ4JqHTH+ZWuTGHjpzm3JWBsn76FVY6gw/jA6ItygmhIpc8t5W54Gz03bs
9dGXDq9gXHLWisjXmCtdHPoIKTQeNIIEW8Cg0AwCALexuITkoeAsctt9lY04ryLv0huJuCNp5aPu
FVeB1PiK3KrYTKkK1sn8kFhTcP3hPK/iWF7NJZu2w4za8f8tMJZ1XvfDjfjyj7PZvGq0lwc/q5OT
bInvimL7OpXJvRzH5o6we7qkJlbmAn/071/X99tpT7quZ7qKUcegU967icKhrlvokmK0RzQCU/m0
zgrnfsBfxdqR/+HD/vGeLp9G4C+j22ZxRQ/y63uqZNWjnagAKNW64Zt+4mg6f6bdEMbmMSig5aY9
gTOA++VO5/ZGSPsaVNY6hXD1sSiqHGiv2awzHUE/7ZDmBxIR20KJzKuMpmpN3T0jjmdtt+4tskv1
hy/wLmzU81h5fdeSrMKmx1/v5hn2XLpssxDK6qAAWdV9fFKJkWOYzEDI4cJCUo00RMKI2P/+Oan3
H82exGR68AQaAcdlY/XrrYvsOvWUTQqEl5XtEbDR0SMHZRNlxCPnzGpUXBRQVj8fblbfYiMmaDK1
7e+NRZE9KcuLtkB4jBGo/LrrzX3dyfqLf0/gTvqFqLWlG8iGqgA9e9d3OODqUr1WkzcfQthLo6ut
R9Egsour4lbmRXGK7GhADx9T3acEBV6p2llJ4G7iIesu3ZRCus6mEq7eVB6IPmmeJ7csSNBUwV2n
ArmLlEBomhqYXOoiv9ZVNG3NOaALE9miXSG7fCQ1zdmH2KfOZT8fo7K1P5JYNO4cUYqjJByUgvIQ
/XGQvn8luNOWEA6vBNoEwRnz1zsNStPyU7NvT3Ve5c9cw3TwmAh2xZh/i4qhuSL2pITpm/PXih7g
MM4rEwP9FmybPgWTsQR9mOmWLSRUhHKZVOrsA0o9D0nueLVcWTx135UdVS+OH3zM8iK7NAVc+BJ3
98vvR435fjOyfBcpHA7LJpvyf7zeRkKYe+oAPwl73dKA6rP9KML0uTfq5hQ3rbVqW8WPo+E8xhFW
lKl4EH5b7Ieo6c+2HIoD5gQamnr+OFoY6vRI6RGgzHc/GlqmqGED4dD9w2D/cVT7eSlcLtuhVCgw
lyvflO8Ge6XF2CLxKU/9lA372crBWXcNPWXfUmdzCMgrbgfyINycs4WIwQBOJrMGYqGRfK6zrekw
ZwMKxZKFqC8am1YNZyPWDOSP0zrKSJEk4Kt+BuN9ySt0pFZCwyUIPxqGb+BpzoKrHxVgO6ZPQlJY
hiNJXJYf6wtd2XhHgFV2CbhPrL1N/tH3xoaidP9NDawkTUsuA6uLurBIVfvBj5+6IlTPZkmhM3ST
HhZVlV+sFIBVqRNQJ/P4HIT4RhN60y+zgXRFwgomlDXemQrJ2wxD/JibEwT+lgzEP4yR9xvl5Wbb
bDeQNHFk98RyIPpp82T3ijzoqqOJNQCF9GQAhdqj7zLGAfj4ebGlkJBLyqKVo51rxjOm556gAiP8
jLp6RZ+he+lp/LXOhLxfxMVLwWuKz9ZFtTng7wjoj+85FapPQx1wOAKgE4WOcZCyco5pV077rDAJ
TcX3cJMhi/vvv6C/nDjfjyY2opY0qYYo/30RB+f0oAbfq0+Omto9lLlpB82XnEF3enM7nAu+G+FP
7Dr0yOQEtE10r+rEWwlC3Y7KQUU8csabSNU+wP+K7pyrJdBCxwbSlFrtNeqGXazqeN+no7HuPTfY
o6aI9shid4Ww2n3etphbBGbpsiKarGwfu86FpptO94j+EFy0OQIL4CQU2KDN9lWx4/Q4bCQ3c4uX
oL36XTZtutAe2PEtmm/Le6tVuyBSBjhz0PbOesxpWVlJexsDDv8LtaFMk2dnAnszKeEd2Lc80+eJ
l11IeUjy2TqWGbDuogyroy2Qd8eR8D4VZBqt2OlurHiKn7Uq8RiVESEP4VMZemozAUTY0LC5djJt
z/WI/d+arfKuhtKwlTJ8zmLX3RuTlexyo1RLui0ZkWhySdJSTzoAI4V7cq0ZXTfhpbRfGiIeA9jX
dRSkj79/9Pa/efQ8cpOJz7Ec6bwf22E/ga4YCjxFSU2JgWySuzrPQRD11gj5vjY3Tjuo1aDVuCms
usab6KsDUqARTFywqwe7ves6RK0R+Taywb5N/pK3AVeE1L5jaCRxnKDzGB5SJ713R7f80GrcTFZa
fRhc0iNDF62wZwW0BIVzRH9NosXYjuTB6AY45jr7Nqb+8GD2SIS4vKPGk7UauZRt7tF6+/3tkMuZ
99c3wTeX+pxFecPjlLosfT+96ilnF96BvDpZYbnky7pxullW0EK46tXy6TLOMVIVdOZrqxrx8Oe0
n8j5KrH+4S0uy/4P7+aPatAvV8SkLFlvTWktrh333eTjz3FHRACnZXpim1rlW7PBwjbNxQWz57rk
XhOCc7In+0wOMCVU8G0UuCJtnKwIsCvpYT4MRwepdtl7W2Im97ET7n5/295PkEutw6GoxYbVl577
o0j8011L5hZNyTSqY2tb1QWA6NqcUeUZNvChCrXeurSzv8I+vuPgGPxhx7msdD/fnx87Tl9YyqK0
+W+KmiHnsTDJhgNpqacJ3qod1X/4enJ56u8+w2Fnyd7W4WEwPn4dFSTwmgOBTP3BSTzIWFN2gJ9U
oO2ukzWMk3lnGce5tAgZIE2ALpnID3lh+zel0YRh8O8fGvJ0OT2GK1INPv3+5r/f93JZVEkdqQR6
T9N235UTh67KI9IYF3l09Nk1OpI3DXrNBbzPwervYKgOm3ZCN/T7j/3Hq8Lncts5rniuY/HMl1fp
p4deyTlyGsAfBLLAKhksXMPz6BLX0219BcW2mTRCxBwqJOg8jQ1/tkb/kCeeieg4/FNR8h/DwJR0
YMiqMG3Tdnhbfr0aNZHV7LpA2cNEoWck/GFiyb1Rw8GPFhXF/j5roLXmTYb00UapbkERMySajqye
oifuoPOHgfmPNxeFNjOrYB+zTK/KXt6an25QYzsaPWnWH8IQBRbS+XgXRv0jjvwDlCVgF2QB7xtv
B1oObXS2g0k4PNAFIJ/Mwl5B8ly3yKUg7rDlB4uwI5CnX8cCcvvvH+X715djGjtJIl2WIS4s+929
S8qIvJUkrw/Q1e+l872qKG5kS8Z9h7+grbeD7ZPP6Lz+/mNdQui4Bb+8WNTAJIHY3B6mN+/9mc10
O+Br2qkOITynTekjX1bk7Zzd5Q+7SShVYZiMehq8meuEd2x7QwgS2Zb3FNRPl/hbjTEmRVjw0Plk
bc2jMR8abVS3ACnhxcvVGWm1gYGlQfzk9erOiyaqi4LKSVRUB13U1jZDAHLodNbuDGbNWJiXoE46
HEe9u1OGr+gwe99i+JvngBV0paD7Ej5kx3dm6hO9661hB5I4bRv7McEJigO4uHiaNPs++dqNcPIg
PlyKsjT3f1fLhYl+Lnkcp1wgnIxwmoNo3Fi++lxMwGV8Cf8Vx8GA6hx9xMohpOqmJ4DHJDWHX3vA
bQ0+ZHjVXzobx1w4Dc1Tm2TZ2l6WBp07zE+iaj+1lLzb2lJHtQBli1pFDyqnfz412MZ//BiC+nuo
IwhJPsK3bVe3CP/ZKB6oo1sn8iVBL7vGdY77+b60G/McNx7bKa2IYu2ycsNrP9wbfv/g6Hz4gIrJ
uZF5cOojuzt3HJBQRuXiUeaYNeGVeKdwMgilKG5ApNW1oFwErBmu8QhO3Sxm+vdY2IYsJPRKJ4eY
o+yaylZ4onZZPThIITyveysjS38KU2JqA3jTaxpULWyOwn1INVZcrup7npvfZdkbZ18Y01MFwKth
UF5jxG8EAAT+pjpWnRt80cwoPHIxHArSoXatCWbTz4LxZvnznsRcG3Wxgz7DK8lKsG39SYWet0Zw
H5yqvI3B58RgQJ1FTaeQGoQRG8MxHbjUJNbbvpjp2vuUdp3KIOxHqtuUANgCjKLORg+j1jZBSMQT
K7hRRh8qh2YONMR8ZXvD4cejtjghR3OdvMIwGlcOdBFPdNhBlj/gX60JeAxOpmzPKELUee5Fth2z
DK8NVX+2n0BZZuntVA0vpjsMsxveEo56K6MSeI59xEihdbVM3A218qNrVw4PSR2KQzROOyt0rQ/s
QVeyIywT8Zo4FbTWFDOp4bmfcItWT0E6J+sgtoYtVjO95RzoUyv1oLvrgIC8KO+YNHSzQ78tKXLH
u0SX4gEcgX+P9w28bynfxh790lJurjQGmgrA0E4bU3bfN4mEqYNFHPgsFfrBpuKSFsm+F3Oxx80o
Pwv9Je3eTATQX5xGjBsALe0Vn+5aNWO95/Y7961KvLVhl9YtK6e3dOjoPbe5v3emEVU2uryvlAZW
cED0PtA1quHFQ9TbtjjoEIB6MrHFtcqghfMwzpCXPrAP7u9Fm0UnlVfWNhKV2LQVERWBSz4BIMD5
HFkpDuTaYqXxWqApbMWu5POiDVP1oTG9Lxz+5AOTGydir+53g9DOU1G/ilBPxwJH2D7aY7F3nlDN
+acWCMdgyrspb7qnYk5ALZio2LvYqU5zUTSfKFSsy9DZzBS6T6QeI9gdR4h1WPeatieoXtv80aFo
aZO+OwhySW9W9dD7oCbyhs1gVD5H8BDHbCwvUWo8GL629/DVP/xYJ0vyRo/22XMIfW0tV1Ng8p1V
Pvg1kCFQ5b05pDuZ+Ud/NttHTq5rcIP9DieCBMwc3JP7d/Jh0R5Ll32gqDE5DzZIMQtMPec12Z4G
mQ4bJ0Q1pkP5MM9DfYcchoODsUBmsD3v4z6Cpsc+kpTdFyeK20sFKRmL/9A+jibJVn1qfq395Bup
dIQTQtS5F6LZDV4iXkwiSksBsiOzumjDIv0MclLtR905GyfHjRjOszqNcGqwRW1RubVXOdjhvT0L
6g3RoEA/m2jshrwgFnCGd1rA3borAMTze/tqY6ICwuc18sVTphbLsOQ+rqLwNGImxHL+g1wV4q8O
KqJCA+fgR27xMmiuNBGzvSXAFAa8OCVV+NXIfPCqIvaOovF9imP5h0pU0QfppscpprU6JW17Zql0
NhBqHrgl7pUE6vpUFfIvMcS4WAM9Ln6R2YV+EVTPtIRThIIdIMMuBWBQuGTcs/lYEa1ULhBga+81
dXUNsxrydrCUN2JjWHdlMtzBZgzOUSQ43o7lU6LKeyR74d2Pn4SO3F0Nu1vX0y6y8uxGfjEaWq8+
x7P83rG3efTsAbPKxP2onA4MSRsgSh2x7gj2psQDibUIR3OL/RXwZ+7fI9XM7qsiJPDHHmFlGpW9
BRByMofx1ItBbWRKOJmOaAG4rXouB3Lk5aCnQ2KR2ypb0nXrqTGYx532zgelch4GUgeH4WxbBBi7
nmousaFPkdXfrIjWOvcGzXkdZg+yaD80NTnYqBiZhdoABo05WR/hP4itPcI51ZzQD4ZZw4cJMOsT
O09yixw2w1h/7rIwvw8Gt79qs8bfTtK60UxfKDNsuiIZL1XhX1qHsRLAriAvL9wIV+S7kRTgTebm
sIuC/q3uvJdI0qqhsfKqxsh7nACsQIQgpC6uhpsUKcN6eMxS846FjGNWIJIHiXVhlSUxqa59LHcB
zaFVixpwH8fmI4xsCSpPvEC3jU6xABXhZS2qy6KX1n0pjUdsBO61RcExCznc2eWtt834lCJOIO+L
VbaugAM11b1Re84hhb7Hact+pFIEO4Myxi5O53E/zcZfHivUwVeoV3IkLld/lAihBQEujtJPIUbM
o4LFkrJVAYHZY1/CF8u7cjaDuyIqrYtXRVhdUiLSpNZnDReHchB2pDhSJMa1Rcy5P5O7BbC6V2r6
Vjq1fevKMtj10iQDCR15RzV8rSILnedQj59pU1D25LNW7Ev7z7VJmc411xTeGQ+tvalAGe4My0+g
fkLlLcPvrN/uJbWsbk9GB2bcD0HHfhRLqrE2OlrhldcdYUIkZ08RIRHlw4VGbrrV8ax31Ij11u4i
qN8E55IVFSCGJuFpbzSd/WD69kvEMkZeznd33oQSHmya651FE3ONlHa+0LdLt6ann0krxqaad92h
nKnfJ1XzQt+1/mbPyX5Q/H5oU8WbkYt6bWBnWfMLcMujKxQlEN9cTNvaDNR10EJd6ae+SHKiuPYg
wGhU+NamaLz47H/3jCa41p7kKkX52voOeRV1mW7pPMQnNPHXHl7xtpKyPgOppDlffndSTYcvGMkD
qXrNARehqFdRGimT/lCbvTwmpP/ti/SLHZOLpDVbnC70n0eI3Jegdb53InjA4oJ5+Ur0hnjUHd63
eZiY/EsGuekNTwivh6e+esxRVJPPQfiNUsZ4DQLn2WzNZuORLLuqHd67KM93A0atA9X9bCvJ3qCF
GidnRN7BKfaVxkg7TZsAe94KfUa+QReaX+xkw1yB56E1T1Of56Ry1OIk4Vz36tJqvL7IVtCb8iur
oN0RXKB25OxAfU6nLyFbXsK/mAH7Dt92KcDBzZO6KI+o4SVXTXR3fVF3d7MYz3ZPnrmTlfq+L4bv
TptSEp+JzrDtNzgOFA85fIh+oC3tQPnk9HmD3BoAWOSXJT72KtvBQpxSpiQRich41wiYfnhCpiz0
LcnOM2yvreRR3bXbwHeg4TYV3a4ifvPNStz/QOjI1jiK6nvpF8lzw5t14qxEGULM47U3/GjfDLhi
e7t/BophbonapDloe8mpMEZMEpxKKPTbZNXo8tXPW+8e5nq48uYsP9qenp46DL5PrK0S8HWrTqAT
3EtUwyHPWhDTnhh9zF/BcE769hlxkPdA8InaMWNVRxrt34hL7l77Ydz0KI05CFfjLoo7Bzeb7a4c
Xd0HZrg2alN/NFzz5rV0mGKChnZVa5J+YwT67HBMDorkK+KG4C3L+qsN1Wilqi58KCidrowyNPaU
YdnOplpvvYg+t13XDzbzVAUsalNVSXrqBwl0AFCPJIN244jxW+WHnDo9+aGUlGw8WgNH6j365o2E
kpnEUa6IHuwukzQo5GK1ujaOle9LMsLA6UGZdXJZbprObB/Ql62xEO11YsWPGuO54fbmkWCFeFfG
ySHnaPc8DWSwDEX71nWBDfZsrjYWpy7SZ0vE+J3euARhBs1gL9YKevqjk57rLjga+OmiREJliIP4
TLk4Phd2eIj9ZmCjobG5ue1wqhFToDRuzI/zGCE6mZv7efSCVWY4iD18rjHz3C9CIXB2uzHcBguy
rWS8ukEuHyfdVEseyG2i6tv7zHRZIE6G4X6iLEF+AeSp3jSc81RBRvIy3G6DtLfGLKYjPoVyl3cY
m9n+LbAeZhacx2B/yLfUgdq3bn0/2Bx4xThFKPvb6OK4H1Htw9In7O1mOhFmnjTtr5g3B+4VEY2a
DNrJ9OwX4iz2Xqai1xq+9QZkxAz3tP5SmUn2YUyZC1WFO8eGaret7AmOhBmTIajpQleeNu7Zaron
ZK2POo81DQEkYXEDuJGwaiKgh9pkP+xiZAXYULR2sQV9VmxJJbzj1RxWnsKNlqRj9VHgF1jX+SK6
V+HBbmOFOMXrN23uXuOQh18oD3sythoA0RBYEBmsgfQXuLFWpO/pHWef4PBjVrQszsuCPPi5jONN
NGm9RqLJMdFovzRSX6yQCJC6uOWwMdaB77f7cGzvmqaWD3LCsZkmhXXt8RStXM05aUQus2cxxj/Q
xt/Y8xSb0KhIBEbNAFmzZOZUcuPHQ7vKZpBsYqpeflQPc2oAuhvfeH4bMw6+20b7KIolph1Yx8ms
OB7THt8UGnQPwloSzbpwn7kd6couCnW8x3tc4yzFzTDttG+xzhPxsZZOMdzneexRxcf335f0Tgy/
OTthfJYcOOe8nValB3SgGAXypBa43zDrZEc/5a3KadmY470J0pXCwiS3uLRzBCJTsHZrfdcoI7vT
bq5pVMzmpieTaRtgTufoxj6kLOF1LquEBXzAIAMKaKS1a0fD3RpuxeJoEvOm8tDEYRiddTlIFHhY
NQc6ALzxm3FM+scafUvrxMV+an3zI1G+XjvfUenJD1Y1nZd5nXQiUmUK6dHYx27mcNoKQjSIrRnS
WbFBL1OIckH1nGkFPWecH3HiiS07CoYsp/BLbPv1SjaFPoJYXMRgUbaLMPqegZF5j4kPGM2b2JUV
kbOvQrS5HRRZeJuclVipwc9R1wwaH88s/M+H2lnyjwm/CcZmPZZxuS6j4MB6+hoPC/IuUVjrGkxr
LgepT8lso5cQDmzPc0ou1R2ZMC/weKoLrzZlkyn+DNAV92ExHFWeIWyALlHThDWWcD+WIbxLxRs+
u+aJbqGNcBbeuJPhFGq9PZ21EFCHeZGY/NZOSUSgVec0djummaFZuQPxLNA46l2TzjdXjEBCpGK/
Ew9bA5j7LlVgUYZ8eKxaIiHRS01w3IMvZp0ZH8qeiMkCImhfLEmwk3JfGqHoS8IThCqTey9jwexA
5xBq9fJvAx8ri8PwPGcIz0GL2XfmaEQ30lR8elf7AHE9FAWQ+OvWs9aOU7FDNxJyykHa2PSAL0mm
nIvBtlAZwynj1T9NiuACI07mDdmRRGx02gFAUJzLEesiQT6P9ex8dwiNPCUjB4Gky0AQ1cg/wqjs
P89vAOP+qjBIv41F8K0fqO2MbkuMCnQafGcYaYhTa9qct2qIgg1bcrorQ5ivDUxxh2hwS3qm0jyC
nbVXk7TXTWf0x1SB7HE8aF4N4M6VcEJGd2oY57www5Vj9dFTC9IV2KVHwlRlPhK+2W/+/jvlPuVj
cM0cDmEK8/1K2s5HIFyEZJKxmlrZsIOvAb89dzZahTN3jw0+iQX9joBoNv5xUV4XwCGc3h0UV++p
Q46HVqyTX7m4tVHobNc31XBohaB25In6xItvPALv/uqqxngdiO+gClp69BFLRmqQ3KURE7tVlOnn
akzDDXkXyZnkX/HRDz47kTNxyMhIgsSz9DAYHBwAxBR75a0aevQXhoK9tYhvOIQUsmTVeM+T7U/3
bd19K0vE11GQBI9hXWzYqIpvROw+dZwEl/Viujp57YBVl9OuXejoCaKXbSPdZdqyCcFeTjn0t7+n
HSUAI6Svb46+PmqbYBs2i7AXRv8JxBm6q65hX6kRkEwSon8EdGGN7M4/1FnbXbGLbjozvPQ9EyMp
Wh/4coRQBNVJcYS998mzCpvsk8QLf+ZLrXrCPkYigl6AY5ubOB2KC+ZgyIF7s3Q+5+DF6FlH5WNt
LscTCdw5BBeUu1Vy6EKkOWX5GgJx/zBID7BJ36EpTI3sYMQRHZLAMdZhGz4HvbfJlQVzG1ocdP5d
xk6TORScRpa+1QnYoiyO9IGn+ZF/Yh87StXCLWbqFiQLFalY+64X7R03htI6BtMWWvED5ErYRiUp
Clmg5UND1fous0msmhTjpG06sXayQl3YVJWP7Zi8+kXGAGtqMM2ocA60IuFGEAQbUljYgeR1L233
SQQZeaBp5G65vuhsYlxzNFfDjX0RLIhOQEKoxpa85cXpz45JX9QziB+N0mY6205WX2DDRbtUF/Fz
1XPOTdrE/YuAkhW9vPnoTFBnzN578/1uxlMWpLs2hRAhOYvdDWZL7qdZJTczcj97FQu+Smf3Oc1d
VtwB+DNGHHfOwJizLSIG1m43eHhztxhfRay+uNMcPwkXmHhX+9H2xz+X8I8gkVrPg0Q67vn9Dhu/
ddTxWDzmPm5ze8yiv5qmua+w976EDkcH0wAQ6Y5mDwLO+/7jPyAt6AW5/A4Gm/tETh2JPHbv3ReI
0Q59UfnHkTD5a4aUYgtdfXoODZBMZD+Ff4mm3+ZjbX3tmBVHJbbGJEDijFFKwVdZf9lojFatOUJD
M/g+XHl404Sr7K2ykl93oA/LvYrH8AJJj9ANtKnHcm7fqOZHn0c2I9vMbSi3lrQ45qyhgggCKRHm
a+RHYpMCZTkbXWs+sKmHrBUG5DoU6S7smcCyDqJ9Xpb+3jAIvDBnK3wq2PtRAJHqrzH2adc65qfQ
A2/r26Sm59Hs3+Uu+J4k/2RVlX7R1bDke/f9q91ZTwJawleF/g+AKHCvgMnFHTwwKQnu7rxsr0TZ
2KQ6R9eAzHVQ8iHCvxx4K2Mh+yK89m2mTD9WffJQ0S3GX0/UkZl26pUTQl6Fbx7IyW065hbVvtm8
Bnn7EPXyKU7s7GMZV+3JVZpXdPlx9AxGyCDavVkBb0/8WzkL8SDcmyVr8fcPblLInfTGblNkk3y2
005uZwUktOiKfZLK5kM/20+arBYOq15/NqyvVdvZlIp6/8SNKmGmJXKbCVlgiPTb+6pplgaja/6l
hh2H63Y1VE58KX2mb9XVt3homjvDyQj2Hgy89SRGEaHd/g9HZ7YcJ7JF0S8igiEZ8rWAmqRSabbk
F0KW3MyQyQxf36v84oj2dfeVpYI8efbea19EMjCGTeWxufFmUxK4XF/99jZdAS5q04Pv5gOgJY/y
q94e9pBQETa0lzwq1ehjYs05ljOjD4s2lWdwj9l5QXwjD8sLXtVrhlNGM0ZnRIzd+VBwb37Drh2N
s2JaR8k6KHdwPhfNoYq2derpiYH5MC+wXxOatM3MJZUZONVlDOYitmx16SsFFKoa1hAc1fTGFrsm
xtyZ7yx9PC6OjfPODd3NGv4TQy0O/0ox0iXzIis3nIO89Q9OQFpoKmSPtGz2+InnySvU/OUHXChN
v63OWZXolyWrv8yxXS4UWlDeNLmUNA/4OKhyWl+LnMHWonQI6IbYyMrBr8NEMZ7mhDnVsgNjT4+z
uHIpc6/0BfjHgKYNRlvrUG5iiFvSI4Krm+wC88gUbMTmymDilKkZ+8305uRaHNviNnUniXz1DRzv
i/EF1Xvmp+2Y73MB+y3YogUA/0lUqr+i2y077JwgjMrgznKT4mLwZZ19azlD7NiOlVlnZGrW+bkr
vuAweCfGbJ4/KthYGz2k5aAudUcrk0mD571jTRbkf9M9rpbGgDLYLrwAKuCtfAa4tNoxVaqCUaGH
EEUp175f9HakC/wPC4vqzh2FClFdzKhrjKteB3kHF9M5/3OFAiLgMKglFabUvAVEILD7wuvHOflc
bTbu/UBf/9m0qsR9QYGVaL1JdWW/SWUjeYjIpdAbgNl2MC2sZv+oPdJ6TpN6vgdz43LBlqCLc3sm
LeQAjtJ1XVxIWBwCsHwFuua5GnIzBwxFxQAIZZk/dYT/3lZkD6V51roKVQ8DAJXCm+nvBOY+UtHa
OhRApn8tyjgOrkaUcpozebSfVq509QWRG9Bl3C8joGrFnrGVI5wYFojl4qz3vaO90IfcQsNN/dmX
JdeLvWYKu9OAZPYjRKJhcNRHvw2gr6er2RYe13lmbK9bZ641Ba1ng+089MV2zQ3lPi2WrE7+5r5i
1X8yp7I7Sse6eMrxXqYbnl2Z+nNMOiseiLueqRnm3jEkqF4Q/0milcBLkuI/l8bUvPLGdwIh143j
5rae16+ibUai/L53ufWHnzI+EEerL5IHA19R6NEzIzUCAp5hD4iXJPFXIsETgmxi5X5TA14CASuL
yMY4ve9odEEsyFh2pn1514mWY9Dy3iSKIAscI6ppLbuvkU+irnApVP5NrZf+A8stIGBN441jL13E
XxzjH25Kz9mKO7/uHqYApaetvH6fpb1kuCel9u+XCbF0W/qEKgUeXwxGuNdZYZ2qVrsXIJm7Dc7M
+t46pY/Vlh2mgGOZZTT4djpFy709Un1CQ6mlJRXOaxU8FKbKd8FBkMKnI5B+4mBDDBk2dwGr7JKk
U+iqfe+srzQmhTO20l9Kr+NFj91LvmaPg/b6R1bACn/chEjlpfZbkMCmlZxx88AHtkRGrRxLxS2i
0SaHF0faw+vgknEMcg94bz+Bd4OuEKTlL7ufqzeNg3ynjHk+aYfLhLG8mV3jvLl2T7HwFNzPfNTN
1HSeVFMys+uhP9X8vUiplI5OI5EtLihcYHKJR/dQx+sLni3+SJqil4elxxPvyfxap8Hy3K3vUnUw
OCqPV5wEQd2vS/LK8vglKOvutCUbyoKwP3vsytXqWi+mmxK08WrYGFAV7tzMd8MykFCDq9U6T1XN
xyso3+qJ50KwKwCA76zhQqaYMBfdCLT7zAfYCG+u6A9yVQlGLVvel1Zf0kbhrntJCdnWQrhey/XZ
mMrit5EAgiWy0t+B1bkMbBuB8k6yvEvnurprap2eUm8od/Vz2/vua208BJiszm5uwPJu1TKH8AWp
jPH0naz9/GLz6kbWArkpqPkhHLTh3DcQlL3Wektnlnyd1aFDLS+JmTowTy4At8fPdeuYPYLVPRZM
rffZPGJ2aCAN8TKBjZCM44WTGASuomo6LBdRHBpUvD39Ls3Jw4qJy74+o/+0d23wMs0sFMa7wl7W
c5rA1c0pHCNqSu6gvSELFfuV6zpBRi9TW7+zUGBC8PMTXRW3uNqfFczmH5ge1ME52wdpcnUyRWDd
0UwFQnFdk1vWobsGF2e2/hgGlVY5JpgzAG7zAZ/B3gZaum6GfcCmg7A/kk9xZnuIS8d9mnhH7jNP
/L6R7/693fPRdABE0P96A/noRnWn1MTdDi3+YUyXe1COwbPf0f+A0J0jkCVNJDpO1rqr5RO2YniB
iTkdkvavZq/3yLhFSWBC82COF5uqmYNSAkxclcj9kNAIXLawtmFgfxSOWz8tKeksikefwLlG2hup
/xOhNXk8a02OF7vxeCVXX7CokrGynoUBGn8J/O3Fsf13olYH7irr43irWLVF4IW8SNfzWNHMQtFk
QdnXHOyU0HXIpPOgGdL++EX2dyBBG3rQ3mLateT13y96kSdbytgjlzDT3w04XKUHa0mmqwVv46YL
dU9teumTzXiSMAnO9dL9XbCkxW2RSMyglBpt/q05QVWnMR2+UkapyOH7inKS3Mq6ZdhXiBFVyfJo
kPrMqCTqGwM7eDWq0tnJGxGw3yCcGDfrdRqPK9eBNcMiO1hvZVG/QuymiHZBCPETddGDknRKMrOn
yfpAwK5iBBXnxF1+iuSpG+C5s438LfskLnL9oG/D5yB/TeBA8JF3Szh69ecwPG4zTSKaK0Sn2AeW
U45TDmYhAhS+iaUN06b7oREFWXjqId73bPg9i2tmQz8GemZ79TYV4zroOLQoA0Cw26VVNsZ8O2ck
PDZL/vJSsDG5q/tKXFlnwlb+KUZuOOboT2FqGp+shIuDlfKmrdz5JXH6X8KjcY4FWpwQ3+VYKV4x
wMb11M5skTfKTGtgeen4OvdeE1f97S0jeGaont8V/nhi8dOFfAiI0ucb75fhjQHL28mxxl1EcGIv
MT65DbtqUd/YevXEEhjlJadxwuezZ/AB3Lt4DrC8XMQw4oKgNDHNYUfmLSpnU2antfd/mpICk7m9
av1ar0ODptLSNLfcmYt1b/MJkmUXD5sMy5x66qatTOwn4mEbCjrCpoRkP0DmeiPMEQBnn07Tsj0z
M06RXL+h5o9RPjR/xqChGcTKmRGKXB18Vt5I3TKmud4DIaO/6onZE8cxkfs6vn0DKWeygUsO2BRS
ysNyL8rpUybMiPduO1VizO6XdnSjeftlZvbJs8GgbFYBaT6ixYTlpN+TPrBehoBxpMFXOlRBSIbP
P2dtnXE9w8nZUD+6cwuqvGdLjEd7aLCYGH9N9C+6LoqePYEOM27TYO6s7Oib1bs1ti9mB6+0s2mU
rGwqeOe26fdVW0eDGGk8w7ni8X/VbljXKvqzKmcOwgpbO285vwUJ21yGtHma4dlF46L+LvW0hT4b
jp3VsJkg3SRphlEsvqh/yp/S2XzaKHk/GTcMTE8pdkZ8jNEmeJEB5DD5Oae0raO5sZHysqc+XQ94
YDdOy/R7KjHSdCttb/Jgz7wCta7Owm6cXZ1YF1PI37c8TpqmZ5ZCdMHaXrCjAut5LJENKrDZ3KzP
vXNHb2Mdj5p+H6Cr4KCX7Fo1/cK0OP6pidOCMw2yI2HD1OfKMXjiSenkGWYcQf7AYxRzPfNQb1Qb
sXOiX5McgCesaJvbEvx2ienJAXGzgLpe7IeGpQl6mTgZSfZ7Car/RONQnowlvamIe7JS7qKWu6Mp
C3Ji3nJW3d4oAYKAjMbCvGpqtjwMvhZBxmZZHvyqiKkDyONsmsAI5tV/WZD4YT6MP34pJoZ7Bv56
Mumg9bOw61NU6QqmCBQIqn/oDs+p1Ii2EV0i/2+e6DDPJsY7UhYs09PhG6xW5PejuVPdyL9v6XDy
VNybzidjMCtMkk6hnZr/mZYssRHDqJzdR7XSvy6n7VqByaVIMPgQqSTGYOkf12atVrQzoqWuD6lN
4GwmgRjV9PvtvImeixUKlqRssa+/edKo9KGKNdSmAflp+IuKjdoepAsg0f7Ty2kKozjiA3znE3bZ
SzYhSmeL8GIBhno3IIXGPIm3nwMgBqhj1nKro89Ok7qdRon6GZwvtgCXtkw29hMB3Yj+m6bIY+e0
65PWa486v+9GM8MiseA5o7wwX4ZrUo7vDb2kkCnqqIIrQ9vVX1ehD1G/5ZvkOYLuwQ+ST8MN7inn
G+gz5sdLNfx9n+YAz7EexuRiHDQ2j92sNEMFrnKQnY5t0NfQnu2NAZ+L9n9aKH32+bTxCqFEsWuK
+1VwRmTUxIajXN5pkf2pVU63b7rEI7X3VNw6nzVDRpxW4y+Y6B50LBhTnf2fDR0/WlI/jf3kzvVx
Fn54bvtJolXvq3z5IynAm9oK0+wEnr4yqJjvJbekXnHw++WuZD7iR7w0MSovX0d7KHMoHpuMNfZb
okbEYAAulkaDVReB4V70f8iACTZCx9SVH31GcTnLeiY6inF3jvpsdTEf6snnNXTjGS/bDlwIkoKJ
JiIH/kKFOAz5bEbmghV3MUlJS4umDf1gmeSK5MLrlpFSOhCDu2Gm+a23D2YRPA1F8Lb2Aw4BkT+n
Mx962/WxTRk/SrVHdrZIsQXdLwXatDmxLO22u622vqYCZUWU9d65pUjKppURlRNH79wS1kJBDWo0
Ma2Dv4TnLyw4D+IWhBBOKmMntw7+WFADbr9xw3XCinKCjXVtnYCS57t2nDs3tAXMtcXGlWKsFGnz
ugMfPyJfBnyzR5NbdEOGaug3BGEHq+rzyM0nutm3YZrOQL2Gct3nXPoxtFUnBQolrNBLL9rLbjC/
DlhtYrEAmKJGc2cMFgsSrUMjXMY9bV49mvUs7tE85tLqzJu7tYzrMmBGgprKjZIuiKq/OnyMyTaG
7XJ7e1u3Eo8sxQRMeDk0zCfLg+eNtQtA9IRXQfrI1lvyn0m6d4Z5sc9rShdGGoSTbiarHpjVHqAc
M/OlI4NKFVLjMNTavKCphM2s/jTmpnmUJi/NhFfwbhw4cDMtfmRRVNHa8h6WWt71voeHNjduVKSX
BDltTdu7RYLExhD2TVl6Ertl8o45TYRaY+FYB1CEqYBnMxDbz7etArmZ11Gvv1ZZ02Vm19++b/Me
rmFH2+YFRmPQlXTS1uX9ZNGzM4zufIQzih+Y3ullcS4IVG8ShlpctMVPs2Qfc7P5955Nu4SxYWnQ
LVFNspxCLDcvwX/S1P25ZNSP2x54dc7OEo2zsPa1iYAMSMIMx7wDFZjDQOmt6sD3LNiN4Inb5Drk
bZTYxnGT/bGSiK6WnfxZ//2ukCLabJKD+Dza8ZVZB9T6kD/bFjuwGuyhkzrntlT0huHmXpi/rGlw
CQAaYW0M8J9rrO4NIqOwHv2UWSsLep5Ok86Epg1exYwXnPdZ3gVV2Od1F/ualtIyYXCuxygDQckC
H1jutEyviznmBy0erM4AtdpzACyqPAlij1GClnoaYJYi+6tj0RVeODTL/cQ+L8xFpXcJwYJbeVEP
AGXABWOBg/Tt2At6HAJLXyIj3nXzBhs013/z1TxagRuwb3raghVk35KYjxCHcb+px3KhiGzkYK8a
fZY5ca8k99nbW1j06zEewR/t8CoTAABT2m30HQjAAOMkUP/xTu3IKuNt4cc8VGdQ71tY8XHF9ZtR
AKIHCuo3MjNmL7GVD3dAqI0PMI7dJh6CJljAh2vsijZscYeSZUYJnFdBvd6NHTf5fjnxjRcJ9Y+m
C67AbXKEN0Cjg59/GHN3HQqhjuDieVxfKnohY4pOFTQj1vlqzQ7OIDegmsSKrKD9KVfl4WTbT3n5
Tm99xCJ6jv3Mfmywwp1Hwz5ZK6jDwfU+NmGP8Wyi+I598WUCd8bkjWpkV+LL9zl2QKOkSCDBYz+8
b9vGLZ/PQoumxUrxCIphN9T1B8W9j7iyXvFqPVmDrplW/xnRyiBeJlR/uBzvxWA/42QiGT6RnNEV
pKwh7an6pJoCsj2vp2GcYAZ+bzkLO2WvXGyDOlQSxqiRrtd6xUuR2bC3SKvGAxXdMExPOW2N2N7K
JnQD8VRb/VstxTWzO1jZqz8e6Ehcsi86ROAH1os48CI/LXVfhp+BEMaJgxA2iyr94+rJiDXUId0c
ecgINIc4s8CDP1rdjSec4xKa4AHvam/dHhoqHtFnXW/NIkOPzaUZnbi2m9fU+3ZYCZ275VZ9rDV7
RC6mjtJXMrnY4JqrkNlfLTqMMtwJZpdMjmpfiP6cRa+O/aQpSCRPEWfb/DslnbH6CwbltX+RI9Uf
QIEJ4msfk1h5WL3gCFnu1cKTG4nafe187Jg1ktRoEAIOKMXSHisbz8aetUCRd3h7d3r+jYVvj3sX
OHibwQ593ND+mTudS32geTaNxir/VfsDZ0VWTsjlARffhNDu6iTOgerLp8wvX03OgXBjaVKXWU03
xIqDkDlgpYFwJ6yFUabhvCtvtNC+o4He5jhuYGs2snmgjv3dFqQf3LaNkBi3nWPTfDW4mBs3GcR0
ZNKehqzywmKVZw+fZJA/mcZ8h4ru8/xk265+bNLKfAz4iCpf3oD7+lLCYDv1zZWd8vum9H1htN+D
8EWc2NvzIOoXNnyUTFUyPRRiA2nUct3F8BonfvLS+rFDoHdHtckHo8Fr0mLe7BU8bK87B7VqAcU/
cSiunGf4orrmIi3mnb5iSattYJutuz2RfTpCsmojnzRk5rfjA/fK0aFc9KR4khvAF9Famwc1eIpu
Op4UGJ4cvsnXzLTGdeCzR3rgjq59LJyAIZQOCqgFFQdscS8Rmo5ocuyblbVLdS6jlunoXt97lbkT
ukpenGnTzyUMZwNklNmY8yeWfEXXeog0Ld83WO0FRYnDoiVeJC7kFEq+lwSOa4uyFcAVkDN4SbtJ
Kfbjcmuf3Zp9Pl2DFM4NRK6zzVOjqwpyauDj6U9F1IOF2/uWUYXUxoWpw4CLewEre4+UtJrffc4q
pBtYfWO9TxwEzGxZjs0s7Yd16cZT4aY/SaPeiamDmYbxw86Eu0Z5K3TatsiVHp9OcyNthy1xE51z
MHP1Esj6l25aIyYqUO3cqWMrYFlQoOEymOVFTzR51f8MHQCa1XqpWJvxbpc7b04eazRkpzJXKma4
LM2wUuGSBEYkkxpGqTLvQSrU4WTb/BZdhqYHhzyryVybI25+fuptZ8nr0MiSGtUACc5mbYkXWKym
Qyqn+8i6at0ZDodGv7hl3EalptuyzylJzMS4UHyyvz0b90stH2U5nSw87LE1yiOODCpBJqpEcloE
ZF5ErS2o65wZCkwVtv3ATS4hEJba+Jokk5czLFSvczqHTcAC5FbXglQCB2WmbPRB8JZtTYOZameP
dCi4s63CpjG83VYwsmNBamlerk5GylPaHpLbbRgmAYx0N3ifUo+VV0Jns9ij4wK/bc46G57Jt9mP
A1bZshjGXTU292BnietT1EBHElH5LD9sRW5GyVqV6E5GbBnbuR15oMwyYLucJf3Op4fRS/zHHI4r
1i6cRPhY4DVBx6AP2MGJ2uQxvXPLwMV+RvwA/Jw5ceu3sBKYH8sFm6Sqfg0Vc4ndDXhpvf7g0Eo/
MpxwtNpp3MzezgTRjVO5/CzJWjJ0W4cxaSgxT1jM+P6wH0vSd05y26nNmlbSNvhYcP91Zn5d2ZlN
jJfRtnAfkQKJMbdK7lV8FvJHoGxPSHbqG6Nuuut1n8Jtdu+H0WFb4zkvqXkLlGcOLt+CQacyDy0a
I0s4H+/TsHJ7wYEhHQqcjRe2WTW7Jv8de4QRrnl1L0xeAX1mruGYUFKi54KixLbclxkjdt69eo7e
TlM1TSFu5ENtkkep669ZoOjhi4tdTQ7SXyU4fc/FWoNe2+I7fKf95rzppriuXv5Zu/zAhLdFmgsw
4EfFvG7e01h1I2RjVjBHbBgj7oygfTM9sljs3MVJ0e7KlSY7Cno5L6Yvd6W/dZdxuhQj1pSiR4JJ
gxVapvNoCDM7qXZ44viC6C4YleyRZ9vBLTu5n/CJjXio5zDIMDoI+WehVil0ILeyj+XCQUfETvBp
iElGUItjLznLAJXF7rDhHvilV1jbQMPOOsUKPWITAgH2u0zJkZaKdywy0Qr58TCoHK9a1zwoBhBc
q2CfgGqHTtHaYS3o4eGkaarg3CuVM0fzzHjImhhqHpeSCosMN81GcZw1Vj4wQnXxlXoiq8gAEjDZ
A1brh+kxXfsPyo9DK+f+XNLP3W6PzXOgA3EFnGVgo+FlYOLs2yiE4hOKV9CciUYi4vP3vEVU8cMZ
o/o1WtYfx9+mM93oOyfI1Z6m2pbngXeT5QGgoUDyy9JfwACTk5nM3+3aPMDMgt+9PvpVD6Gnqt8L
Snd2kwRjjo9txz09C3Hli/3ETKpl8xR0Y87GPFPnaXlnecwOozBjFkXGzlm4aJnythxSK7NbAzae
bUfoOO1L12x2uFQbwcdRn5OVlu55ze9TlbunajP2DskQetyM7y39Z4MA2UwygboSpkaa/YiaEk7o
cxqTko3tKN4yq53v2iopI95vP1Wzm1p5luM67SD90VV8sVoI3YrkHE+8BpYeSKRC1uWlISJ2SWKH
OPzslsrjzX4ekzqgPVn20SSOriGOjQNIys8bniC/w6Q0kJwjeMWE6IyUJHn3ONfYdHR4sNSEz64O
eK38Q+kUowoxV+1xizykyIL3k8kVXdF54aC7yV6exsJ+9UsV+wbQaz+r83vLMr4YPFhTaDHcb2P9
im7CGoKptTJZkGslYb5w1oFGey/H/kuz9tr6OdtJChfRVrpft7eVN2K7gbKr4m7Ub7ZFXZEc+HLA
ihxsBuN921OTxFXiAnZCH2DsF9GYjw/4KVyqMYsynAHOts2axlpQPZqsLitlj+X/tqVonnVEa8pP
vsx3W9YHPMuhm6M1jl2fUHdbPLDjqs8rweagcD56s2nvK8vdWxbKXUm3Lec9qA3c5l1ND4rwf1Xr
KzqUPjoL5eb6BWshN3/2LiZFTOugC06d+rtpmqNOGFt7ooFN0pVsCHLQ85V1LZZFoOIRrS1t9Dw2
2I9T89NBpYLIxvOJ4/h7yalsQvWr1HQt9/DoXaL/RRb5gqliEX5orvKtBjWytzPd4cWnIXU2brCz
gItRkoXAinNs0eD4a9OktpFe8sb0rnWGNbhfOz/U5fyNlbBDSQ3uS6mfubqN+AhO3TTPd6le0XZZ
uy1p8se0i4Glwsrnkmv1wkFLn9V/rFOJvw2UrpEgaFEw2se2atpwKJf/kBhpf1rTvwV2JMNFQrT0
FCBGTvj4KILfyIoKc+Dluv6pc4pUt43QX7I+c/Mg140MybruN3oYkt9iXmyRENdgA67b04Ab61bY
cMia9LTMmhUfgUbIdqRYjjARcv6Zn0EFwmhvca/iY2b+xpUoDtjl192qzqWlPrHFUCKbZPE0ctR6
mDZ4D29HCKHE9dYF3j0i7AjR4mIN01HY/sXDE7ajGIvspIVUrmlQziYbHNvS/NfVzM0tyzKJRWkH
hjgL/YBDe16s/rjUQaSt6itHb1dIBkx3HNg2OONDIudtD0tuwQPLWntHeqEOXZ8QH35r0iltebwt
GWVdUhBbWms8swkztvSRkP2Hx4bnZNrmm+mqmLIEltjktnzS5tFNHD8YifXpV3824ZUXi77UKJ1/
fAauqHrjBgirF0vLTuQ2F2Z3yUJYiicr5x7L6PM3WNFpaj7llJEkHCtiPs6D3xzTdqQoqFcR5a5V
aBsV5waMv3hxBpuKByrtOrf5m4ohOKvKurNrzFi9y1Itd47iGc4t7TeV8W0vU+SYBhvHxXrBPPsN
aGc4bnDAe586Q3zFzFf92LBrH1FiK5VROWR+zYgYS8DurJBjiZdYHAiR9hH5zITUBR1tefm77lEf
yirgx9saf/DksFW8/ZbauCA6U/qrMljUaWXggpftxl95PS6KUB/RypSgBn+0M0bvOk/nssfo7Nvt
fGQBSJEP9SSmxZWpZrI75iWw7vx2o1JuH6feE41v+blZEf5vEln1wwqwJzljIniwKCX4GfNpBqCx
NfjKPVaXHVcVnUznFR8MR0/IF1I4rBAMfMkTvtppyX+J1mI3OPJ1eAa4gqJ5MhJ0tazPqLKcFC+J
iYoHXcsXg70Iw9YN9K7vO7HUBxhqqNSWG6eUvXuDTGlqxnhP8f0hHXEyr4F/j2n8Hitjhv/T+C5Y
pBzdYbm6BvuvxOtPZtVjSGKKyQAksP+ZP3jWtgP1lJzt8xU0L86UarUPOP7f9C+fVxT28Y1OJSWO
hOjcuFta/yBnjhALFZ9jlgQBJLeIcR//u9pDCQLV8jS7msmZkG38DnSUq/oKhAW8FtcqDjzxdIsc
B3P1ZxoBfnk3UyMfi9ZxR4o6uR0T/mVZ19rRlJLVKI+SgAY5kBas9yq8G/yFSiob39GkheAK5XPS
pBvSEGDCSs/IVRlcPhyd9tBSr5l2iJ33mCOPW0ZxJiBHLzQntHlRQYatqhdHqg1f+Po8blm9T7YH
a1B/aTbDrt6npw73mSFuI7QNx0yqcCjKr2p0kK7N6mxCh4iteeJBp2UEPLXYm5pGnm3+QH4Lty6T
0eLyywYerhHEzhOvpM91yhwuhwP4fu9ECPFv5be0Z5P+4hl5la33YVLbqEaOlsLP0sidR16HaX+U
nejjUfUul5HuaZ57wrPOYnNjpumWixRvHQOeHoHc3VbxXwuA31Bmk951tETvmr754cPCXFpafwob
e02rIV+Jc5YNERPSGA6kiW90nXpHtoOhV2HO4Q9WYbWKiGqObZ8WlGshZJBaK+eoMmnfqXQIWzBy
l0MnM1L3Tv9BgOyryY2zSEeE9hHvOZmPseW2i9TjdxkQZh8lRQ7pi15rFa26eqdUZI0ylkiCQT+0
EiOF9AnBH5HQn8lFOQapSNAgNMI4gH6MIGRjzI0XrOMGwwJPJBTDWX0k2jr5Xqu4/gpm3n48mO46
Q//wrmIwWWbxvKbYh0wngVfI2pWg9/AF9pAyUIue0dS/TeaQdHVQx41B9uicjIo3YlD+CXTX7Hyj
niLR0zGa2wD7KLgk/GTFuK6ZdSoGyvzmt+mmA0GJP5nlcXQPi3mnbnzEFRfxMOfmwd22IWo3Moi0
i/Y4Vdx5ZwMtYcTH0BpsBHMCXufHwhobNLPvgktLWvHHFemjnVe7xtFWKjn2aRGPxAI5g/JHMBn1
cQ7UXZEADWsYkLnX8u5HurW9Vyny5D5FK5G+WYe6BxeSq3XdzcMNYOUy9NjLHJzoQrPIGWDeviEC
jPzse9l37zPVWqr5mU3MnLMwv8aa3jDW6SFtN/nJwt9QrsGjFQTfJTMKdOxXsBY4FrpchLCS7oUe
+z1v9xvArChIDOzw5PBddqY3INSrW90VzvTUD3Uk5qF9YLc7hSJNtthxsmuWHtbJi9DCviqNRbUu
VcbBgGjEa8raIQPQpFxMI+68+RN/hHNoVHt7SfvP24Jes3XqrjPZxupeVFFrIloHFBdTpsH2Jw1Z
yJABJ9l/3418YalRXMkM4KooVxlVJIwr/M3ARpZ032mMit0SsHMm+4EHLDvICmZyzv08FwgLbTWc
OtpWyeI6X6Ucu6iZi7eELyGsZqMJGfPehpF155qvT8EkiOx3SViv9WM1TuuTSF1SO5zYoemwGs1p
Yei8mbeeUz85gez3Xor/zOGLbof5AdEc1Iiwbi14yo/x6Lx5twT7arAVNw1CmqL4Asn1p5H20Rf5
LyM1QQzPztmygt8aMhT4E3XkYn7oWxWcLd9QrBVXKxyI3/NtPbWj956XNDculgl5ekbh1Kp6ouLD
jYSGlFm46PLbEGsgKaoKUADputlN+I4JKH626CcRiQ8apVaW9bX9xv/sQgUEz2G23tfEej7soe3Z
HpxWz1sP3BLfRA56gsrMO9xU6LMsBsLBIhCXjp4IIRC9tHL4lVjixXfSAnIookALJoB6LA58UnJg
uTCrD3P7O1Hpf/VASDTfnkEbU/OTMYHPVRLLnq6vobQxn4Aawkf7zS4aS2aVkaktjWkHgnUNnbXu
I//qJBhbgpXuDJvkJT+bLVmi1jHT45yKo9+jB2/je4vjigUHFplkdMvI3SARj3Rc4gTvIrIEfhaI
oy79B7/gIMXylSE/0e7HFokppqQQsaNeHlXYe50qHZM6DSyMbmi8UQ0nIRSa0TBH6GL2oOu6IWoZ
cAFMLHtno2+imaH7bHmT7YGEIDWqOppy7jMToc1LXrPscMEkYElxz5Psf1ibU4FUsllqy1d33fSB
YVrcl+61c2Qdmp7Du85NdKTgoxi5/VoMiyRTvgzYQQgzZEb7ms7ID8EMaq0hAUVo76u3csqLsDHm
iQE+s/u1eimM2YCbTpv9QFW+TpJtTWl7T0EtTPo0m2/XHrtjptgQVfi94G9kmnVW3k8+lYLboRuw
a42bbYU+63dgN8SMby2w7JHw9KhmOQqutwkYEdEAX8sr/bcO1IOTmr+3gLOyccu7JIWO79os6JPs
X5TzYbCE5itd2TPic18NcUm79BIkRR1ZIzjp8V9P9MTdffW4z3NonQsNn1J2/3N0ZsuRIlkQ/SLM
INhfk9wzpdS+vWBqSQUEexCsXz+HmYc2m+6yqlImxOLX/fjRGKzhnIoY38D/O+nGp2ZR40n0rMXU
oEbj5PNo1fZTh0WGmQgRjOCpTGmigr0MtE5QUk0fKQ13hJOnkZhso6Z70sDXvKPet2z6EyhsoF/O
VdoedkCG2chY4fCrVhvOPODipIh5D0DyYQgGeAf2tM8N7Ept2kTBaMy8AelvD82qLt1TnMt412dp
sB+57TOw5GYRZNMu5NxOdxf1FLfSaH5DL5s3XeIbjNFI3xdGAD2HCTYzJrQPMj5RDF+NYARCGTjy
nZ4/IDhwoWhLApKl9e7IU6l9KlDd8NhzGCIlMH05WBy8DPwWgAEG7tM+aOR/ZLrua2/m16//AIJ5
ldD/ka48uS298ML2W/cABSq9mi+yibtl8pGFFluONNtDARUy8ptXeF1TZHFF3glUcsWiC230FkIG
hFvEh1ng6QLvuWmgJWyxCqY7J0+3xIirPTjxB4dnEEIgBp7gvYJ/7E4Ns+URZxdJsqFlGO/SNzL6
hsMSxTgq45BVEedHZYaoE0DaqlLQKCLgBMz82ypNwbuiHz28mmlvPgdLyBM5I+xX7zjAvWgGk1Na
51rLv8laFMOm5K0wsjfD4tzkx+1ysRgXb+gQ9Pdh3Yd7o+5+l8G5qWx68dvJAGyXflZrrWirlo3n
DDUHkYXH0MRMFMBZo9Iw/K9pOHG1lDhsWsnpnrXIOg2qAQ4CuJyYoElgzNhUK+Wjb6ePcurqnWsB
22EN2o8FZqclewOFy3nKJIyVSfgK5kKTOzg8okdRASsNFYlkfDb+86W9Z75XbXESy12FDQellG2y
yp6nPvwIAuOjLdsHj86zrSs7+vOc4a9x9IsipRDk4jnFmbydPOdhED2etzrjelF1EgQz/88O5G5E
q2G81B0VDL2otEmHF0kBfkslL6yx9Ubn65mk8cQ24eUzFUUKE08QzW4ViC8Os8PMz5QNOADTov51
nlWGSQXIZbz5cWlHYNjUbZ0QopWXcqYNxa6u0hvmmMdhxaAZ4Ac3FqJzZAeF/VTg8F9Yhrd6gV7W
DAaXUkVAtgqwV5mjx9h9uiQmF6RYyw+qXxlimRQU2Qg52pn3TAmDLRvJs1HKWylXl1deYfdMPugI
fOKyxAsrquKEj/Ixb3GckseLeEwLNCEttnNW8t3shnqooLKb30mL3bXDFoCoZtz4i/wYzfLjwTOQ
fvAwBdMnlkNGUcymrFG4XGfR2BqFgQZrN5PmVNyaads3uDi0JbkkIEx4/dVyV9Uq7nqCCNqlkztO
NrEyP+NVrK3i+t7IuPb1GC2PvfYLhMcq2bQ9AzYcYI47dieDOyPpoIS/C5bRDn/QUPF2mySdicGK
lbdXELCO6tmbuBEx2w5Eye9DrW/d/1bIshGmz7fW2oDB47QQs9UvSpL+6+/csv4vFYJlyRi+A3MN
UtZakxC6c8y+uYDa3bc2R1czLD5VxqjSpT1eY8A6ZCK4prQ34n7tGSHRQojB6UzgZGHOtRiHJVwf
FYpLLbXi5iSpwEYPH51nrjxoMGcICmh2AU6yaqJEPicZRgYkKutk3s8PsZvicElJEM2ItHBpDDJm
wUJYtLxDvY7LhMF5/+A2JZXeCZc8R/m8ZS7VJIA8tjVGU0O5+CeYuLenynKgk0lOl2z0R7fiTQc1
eTdzOW4MZwVrkBdDszZeBq7SDZZWhiCkylkkI8Qf7OTz2aFrYuH90GRkqfwJ4JI3X/acBLt8wtiT
puk7aQ2+O5dkUMaMd1R1unfLIdl18kqVprP3MvvZT+Wy4Wt2xEvWqtcCwCkCJ7vkVPmAPYnnATug
rdU1kw1NHTrqAF5h79YfUABr11hIRqN++y1EusE+iKCjM2FpPsU4f4u0hJ80NqyrdHKGzfiX9Yxs
Cdj+FlzX4bbwhJh6Oqogf7Sn9sXWbfpI0QClI9TP0lnAc5XtVKxkBNnexMiX/9o+m7UKebVwxu9S
AIO7SmZRmPGZleGFQ7l+ISe6LZr8hbJ7dBAe0VgOLxwo+FZwkfnr7MvJKi6lsbPXzG0YL3P/SgRz
wzRErVbrw6FOEDtQVTxgrik5aQ9ARa85Lyar7uNbT0GiuGgGqKWyYZJkr9jydWjUCvOzJpLHJjjx
gL7o3oN0D0EMU9nGnS0q3PAwectLDvCJ1rFTMvi//BoO9njsPZ7TkZanzTLPCHcYwKPS7Q9UvZ6a
1vhrPNs9sJVob1yN4l81izaXLX+XlB2iXOd6gG6aR0eomyyynWQ6E7l49NfF/QzTnKf1WqxJkdCa
L2L2eGyKHm/NZDzyiX3n3rGLR4cnvKe4O8FoiPgd+8On2WYnH0NjG5dPYVgypk56upMfHY7QjDAG
SdgaR2M/9T85bpXeBjmwVCEWLj899oFN+4xdnoZQ4hW2MEiMF4Pw4b5EumYGxwdu4KXYAFySGGKH
aUfpEXEkCI8HSugJ8Q3ZLRHYBCGb9XnzptktThRyIVsum6WheS3ouM+lgVzo2cx/vMr4SUHY0P8B
CcYW6dov+6qSwUHabh5j2uIjt7sts5tTeuNsBlNXUeqyWCEXYhsBdg/2xRpW21FlLLgxTDx4LHFo
QuBkAUUaer3qkpXeh0vwmdj4P7MeIb3uwCtgh47JUuQPjrXCKXt3Y4j5bwS6sOFC9NDL08T8geG9
+Fp5y7vFk4/gnfCES+u+bUV2N8BbDuMCc2WiCIa5stqxQ2pmunDWxFc29J+NjVvBHfE/LOa9vZQ/
WRcTnijeKhvnT1HTL4G1IQo41DP80TvjpfZY7ZWvDKD8FDbmJDPZiZytqutLlox/UDfkYS6Lt5qL
owx45Qt7sraQdfXG7/MLmf4Rec5G1jBOucPPyIzWqpgMUZGFFjh2QPrhRrrfnMeyTW/MPTNCQPH8
5N91zSAyCQk+LtaTbv355HjGt+e59pY+FOAJTVXDk+gvvSQdhV8H0KLNMafkscFLsWtr3EmoxzfP
sD0iL91bwR13w9nf3GEcvSflllzDIX8Qtvtsl8YBNrFCaMWiMLY0gXTgmOkQ2xkxcIIBGyA1EJS8
SZqwlMHVNgd3jEj5EDNSrNGyS4fqW3pDLpM/wPLlzhKHfH/2ML4LZRR76rvbrZtaF1s8K8h1GyH9
eO8MAoOYtm+dWYOax5ooU71xQ9BiQqs9pXrGlqsUtowQhTF3ngzL4xbQ8G0vYg8xPWMqMhNIxoaX
rzJuSxNNa8AeMT3MEaE/51HMSBvD2E+as2cTAa0O1ei8avc/MTOYkcqEo1ngmWgIbXIeKRP0Rlo7
+o1VR6POk4jB3p6SyJLAYXBzZPGmY27QySqpjvGtM7ybaVPBXqF4hvozzuqMxPlyWwzZ7ZU0kJaC
YLpVBerBxEMS20tIazvYw7KxWDCneIuJ2KGAGRWqdtr7yTdeG9Mwr3Hm2cQNapRJsbUYK+oBF+0S
hDpKhuDFnzKsuQBAgh7SrVD+U4x7c1Mh+23V8BTMgTpQifmQ01FUJtW7L/vPzN/5mVtCBGo+fIQu
Qi3txltRYjk1DVQtWlC407UBfre4HfTLAYtJtsrXPteRYQ/ZmcmPO/MQutUuAbNsCQ+XJu2r+2V5
9FzM0otDWRXkyTkaQszUi4SIp7P1Kj76yRbEyhVbTUYYzUCCbMfvMZuIEORXgVtlI4Gy7029QBTx
xuNsB0QXNayO2un3FmBRZClyO0h+3GDJC5knP18qjOuV2DUKrasDnZIA7XJTWDmEw15nJTVnJ7kL
NDtRjri5WZiAXGoN4hE/XS8mGofd/ifzv5NJODebUumky56cEENUIdih68E5tY5r72Ia6vtgyA5k
iis8XCaO74NXaUwgNlGiOve3Yf/YN9nHgnBGAMJHTidDOXerA1V8FW0902s07Xss/kQj+hzxsCfv
ki3b0ifI1XBdTDqEnsXHFUl7kA97WPcKNGjyx4C2QvVgMjh3ZDv6fvk05vC6qK+spzoCO23gZF+t
lZ7hjZEDQNjYqELQ702kBYZmm0dmDhdwxKTDOnASXAWoRZsZFgpOsTZynppoi0e/AQI7lEc/x6g8
uio/58jQ2BabDdWuxAmsnzJ+xoBKbomQmXqqq6Tdz0VzmFdXatD6dKXk5V+XzW/G+Nwk2LuHhD+V
JYSAoMT3a7VQEsn5jY2+pAOzKvYtLwoHnzWUww3w8l5CC6StA913bUN18ycj45XrfT45UeEyDi1O
5MTx/K1YzfRq1bo9WEs64CcqXffSVVW9DYyRfjDwvXSccE2smGqN7XkWU7OzO/FP5euIeuUiMuqm
sS7lmWy4XGwQZ31WlI0/YldXGhzakCRfJNzwNUkc0uVSbWl2KgCeR0GON2OKudQUzT107+IusRYX
w98MPc9OjZPslvcgQBKYCb1TNB5HdrNsuE1m4JFo26gBaVtMmSLOkfsROR+I6bbL025vx6ulNjB1
ZMSIHpiqh71X9Y9l5/CmBzg65T1ZQ59Gde/arwibSoptPg7DafGNf01A8M2ekQR8QUC7Xk1ktry5
LIf/F968yeAaB7FpNYkUGMzKZk+hzFpb7+3QcNv7QnoH6PG4ZZOkjTwWmaBhBAOtsd6SaIORot33
ZjlPpnifCFN4K5ms5yQcFSkp3ZY0R2ak8DHhghMx3quO310YOZyfoH3ph+zBSRb5gSHlefKr9F/e
bKkKo50le5IxaycIvPESB8TrPM5BfQA9rnHbq8/sGhxV3ka9exA1OSW36sjaBPV4w61kRvA4p/8G
tlW3D5nZlcO9CI0m8gT6YivFh2+JgoQXBoZacqa3l9XO09rMXlTZI7MzSK6bNLukQdlH8Rh+5hnh
JLQhql7b9GQVLP1KPizWIjbAy16XPg+3QZYNrJ1MQgtcPvg43qsOW5eVKQLBFj+32z9JdAcOFfeu
R7IStpPele2uoYJlV3NVGLvOuiys641f9Nh8chkNiXkSNupYyaCLFBuGYKD+kS938+g/ZcrloufB
BILKy1E13kxGxYhzns4xu5pjd8QBMFfteCxPVlz8gMp8YBnFgEqTT25wHO+w3DrfNar5XFr2oTHy
N0Hu+qTM8Jrx9gOjQeBmhojTt73H+RctEBYippD7GrgYEzfBsc1w/+vL4QfqAh+TZvbjC/mKsnFs
VpA7kzfnvFjWWzmxOXup3FEgzsjt7JbxX4CzF8XJUFtdzMfaT65e7MLzH1Ln2FTwx2OquWi12Q9p
qHYD3icanpLthDILMi0GHa43TefnURojQLm1M56m5smk/W8TaHwrTszU1edyg0Vys7g56Xln/Gxt
k3mfZ/Ap+O+j4VvsjMWlnSaUqvDdbBnxG5IvzRraQ2p4/HrWu0Sz8hI1MRBKwMwbzcmw84UxvX9c
iuriC59urKTfKCvmorT+w1HF6gd1UDvIcu5KQLMNIXLArdCGC5aYczD9vySqxsGuTEb0/t6HGbdP
wIpA5qS4aIk1Zjmtz17cehQrqK3dE2VIbdPelvGLV2o4eBgwaF2FHF9CDPBHnJqlUb7kHYCVDJM2
KfY/kYEVbRVh7xDaWm02J+Wk3D25t5lM1DelDv9NwCyYMIzHYOebJtdvcpx5/DsqVIm6XZ5iXJ3A
ctVNHABUoaOVzkvYUhqpxu4BP4di5Vwr1sr05iclJtU5pkRt3CIS3nBQHsmeNkcNq9Ex0K8hTP9q
CA24oDyiHp956ewDGxNT7ocgPGok4db9ylX/5qfmg9/39bbowmOVnmNnOMlc1AigwWM1IoSZiLex
CSTL2onSAAPAWcu1B3aSkHP8EmIikTXARu5RauU7F7DAB5qfyJk9CkB+A1YuBHyJlhpybCgBYCb1
LiB36BB2c9hwSvVWB6lNXvHTWXmAQQ2M2hpS9zLL8eyFuRtNVv0RL8cxC/qj79IOx+1s3+bhQ5ui
ALCzQtofaBPswy6qG8fg98qOXjGe1c0rk7OV2F+EM/1NlxofNtY/C+2cL1Jz2Vttjo3+MxAuXxym
TT68+F2oQg/wLrbhvMZjExieh9cNyLntvo0iQRIemb/4djAenaE/V2vUfShBXu7NYWHsAYdTW/qU
kDffWB5KUqdfbIdhLRfgleunwYSDZcwCy742vuVu3d7cZ/RrbPsYHRruBIrt9K5VfU87GnqPhomA
qvvXYuFHeklIZ3rhs0jFMTTcd79glpaSPfTqHOOS27xbFkkb5LmkmMfdaBHhj1PxVE4IL4aU3yMd
ZZyq74yUr6+Kz4tMfua2cTa2mWJekJjTC8bF5toYYJsH2B/dLizCuzH3SQlBSIj48u/cwa7vw4Qy
o4r5GWZP9l1vHcHWFzZTBtBQrivgCgqgBcEnJssL9CcZotlKTOgx20tXEmDXeMpHTSLbwBM19MNf
BnvsQJelZOYO+1q1v/nIRMEsbsIeJfSalKhwUya3HC/TIL0jR8/T4pCZa5zY3loOnEmt8VwO+7H1
2y0RfYoNS4vIglteWKG93q4+cbnd23ijI2ipq4ZHJwwC8dYZq5u7BD+djVNg8gCYt11A4q+6DrQb
kGPqmLrGyU1POCJH9Z7I9hVa/zVO2AjD2DuHpgu6tC4Ih6g/Bwslu4JxdBbd7XUWC+ggyz+ce5wI
iCezDNpEx+c3nFUPCCAYm6a6I0GZPaqkeaJHDJaRh3Og50hX8NDAzi13aSnIR5Xo7J1Ux5kRwhSQ
E0qns+6a17HsOdZx3kIsW1EjYD03FHB5OG7wTOVkfQ/eyn8OvZ9cLqi2br/+22GbNYmPIt8dgCdx
FwzVKQVaXXGhJOeyH+fpD3LjoIgpBbDYrQU6kVtNtOaFVCy2VHgNS3fv654ivYGA3yrSNUjDRccc
RNirs1A074TxibUkdP0OdAIWvNY5WDFMCdjI4MPiYFMAGGGqFlptmwC+eYCT2ZQ+Y0kiDBuX+ZZu
OJXk0vqOZ5lwyEpQspm1Q1zD/Bq7yiJF+SMbsYXYV+5tcySDT2Bagddfo67xHk8taluPicUhPFMf
S86/ZMiTPUmvz7Loza0o1+uulJ/kAlrHfq+IiOwSw3zIuuXONnqQYfR9nrgkbkqT9tGl/5dJKz9I
QxWRF47nqszyEwa+m3SG6xT2fEnxOqfv5Dnwsf9a68K4dlttwvw3aWAgpRNDYyd8Qnkrtg7Tf1wI
DlwrsL6Zr9Zw6U1jNwpWM2vdHwG4ED01n9KAv0zIOJ3M2qMfckZoARasYb1j04RPENxf4olJdm8f
tZy+cctxiPZPCbDWwhbvwSK+8HdoyjO53tfGxbIA2jgOZpIpZaKF4/pTWsabVVZEPxZ4Eqh25j7I
/VvaUNkW1+QasVC/Mc7BWj/hIDFU8uA79rcop+mwbVxv35s8fnbv8wMuxVVXGGAHfpRKMW8ZBQyi
Gnt0E3Svs+7+0o6xd6F/fdJ7ZPSTF/4rs3cM7gAamMLXZMcFkRTY0OlPBU6qXzX5zkCZymMCcRU+
/GWtKmWhZVS8bq0Y34lN8oJmrrg5Je6UruIRDnv72c7sk1dB40Qoh785keQV3sxkAofyCFY2HFAu
MHYbG/CI04bA1y0BJkH6tP/CBXM/clURaeeB3C2jVFlDZLtjuGOE1uPJ4gnumWZbzUy+z3y2k+VS
KnlvOEyMbS/rIrXyK1b3rSjSizc0z8uwmv/8mkbykk+9qsXeI3SKYE6/8LssjgUJ3024cL7tRvvG
YAbHa8jrn3+Frv3O2PatrIN1wnwywQIUYsSWqic6MBPvn2UjA/LVEVrjxQuTObl3E2xtsQqOvaV5
MxNh783wKdezjsIK0TsjDh4p51Oq4R9HFSieim6clcFEZVKiYIPjKQMMoU96Gb4CXaM2TPNdm9Pu
UHAyHAz0v3nKii0MZehbSKq9F/9VQfDr5CHvM/rXHOwAK/zZE//RsAbzovTWGinOnpjBQgvENWF7
f8rvzxCA/uW9jOlU8d9N0M+YPY4WseCxq97TEbsYkFDYyXHxybC54tZceHBxgIt74FgXeXLYCGFu
tBovAoYXjXdgST4wq5H2EH3IHCt5r7L5R/B+7MN0TNj97LPJGxMbJ96VD5MidCcbp6iUKZU+lbMF
/HDXYMZnfziRHXto1jOStjG6JgzqjHisaE9/ckPjr0B14TFXJKO0H2kNXddSy3fO7RGsEQ85JTZu
SzkYNCEWOTPeVWdmzHQXuJRUFP6HTYwbJ2NybhZ6u/zaLg/jHFwXdMeNaWg4axzawT72R4s88XUF
mmLJQB1LMo4jy2IAHrGKk9dgY5yYSXT8JJgE0q8iU+qsffvTh0yxdeyi3xr26kz0u247h1Dm5Hhy
hrSIaJVKq+/atFGeSWajhj5o5gmPdspahbNiVZqPpv/r+fJemK4F34CIjx8X65WYzJRZ3+ZeQIgS
MG/J4d/R3kZYNwvyc9yJE/akBdPc9MCbPiND5ncz1KMEwSMBT7a+tvUuwUa2wd7E5IP8joQcsFOV
5nkdXfSSjA13age2gIUh0cIzMrIl7GhNCKM5sXGs9myNrW+excRR26XrLXfHl4EePTQBbOLMn15J
iR7LICevlY7VXgmLAbNac4dd9mkhNwyBCM7kVbcyib88KM+wMurntgVoFS4mIlVWvRa1TR6jV8jG
3BLjhtaRaTSfw4lrgruc85Szz1CDy7ASrEPJS7CAnO1FPW3Dti82/cw9uxGoEpXxlajFpAutUbtp
Zr0xkCZ7G358m3W8tMq7tss/XyieOyelG2o2NcBX/pznKZDBVvIwkLv1ommafkCKHBhgXtlfEfZF
vFVZ85uySDopzuDRCHZFRmWHryDZYyA4iQz7naMpSCjtA5W6cwTe/aE0GNZbctpk+IQ3Rbm894qn
Ix1meKtlTzaTlFcnGcQKXxEn8sejzrjCWLY3RfTK3SmNtzLA3i8s82qLwX8apoABlZ1iFSJtK4Ab
sH/H93M5PeuMq0BRWhU52TR+zOuP2hxeSgoKb14fkPwSajmzNbQjf3sgVdQN5E/oFPiTiC5iYy7v
ytbqjoKUkkTp3hPVTBknQM8epuZIhI33jTWGOS4cXD9Lr2JZ/dL0imHYmg5U/kBJ7LAJGzSmoOX6
36FfwpuU07klxMtSzK2uLEcmvuhHZlkQjnP79GFGcASW6m1HrrVce+Jz0qaXvLcJ87R6q2Xa0Mqx
Wowm7AXueiyZ5dRgiSrUnmgsl1Jm5bXFURo9JN9nYuoAqWcMsntqYhZAY4gXSBQ+IFI18JURfNVb
QpQJzFBtPReLDU/Vp0fMT5/E+GB2tWbUTQkJ8WyZEuLDDizZ9/QJ51HHOBWCZb4afZ5D8DKx274a
cry6dnKgCuqUxbPD6UmSSCqY22QjXX5NwV8BOXgxu4z9sTbOZT/dWzWQ1JncQ+3RHDYMwdbX7t5c
eJAoT/Rxc2Py8QjYEkkzvKQ5BwpvrLvUp+K85M3y4MgnVw8odgFQpqCY3m0nfZhGyg9KbzjlgUv+
I2U6jx7abhKVvZUxY17f8O6wm+pdnHtM1IOlBY6Y7GiJAwjMEWdW83OjrANb3y9ht//yAOdQu0DZ
dyzudFVxHxAhjWwHYaWWZyJy4BJhRpNIKa6g0Q5uEqozbrg733VbaBb6kFohplZOspuswBEG6Pc3
0ztwS7/CouvckCijwdpPPL90fvVhW8Etq6nSAHt4n1nVuwzUMwHzaz6m9H1JDoDrkicd/He5317i
0PmnHUPt+3Kii8eMHAJcEeY5bw/jHlhD2pQRizbZ3J1CcxyUzUGkNMN9m/nn9TB5Il1waSlFwPaL
kb1VwUmC0DHI++MuKrZenk13hewuSMSnFvl/Wztcsok4iE1XuodQMogNAkI6veKSqdLL8j1hQTui
77O7c6Wv0CQmgeWj7G3cLmQm2gDRCCc+pH64RWN+lAAhjmu5SWSjAo46JQvldVRSdBTOD854Z6ZW
98Spv+aqWbx4Hf2MmmiV2aj5Cm1rvhLqfMariNvKwVPA40+AuDRfA5O4U8PGiqOXGUDDPaNSggur
Bbyq79zPkT+e8WJ/wzuBadi7DC6/r78YJDk98VCI+q5E19xMrfhHTwdlByFH7CaH1BuzIvThtStX
y2jy2aDWMYnzMZevGcqC5Bi70rhtZgSA1MZADmALVlqGSzOc+OwBFAeNeSZo/l/Wzc8l2Nqpnf/r
J/+K/fgyFzQM8r+N60lEocR/iFN1H3dcZUplXnpkeK6CqwNGzCRchwdgEbSvrCVyHRM2n7wV3hUw
XjMk0E0HgjDw+ld2s/Mw89ga4jfjBCf85rlD9cF6op76pD3UijtxldRbC3t5KNPuoicbQ4OdVyeX
JAxjKftQoo70yjZPCWeyOrhopEUu+RacbY43w8SBpyfZuF0C93HMDhRO/+SctZkwYO+zm1cVXmr5
5pRjuvVGZHVvguAiamlukoE9pjJa1I5F/ZeI8VY2N0aBv35v3NuZ+le7wD3VCKUsoYm4ASO+iXn2
UxhAu8YYd1lB29qU6rMLm3fTQTnh8NN++lP9Y5j+v24hA1AWBmd0MZJED9/lkkDXwVGOriQiW6BJ
NOavaWaUB8w2Hm7qNk9uHXwGefdXZb9NUL9wF/4stPvl2fWtYgkL7BVAww1u6v2r4bRpNNjz+2CW
/xZ9MUK56UvrIyTARg/rY0KubdVR3hbgs5uKo9Y2oYgpi8uzYJuJGnvJo3Khc8wodA+He9n2ZvwS
M9NPE3FGDv0o8JRheckJFWXzUwGxp6MquZz4ng36pNz8S1qrRtM8TVhcMVr6z0Zo/nZi4IS4GC+t
rznqzFh4si77rouUpgF7H1dkjUJRHIK6NR8SJzGu/y9nCv2vMpi7t9zCwNtYgCBsMgscQ5g5Jlxe
yja+GKK7Lxrmbeg2E/IrNsGHfNT/yNexYmCEILNW301F8djRc7rDZMBowaITTwp8mLb1lU16vlr1
P6OF6+UsHHopdiIPV8vj0rs9rnRsgc4SYw322/8nMwASBf3rBLLxrnV8zJzNeu3oGanhDsyDE60U
vCpwb6ap+Ym1rbjlBB61HiH2GNbYA7n+r0BZP3FsAb+fcpRdN6a+pilZyBWEiTKmPaghxTpXX+O4
OFe77OlZdVRG3NSTx2mgCodGvOQ6Wv1dI3F9QmDDZa5IKSbeb96GWJ+mWlw0mPJaedx4RE1gMWiN
LRAJ5mjU/N25rqdOAVXbTE7Sd5fbxjyly2taWFygbXF1d1NSq7MY/cMYUOUcj+Sz5yb8omigbbht
2BzEofuw11NTofeWDeuxqDgfWDV+9tLmgFGq+8A1HpGR2Suq5A5nIpUhPdahPDR+IDgxc2amJ4h3
mC7umZ708Ecx/8SUJrn2PO4xXD8bWXmahoUz2ghsZJL2i++YJxY9az+z7xwGCz57tdOY0y5Bb921
HN67LPgIQ0RJnXV3navwPqFrS2bZkZtL+risjOup87b69cG9Mj2qhnMQPMK+sx/fiiloj9ouriZZ
KRg7+Qn2Yn4w8cItUlMj0nt/prb6vcZhjvILIRRtP46mJPmeYvnpN7xiupl/gUskmwRrBuwNRegC
9b2FgYP/MgsUDra5eOjY+kTmfDkBz1yW3pdt8E1w8Xnh7XH64i0TGr0+fpnKaSM6umlSir5QLQ+4
7cyVhVYdSF4NajrTwZG0H2OIW7cNkveS+gNioIRKE/IAXESgCOL8l/BPjEImOyn1fSgcAhf5eiI0
sespm/mVOzfcn0tmmDyxsfLvxkQHdIU2jKIGwS0u0CzVBsk19UQyig9UA4vx6/oe/mmwwXBTFvQx
dUuBnpjqXbXiWJ8hUxf7MXPrvcXh/gRZeqijCSDpA7gCFtOlebQGJHADOFlP695OFoY6IK9xF/gD
hHqPU/QNHfnJUo950pbHcAg3LZ4JBg6wP8rJ/aBpM6/9r8I0CetyU+fT+p2qfI46AgjRbMWEEVIC
G4sGbytw5xRAZKLFVMVOLo+YfBg3V0h71nCxivuyp3koM+sjg90vOeJ0qHA2RuSWmbE6ghBaxlxD
alz/KfnFbfo2xD3MVqmuMnDJ8SEh++Tp4wVnyWIpCw52925XEx/YukcUFAh3LTZXSyzj7whIaMmn
T/zUzX0aWAYCjlnuYi4Sfj3cdczJDtpt+CoHsQVx82HEsXoPiypaGX18lm6/b2GJnqlIOtJ3II/F
aONuC0FTJvJttkyuRY71aSeM+eq5dRmvUC/gd/UxObeeO3yVRg6qNaOVzJvq985cPqBmGhuRe1ct
E1gtaf3nDs0P0c90PwbmG7YKwmrd0WR92whnjNrUOAKsS7lwmnCE+Wzadl9V+r+ln04wEQ0Mj7AO
9eTyQhDFmIrkzsebSA3ccJ+7D/HAb5nmDF7dAXtE2/rv9oIhqanR5mNG6hvLbu90uVDRkFiIe2uy
Bs4LPiEmjV6hr2Fq3dc0fHJFBsqjRqqzjNS9JdSRFQWOusKx1HGwwB3YLau0AkYfYaNjIJg4dyhD
8GcUgtpQ/jImufgct0af2SLNRiEecXvYp8Hw5ahJwE+twNw5lNxJbhjEPutbOemvCQX4jG0by49r
xRuFl+QAHiZ9MBvEK+jk5Jjm4MvAHldTZHwZybRRuYd6DeBpH1t2BweYrEFqM8IomI84Tai3BZc+
cnPNS9l9rY1Wp9bNkFpm44JbFJZTfxjH6tViSr4xAZNGmaE+RT/ficV+MMR4zdpuK9P5JKTzP/bO
IzlybMu2U0mLdiELuBAXKKt8DdK1oNOpgx0YGQJaa7RqGjW9P5K/wIyXL+gMI3/+VjWqkWEZQeHu
EBf3nLP32o82h3WZKtET2tdgb6TRVq91AucS5HM57NEygYmChWiFIeBCUddu2FwY7NWFTuO10XFp
JJH+lChPZAGtdEoEDZCXrmu3ncoNOYaTyp8r3HOuPSpHWj08AZyiQ3XEoNJAiXURol20jHtE4vS3
Ne+iQTcOv5QBtZ7nqCpNOjhdjCWkmzg8Rvmk6Nk3tEUuwcPVfQ7k4Uz2qIB8jhVj7EODcEIzomGf
tqSMtrpAF02nGNhQvfRccU1M+lE1yIqpLlUPqp6Dl0nSIWXVKuYpUG1TfzZjlS0KEZKo0FFOYAle
0nd5LB370owxvyb9+L0brWtPR+iqgJqkPKDxT1IuEkbwAAgle2gV+KNza9zDgFegNGEPwKRHo6Iv
Fk6Tbb3Q0hF78OTxfRMeX6bgXNMUf4bjmwqU6JfzcaKKMsXFOO2DXTCeI5UONrX1Q1xaWH3U/LNG
cwH9xpjMe4sUdNU4DkFTrQ1bOYyjei3N4nuvWftAY2RqW6pcZHZLunfo3bXDEB6Dsdg2oCDrWIaT
+aFdNGHrbS1Qy+ddRevRRhp6CAaEYoErmZaFRAYbYTVRQPpFqQtxL/UpRbobNBDaVBpVh+QDSwFy
CTJJtT6/0GwkthAtuC0DJarmUP5t+n3AmkmPEiXQy/CW/a8/k8g5Z4FT3Se9JnFss1lKcXDO69xa
YLsDtjS6zFzTW5ZWf5eH7BwTrxEbyh32khCUXIOcUyl32qgdUqV9SKpx7SUEek1thzhA1yWhqLGz
BbCzHkT2QHuA3WrrzAYgBqtWb8TeIzmIMX55rZv6hRKCmiKD9JtFbwbeJnRRnGLcEOkld3U4L01C
7iU+HDgt+7gjNMNjcNK7n/OIfBVjqJ6jqLvJQzb3g+18L2R70DseG7pifxlSLd1fOLJx7nPSToQg
iF6vGP0H9pIUpGzZjQOocReIxyDyvUaMOw95L1kHpddcdrm617XBnTEXYiX1aQj1VX5BS9ba+bQ4
zuvGaLdMFe4g4ig0RFy0qlbzINpsBYA7OuhxGVw0If3tRFEe4lhLV2xRViHYzC2NWmRqPnl90ZiH
R0Rtl6Et2ktmfe3RshpjFowSME+RLojRETuC3zG6dd/z3G6XRmHj7edxiSX0KRSWuldir2NrpSHN
F8Mlpk56Xg4GbjpfZ6FtPLL9cJixaSUlp2CfmYXy2JX4NAaInW1lykU5ZZNl6peiZiTrlGwT0GR2
S5/UR6xFl0SO0OYJ6aLUtj4cXNWONzkOwWj0sx0upqODsGXHpoh+rVTNz82oPvOwT2CEtrtC1DPL
tuWV6SU2luGkINBHL6cpsg+/K7i0oty4DWuEzENXoUjgTk8UaDSFbB6aTES3rc4WKBHBZ6JjaH1G
UbonGTEEXwmQVfgFBHQYC5cqNpmiUBAl9BHYMd8vLv0RzYiTiHBPSkC7Gbky29C/zHVpXrTBGF/m
wh1pu/Qr18/iy3r6pzYQwQLSsXdujRoPOQNTPPs5nBjTX2Ws1DvFr+qdyXiRtXH6u87WL7VEvB57
I9qiGY6ofEOCH0JLYCCqqQEGd+0TvLLNktTa2iIDI/Dyvy9/iNyGGU7mXpd3xk5zB3czBR31Xcwg
VacXpxu6BvsnVqhdp/+1UJrgTqYfSoK7BRPM8VF+4U5RmKYYMfOpJoZLEdx1ji3Wg9+kS78eAR+z
lNOhcJuDSsg7ltaYoQK5I4cyPXh1bx0iVZoH2Q6PIPb0dRZd+1gUbSX+Wll5/412+Zlw/PROd9Eg
MxuFnS2CQ0cJvSFkZsQeiw8hxyx8tJTkSGX77OawQ81RiEUVxFwsbn8Aiv4EcNR5KDkSSoMPF8MQ
/UX52R9vgMTUF34jPuP70VdqVa7gYWabl7RznpPuhWMW3JkgKhh0n3/67d//8Z9f+v/wvk1EGai2
6W9pk1xmAcLsPz7Zn37L//zX9dc/PknbFnQwKCEcx4SJqaoGX//ydBWQHP/HJ+3fDFaGwVeadgWH
VJ5n0i9XoyXo49YBkAhPv3LNIOcuD8Pd+y9sqm9e2dB4fQiswtA0R53e2U+vbHsD8xmNbYCeIyWS
yJt48o0babYz+jouWlB6tk6ku9tqYDEcRbiyQ1SgLkLBSG9hWEzo2Kg7KmPWPVkpankLRVPC3ISB
x96K/QfNINuLHPDbGLbbGcVGdhsngXfBVgl0F7SoEPYn0LZ82en5AXAo1AzSL+bdVDZWXHVLl9Bf
MsOt7J6n5TLzg+waX6V1VTvWyiwX3G9U2oAv6RyT0VO7qrVJGWYs3CqiyAhR0tuwy/bvHzpNnB46
XRXIhAxVd2yi2Q3n9aHTwtrvQjXLVwF+q/PYbrA4g4ObxL/zbCzrVUWVyxyCREPT7NSdVxJ1zHWl
Eb9QZR9cQdr0aq8uIV1SjVisZ9QksJ6t1+8mUClnsoY8YGgzTHMFUzxWKrHyIuUu5BHFfou0SWWM
RrDyMdipkEPMJgVBAuRDNDUXadVRnWeENhaN3MPhpXTL1epWqxv3z3f7768u+OrlBviS5QNMer8+
+es/lt+yiyckw/85/dRf3/X6Z/6xv17cvPsNF09t/a04/ZZXv5IX/vHGZk/106u/zFPUBcOx+VYO
V9+qJq7/ec9O3/n/+sXfvr38lpsh//bHpy+IUurpt3lBln768aXpJtekYek/XWHTK/z48nQY/vi0
bdKnCoveb+sqfkq//uJnvz1VNb/IsH43uVEdC3+YQWGhffqt+/bnV8zfdcdRdWE6QkrmBJ9+SwHF
+n98MozfTU3qXCN8XQquk0+/VVnz8iX9d4tfoiH44mnBnSQ+/fMo/Fi5/jxzv17JTOdkLXOEozuW
6ugGtFHJAI239/OKUmRYhxQtLG/NNrzSyzWO74dapPbS9yRtzDD+Ypnhs+L0FUG2RBcYAdbliLQD
ZpflGY+hbKn6JHwzpzVC5xowpXVmKMMyIA96kyKc1Ij7WQmzx3Frj/M4NehFdMN1XaQTxqV9MmPn
kZeBf+LA96ZpnCrwv6KxUGcO833PL3aiStYGk+YzqxjvDEgzc2CTjPK0Yt0w5WjKulnBjWJWoA1f
kgTa5VDVt1oZkSRSVTSva7mIq5RRlWD3ruO4ZLXbpVZzVIBjjQpUjTiNHN7zYzQ1Vj3wQIMd4sTR
oqfpv9xKt10KpyvUK9QnBWsCkQTneMSRnXgXScv3Ji+j8sbMz0PVn9nxfUrZuEykSjpgleyItMGI
UsK/6RC684tMDm5xFYTZTeoQnQBYYcwYl1RFMVOR5SErVCPnKR2/4Gl9LKqMMTVyAGWyo7T8lhzu
20ra8bM26Ed7/OxV4bJvfYQI7oZIlWd0QDyQAaQ6rnpn+NRCSpUs7Gz8XIzjc0DCAeiY68ZBAKfa
UzAeZMHGT2ZWz/i4VbJHOQowC2W8b7OaN+0aX0vWekocG55EDseZquSoTza+qjBwgaPXdO3ou7Dd
TUPD8lxFlJWgaGIQn31VkiKbBWb0bOgGZaiLM8zPrj3Z7gl/pnEDNunMZoeQGMo2LbMKrkn4jE0V
gGH3xIs9B9RtKNu0VZx7K4kKXrYWNAaw02l1BHCoz4WRG0sViEbZmSFNbmT8Whe065KkHcNDVxiQ
CpeMo0Ziuo65Pg6/E352R/Hg2+WlNdDuV43sElb5HUAchg0hbbpxuBckIM0SMJC4+oAumhYSWd8O
lq3TE4OG9xTj8GVePKo1/1DF6WMv7EeEh/sEdJmpJl+UEupk+UD3BzAeX69ac27DdOqG8hrA4NYd
awrylJ/2a/HVa6+Gu4Zt+7neKl+0QMtAGpVXbaxxQdV7nDmT6d1ejTlkBU3ZIuMMze4u8YxpyGnd
NAwlFAvrZlXGj4ogYyGtMOiY3RT/QFu+UxR1XqkeWEGzPA/r7qtpxeMiVYy7wHBHcEXT0KGAuNJj
uSgBqjGmvpCVvkKBR08nQE9nldFXlcvOKBjmJW1wXnjOeO7ll82ooPyCo2Apw53or8APOcDywu+u
oWyigSvSVMxrDFuOQ9uCFfNsLIeHRM0u8QUx4BWfY5BaC7YhxA/G/qoTxnM/IK+yyDRZtR5dc86M
tilGXdu5Mbub/E7rwQ+MCI3P1F4eOkUcgwY5T69Xe/ZvCmYjr5oVOTNCkTu4fwRn0tOZcTmGVy1N
LNX0F3GkykFdK6YR8znPa/rBm9KUxK53+WMYYZO20m5YYVDY9hpWOKMq8SeE9IvH5iHvsEDgjZ6N
jk4MR8B2GMPaNFP0PcLPZDVDrgAPjfJllvdcAC4nPqOnItVbkuuvKw5QWFQPqZpcBsZwQcLqPIWI
YVuoBFw33jXZBMgXyTO2ScI/0Eom7r0j2q9s4eEmGjosaXStwLLUs0Iw98GpkqUosJDdnKm+zcIZ
B88y9QioVTa4g68Tq/usQP9y+vFMG+pbip5jnUZfRWbeaFI7upn3dVSPGX5dZC8TNNcuLqOSNJxc
kitC2QSEslkM4EaMRFxnKnyaTNCFavRmVWUdhtN0HBZY7hryGHZpPChnsnTpUpXMKEMRZBt14UYK
jMcxWSlag33OXNVwICdZxHWJO/dcSYhaEvRCAwQq2nEwInyrgJja5kDqo4I7Wp3bQfrdzC3OMo8k
PiVVr2DkmcHgOTeV8FkP1J2hp2tdcp+4icKqFzLacZJur/TJwa7QdVu5OiPMLlvh4jgUY3sVTEqw
mDQinGn9udO4Dw2CNKYvEd84hks/B1AADccL+FcHvs/MhgeMDMahjB6Ma2s0a1Qt8TCPrOSyL8Ld
iNLnrDen698ubTpVDOw8LIFncMv3gVFrO3AvzdTr8WI07iMHsmi7ZPmZFQHbfYrhIuLggQX05gmG
cKS38a7Ey5ZF9AY7yoXJb1PPEgRC0TN4q680KJihqniKKr06KNxUqV88uD21OIteRx9gNK21bhxh
kGGkgyvoVuFj7wQMKWJ7XdQEIMoyn/hRZOFR0ajfBtMNJroU/CEl+O7axpLhNy7rfKdJBpP5iGA3
XM9zYEh4L7szyb5Bj8p2jbPHgLtFMzG9ilmMlpHg0eJfNaj+wEXw5qcnkMAAhodgvIt9vAGAl1EH
qHs1gbcgekmkKYwDdC0qkur+jqHb0jcFtWXlf4X/sW/b7tKf8GhaYqAx5QHZcgbgtMD3NryBoBBW
X6NwaYkj78YDRnTYvAJDfY4DP10CPjNnbv45teo7ngz+mS7KBwQfz2qUPUY3tgqlSbrqkSOF3iiq
4bInwarMOeCRZeEE4Uml82NGxP4gMjJkTEQJESBNqmwiP2cqwkQ7YBjoRs5dFoCSBBqjogYwi42R
u/e1gjq67REg2SoVR2/UWz2ozXnR3JrxUEB9c+KZmfL2J7elBYoCqQnyL4OcICCKLWwwiUdRU/S1
GtzkGdJamEuorVZYl3cUPEjzRJxPa7GPuZv7zRtheJ3TY+R0kipZaB0loPyikpsKOQdvqaN0O8Ue
aGfA6eNRan03jebPouxvFRa/LgleFRn3QRTk374GT6eFw6vv+lXx8T+wstA1S2OT/Ve/4U1lgajo
CZ/Vj8Ki+rmy+PGzPyoLzfrdgeouHVPjUamZFAk/KgtN+92iL0F3Sre4GFSqzx+VBV8xpGFAZJOm
YPNv8aUflYX8HY6NMBzTtlVNWI6p/53KQqNael3hUkDxtii1TcOS9NReFxaxbJ26yqp03ReVj9ug
I8nbgzScVMWj22SPzaBmMz3xCSPsdfVY98E2Ne113efi4DFv+7OGfVXC/tyz0U4KHQptC/uDcCia
TNXUX1orP7VOKlvyWsMAzqQGSOW1nbZA7EsDM29JEY3iVSobsWhzbChpw7Su7zRcJKMrFpgGuJ1C
hdjM0rC2cBcTtM4hdCdULJciCpTZT+f7R5X283s9fauORaY9Z822bSxkaDNeH7rW60KkLCAVYgP6
lF7416DPs7mPGqWSmTXLocTPE2RC/x+vy+miqWVrJlfJSVOi90tVCMDuazvEDUJ03jGqyyXBy9Cg
2T4vIo1RjEQ/e/b+5xXTtfBTN4TymLGMZjmqo6l8ZufkA4dsL121c8VaKfxq2t2My1ZpqzmeDXWL
qY75n2MzXlBb6sBx31gEQEATsOZ+hpc+xqh1HvgKfDNqCyJ1921Khi+t5q0qIrGN8IJFU1h3V0c/
/qgjY/3BZzg5aS+fwWFvpBvCpJhWTw5eYpcKDfHMWRfBqJ/pIQ9RRmUMfxy2KpXIdnVnbJu42VVK
9lwZDkOEAbFxzjiTB5aBNZYO2g6bnjORdXdRiYkedkg9H+PyMfWoF7uIjXrgHvJQi291Jzpq+Equ
ytgYtqON7Zbm2/z9D3V60/z5obgiULXSI0Dj9vpKtM1OhqRs2ER35/HeqUJSzZxbxDcODpoDvlTs
Ys3Uga5LyLIB9b2PdRw4pphrBZHTjl0/K2O3qyG1xL5ULlmC2g+uHk2+vXp4i0KSx6zRmLVPjnxk
IeKEfe6uHY55UWDEDJvwslSd6JEw6yuEdvWCkdGjlzB7i23fY77je/tmGhKQd8PWx7RMOIpdcED3
dvb1g2M4dVBOLm70GrqgZQw/BTTR62NIi7mlByucNbXb/VCSaCxTkB8xbgbNN5BciO9xgufIG7Pk
rtftbMppHZbvv4tfXJ00mVQpLZ1Z4JtjlIDlkz0AVEqcvqE2ZCDMot2yldPGleGr487AfQuNg+jo
9195OvqvP76pkk9Jz9oS2JVOFzMsVVUWFr23aUCprZFLjQtSWXaqQ3Ir7di791/t5dedvBy9O544
dHgNybry+mhHELDQA5kKeSxeu+ykWV+Xps/mv01LGitABlM/8Zb1KJRt4XfOxq2LD7r0v/jEPGdU
OnqaKm1Tn1a7n540ITLpzEZwvKZlLuayRXBK7Jw2jySkC1IOrt//yCetZO5RLn7TEobgLnDeXF8q
ChFnaAdzLZRxZ+NRMEwn2OpNve2VPsaa2cAa9d1yK7Em/O2Xthgj6dPyYGvypbn40yfFqNJ3GCSN
dQM5GhuFU/PYZMJgjR3jQZXRgI4sHkfPfRVX4oPF6ReHedpfaNPz/OUKe32Y2wZSZBFEQDPdRswD
ejWYOitjk3ragHLRlh982Le3EC5oEm4ci20YzdKT00pImFHnSmauO3JGdq5qAs7M4KoWQNxJx7ky
CZi01KZYvH+Mf/myhuoYCGdwKZxe0F0VY2FMe3NdDxgg8wFIhmldQBlLd1WzqESH1kQPNu+/6Mvu
7OQ2ohusTY1mslX002u4KYmAx6Zmr1FQG9g4QqJrPUSoOZF26MdAjFq+UdxhZz3vVWvd9CWbJQ+x
Ld1mhji5Bgq6zKwPLnXNfLuY0EmXHA3DcXBNn6ylzGyNRkkaa615cXWZYui5tJvQnI1RGW8imVi7
lz9i5z4yHp3RJUSrB9SgSvzR+diTd0MYvBBZuf3geJ3sdqeb0LFMOugM5nhSnu4uPZpJpc7bWTe5
Hl1ZjFH9Llvk7NHA8sDAsowpMEAm2ZZ4+nZe2a6+lsQr4ojPL/Xo8v23Y7x95lhco5rJ81DnzlRP
jlM5AkQws6EDQW7jeDLKo04azU4W5qogRmJHfNfaTsVtBD1/72V6ujKVVmwCFKHY4vG+mgnIFt0z
1XUDvWIZNuk2If3uwiGLDPttvhkds9xCwyXrNavNJTp55+Bqqruomhqj7Q7uRbWHPk9pnoB0V/tB
LFx8x/Oi0MG3ond98IxinRSOvC4teWMZk+ZFqPFyYDNxaTC7f/+YnI7cOEWWdLiHDIFvwnizyYSo
WimF46PJCcIRuEoEVx22Jls5uoIuOYwo1rUzKeFo+TmW2mbSRqgBKINx7AhWaBwnWOLEVUyvOqaR
S1evaebQO/wdSTofPDWnkvDksckao9nsZ4TBrHmaAP38EPGZwzDtqOu1K/ULYaKAjCYdHjh0/SJh
S74VcShu+ri4tmijnPmOGtDC+ehdvL2sWQV03ocQlK2OOHkX6DNaK0+Kfo37LAMGF+Q7szTAANjw
u2Opbz2U+LuorZyLiJboAaR1swS3PxNWhqIWJMwH+5i3DzsGcwY1HCsTCpHTw1L7eR/3maGvodDs
fJaeWWDVQCnw+STEz5yhYg/PwZex0YtpgH5wCU23zetVkYpad0xKM12ozultRUSoRx076GuhViyN
odOuKlOoWLVT5dwLkJaOLvGGbSJveQh766wrj55uJ6tUfPBWxNtNLzYCCCA871VrqtZeXx8CiGNb
pwnqwZ6ufe312YUIxmCXuWCMcK72D12hoxpuxS53AR5lldFfdM0+ksMFCXmTWLyjoQ6uyDm0vQeN
1MC4X1mYGhuf2ZMx+LtGs79PBKHrWgLkF0lFdDudK79O7mLKuQ+e50wuT48uVAyVZYv6l8tNn56E
P+0msFZ1okv6YU2jdmQ6wOCm6h3nyrDAyJsYDBZ2m0MyBfSy8u1u4Xi5xG8cqZupNAB62CiLohfq
QZXaAqrBsqGgl2g9aDMUyM6bbeuZ2YVbAhL62xcGm3smuJwPi1L2tAQJzFJCF821dSWGeD/opnkh
FIH7PsjQYDP0WCSVAzvM6C/VAb4/HXlPqnua++Lm/bfyUk68vkaxK5mWMzVydBodJxdGPAS8R00D
OQcHkgCi67optGVa2v4abq/CZmkp8dVKUDuVGd24jp0ubAuds0qGt1IRjDsGbGJspkprqG70tRXb
PfiQIcrGSi8q3XlAblvfjM9t5hSkfwC6T0vzCdSj/pROsLUgKreEDqNhqmam2pZHMH8yLnaBk2xb
5mtrJPfucTCb7ILcrfkLpSchmWdT6GH+wXrxi9aCg+xjuqY0C/rPaflRWmrfml1EaG/VfE0IiFwT
TwBkws6yh7ixL3AZelfDywIPy5QwWo3YXzb3yiKW3NmQIvMrxw/yc69r0nmF+5EgK3Y3RSTKlRQL
xi3+jgTq6Vca0RrBR7KqAiSk759WfVppT07r1LyS7DttKIDmyc1B0lY4FHjyNgUEo3N6sjEy25Ep
YmI95rUA8NhIbf+vPwjGlVvfxHUdFfeQoV3cs9pwkQI922v0S0BQM0cTVXash26lpsQBxX2yA9Hv
9Yqz09TwS0GfactSbF33/RNrLiMMiLjLQYXz2HT5Wpi5u83s6gmcRLsgroJ+Syee3//g0+V68rkt
tveqUE1NsFs5eQKFcQFg23XdtRKV1nXRS53QQBDz77/Kry4TKhkOsM7Kw2ud3DWeBbRC5qq/KZND
i490E3oIWt0KgokmvzoC5dpZrti7Ngz1je1je+o6IjJiS9Tbss/0uV+TJUGFpO17u96Vg1EfejPy
NxWgL5TEmrvnErXwwIN/b0qrvQus4uqDD/F2z+AgGKGDJwVbBurt1wvoyAMwltCi1rWhIxnvA/JU
PXfYdqRd0dQk9GzKGu9iEycwUnVuxgKYUIq8t0DUvVQEsx1hd/fEtJg3JHUUinHEZEWgcpYfxtoz
D2lNSfD+u367p3foVFsq9ybPdMuSJ1c2pL62V8wq2iQxs8nOebCy4XPilUS6VSPmnVK1ZxnW1qPX
6ysjkkDdlPoK8a2ytJUMZ5bho4Ma3cf335d+orWjGckey0Ec89IShzrz+mgmwsxcrE3ppvJgX2Nn
Ibo+jaoLtCrEqLfkDImEQA2/KFZlQ+TSULj7JC38fRwAVUF9IjdmFGHLZAM896rE3gU8eHxg3mdT
VxkATbRCMQmvww9AKjZxvLGr9hjU+bVIu+Ie3OJtESYM1idosarK6oMjP0mPXt9bjgaVfGr4s81U
2VW9/oRu3mRx1nfu2qZTMCdBgPLJZnVRPGxkDG7lMlGsem1SrWwqtf4siMTEQB6CArYjbz2ERriQ
GeRkpO70MDFVBE50rQiBN9+RT4WXLGStqnMtcBqmpdOn9yx7lmLUnSsMAjdWfBtZYXVo8dPGsrOW
WWoV5++fx9NBBGeR+SdbRQO0qE6f4mQFITy3Cw21gGMzwVOQ4t01IiRcuCstdwHnbACXOHCNG8bw
kKJvPhcJ2AwfDzlQPSyqeawoH6zmv3pPXFuQHyYtqfOmKdZSOahDWNMTtBVt1pJbh7bcxHCZdAZu
s2jR5TdiuIjr2LxG2WEACYG4UJPPs8M3oX+w+r1pMTjsIRkgAQ5Fjmha017zp42XHWK9VAuhrIcC
Y6JRf0ZejalStg9Oq3cbU4HsZ3v56v0T86K4fLW0U43RO6Lvrwmq+tOOOV4e4jEs4W9AqsEsTGZ6
nJoPXpcZ56AoLkCSdCT7krkmGzC52PYDDVGGwCcnQnXVhx1D46IzN6E9cXvJeU66YN2n/hpFXTdL
eZRuaJh9VYbRnSFZcc/TrjV3LvyluK2uy8opb/yE1DpeJ17GZHbMkJIQx1SrznWLsffMyVT6C6CE
fT/RthvADPq6hq3kNGZ/4WItASkxefCU73EZK/uA9v9Z5YIS90YqlNAf2w+uZeNN/4NtHX0GThIn
y6TD+fpMlVpSWF0/lmsjB3NfxnVw2ZOnXJUVgPKSS2SaIqMZJ0sv2UWaGTxXA7PuxoHY5mBeXYGb
EFeZai1d2Zl3LUvfCnQw7Hzk1IyrQWdZk1CdMG0A40QSzeX3LLHDe9HoD4qfMs3zx26ZZmDZQ8zW
ITEdd6YgHK7oA29Rp5pcadCXRoIi7oidVS5DuR20Yp9hrb0qJW55o+3WXlRXTwjfIRfFlvzgIL2p
jLizTCp9W2VVc97slNSsa/AEiXaN/V4cBnyNy7ojVTVmON6y5pF9lfUf1C5vmwvT9csWUxOaIU3a
vq9PTED0CQmL2KMKBeCnkoUj0etBeeuB+x5Qg135omH/lI3grFGHb5oAGn842pssiR66SrLr8oLH
RBorViVlFpVeuk9z72ZgqvTBlnjSlZ4s++Sh8hZRfqomffmTbULc57iM6npYtwAG5xU1wlzJY7kP
SI5Cjxyna1crF0qAK4rzeMg16DKEect7I6+yJeDVeAEnybp3BggdtHvrvZtEoKsqdPAyDfwrHZCD
1qby8PK3ziq8vYK478+/ObV/5dVMXZrCH2D7dNHSiMmAjcwSQakP3HqbO5P3we8fvdRSsB4RmtCY
QfAc3laWc6/UjbeGmj4ArE5+/KEVmfbnKf1fbcI7qmf0qgiR6bm8o07wgyirn9Jf6J7/+ul/KZ95
sKBUFgxkNGNa3/+pfEYTzdTCYB5FbBpP5b/0CYb+Ozct81NNo6lxqnwGUzFNxekAUUEb8u/oE5hR
nNwGk3ya5gmzOdQADBJOnnqWcAkyZGZ5O+TFwRHfjEFsSj89hkAAQkW97yR5h6a+1YAfS0ffWhw7
Ys4GZhkZ3zxci9BfZlx32C/3ENhIWKvEruU5MPpX7khFVKMgTrulGQd3UTaiAFIze6ZBFQMWtEJv
jamKeCXiUDx0zMP1UEZHp0vvVIZzTkSuw5kshkc7M7ep7d4MCOnOEoSVYKN0oiOq+8am9Z9l39oI
JRlQbOAgtXOjh9p1ohTzwFJQTCKsygoURXX7WbHFvdbZh6bWd72QawY6NxmhLWjXD27CBsgOVmAc
iL9QVmWffE6S8DnNHORh8Ze0KgGNCwRgSZR9G8gCOgM4P9QXhVMC7LbKm6gH/ggF7oy6swA1IjYd
QIvzoryqpXadpeQP+X30GVnDPA/7Yx/4zG18nT0NntDEuvS0/tqQ/GipmWj3KjAFRKmTSK7cJtBh
VPzGDfR//r0C8XIWifqKlXYVatWiSySaqvE5Co1VZeTHxgMb0xfFEsLtwjDclZPze3lGErZsdNdF
VS5F2Nwpo9g4g/udXJKrWOMQ5r17nXQtLpiBLXoesh2AoJmIpoA0qy5IkHhkH0n2DhbHKAJIY7v4
fZuMLPU2TI5C1qQSEunaD8VdG+Op02wJU1jyKpkOFSbf1ILddM1XwLVchHq7EqKCbh30zjlSxAik
1rgMfe1QFBOLnSKdzKW8T9bN+GxBYCQfBOAtq+uljca29zBhxyVnGNH4XeiN953ukmmsHKwY1UTI
ZsSHEtqY6Oo79YuZIYWze4OEsMmhzRm90hrrRnWaC8W8iet8n42EvrN1yO3LwAs+pxq6LyQV37yC
Twj9OXRM5qh28g2WlDeLjfGpRN5tId7mwbatyJwETQjiyezqZVeTMdWHw70T6jughBDsBexa75KD
C2onXMaSRGBTV743frWMs5FtrsnuaQC8HldKMAe3kIoBSnFKcBWSxJnpKjzDu1mbpYtCw9Leqvfk
E96xy1mbMqMjWR/Z2+0HkV5pGclIHeN0djaO1h+FE5Mipoy41JJlbceXjDxm8A+nRFnKMZlfZ2jq
zy2/hepshFSizay16dIJ112pkTI3fWPnCGKBXWwEswJStq5hjte4gkqBKD86tg554vBVJewilyur
KcpvrR2tIlubBwvaZzst4ORJ1z4G2kzJp5NBTIisXDIUoSCH2KJbWSxv67Tb+XWHuL1xD3oIp5g7
/7MS1lC1YkSkw3fUf8tWYP4B8aiieUSL9JmImMeuyed2J3ZNFx8JHKfS7wjTzpoEjFa5o8QHYaZv
qmmf5pjrvE5e3ij9Uey/cs2M93vkGxuJkb1EppLk3oPRaTvD8Z8HFVmwjgGvNZ7bYLh1geZPfoxY
Baig51dV1F+rhbICCUQOI5eYYvjPSgf3jlxlVfSPWWd/b1PlQE96g8Zoa+j7ph5vwsxaR+bwmHv+
shySDdqvrWkTea/5S1knH2wM3ww1X1Z8huUUOTzl5IuQ5Kc6Bw8MCYBsn29RnnYo+fWDW+QPqGlw
hkyhYLn3BbjaLpQgnV1GvB14dIInQ4J2gSEsfnpsXv5Z5/ws8nojW5neDf0FNqtAR5lmnGzDEuz3
Bc0t9ZbOHsyNhOvPxGzvYVIHdrMqWmXuiXhXZQufpBwUYY+J5m1zPJ9ZqR8TF++xSkJqmvzvxqce
PrB7SdoCYLV/OoNvZJn7p/hpePpt25RB/H/+67+raPrbVfDV+/azQvOvX/SvPRCbGZPt6FSUoFb4
1x7I/N1mH840e/J+IdX8eQ/EmUbQhFYRQxbX4V8aTbZHtMr4jdKmV2k7tvF39kCnwzTkn2y/2POR
DkUtrp50uAaHqblI1f/L3nltt41t2/ZXzg/AFzm8kgRzUKAs2y9otiUjA2shA19/OujatW1VbfvU
421tv7CZlihBCCvMOcbo1RO59hvssofcRFxY26uS+B0+vE5zbKzlePnhvP3dnf+Xpdf8iz3aFDyJ
5iw6fbNbmgsCsiH39Ak7Qh9BEka8T3bzepARkTjk/pN9jDoq95Ued5ACnLdAKi5DXEwxmxb0/X21
yA1ryf51gzGLPIp6bw72Gobbp2QafQr29Ny6B+hCPryT1RA0y1alhDtEvmNPq778ohFXN+YFzHjr
Ps/Saym+sKha2zI/mtB36ty+JmN36jR5hE2wUQ3k/ENJAPDMyyI2L2QmTmxKJdUnJ35gr35VGyCf
hgStFXioqYvkGJlio9bZecbwjGb8uYvwAeil9lW2xqWr3GuYZ35YiY9xSBm5JmuYb5zmxALGzSJ/
tru7XI2eI+bAMS3ZSJoUMoaHDp4vgBgxx7+6Z2q+V0F6qgeQc/6FKN13XS/xZSn9Lq3cS+91zHHw
KVZ1U+5M3V4pgYk364i1YkkQxLpF/gZLZJ/oaOd12/SH2FsiB4RaGnzNRe8syK+CsDLtir7YFkry
ohYOcHRHvQuy+sLsaqwgHnzwgsDHOv8pYwnEWsiduyJGNrxXB2WtT53vDNrT7LEqQegKDV86odvA
KO2zlbuwZ4+x0uwLHHpakK4YwCGXSHKGntDG74SwV4WJ3N5VfLtE8xmcMexhaaEE/ztVk/bWKzzr
onXVUaElsRCzsUj+vJuXtSSXEhD3E0X+JcYedbDopdRrT8LLi617s0+/2YNv2P0F7Pi1s8ND5DEl
VuT+EJYds4zADLMqUnAQeA9jqexLcyRxuf4Qcj6yhvNcCqgW1lYPmhVWGYi3r5HWrayYROtcv088
Z2HqgrAPj6ocSI+8zM5Iytq6J8PX4p9fbqWriBsssY9Z3e9HK+LMtSsDemEbDgdZFEtKnyyFm9Sf
eJhITyO0swPr2CCC1mEltA9k3cKQMCyk/oZfuXPEq7zLSFzMMmuTRtyJUfbJATKSZtZR1ixL8qJZ
0zza9qigCUBjlYv7ox3Fx8wi7bJLz2hktk0Fi3lKth4GmFx3jkk2XEJjuAgpH70wWGWZcgi0+G7q
LtjDt4anP3VVuNZYkY1BfufwCA+ReabHtnbMgVCGr6bDvZ/ndyHrcnZpRCiBGdYCX2jE92c5apZ2
z9NwjKbgd1qov70dNMOb5fQIOalj/3w7dGlV5UVv109oSq/C9q6JSmGMkItR+GNbfZi07KXsGMq0
4RIPli+a5NT0xMZX5QMk7RKLTWANFxp4mwo3UOx6PulMa0FbQRf6SZBP2hfijsLP1RxbyNHOUUx4
Ww1OP7hzqFKPijYcKil31mBtTKc75UOxG9koNU7vE462YdDwA0bvOmBoAkNU8IQnzngIok+pexF2
uYFGsyfdnaDc5AvbooHQSFKmhqH9QHTZShb9+woBm2gNjm/wyzj37Rm7Ch2B7cvGCBlch3A5qmjk
WzjhrM5wUHE5xF3XFdtkBFKREjkn7GOhpjzq5a4EUtiI+hQa3SWfOaR4Y3I8dSTwEiOmLd3oLtH6
U+7pm0LgGG20nP0iOB+wAGXpnSP0ZXZ3IauVTLgXBH2wY0jJhmuhul8rnT9Fx1VIGnVbi602KCd2
JeTUEvrPslIYTF2B8jth1dws+LFmPY8M2uy/Zr5kBanPRYUflpAsDXObcIf6yQ6zbWl/aBuGq9Ai
JHaOyC620LPXhlHMAdNbJeFa1OxunOBOOB7xrmLTKMRlD5zX+Q4aSl+30p2g1eV0QNf2gzKdzYoM
JZ4vMc1gkWpdmeY2QIPneOZWq5678F6QyEGR97l2C+pgxpMM4q/zA6YzGLDhX9NdXAajhyhT7Bzj
ufK837Qv3lZY55MAhMGhm4KYymYR8tNJMDNdOnY6NU+Fbj7N46HBb+71doUfkOCfIPlNf+IvS+Xb
LzQttDeYSSyM8T//wk6pDEX0rBfMkijPvFw7C2dlUF5xwkMjrSeK2YeR2n5VsZBmThjSZ4Aba7u1
zloHp86BgfPrNcy8PPvpRmD1Pv/lCAs0S6WCNa+tfrgRDCsNHaPv+qeeZOIpkTvF0xcxg89km1tZ
2MfOxUcrWFNl5qairpvocIiLx76x8PGhB+FRnDjURnmuHGeZuLHvKgBhA78hbzoMXxgF/Kh1jiW+
vaEo7hLsm8glVvCLdwSknQgQunPBPzSl66M/eTan8NBJqE2x/mQmFTPzEhrATFJun/M2OeeWt49w
S1SZcaykjfc+fMlzuUETs3LH9qRmyCitZWK5n8k+vOr2cKmTOcraXmVpS0QGAuaxQvgQwhjyCvgg
Q+FuqYe9x0xEfDruuTDHE8w3EWTIbKMr15oQpMGIDiLDyfrrC/C2iE3JDmEc9hgqjFQKtflB/eH8
Cy0giSDi/MPX3Fa9uTGy4Ps1/kcV4FP8Fbt5+a35pfXs/+Bh+//EncZegOfslxXgFYNt+T//73+u
n9NXWtP55x/3P39+/o/9j6G9cx2Dxb7JYt+jCfLn/mf+CvsfXeUqEsnyQ/qF4bxjmnUsniw2QeyN
2B784VGbv2RwiDjUVN2if2H/k/3P24ndpShsoq9Eve6wQ0Pp+fNNRHF4KhUrK+/D/Ftikh5bLaq0
XrFjWw5ZARCOXMCIUQbASxTCFAmq34ykbxvBfzmCuUX/w20cBQ2R4RVHIOe8WuKJSVtelUzE/Wnc
wX7DWoyf/VNuN8vG1qCNvtweo//e47/ocrCnhj47907/c5vj8JkOXJz+eGv/+2Pf723HfeeQxXST
/M3tiNlK+b2/wVdMOgr8l/vDtt7Qb/cuDqBZKjgXA/59W2vvkJRpdDb+uOX/0bYezxx3zQ+rFPoq
rE7YYhuObtKVfHtf14j6NIrrwQbb7kC4GEIgUj+MhaYWFPaql05nkaGb8ezr7e4LA9FfHttP1TQR
ixvb3xjIk3WZdIiOK7LiUdJ+RLN0rmlWXkY6FXUwMKH153wajHUdRORCZJ4K4f1VrUmeRTQgNqn1
mFpYvxuolAQ5OPmiI56J7HPlRdoJSt0Q8K6mZHfJaNS7fki2WiZfPVvptlb/mg/1e4PgGEIAEUMU
rEbjTJFbUK+SiHRfd41mU0imszCDbihIwlqaYwfLyCV8patyzzfnrWnW93sZQbWuVTjsCdzLRR+T
mT5N2RmSOLEyo2Es2sQY8I60FAPafEVy4ENitPJTF2LDr3BZ4pxqL/poboAqmRQ0E6i1aR2Ci5LA
OfAnEhJA7XyIlAJ2UBw8JA57sWEcfZWgMAyU8AidODyEItTuUjUgV2FOs3RoCHQqOYyh1gBobMlV
0eqraQVk3klrXcCeLsnldwckhTZGQBmPwTo2ZbdJS89eoUm7Vx30Q64Z9kti1ZLtf8eG3xUC/3jI
f1kJvPuskFH5NYo/K3Xd/s0Qwaf/GCK8d7PnmPqfMwvGcUr9OUR47yi9YSZyGCKYNGfz9h8WbcN4
p2FdQ+CBWBQ58by8/tf0p78zXeQfPNj/aqn+g/AnxoQ344RGJtpc4eCnWQRVeW9K0LJNIaI1kn26
ACMzpr1DYWVYkcRQLwJbbb7qVkhDwADVh6PrnCn5qZKU5jhy7wjXZeTFmzAfKCcUodkV9+qiQz5D
XB+PIq2K0cUTCocSYMnINsTI4HrVY6csLUooxL02O73T5RzD9MVYJ12MfiKad1SOvYhzkRwZfeRK
F5LApQLWexHuFahKhykQHqv7OF2aqTs8VE2JBZUw4DYzmw1OUDTi5NZOhIOT/TR9pNhhI2lxyIYm
Gyofp2kzRIC1m7DdBi02AfL8yIRQbf4ot/eOJL426URyMhv2vmz7pRFDRddEFq3LziVXmEyK0YLn
ETsm3cu0fyWVM/+snLsSnK9Zju2XTKxMWjaJHtiPGGJWsVLDFRgZPewx8Hy9Veic2eprTDOOOJs0
8oMx3hLSOa0itLhh4T2aalNfho7MJQOWyqJxCfiQUp8x4CvWxMEdrEl/nPeCfSrXSeGZi64fyH4h
RoT0D2cjN3b2pbQaBBYxeeeFm3yl/ZQsp4qgVrDnIDPnl6pUP3jgCtZ5W5kuwSdJu6/iZ9JIzeMQ
sX1Hz7iKQ++aVt7eiodyXwqQeqHuY8EGIuJ5O51OrD1I5yHUvBmnATAmMN6nE/xATIFrRvr3WeIl
62noPnmBSZxnHTrLeiLKtbCKtW1U3wxP2vd0wEkc0ZDglZpCAi2F3DHqNpOoTlUUlbvAUDRCjBkp
q1J5bxAivS3IF2MPZFbLWkgE92M7LBxyBN04J89HLQH85VgPM8xBSxm3hzrPCSJwnJdg7MOr0nyx
XIJObJscG4KfzPKR0J1XzaUtlPYG2Swzl4kaa11Zu7boiABQOG6eCul6y8DOUdLWs0c/I2lrdCQi
X3oyAmwZwG2A00NrhKdqTmERiNQAQtKPa5iH476nyUND07WQlVmHeqK3p6FC9hO7WrNti69um1MZ
LPOK2oKenobauhuaevSTIZ7JEaQGdgDUIQLimbf9pKGgh6r/wXMCsCgkmB9DE4pOSx0oUsfX/84M
/8eZgVrIf141Pn4uwr+ZD/jMn/MBvZt504GHSENs/mc7iCUjWlAACWxqrFk/xlf+NR8Q2cFSEmkm
X2PZOo/S/5oPtHdz48p2WW06ZCewC/4H8wH34l/mA0NTOTL6Va7GRvDNfNBaosqTMQ42SMzvHRns
hYOSxChHneh2vMue8b6K21lv2NtL5C2XoTIAZ/WiW8mRsF1N993BdjbD1O8TzXhKJ8hshtdigCYH
j96F+bnBVXBmRRRSJV/lMHfXMHbI2s5PgypNRhO0zuCEt31iNVuYBkAkDZLtzfQrIVrOyejIudT0
L8EQfEql2/tVM5yl1sTPmfoVOxhEe9ZMm2wKLspgfixgjlH3Jmc+6KxVmkaSR85ZuW4ZrqJY90jx
R+TQqXIfu0aN3ajV1nhYIP2hTtYCotZDvBJq9mAQWr1uPSdcxJRJ/fyU5UH3ZejeVwIJ+kgeTzXV
9hIAFvF9qAaWPNV0rqKYeZBUZvgyDXnP5mhvCivZE9wWQ7RzX7240fxqIFYq0jeN1lwtiMynyE5P
NuBQv5fIv7HCLdO4jUEjklouWOR2SboLiahm0CAG6ktAhv5CWq27yHvIOVH1OOjoDGsBmM7un2EA
vLgpjJsG4eGG8BLC7/JJZSgHPQoPMYy8zhe1dm+20WfyE3QSGGNrpZvyKO06O7QCfDXYtg5JCr+o
hJNCyEa5Nc2Y8TYUDwlCcIQIXMSOkbkhOR2HmLwLcobWqgljJCwjNRo1Ljbg6ojRS2hceWxxq4mw
bqLc3ekba5MrYWOAzFKgkAig8UtRTXbNo9rWqT+QRK33HvNXUsC0C6BsCYNNjfmJ/CmDpX9hk8Mn
di7Jv4vSgNruvbhW7Pel9XXEmL3XSS3m5EHbQpdv+KQ9ssJpIXwGEAXg4ORpHO2NCG2x1J8LYCts
/km+7uwsWFDrO0xK8TmeM36jRgVfrjSgFaJo7SrOTApqP0BcsJdlUVS+RYReXGwDXT4YoWpuBjMf
Vv8dfn83/Oo2I+J/Hnk/vuavPwW43r7/+6hrkaZq2Pig5wgOUnfnZfD3jbqpv6Ovg3XCsrEezg2e
P0ddzXuH6cjgI45uu2h7/70K1/gU+Q4s26lQYSvAff1PRt03g65hUEEgwAEjAGJIQBBvKpnIdEej
sGmy2qDRAWhVLcQxO9woioYZK66WURLx7OOtNwO6DAJL5/dC53/ORpp/xQ/1gtsh2ATbG6gr6W7M
lYkfq1BB3f9xCG4dz4QJm55G1PqSwfbB0CqCUbFATBA+9qCx2vUUi/Pg5PHKCJpyA51F8ZMAh6ja
NesYBfgPF/Lur0KZN8WMvxwcF+LHg5MF2KIu6VBygaxB6xZme8+ZcSleXKyI4muWimO195PX/06n
MP/ZP58W7iJjtoR9T9uet08/FOcgXg6h6SUeooM8XehI+y923KUbG7n3wmx6XOoE4ZTDeCZnXQJp
fxkVK34u8oAyw+xd+vWJuDWX3h4PHUhyx11EUtrbCOsAvHiUd3Cgw1RK0tCThzGEy2MVebQ0FZIN
ejclCygM4S1O1YkUnopQBLkapfqNppV8zmZVgKr2Sxra8Di4yMu2o3nIWOZHLEsoU+Cvyx0wMEaJ
PLWnFXOH/eQ3ASlvze1c0vmZop3D6WWba8+X/IcTqznwCbIxQwBoqdce7ZUv0jmqdZL5WqeMs2V9
y8aqtttd4jbuCjhPmFM8+vX5fFv+/X4Yc4QI4ivGgHkP/uNhKJyADiIyXO2gOTRqadzpgbpMIO5u
M8M6NwhMnCEByJq68Zr0XJzD4ZJ4kd+5D//uQBhlLIYhm6gNru7PB5LZFTbOXCNUSdiPtSfS0xQk
3SoRUb1WiH48dYl2bDMUBLC5SZNKxg3xYNhfSF14/PVJ0f86HNEAYINtzj4TfBRvTkqrNGrdk+eD
xJZnXk5yWboW/LVhkJfCoSLu9d0zODFjXdRKu+6nRF0XlfaaGv28NWr7RT9oI/TMEOKwrRW+TPlh
wDaNL8CHV+TB/PqALcboN08pNU5SNwyDpqT6F7FGSzhz0jcgB5sExmfIMIe80Lr0KHgXpuyHo5Td
B0G3kGAcXRy6O5CMw3WSys7yhIKrMCR4IqaXLWLb21h606zGvAR/YHYPVqTXF5QzPM9lRWO+GTdJ
EjmLpNdieOcsXmRYn1FyU++k8+ULzxWnYQKRKKrW9DFIO4ehaY6jCs+OnAYEpH2uIRDoCgCn/Wur
VA7MSO1I8ilkJsBim0iHwtvrHdpJ/c6sSkTZFm4I2b9OQwBd2XOTS0bmHPy6rF4qLSvxaJDZb87q
W4mWQa2KyYAQJYrSJjPd29sg09wYRCTIjIRLrqXG0RRCpygJcEPrzQ4iEYJzcodqTnmnHMe8P6oV
Ug/YMe6x0KOnwtP3qplbuMsp57i1CghtTnHWg264H8ezbD1lQxSHs4sEEc2teijyUvnWGNcAbe8q
bL0a3azyHkTVx7ZDo9y7yUHVcyoT4MJEGK6Drpn2upXXO+Qtq/jFqtzyibRkDFhKOK3cKAv3Zi8h
1NTvf33TvZWSzqcH09qttkeRH4vDz0+sQjBrn0eSrPPeuoDPrc91w6loC02wTHYNjDskd9e6QXQx
iSmYXjJfM4j1NKVzXwponXpqG7tfH9UtIeGnCUJjeiANgoAielf23JH4cUADAe1UXU/uQGcSxuHA
05Hh1PqtKIIjjWzgh3mcrifxMY0z9XNFgIQfU8EPRy082VX50XXGYt9p3NBWeib8E5yzmg9LyT+X
sdN3vqrM9jsVnY1jEoKrq+qhr4eDK0bnovfdx9DCSZkFrnFmHzcs68LRV3k4uD5UNs5LNd3LvnrK
tYVFm2HlESHz6zPw15mFM0B0pUZnxpyji95cFyjrlWwHwvK8JH9JYq/cg5eRFPBcsDtxYG/z2DMv
sV3om34UNc6wJt3mqTv9ZtHyNzcIYxIPD7M0czV9mJ8vBZXBJO6tjEsRHdQB0IsXjB9iy2uPY+da
8H/dbBcXiLRbKfSbkNqOjG9Q/qyrZVQqubr6bx5pHWf+26GSic5lpQkaR+eobg/9D/MuTr9OrebQ
7tGzi3vUDYBe63F3Y4gMFB+Woz0Nqypz3OUosnAjnUps4raxVmNt5Juh6d117nQfrKgyTqWT2muj
P6BWggBuLoUyl5/Ubt1lSnlplMm5N81GOca9WNmtOCETbM/ZJEBhd2ItIuUevf2wqLz23omJbB/L
VDzE4LXH0aVO1878EqWMnqZE2Y7SI0XasHUAqFmz0kyFIETxYgQmNC2HwGBg78gY3KQ7JmFXQ7dk
oLYCwmuj3v4w9ebDaLakbOsrEX0ea9P9atcxoSIIEPfEc5zwohVX4tF9qy0CvArpyZxGe8+lQceW
hJFPVF118tzcWzKLo/UAsHP7e9sFLV4iCVRdbqPUDChbj/D98JHSOiKCvHI+6FUXrkNJPAAZzuc+
IRFZegAs7dGDQGOGpMS75rJWtAjfB8Jb0hzslWXUyaE3LlJkr8TyS2CnkDttTX1f9pJm9PDQuF73
IWqXVmbG53AQ0bK002xXi/G96ImGbsMy3clUewzmkqy+Ihi7OgFvp6CiQ6OvBDaUtCTJKZks0ryT
4mrbpHH02hVpRXLnOGW1hWYbL8JWs5GKRsUijmtJOQegMc6YcGHU1otbu/TLeRYXVed+EfQFDwGx
rp2DNG3MZ4GXUvtZng07uwRizrEHds+5A1O+Kodt2RVfS3eoN5Vd+CbgLnpxsoSEWMT3GfvoezdR
GxJnuo2RB+bWNUT5HvVtviyDwdoTxLUL7SK/Y8ijKjSo/a7siDqeJl1bx32LmFjt1RPyzNcmqZSt
1wzc+nrYPeSxaB+SuvUWWpQ1MGrQ7kRKdyZaqDonTF9mfLq9OBMKx9b1XkovUZDYehShidr28WLc
VZoZvsoiOM15hNTNAbQplr7tHb3+mJvO+5mcZGRx8D4ttPgYzYBEVVMWjeZEH2mlPIEkSa65ggsc
bipcYZOym93uexXvAaYaYy0MqzikufvRzY35s070pdXCVQ9YyrO6cAG4aZl25ld9iMqDQ7TiETCv
PwkgtVIvR1LN02GFGthIGnOXqCnw4153/cn2qiXJ7849fKlFEFDJptBjEZukmvtgUq5jEvUHqpN0
CdRKXU1VgS1En+6Vmw4WpKmlVva6biztGiKiPaghyRiyyv2wE/JADFK3hto9d0K0dt+x8tslRX+9
ZRSFKMQ2tonNiFGi9vPeI4gSIvR6HDSBYngWhKvmYnD78CiMwfYpoiY43jgyI83mnPeq98dGYtWz
+4fakdEqV1RvjhFPzuaQbSnPjXtPH62FKjIbWTMVduG96ERi7DJjnBZEFadnLHqz8txdU9LyDnrb
kiZUkn8JXeFTb8bKlvWdg/HcgEE5mDobcg7ApIy10MOs9wfDMZZqD81LFm5/8iqxLGQfz8g//SGS
91NsP4MgHY/cIfGjM981WrWtJBw/26rEtQ+M5pDEdEmG5kmNxPTVseRHO/RCSqbLXgvKu57BuW4U
mls5DActzYdNSArsyROSF/YhajTBlXRDbHiFi/aRpdIpk260l2l2R+/I3bStCxg9m6Z1lWK1ZVWl
n28vqkFaI+rEhLsfLkJXC4L6WRVzp0+Tg6PHHI4DZVqhsdirYsbI2FSjx9Qpz6hHWSM75gwrcYmR
S/ap2cZny3gVVlLvU3anPrS//GPcQ5xqDPeLriB/VetU4Kupts0Y6Fu9reSB51zdpUnd73qQDQ4g
QRlkzbqj2f4wplFI34VUFfi/X7S+3breo1vJ7lvibs1Mwfg2dcFGukxKjcbvhTR/l5Gn8GhHrX2w
Jvco0upL1ZbGfahtxMSjMRTC89lbwrSqxQkCq3qc9Ne8a4NdaQDfmLkxD52svugRyv1eZdJrQ/Uz
4BHzfR0owUo3AmNZQ1JZNUzex8lCUi0KazokAybOwh3vRJPGZ4dM9l1YkbxJpF1xiHWr94mWpdyI
b/QUwCLc6tCgs9ybDoMOcNeLOm89jh5AL7gdD7oX+8yztIMyUzmVwk1OYxCc+i4dTpqSri2M7IuC
W24R4NRfK5Xps363Du7U6Yucx3FH5R3aLnwVtaag1M1yXksfoIwHICmmImoPlmKvCy9x17XQ7kSN
3aGcH78CsM+yaOuvoxt+mjKIblV/qHGJ5o2CKOlRQLpfDfM40gN5xoP46A7g5AqcX26L3nCKP9uk
H+/0QhmWSeHeu0Yy+mMB/zKdLi0JJNsBauya9BDptzRKCAyQKRXlLLlGRrV1o3TVqhb0bu50cvbs
fE0puF7nuiyYz1p5IBl7WBZdMS2ZXBgbBw3hhjHNOZhx/eBShxYZ+lejeMms5FOe9Eudm+ChNpAU
0wp/hgrrHTRT+8qQha/RjDdDINONK6dn6EvBGou6uw4UIAhDlbC5yoJro6jXPHisrMR5bO3YOzYY
HRfxADXMrsXGiLtpY0uIHy6BVqvSVFe9mHQiVeoQ/3w+0/mInxUFHGoWVwWDspV/a9va2wDIPjou
IherUbwld9wAtFToV+IiA0gkxzbMr3HFFqyL0sAnlyPdMscMviqCCZJMIy9QU5qVUGYIHQ3lVdkl
8hlg3qdKh3ZQTY44W2roQjIHcqJ0obMIS8E0PvawsiMUORA4g+XkNc6y74p92HCBTKOLfdWQG0Yc
sW5KjcR28cotbm1qsou2ppNU2GzqFFUo/cvIGD9UFTucISrkqcIjQSRS9ZCr3i7sm/zezOGUpxqP
j2cPKzgm4TVJQb8lk15v0hTi+NTkyTYku+sudFZx54TXkPZ0M2bxQ5xuTRGKS9kB5ylIUYCqgAZd
UNL5mMjAW/QNPHDWbtvb+HQzC9VBP9eLChY3daA+3F4chEw9jTTU8qm91BQr14E0WBHRZtXga4WT
nZwSboQGBKfPuDF0dI/LqWXYrowXu8sIRs684bFU+uHRjaJNNFUwXhMcElPssqiq3ZODQVrSvXYA
QTj6icSxHRwOZ1PNm1vNwgup6PkpIhhkrw4VyyBYjiuZ1SeV8eveTb37stWxlTrMzbrTTg/e0AaM
NKJaNWJITpaBj3MqSQDPKUXs0d1iJW+KA7Gd+cVOZQX+JpYfoWDBn+rharB4WJtKGz9VIyGtpdD0
hTGgaNIb3b0fsVr2BtmSoXc0B4fdmvspDEX32EYjsmO9jDbdZH1UPK5CE3QP7RQaH7RouqcHMvrW
VHRLdsDKI8bccjHmI+xIu3xCMRDskxh+BOPQQmgwchqELhuztE+JMg27TLfUE8Aec2O35oumGDT0
5peeyu5GqM6HNNkGdE0OZGweTC/T98PEAmehsTzxa+LGFgUSyayrXDwAQioX8B8RSRWqtqiTZhWL
qLukf76AZx9XmlcKik57LaqSyw8vc1BlUqKPlmonsciQXIqVoz4VjVafImM5GlwWW7GfMsi+B62p
08MYyE9jnel38z9c9CxAT1KwoUYRXbEpg2dX4Il0c+B76xpoMzoxHtwhYoR0zNaPuVtXskrNI1DX
OlKNe3sEPVOkqesP0vLAKTnvTWZQfyJzfUkwE8bdKSpKtGHUQwKsB74KuNVg7mOqTmP7kwxa0u9H
Z6G1yYeuwWQskZnvCN/b5G4MBEgmDEnxi5cE0fsA5NPayYsF0CogrJlNiaty4yf4xwvWXDWYFxhM
hJg0D3RtqX7ED5x8Fxe76uLOVcSdicaAiTo9394NqhWunK4PuWS2to1LNhSNDdZJ6osaiYohu60L
QtE1PidiECj/wmSjBFL6gz4sjLaGCz/nG9VE82+osMqVHbjjIZ+jpNWQ02Np4aMdBOmxGYpvxEkM
e+J00by1ue+0lnluGzHdZ0qbLENTDNR8PL/wJrvEsUXv0G5CIund7tJkYX4h2DBb1q3b7yL60wUo
lks1AJeuUP3cKb1CFa7I943jFZeAOxhHXHtSrKQ7wYzSD13VovMr43USNsV2ct0OCb12mnREwVVX
kfkmVpXRr5XBUNchVLKl00BWInISfBIzycEjL3ZjNdZ7qJgLMvUbPwzHml1MokI6x3uMFdNYd3XY
bpQ+/ixaqDsYP3y1aOQdi7y9VU3WhYVyed+bAa0P7ytLPfWJDdUqsa0A/aSaHNwMyQniVwcZzAQ0
azLZUlQWJB2lLLYDFfdlTjoP+KMwPGqdRaQj6DbEPiz/coeVWzN1ObkCmesHACcXFZPT2tAr+VhA
C1oQq15+gX6x1rXWWRvgsA9ljH1dHYyvOrcFuqggfB7L17Lr41XuOOExaJUSk1dgLGIvifbUvapV
ZxbZWlPHDD+jPT1muqZcZt/imH9TO7e7k0Zv3+sl+TRNHNWLJM3s+ywgY0Ex1QvhevrWldQNpFmm
92rOt03uVJE4xCqgayp3/rP7R2BlC6fjJ0v8WIB27fNtwxNRP9wrmEMH2/ikOWGzM4iAYuJk72dK
A4VDY91nOMAOQks+uOiHthjvwG+2FZv8as7tbIrp5AY5j4hd574nBdh7pVVXknyzh0qW6LKGV7Vs
7es4v3jkRaKKery9CfXwQaVDdtY0UG21RV1UF/a4v711Gh3+NbFgm9vbVhvn+SWoV7cfhty4PSQl
FqrbTxKO7V7IM4O9ZNvX2wfgDVX0dr6/0Zvg3A4lxevbkThUlyckq4fvh9GWGnk7ebu5vb39ywoT
bdbd2dfv3zd/IpR9uZ8yut6mXuHkoOK5syv92Bc6YiMvzSnpAa4Yqb6Tw0oFUNWdT6OVJivqQ8hq
SdFduuKYa5lyNcSoXJtYrtFg9Pe3/wLHDtuvm063d9RRoiUau2J/e+so+FGU0Kw2t7eBWxMRoBOe
eHsbI19h9MBoZc0/t9WL9MTD9O32RdXNlbt4TLe3r93+C7o2VY/pensz5Paemre8+/7doiaz1BnR
Ms7H6UTUtnVHrXa3t3nnIcOAJr6+/TDpMemDLkS6Mn8z6HOmKNHbi9tXkUVnZzsfn29/rNYq6UNm
NatOaxiPTAK7AltWj7dPBoV6l1AAuNze2ex/SA4LpsPt5wTNXN43imF7+2pK22kdxw0xFPMf25cG
X9DNgIeZY/hf8s5syVEl69JPxDHAnekWCc1SzFPeYBGRkczzzNP3h/JUZ1Z2/VVdl219IwuFJCQh
cNz3XutbeoOVL8Cx/fMzsAjKb0TV/fxyRtY3D2jofj728/nTsB4qO76/bgxS6YvaOsnl+lioKnwV
y9QOP78PqRnrqs/kz9/AqlW4uqJG43Dd6Xiy9/x+WEKXz5HKfj5pRQwZZnk08Of6Vh+0n79mVvnq
4xInrOvVJTbhZRaJrp9/3SgZa1tfZ7k5W+3pj/9f747AYXdz6r+GyzL4+vw/ntZAdIHJYrBGqUxr
cv94jq/kJ+KPzf31/9et/NrAOAKX8xt9++tf9rLS/nW3mYLcQ1ZfrPrr1n9t4Lq9WqeQV9bkQV5f
8ttzUhGTSDOtrv//9ZmSoUMSSH0i3M7Szohy+8cO+fUc02mrPWrcc6fi1UTLf3HAMJ+UfDAW+Uqb
nezrTRqbDVcbHgqDhMcj/IIxvUTCWf7xnOtf15vrU65P/nX3+hfRtBczNChkLhu5/uvPtzOv7yRE
LPd1Z3jX5/z2EX5t+rePGJuVWMM+CVY///mv3vrXZ79uEvj0ux5FyuZfbvv6lF9v3RPLfZyd2+t/
/uUn+O1bDGT7eT4ZVO5vm/7tcc0eO48kZrnSmuI7k7XhTD519gTGFTt6RD0Oy072lI1Sg/Km0hte
Hi2YLa1DP6m317stLL5NkBbSuz4ZFVy4q5ZJuVPn+ZNJPPc+L0ISBZfXCuJKTxW8U/f6qN4Clila
9fn60niY4jslanfXx6Yi9R/6/un6uuvNSBpcnxT9w/UeAUGHcOi1259bmvs32bfx5bql1iETj3A3
efy5KcF1SxCw+/cXaIxprQOfJH9u+UzCUjwgMPHmul0uwSrIX1P7+QUqber3aLBwmS5P7tHpHuel
XJ/11Xk0h+bRL1AkNLMy3YUj2QL6TGApLHj1Vox1s2LyVXyAb8RAHBZfxqR8EQTf4LXXmMvr9XTM
RVqf1apfdNy9+eKX4u76VNnUh3gQ85tJ7WFNmrx24aQkYnhOnU2P3uyhD8bateOx+Iq6Q4E7/bup
FJY7JG1yjyzZ3uJpLvYZQOhbR2I5LrtqetcmiAjLR8Er+l4GafBsBb30Ur0MTkET2ydThFSnuzp7
iRTn8bp5ipG7fHaKb85ARTakn3aT9nNwMBPSBGvFzx6AtAyYldms/xkvc7W5bO9EmROkmhlIKFVI
WoSPNzfMUuS5KefgIUode+fbPtSEuYuL1Zwbt0WC/10rleChj7Ron1ALQkzMk+kokAvm5/cooKtz
1vvDfa2eLYWf2cS89povQa8F3ccdEozstVI6IjSZStWaKu6swrm7/tuUTbDTnEH3rneHgP5dVaP1
D2xdeeqFpN7Pq3XRWYdyCtC4mbnBXBjU1KNsvs2AJffW1Ph3Dlc5N9Fk/tkq5dEy0+EFI3C3sZ3c
3ne1L++UkMkL7Nf8U1aUaANHfxlts9rkiEAPaTDOd0ESjD+3oUfmnuBd50Ut0YdzkUkOaWS0dxFc
epplbCOlu9FALd2OTml7SWPY5bobM4iufvPD0lI9eGhUyr16iZYvU42CzhVivV1h5bdGXLbHXzdc
WNojdloqYNd/Kixn/v6TyiE+dmbQ+gyduJxbZD/6cPJ7J+rcsURQ7o4mSIaQjsxpLtpx17X15fqc
6w2L7eF0/ev6ND3TyHCzVPGczfFMRgivuj7wc1O/7l9fEucS9o85ZoQX/Xq/X5tsYVHtRNZ/J76J
zqw1Pah5UD6UBGsTdxa89LYanf0cQ7xjxeGLoQJ3y1Mn9NDgBi9x1Iwkxwh71+jWMdEma1YoGMyr
Qp3LOz+kpifa4Vwt98YBxama56g7wfxZLg2C4Kjozi0UIv+GRv8PQ6uSaOsUwC8EsIyg0hM3WioE
15tcFK6p9OV92/ZU+VMn2tSyrA6T1YIWq8MhI+Fy6LdZKx23t6g2ThSL3SHEkByaNMziqjNWadg4
x7pHTD8Fw0kZJDKdOaK6kprqW1yLDuUJ3og4XZI3p+qxXNhrkT5gM+OkWqEfdWWm7PTef0mTalg7
ce8/o6LA9NGaH4MZ74osv4SR33xQ5tj19DIPhNAPq7KvUJ6NrFHXFUgz1ew3U9Cp+1Llqp4WA0TR
bqvX42PZNW4+Am4q1SUe0D/KPog25iRb0AW+7up9CmeviwTCUtgAbUNDQ32ISWCnmSYT5uSgGJLw
OW/T4piG+CM0k/o0+QzkIRfK69CzXnQyEewZwVBPsT5fClk4QAKCbDs8ClZuByu9oyLUqYdkLG3X
tlTYN3mlupNWQJ7r6XcrsnocjETd5YlabA3ETb2WnRWfzUVdGOzqqfzEE05Ci09yDIsmj4Hvq2Ui
6WVGuPA5xmnV1qYCSE/ttlW3igKycGe1WJb+b6kPuQ1g8bhOKmhihFB/1YQN52XX70fiy6002WZj
hQ2vojds5CVAe6HWq6huaw/VOlDp2kGV1n4fwn4T9nX8GjjwA3vtWxd1w4MYy6+p6G8bXQb3ASSF
OZPTrT9HTwQ+fwknazfZ5FwyvueupkG4EoNerZ/UaFRWyOwRyxnhkzAyQuFVWsR29tT52VaMBUMr
9eyQPWpP7cFRcweAwpriRfQqjMUxeXZCxYf1LqiTD+rGGBiOqiK5iRPGpnh6kPzsCTVZRRaPVAhU
IOyCeGC4kRjEGCrUbSyrB81AJz1mw0E10NCYYkxWZOxlaz9Vd1RqiOnAYajpqJZDLd3IqDtrcWt7
pc7KIqBIqPpmvdXsCzVuEEgYlQDzZmu9iUeG8mpeJQWHWVgHHG8ZKXN+6xlGwenkwAp0Sp+6lUL2
t2GSZZvM8aY0rR9So1lZJ65dojOdOeV2UvmWSnk3NSy1NTz9STyts7ZvTqUFCbze4RYLL5Ng3mLx
PYXMya4t/Bc9qN4SjjQvnnToQlr1NpdNDn/S/OqhYZ3a/31D//ApLM3UiwNlg3jXQmIXvzZd9o6u
HbNXaVDq09Pay40uW8X0nejEmx4iqmkddyipSI3dJiVJ3k3jPxD4AzYhZEpNpdd3WWjtKOjrkOjS
wk0F8VUjDlDCO/CeUXUr8z444GIglhtB1Sow0swNhmftZlTk3k/JDXcYKCdb20qWsWwOFbuisEdx
3q5CC1JJPUr6MJoRryo1HrdWo1oroQYrGZWell1ENDm7NLA9PWHKF9WXHoA8/Rn1u1EF96Ntf+SJ
FNsRCZ9XAl6vc3tTRcOjoZC+Pej5ah9HpkpXQD4ygX5oQxpXxlzam0Q19oUebRtHqpcCac0chvGu
QYPmdh3LAPxsKcUZa6dqNpBRi9rv1PqYgO8qrrZL/GoJKQbz1lBfjMHytzmRiKDnCmffTOVrpcov
J3vtjXqrZuaFcEkWUqJCyxP6bxyXzZFlHwyO+dgK5kecG5toNjP4DwHiPupPiJy2YVEFJ0wib4OV
H/Va73alJV/9vOwPmdqC307PIwUMN9TUdZiSrq4r5mctOCh7bE+erX+P+rzZdaSQmxFPgxV5NmRx
GbPKxtir6G6lc9jrAgCP7LY1GV9uAs1+N9e2TUbqoGzKXP3Kx+mJM3HYK5ZaYq/KrX07UKdPIs7d
qMIaZfgz2VVGUW2CxVnQ58MPYrCsLiVzSedPNTg36byPg2LedbP12qsMbCqgsXJqLnjz3lEefxKQ
9RalMWxMkX9l+RSfrQ5DX2ePX7q9I6PuPVCU+whHSUpHmslp4jVaOz5mTrSK2szZdvTEDYXwbAb0
R2KUIHHHYbXOFzA3Vg1x6oT+3RTGcCS2BApRzbTMjM2POVAJE6/KY5JjTCE0gLibgp6j/yHEsRlU
/RxPU0Jns9FpF2O9aEUYPyp0Ovwkiy7+mF20QjepWy99ws6YuCj8sADYpBdkftFRL0hhn3GwaeUA
MbRHhmtm+sWG630ujMbniqH7ZwH4do6AhlXlfC4zg5rMHA/AQpqbeRCngGnExUp0uKC6eS5bopla
TKae3Y3VOmis3utCDKZqYr/WkiZj4cgftl9uqzQRXoS1FhI0HjbZFljPubyioD1XQdHsRZA6rMGE
cTSyh4oJ6YsnYhamalXgNNLqu8QZv4UFGmdDRgIaj4r20JqQKzTKA/wQIupTY1VJSoazbr0MIHvW
XdteiiRtH/ouX/Kuppte6u2tMk+sRVKm6fj36VipKba/1DkVchpvB5okFxqUMizS5zzqHA9X3lst
kVOHOtbzuC+ibZVpSkZLkxETIGozpF+zFosNo3G5arsZs45fri1S27YIlr51QZuyRCQ6QVdJt5J9
PN0a9Ri7VWTLgx0XsOnbbutXhFA5rLLagMTxriVfU+LHovcbHaNGw2HIMk76Yb6WVgaVhQvIoXF6
uvzacGva9XibD+FXPI/FWg0q5ra5etNFqE1rEqAUCDdPItTh48aPhq73Lp5d3x1leWMldkEeSEP5
Ihrrh0K1oRelulcXvX9UYSd5VaVVa8Eu3ytpN3l221bM6+KtVBWwvFn+qb4IpkCXAlE9avZWQw1B
SlBAvXsfRvSqdczu59qWMVLb0styWwdU04buVW+BzjQ913KdBtPG0p3pZhSdT+O88bd2mv2wevuG
2m75kmQsL+YGWt9sY4yqJytByAQvQMwMonKcaVszljgdos3Zyk4l9eP1OOrYf5EFHKNIfSuTr7FO
ATUnn406zp9SZkeHtBulz7U3u00OU6KdBrvSHgd4nuekR/cqjrJywoe6VgDhJMGxkD3UYhFwlTdS
Zydm/V7po+Qe9U6oU2zwN4Ex5jcYTSba80N4rNDd5N3aaumlC/uxwD83Ktl8mKX1fe6H/BTEZYBE
bJlSNPFn2vU4VIv5VmrSi21dI6wE1f/Qj7RIWv9UWzQdmn4aVhp21JeETCO3RO7B02YmJ7PMwMwJ
dUuqQberZX0citGhMPlZ11ly1PoB55/eUz3w1WyrVRNABMdR9zNhGWtDCSr6yymxQMNAq2VS99Gk
nAapNBfserJpyvvCTN2kLmE1GEawoYyAqL8wb8OScPmJDsY+CQhUylKwto2WBKvBiRzeJ2k3GkS2
A6bpXTnZFxGP2SOcfcB4WXQzoH71yD8YmZIncHR7mC110Q4bivHxka4+wjWlE6sO1cumHuL+tgf0
fBAVoiOjeaiZuXyjQWmubaOX68buH+c+DPdtXdw53TBdcLYwKKHh24VavMr82CQmrb2xta55mKpk
lVR9eRaa8qxkhTjM4zjS1kK8GM16fcqH9qbATJYHjnModAfWb5BHJ18bhv2oO6NnAcU5SK7bUULf
Mk5ImhrtkVSUlu57RjKGh5zusxrVaBf03VKYr3FmD3HkKaZ/GOz54PemsWuE8TlX+rhrHbW5R0aI
aQIsnxzoIzXmfq4T5aFVA8czHOOMyEnz5glFwmym2qlV58+AaTedUZovGbm0sP+a7iErOXaDdpXk
snu43pgmOWvJptSc2IuzqjmkLQOvqYA0bko871LflWLrI95ym24QKNjD27ZZMnPM5AblkU5JGTFw
J2V1e70xm5mV5ADVUPDICnggC2vR6eaBjMl11pE+kIKa8qZSy1eDUpRe12nsLyHu4pimkDsp4OPG
VZFZUNa4ntCG30TJuCVIqD62y82UZILoKzvwrmFjlXkzEtS+bmWiIPzVuiffIFZcMHfyDDSLcSWC
J6nK0WU9pz6R5nbfxpk3RbP23HMlrOq4gag+h9sm0/Wn690ASSDzkGTEEy6DN2ZCq6yunlh0GOdW
KCbxpFhHFVZmkEiCY570xaMCGQvDq+NTq3jOhxrM1zqJs2ED2YssraZ5RVC/6lun2fVqcRydkGVk
rd22hRHexARbG7TSI8qjl2FqQtCLQ7FVYvHcK+1nMw8kXdA0iqhx4u78aAef3TcixRlSpBMTZdIW
PYCFaobFpWmdxxF2JlUxZS30HlNkMY07LLDlOmxo+eCQ2KoKF/7GivD/ImoBS+agFegm6zI2Nz5G
u+XyWWw4QD7iNBS7UY7KlnRB32UsC9Dq+tremfGwzNI/XunhFFQezNi2Vn3f6XvTKbMT0XTgxYNI
3zVpUriCxfatEykFlG9SFa2RGUxb1miVRmU/JhEikRSDbie6clunqXMkN/s/KKUXa+HvlhKizHS6
HKqJtRbaLq7sfxZvxxy8Q+WQi2UIvTuperoV0N93sUlI6KBWbt6q33ulc46pksJbFdFuGIaXyAqP
BHr3KIePIh5AQUQct5D5RbC7Rv/how7PPsDyNYy7c1st3mRidHdWFM7IRlp9Y2jlJcz8Gz93kKeF
2vr6uknm37RM2oe4Ub+ZeXTbxpF2pLnylemzth06PdzHVog5Tm2ejc5R15SZnJMTzJBxScE91K3q
2rloSPyi2QUqfpV0MneHCknVHAf3VSb7Q4qhwC2XGU2VdrSjMGofsyl3qzhXd2UAmbY3UqpovfL6
70X7f/ralt1NXItuaCZaadgnf+zuiEm/VLSF4VEvAopCf8+w2sDFZ4bSd1AU006qWykROkjFzlZ2
C3e/aTCG1Zohj5HjXOqCmBcNX/ueSTtWyiGPV23JikuSekNPHaZGnTUwMUb/jkytYD0ld+QuEBTw
H77Ln9G7fBkTODNRgyrGGYmL/p+PnTyoRN4ipVld9bFJ3j5nBiLNVDrBmWQpiei6Sb3rGWFP6XES
c3FE6aVddPlaLY2gbGz9jTN35VEnNqulpXy+3sBAqqw5Oms0qk8TEAg/0/2b1ga1en2r2q+cHRJu
czsDTWK2VljEUlBQAqGheCQftvc9jqFm5lpdTuNHj4ibKV+AQnAS23woTbfIDfUOodtmKI33QQnG
VxbAo52gXQzjG6wgOT9PjPWJkv9wG9TR2lEFOcu6v3c6lhVRpKmbNNDJa2JcdKcROAyDQ7+/CufS
5VIg40YwD8qStc95g+B2dhBnaG4qfXFuwC3dZD9mjbRF+VoEJtJf0UVbQyQvVKqsn7/w0Kb5iiti
cemq8bGeZLzvexlt9JRasZW2I1RSpqtBon4ril6+F8g1IHroYjWS0PFa+otgfXbVtsbFbcvyrSkV
d6xldE/tqd4M02iukA1aB6WK1kWTRVgJ8DigDQSpyZ7tVCaTnRG338x1h+OSdWrznbaEvZqz7FiZ
zGjadoCqP6HYd9TWix1z9obW0ZG/th+lkcWHnCSdjmLqKZXaMcHhj60+3uk4MchoYK7ezamxSQKG
oJATF9HKtz5jGrAc4KlAbMDIesgLktZi1AwkjNa2ix1FUBKfb3PpfPAFIdBM8LR1hB5AD+Cq4kT3
MTaKZ9YHX9Qj60MJQ2pTNaXplZX62UfMAWSTqJsiHdBgoTBmXZC+Mv6P9wSZbns1e5wsY3ht6nrP
1S1GIRD6y4C/0kmAWgKWwtLT83Q6OtSh65YqRdFfrCypHoLeCUsXCWhzm3Y0geqEFI7lE2dYPk42
iISaY2mpZvl3KtkowKCNB0dJkByDJ1uFPdFkZjh+vy65qrTN162CrKd/Gtna5nr6h6y4gE2oK8OY
R7akvRUqqFWxGEkKJSUnARlxUJ3ovbFQUql01+FLnfbTtz7mePFJnq1HUx46VY9e9UpZFIAnJay7
2ybyoTLoikf/7BElXvhgjSN6S4nOdVAwDA51umF9Wd4RJCaw94S5JZ64lH+qx3geeIOBqaFYhqKk
bsq3iQbtMZ+c6DLi4CCB8d5WRI7jCmyYn6aKF2lOehypTST+7B/1VHn3HYhB17Hqv2L//V+QK7df
xeU9+2r+LQHz/xG8JYgUhmcHv/H/jBI4vZdt+J7+C44LL/tJFLDVv4jJc1SifnV4KVday9/oP+cv
OP9gYcUSMgG8kuH/HxwXFcSLXC4LS9QinwR31j84LupfBjABIAQAwVSc3fZ/RRQQ4o/5i7bkGgnb
NOHCgKZd3ul3H2Bs9Q1cg5KpbukHbmWO2sYyl/yYyguqvjhEvXIsh6o4JNWtEwxeTwCJEodeUNhE
o9Ttzi7HZ03pnp2RcHThswhu0hijOfPAwf+BKnWlN4zeVR8pR3RqZzgwgO2DoF83FCvczEHJTwK8
3M7Wd3OYUCmiloW31T+hiJ7XgT6qLol71q5L6MqkWknPl5VRox17dJfrnrhMtzeHB8Z852bKtUPj
T5dm7o7CZgJTBDQpRR15czeWF6VMMreR1aW2Szcuyd+uAjgvCeARUnKyuvdJd8qTfZZR7U107dlK
wyfDAqVkGs5FD5ml19MsN116VCt73sssZenPArvI0Ng4yMvXUT1ru5kl/IG0mruQZDK/tH2v1trn
vJxZutWu3iH+Larm24QPYVfE9U6JpnEVdfVjozDBH2hwbNrY34gqc5jIDzuIYG5JEM02KkqWun3h
5qXEa5sTkSlLLdqZFg7qPiOKRli2q8JRZw6clWCs/I50RFKSEFW4VQbKKrJ3vQIEzFQrUF14TTrj
bEFvXmOlA5Wi3hYl7uxJdCw6DOdIrGnm0YqjMka2mg7E2iPs/gfwgr1sNMsz8UyuLTBWN6rcFZX4
EZI+kMN6++mS/K9GoP/fCLsL3Pp/Hnzc97B+j/6JZLK84G+QCSOITmoMYwiT5d/xUYb6F0hAm7gL
iKSMPzq+17+HHd38C7eyRhywyQSbwE0Gi7+HHd34C4s/hRID9oEpVei8/wXI5EqH+t19vIx2GrRe
iIW6iY1qGZV+c5eqTa+KpLOrtTa0VAuz/DZ13tGFXwIf7llvmCvTR52Q6GPkYpvYEFEfx59xbWyr
IH9Jcwq94MMzNd/HafauqjUOMjwtptafG/Tz9LfHvtrDmtPcRbNeVTkNluxbCp6eMWi9pH/KfKNh
f4oD4y7Pm02bNWdd92+zBrGJIradle2o2Hu57F+FhA+AROWYt7SLrfiHTEn4CIzV7Gde1zQvppah
AlCN7W+/57/AmfyJK7juJa4Z0FashXL8x2LHiQhQ9ClMLjOtu5y4ITEzpPnKf6JbiD9BDssbXZP3
wM0yk3I4jH7/OfqR1RojQ71W4rcaWt+Q3oYzOZgMn7ROmMRzXdhY9Y8WWN3U0H2thgt9V1o56MRN
kb4F/ofPj6HMBMmj8quVl7Ahn0EkJyk/Ctz5ResVAWUeDa2t1t/R2v/3u+r/cHMvX2H5Elxg2dGs
Ev/5K2D4irKmENW60ItzgilZcxYrwkUm8iszlQ0whMeEFLzOREJVxP/BTP7nUg4TH+9ukUvNScX1
8s/s+AHav23lE6p90howxf6wnI9ILz7NCU6lhiG2xCG4qmsZcjyHwB8Q1/OS1g1m7dgkAarYWD+4
moCaQbn/rTFLj2Qy+pUG7SjNv/c72gZN9FJyjiBPRctPdb7ellhBcDndmDVK43oXkm07hpRBqL2m
bgU6MOxidVfV3Y2gWzmFVebWGmLkf7/3YXaye/84ocmnspZhwwAxZ/1xqHZt0bH4R5ifzfzKAkBa
0uM/iruBi1Af4reiTgt/eKVn+1jJiaApyXel/QCYhOqPIW4QEPSsL5v31KiQkiTP86Q9kG26NZ10
nxXl2Ylv/KlOUZLFd3VPSzDFkUSB6gntk5snwTYt6TcY2S6fBrcB+OlTmsbB8hzr6U6HAmojd3Ft
dAqu1u57tb9R51x3QzNjSYeNWa3TU+cQ3Gb2fUmu2L7V6mcjMM4sCE6loqqrLqxWQAG4HkbyLHvn
Lrp3JhrlaaSHHpZHamAkpA1DAT20c5eYt1zRXhTnnrnVDhDYKw2Dm552O5p5eUekEwrvVWfMD91A
2T6fboc+2CuRjlcqXwIab/SpcK0BimqjlfSgwh2k+yOLYQyGipdVpz4h/cU/M3BumPEggocenIV0
wfvvrNPVjE41fJabzmfnWFAu7JX9KJPZxeR409bp2pL5hdLW2gqGvayyg8RzTC/iLTTgkATVgyMr
QlX0O1qll6grLjLsDlPev6GS57uG52iqdpaWP4bVtJ768Uff8KP65ptul495BRRALEcok41OYdZQ
QonSvIBSFmuew9gom1BxXvI0o7ncrmSfHsNcPXK92NRqu3ZIvrF6MoqS6WaKmoR5YfpNGpQJZKAf
QLO91jPWU3KdDqFm7WdiqO0CnysJh3t4JJc4EHdTGL85DU0WCrQNEEGOkG3rQwL0b/UA6/CYnVhT
YmMwsIX1kHSUHHZVviLjPHWzaXhJBoqdpprcyKpfxaGOlU3wUOKXOyv1b3G2Hh3Sb4AJrGsl8URI
y4rWk07aCH3Qbc7fUJi3i9wwJ/ioNcl2vB/1j6q+n+qIGaz6XAlcOBRXU+L9LEJL2Pah7l41nxMa
hCCB2rpwvK7KlzZNaHhCP7SovyDMO7dp1eBlAe+JL7ar02+j9WWF9s2cxT8UoWJFY8bs68UHhhSy
1ivYJ6D0IjVnrYgkiB/XkKtCQbpUPVsNMDGND7/KymxACCBvRW3upsYkysi5xQK+B9K0xR0JS8jZ
6Ipzq80MNHXeHHRofJgHT6VszqJubvVqumv0YZ8mDSVkQDvmrIKPmC/lLO6bIsqRFtmwDJCGVDHx
0Er2lk7WI2DvdKtYfATf0dn/XLBjNepWqlMfi1x9bZ2UNnygLowUi7ZCxUdZrsIKrcuK1r2jUB1e
HKIrkdPAlYPA2agU06ohCNLlgwGkyAuvVmH0BxF69cLyD2qC1sqA/RrYxnkJt9DIKIpzfr+FqUoM
S8rlz4djcuDdoTnobsnqqCwxrDExQYRQADxS7X06GLuERora4ZzSywgKcYI5KbH20aJbcTGmrgvD
OIUDNS1T3mtzBJ9BPDVN4FUjOkGsCAwb2ZsVGKi72vTUAyWMS/PGoB5k0KGevKYiU1lGKOAme6Qe
13y20GEoEAM6iL2o4MJbppc4ag8TKSOONh1jDeWtYZ4SOnoRngxXr4tdH8rr9MamNANyfZs75j5z
urNvlcIVgpIURlORMKXpfGuTZvZet14Dkma10VnjpQULAemdbOUDEidv7uNHc2436DwHN/DUICao
2qIWHMm7MJ+PBIq6uXygDOpqk30You4c1wsfvVzHTrfwsx+hnCziO0RFSKLC8A4j0rYsu5e8krsl
IaiFg6TLe0uCeiR3QRE4anPWHBtACp/WTDyWCBY5MjE/lrlfUip720T5wklilFxuOFuoLK6b+MOK
X0VsXPBsrWO7YbyjV2wqJDMpzHn6lRIxrg1U7BqDPKpubeKHFgXRZ0E5MSANp0wqNBwaQATAmDIK
RcZk7lv80+ULpOfnIudHCqu9ZRQ7LdhHWGtN8ZxnnP0vAPV3Zeh7MaaRTEw3Zew1ipNT9ATwAyAF
qYl8orX8Ss7ervKLnUOKqT3Ob5Pcmx1fz2fGi+aeSVZ7MGFi0inf0Cg6+nAXQDd7pfnqoIkQLfZH
ze3VjxbEdqHIldAA7VTtZgK1n8EsUTBHLvFIHZ3tBoRlAyWl+nCM4g2J56X2y0U190ZbZacOyoOE
xbkVnO6hv6zla34nYjAY/qxNx0+w7GE1pPiMOnDQzA3zjpNAXhNXkP4GvMj9Y2ilLwaGcTdipmjW
BoqR+HEJ5wIZx3F/icCraIzc0tJggWHloTu4/EKByN6W+3hIT+NExCDRuutOj77SRr8zg/xWJ68W
FQOpctbGrPM3iR0QhakbQYbu5F4To0dthoslJ6sxn2NSkNCupKabplBP2g4JZuuH30Oz2MeFeBq6
AD6FfYL6cZiFfYs34l4QQ1/oxqnFbx5oIZVu5QOx+Ip5xqpahoYwhTWij17ITqYFx+I7Hu5htG7z
F2bcq7nJH9BSe1BNilT7no7Gpqi1h2DuuRqT8xW090QDbsqRU7BKT9Th+R3eIVKvqlw+FRN7A1Mo
qXCejrqUovchbz+XEgMXB4Z+KoJyZRQ/kki9SYJij7V1w9jA2Nh46m4MEN4343MR5/us0+8mtdkY
TbVLTdzx0mva7EUJ73W/2xsF1V/60lGJEGyOPnCsev6AEzMIcbgbhU90Q+t2ZL9GBDUPKZPXgJa8
bLO1RgC9WykIP8uSbMYQ/fDGzgMato66azVmWHpSvzd29CMxv6sqKsUY4AkTJd0dUojt9pRRj7Z6
N76HwYAiprPPiJg5h7v5s8kU1EEZI2Pebv3At12QGyoqF4V0aXmOC2CEZb/Ym2n1aCMnQS1fg0l5
zyvx0WZRTWNBU1BmZndjp+7o19o6xVzT+hZBKcH4QqLRJJyVVgfhQS8JdAmV2q3COWduwjUmkBxC
cdJ4Yc2I203998ABZ6DU26Sb293QtP+pn/jnPBrphvW/2DuT5siNdjv/lRveQ4ExASzsRc0zyWKR
7OYGwakxzzN+vZ+svvrUzU9SWzfsCEfYC1FSd7EKBSATme97znNcVTi0C20Dp97P2xj0QbQAq7pa
QKz/kPl5uo8pusHijJLs7xftclP305Kdj3KIXLfZ8kNYtGRn84c9uDf6LFm8rFrU1SuPADLWZEZ4
sQ2RLPlB/osNGgXQnz/NArhn0qS3sIVAX/q0xQzswcHV0JULdzBXVOYWZi5mjaouatpvkb7GEPqL
3fNnghX75Z8+UR7RD9+Pji3Feb8vFyRknMZBpyUKeJ2WhR6lv/hy+qcusNyb81kUMiieQOv+HPEV
YNFxhoHPyjXtBnn8sHAEiqzq1sjx3sXiMVfHpUa0NzV9gt6dY0vEQFeizB0euofCF2uc6UsUeDhr
2rWvR8uqN35xvWU38afrLY+RxYCsG2u26n7qNtpuDUs+Zhnptk8KMnNP6L84Df92R8lPAC9OiYh/
TKH/fMZbFQ5ygaBzkYTTrY7IftQc8lEu/fQW3v/Dm1d+FLAkuekkdd74tN0HgZi1Oj3pxZCs8mzd
e9Y81h6TCv6zN3wvPf4l8/bfyjA/f9bnnjMVNK3pexz5TlStAzD/kzpuusj4xdn7s48h3YqmNjGi
KG4/jcfR9Gzi4q9V2WbOlV3VbTO34uQXH/MntwGVN1dnnoHezkTz80WK1SBI4F2Xi65LljlKTx69
y7+/OJ+jquRw0EwJB3Ysl4Re69PQ07ox08GslQvLtF8qr1tSLl4UrK8JckfXsolhZgRGvMJxs6zs
/jbyiucAA+h/6TAEqgxuEtu6igl+mAHIq899X3AYhISDuE1W0yTmnXenuKABjOYlrfJtO6q7iExO
vdm7Y71vh18Nij+Z+MhLgdVKTfVa7fz5fCNXxq3dUCR3A+0yjcapV4ZNnDkz91u76WLv9Pdf2viT
ae+nz/t07uuUWHlX7hbVRhM4SJhtsbYJDXVjtuCiPGuh9TjW4bG30kPOGajCci0n5dweN9Q3Fdve
YDa6x/6+kBIkJxg2Qedue11f4fnaiERd2k1/b3XjZqw0oBf6Iyj6eUe0/TzskDCFGSnJ3pM95lus
V1jqy38+s9P3MlyhY6+i7PbpFi4wf9hg4ZhtB0nJovG+lbguPfvV0/hPx8oPHyTP9Q83kGP4St8L
Psge0kWPYj5kwfP31+vfCmcyQwE5M09ighSca2n2h4/wOliGEB4RUrFN9Ibq5EFHgNW8ozZDt2v6
khoPY+L/ql7JgX96Fki5EjOXydgwPg/QXFh+l8OWWWCcMYcnLf2vzDI/fsCn+dnSKhVz1/cPKOpD
K341W16pmH/zFcSniqPDl6J2yidASt93ebLA3Es0uFJUFBbyg/Cni48ePYixYniDthT2AX3zslRe
S886mRl64UodL2BCvgwTGoNFPdRfGkuF/KJtYhuHynj395dac+QD8PMx26Snc9ItUjquYrIfLrZe
WDUCQPT6moEiryLzOi+mA5bTdpbzPBmTullmE2ilUGObphoPSp7bJJtnIeJ+iE/JpjPFytbwmdrp
PNOtk1dU66x1V0ZwbuLuXNX5wQyjN9AmOFj6cJ8G9rHS1YUVD/cjW87RJUua0Vy4/S0SkZvaME6+
oc+VmRkCBgqVAF4a8Tm9PsLHUs8NVE9IkFsJOFLb7HkwrZNbK4dppAxVUSgsUVw5x8xw116fbzNv
WrL7W1dMtpbTEDWWLeTbWcO01H3IBcrw6AG1sBR3PbrqrWXkB1RYFzkjYxBdNzF51Zl7hImIeCki
Qsp6tEAtpcwjDfp8uEnjBhufaR/EoN7UcQAVKNtqCSYAQoN83qY1deSA6cpUtJsm50ao0cDYxYH7
8ewRFB1h6iJKCV0dO5m8ek5S9eJk7hqELZoh0pibaKny95X6bhjjzALinsu9bnMnmX6EuZEkq9Fn
jZFYVS9VOi1bkaxcvvxkulszRmGbjrcoTlautc/C7LlLhrvIM05K730h2f3J8/Nv7uB9sdnf4oOm
ftwKID1B1r84qbMekLmnvjkfC7KAjGVfKbd6Sj3Jql18RWiVp4CkkyBq5n1SfxgVbSwwfjOGAnal
Oj/FuJApkr1PTvHUgKDJ4vyYAOAnCuOmNUNCaJtntZaFeN60yTm2gkzldF9TdmrolwG8UWexUpaz
ZgzewNKsa+sZbseib8XCVsVAMaTB5lTHu6DNu03a+sZy7B+FUX6gcLrLE0f5vmT5R73f/8fUJ3+f
q8rFr9r6R9mJfP33zq9h/sYSXFPZRLoOCQB/RFjIVElWY+RRCwk+hkv9r86vYf3GjsByVf6a1Djd
4En4u+DEJJjO0NiUXlvCOuvSf9D51TTZX/5xEoTbRVid4H2ETNFAAPPzQxXpmMpUHU3zchmI6sIy
pZtPPXf3oNCi09Ul2NeHzItuQuixQVFFszxsUfd5qTFrgujLgDAvi3w0JqD/Z2qrnPQ8fvX66JUV
b4dNyjgQn43f4NXOiqUIx5ODc7HKKIWr5b0e+XckGmycqLntCYumF0J/xYYqgOkFRSE1txJVqJ5x
VLaO4Qe8Lo/9EisfDNi5m6t7MaIOzG57Qd15Csj1YhIGUIB6j8ZLvTADflVNYMthKqFYnvEhIo13
rqgvPHGg3fqwxBLkQrOmci+4W6MZF4wadkXtwVlGFfgHJI71LIiztVV2XzEfX0RJjdQslw7fU294
S08dqVtoNkJ7z1ubYHRmXEXsGn53B8J6nLH75RyZFSYrdzpfDw2aH2fM03FxtOVGvlXdA8GNNEru
ZMFRlucEamVI/pk5rkZjXIfY3PBX+2uVTov8YlHKWeh85cnudAzYbdUsXSK1RYIpNbdNQJL6brC8
EAt2u/BUcKeWw1mskeZjxsB3qbo3pYVkt9T5ZLhdH9ZAU/h6/E7V09HBAhoq4ev1vKiipdbOs693
OPK0a+56PdwMHpeMpI9mqQIlHnTBE+GL1Yd0IZCjb1r7i+BMKhG4Sxa0TlcaM4m0pfbVzYtVV8oH
BiiwAq1r6YCLGqxsKUGMbcJbDgW0PUE9ma5ZgsNawvNwW+LfdM5m6y+7qpiWlQVdjzAPuwQffL0S
askB2g47+FhUX9SgiZHA04DQ9X4VGzHMPUl6p/YzGzp7X1d6tu6SalspyOBrqJwza8zPidZla71B
2j5kZyjOCPY5dgyRiHJd99lHQ0itPFsrJdBC8OjGwtEgWtP13VzvZRXNvUpoU0zg0FyJ5d1bZvLu
m7hmY/VRtfyGIk6OusWwixppAk5NX22Wa4nxfRA0Hogg4LiRSTNg0C1GgWAIGsinUVTvK3jahPlZ
d7Y53WUeuuqkqHU0qIQURC08ZXnpITrwpLaek8BfEYnDOkt77HN3nZbNQo7VkoJMKoxbpRgofcev
1OJquq4wgdp2HYzcYFPERfBS5ZI34WscOrL4vkcKgZTUu9SpuPjxdE8NczdQkpxqDlAd0X6bDvtK
DV+bJoinhZ4lZipiqa7HrQEE3JglAZOItyVb8oVgFP5fiV/VSVwy0ifnCM2wRNIgwiW1BM5AuxwA
Eqs48A0cDo2nUztdapu2fBBjyMzkyG2sNakl6jyRY32adQgsZl0C+kPFgahn54ErwGwgFuXAH/go
62foIcClEkZGZFY/d+uWnA7uU7w/3yqLaJayTL6pOu3+NB1uNDFAaJSzUW00DzBoL7WKAjbO1Y+0
Cc4aZnN+k5kyDesaSR33bEa6i/6VNC177pXRqxawxLDxG9NKLvcB0bVRLk6hYE6FnfehWPaXVH79
QjOxZ47Rpmzbj0xg3EGX8JT52fE6O7aUrq43D+oi4s8qhoq8drmPLTGlJ4ohAyFe6J67UDDHhcpT
r1lfLANmtl6XeLOqfK44TG1wcDEpAcUB3mCuFS19HHA91m6jr92QmAHNr5+M1ggWyqgUtJp8aMcw
WXseaMuUarSNZPcUV97BqL/kpQNWvVS8rWG5u2qAxmZ9v93hNLh0aUhJsoEslmlxm5DktQ6VMV0M
Qux0nQlu4rReZzVGFSd4nIUZMQyjcQmFhpoIQsw8UMt9BU0bwSIPIodzMFSXAdQMW+Ng4OvUGKNo
Qa7bRIcGVvoPemSuuUZUOnT+Gmv2aWyj94L+V2vTVG3bzfVyYpMo1l3u07OLzV2dOiu1cvZ6MBUb
+ViYMq5aWQwOQzwBE28HWz+JXr9P6nJQQ3RWab9dH5+uPK/XWZE55aTXj4NpnuRk4BCHxEzJkV0P
XUehGRXW3KAbCQuDlkXlc+VVRbvvle5tGhMmO6co2QyAN0jnEAlmWG4dZsi2WTpmfF/aApcRJD+D
211Fb86dwM3uMmbDbgYe5AUR/rKPuJVGORUMSDl5HKDBdC9G5lwML6fTFeWnHhnKrNWCVy0foevn
Oc+J6FW+hC7363VomV7/BKSZXm1wo6q38sVRzcea8jGXQeeqfeti9ILuUYg3zOBuNHACz6ySP8KI
xng0+F8l+wCFwJ3U2Zfr+7b0GWZxmtyr7VrN1bMmp25N55eoZ6DmoCPc4dnDzWLB7ZD4LEucRK+9
lXjIB50Xy8O0U+6QKboFrnnKhnSfGuKr6CAEpkxRrmqcqnq8jFjO5Ivl18eRf3I1+6LRExZafagD
AIfysXY9qMznm5U8kVjUwd9u7+XXHRqEZ53Kl7OUZY5ZdaaIaF5H4YPo+HqJwwPtekCV0y4tGrQs
9DEucxDX79jDXZw5NG68ZEDPXmULP+GZEEz6QlPGJy2WX0X+aOJ+RT3+XiQ4tG1jfMtxiqRmwuPa
eQm8KUN2B6KqYR8qv27K9LfmyYdiluwV/aUZCqjWttweaeqliEp3PspbAz/lQ28joDaYKOHpco0Q
OaFtnxtDurxeJnlCFDqZMz3oTirZAjNVUVn5yNEWNztoxDBcGH6sQ+hu92JR5d77RJ4VlMgKSIKg
bRgad+mQfzFTfpuyEOugKCEYsb+9XjxwjB45I/4C4lr0/VwnVpfNBhvkPpdmRMS8REG4zCeQt2nH
o6iE3TYLRbO/Hss0yaWVar66QEDlFfJMjkU+w67HUYQpmccq6EiHL3gdEp1a7Ca32oL73FiZ6S/h
H8gYwuxmEMb31w0Jf6KIvsE4yEVKnfwwGnDcw4b3Vlr9Uc3LoxN6+H1QUFUmshdfn+UFRxcHvOT6
1a7fOB15rk1WtwszuGPXS2GG/rs9dcfr4CYEJYQ7gV1x6N8LWK/zWrAIjb4JeX0HS8vWthww3/9r
rFyYMCrclyqFR9rUi8IHKKzdXN8rlp9VK1mNDIaTWdb1oxm4m+v3cILoQjjWzfVhHtreRavabm6w
PCl7ihXyVNdKTyhGMSz6hjCOzuIqVnJuKlgELZEGXvBw3LuqLVmg364faNbuARHr7XQdoqKlv0gk
RFDmrzhvlgSlexT/bmLV/Yir9osRs4twOsOfazHw45qDTVGZLqzqDTFFPb/ODte7nuinTYdDjfQL
NBzppMAIhnfBL7BgdgEwtltltF6h25MCKafI6wuvJ92Wp6gILGNJRklulrPrk5/7k5UbUAxft9Zt
XEyrJiixNbE0V2JiDOzOXwu5kHKZS8yAmZHu6wsWa0flD+UcKqe9olD2KuaiqMx4+o7Ja9TylDZx
5dsGBjW0LNgox+aow+oRVjjzCDzdxfRUZ7HLXeQCTp0J6I+blrTPieLJPkw9zG2puYUKO7cq6aPt
pnRRp1O1C0zaGGqOJs4p1tdR67kJW4+w2vkYj+MiLQGAo8/19Ji7Yjw1Dmp6f5J3qLxzr9syMdX5
Au7UdRKLXO4Kv+9ZUOY4bBKQwlqiut+vglZ0F79NV3I4w9vq5r6PEihS+41ftNvQKp2FDoNu5qfn
619fx+vkZfepk92qYqy2RY7ivqAQVtiXkDWMnCIDxdlp1V7+5ySfAnnKRcQyHtXdq1cy241yf5d2
1lbOXFqUPLl5s+lSeh8kJF7vZScGGKXHS2oeGyv03rWAG9McfBae/EbjyOSKk3y6jHLfMeR8isth
c78s0ltkGd38Ooavs0HjgIqrcv/BzNSZN+EDqmwQvvFAlzOxCE0PrJBSY+4fk8p11uxpUQxQwpr1
UX/j5WwWSiwJs9yMsPcYlbMpOrEIdUkxSf2lMzHrDz7ouahhTuojzHCavivRwSyAvXybXGcHTRip
D3d9qPOjam9DhXCn3xe68ivZ1fTgZQlgc7QtC+IYuRlbjU/iYijf18XByNPoejWrmGdMO2b7ZPAh
wbNDb91TG7jLgD1aJVMC5RRus6mwmpyQXP4jwlAs/+3brMSl+gerxCzJuZO9ERWZJi4tRCKBcuZ6
ewcBa2LFwtHpaqymjrbpPVyHitcyNDonflRcfwtH7BV4NCtZ3tll5yovjCkXQoFc2McZWw2GFkvr
esa8u9fSDI5HW8wAw97+a5Al9WM+ZKgRZFHPP8olQeQO7lzE+HA5VCVo7XnbsdrvdeYSXaLJ0ODM
GtwWBMmHrHT5xiS14/53L2xZYA3jj5Djt9C1d2Tl0Ohf1T2i/GYe6va5j8fb6wNcvoSEYBYa0LR2
kceeQ1Y1eoDt0Jbu7BosKsKLlq2DnAlK0BOW4VPEhbkDsfgJvvH1M69f8PuvUi6BkpswPA2psMqE
fpJHpQ85HP/ABImQ+QCIdGoCDuPKhVUEte7U9RD4SmopvJZn8rTqHHurGKzgqp6XZdjmMBZGlBgL
NuhynSEXnsNXa2qfr+/vMQHS40bpSbhPGYI+4FR9308E+maUOcoqkekrstduwEo7VfeUy/s16JnV
qlISO7RNM07VVu/DeGZAGAoYzSLhuKkYHfJAOeT5runYala4oyHqmyayXyY/nNgPVnmjyYWCPNNT
bIQLQ+/PUDtY6nBrsGJ1dFawtUv4C0/F6wa4NkZifsE1yHWyqJnUEyRrS8GKM1QM3IyHomDnnblc
RvmPtohsikwVd8Z19wvIYqP43jxyGTCKxrjCtA+mnFKF7wNyCuUYGuORClA07q1suLHsTF0APC83
o8qpDMx4J2/clE13VpzLhtV0xJl1nPJkE1wBBd4mQKA6O0Ozll9DbtxSIdeeBSWZ6+ZeFkVKEj/4
eu8TssrV9ca/Fk6uW7e/b1Z8aluii0KBIhA0YF2jJ/05lKwPA80cAtdiMtOOnWl+0x3K5aDIzLcY
TQM6j+9N4/9f5P1vb1QNmmo8f/hQmn8s2moqtdG/NvisX6aX/7hvqrD4t1/6V6kXpQXxm4RmkVls
SUnHd28hRWBdAxTn0Ap2ZV4oncvfvYXabyA8VAgfpqYJmlFUjn8v9Wr8Fg17V7btCfn7h2nFOvXk
nyq9FJtxFHII/EtqYz61T5ugsHBj+C3VRN9blQDtGXww5SBImOs4ovJGYPgw08i2IrtlmNlDqaMA
VLX5qIN6gvFdFhmUTqwb5toAfR/Z/es0UMkrYBU8ezABb4QeLg0/YFK2mHawaStecLBK486zvpYi
r+bjlFyS1D8VqVfNG8mPwgKP2i4ptr5zr0zqo2Epq7wsbgPgqEFpXXLg+tgSClKcqDtoSoJneTJO
tst6OfYi0kOrYQNqBmpirz2LFqJY6W/bjlgVDyG/z2qXeCJ8zq6MtinEgnHs30y+dajDCdFZxjO/
Sa1hYRLKjscpf29jsu3jbiVIqoQvOBda8eIRBWfFrOoUPYKehTq7VFMXXA3hEfReUkN/aitWWnXF
MnymR1X0jLRCb2ZuOFlHkccBSXxadmi8ZgXNb+kPwyqOUMqkC6g2Ky8F8JQPJx/cNGiCWVccCB+l
JoZyE4JkX70ahrLuXHfT6tY9GWwB0l67fRBuP218KyhQ2jvuuGu8RCNnpXHA7CXGZC3hv9tzUB8O
cYWtNyvqgjpLftPbUDwQ4XsyyNOk1lxawx1cAY1NtFCL1XWg/O+eTJ7g/hUf7+HLZ8Oy/KC3vECD
7wdN/T+uf+1/5IuX5uWn/1lmTdjQU/yQw7tuk+b31oh85f/qX/7Hx/VdLmPx8d//ZrL4ezfgtq5e
Pn52Iv/hBqS9Ixx4GbR3rvOETAP9Y6IQFNsQUzkGPrMfe0LGb+iQGLkGjRrcyILh+7sb0P3NxCps
qnSZXFOHHvVPekLf3VE/9MUBYJCeLSPSMXBhQrakDuOHvnhKOzjzzYYuiibYHmYlZU5CyoBf+ePw
BfV918LYN5x8rvWdFMeNHemxfkmEwKA3wzozCxYERj80t75vtjyKleFkFurw6hgktLWGNm2QbQt2
gImK9Dvy6lVR+qOJF8eNtvqglTu1AK7MogLj5Mrx8uKrqfUZkSg0JJbsSyMxh4PlfVNHo5+WXV5a
Efj2ZmCZjKRfWRRRFniEYtrOQulTbdUUSrZJGz27xZ8LRkILoyc3ykmy9Au5k0miF8OM+pc0EzFE
5U7x97D1zd1UQW2K9UpNZ6ORAo80OsMiuK33xq9h2Zofg2fa4xJDXvc6mOnUzYgsqlLwjVaDmUgR
wlspiSA3hkAtfsK5yo1vrhoRextoIrTmaQDx9YBMrtQ3Pqxif57CUKGlXGsUvZRxJKU5dQqEvuNA
q4ooKgt0TQCO2tp2jQIxN5zGiDKtOh3BuVkLvkx/pgwcU5ES9Ztjacai8wBP5dWAw4MEtMXUaRTy
tLhwbp0kk5GCLMgMFoR7XWGRRbsyXmWl18+nYNBxjRE2N8uyAKx36DbuY5jn6k3iVglo3pZQLYSF
TfKNNoP+rsSj/+xXBF/OylIrzm7D4r0qhL9orZhjHWhRgWbrDG2mWtrATi+O9XMWR+pxbHIAjqoN
IaQ38VQl/cDa0bEfxhycwoSFjJ8U2wN6ampwqAInX4TC8GUHryZ+DgRSFoHdMANr5zn2xUj0D1CH
35pUuWkgP8zNxM/nakftBWTysY0Uca6n4CxMgrpIfn/ilvzwo/RQNnkkp9p+HpnKKzU8viYgoSwA
wumDkzrj8mPjL2yi+KZqadRQu3G42RujzzehC+UKKky39mGgZXzU+KHWrXOehlZZlyDPqEan5R28
YPsmI0aF6zA4Blo4XyMYDtD+UaG6cGdNfrgzRXG0m0ZFNZFk92wbzhm8XEpTUXRXu1kH31x80LXA
z5i1/irS9OZg4IDfk8FFSFDQDeFKSXkkUzuYeHJxbp2GUh6DimUjgWJBbJvc2K68PT2KCS0dhpA1
e6hH704eVPMoMfoFax0eECZd3aF4MqwW3WxiHNy+0WZehXFXLfr7qs0uqnQVjA3FbARucGcJb9lG
gzEstE61drlvU2VqUsQKLl2SogYPaHSaib4bFHQBT5KxA0gppWlWDw9eo5M7yLknuOAtsYgDVniZ
4iJeF0ijwbUfqjQ/ipbqQDJOt07WD8vMpzXYJ3Z87kWWzdQke/JN66yrBTzu1M9XjqhoQg1KtIwt
UETOANHZg0SLqymhY5XpeJQy7ysFiW2iURWzbDx4Vihe09h6yVCvL2IPxyJobbHUExDQyGrkjnF4
tLxRLCNNaocp3G90Eyp0QUzrcoKEO8M1qBwgbWGzAsu+VuUcgbELwD1pgnPTHM25iY/mqA4ZJoLe
K86G6hX7xmckJm2tMarBmriGkqxYM4EMDsWNXlo5hfCxeuoQjtzkcMEX1hB/CUII/UkB5MXhtkbx
pw/PqT5WK62uUzafdPznmcGs5WSWtdA9v3jTQXfTRSKMgiTNODXeI7lgiQoin0psQbPQt7+mOmrC
OJmsU+IJe8EMWO57LzeeYN5Ot8yg0B6jND4GNrW9IKMNwxXLDunYaRThyY+JrC5dBnWYoIlKybGj
pEcCbZ1WNJ9r564sS7FGbiWOrR/CglTgoVqidt+1nI4IVf/eABuBTD1MsiMKTkafkd1HIxKgzm5P
ehuQ4Mbm+awolUf0DjWCxE4RCuTm16IFrq0UFIOcEKSiorfGguKYvyXhkDm7EIQTxgPLt77OxbIz
a1LKGv0tHAWnX8E5JibMNTCxw/MQiHu3baat0NXhTlGaG8Ymdw4UQzxY6itbeb/AvwYTrI+DDXFD
S9rI955i7JyBObph72rdtMnNpO7z4OS5x8ldVV1FQfyST68NAUyJsbWjN5CTQD+sgA6lVt8gI1+V
5rdCf8mnU1s8tRjpkHs5K73KwrnerGNhk+mCeUilAkgQ9IaEs4eirY9JmFGAgOQ4ukenuid44ti3
h8m9r7ytVj5iGfdBhZe7lGtPMCQCIknl/sjS6aSaGhhQHqplNFEu0mwiccKyIKnQUuf+sC7FLvAv
BHHHB0vQ2bXaMkc1iQ9HkcmERfMtGLRvvgVH2YnZd4O3qHPl6HvqnXBxnb8ZYq4CsLFYd9vVMOua
N0eT+zbazxlC2blDXGR8TGDDc05IhmeHos6sdFtiVwkdfZbVez28V+KJzT0yXiPesGvYWYBlo2LW
5+Qtd2JW+y8lwmo9wIae5zct5t3OateW++qX40ENEadVDv49+fZybBtQmJHF4BEkjh4YAn2356Sk
90gyjc3CpjXOAiaHlZ3cmFMezZSGRCLVQfhyR87XxjK6NdUn4kOp5BX8GBXgXX3M3qW5HWhXs90S
opjDlGlWDua7QMDJHFoeIuUKAU0782LkfT3TDy2YfQOe2oq/xNYHsWyR86ZHt4H5DBJlVnEFp/4L
LQ/YDAnJKB6umN7ZRh2pGy+x8jyNnD/7CZSlNuD9UlA6ahesW1lIOHhoL+ti23tnq73BRjrPw5MD
uGHspm2Ym+c4fGzKU1cJVIDHgT5J2MNqq49arT17EcQ669lkaygS/ZQU5ZNPmYRp0Z3Zugn8++Qq
J4cFopI8aK6yUJGAal2xVaL73PlqQhT1mL28ee1G7jGS0R8W4YxuPu37lFLsiHfrsTComSMo1kjE
oTTXOmwqBf5GrNv3CK02bcd9PiwLbRdFJUKMfKnY/pauLQ4282bSyFMeYu617JIh38z6+s6i+Lwc
y3HObvHgaymbndjeq1g9/CC+UVnzDbZ9rzfRLQurC5CbjnZd8lC1CZZx5d6uw0M9mUd9yFaGTyWf
RFTrokR9wISm+stBOPeZHj02tHjWKgkJnG1gYqrBqW9cHOkhR1Pgca0AymLz2vhxeJvG07NQChCV
rPnsfnyP2+5dV3XwlmaK12KupDG4LD92FHsJ+4ElFNy0ltg5XF+BNTizEbgoNS9Fte+sTOTk0odT
COLHzUDWARsGZ6aB6E8DmKoj5nt6K0o1d/zCvKsbtdolmttg7qv0rYs/FY1HW1i6jNx4UkptKqkW
xC0KK9HHey+gzui7VfuhtGVQIZ2oRtkkI4bh1ix1siX7IhfTnE1Fv6Krl/b3g5MoHZVcT1Px3/dm
6m/8NAl4pqBASJK1GQr6fIVrTIArAxDS89L17LOfp/2+730aqTYAreAxDQxWxNSSLYfMO711ieoD
bdfRO/UE2RdFkrQXns2IgHLq0UuFvVQ8/z+yjf0r7Nb/jbtYaZ3665LXtnopfyp2yZd/L3aZzm/U
pOj+kWuqWarh8jf/uYd1fqPKhDcVZxmaZUgcfxS7bGA3wIvkxtbWVVulRPXHHpaXC0Ba6B5dIf1Q
v2/eWTuMuITZ9/+lRwjgh6xm/bCJZZeMqttxdPQvGkSbz9WuJDUzyOJqtsibdt6Ynnfb1QM8U9s6
Tk5LTECV9LQTUmIIPWhwx6q279ixIlGszPhS5IE9qzVnT2pmftN5HkEHRkRoPbaWW10mGiQW8mk9
8sinpY9kY93b2vi/16Oplmc3Y11b4bl+r4j9K+Lkw4zRs2he91A1jpDJrQ1sQs/cTmM73BCHI+Zp
25r3zZjfJOl4mjy//dLo1bLtqAbVmiDXZ7oJ8Q7ueHqKDdEHsykkXLjInWivNyZRMVqQnuywW2uh
4W7h+dAFdBPtzoL3NS89ZgQVWOdKG/ToIS2tF5Q40TuQquOkqdZTUkGxBT+7VmFjo2Zs/LOGU/ts
AA5CfQX9IabOdazz8UGLvW5nZ6JaVlCWX7qaXp5rPSvS0ZIkPOsxpy+I40jurDa514ZY37e6SchE
55OQ63TpXSn/UlS09jR9TqvY3OkiVzejoQ6kOoyLxC7F17xL/bXJ49PIQCYG3FbL2IslV59ER2SJ
4kBXZQNzCzGSghjJJc9lmVW2xbwsilPqdcWppLYHoWY1VH4JQ8cC9RELn7QAjSxrv2WaaUB+VU3D
5vj3H3Alml2nIXdIq6xch4Gz80gfrzZCsetdBlyOvXmcLBwaLbusnKAqF+XXLkpaQtEdHr1mF8xV
v3PXzH/azsnidz2c+rvJdBCxJLAo9bAc7q5/5nn6NyUoCcLCvQVFMFq6ozbcDXl5T9uFwOxWQTnL
25zLNBerxI2SjSKQewxJEi97uweW6bTVyVfDe4RaGTWwapr1YRMcEtc86NxwG2Woy6ULvI0q55ge
qJc49M9htbE69k7XH3ocVws0ZsUsjOQm3Q+bC5kT3lkd3pxBqy8DlPyJZD4qj9aKAgv7U9eqHhxP
OWHTEjIFtF25ee4vKCy6x94wytmIOHDlD7ZzJBLIBrderLK06PeO7//nD68mZpn8dLSBSb/WujQ8
dnYw4YIvdfqXSHGKp8pkH6jXdrJoC89YRHXb7scwvWcaUYjwDtlbtEOP2goGZIJ8cz4VOpp4CRR1
YB84gx/jujJCtiVscNFLsaPpg5rRFlZs0UeIuyl7+G7gGavvKb15s0YnbskvJ2VdAUUpfOqpurnU
FKCrBNCX69JpkrUwKZVXaOsWQnmy3A4KQ2DyRpNYGXqdz6PBBR+f16s2Kg40qc29aisRebSKsswC
F9jCFBy8tDH2VV91K7PvY4LBxp1Sg/MUkXeOa37ZARckH/g5vnM3nxMRNGKxdO98b6QUDnkIBSYg
hwa2CGsbCD4oGRxOD1Uw7R5qTeqg/Kr1iJ1kmEb7UDhvInnriD05YDyoDmxB5ea1W/dlXc7tEi5F
11UswcKbgL7irZYEW9ivzsbJs3JGVC1QUuNdrZDGpFG2GIwqxU/fcSZZq+Zw3c0QK2PW/k+mzmyp
caXrtk+kCKV63brvbYyNgRsFRYF6KdVL+fT/cO048Z0bNgVsqmzLytXMOQe2/lmmBnJK/31aj2QF
gDlI2T73Vrb4/74VlzYlyPNHQ18OG9LmF//70r+vp8+f+Pe1/37Z1FE4egRHbZ1Ylrt/H4QH2NNW
VYPNPSawhaXrLmTf8N9nXWogqoU59CYM11+igZA7+/lzvUvZMPPVCxkccj40Gb1D2FU7qIDVLppi
GD//+/O/bxs0ghlue37o33f+fdByINe65r+rvP8IgtBa/u97/360Ux9mTx6IP6mJhAsL/LZBdk9G
0cY2NwtvUdD5rwbTFqlvGcyHbHLH8OY1nBm22YodT214MxFTrCc97Bb//qieAgPS4UUVHvMrUA73
NR6M6NbL4hgKKzr/+5PSyKaYoGOWOa+StK2ZprfBwpYRKQOCaFM5iD9NKImGT8z9ZGNbSTE+z4Wn
XcOn4bAuMlarSb7JEf9vSSY/a7qj1manvBN68rObxDeLYdq6tyt9WRFNiILKmANJftPl5G6cuPtp
hpiXtUgnXO3t2sYr+JoE7c4en/n6KMSamuU1YZ0oUceyvI/ui+OYjG972qtOR3GGpICUS9Rm0V31
1i1PtDsO4GXX+KQmNdqlrtWZQmDmdUTEyfzYBWZKNc2Wu9+kWvoe1Dm52MTNENnqHwujpZMrF3jj
T5Mc+aEw+zHb6ioEmdwa6fwxmy8jpTDN+rfUtPSZKInkiKx7CggqRzJBK3FqlXcjoWoJXozgC8fd
E8P+4tnWzjFQBWbEXsixv8bEGs26q1aiBO04pXS8Zk6Vv3u2/j4m4mhE88qNz53enFQ350x+d8jj
AyvFiLWtX0TvvoRMnyVZRkEjd2zLN5pbrCrP3Wee8w7ei5190P84z4KlnBb04eaClIW/DAlToFH5
RdctwBSc4TfbUEvXqtfQgD5FzzjNqOOflgdP29iiG4+b/NUxu4XMrGUxKhwT3apTcJV7bRMWRHo7
xTUjlzoo/zQx8F5+DRbq39bI7jLhhWoDc4nCtiHU7Jlemsizb8lD3wSLoEc4IJzuapY7K+83ooTy
RCqOXYsbgUPrzKvQ6A3cCaAx7BMr2yiL18XAWwVP+GFV3ktPyoTOsC2tsBzow7UcS7iDuyIZvwKD
RCPYvpfcuinFvbjTJlJwzO+wkjdd0UN09dIftAPT4ressN4CyzgNufObOQMlzbUh+rDVh13sIiNg
b2Ejxe6Ac5XO3xY1hA5FZChf7VAi/KkzdWhsfZkN9TmOwx0TaSY0rfenE8OHMqery08B+FspOd2Y
5pz7MToOTXoO3WVgp3vPVhdlCjDHz2x27c8QNxcHVwGDSyWJJx1chuB1voKD8RM24ZUAIoaGFj/k
qE2b5e8JBx8j+Y3eMUByWo1XDeuHOTHh8KffUQ4rp+cYyEaDPkkb39vpeV8R1EGZmDUmK0mHjrf3
jY+CZ1AvjEesjw+NsXAzxk8wTOfOTDAttkmAKzrKvtp0IBnUAAjCHO4NMYKMfbNtaRU/TluyRsh/
e6GRu4wsxDd5xQg4T4d4lvS5OwuD/CMu3UdKkr55CjTYcSHmlhlhquxq3FwjF66ZF0UFRbTZoGX4
DFg+zbE8M46NQDGo7C0fnLexnXlmit0OK8GcyD/W09bZkLgHS/bnwIWemC/5UldtMof6uQmCeAc0
ieGNG+Tc4jEgyAmjXP9kt9s81gJM9tgKfcYhP84IShlejUYymJt2nh59ly6PLok/ppDBs303tOI+
Rd1IuFR8ReDIleSiddWMbVzzUOM08me85T+svMTLR+gOaCxrUP1ySDUNO2u0AFV1V6nxbiTGR+8S
vxf6v2U/JnMtrL/6pPozkAbJBGWC+9MTJhvR3+vEjQ1u+lnisCRSDjCAmV9FO8EctijV8BmONpC8
oilaVDnt0nKK08AHevT82yvTVVyXe0K7eM79aZ47/jWPBFFVdoahsWOsY1dXNPLvqCytGRUscWeT
cmZcdoLVAJJRWLAYIqAmEEabx2nLFkjM7TBiJ2O+Oi23zowt98yLE9yyPQOBQh2YPz5oDrit4Woi
WnhalXnzDUUXCb5MWc/kO4Y/8ayjMXuWAwcDNXVvP1nlHGH1I2x9XhmoU0VG1ibOVnvpOSPnCEIo
tFXPwv3vM2ZvHD2ckRYOSOkx5QusaB9TdsYkTMaRVsyVUT0UKXAJg2mECFDOPvTaf4fijhC0JKA/
lFxsRkI8RnexQcAi7aZbI5cD+BcWroY1CL+ryoO7TFGWPcOHNZ8DIuV5j5l2ZoX4avvegwVkkOcY
b4rCSOftIL87c/oBu7EeC++k4ugeTkCBHEi2Uxuuc3qEuhY//tRdx8mqZ8gybc8sl3nHSCXtblbr
fJhqvCtFdOHgI/T2yDAuw99cMoW1uuoUR+OP1FKKMKxoaCXmkBm+wucEUI/jRxJv4z55h099H5Tx
Q0T6tdW6hRcTQDU4+WMS9t2JQkRp9nXspmCOruMbXmO9rotkr7xwHTD581P7u66TH2Abl+o9CslV
GvWNGVFrenV2DhzrMOTjHOvWmrj49ybiGLfqDwRawfNGD0ErsWbAT5jaodidBbyz1Yaj/03FTL5c
CnX3B5HKp4csdFbF73rXDsCSWHJYwy2KBE+De3IncXAj/R6L5NVL1EIjJdFR3iNNkr9DFV0trf2L
tnewYARXW0lS/RO1l0A7ltk8qpMF9Ct7FrggCyQEkJZkgro4kDI/476ycbvqmikVzLpp/BshhpaQ
JBdm0y/Qz3yl8Tfvj3yR5dmPl5GqFCTN98zVOdk613npuuZqJMUfwvaBJkA0xq0SIy3ASkilwXtw
mhBhqhze2vCZBbacVSqet5X9W8n2wt56q2p/gdjlVTwpm087UmzLPyHRsvTIdBO82+h879I0VipK
vqCBfmWT8T2q6iVs2UWJ0xBnRwIRjrmBg1yG3yTG3Yr0oOfipbPp9wn+g9TZcrIQ+MGLgjEvibRH
85wz5JwXTp4A90rSd/opNEC/5Py9mX20NCJjr6D3sPXwHkakH0AdvbRZtJm8acGe5aaX5VHGpMkG
1rIibY9Z7tF9Xs4Vs4r4hAUZTSjZ/mmz4Wwcc9ihbOM062CzyTAj41D3/cWZ7mrMYbXxC83SE5ja
7LslPi0SGm03uSTmtHUI5zDoUqey+W6e5mZOgOiZbD6N+rofGMq3UEktkt+CvnJnY4FJuwr7o+vf
QHmzQWgYzL/7YvzNDe9PqdfHaYwPJUfNLOm8k8dEHIjx2uT+Ear4h8nPB2dcyG1Q0+e4lA4FG1jd
kZumHSfMGcBkI2Td88rTCIIrUQRpB0NZZ7cXP0UA6NFxAEBGubtudeBcKqz2SZ5sXBU92jG/ZBKU
nD09XdkZo3EiOAOlv7R1zYi6Phc+AbG9i12L5dnVVuN73bC36PL2io8R1spLlt7Y39NqTuKnZrI9
Szw4gpUzvaoWdKZsDZYCEzG2SWD/GdvsXj5Hpq7+0pu5fc7q5IPzBVrotCTnmUxPQbAyHsmNLBET
D5KoQc2zljFu+hkW1ba797UFEvxfH9jO9d0YqvbAsM5kQRyHj2aqwY9E4XFIwQbWqjbmilBz4JqT
ay3kBJQirNIVVTW7RM69dRYi0O/BxJBQlhTLaMqPRhmgSLK7h4iMdyt6JnSux0DvD4YJxJPcgiI1
PpVBGkdoJrzcVplvYK0cdSt5ZzZZv9cDHjF3/GSyba6Q1B/cEJ1FMDV/oglplI+kepqAekbRftL9
kcAbdWYKMLdbcbLsoIDrCiDMpfauXOqSfrKMhR/4000U+aUdvOSYD4hHWXu/VZUh3/y+ODiZc+/S
XHzGskO07lSH5wAl7Ub0qfEE6UvLFxPYdM7ontC5muGCYHXLLgPNqRkYC10qPGAu6VcRxMp5WORk
BGchSFuOR2Av7T6rquirTL+ZN4IFM0ebpBe6VnPQ3qTD4rqyofpEdU2UHTAnT/tM7KRggJmsOr5H
V1WQrWOJdY6Ne5PEqZpvm8pt1oFTF3uGFzeO4jQwnmkF6WwMjiLOsks7sf5OmJlpYawzRspy9i0d
Js5+ZEmYTqusMF+qCmxXKdZyqO8ElC4nQ1uP1YszBQILCrYzlGr0zdT7Q1Cj/ob5Nhewz9lYpBu9
rs5Z0I7L1i0/hQQ/Gnc1uHTyleLxaZDOYEDiIARKAqNTCyxcpH9Fw1Arts0ai1k0R9rTrRqnXBoa
ZK/GwtQAQn3pTDyZz70yVlgC80dCg0v6psGmDDIa81Z3wjiQv4iZJnRb7ko2e8I3QxPg83x7Gdvh
tUYLsxGxdyi9KrlMSYlXloEmZoAJ9WHlEkzJCCrMFdqVrtk271nGcFZ12k9Pmi2jM2rFQJzaQqb0
ZuMh0NJrK1xIfGC9pPF8O2SiWjUtEwKWLOy1ynCkjk8vwPZ+x2owZoRQQ4/JmxPcA7kg2+ybIRKD
pqT5m2JDmSd0BFmZ6wvezJ8VgDv2fTSaoUWWYjpkRw2uxGJInu4SM/ilWZyeI5irbxX2vAMbvHZE
/CNF/ksaXbno8p1fD/pi+jJKL1tpSWPPsi5++GnEQpQEXKgFahmLGlNDzZSqN4IIQeMQUTP1O/ZO
5cET9ZxvRYuK0fg8GUbiHAt/ZXdIhoYWd2FkXZDLugemGty4pF+sg6hby7Rozr7oD1PQcqX5wzto
vHSeN92cxGB2V/nfEBXZPFXy16kaoC9IJ4hrKhldjle4m1x6oHo5d49GF/zEWSVmooZcJDAJQmN7
8c3+byH8D91D3GH5NbecpnyZ0kiuXMm6NoAr5ePG4FndORiMlp0LFlLSFz+U4WGmNAjFU0lrzbk+
bfZ7cAPbix0jA23R38xFTtZraQRflkHNAu9RMKlJgUO34G0bt9674XBPiXMFxJU+SmPaOzjfZ7VC
8yQq/BqVO63CkBcwrL6rMLZmTaTCnanpnNRes3KSaE7ivFqM3VAvzO41pGQ4VmrdhsU1yaafFM0c
wXILBUJzLozmCsO5v+IytrCxkvJLmDOrcj//EoX77BN0tbId7g6pSJ+jFvJ52csvcwTIBIgWLzBt
mHdj4m2PqU0pDU9p5w7Rh8OgdZkYINEcUWqz1tUrLHPmbyflm0K5RLk2Qc2ZOv7ZvQOY26nedKHt
igAS4Jif+K83+vmiwsCKtNj4qpvuteig++gDRbWf0yMMfiZXit3jrFHGOemMR+t0HMJKPfvUc5fu
snHOYx3gI0a0gKHBkErrrrVbv8h+CZ8XEZXBoaWl448J8rDzh01pDscwf69QLDZAq2ZpTyo2LUTZ
Rxdfelevn94ac4d/xE0CFEuifLTAIhfp2D0zT9v3fMjZ61g9ZUXL+IpQMXbbdbmGzkKKgUegzKiT
1MNmFiLufWzrYi2e8fBl3L44nUCyow+YYmNwcInB3WThUipzS6a8Yq2bBrDDfSJPpe79NsWVvvJY
9Gr9TKgvfOvIKbHJbCJ24SOgzI4Md6H7/d60xdZL+tcR9ZgAXh22cmtY7d10yCZvvXVXcyNoA/93
yjSGoXb20ehHEEcEJX5qRUAOtfgm8QxH2GjvVd8erXS4pMOxLs2rCsTaR5oNCBeUAkeHO83T3tzY
vnkMGo9A9/rsBwPW3Ta/Uh+N2TRLcuc4YtTyXbGvNPsNf+m+o/7qgmdj7M9S+4+W2YToZ+6pJbw6
jQPImeYxIh7IYZdgsIdwIv05apxVlYc21DxT2B+e/zTXNhcxj89OzYuVSYjH7E+k/cJsc5bwhmzx
aPmiRLYec3PAVAtbMMs/tYYBlfnCHINFRrMB0/fQY4dBqig/3aDaT11zqUj9bSBoNWZzp7CmosBA
NWCssF+Zvn0jpV4b40vFXK8JyVrzWJ48nwWlVTdvKi+mB06nsbcoRnxXfgBFY0yDws4l38chkDkf
aHuEhaAmT6jiMcU7RYlffTI36ZitmaNzwjqXwUk/J5tT2+svicU9tncfjIZWgWEfEWufHMorNf1V
YX+1nsYb5O8szM7Pv64hBJ/U3ItMyNGw4pNTXouguvbdk13IAwp0IkOhLS4Z9p6cOMZ3P34SivIt
e/xTKoe23nf9n05+WWX8keM6nPoJMFklzW03PDt5P3W2mBOruWF9oHzISXLJl/Eko3kLv8HFNK3q
TwKgt0FqLACFrTFnrqwiKI71yIAikKjtJw3fm+iRDygbCirvm9L2t3nAcyEaCD2Cg8y2SLyiezJC
dWwAj/TJSlfOdhQJefaLno4852kDTbfGbPjbQ4m2xBuCzw1HyW14Y1W41U0SlbmgyqrfBp24aKym
Kr3b1qjvcmcxhuOxtMRzZbl08LdadojpLv5UfoeQZ1iP5HUgK0uKcU9c/9mr1fdYaBfdQ4gI4q/y
Lnpunux4+KCDW/YGd81IHvuUKz3KP2sSbSIXjaP9j9YMeCRC/GpVJCizJTj7dnBh4b1HLNqb496o
is8SFFlq0HJU1vDadWIbPp3cbtKfZIzruk12rlLPIFbuqNZRRsUlTIdTLhE6GlF24W69DovQXKSh
dgid5DWPV5l6iiWLF8MhKkA4/TkynxlW3VphYqpJYQOy7jObsMTCSCboLIm3cix7n1vYd8P+YqXJ
dz+558AOX5Sdvg6euRxD6yUfvJvu4Op2S+c2mhj/S41sjZI2ujoGurxGhTja5fAdmdVJ0GJz+//2
p3qT+u5HalfvmRCA8mjauOBk2B2LLrk0kjbc7//YE6YEDikowws/GXcTa7emyq4UxKalzgX/2JrT
2IvQNU3cdrtjBmlPjNGGN+TN8wJiJ1ZofghIYU9fdTvSOj6DWO3iKN8Df1ugnPaj6ANQ3IvGUJq3
1mLS3bcERN7z3+Fwa3WoIYmU0FAkhQLXvSF2Iit+XYe3mOkfWu3DF8UZe/VhUO/ceE/CD++1K15K
Mb0mBLOoovoJYL4jahW3vlBvffqcAam5aMGwD8MNwMKr43DpV7G4jUH/HqDWso2PbmyZSwbozIo2
WXu+9s0Dbd08Y2ug7Rs/2olJbiMwqxLBkqfWVi9fLXdALpaV3503bjK0PMPY/Hn+XOcM+1GUL8wh
T761yysNDkluowub5CZPWBV3O+VyrZTJmze4D4K1L41X3ibMdi6TPqaiXtgSm21tU6fZPJ9FYAt7
Q6KlDmD+gZlXxMBPub3sMzITtNXzX6h35o4B55nG+kGptHD9+OBJZ0Nb3MzbJiM0vKXjydtzMg6b
Jh/XQ2RsDZNSxDtlnXuDcbR323gVWeqLXHL08bF87bX0MmIVqkFS+3Z0NGr3xRDOqx8RG9GK/KwQ
ojeLeorCeZImf3oxXFAfHZxaw8EOY5KF6CwuwfyxzfKXnoZgCDbyMkt9fw5XcuXCRg8DapdSt371
LomO0AbaTVY9xh41u6zjE1nY01wUl0Ynl86q4x0q5GQnPG+GpFLQoAvMwmic67D8bt0Iqb9gRl4I
pmlaoa1IUmlQSm5Rj4QLlQ2fyM9cEOhP2UGcXFqE2UzEPGRvbV5vgrR50Yi7Jl8w9+ZtjkS67vkM
C3O6xXDarNgUHoPkkhnwpcssr/aykx+IrN6aijJ+pBlYi4K+jAD7cIqNnUIAjy+/OAatWI4uUuSK
UwIZe4mOfWBg1UqkwMitFi5L+HlT+u8DutDabbxlm0ePZgyvaI9/FWkqC7wsT839yNC+fDQUhIvU
Za6ge9kyr0xtNgx8sMXAAefEO4Rs44LY4W8pbmnsQMhoJCo+2b16ilFcEOjzacg61izldxB0azOp
kOYqnpAcENC8R8DPLoL2HIGjalPsDWM+Ig8NUceXiLGT1IvmvUPZkwTunKNmwvRJHmgfHhpyc2aj
XuurwEV4V+HoWHAzYhnQkaMN3BJDlSJx1mYDPYjHwA7+EOd0w1T9PCGHULliLsxNqTRtYzKZru3x
0EE0WGbwMxN/gBH5TZwGt1UtBnIKQC7kyl3jSaE0ldJfu7ix3MZQeyP961r2N56PZh5Sia9TcgJX
LFUzJlYsHUj8nOfJBEFAdAvMbllfFquyrvqlCKinWaPMzCh/Dvw+M8U2yMpH0iKn8guhwyUyUIGY
/kdeayRHqObh2zTlPrIfmmxIen3hLEqPPZLmHSyn35OXfIUxq2ZyMNmfSfVKs8ZEnPSJzWCEXBdN
8tbkPWTOTsOnZlHudIFGllR7CjUS1moPXX88iWVS1guU5P2hU6i9J4cbasmxJ81mWQT9QPsewiME
/4tQV+JiM6HzDAC4Q7ghKVrPc1e4S+FLYtw1dNj/pNVcnWKpAe58ViEauZfXQQ9+ilpFK1cZbJBc
fdk0/tEc6Rc6LtWdirqULQR5nUMx8fSxSHUgHlZ+uaDlO6F+WVMc/JqyI7FEmjuQ5EBDfHTipl+t
wsw5l2VtrInhOkjqCn00v0dmoSwTcN8F07JFXbPIwoD8EhmQCJddS3rCp//moMXj3zgXLrU2YzZV
BOW80Wks0urAjNeHZTW+JRVi84kR9nHSBnObZu0DcDjaJDqS2mHg7zXMz0s9gCmSHIqkqDZ54Lfz
BPTEGAflLOAXnJtiLl1Rr0tifqIwzQ92fUijWttiWrwQglHtAjda0ro+lK12XaeZiy4ry+UorrRl
+dzXR7ZPpj3McSihV+G+QO5KqjOnyMtNawRoTkX/6gXqFQs1wiPRdktkftMulvUvuQmLEG3yqR2D
TcPKRg69/l2V8zTJILSBbeIIz4l0stMVnq6HNIiK4qr6qXPrLZwoPsPAXyUgCM69buxDM5pW0q++
NHbjrL/fh4go/2pKVpZmj7NEwAOxEIryaE+Tp21VOuo38nL2VSA+Qq+52lIwpiJhYaHJjd7QAflJ
/RXEP2B8r2Xg/souYaVk6cNimJhDkLBCzmBzGprmYOZ1vILpg5+tYRWWIKVHjIBCpa24x8RPm7fZ
o6FI+k3F0b4Go3w0c/ca0BOu3V7uAkk8hmOyc6yycKGl2E5k0J1jzz4YFaZzXDTZithRATw9QaXH
gmm0I2fX9QS/oGyamuFbGHZ88dzkc/Qlh8XoLX0oKYuMvDmW5ik16lJrJCP3ON6OdGrzrpGvyCsV
++7kiXUgU6zuNOtS2wjckGHsx078Ws14BFvb7CaKwlSvu9P4DPWzdXebesKhBaVel3H5UTQJuWC6
f6/nI/WiUWn50Z6yrWfkpz5VO40Du9CaHdLp5k2TyWHQC2IoqumdXFLcCJm/bJ7RccXo7xor/pKY
aeBKOl823bmfptsaxUHANI5aGNWEaYK4qkKNvyg4RaRMzfC0iNX0BvjgGhIZOYOVnTKMxDphRt1L
brbUKyZRBVWEBacoi20IGIhF7/CbmzxjATuTNHtwAKTriv9rXeqw08KOTC0imw9akBLzVr3yX8Rk
Sbh34mAgZaMlIYhNnWB3R7KbrW9Dy1wGsfz22YgcCJn6yg3TpEfM7roK00WhIkwFkbEOeaQLDzn1
peZk+vcJVxB7V11668YV/YyEhaMqRMG9TZsQ6BO9O8Ye2OmaSA+ceuyqOhg6RGNzGlLBOWO0r3Le
MiV04YWv2pfIrNVGZ6KYF0O4KbvwT112BF6a8Y4y7q/iFRH9JtMb68VGkMSihDqb6qsXzMD7CAZO
OLGBi0qFCh+eVa7dp6CM1l5h1Ss2ghn2vWHXGXhg8p7LotAkq3P6CMDK7d3yzkOdvyGFpWgqGX9L
NyPNiETdJf3XPm/8eyv1lAFHdQDdEQLfkK+elv+goMVeNE7x3i+9u0aWoUhjcS9TzkFvIFjq3VEK
rorPRtDtDXfv+8GhNAgfLMLghSlKWQF5rYL4bo/dj2UBmEITikREq8/KC+ZB0Ba3wPhOOxnRLld7
nCsiU3MV29z/bfnO2b1tXVjnxtRhLjUEu6hu3Iw6cqY+6OY8GGPp+Hm5ZH/2rpumvjUkKS4C52Ob
mfn6Eejjq18WSLxo0oD7HOxpeBXCRXdl85uCngu0DIwl01hkBTHvuJ6b5j7y2xdGA2LvaiyaCxm0
6xJN6KZvmvfSdtoNW1uLYVnIVVXgvBg0ciQlBx/9dwBDb9M4Bf0AS8rJOvQ+igtpdEu6QH1JzflZ
9PGRAVK9j7PxahuNWhTgLxejn7Jw8t90g7/KkCxBeKGgvzTduzV0xaJLy3aBmxZxBSFRPRlH6ESn
c+CxAZE0q5Ven8bGrZYu421G2CgcfVkx+NL6g91JJsk2WLe+2gsxZkcLEKCpRdq+FfFfzXcOdg4j
Ugu17WDTRpbNdLCS8FsPGHcRB1qu/KRgk4NmJCi6U+766XJKUwalSFyt0oKaG1O+jrS/dhWFpwix
KFu5O5opZ2nH5lUM32VDhmZaphemx791QxZM3KhtT2JQrrNHzSreVW5pjAvHXcfesLdy4zXEM9/5
jbvRKK7TYkjniZz8RQeGSPmU41Phmjxguaq75EPTppBgnaBeROO8aTXG7EQX4A2KSoSEoM3VyvAj
vL3j0tO5wydj1XBqgikyKB4jmbjLRGcYQCbJaDAUDMUlNDX4ZQZzydJIPofG24g+QbCByXOvKn/t
IHFYtlPyx0ZbthgUlUnqj9vgPeZ+NQs1hsdD02OJc4K5FcTjhor9ooH9bXMVLXKI6ivbn0hKiyZ/
VnvcfXUefWvHm7h31C4QBq5rvVukuHJXVU7OQWxdI6s8ZcjwFmF8moqVhiJuLrsJs8fAlT20GrJC
NatNnijDOOg2e8225AkYnZEG0hzW1SS+ay9+tYjZnrU9er4p+B1KEvji1DMXzhg/bLM5xqS1YM1C
qTWkmxQKX1T8GWHNzKaIMQ/bX0EV5X9O0V5PlfGdpBiZI1yClJ1DxV2idAgJ7aZzXxP11DBE+WpM
9FmOPY9Nz/0Kau5zGeDoenhkEtTgaGbVbQJbx20z0S+x3tHDtc/alXK7FRFCrJwCGGq1nPcqmQ5h
iwasSLTxw01GArMiASHbF/62F/IBO8rap3FrrnpEXBKhHKUAKKe3yZ36z8x0wFXS0WBUgruXwXRC
2tYxyofR18RXlfjeXeTsb+Wk7bJwcg5ZlY97L2Px4kEI+KoExnZrUu+jxZCm0829avVw041huYgq
lpTs4Hs8SvrdICZnG/TPM0eqsNlXUDHtmjeh7A04V31Jsm3fefHagch5qAic0rr86KFUturm4Gat
1y5MiLtHmiMGEHlDUpVhOxjX0mld++yNCq9QX4C//4JGnK5j0MWcQSk27t5QX34FdQsJw8wMB/3M
OaCthsCpNolCA9AkzOaGpLBY8/y/D36N/LjH6TbrjDLGt5XftD6XG22Y4uO/LyHItGZDP03LpBIl
bzGtipihY3FNxgSXlB2ze00wR1VIjtMc67ZcJUCxH5pguhjBQtykYugeXcb83090/+QlQ/pgcdIa
7U8Rlul5KIfxVJYjrt++bB+aThNj2XiJeSLXsnKGrdVo7d6cbFPOWDW3+39/dp5fDAmoAqNHPtBs
FHLc5Xmg7fQKLpqWd+UjG6tzLoJqPVDbbot2+IyDnq7csmNC5NJh67VCvmTM1vCFIQLJdQ5ltFL7
fx/KwTdJHLHFvCft6iX0N0FdMZko7TvIoRphDc6HRoEPrj7IkIsOxkDhji7h6OInPwZjqTD9hUfP
yNKD0fvhjhSkhYa/g114tHCfD03H3rhXQvK8hcZ/f9KLtN7/+/qYutV/n2kloVbkkTKIFvlusO18
9+8zxPMJ2ng9XvS+jjDz+cF3MhCBYQWJE5c3KMfmGl/E0Oa/JcmWM98AxeYyDrKfkX1+WrB6f2Yi
hCUjxLqsvSXRCxyZ1PvSvlelUdyxm1rTsOW4qugUcu9WmzvF0PPuQmu/NckVdaB1H4uKoal46unz
z64xzHvM2q2nJgA27b73UXSD+fiC6JgwxCmxF6an56si6SNkSrFNuYDJoyrlq6GmAUMN4pbA0Ftm
cI56DdytJzBKU1MabzF98g5lAHoUp7uZJvfB2HTXlRvg4VZVeqtZPW5jqhI8nUFyG8MsfpEjXb9F
tZU8P/wfe+exG7m2bdl/qT4v6DZNo6oR3odCUkip7BBSGnqz6cmvr0HqvKNzE++h8DoFFFANBcSg
CU/uvdacY+Z9/YRlKbzMd8E6W3mVZI5lRtY27SrxzMhn1dv6sC7qzOVDG6znesx7dOt4vN1pMak7
/QKu4GleSQt8k3ciejCzN5Rt9nOpx86zy5PUU8hYVM+d58ijY5qXnXfqOmarkA9unqQcFYSi3lti
4ppC6F1bPXBwgwDi5yDNFGytKPBzXl9jiuDWZLx2TWCVjYxCeY5EVV+UwL7PS46hl48pBDCFx83R
mdwApAb3Pv+pewRUtExDGd8FFwRp+nVeZXTmCkTkU4qV/IRDO7xT2Qfqk5nqvtHsEKGW7vBGuEyc
prWSsi/xbrhHPQYgsm7ie89FfdeYgc1nE8T30nXTYynRp86LNW9jptZn0Rect9Tk3gf68NBbRABO
S5Z0+6eGenJW+u5T5dzxoKX3TP4QMd+LNmT6N/RjeR8UQvySVL8F0q/ucSMudhRpiDbTbaOm9V3X
5JvepMVlXpI19Q1a+vapt0V1t/mFLGgfKhtLS+9SCLp7GdOv2mjqw7wo88lCH/ExuErV3Ms2p8EJ
moBBA/La1K+7e91z8s8xPG7nxb4fsnWOIX6bWKK79w1ontI2H9Qe8nJY+MPdStt8E5Gqsemjerg7
EeHqmTdZSzaq0mKaLvuYz5+byhFPIsiHY60k8Y03nPs1xECtTGsUPNw3b6aoUUKQo99tv+4rWtJO
Kr2z1l+HU0EKrwvhVauv4yGsLbcthaTl1315QjoRRVtqsH8/hiyq+qj3wf3rLqq+4lxoCVOo/3jC
XoDCUvE/n9vn851eRzGmkMW98Pp1l6owBEY4fRoI7j63opXrPtpZXdFdnMKPr/NNDBrjamHujkK0
cJ83vuNep2BRr/X+ustg3PtQkig/bVSIxjr1FXCVptMSAoxj/HnNyDy+6x00EIJFw5aY8mlmLHCy
1Nt5Q9vC6IWUTq4Txc9udS7WIK4ZZU1L801G0SfxM/3EdOfVVNR8VQldPmQEPC4iq8g/mFnfxlIt
7saAgq2SarKlOmoue1m7e4eMA6m35o80tKH8+t1znATjNkXSvMsGznKEAiDF7fTxXFBLXJmNidx0
WpxvaGWOKNp89XMxLxBcV4om1l/3/bGdWsRvflqlu38cZNp/PtJ8X0KJmS90ePzjGApDhjPZA9ap
Di9/7P21aBaJvi8UPsC/n9XXyvm+OIqDLTZHys9fr2PaOBrchgFJZ9icAkjX/Fqty3FgNp4aydIM
7QLd2LTlvP5zJ0w/70iJNPJtCBYT1as6DAuzrMt75Zjdg2tl9/nuilHQnvDYfDUvCi4pK6ZQym5e
LLzxO/154xrWefEizasxpPVrUbfeGRYF+s3pyHipta1VT8E601olgW+EtsI/immxrsxDgVvwUYGR
81QIfsPTTvByxmOs8fznnUwAbBvaaul23gmbIdNm9D5nSZjsq073ohRpc08U2TxEtfb53Ms66/Ze
QTlh3olQwxGstOHv551KS3mjHmhd7bhOX+rscX7cOM+ds5vTnZr3USXGHTgd2npeDDOomHnNRH5e
pLx5aKnGPQZ9ljxlZbybjyw12R+RbhEKke0Q/0MlqMMfFlvekkxJnurY5L2osnZdl0b6VOdlSEzr
Y15gDZs3sHSjXtmAGDbzfYVS6FdbcdGSTXtP+0Qh8TmBUpW7eQv6w905zLxbOh1jvktxioF2dhAe
5vtCObbHBK0cWiMOMt9UcBixJHvHeclzR3VfjIh85sXPI6XOxXaI0JW9c6p7Ol+0vBoiYwP3PcG3
VJRV+mYFhoFPMRC72Bube+0G18Fq3fcxlJj2U8++ALdmyGb1VF6mPV1X2QcEy7/IVA9o/1vVVvU9
+7VuIdJPG1QaJoc0HJVTEtbMfpNQTM12571DUB73pXw2nbbDzGbGm1hvmu9acZ/Xjx1VET3I8mMa
uw4nOopc8woEdNRsqigi2bbGU+j4qPCmI4r66ncjmmqnDzZmo6r7kh4IV/3sZV6Pqx7up2UrV2P0
bSibKLmgm7jvoQZEq4+jb6VFfHPq0InV8Ta+eLZ+mDdgUNEiBimDi4Ea7GI5XUpJi/eFMt7FjwPt
7hCku3Nj14L07CvfGldfAgMcvgnEkwRDkV4H9fNcxW1/ae0pPNcujQ/XQxnaj8Mbo18aA1FeHZwQ
iQe93xIVNVt0pXerRD3e/Vy1t4Tp+TuvyKrpg3ki8cn4CFw8O5a0lNvE1zvAeMGSDXLnzW66VYBq
54P5Bz28uDQuMWSYkwJGf/X56PA0htR+TzvproBuooixeW/QenufD25R2BzCQH/FBG9sVPCH+wQE
85Ouyl/zoYMs/Big+4I5aN3dgAgb+o+evKqxC8+Zxy5RvyzqSKsfKihqRwXU3rpvnOI9jJ/nDXxl
CFe8btrpQUkPvYEXPD+5AQMSHlz7jVOGsa5crz/4YdnfbCYyiOo4NmHsD2ginLtq+UTBp2a8G8iA
uDNs/jx2ahsZQvIue7S1LjiYMFg2iKqCN8VnsjUdIudBl1GUewSAaMZJCyfGrOfoH7AheWfij8LS
iOT1bYUJVSCuqoP7Zt5zrOIdFjzU5LIbNxlZxtOJKHkSlMg/n57rFt89x2V4rePTxhofb8lXdl/4
O86HaGNCGODBqA9+xJecOhLwGNEq3zVCoKdnBxBQWUrV7c4G/JlLVVDZn98b1SMgLR6S72pq4ZfJ
ffOgmom8GcA4Ph88H7Jry9cA10YkSGpnFp6KjLiK+V/s+Ui+gtE1jvl8Lxri4BCRjvOPjf7x77yT
Y6fmcf6PGpvmI79AtWJIy13943DRdMx5o/non2vm5c/DUVmLp2nkZqgs3V/Na/7TzT/XhxpyKxnU
5JhPL2G++Xz0+YH+8RQ/H8l1mmIXuernlvM2fz6Pz93nI2n8aqhjRtHvKvGyzdfzmP/LBWk+/1cB
Gv+kQP6v89Pm+f8FTqQOmOK/JmzAFfj5/u8U2mmHv4CycB1VUwDYsMhOt60JG/s3JxIkrK0yvXEm
FuQ/gbLGv0xdqBAxHDgbE0Tyn4wNzRFwaFHOYUSAP/nfYWzgjf6DsaHboDxIKAMAouuu7lh/xErG
Tg3ni1kRBje4qnlJHawuandVubH8QP0WDKr3jiw1Xef47Y/MDLpbrkac2qcNYCV/q+EbPud5MmVA
ef2G66X1rezFqo714sM0arE0HWc8uyQSXnKLqea8p2AAq2rN8Jq0Xbo1p4G1i1iCHoQGF286tOjQ
Ays2J8jIc48Vc0cKsNlC9GZ9GfWwug6BZGzQhdQe8VYDkyrsW2lo2ZT7EK0qoJHvg9oeSz3X7n5f
tkQuejb1QnborUcHuN+bILNn60QQbWJO699kG37ux+A9WpuC+hLi2vA5d73HZjqe1dA4ibqxOatJ
y+XTo9OFFhNpIh4HHfUnWBFTC394qW/QOp5WfP4bVPq55rqyHBjcQ/5BmPnXLvN+041qexdwcA0h
SWz8ebzp/vkACM67Y0SWwHz/5/5f23XwOjZNS4nga7f5v3nf+b8a0+pCICnciLyIt4bdqbsyrDCd
S/ve8y24Zkn3UlQGS2lcXxw7fp/XaZAGz2OU/57X+SbVI5gRJJtNO6qMsBCH+TTEp8VKtMGpCyfq
47QoCNE4UvXnU0KGuIyEqx1GqSFD7SKPFJ4sf6HFBHywT+oNhpn8paUSQj4GLoN5bdDRdssiZErW
tHHQELeT9WqGZJ1FL/XePbNXL/OujjYcfTMvbvM6JTBphEXkFCBnX/Zu0l0Y88FE8kR/6c1R2yhu
qF6CGqUJpWX9EqTRuPF83bj0kd1vUl8Tlx54AWsZMHpK3256K3cvVKmbjWcOCm1aVD2w4YJrzhVt
wybR1SNtetMnWXKlZFBQBshIKAFIB0A0K655SoalFw3l1QOhsOnNrL72GJY2aec2197F+eFFXncN
aM8CDPWGK73CgEdT1CtdCQUlpG9cc0fx1p7CpdyLwDX0tWld0051SFGJ3asftOSb1rZ3zXUAh16U
Bw9UQAVaQCV8QH+BntLXUWdphEx6kZk+BI6tUXntwDXzRnIURz70+jCiDFKqh14ymeTR2ocg0WkX
aKJ7SP2qYzuQgX0QtuvUkdpDTi4Ix2sMHg0VWp+nAoW+U657s7Af+lqRNMdr9yHnafFojvLgRahy
sM8Ht96jB5tadYTid0x5tD65BZCYOV6d3wIRDOAPBHCVrqyvNiTTfeUk3+clnerwdf6vtWWw78Lx
5x/3j/zsqEiDRftjRacQaGC0NP+/DjJvUjMi2FqKBwP676PPK+g2NbT6xfC5wvx7ba46lK60SPy5
B3VVfVPUaJ54YRq6mukVDG1UbmJTT5fz4tcN6FB/Y7ZK/ecKw/e0NdU47R8r5ueWkzqyRiRD8s10
5PlmXuEmagA6H9nBHytApJkrmrvNnyu0OG5XtO6NzxVfLx2SXboSIg+IzeUxvlZIy6FxjIPpzxUp
FPVlMCRogv59j8zEHGLqdMjno3y9gYZnpcxjdbn5Ovy8r12RNcblUPtzBYhesfCNJtj+sUdMMx1r
+ABqAqXRQkvDg0Ff+M5JZSUUe3hNtdHbIZIKNl0GCM9CEaOo+OGqMVQuRcpVMDQd/P5lp55IRoM0
iMPRw0zyVrrKJh1t64clcUWlDCD5gZurErIJdMbY2ql1Pm59u+qeU9P9Ydme+UNNGwgK9K00ozKX
VYmOp5RqS9p9IClTtjcDE+JH6fQ6LzMoH7qIcbtHISqdKlJorU/pVKiab8qpbtVQwJqXrKmmpQgl
XulT2SuOxnrbyoRwh8xPrv1cH9PG3DnQ5TjP980388Z1hfBSThW1eKqtVQnqy6nWlvuYvn0UNvFU
jZvXzTc2pToVDc419mT8eTO4Y3dJyp2taXI9TrW+eqr6aZT/lKk0qE9FTXWqDUqKhF93NVPl0Q/2
ylxRnLYMpiqjpNxYT3XHect5I4OiZDlVJ7/uSqfaZTFVMefDz5t1U43TmKqdX/cBJqxW2lQVnfed
H6GeaqZyqp5+HU+faqs4eLByTs/k83hTDVaZqrFfx7PmWi1F27gNB8KQpmquRVkX0OwrYAqDzgaN
g7kIXDXC2shhE0ovWStmOt7tTgzbwvQGGh6boa2SSeembczKxbLQieRF1Eq5rqOq2ELpiF+6RM9W
lUqoX5tb36vBz15imzBGqQ3GoZkWuX4i7y+xufX9mL5UTvlachXmbDrJJadro+rRVi1LH1M1Synh
81ExeclrjJipd/IpfgNX01e0RqpdlzdInhr1JbGC4cU0K/NoFTQ9Oq8ZXujedLskUEbkdOOrWobd
NSXRZG0o8BGQAY0v+KiGJWWA/ND0kfpC7QffcifDU2BPDly0/kqXbxXFNR5F2KT3pH0XZaK/SMKh
H/zeehphuxxxscTLoPH0I/1uXCfEsrzAwQFuX5fhutSUO4059Vr4hP9EbcV3PerDtRpY1hbuC2Jt
p4gPfuqTmzwi1dZQdGAeYlFHJyV1laJ70b93jG0vXXSKHD6YFjDlIxU+HE+87iQdgbbV+c8hleVz
0/IcSHE8MDjJl/Pr7LRCg26r5WszK8YXr+J52fAICDYv8+OABgAqJTc6xsWjSvzvC1yNb740OAP4
pfZigBMnXKh8Jr/PWmVl2yFtcFBeKvqLUXo9rp3+1/y6nb6VBzdCyjivlBjtrDpgbJrkwUZrVfNF
JljkzSpo9vOi44l0ocaGTrJk4N9s3KpShls1LrzHzlLa5wll7hqR/VKOJsMZRAJep1svXUc+tlsU
GyvG+WvWpfPCJ1duMqUfNnip7Jeg5jdEW2LRB41yCk1pPbUlVeRU3EwpAAz18myrKKOLpAjOWReq
RzpD8WbwrKMLiHqvptc6G8tL7frpwVC7Jx8Hry4i8+wj0b+KW0RJ4ezQGbUqe4O11XyyYHLobWwc
Cq48odmU29EKiYvB7diH1p7zt6BE2FvH+b/5Jjd7gasKmaqqiC2GVLGMbCq0jXmgJtZvy0D94dHk
XmFX15fdIL3j0Pn+0ZkE3GkZ8DBPbdaJE9IlFZsJAWMO6I8gQmTf0VZdqnR0lkgbmgtmRxvp63ek
K1iYKT+Xocg3WA7ax0i1rrg0vjUyC0lGzJN9GcRP2DZQ/wQB1goleDCLkSQ1qpagpMJjOY7PJjU2
hJHZpgR4vW/pci2ptyAdA2i9MiivLn1nuJUxdpRWuosMzcE2UPTvfkfWpbTVYZ1m+lvnF8Y2H1pr
a4/1JYDeqeRW+saJcC+LR7xWQ2YxLKdyk7k6yCrHXKLfhQ06lvvGkxDC/QsNwnETVc7vwss5IdXg
gUu5NQKFqOLE0teel2+GexyY5lb0FtDlVH6MWMKyuD67dvZEWvl7ndViU3rObwhyeHKoD7n6mvEL
7m/T/Y6E8KcYzrVt3sAsyTXd0PdOJ0A0xtOkZJa5ksJ5L2V80Ac33fiy3+aGVI/04Y9ahdhSL7Kl
Z1AUxkFLYhGpJqlPDNtjANUHAnm5sKBWGSk9eo2hruYHJwjZ2sJEArHsrIgvgHSvSVRh0y8tCkA0
rJMSC7iDu1OGCHEabJA9fpetrtJNbiYvuOBrmFMP3Lu6sdfLAXBwhKARVwdBBiode7rubdp329y1
8Kq7xIsk7fgzwpAkYb5LwyJqkqtkkNd4GPWHQk+vIQpEaD/UAZPeOBbleChi5Pcek2ekQyUxwyQe
ROFPJB3ZMu7kXY496H7IU6qNA1NGCIt4m1ZdNhIOIoutoWDFmygM0FyHrsJeXl7GXOKWX0taqXFF
onGH8jKP966Ge9Ft9EfOtLtkQJrhN1aP5rRcazYBr12DsqQt927DCAMnrosqN7yQoMTXKREa40pY
l0albcGucBZXX2HcjZjMCOdy6yehEJ1ryofWjV/7INLX2JQvZgPlyIvgeYtCPwKfwBggDnHiqYtW
z9c+XC9+iz4sRNFvBm2sNhEvj2xjubTCRC6Q5obb4pJPoeM5ZEaMxCaChSSj6O0H1hobT6Ga/sJ0
Y3X/5BOrdx6ebWkWW+D56SKxEfSmgO7JC86IWqVF40ffNZfUlCZMrmZLtoDgOZJADD/TB+q0JGes
WnmZoaw5k9vAhcpNmqrY4P3hcXSz1UCnAoQgWh1R/ApatULuq6b8aswEKDhShqrPDoAywq0ymDfd
K7exq8j92I4wfMeRZkPXr0RY+idI+8k21Bgu9FL7LnWzX9a21W2MrpgMwvzITQEUI8g1LGwKp9po
1MINTVoGnGp/8p3eAGSGq3joLuCi872M27ufKc2GicZEc462FtjN70KDme/zGoyCMaQ9yCxZ6hmT
syFnRGC5d2Y2fBU5s96IFQPNExFhsE4rzSARMQvRk74pZOFR5gEzUZEVKvKqPHTOQJlItJyODP2Y
25OJsTgPrvUErds49Zb8beh6cjH9nJAeNZP7ZhDA16gKeHUsFtDtfiRgS7Z2oJEOXgF1MTBhOgLV
KBT3kysvMnZ0+AgGydkV8Ta7WmTB7yjYUatHXlE5xp0cmYrQgCSjiLzjpIw7tTx1mmKuyzzkk3ey
9jhmxrkxyR3TJQQEW7yNySFQr6rZae8p1L3lqHiMiVXzzLHUzIxPAbB5TdYUKHTeKqXlMzE9voBY
pROuplV/NvzhOuC6T3PlxRvp+Fa2ctZAG22U1ihX6PzrF68s8fdQ91+RO3VxM93au+1jnYz5KTd+
9k43YWZje+V2fBuFL51D29UnqETZWUnpOSZOdohDUumRgNzbxH0QKiTBaiqFaYF9bCPFILw0s86i
QFXR1b26o56ys7raXJhFPKzQQ4UnX/wOY7X71sR1uTXcEokTaQFF+kNJhboLq6aksFBC2rEyaAp+
zw8DH8e2TVtEHN34CPoD0F5tbQSuH3BN+SavQDYIA2enh4WLCHlo5G7sf5eKXeyznsENgN0lUeMB
n3h+lX1SbEVBdGebyWcoL+XeIxShHAdtn0Mm5zeKPdDzje+IqtWrI0f34Fb91XJ89WpT/oIP1Ssf
EU69R9uhrx6QpXqm7+8cewVLtu+O+otm6ndoW9kZD7YCgYroUH6vv2TDT5n234OkSHb2sJ4QzWCj
S9V95QBDKl8GBXRbLVAmmag1bIe6QIVqBg9221fboqIW4NPg5jetB5uGdy1S0TgVPhK40lSuThNy
oyJencbdfLLjymhKFChO4q8L4iEoTnqMARISo0h2ePSz4VL7NS727FcRI8Dq4zRcJ0WbbGqVIb8G
D88orFM+4PtvTA89oKt9IyvzWFWZvZJlb60Ui9NyqIJ+ypVuBZUJt+uIXDAm1tRzUMMIqb53Lrpp
V6Hlgnx5KtNR+3mn8ACxRVmSDETIAignDXKPz2TLLdV45efi7rTac0O8t008nTe1LE2MEaVAVlni
lsYf5OfwUSuXYxn2z6ghvIQ3ZTF647uZupu2su6GVr+0g+XthRIss9EYjkNQF8Ru6Zwcpv8Ywfz1
n2dMWMCsSlafKyjMgPeatplvAA3nR7f0UBP8veIf/+oTf6uUerP53MXx5ed+8+L8eL2ORcNsrW9f
j/mfPY8od09lNVYUYP/t+X1tKxDqrXGJ4w2aHqawjOQ/nunfD6urFDp97/THs2G2Zv3/fL/h/xTZ
ZdCf+K9bMadfH+8YS/6Ndz7t8VcvxvqXpesWDRfLVGnH/N2JEf/SVEMQsOhYFll9OhmC/xHtZ/7L
cnWQ5kT32a45r/qLdm4Y/+JCAoJeNwyLdo3t/Lc6MUKbOi35jEXf//yf/4NIQYLBeH66oTI35P8p
P/IfkV1V1Rq5DdtjSXH5EAS0ClMCUkI3P+NfhA5sE1GieFc7FCDbIgp41IviX3Aw3J9tYGbH0vK1
Y9Bk1SaI4v6k4h2qvJ45KOETUprOzZlyWmwwBPWKktK4rq0yOeHbTxnQke2iK6oGSsv7TbYBpylq
wRA6GHHAXAh8HsNTH0d9ZMTJT32J4Pq3Qejhmtoap5eacFIxKO4uN+ILMul911AxqtvwG82lAwLU
nePWG4wbOGJtpKROGmG/FsXB1tDIM94uk1vcWAqNgvFOxEqxbo0ID6oTN+S/EjHqKH6yBo+E0JaT
g2YawUPbIHROrWZY4upRwVNMhJEc438ckSsQGz1xejiAMXUfPR2wzGRaCa642ouXYQyokMFQfKoM
n1oz2mtcpt248izluzoyqrfU7BgGNfarTjyrYe29aEGt79K0d16rANBhkOoMmWHG53t/KB6QDv7S
S/nNlhmPYWbJKsWMKzToHHS14GKYTCM6uezU3r/xhfrlQPjcZZpDwqJNMJmNOyYFubzCaHppUdci
MQAsmhU3PVCeB1XBHEpwFN0PeDJBl/6iuPWjJ5BsNRYZfHrHv9WyPXVEPfVqcI8kZvmIyU9YRC62
9REeKEpXpkEBHryofgpAqi5UTf9dFQrqhr4Y10kiixU0bWdv6wCsTeMA+wEJtyzNtQ4noMMiROZF
VJGgkSR7qCY/2nDsn/EoP4Pe9Hci0aJdk44feaYcnJzBSJSE92FgChgXYjh1+Sh3vkaHy9e7d4dK
2nqM/RROCiabqrbA3IQYMr0yfKhFFK3R0+fnIcYM7ll+ScmmNReqK35mQ6GcUrXH1OIqzjppa9z4
AHWJOBH1KtdGZD2Mt/ahDxtYqU50+fedqqKr1c03FbT2cwoY/T2hhIJZvRnUdWbrzqlxR2B0sc9Y
tWgccW7yLlupDNWXlXTQs+h434Wdx9SpyaZPvCjcCC3Nt1FuO0s/QhIUBQ10X42LrgVTfls27YTm
BluhlpWxLQeRrppOPltJcuTL6qwFkIGtEjrm0Uj8aNW3zBqQwjQHR8BgiWT8jS5PtA5Eu9GNHFOg
rV1b3UcgBAiioxCJDZXZROV7H3Xj4N0fjV9NRWlahTNDLjplqHQ00qUNZmtf9N0juiEC4VKDEeBo
T+AbAXpHoQalG0m4N6DXHexS/5UYw57PYkVsDawKgUFt1OP6KUeQtjAM2eCP5zguvrcd/bdlQZIO
jJ52gxMRLVAHqAwNbfpmyFq8KYb0D4SAkdDbMI7NicsrNDdZCgE9w8isRxMGSV/FP5o2OzJJpXuW
kN2iQSxTGK2G2c0JDK7IzSbLxmvh9lM51VqU5oTwG+wWg5X1oJbxexV4K7eorg0zAEN37jo29V3f
4YUiLVBfdKVzs9FE4TqjpKAQ5hLQkt+1YrBBVmEu1rMMRzJwmkXTY17z83vTmcq+b2J42zFTw7ob
bjq2jlUqygrVEQPMzmqCdSKG/AIvdpfWk0seKu2C+h3hiSF4xapuXvuqwv1UDdFON7Tncsy+9b0d
r+wG61uhKSSUqdE6La2XWHYHpyMqNS7sfW+pz9HYQeXE+t9I6CZmkuSgEfUbsW3BMg4IeRsN5ixD
VvwskOvCgYRclis7VR8gFajxS1TWe6GHj3T+74XtvjQVlJMqh4GySCvzWgxDu8iZt2/SPKX8Thdm
4SaGDySh/Oao+WvZWlewFO4qVasPP8vvhN+dtNh9xoTwQaI1DH5PccEBTr9RRzkN/GyoVZ3qBuNK
lwOxb5E8LuukvgetMZCB1xlMg9NbTXET3EaIPafkfNnU37McRJL0IkjZdKfRXhKMHMOVGqjlliXH
j2tzE3UCmZbBSFOR78CR40XSd+c8tZ/Gga9lFSHa7gilRF7PC2tQWTWUarcE5obExjEmlm22L6Aj
rPWe3KpAuK9F2fDDSijOtRqQFDmYhybuIE+n1jqjjLWqOhfQfnQx4oAzZhCv0b1v0lD9XvbqNy0s
H0Nm2sssNu+OrD4GLlFe4+5GRnujKngXy1e3Fu9pYqE9BOm5TPPiiH6TL2/yZuL3YOTr4dryi52U
9Q3TiFi5rf1YxepOeiQIdQMwjD761Tvxr6IzHxK/+GXCcmHEDs2xhXIimDzHTRaA9mnQmBv6XaO5
vavDXn+0TCVcFVVD47vbyD5bhz0ZF1LdVr1KkyCPV3lMa36wnMfeLgn/8Z2YYbh6ayMf0WHxjMv2
AEpw04f2yVTtB/r1u74NYDXyEVdBd9Msn4ip4DmzKTwL03kwscRjbeywrhPPV6kejsNgPVauvc5H
OqFWnFJ2MH/HiUoiRZqe4yzbCmgMhTVSk9SwEXdRT7hjTla3QtYfF961SINv2eDtnQ5+J8EZAJDj
bVoNK1hgSxNiXKm+1szKgVCt86CncESfNXMPJtfBcqLlWOsgJfE0f7TAU2ggW22RUDKvhnRVy7TZ
hSOjCTNvgZrhhmsHd28qxBw25sbLR0R54W3Cvg10AJvm2SpfBzoH+rBU+4cUympS/0wAFBsNTwhJ
eucl7zEZVE1Ndzawd5noFh4RjzVEH41pOdiIFel9jK/wIE2aBv2XUPyFWvrHLrhk0DR88LsI/7cx
tftGUI0yyV1JgjVTixVA3ag72+07doNFTx2lzx5ypA5l+hp5+NaLY0eNWpHRsohfa9h5GI0wDTsY
ndpFy2R0yicLwH67sF6V6iOnxZoMxcqtfzv5k4OhXscwnUdEAVB+S8xnLMoJF0Zn4RkQ4DV411Pq
gDzUnb93wmRdMrG047dR1ylc4TAyb4la4+N9sSnqFgD/WpQSTSqItSk3NmGlbe8sBiXa1ImzEukv
NbEpjdP6PHfy3FAKsSJ9g/BgNTIfF/JYJyc/vrsaeXTxcKLTuteHFwklXFY3HxU6/LMB8KnAWisX
TjHuO0JWG1zeXp89xmIkse6xIjor7tStho80lyelqRcFb4PqgJTI86Vd/kSoucrz+DhOAEM12OZa
SZUvtDduwtkoM97a6tscvlLhv+9XifMBFnhZ0tZTEnh1qJX4HpE2y5UxfxMZABqlwNwiVg0QSrIg
qNI2WwvgvXL0UljgMGpbUa09Pd314DO4XKxt+UND/x+Ap2yCD5hwTuOsc42BP4rMDHZfNwACNsTS
sYnYG9YFQ0cVKXwQwh5NX53hIwSh5+j+YuCC1YIwSgp7DaeRthXn4qjhABFfYt7uyD+ZMUldPXmn
FfP/JNEXavQDIB4A84hqXXM2cNXioeYJeXFGHIKJtxzYuWd/KA3655qquosFgEy+MfyNkBi+SM6X
0F3U8kce4owIumWqaUu7n4TfxE1mQPuHZQvIuObIYD2erL741nNJbUjulJz5HCzJico3WpvGxFw+
J9Ag6vzUWmiSYUqt7xFV7dKyOejt7zZ7CWJM1S/18OYq2c10u6OLUp7i+8IP0h9267ULMrYXYngP
bUykeMIJ7r6ZOsl948vgwlkEDhvQyfA7sDeKh7zV+IEk5VtNrt9QQ8/sYg3mebvKfejcQALgSfDN
XUgMpwymF509McAedKmuAnNK1/sILZIzuGjZJHgGAIQrB/6W2i3Sol5aIG1IJFnGzbcQOlJH+dMv
OgCXeNUHGBrRsRgVXKMUNflqQUxeOnBNBgDL2BRNd5e51yjgp5nYKNrTlVW4fIHPHk8x55yrKDSF
rVPRq6Rm6qtJn1OkzuZ/M3ceO5Iza5J9lcHseUHhVIvZhNYqdW6IrKwqpxZOzafvw/obPf+9Mz1A
bxqzSVQKZEVGBOnun5kdI5z66VIaUqvsV1g82knt4mpeU5ptlj5CP6DxDfJ1QQ48BL+b2YfB7ZZG
w8s+/ZqV9onKWRzZY/mcop2N41nG6TrNsFNwFJuKQy1BtxrfCY5e6STbUuc8om+wBm0qMmydnHuE
1LNfAv4c4GNFb02m31zjeYyt5Yyo1h1j49KZ2fWgfK6j362TsVtjF94rwfMG4X1ijJwt9WRYJaP6
oQTJJGR8RP7dOA7rmM1c0TubwSo/i+aBQeMDyOMmTG5RSOeQVr0Zk3GgNYHQ6qmdG+7oGHJYXSrv
2bXMldV/NlWwjAbGW8CxQv23Pgwntyjurh6tST2ugwYrYTrdkraDiezsqql8apiIWvPTPFm/qeuy
zvmoIROKcS07oOX2NC7d1l03qbPGF7lxqnzaD1L+HtycRB6R4wkUlsSSuIxc57dK5aFq5+7G1N1y
Hn2AE6G6sD6k9dI1so2TMdtTtf3TjtiGNFr3CdN5x1EV5bY51aX9MUJ8qcK1XtFr7NlH09GeLBW+
O254zrgvsbZcIFzc/blneeJgw1C6KDSyA8T+NPmj6bUXv8pXVVefWFNfRq9bt6HHltVc60n3oHj4
ufb0day53AI6VyEI91sb0nVYmDdTyWZDB8o669J1U6AdBxz16NbtlR/QeNlBR/KbU9L2bzrBQt/T
jjo9UrJsLyNQ0aAxkYl4Owy2uc6s+oVD2A8rtt+gqx6KytkzpPiptajKyvzKLH2TAyxuGhLSbfAO
OenALwcKROFvy2LbJcu8AR1ct+S+yqNvVqtYDWcnAGwMfjbkUBeDMqxhMfoaKxBpiJfBClhK/A1Y
0BKfjpNgtusCLlodtn8Ch4qdDGXLusNiNW+05xhHtjFVenPgcXN/jh6d3p/9mhKLOH7Sss8OHocb
2xztfrCILGj5YNc4bhMlNmzyllGSHgZnxkQhZeraw+yRut1fnaezTeuh1IQEbiFmMDwIihwFOFsB
bViSzl3k+m9qvxY1QqXtD6usClBjSN7TrPaFYrKOAH86oXpIJH5WDf4vL3zrStiXVr0qYH1PIKRm
UkYGPCEh3JAZ4VIrXPi9cjeFY3BtHM6WIIOWBvtdzSy+7Zb7BwXMM33bIjo8UktMP257D5p6K4af
Jdw3VbgcjekNbnDOSBvfJtV3KoTQwelH/3LbuZPa/Oobe9sacwR2/suqJbyiK22PPyvGE1h0VlPx
Fg4flE09sjLYKnpxloUviQNXBGY9aE9xtAxs8RC1c4PNtMiIsw5nYwA+Y6Y0asXlTxTSHYd1X3dW
MvidWV/zPkQzZzNu0zxlCWHubUmlXBZvqqxbiCKn1UG7+pHg1NDdovhFBnJjSDZ0nc5v3wKCO/jT
i1V9+s6bHj4G+URBbTs9BJpAUIOwNLnRWFC/H9SZhuLZqn959hvF8bbS2PG90xu2sJ1Ll22Hdq3w
Jnn+S8xdLyx2wfhmlNu4uUIPc9SV/yMurNcxDg5AcdcWFfBVcvOktoNxYsIaHhq07oa6Ati93toJ
dqnmHXVWj5KiA4RggFcxRcgppIGtUUIXmBRGkWlD1ujs+uCeinZVa+FC0PpNOvVgZyZS0MnFB4nJ
ZlGyVRVtf53Kk9v8EO1vT8xQum7TE9NdKM97k7VBpoQ2eVEuTJcRymS/udJ7DbQMPwnNCtNNwmWB
fDDoH6D5D7Ar8dCBiHEwB3sZsAKzvnA4eapye+vnr57ZM51a60RkSGEjvyV7mssWFQuBzSDQNFcB
6wBjFC/aQHk1ChDNSuepuTr4XeMPP6DxBwpKmD7XeXv05ooX2kqiFCxjsFQMjAxo+Q4odmYc9LnX
UOrljDeNU0aE6b6yAi640YDyMkGrhYyj5ateQxEcAsUdMtBgdffZulTJGo1vKfUjEG2gB1BBvHWO
sN8iZcQDm0CYenEBQzOPJMeQaF2b+6kKt9jg2MGzUjnFmXwpXUDNtoxKgCqxeJsMgF61tk+T+ET2
6sm3wfJMaoP/nSnsu1k9xyQGCbkv7MRf9BlqffOetmwRvZNu6QvS2rq768y18AH6ag6+L/D3Xkbw
nNrulptntXMx9Mu7GjQqsW6hnoIBpM3d8zd1kACPHAG627P+h3KIOccJPvTG24GhDudtI+U4U/xF
O6AEAYNBAeVNbhSWK2jXqyn71kksLcuA7WFKz+66omZuMu9m/B7JF5++RRFYR8HVrXX0q7DVr2rt
7ibpnWkRLQQj91Kv9zGg6PyrMHr4pgYopDxMdxiz7VmXX9BiW651ou6WZX8ZihFXbjN+y7XPxBnA
uDvhCxoiFhHbqxZJEr9WZrLvc4vbbreHsXFzk+ns0dKimoR31tD8FDp308ZKnoULfq7mr6LNyd3n
XaZ/eSPkLJfiPUxuCqDpIJxlo4S5DGQ4HEBc/KwDMnK4OZtyFzosiOAl9nWAnB4omtaiKFyGsROc
Kk20DOyjTRLod9vUhztZcRARUfLwB6zkJCvCtFm2sXoXlfaCJI8vw/XO9J2FHJBkiqYVX5m9PdwJ
P15X02wOhhP089x2jk9a/EK44ISM02/fOcy4g0h+uHM/ujtPlKn82xsZ3chVsi9SfVPiOreT8jTk
jHKnuV6dAzZOfFEQpxMcIto4dxeMlt2V6MF39C7DrP/W/ND/jwW8Du24/7kmdc3+JRw0//hfgpTt
/4MGao9wENowm/w55/NXOMg2/6HruuN7uvfvXbr/IUmZzj8QVkxkC4eIEGvY/w4HGQhcruUzzTOE
cEkI/ZfCQUJH9/q7ImW5tusIl4dm8mA8Yc/f/5sihRbqD2RI7ZXJnHGjhWnNvs6jaZv7e6t42zMC
gxxpVIJQ/GCumzp6QZkfrllk5EwZKtwVGv25WmV9tXkPLoYhKYj9x6RgXiNfXdhEZ0ctSvWV2c0j
vjy699xE7nGNte4jR4b5UQjMh6VT7UVsRHCWcd9wvdwDfaJqK/Ln3ZTNjtS39wz8uItUw3TUzfYN
VOEmYg94huXEOgIcdjII2tZexwTT/CWLELh8Pq54/qe1NrLYZ7kXfZEDWWYNkVkpukshMsqAwPAs
qPzQzy3424VulRIcXGdxvkaviWCy5hJIm5mkz66a71VNQlh48PKV8qmxKCfrGmiFf600RB1Kz2sZ
fw/4FRfUcZwHyXZkDNOWwHx6sxir1mbIdkqtRRV8C6puVnaDDFjSkbmwvIGccnlrdL9dygabkBc9
4rFWq/JBAB1cVGDfcazJledQVBQ4kdpB4vA5ZiCNlRz6VGOJVVe2bympE6fqr1otcLNhNWenOdaL
gbMcW8ZpxThnDM3s1JSMI0kH7evmZznSrQiNs13htv7dlniNB8X8We/hLxi0KtQxM5t2yszF8B4Q
Gl7G6jRGdJU4IR1/RreZPHq3wNsHq9wt8SEVAQTxvFp5AcATHOcpgM5TZA3xSk5VdNPcoltrvrOc
CIQda1jcRxmbn6aZEaPhTbBtfGcrRkMyeHaqheYA1BYYHG3m70uchc+K87bTSINZ+2HMSRrhn2Tc
iFlPJIvYxjeh9VTaJgn0RofJM9U2dE3QmFYnxsGHP72UXQ+sij10n7Q/lZHGuISwzsEG9GVrMVkN
fDgy1K1MQ/hQTtltTT/XFvB9PnSu4SvXEINYvzvVGau6bom7HgxYRUCQqZiEcc/2v6274ODjSwT5
bh7NwRBXXJvPHq2EW16DdKmwEnmRd8/par652Yw57fwfbVHKk0UZQEReBtgrxWJd01QbBSH11OlQ
yUIR4pgMBrUbaX7y5VyxzhHT7tdj6LCx14tzWJQbS71FwhJYzfDCW7q2zNu+243FBLDapEYvilEP
G+8wlkyBkszyVpqmXfLEeBVpER26VuwtaOML0Wjxux0E5xRqHAEaJqXsway0+GASNhML6aQnMhug
/fB+a9ER2MwGBnswW2fH4LClCsix5Wq4UTWBXxmhpkeegddtvTTuSSsLTiFBZ73MQ7vEg+Dj00Vo
Yz5VSWUzE1BJzGBTHzGz7gfzXigrPXjcKBcaht9tUlp0VHgY+Qb+tzUVgHuXNpnjlBGK03mosG20
U97gdQksx7gU9akhL8fjfGk669pghrTQT9kK+HMlU8nkgE1ISxkcAoLDePG5pUhw2XR6uGzT4Re1
hcCGYuOMZ/IYDZ5/mhIMVkMairXX689zHJ4ffM1CR2yqHnavNssJPV9VnfoN6vG3WQG0V1q9dWpN
W4SWffMpf97E7bTtaXZH4/BfB1PoB7IYSWDRTEvn5yIuG/qhZ3SSG+SnOGejCSaR9hgOawPRMEpr
grVBUTKHGgogkBPjrdtS1xcbqJ2GxcBbTvbKGatky+BV69Jsn3rQR1NhFvvQta9hgQiDoGc9koQB
hlQfeYtntfzswLDyTgOfH1DVuM0bHbVeynwfZxCFLeaH67hv91oLtirujTXSdHrMRQ/Ituhpsmou
pcMoJ3SmcTFxWDh3ZZ+fs2TIyMHQkorJ1XIjsMJVyRsEw2A8etZFeKUFr4VKUkNiWfY+NT01ufPy
vyl7dJ7sLHpC0evO7muLhZvyTxP8Dq7YzIzInceOuSoGihrZVNlj3azzlDZEDy1wZxZTxoBLecek
cn9VqJn0hiTuEUDylxNe/7YxuP3l9fgfeZvdiihv6v/1P02W7n9acD3TNm3PMA3Xdcj9euwU/r7g
UmOVihxVdoUIyJiv0uCfw+agtMuprk4eM03UcxvmBepAWbvNcah/o7z2vFzUqcD13bVaHy+RIqx5
F8ynyixoLHqkbhE999W6zCjUi904wyjahX9Fw4lsy1/F/+XhW8Y/P3xh4qsRDnlmgjEC59f85/1t
vyBtBteCCq5VOXANRZGJmVBQEOPi7itM/+4Vza/RDvfsTd/ZPxDVt+a3RzJgkEh/+Mn0UfZXN62c
pV3F3Vwaz+gK2YG3PnSCkp4k5ro5w9vC7ChpsMIPQhFHlv1lI7s1mDlGJHeR0E/8/35dBNagv78u
8x9Gwxl7IMOyfDZY8/f/9oexU2utFF7eqteNHUbdHxYs+rDOtVXPPIVyF+ZJ1B4sC5tLxwI9RVYS
zUpE2cawxsfMb6WqPVpXlmesbBxKnIOGs6yYUtUWKiX98WyFJtgjUdDsCpAeHi2GZRES+Gt6tUyD
OlkgaSGeGaBHEys5pdREnVUv37gd0L6b8d7Vf0fKcNctxpYFVkbEzxFWVjwwhTABuY8jOVwHY6fl
/mVE+09feExU/8dL73mu43q+73uE2Xz3X7eKIktgWA9i6dmax2EQJHGY23jaycxBuKTRRrBC7v76
XIlvR7XtgtnTuNWCqgg4kqXFLiRltWgzbbiBVBlveZvAMer1Up3Abj0j8R7LoYluXPbO8xQrroGo
G46StJRujNFb7S3dSoWf3HsZgAEp2haVOX5i3qdbuAPFZ1KkTnLvalGzcA33qowQzFS2h+2k0/2k
h80FhikKsaR8hH6SS2pmihMuYeW4862bVYBp02rmfbMLnCJVVz9V3EJPeAQihAbtAYHNODbS9W41
p/AjENc7Ui0z/T9fI0ACnO/G5DM/DNCxeS3Tdu8l5aas/HLfFfEM7ZX1ivotaJ+BBu4wLtsj4+aT
0ydqV2uBhOTLeH7yRpLRuEwOkT62+hIi5LTyLImQAGXiZFvdTekFLZ25bGlVWCZuYF1kaPj01kVc
oHkpr1XqrgwxzSVF+CM7eMkbhYnCMUgac2+HXVuRY0MIqOk8iVFdxhjVRUsIIzovGr6CnTOk8YlF
dzVS0Xb485mvwKd5PjS+Py8T3U9RTVhLSIobKly3j47acTgDeQdLuE+41VII4lZsIwHkTCeIuj1r
hfvDbEg/odzarwX3As7xxTdBBYQAOQ0UvJHv0ML+UZkscKkBDMqRznKMgX4FPCclXr8dLES4o2wh
l0HElD/FMwAFm94JBgr5c6ExDAn81r9DEd5TI1BfKSiqr5mgTtYL55Blbh9ZvW3cItpzpidyT6cc
eauU2SZE0p6iCEiF2hOXbHY0GGMzieWMHY5au6fVnl1rgt4ae5ZzMmymDr3Zv1LjkdWaRIksiIAq
sjjSNlZFaQzXxCu+AFX1P+u61p6GoGRng233bPQTD7vyTzUsEO6sRnLv+vwYaignMCIw8uPr20et
9tmyJXhUsZnQVBPYqyFIsaPAcUdDwAdXxJB1WnvaV2a6xdIdHs225L2ICpl46snvQzzOjqWeqTn4
LLWeqQwgs/3oewX2Mt7MzVDxqyKCS3/C+Awe1M5o7JEdf5O/+lFC0lnvgnUWUuxr2/oBc0xAUVGc
NTtVBR+KZ+b819do1FmEQUjkK69dfSc7+k5WeleOR80Yx2NY6B9a2egbnFEKL8wDCE4IT9p6s3IT
z/dYEUUqImeZGPixsEM7+s7JyRrkIZPgwhjOf/7ltYm+FWnyEYJXJlDPrU8MtGKzdxCXYTZKjpEO
EVaHwBaq/E6sCUtWLi5oW4Axu9zdWB2jtqZ2vg0D/1NZFFTJIwMMdKD+9ZMew8qxksQlkk9PxPqX
g5thDYZGP8TRmD1FOcUhURJ/hrq2sjJ960euumdDVt97u/HPuj9upUzlPi1Bk5etXlzU/KEaDP+U
U06F1nfip/tLk/nqyciobcn1gcYtyMg7Daj2Yko9/ZT5pU7PaNOQeqWLJ8a7vkoceO3t6A/JbjbY
b5Ic3m8n4+QSx42zE6Sc9plFqi+ozGLDJF8+mj4zlqnp+m9BE/wk3Fh+ug0NzrK7eeHYPAovim5u
2fy2nNF8N7LZJFOzz+gnab0nSbmvXFc+t5E/XSJ/oL1s/rE88OXaELxLSdq1bAxNmyoPX5zTgQID
0J83w/L7G0tvf1MdEqESUU9HAt9ITNFQeqm/V3o0zJ2CfNfkfkJpGfHvxvLGi4OL6WJLqyLU5nhE
fQyKXf58sZu/rca5eJKJ3pqFVBxtrQlW1rx1rrNJP8YOksw0mbc2Y1MeFRYXHdfu4c8HCvE4FFTm
UNBrNP/zz1f/fK6MEsHKB/g3cswdi9TeNa3or2bHBn82LzncY44JFtpyGLo9SQrmyJYgCEcBXJvK
lmdsYeN0XJESRgsxfYqhKpMeJFMy51XuuRmb6VxngDXNwD6PhZlsFI5Fxr2qMfYTeMMXcs8H3aKW
OjL1aVsh21+zxqgvdXr88wlp3OFot9HByKr8FtY27chs3tlzs692sZi2anDPjp56ZxmS1xMRZx5e
hS1aVAanK5o+cvE1lEF3RQv5TKxRnn00IpROD45cUT0AKVsg1flgV1Ozp1HvEPfCeTVyGP6GYx0d
n1ZJbCK7Yc4tlFrwXUf0tQong9BrxM3R6Jpl1IKwteONmY4oS0Ultm1Yyg0TsGugTDSXgIW7pQP+
qSlRzEVErKQl1TofarDiF3Iy9s44viqLNGPRF09BJPKn0dR/cYp0j38+g7DR741idBZDFeenKHdc
sfMb3hRte1HzB4sT+EY3mE//+fTPN2zMaU7VetuY7p/dnw9+zX3SJMp1bgFKFv4LVUzGc+0/eYNW
3qMqLhDmuO2Vgyu3uZmrTek1O6/HfeBHxY8mpHEHNy44OArPIpelsEpvLar0C29KEAtRqi5OSEpK
xUgmWRKHcMyS+In2v/BQ0Dq0yBqNURrHzh0KCe2uqf5wFd3MSdeMxz8fOoo0NkrykNPqLH1HvKha
eispg2ZZj2wMrRouTk/+GhcPySZCaOXNCTwKJfOcsptRFtugansaN7pPM2Gwr2KcTRRqLB09uNOG
4pwrVpaNV9H3WmGkPNrdHmOe++rR1o74p2bHgbbG8tWKMjjSRoeFp1/USYvKCQ/lbNttfp5s5kVl
aLZfiUuLIg/G1i5SH0DZiOmtpdXIgi7AYZ4WqlxX5yp0WVo6n9h6r1dLeHzlBuuyeQUbR2233r33
A9Y7vFInUzFRGqfy6LHQs0624ZM1+d5yiCNGNGw+7wZFy1btx/cpcsO9nc6VHrZDgumEFcLlZad8
sYOx92V2Rss1XS4Hve/PVMe3F5CULQ0RBmfMAhkgRHyEr2YC2iezOqkSXnCsm/eSZWCfc80ORcf+
cAhTnOe2eXBjlcHH4OgfCtJRmk+WOw+Nft+bCrp92/rwfqt9UJQXUZvBDSU14EypVafcH86iNTh7
BPKbIPUeZ1XzgzqpeXpZui/m7JoqxkBtWFJBuKN2bBxmYxdd9fW2sXvsICHGAoA42qoTYf81to9E
DitLj8g512Kj+p41P8AL0sVrZ9J9BmhdcNHT2N36riaWuUANmQA33rB1OjtiVMYuzFV5s72eZKOZ
5J+6j2/BxxmcSN++OlrxKsq0fxdN73JmV/aNSrtonchuH9kqP7HptHZ1qdfHKIHS1MQU2NCKkh8C
+Ad7ZEd5JHkZ7XPHco59IOsdEPV+nbpYOYCM0DM81fmXjV0oTfLhRViq34e6Io0WuflXrN/q0sFX
XqkOAvZANzNteIjstIvo4ICSJWVIKHY215fnU/mCO4AqNVKVOysZn+a5dEadxRedSeM6hUzAYU1b
lxVOE42iiZm3t8sMPFl5GBkf7ECJSJXpU+in4MEDXiLWeZgfQ+3dTd/f4z/YDXFhXpLO2I5t1T3V
lQag1gerX1i8/AZvrt/NpI33vvg9lZ16L3LjzlP0CWyq+dS4EPAdK/Emhghrn7kiDDmduhr6dhH4
u3iORMsy+jAMVsQpzLvXIWIPnGgY1OwJk5wNZxpXS0aLpyu+LRfVkEJtBUldvtaFHVKVV0drz0T6
nFjNJhK774HOQFQvypdMlj/0QM/f43igLI04AJ3vozzlwSwqTtgn64w7rZbXlAU1PvELM3hnH+M9
O6CxEBy2ZdynEAeNm916+xFLxO3PBzn100H0w4NEvHf682Es0wX+NXstB0RpKQKGcy7qoK2QfcFn
gv4st56Xs6JNB3gDPrzb5jmzI/PuwKHcIdyWy5q59irs3Wkb13a9SvDGHPD1oo1ZTX0MvWpXe2Nz
jM2+vpYlZtB02rWjM9FCObqXlo5z6JbCndCSp6Mne/umwhgVgEHXzq91dXKkfOb1YMo9F1nVaTd+
DpW6xkXfbHvZ52vTxRovndw8Jq0RnzLbPUZqLhBPnPyE9So+yDw2d1i1yjVmtwYbnlddDSui1aEN
nA9lejhJqO1jpFc2W+bqLfDzoPyhWdN68jd6EzoPC/fRSz1gYvpQrju8FX0nDxnVjARY3F+iisGu
Uh11NQd6ORqxH2BQLJhg+E8CH/HatbHTS+wFq9ro/JcJCkwKD+cZ4tHBNGzCPRErBtmU4VR2jGad
uV+0yUk/hHbmvTplxFFrski9UOe17UOTg8/Efj12SPUJD9dooMtllBrDJum85D5DTFExvEXfD8O6
jsq3Iaf6Kxi9GNoEamRhwtukhVttXW6PR0U1+lbjVy4zlR7DUeKtHY3oNuFJTbOWKSrM0zikfMEV
0lnU3QBprMP2r1Nkgx9+YHpAhqqBnvue9/zpNl1yrzJ2B1gQHTYm3h9hEJnQFZoRNocGK5epz7OV
tsZ3pz+0vLMOXamHlLIJ/4A07B/iORhsjVQx0zxw7Fu8mJpr5jwjYbdKCRYx6ekzyAVzbMUQAPQ8
Csw2VTS6pyyjbo8SzXtnl/fCiuNbVXk7243iS5HU19jClpTJbkTyMeOLNOr4wjy3PwxRyC2fxMvC
0JGtejMeaY+zBSY9BtOBYw3P1ZjVVzOgUUfhPhwTRAiA+zD+uQb2Mu6Lo2ti4zNjolu6eqqN0X9q
iRHgbW+prEo5qvi5d0gT0z3EWqETCBUxLZtuOmy9Nl8SnA0PdtW51FVQnEdRfLPWSjoG6dCwXkFV
ggZj0LdNpwdQWetRRIU3LHzlbH3qnZbEvdQ27+Q+6gilqKKjBStDMUpYtdYqpyVVYs7AZtbrS8ex
uwtBpApvS27NbbXV2SvqF7Aiw1yDOT5lpfs2RJk811qJ48WCKMGoYrg5+74ujVs7f/jzr2mAo1qm
VvS3b2RaFW6qzkHcmX/OHnXjRpt7fRrgi7gp7yPlSRCpga/uIUbRC/3Bm7If1b0laLQTAqGNqhYm
ka7ZPzRqgPdlRmtWy1vtFYj2vXaH6luVNs7u1huf3J71gnwCPQsJ0koSg0XQ4mE9DUn+VAR5gVcF
7O7QTx9GGvW/TAy/kLpy2D6Y3gnckipyv/PZlD0qkE25IKrh6OB6rc7HsZfl34ie6uegV4e+LIm7
Cj/EOR8NJ/ajuT9ynGpCDECh9TFoGn2LfRofJ1bZV4WjsypL+8EMgcmtkJdB2tFbbnnNsTGCZJlG
ln5phDnQwaVtfKsKv+rSRBmG0LZNXHEdeytiZ2gjA5VN820bAfafqP5I26DBPwl6mMOCv7CAfbxQ
2E49psUlBdsvfREDimoC9IGRTZlRF0C8lj6qVS4asY1SnE4RxoeltKtxX+Ux4D9O5Au9qacjNWlq
P5VGsSzKRltPpD1WIxomtYLhE5zchiID9qmhSoMHAErxQA4WicWxQ4MADu0/L6jYCqxvK0ROkppC
kBmrBc/QLmq6+1AHwaq0651VUH6IYIeAK+ivlP0m76hfxNFNpFqzPpvid91453ZiNujD9QME1J4S
birTjDFH0s2WNIH/oNB93+6rpn6zgoklbey/hcjqVQ8GW5TqNdHlU5dkZH+mHtYNWDfPlh9ZiP0e
+6qJB+op7KoTMvHVkaJZcNb6zpMnOeFik6NYDxbnA8zk3aqPsE1jf9+yPasRWpk/0ZfMYA6LpHwx
MExrZkdMUlFfbrITHiv91ZDmte2897x+peCBY0FCdDvUMCfPP5FHjPpYeZHjAb/ILFoZdrsYB99e
AqqgZYDedG56gIJslS3yjHTSiBSQRc0v4f8qrFQsfcfRCSIAPKgwUTaxBY3HQx6YVok97mw9OYhk
nc2Ubk47ePf89Formw7Rvg6YUol1NdIOapXmzeP5SYMevxdwD3Kvv2zTX0I93gioL8ugxRwtm+hk
Ry4lSC7rQJy9x1nOoJIcyyptnlxFGaH9hsqMHurpr7ZbXRwGVV7QTmuVEsSbWLlMg1Na00bWph+y
35SO7mIGOis7XpWKW+GEx3vhjrQpmNVZNNCOs7uTvAqFYEoMaYBzafC8ULjR9Rjmkml4NECaVkQa
P4mCXBgqDmv4c/ECTx0wI/dcux4G5Kzzlqou1LaUCDmlTX1KmEnibVH+aXMFx8NnPxotjvnqxTCY
eZSx1vKn8ag7bH6LiDVs7Y2EKaPYfrWKGxp5tnZyQmdG3pzSPyjV2ezod9Eywv6/8tViKvHcub1F
74+8G3nWbDKy/VUW/rKBay9qPBcNCAAWa43OVmdTh+4hzZl7D0bTLEwN4xhv2zOApnxlcv2iufLS
hfJN0LO1zJ3yNyPqI1A4yjJkw3KTPYNaEmRUpmTJjelcOMM6yUK1yHvaOIPgR6TYAFrKSpjdBp9G
PT05hqC/S09o8h78Bfo5WzvAKzBjPkFtrYsC/o+uT2KBqeU9svOjb0Ub3R7jBcUABGzdbEUtNewa
3boEuXs3aqwa1EhCesfAmte8eSmNWbIjzJCvxDFwYmaaco0u9zHo9tVWHrT1fDY9VowB7AjCD1GU
ogVfrjQQgkZrQmjF2W9i342m2VJoZ+y92TIFrYX10xheGR5Emzw7Dp2U60b41aKjU415ELk8SAZi
ChduZRIqkajd7H6WLXZPV2iSGrN2TyarJushgR4ll0GrFB7EQ99b2MEEt0HC7DhNW7AolcSH12vk
njTGEbjwn91++ln16tXjfNxIxPgmQIQRnM8Wy6ysn8FZyp2sI3NpazrEJ4fIBEe2F8vXPkXLCRb9
XG6gudPrhbE4YlKF0svy16zqWiFYCNGtdOyNQiRyS2ErQcjW2GdsEaneZFLTWCQCw5Cdu1MiKNN1
VfaoBZraRXrzLagwZLhH4mpw1Zs2UlXnui5ltZPPOQCS/07TW7aDUK5dEkb9npkcz3SaZbhzCBmZ
o0eeOLxEVvgWtdbvlvbcsMV7PPi0PHLjdal7RQ/1lzoWc0C8mGIi19/q0LrWQCZ40VzcDKQnqmLi
JqGSnmB0stOslkjJ2K8aWuRIerWsEYb1O6HdtY6MH9GMbnTdaVy9WUK1V82zjDU8uffJnZ46I3Iv
w/xBNB32Thly/HIiNuUIhd3seqE4IdzJFokJAx7aMvYjpuZPoEswWJcllQYVTx/F9KALi0XDA8L0
mcBqIwfCeoy4MWfWvLBcjg2/pKBIFfd6vlUul5UY42wJJXY3jDZpoZgXSUh6QUx9Axmy2JV0D5Ve
Ga8LDTqw2TSfBYS5bWxagGQSLqwsPdgdK2PHEGmp5EDab9gTfcXmY/bcKeiar7zw39g7s93GlXRL
v8rBuWeBwZlAdwGtWbJsS7Zy0g3hTNuc55lP31/Qu7YzXYVMnMsGel9spCRLojgEI/5/rW99Tmvb
3TnZ8ORXlOYdeTvCmfjQ+yDbDOK7orZ7jDDslCVuCEM563mGMEcpw/UgczctFko02nozO8a9Bfvf
q6elWiUbhD4WPd1lOI7NTvPTZp1r5bFmGjaFQ7zJSxw4etpJ8kjhrzMTZyGt2FVEb30p5BKDICao
U5SuEudVGwpjg8f+1uzVdh0b8cFWIzSrETe4wMyeoSnF36patRb2hLGmSWgSxGTIc16hwMEYUBIE
CeR379kEwODDNTbBQ9+FXN/91B+tFttOpZlUvIArar5P1HqibhMK0LvJhRAG8JLWQ7OLbVziQwDF
0KrGnV5Bt8NxvAzzkMs8HZDxop6QGRwgmHwqdNPEzYz1eaOoA9pj7RmsDqayMhGEhw4bmlsgPx01
3LB4InuhXttdu+yIPkZppg3b0JWpntIqgNA7o4q+bvFmK+0EF0DRoFuRHQtayOSA2Oig6XDDmoh7
k2sXqI1BQlYrRm5VFFQJmjU/Y/HhntoP6j61A/COmVjXsAxYlgdH2or0WWRPzIxuc3z/FKYJkM+S
eN1NyksixxsfRxz7ql95YY+LME/OXs8dqKspr0idNC2DG08P3VtHJ0onF/FOFcG4aIiOnSzV2TVR
Z2zsV0WlWkaXq6Gss4708r7No3PfAYMTUwjPx2YKAh480zDjhPAndK95sU2nwPKJWjmM89eUyvy6
NMlzn4zpWe/QxeiJ+902vRffScWi1UsiN+B7DpFOaTJ+Fe66i3OU3Kjm3aJ7KbH0lpROl51LDLhi
GjdOM566AeJSbpFMP/r3xOay7M1Ja0sN5bvNALF0J/9ilj2FtEKCeOjZLeyGk84MSXx07BIap/im
xGIAF1TdFYHKadyEWMuA3IzhmkUHFAnWKkstaM3NkA0PqROTL01a1W3jeyUxGY3yzeKuDC8g7+4R
BFV4cgGIhTal0Exz/XvubcgXQXwjJbHzi98bx9LpvW8kQgxEpg3pXhiK+GoQoWluNYLqrn0aa1vB
1bmZH/q6iwjDCr8MYxwdYhp90mOg3fqCZPfByR+0UCRkRarKkYQg8uDlNukImRc92Nh7XN3JjV6o
58Rz0Ic4GLiYvegozhUVFzeyQYgk9zik9LuwSm/D1LG/hcE0rd3BD/daksffnG7TqPmTSvX5DD7E
2TZVrm3cvo6uLQIS12iT2zbLXx3ZbwPLtCWJxbydH5lq9/bUFKomTSh6cfNTWJXf/mp+ND9PX/7j
U1QGt3RCrZ8+S/6VStHodn6j1nnp3u1RUwa9INE5cm9HFsScnGDeJs1vceeh7ifplRlnXJ0TN2YJ
REa769brfFQn+o9mRwkr7qkgk/gtCJye1DsVVMB5yFX+hyo0zhPnp6fqINn2g92sTNgmRFL/6ze1
pgbNy7bfNm1+Xj5l2719W3oq5mm5kb38i5/2DX+RJbSF5t8zP2/Rupyfev/ov98YQDPfZI4qlu0e
CFh1jgJrw1gS3s3vt+Xu9lmKMMemATz/5B5Npmo3zH753LgEyuUGHgw+418P37ZN0B2dX523Yf5s
VUUVKPfp219Q66XzxcO398tX54fvP0b+xSBbrW9v8KPu7eH7R+IL23qe7t6GiVMuqzattqGlNOfC
d9YKRuG7+ZHqu/4+FWhQRlrcfbulY4jXuQrVU1pcQIhWZ8Qn6YbJY7SaH8byOSoxxabXsG3PzyVm
XZ0pFzK7NgNvCT63hjw4FcOmjll8zn9TuKI8l1Yu6K/gRZvf8vaBamhigaOw//5Zreay6lElPkZ+
3fydXBP+tk5V7Lfyufl/LIwSajKwxd+fC7W42MZNjcBIbtb8veC+UGs4INHmv5tfyHvcVJ4Kgvj9
ubgEhjvS6FvOb5tfGGPH3LKCoW/19/c6UwDeAP47NvwSbAWzvJB0ZlzC8/vmz4dgl+4yxwFz9vf7
MIZWu6Q1MMv//RzYum7nEdD39t75Bb3J1N0U1erifT/htDB2DHvj23vnFwiHoGFmQ2R5394yovNj
02/56TsIBEj3vVwWv39vT9TMvtDhZL5/RzRZ3T7TBNJwuX3zC2Lq1L1wWZC9HdcYvcWeCTUdhPff
gGVxr6U1yQR/P0d1KzqgW6XzPe+jZkC0AdXl9f2jVS1pDnRLXt7fxQU2HrLe/fH+lEEb/sDc8vv7
diI0hwA+6df3p/ShCG6moPn2/vEFOeI3ueV9ef+sjEbLTUtZ4P2pakyGG6Cxn+bPmvcjZSHtRjW8
x/ePrz3bvrFS4+H946fARqqMB2Z+an6jFgfZUXfr0/vH+yWJlGmV379/VkbW1BHX1J3OKLJkUswq
HUU+l/IlEYlywS10UDBLnYxiVC5qjoMoNjoiKeSLkC1Ip82Sej+/6jHVWluVKjbzqwUi8G2VuN1q
ftWwLXHgfmUx3vLeqXHjO3BxX+YXidGMHgRLAIyLbkeDlHJN2tWP859qZXsKGze7n/+U/gzkBuga
N/OLiWZ4AAb0YTe/GoRUqej++W/bkOnZQBc6VJbzq5XHCpmaBZ1huQ1hmGf3bqae5kcu0PlHKsWL
t22IWXWprRI/aPKXm+n4BYI0lE35iKxFC36Dpx3md1ZBjm3ZJY1yfrVLfHZB51br+VWBymNvBUYH
m5ovpV42HqcCveH8UGd9eupT6+2THM2YLo761ybQft9B8lLeto/Y1ddGy+Lb+UuiRs+WgSOs/fwx
pTYGa6z3wXZ+6PnQ2i1ytVbzQxXm6IHJEU2Hv47bBEJDeZofwcnvz7Xkk8mfNj9lF8cG0QEzvUlf
lBaEk5aW7RUx1L2l5TR5U5avZK4TpZ7BpDAr7dj3abDXNaIPxwSTqcJFgs3dFxTIax9Yt2VdDD8S
q4jUvu2QtxbwE/6lNLlYzQ/nv5vfMT9shry+Fw2NURFYlxKD/6XEHiwfzB9mu8kxty3nfv5rfCgg
qlSzvZnmj55kUqcYze38hoGOI9VIDW2efL8orPFQYc15+7gpFPadIvyH+ZMURUVqgPBXfo7ZNX9Q
IAv1o5BTB3RnGJpq4kvCmGSov0pd3cavlDGhIzwCpDiNTmt+HmD++E9dW3HaQ/WubPK68Szn234d
eSaOzwipeWPl4zPU6nAhIvuH01TNEXyXdkrVNFz44Bx6x0a4XhjNDs8TMpt+KL/YtfYc5U1yH/iV
vXLGFmFHB5XLiQ+e07pXs3XIddYcfS+aPLik6fjZAZf51GCRXfTYpO4V7s0rD3oVy5ckXat9bN+H
XkofbxiNw9C/ukGkrFQl7zaGVlF6yop404clFkV6f5u8GuO9Ktiwzp6Ojh0iT4g6wlJEez/azXgE
w7lWrZ67dxSYG2NKXNhD8pJW/QMT1RBGvFnd6ZGhnqfMo23Bii0DYr8ta9rsJJ44xyTz67Xa9dWe
0o2zb1MbZiTjkLyk3LWSZ9RSAmNLkxmVvWb1axJhRgqWKLYCUfWg7yrzlmZvDSOi9k+YoAk/lkUm
IA/arkRjCo1PUcAMec91lLWkMmrkmEd+gQ7QKNA2eJpysP1DVqbRMz6sl1kdLZ1277rv+p//i8c/
cvLaQj9oPjz8591T17yUH7O8fn7HP7cv+d1T+lL/9o/+X0kEc+2fFOSrp+bpv9CXUFaVv/B///eZ
J6pfIJTy7//y/AkglGikbdciw+tvv5/6D9sU+FzIyRXEfmnAH/9CUOL3wx5omiR0OboGNpI3/YWg
1Ix/GI7mQp2HaDnjKf9HCMoPAErdJsnJFfxn2I5DaNkHDbdWlFFruQxNXqtlizADBonYvHKfYhUG
/dDABeuUr8BOGq1e2O2kLnzsViBl1LVQML9KzBDVqHUyZJ/x/NYLJ2tPP+3H/2AxEHIbfoJkYklU
0cdbuAx0kw0WHywG8WSISI0N/FDcDGA5N7okQd+5CE6B2jp7hI93oe27i1TAAOpAlC3S1e+3QXI4
P26CLQ+SQW1dsz+aAVjKdkOICmNV0llhwnCJhHOpYTcutMDDcgZBJyd9ZfH7b9Wk9+PXr+WscJFe
agaUUsgivw7MBdEeDjV6Qh2TimoCCp0o3bSZtZJZaw5J17FirAIdWElI0K4tFlYx7Ivos0ZQsRFB
t86V9QB9D5fwF2oIa8yOu8FQro4b3YZ22qwiK/jT0TKkg/XjVptC11VuKhhcdfUD1HTKBvKpGi9b
mfDoL04BA2Ry/WujlxA7MZOcGFL9nXCh849ZHWOFLoc7WpJiNVpj9oUL4lunReYLY3KeoDMyyUaw
JsQzjMO+dgjTZD8lHSK4/kav09vcMY8RxRJlbLbRmK3QOz+kYX5SxnxbmOGdBb9CC81roRb73HI3
yIz2WZJunKHaSJpXWoB90HfgyPeWhetr3EyDs9ShdJFVFdh0A6DdyQp1oewa6n1O3e41M19P9C6M
JFgCjTkK4Pso+LZWGe08BRHnoB8No8Vl4B0iqG7BSBznax0SuWn594U23onhkCOvmkbWwkW8HvFF
eVmwFW1JexpM46Nfw5xwM8IpQEX6EibDzClMIFP153Dy6GDdowXcBS0SOwfOWEAFRJT5ZcJsjjB4
rVMTsNXsMhFAU+hUHvGLL4YQeTFmL2VRP6rV8Bg2xDwV1t5uvGsrMNUn2bIliIwV8Fo1xBaC2MrW
hpsUm3zbi8eCAnNDnwPDzh3G9Ts/NTGwFZfCmUDZjd/BVu9yDQwBYQvgUhIvISuTMqh/IKGewHoc
Tqibllh4bj3KYQHktkiZsM/FRIoPe1K2N6FA0IELPjO/JbW77Crvrs4S7t/tGvj0FjP0A8HNSxd2
Va4i5vTGXdibM2wC8ag2aNuq7jfojsKOqrUOf2z8lIpubbThl7LUt0PQfQrK4rbpw2Id2SfKdQR0
S3qYz6kwl+Tgf39KDHp8mt388EHpO1V1DXLJonHp0gydBLdP556WwioM0aQDXKsOloLjhYzfR5+1
n+lsoazeOZq3qaGOxLC87CzdVPxAKwFlEFjiEy7du6QYP9EHIg8p+dGq1HFr/94YrYc4Gc4Vsek0
aZ27Xk2/2FO9jEEk0E4xFpNJWdliXxnWrWJeKRGsc6IS7cFAp8sHx9/61F3p/nQCWeovfAcXQTMh
Myqrl6TGagZ3pK4/O9F4YyKGs5p+ZzWUV2MwRM6WXu4NQl1aZy2EMmdXYDpfWwbHrmvh47Um/q6s
yY+eZV86136irYQRV1IydBU5E4Wvjew9O+10lPkkltse2trbOGLYE6V4Vmq82TSLfIRKPV7OVhzN
JNzhBd2H9CCEEp9ggph6uXHiaefUzqahLduUw6GEeYHodxFowbrVwaKZUP4mWZZMh70VtcCCafax
PJdD49QP+3rk0ktaKlGoHIbx4DUQ04P+pkRkoEY4HtHBOQApSaZDco/5h0LFUQMwUyjazmCS1ZjJ
KmgMBiZ0sjV5AoG7KUloSScEQ2V7bpNxTxeUBZy6k8c3pVCb+fk+DL+IgK5OCe04Ap0/2XcRToeq
6Q4WCBWizL/4kpc3WPY9QkPsedRUrM+N82zkIJxDNp35rGPSPaS8JI/RKLwNMN5FkpP9OiE41Iv0
rt527bRprJip33D2hmGvGMmxUbajbcNMYfHXt+vCnqhW6wweJy8fVlGM65fLthk/9wUqgWavtcau
J+2SQfcBafBrEnIoW9147p38LBoK8XHUrRC7jhs95ezzTeeLZ7AwbfSz2gi4YTnF/N6PXya15Tgy
0/f9sl/VEy69jCBiVNDeIqQyAquZr8rU4+TA1Mgi6RDd2YX5NQAiG6MlXrakqSwLU3mimfHoZfWp
YJ/hue1xRfo0oVHp3ZlD9moTXbdGfHSrFPeO9JZp42YwIqSZBH9Pur6ofKApRE88CgLMB2Mb+8mj
UNy1SMUhgm4b6vUmM3y63gmV0eiAwlxF1hF/CVXtUwFzTrXrdYfsjpDjz7WSKAulARKc0swIcoxA
9Rlj603cY24gqmmV6e3XQI0Z+P0dpsRraa/ClvEAs9JWQcu7IqkqRGRbH/rJadaUANEnhGRlqaFh
L+1Av1Zw9Ur/gkAip63uiK9qmh7UbkRJHAlv0bP3mqS2l5psJ1lBga0AAyIK/+V86Sm6Sqp9xUF0
yHhQiFCWxZbEwDomLp0dvnppcsWQiWkwRwmIar7KP9t1cUUivQn77DFL46+ljXsIQOFC1lO52mUn
0eKj/BjSvx9o32julYBIxMIdWRWNvuUs5GeYaLMXjZJfxym9Ol1yhc07+sEhSVGIaim/IeqAcsaG
R/fHDO8Vtz6DGUEQjYlCUdOTZbgXJ49evZK+5FihTQmz28prLDanP420aMvg1S7Ll7oB+BXbSACV
8LXVmmHRFiNjmwnUFOQAZKhvFTxHOhH5SutDtH16S3ZTkV0zGzp4wz5O8zt0VXB1X+Ns3ed1AVY3
O2Y6bEnpXfKHhn1rc1onqQBnnTmLyAXHm5rQzyOQW/NuQdyOk133QBUNWyUf123uMT6G2rbADbO2
In/tT9QRhMmvDFEoM8W4R15ZkS6kfNbKCW1U6n3h6vleDi7Q04Zpmkn3PmSqJhRwiXU7Plhd9MOG
mwi+MSJhoIs3montM85+ZISELoYRBmPARzUKB920GZyFQ2+yM9mDFWclGFMIOLBN+5DjaQkQn35H
DFKlJSx/sU6MXAKL1t+gCpV9/+yEdIghld69YC7vC0Z6an/XbIxI7naR32vOswgV0Jy83FZ8aNSG
r3L/5QULBAtgFr7Pb3XamFwjiIVDe+vZw6624gcsRs/gtmL4wek189LbynGJ/bZJI7WHr20QrMxB
22HJQDuMVLY2rGej6E5FHe3Rvy1xN11UgwPIvGRjW324HVyfbInXctCThVqm1zR1H0OuHR/aPmv0
9OoCM184g8N0WTlXlvFatLLRiWEUfcUnXfN2XHjL0ABwT+f5SCWRSRAJG2N2V6G4XKZZcjQ6r0IX
8KhbVbXvEntrpKiBbE6vsQ3Sdc+0epV01iZCu94p1rTQI5mknkKvwsz03ZzKJdZ8AzgIYhTibjkZ
Yw2klHOX+OAzqDAjczJDxO/djamHhNVBJO4R85cGW1BoQkUl9mD3/ZMwPuFUBbrJ9Yml8TJp40JF
2olZvKNHTTEPK98u7XiUyYXQvBtI+GPJJs/mDoHc4GcPwZQRcsOO0SihAFnSoYQ3j6qRn3oRv5Jq
R+OwW9h5fzOYI4wJ15On0kIP8D+mhGlt5dKn6Z9ti0CksoJeRK3isbPPQ0SkmkA5eNBsWBTEu/bR
TQrrZmnaYsdVyYgiQuj6LmlFVMe2FmwPSOFrVaFmi++dMzQbLsK8GhG3LyvB/a1VUbnsugKdXh6v
K8DRgLDghgpHf3BrI2dQokasaP4rkJpV3xgLgPEuWLr05NEpJvUospYsCg7IcvK81daaStvQ6kDA
ONzkrCp5hdWJmcJhBOfcmOTlAzIUq2fx5CI/WlpM0Et37Jjes2PJwUmXWe3I8PqT6JJPY8G30HWQ
GSnuCTR+zMTVVhZtIm7YQ49i7MKt12UhDSzEyBO72ZUDcUp+Sk3jVs/gUXZSphzJwLFQXVvyMu5N
SPxj9R0BLz9CmGAhJYVV9Nxse+fiGYgL0zq+wpGG/B4h3HPU7OQ56avPCnXhRKxTmnWHPV2zULm4
CaQeBGGc/KHHZF+9S2z8DzCnkT1idtBr7idaEWE4IXwGaj6UihNlRxVfVLeKAuUHLYXbrkN1pIBX
1vDDey+Yil9zJ3j1BeVAiwXQkCHbIuOAU1xAJxnLM7QSJONiRIld9PiONeYV7j1eOARfo3XRIus0
MMuKrfSkCm4h2EPURUj4DHv8qijhEaHPtRnsSz6ksB4gHMvVA9Lup67AyiVvTVXF5aAaxidkjXe9
SzITv390uNE0SnJSUu4rOpbX6LumUyngskkKnnYl15YGj5pITwn1W8lHM8bsalhADgUcsQqheszY
RpBPskAV9VyR7becGGawqjDBR2FKOZh/sCJYp0n4WlfuRdYxVTID28C/1XJzp3K7Yi0Aepj2Bt4/
eI30qrnw6Vwl7F0tMS/UANd1GX6ez4+k5rNHhnXqSLtCC66DQl1DWNGrvDiZvl3L0iO+Kj9BK6Eg
U30q/PquiJyLFibHwqQOId+tu+Ej6MXaiq7yKDUUpm3uykYnmWa0zSpxG7rfs7DdiOBtB+OtuCa1
c5GjQzzql9iXbJ38SutUQ8Su7EoVDdrwPcwhDbY5o39csPdz+ChRwO4KgB3KnVOP9b2bBud5D5vk
nxDKme4zldSOEe1XGj9pDHArTQ2vIbzFskcA7CWf5uF2fo9duPck7b2d6xiNjrh3TzH7F7fD2/Vj
cAwdxoaqVS54Jcyl6PJTouYnCiAw4uQAVnM+xfm1GthOeVyUCDm6olAWoJcUWN8Dm5sVa91r2WZX
JeKvsvKKz4rB2zu00u3btAXYXaldwDPgZcoNQsFbCsm3mtc+pekjsyekuY42LbwqOrJTWVajFWL4
eXJ130JuimrV8FZBBG4+nr4EyK/mXzD/lMTFjV3uMjM6kCaSoNnKroXFZriu8RwBieO06DiFy+kr
8JDv4cSNQg4f80hBjsu1Nal26cZhiib21LOajNeS+aUBdjKf9FNF+oWb+/wJ8x4Yd28XRG8y1sgr
M8/S7+DZGWTgbAIDNBu2QdcEcq7umLBkz6ojZqRdNekIQzdB6iKPxEZo5Pwu4xAMuC/gDC7JSCQ6
S90nCqljtrXs7eZmsjKccymwyXoqbvsQUG6ZPnYK1lmrfcnG6aIT3de01nlyxVpQtGjq4xRytVU5
E8miPEWu/8r94SSYFolRwx5ZrB2Ui/IWjYr+6pvJUc4VNUdZG2YN789M15QI5hkuASOvk8D0ld7I
63+eGIXyrhkGbF/5Gc7yJVWJpTHdL9CspwWnNdoKJti1P6wLC69x4JIy2FfTLtM7xgDmNgFjZVox
+shbX59H11SJXk0IC2ZcnhtOIzP1XymjLHsrOUI0fPWV7j7cy8E+0gyEXMh9uPxqiv+LqJKHw+Ya
GKkLL5K7tm0POYxUj6ndyidSEhnwD8wC5QoG8B6uIPl4w9dUg5sjyqfelMhFArWhXNsbx52enKk+
J5j4CKhZd1jDEaxrXQ0jESQNh39ic8hWO3kmZ4ocM9TSuyiq8lKwi+W1Ia/aOK2wKde8e6Cuwxng
DTVQluHBqb54nG5Vmh4xeF/k5ZK5Lda88CwHFzK+4EEwRZk/OYyykxz1qiq5diE3uRggwx2wsa+A
hK+xcqvGxW5Q0GI4yuf5/HY9BXw/0vE0B9AUtEitC3ovrrI2fQZkeQSnNjvOk9E8G38keHnlDEXu
/4DTJIeoQOj8dSiEy215vDd1KtQ5AR1jUX03aY5STmAMwvxuvSA4uKaBv5mv93BUINXYQOAHVqpZ
GVzl0YrJ8AE0EGw8FT8nGR572jUJRNxuZaWsJzE/HjEU0/zOT3J/kGHyinH7jlsTmBhw2Tl5y0Hw
WqjJtZW1EgxujwjgznNlepKxDlZv3fh590nuoPkEkXeTwf/iJQN0a23EPTeUz13PrbR12AdDw+U0
jjG1ee75rkmWzzR53FByxKkdyD0URMAgVc4q1S0eAyHOuKFiCLZTvJGvreiCPrHejveMKMsMN9SO
tMe1YvpSG0IgXklyJal1qoxkAgBipQEsN2e4yfUAtlRg7UGeZAultT5XiNRXbcx2FOBCgpptNHuM
jtCytml87BSmmfDyXCa7KRGq3AtQzU7gE7gLNkEW39sN0bsKbhO7dmrUwspSl3d7JOWEH1YgcOSo
3WAL2uJNQCRWEGkBKwftYZA8FTGsbcUkhNUqG2qIA3cmrbWWIUSwQ9Sq59JsILBrNNYroNgYRlbh
N0KRyCxoooxYVvD4Q99XC62Nw5vSxFIjuF8OCEQ+jWX5yfSH6kcQoTqjIuZlw1e1AurV1HB0ajeF
tdSdNKWLz2WeJBuH+cFtShkYm0ga3OB6wbfTZy8tcR+3aM6tbZDVz1DtjNtePjVY2JMT/3Z+Bj/i
jdoDAQEoplBLy6hF/L5zIGgQfazB20SbIXq1NdtWrQ8tXU+hr1mTI7aSldmEjMGCvHoDOLFK2xH9
HQFSR+7tWImiDbhuLHTf2qDcKr12a4Iqmrfm/3cL//tH3mZNNT6QvJD/EkFHM/2nI/Zv3cLHp/Y5
/K//Uz19D59+bhrOb/uraWj+g54POFDDBA+mmgbtxDdQqE4L0DXRaOA9g8pky1S5f2XXaf8Qps7h
dgV9F16n9/JX4xBQqOraKtYw04FpBSv0f9I41D+cYJoNdVeHPGULyzCwRX5s8iRtHBuEMy4117xa
HmjsGWU0imbai8mwdnaNEa03qXx2QRjcmgYIZ7/Wmju4MhM9O+XZ7xVFepejdWFqN+OkEAcb1qfR
N8JTldebaXKNJ1Wb5PDmQ7ELm+CIA3Lp9ng6ymwEN0pv5TZKWpUs8e57bA7GJh7EsKZEnZPWFZAo
avZ/aHBpH9QS8y836Ua6hlBVUK7y9Z/AYHk1JXmZ4X4y+kIhdMOhvAqV4DTafrGpiKfduFki9hBg
sHyCH/Yiz1rbggiUIJQtJ/8pq9VkTw04grXsV0tic6qjXtN0AioznkJWbFS2q5ufTrDTv4Pm5AH5
qZcoN1uKOzjDoANbmvGBM5cwo5/i0M+XpTHe6k0hDlmI66zFxKDHHjQNg7kkXJnwD01MTtMP32vQ
OaWPaRKpaFvah5GowU8KlAh59jTCm+w9/Eix029otra3UY+021z//oda/+ELdRNwm6HDpVM/fmEs
kD7ZYMWWZUGps1NWWnkOBIK/giDfP+xU8e+/zoR9BifOoa5t2R97nebgRGYdOUj5vSE4qOmY3zIP
OXsCIbwR59ZJy4hlQ0KufsJFuIbkB1azs45er31tI6HeM/UC8aWTBFTI1UZahH84X//9uNvkOzJ8
CM02LSh9v56uCGY8qyGIaNkURbTHgGEh1MsPFHkGWHwVjgq/vKONHv1JVvRBWsAJh6BAY97v0A22
dOfDF3fAiVy35DoBE6oZwxeyjrNLo7fpxYafG+itcRLON79QjEdXAB+yHQNYQcud3ciTh3JEssXS
Od7MD9tOTR4gg1z8evn70+U/HEKHGySDposXUdclqvnn69lFthEwa4HpMcUq+UhpfuTKeHErguaY
Uo0sQlz1DHxCsVKsqXp2bhUVw2At4huBFpMgNU88NC+FmV/qqHH+cCvX/m0/glU0hAZbEbGIPKl/
3b7YEAMSEWqyvt7eaD3zZy0p3H1uB9q6NsiPJnUx38J5SbBCqS95yBLHU9NPmTJGG6sHDmTI/+Ho
tqnJQCGxXWZUImuHfYrBnBVQTA5cRcWJ2N5116ebEiDXD6rtFP7T2N4YMXPDmcRbZ8MfhBWzeOOX
YYlThPhVFMLCVG3uJr/+utxSC9casZx0suk3PPaKXz/HcDr8ol77BJX4sahfWmwlVRBfQzP9nJWA
ASEgH39/HugfZAuaTfnJUg1OVMNFavFx3NCA88OwdiivD9w3XPcwNSqO/169MGwGS73VkbPnytFS
zOYYudSKalLkpbxwipSNh+xq60FpZP1qb0cUPF/7picxPunujCnaGNbUE2GlBysmhhOC3ag7DV5W
bmpfSdcGs/dUL3dYYAdwNDj8NStF9iAg0AFg/cNOn3/Kh51ucvsSMLY0uI3Oh1N+rFXsXor0mNlI
SkdOsD3V/R2Rm9ONUXvKo1L3L40L4xtx2AYKjQEWXnT7gODGowPAd6kScbavtPTeAOihCe8OdPV+
ZLr7gJrpT9trfVAAyUOD+IdcHiEnHMxffj1JQk9PJ24alF6H6Zy7RXQQcfcAIWFaxGHh3XVdDBEm
taPdCA3ELWLvhlaM2GoZPGN1+jpACvmWt5270WxrYNEhnio9DB6FZ5YblkUb6P32rh71giWRBcmb
Ws4qTYziFuMQ6mAmzve2X90XdmSD8mrsmzoain3axMGXHIzOktR6VhK2iokrdqabqM/qtQPnb1Mh
+N6QltpffGPIAJo4YB1h7SwpTSGgxBi5hxk3LTMMJBuBE3YbaNbnLu8ATNbdjxTP8sILCvOM+PW5
UJXwMQAjvM5id5/x0x+dfkQG0T/6mWPtVT38w5nycR3BLUOVE0nTlYM4t48Pd+86M3Mwyaz4CH+B
HDfh+VGvsH9puXfd9y5hhQQqJL3xWYoumRUxKRr1e7VwaLSGL0mqmA+5ouv731+rH0cNJECmUBm1
BTnNbJj7YdQYa6tVB4MIG+okcPhkXFqrq6x0dF1f0n+ttuRJOIgnzR32/Fs67VXaTy9dSPsybLvv
v9+cD7dYuTXMp5hy4A1nR33cGmTWDUArQvfSQjibkTgFdhnVomoTTep+jBWCTq3iD+RdIXf9Txcx
U39WdtwVsLkDEWcG8utFYZLCB/wEuz7IP//sTR3OGkRDa02is3Wle8pBhewCFu0QFHziRfiD3/9u
8WEq/LYJcgM0k4gKNI6/bgKUJs5UDypz+CQoecdjoV56u9SJvwF/PhTZWlgB2hzbv9gaWqUOpt4f
ppcf1iFsgm44CM2EYQKhIiDh102oTbvqo7EAG6b0zx7hyCTxtc9oaoc/zBM+3IblF5ko8QwGTpMJ
lfHhSgjGEP5fRYCITwjCGMefMZgt6WKIRQUes1RdpjX1D9p5d7/fyf/hB1qWsFSTpTzlX1eOjT8t
N3oVrSVjmbIADxohe+YXJgr4VVf+6w9f9R9+o+MSisohZfrGpOPX70qopke1bgXLQvehh5bpcDJ7
MyJV+Yuadl+NodRuyzoydj7i6wUzS+cOLDNZuY43XltNUuaC5HugFdhphD6ccaRDQIcUVN2iugtW
hufbO3B9WHHzzj0qRrrFTAWikDA1iZiLt7URHXJD3fgOZTboqasR6gSBsbsmK0mhqHr9EJa+cxel
8brQlZ3dmEQHkgmx6Gt9WHmBHlP2B8GY+/o+bgoNXfnQ3sRpeyJnZ1wOZdyeS52hWNMmj56gMq09
v0y+1paB6iKQsctO/MNhJnWHa3u6gzEz/eGIflgzcCYhtrcMk2vWUFnifziTsqbDfl0TORBOLrSi
ejjbJJ5SbP6cOm20dlUyXf5wYDluvw4VBmcsE1yDY4rk98NxDackgI7KJEaU3Se77T91aftJ5d+/
/5p/P33+L2fntdy20nXbJ0IVcrhlzsqW5BuUIzLQaGQ8/RkA/W/Z0ld21blRiSSIRBLoXmvOMacI
kmk0p2m25r4/MGztpshDDOc1WfULXAePgV3CTHYRHZKraAa0aqvigtSm+McBfrgCc0rJVLEcJMIO
Z/b9ATaq44K0DShMumvpTVmnaCQvrgWQLvJ09dA1NumV7r8ugO/GjNNHaevI37g/ehDc3293HOw0
kbrGEQ86ckYHwZ5Ng3GXKCI72nVvL3IH8xBG2niXhyVpaJJYrboX6Zbhprbuw+r275+B9j9OBfdE
bkIu0AEO+901uc0JmKWjFdBGyLNDKSZWrisPqjIgnyXyd4gjOjZqmZ5DFFi0IqwW1muJW6hAMBb5
0PaD0T9GnXM3yDo8JNkwEi8atbu/7+gHcTPnbnKduNSODApT778tmd53LnD9ALmKnRybDLpY4Hb9
D4XIsQHyEPhacyXqJFiGiYoRwsr6HZe/EqWo/20dhr63pHIJe8Nvjs6U5zoAuTpFo8MsTaFHPQLE
YEDfsKjtnVO1Cf4xCvn4O+Y0I03XVOCxHMq7UXSWwe/18Leiqhye8AHuo4qWaA2llbehszL/cd34
eCew0b8zTzKZPVDGe/cl12I4rC1A5QkqM/+KXX7J/z+/YpwFyAKmWoGrMvD+8yZQC5TsNjiRJW1f
hFhB8zwAaEUQIfNzFawbaByrQHUTHFRZ8q870IcLFSB8k9Ayvr8c6Psvb1fXbmBolNW4yxymCxUM
yMO/D/HjJ8d3zqQyrlEJc5gB/XmIsBSiqi6hOjmTebKWO7KzybT0b+mp5sc4rL///bv+8ZOjGM98
a6rMMpp2351SYiciGdce3OlRoqgidIX0MJQV/z6yabjz55WeCzCuWbQUJgqW91uqnYxA3tj1F9Qp
0PTBSZiHg4oz3IRhZ27+flz/Y2vuVE20Pawj1NzeXWuyrigHv+r9hW4Bbm6g8VSU2MK+dDegXtp/
fDk+RGXopA1wFnUSsAyubHNkw29DIaaIQAxCOEIxERKkwHNhpWu6tMUUhJ2b8k5OBmo/b2KQFhgj
+yj9mtrqxa58ear0gqqBk984scbN1hHfaLKd1DrbFRBtzjT9V306kO+ZV/Z9UdMp/fu5+nhzZI+p
5XsUQfH1vLeQ+EOV+84ABF2v03KN5gkXcTRCDex60uFCXGhq0JOPYBj3qe38c6j+8U7FAB2xFYN1
Dabt+4uHUY6DFvpcrEiE9rfOoH6bB23YEToobd1WKHgMVKk/qIk67s1Q8os3k6+iqQ30FMCp/n42
PnxzqAlrmmNSz1L1j0W3JIu9obMJITeK5sLJiFYKdS7gwfjXoHf8fWMfbolMTiAXoQfS+Y6SR//n
z10ZQcyabG1Ry/GWYgIx2dYngSHXSB46m6GKGNx/nfD3bQKDwgqqBNLcvGlIxNjgz402IkYOKGFK
DpVlvhadAESaxfHJK4ZujU8/BNhOBcaFQv5NJ4iziuE7ha73QnNTnAD/gMbNHwebXog+BncYzL3G
jzaiD+1zBtCaNrD4V4/g44SOnaavxCV4/qq+n+T0jVG5dlDifQmnWHWzu+s9CGmgltSlRybZyu6F
sxExps0aXlZvPCQa+pe/f1wfrpbshIfBE6MVt4IPw0g1hoVadAZDej8Lz8Tb3yFuK+EXu/E/xiDv
u1jTh8TGDM/kS0gQ1/uBsc+cvoinLJKxCZt987OvqaYGNsgOejBjZimrnovOfZ10P9oQakNGAecQ
O2149Kr6XNVtQ5mHNCR9rHvs4UizQzXMb4WmHwM+qFsuLUjsMiTIyPumBK/hs6aQqllVJLjnubix
E129hMJXD5ISlRnmGK1r0JCIDb0N8zSQpjGyxb+fYG0amfxxl+BrScfCZUZA+8JSp2vVbxdSMPNS
mFE3fTdrc8NYvqLz0K565r5ABrV9LzJtEyRQdH2NgiQT3PA2J3Mpr9LkTh+iWwFb4+/7RIb0/9ip
adrgOUy0GRG++8FAcOxyJeQC2UhMCblwl75rf3YbgKPSrdGr5uOF8jc0sghJByVZ7SQ2jGGbW72x
7kwD3VjQqLuoQadHXFRxz/X2JcJghthR2bSx/0xaZoYwougeDFUDmxIb+Q2VNH2R2t5XsnL0uwl+
CMZpAcuo3WUVWDZF7XYCI9NL1AX6V761HUn0yCBE/WCWXnPfK8qXms7/CmwkSTgGFErBYF8EBM1J
q0Qzy3jpUvboI92WDgc3Z7GKWk/cDOih81IDGkAQimgH76CMPmkUPlE+blYY2whg0lCJ/MlRzqmD
U1h6KGw7+luTaunVN9r0oiaRvotBpIuwPmeho9z2eCUpfMI4yAWVZQJX0ayVi8mrdzJEGx9qV4XP
LeR33DfdcfTs8eChZj9mItyaVYzuz1I/tZ3y0mhadNeWZXQ39sFPJz21cTECifWaTYJgZ4FnM7kp
KtSfI/q6DRRlfPdG7O5VSzx3WWMesr7IuY2AJXbbmEw7vxpWNkiGk6Y1TyFMwkeFu/xOIUthVQ3J
8BRWjqClqt/VOd7jHmExXjlyFgUUI9MgirbRzeAQWop1iL2EtHpDg61AteJWNwqE63nxPQvqYl+U
AE5UClAXEqxPRlkddUeCCLQtEijIrTlxERZrI9XPAG5IeslfbDmCS4wd4+yK7NbNHUxbbexsfMP3
T56wL6NmKGdKDpsk0DFeaKW6rYfAPcdu8hjLYtg1ifujqWN7b7Y4CRKKGD0dvkWTx90pDmw8H4Z1
0zUm4WtOU34OhtUV3K/K2ylmc4mH0diK1LJ3VchcSG3bcK8bfbsqqHxRG/YN8DPGNwhqCOHDgm8q
kO+jKFERA71vbwxcQ34QwY2uvfHYjgZqn8bVbgwnfjU8qGEOUsWjTIdVq6jB0W2S8lMu8cJx34nL
CLgRZn+skI3EYG4y5yPwaIH6NblJ0uqzleXFjZfYP20rLO7qitC7vL6ppnaemMPJJ3oXQkfTPjpN
6xOpp1XnUOsfnAIIeNUUzh5t1q5VneFhdJVqDSR2yTTNPwOATjZpKD8r8NMPmQBhHpRnIzrSbGgR
WZNDAgAaMWQKkXQE174zLC25VQkQX1Wd8q8634eRiefSZaCyTMuUGcL7W2DFwLWPG8db+EjjA43x
ehmW2hpbEHHnJOL94xb0sZTN9qZ5weTnVmnOT/vz27XY70ah2jqD2sqgxuc1JPdKAjJaDAc7L1Gd
NaIATGXc/C993WMpS/g+WtGn1sKykSs5+pL/gmpvrzeB3/PoPkyN2B3GqAhETC7GjJn+3B2XzCgE
BNx8EwseCFrA4qhWKcmKqPRK8or2TqK+/H2T0/Dr97sRF1sKjhqRhZRwPP19g7OQXSod3yKHXMB1
NH0E/IADjQNDD3Prg7YXOsDkqH/6+2bff9BsllEhbXu6jsgi3itYYleJRqtms2RBcvtzueBP43GX
qvl93t7/fWMfqvVszVN1jwYzow3andNJ+P1jTiO9qUIVs0feFEcPAf0p0ojvVJtsWAHSwtTX19q2
wCW51g1Kk4oWR/+477//bKd9MGyq9ZMYg4LZu4KFKZPGH4zs120/SaxwbTQQI0NNQZzPSKBNcNv+
48Df9wjmjfLltm1GK5To3n2hIlgfBREVHLhCcdWPUZIWcbd2i5ZI0kFfhlayUQPDoPgaZGjSxSGv
ivThH3vxfkw57QWtXb66FJw+zov7oQiE5TYcuj3G68GROGmZmaC4kbTNZbLNPEVeuqLNYHe4+SYe
uug84ckW3PEfurxrNmODlRGeu/2PieH7Hhvb4XpD82KqR2gUhN9VB3AQ++5QIDqe5+xSuM0tyW/r
UjaPhesSF0UQrqll36tMK54iLBYV/Gv6SSEqzGeF/E6k7Up39/cz9n66Ou8UiogJNqHTW3n3fVUU
qcWQZn1E7m549ht0BqOlDk9JacTgLDF1R32/Yoh503mN8Y/Z4fvx6bRxxuRUZ8ypuva+rpAQgEcg
S4ONpqP1XGTMzoLCM/9x4k171mr9eenRVQRznH+mG4ij3v0iKkl+V1iMbCg3uPTE4lA43r3tYFNI
9r6q/jASpKQp/rezZ+Q/whToYxror9THvqFo/eJVJAm1Jui7YVyBgngxrHbcVWjiJaEl58kJn/ut
cZHKQYbjzyAt8qkGX2680qHYytwTW25HSHtYdAs9yJ19MFkbAqvo9rRmnzxF/8EUmuGrH3qrxNOK
Xd6TvxFA+BtNkrTwmcHARsvs8qNfp2N50Zi+nflYF20RfAcXU+2q7Eesqxlebl8uaWF+05I63mqj
tqonQ2aY52e/7n4quWgPOEBf/MhvdmYjjqo9vNbqGJDWAi0P0UjgTjRlO8DnrgPSoR55srPxWKTV
oUUHdaxDIt8KhEUhSmauq/alsSQQgRehmj/kIF4sq/D2Mob6ZCiRQsSSvHC1XBNWJ9bCJc/ZSu/t
joKSasSELET+btTcHRmA6aZtKMkA1MWkgXJuJ3p3XfMdupgE2aqxs69bgm7QYtWLxC4fetWEpQV6
fOd1OlI9RbuLxPCYN96mJmtEIyNwXSSmsR2wf9llcF9J47s9kntXetVFr8RTH3trMxq83URAxYJg
EmZB2Ak5vWoMjlAjgLyCpbEY1R7LWOtA/ca5sLBH2H4NdobRJTgbCWSW0btLO2NvncPuU2il4JCZ
yaL6s8nJIhXhYAt15YBknjKmIzwbCelkxImR5GwsnFLuepV6Xhi6DBw1TPh1BXlNMNr1Qxlt2wjh
gWEOYBymYLba3+LcwBymEyc+YgjCj5TG27rJvtRZ/DJV4jd5HmzTiMCFSndAI3QGwR294p3KMPjJ
xAKpdF68tu0QLROjLdZGUL56hf9smnm2Ram6HALc/YO0w0tD0HXZveq+WZ2qcFxJDSPcWPERWfad
437B7tHuGEhMKVAL4gHEQlP9n+jGNzW/u9VY8oUsCRtbtXDC8HEwqQChtNZzKK6pA2pDLZqF1baA
DlPZ76I8B1cxdktIXtZS5DdJHFVbB5HEqo60ZzWmwVM47RnKfboJ8/SA4oxoNgNHzaDtxiIESWL0
oCYsgbjc6A+61QhcyeXDYJPSR6Fg4TkL2B0F1AoOlJ/hY8pEsaOeCdD1QUnaO3yMN3bHIL7gZxvV
WNZ9YNtrwzwD11lzMBEneUVajrf3BvB9TObqxFqNI5WguhFbOxF4tlCLECyOsT98Qp1DXy7qleVX
s9OJuMz9fKlHOd6JWrkkMWYV11J+6E7ypMh4vDX5JbsyCe+HvL91RPXDz+3uAXD4547rWMrM9SXI
u02LRVPRB29rxTo7P8o1XHhItG1No6TsBLzQib3gpMkWLFomGlQCobHSRP0jJiQUqVLYrxJfJ+ox
fG1L7Op2QRo0LVRgPM22kjZpCiMo59QKs9sqhPVG0sEPPVRx7Bi+vHOG5qUcxLcQMxwer6RdyFbL
zsBFsgSOWGuBRcE4VGJ/THaEsyKdyUusg45aLxHXuGR8N+oBJpdN/3A5NNLad2TrLGLOKI7ddmF2
OEpdwjf2bRsTHFIoL8Dj7WUvDH+fhCMUoJrRaxx+iq0wXukVJu7Wpn3SFg9aDQKlsTN6STlMuTYl
1QBk1sIaJriRk0GQ948gR52NdJhhFg1WJNk/VlWzDfS4W1IVwUzbqNyH203Zqs8tMSOrqm+s02gn
1qlO644LhdcehgyjokNgVxeIC86BnY5s/yu381NYuf4ni8sWnDH32cqUnc/QTPVdQtz1Dqz3YDuH
ZCgfiYcjvr7P21UkjWahUtJ+TcYoWIBQQbWUlt1pymAQleYd23DEEIcpdh9QsIcP7ks+5FqZjFsM
q8mk25YhQiqrGsqDMf0pTVHCc4FP36sgT0rTEfdSMAs3ouBx/hNISNZD4FjHPvEusvKTiOGS/hO0
s3/j6x4lhzA4zo8yNAE3I4UtRJMyATFIPh5X2e6ckf5iTo9MC+RGFSqjspG6c3QNw91FUdXzixPB
c5ZyxTTVJt25Thw+e3nRLho412digILnIh83Yx6Ih5F+xkOACFPP2u9VlYudUevdSZv+zP91dtWR
K+uRpxTYPWD/3Cw2b68EYdCf5mXm564LppjptvQYPv323Nsy87rxKLPGupaXoaj73bvVzAu/e64Y
ie0ZQarnlrcqMPzsGWTUZMzyx8sJocK8qInFOP99e2n+L3fy22aMxQ5PS8hcr8sIxc1qCXw7x3io
trpH8kmhm6f5z/V112h/Zk3tb+bnuv9e1dKOzniglltM5PtEFfm3UOUylkRWfQc1Mzlwt8g3mpZ7
z7i097Fm5t+UOOgx5SK6y9D6HDru0Bs38PRnoxwOABfzb35YAQ6QvnnnkCC07/y42dh22j0TznOc
1+G2UKntofLvBk+Ye6P67LojHs5O66xDChx+6Y8G2H7MRy9OxW8bdsKncuDuYtaE8M3Ph5GhY65S
g9380CjByeeBeWfL3r4rQdTPT6MOiXZjlDFZz8b8RalrlNfEiZdlfx+PbnmuwvK+K43wQaXb8ZD0
EQ3A2Iv2IRBfqD3RcCbe+VaqWVIsfZ+ktSFOvd28cGwJ65y0DdI23jqvBI1ospRpazA+ae8mzsST
/tOJ++JHAJ4AJYzMH0AdEw6lAOLTJrWoaOxgJW0SVsc227laIH4MWfBEgSd7tntCZIMEeGCP3/PU
ZppJ2GQffLKi8Ou82nCAOxRYwxerzMZlQ/jdbdTr0Dxi3d0WjpncR05FCgmk/e+2fphXH5dExznZ
aD1YbQW7Rm9r3IauduH+TwW6T9VX06uA1LDbXGLvKlQyz4S9+dzLW3mWnjocGfURpxMV9RNinesR
em63JMREfB29tlrCiNVufYYpOy1R8l2SSL4wZQnaU3jVI6G7YBpkv4gFY0Wf2MonoBEdugwbRWms
5k++o2irvK7U7fyq0mNKiqMowGXFwhm+ga1p+BSjp4dObqp7VDwkqE7vJZbXPPaSj9pT7eypM7jb
+9HwOr9YY5+5BUR5mN9JoaV94JaAZZf1zH+k+zQMvf8wLz02za51SIec12Qa+qfMVsjpmDZTtjEj
Gx9Px/w+8uyIZhoV/3oAkaNVqyoewt11J8rGXIe9ITfzwmlUyW3AVO7XAUg33Teppy3nhe2YKp7q
G+g8p90ykqg/k9rwvbBzE30uASJOSqTaIqwDYGCenl3/0EHJTmgwS8BzEn/J2zJWEhL6Mi9+fRaE
eCxFdZzf8raGeQmGnNnJjXU2cH1ZKZQNeZdfflvh9d/5jb+ttcwQ3Sn0acD7sCtm77HVD6ubXmp7
ew2t2dzPr74dx/zwtzdHRiB3ec7nN73r7dW3HZ1fmP+8HUue4gEE4E/U0HQs88LXnXlb+u2VThsv
DRzTXVWTGhLr5Z60dOPsiNI4d6XtDIvWRYCCYzDaKoJM7UNsIE+r5bnyql5ua4Y8uOSAalVO2Q3k
HPzfu1WfuNCqyvL1b6/MLze6sfVKqR2uqygdw97rmjg5QzWBKKZNz8upFT+DCk/FMu7IDlu8rXte
RhmDV09KbgcD2KFtm6bNSUfBc32okDWzHksL0IdaXhD39aQOVvJOTH1xBtQ3CLgZpM+s6ZEKgz+W
4IFmHPW0WBwYdznWzlNLI4yIh9K+d6FiHK8PSR59LBWPcPvpDfMqAfY/5WbTH6+r9FX9kxNSZ583
Ov8J8vCl7tXs1zqMrn3FARtel7juVmJ/DjTbPVy34sXya9AI43BdpcyC7z6w1l8Py775wfir/rUw
bUqAsgnx5G+H6QkjJPqJHsevnUpb2qTUmPdve4VfFcIF1V/gYBObnOSxfIGRTt3PuzQvSFWggH4Q
dfvrjmkK+WCBk8lf76GeBc2hcbPf1qtYNO9LJiTX5+YTRXYbMx/q37u3dRPrRglhdM3ddd2tMfEy
8lbd0ealw9jAn2RuwLzpun9ELULc0jpcQvP+xgYdRYIfs+s6r59gXdIsddvo1zqZQQP4Qxi/fTtu
g7koEY6xvb1ux7ZksiRSS9u+7VvjkE5hGnUPVmz6FnQpI/4sqeptOW8bw59cRpYUv623D5KGFJ0q
3V73j/TubjkoQbhl3geHfvpDY5T71ZB4TOKn9ULK05ZuLaxfj6uwN7E9txpDwukcVIBJkPF2APLn
7TZkti4L0rE3b/saqD6AXpSUm1/75hokfVkTg23aJKZdq6/V26Z2Kzg+RrOtzXUOyd8IazhzQjZ3
o7Tqi8Ysf37UDrXcDi3KdtzB/lknQcC2sSQvvSklwPzzIXP+a6h7MoUuDBbd0CnUnTYu4Qrzw2mJ
6/u7/3v1+jBpLfdsTZEH01vnUPj5qYBPYs6Jn5+fn4p4SnXJbxceuS+22so7j1LtmWnpVokcHk1/
8syJLga59fO6/IPs4GXWBkk1zDbcc23p1/X2Sl/dxVPswrTeeSvz++enyMv+bev/vXF+z7xUO6VF
TEu9PZVNq//vjdfnCbWjXRU0K4BhW20Kr3AjKe4qq3UvWh2v3p7ypK9e+viL50R0Gbrujp5Od1cE
ykjCFZk/VqEdwzR/mg9bgyl5IRgN7z7sg65zyeKRas16OfPTEUIYYro3Zvl+3lt3cO1zTbTH/Gg+
Vm3K6igI7fj1qUxpHtMSvz1UfeW3U9VO2SE6T10/1W56w/RwXpsfyJ/+FDfSArAgyyb+TNNa34Bp
dbcaUQx3DTklKD2NKbbEnwJM4inKJJ5CTUDBn7Mp5qQg76Segk9ckwiUcQpD8adYlGwKSDFJSumn
yBRyQDpsRpgDrSlQpddhiDGOV064WNIHYIv34RTAYk1RLOkUygIsID6IKaglBI1oTEku+hTi0k9x
LvNDxdpa1VKf4l6yKfhFrYiAkVMYDBKxE5KF4rGbgmLiKTIGZlxwE08xMtYUKFNM0TKhQ8gMWdi/
9qmZImiiKYwmn2JpKEzcGyFBNVHcUyDqQRa0IDo/ucRRrFRw8rdtkJHpVicxZOxsXA2q6MlxNpIG
3Rb/zo+ZU/76z9DT59quIU/999T8XyTLad4+vWN+m1FZuG5C8ALXddGtJkjg7T3zBpI0KU8IxN6e
v65mfvz2jvlhWULxMnuVCcW8qbf3zNu7bsXMvXwbp/rntze/X/pt3boiKHa26eHtEOe3lV7Mwb8d
SgaHbekGZPP+dlrebX5eWmmcag8Pb/f23l8HPx332y7NL5fSgeCquNvfdvBtkev74Iwma9PsnesZ
mrd5XXxexW/7MA7usesOvz3z32f3fqdFbwLIKk1g6f9jt37bRi6gv7pD//3D4fz3Wc5L55G090Xy
SbYR5M6heNWkzihQLevbLM6yXTsMw94uU7jCZsMIFSnyJ5ErX+tmaH9ygIVdmT/CiOgICGr6U1SQ
2cwcVT3nUVUehE+Ft3fNGtWVhktLL7rPI5EBYJo6gHvxFnSf+cXopp+dZ9b3potYB4tBfPRMYZ7I
RDbXTSnHx7xnXB00Rv29ptXXThsPw/CTS8Tyi0cZexUrQ3MDHMQFNkMthzJAezO/MC/CpOfp1x5P
Lk+z+k7uNx4Ly4eoFZH9OUSBeZo33CWRt7H6rrmfd2vewdoOKfyyzXiIQZ7a7WeFhufSrGtybqZD
xDtdHubDtkdYiG3SGk8ZTYmFg/Loh+av1CFqf07nDTq382nIVWMVgdC44D8Z933np7vC1Orb+eRX
XlK8Fn1wez1LZryyQRJ9UwjUWGS60z5Ioy43UZl7xyqwvaNDo2LTOnn30EjM0rIco2/QC1fzHk+f
Kz0Dug7cF7F2pOVBYp27/hnIa0whJhp7CpnxXh0kuP48v4AuDPYEB1JtNRqxRLTVf3LVSqyalvh4
yCg3mSQfIpFcY/Nk5Cbq+7hbHVkvFd/C68ocqdaK5JCAX7S8h17z5Je0iMc1iaSQsRgcJSbMQY0s
ARSk3EXz1gRHPnTVxmkd5WBzwT5ww/qMcB75juKGl1aDYhbn8LNKCThraPPX0SlfI0j9P2oI605H
rhyixXSfpEZG01evAHAk3X1kioNqox8aY8DdsQN/zdILEFyARzZ+pRqY533jXI6FeZ4C3rgnRqSn
xuouaxKNdD6SEDTjKWxZD7+D5AF908StLbdYssf7vJzox9jlzoci8R/1fkSBaESkH+ZMR5tUflKJ
XOfkgP7zBnvnRnjc3baOuKEkT20QB08SqkuQDeJB9PU3pQUp68P1POehWnGjJUOhCcggkUPxULtD
eYNRaNgEhtJsTW8r8U8H9ISovr7abZo/532prXAQdZcyJqvN0iFLsGPKtq1q+5ZMPjLCCNv77GJA
1Rq/fCwmaIrWOe3BmP5QTNJWEq6KOSFXjAm1Mtgn6rEGMQo8gw7se+6AZWmnp1RILdqEbDEneEs+
YVw8zutZMvLZGBPkJW1v6wn60kz4F20CwTgTEoamVBQ7r/aEihlhxgwTPEaHIqOIUvADz+NzI/r4
XA4QZLUI+1HqjtgQnCh5VnWGAZ1PGVcXp6yRysmylI4IVNEzHnh0c6pxJgyJ5wQ/+FokFTgWhkP3
0MgivBmg03HJl5mqrLDcWbsiLrxnmUR3olPUuzDHg24in7X8YiC6MI73fTmeaROjaNCjeFHWnTIs
bAqh5xTBe50r8UFXCSOmdOzCBddiGGXIhorE+VppAdWIUgfOPepo8R3d3NkVrOXAyrQbrhLKqil9
beW0aniLfMr2WpI+VYxTdx1cQwewZu3Y/leylpZlUuIIswiWdO3auHX73gQoTbRjEOr5XRvFO90M
v5dDnlxyL7ZX4xTqGqlmsg1ykBnzKRIioJuoB8Umm05WrTDwkK2fHtOWvnwhuPpSzycDox7v8UIu
S+C0r7jElYVd0iyDl5StseDyGTbISkSS3QWZJ17H1iwXYRJJKmgmwUSyhIxqFoeYhM7BkCfq3use
TccmRtW/h3BnHYJkhBEtANf6sr7FtOfudSJfFlZNIHcm0mfGU+OqI4aEaa1zTw71c8Kk97MfS3dJ
DVycjD+epxL6ktaFv1cFNIVV3ra3wSDzQ64WWObKolqptZJtOpcRYQVrYaU6ZEIlsZUfwKqiFg/k
rd3YJyUw+pOuBsMJZqdxbIYnnZ/vjVdSUCUF3DmUeRHd4GNfS91YKUG31qwsey17slDHQuQbY3pY
i/GuHSlRjvlQ7DSjqnZJ06a70Q38O4UydTECGe4H+Tj/SYdHe2RISHKucxRRbDyhl+Cym1BlKzPO
Sb/p27JYge1udzW91BWG1eI8jv2qYWR4cDphnGg2uc1iLFwQKECijY7wRdsnSjYwPmF44YaTAx9D
4EC9TTjNUmYkepJnbd4aDRJczc7XkVH0R13q3VH0SneswuQ1KOwXQQeoscltEfTs7nWVOCfiyDu+
zrcZPlIixEV4KO3MXiRAwu7p2zAasHHKtqN07nNdPOgECN90LaWfQXlNaAxgqTDcQNCDU+r7Iob8
acdiY2Jb3zBoH7eVF4ybRKjqpSX56tIZ41cDgeHSNEfnxqukspJ5Sas6z1+sCvAc1336m8/ldO6A
OIqVqglOVabr14eKrsGcBb08+e5z4XHts+StDF00jTRdbo1EvamHo8jh4A9h+EhXWtxlxggrW/Pv
uXM8zGTkDtD0veI/qk5c34Sp3l9gaVMnLm/YV3OvcNk6arKONlYKQgteFT0tzwLsmgYHSrOXNMyh
Ygm+8EKWJ0FqPQrWc0yrFuWj1T72cfTYNuVk3JSvg/U8xJb5GQ+gtsZoUx8sX1RIqA0uQsLNDkg7
jXVNdwkYadNvYq7yawKdnOP8p49zzGDRpyjUl5ndyZuxhL4BlE2/9asbhnTZtnILA3ErGi2ki8Rg
1d2rodUtLF4l2M8PGXyY2dCswJoot6OhbRqrzl+GgimaEVjJvtxyjCMpEr67pjRNfI9NxmcR5PoZ
d412touQWAqLpouZaeKo1cawcml0fknpeDdl66wd1w/WcY9yTCmFdehTPVpZXhUBrvNtMlEJd681
yoy5LyWfqm+vCCcqDpZXG4soVff1WAybCsjDuYJRe2/1IKkdQ9dv3IiLtdZ0yyAaxOdcoK1JJL1K
Sr2PnEy8sGGW7XHlJ9u8VsyTT3sNyzlQ+CY2tL1VVbC+yN/YG0H0BUG3/+jYYgvPQTlSYA8vLv1T
Or6EokovV+5iQYDwWA7RakgALfVdTw/IkcWlMC71YJnHWb4aNM1RehXH7k6XNyfMnyi2XwJiYo++
IAOj0xOk8nmS0YPrNqqRDNvG1bPPdoFZzcuXSpYHmzEECGwWHUrQut50gK/NMASuIC+qI8IvPT9q
RnXBrurC8UTayq5yeqAGCaAnvbLUi0iPSl3Vu9xhlO9koAWFai2lUwIKAZG+zE093yAiKA9JWCS7
2KrvlQrreVFq7cVPteIxolZK7crpbzLbJO2wUFRSONAoF0WS7CI3BIah9+1R0WGVDvALTwod+1KY
F2CxG7UeEfMHkEHiGDJIFVsEhZbcKrkNCi5Ybk2HTPEJJuuRL9SVjY2Ya+emlJ8RbMLBa8S4oYKp
fzEz52saJTdB4g8PsfWl0/v83vEZKbihrNYagc33MSi7DWE8GkkfNRoYk7SrTkkPFRiSzk1IbiCj
Yd37dneMKQVvCi/64oq2OGdkpBMWAzbWGPNVp7TKQSjQYEegdvnCDkyLZtRgLxvUJiCTneqmkkKu
qiZ0VmHTA6fvu5hygNFu2wBti+360MRbT/3utlS47dyGrUzVxpzQJyrAq3VaK97t4O3jauwfCKkA
wz+iHe7EYCwDuLwriRHjJmyjL0VlmPu2hpNhem0HiNRxl62UxrZArFQMoXXyEd4tAmk257KA9ZtF
/XgkI8/g0jyQHRAa9a2fAAJMwqBYONXA4Gq6OqWxYizr0vDtJYNQbzWE9KxGzZYPcO8vSpcHlFXS
Sb1K60xTmR4ovn4zMAh88FNr3an/j7HzWJIby9L0q4zVHtbQYqyrFq61e3goBjewIBkJre+Fevr+
gMgmMzkzNb2BQQMugHvELzL3ye6NDbUGudI7GtgDkcoeDbFkrcWj9zZ4+UOuw1V3FHs4g9moFmaN
2X2sucENxua1bDX9ao6qu4wZVKEcjB92Tg3HcQbUsH1+jmZM12ITFHV/7n34Xkbhj9usvMFdPeR6
umuBGH8ROh3mERTnplbM5MgPreP+U+wHtf8We4W44YDbnVEpuvDLE40jrvaVBtADaNbhPTQlKO/y
nKhBfIZcaz5IHevyMXLBetWpflTqN4NX75u+LDwbEVekE5dVh3x96ejJV2px3HxdXSBs+2vde/E7
r/yGSTFMRUcOm9Qe8MqAsgI6mXE6afGNglSN/nza0qCSGiJWZmQcdAV4ikVR7wzk8WsrveqFaAR+
dOQFN0WEZBnaKNZWD2qhyt3sWB2AXBvPXqTV1CxocGjwNJzEvAODE+4qIXdD7tfY922YGmsESWwA
CCb4OVMeoMVKTN9CcoBpLkfuipBEnU6N7tWqyKv2ME6bFVS8D78WExo9W0b+jYfp+8EnRvnL5Nc6
HEEK+CHSWSWx6A4dHdfJjkjr6EPYAFdEvbF7vyMBydSdYfv2Ab0PZRXnvXIbumBcR6nlXGOtRb/V
vpmhr+ACoe6UDn71aItLDsA/KDTtqAGiWqklMsYwAilQ9OpaxqNcaU1Xk8FK8ChROizDYGA3VOdO
nnqqat3cpmZ4qOG4XXKeRSx00C5vmhvIwfactuRobpbJbYwDC4o2E6E3VuwXpOJgI+GYnuRjjHsj
6LVYFAg9VACiMpT2jkGFoK+RT+VLC5x96l9CZ/C/avleaY3opAsc7fx0HNZYRz9YeR/vKteVJ+hw
LjYz0+w8iaOq3Vj0xqbmKQrVU3u6lCd4bkQaZRrI07ycAi5JS8PeVTA62WD4CNoa7Ucd1SwWZsY4
3VFDwimtgRsXi1MzTebFeQLCvlwpqimWWu9tdU/Fe8nOUBaeJkHTMRc2nVhkATYxo1qOwOummArB
uqWTALlJ7EGKz5V+VkEXFVj+QklEKDsZ9kYC+tEokXBbxF1vnZ2s21hy9G9YEC1LixxbVKpxRNDB
OM5zIvXzTRFjjzmt95zM/HP9tPj7vj/X6YRAuJZMy4mnHvFDLHd+jhPt57pfp2dQ/TenqUNuPta6
cvF58P/08vP551N7Av5XpCT7/+et/nYvuTWFIPPeZmV7qzQYtMWvfeYNf/l08/L/7dyft1Bj5akb
aA/824/5l2u6KTKCXQf9vhzyK7ZIxjdTibuFZqbVg1UE5GOZPWA7NKRfNV+hSVgb30QJ/BzVw/gC
UqsjZ0ePdj5UD3+AVVe+JnmOAxhoyCPppXrDZ1JfzDuEwjsmgfBepOmgWaKH5k5xveTJ98qv8w7E
qcGChzJ9xNy74Vvsxk0vKuWVUvtu3kOjLoDud2hdR5x1iH0Bl4+Zk3xzipXtu1DNIhijOdLHpyQu
/EsJ2vPz7gJsJ9JxDN+oE8UbV+vCgx92+T13DCoF00evMoE7RJE8m5mZ7DQ7MLZWVrrPWoRr7bSD
2yDVEkZ1/yA8vz+YQ2Yw4NvO20jgOX83uuzHpQIL+JIUTXUOFSLE+dA4eeLlU2L6lCdrUbXyKGNK
gDjkWJ8XRwwYT11K9uRXpHGURncj7ezHKI++zWcw1OojiwbxqFGJ2uNxaGxGov1XJ+HvNv0uWR2A
g3Mc5ToJDx3zrgL6TI757pMbTTsEAwjNVKn9k5XUxgU9N/H51SCIsEIvvn6rQgawsdGwmOWRegBq
Qrw7HSq98FEp8+YZpl6wC/E52ApLjM997T/M56agSak6Kq0HPS6ag9IXzjrpx+HN98PVvAcq53xJ
mBRfAhNcOBpg2YqRHp+0aPjSejpC1IHyxQdIs/GKWtuFDF/Pg0guYAW9d2eSMeMa+iVt6xCoSoVv
Rxp674qjH4zIbl9yF/hbYxfltuuT+Av4/vW8Q1XCGcbt2TlFNt9NWGQGuLHBfU8sHIoMM36yJHUK
z+1B63Sj9tUW13k7MO1wHagiPjbYl94xHKArPh84iS9DgHQfjJA/udpl5ALTBr18TnUpvzrYtWws
t+32aV9XT30aPs/bPWCmsNeFfc2jUTkJjUoZalTeu2xRMQt85xUznmZbZ3oIaFfRXnxP2c87uHbf
o+JWuGd4KM5FjSrguNP3wg9zTf1RPlORs3b4shjEzU32lhFzzkd6gZAr2bfRyap69+S6ymOZuZe8
rLPHLFfSx2rMUSLyUNyaF6HA+kehlz/mpc+JTVoWV2N7/DwqCaND4KHwqOqtVSzj3H/IfaKrcjpn
pDT1LolisZS18eclXAUIlVIS7E17UKMH+K8bYjWffV5n+ndZ1NF9PsbEVWct8WdZzzs4MGAeZPT9
1y1b+S5NAQbXWtUfeV2I16Lm/dDn6WMHoOAOJYj6fCZeSzFExzinej8vZjHaMRpS3tt50S+IRtOC
L7Wm+f0q87ubiOxFcUL72tjK23zmVoKUpZuMwvd0RsAt5aoRebefj0mE9pwplbw1FtJApNPT20u8
Qm4uz3mddyD4OAjCRra1KjPY8MoQr6lmYFGDccVxPkdlWdsgLorHyh/au6QCPR9kwyA4BpmJaP10
EFaD43rEpJi/BzcbtMTalQCnN2+tzSuBSPnSYQN6rfzx67xTL6mgIzGqrubFEO3cFebAw+e9+3b+
LOCq36xa1M9oVy7mvXS7yBmoyTSi96jTR/re/z2Bz6qeR9mMZ5y3y7WX8TnmrfOGX/vNc0PO8y47
A0evnydItR4Yx7wsB6DLaZxMNtc/V37OVgr1uDLV978OnHQYKH9FlwTNp1MwnTAZPEl5c7qlpi2i
YyaHdZJpsGt+HRZmTbbTyuTt151/nolaqLWGN0c499shljQRFI4H8Xka2JLawsVjbYU50KoKaCVk
U4qa41Doa0XzRmkYRa+xXJl6pp5sbwjPlHBsgm/Tv9SMSPwF8iXZr/oVtaWAg2p/p/VyeDWLeEXd
1Hnu9eBgFCXGI6VAy10m46K2AnGdJ35Xi2tn4nFZS1D5v21IEl3bKI2l/L6hcGHLxNzTcj6Cwru4
zqcyG8xNx6qgJDhdY143z2nIs+KlaRKm/31DSOdljeIQukF/3+DFMTyNGPPA3zZUA/C20PXl6tfp
513yWpWQTx1ai9PHmtfNkzHE8tIC5rL+bUPclvgUlqL+fYNSV9oS6oG2/nWWeY6qHe8edPU2v21Q
ewgelY+V9W8bNAHuR6srcse/f+0QblHw1DS++2nDry/RT+HpiNIWnxvmrfOND6pDRldPcKG/nwoA
GuWSBvzRr53nuWYiYBujMf6+oasns6go3P92QAJqgm6M/Fwf5dCkAisEEMcL4AEsb7r2lD596CKI
2akt4ofOnz2ltPDBi7Fm9Ujgbnmhl2u/Ed6tEwpdMFIZPC/dGmO3zLp5bSDWHqkl5kGJXKdupd26
MGrXnpnjjUlesO40q7sF1ES5WtjeuoqnL62U5tbpw8h+bnULckPlal15AwmrcT4zu3X4ua1hgiW3
bqTb2wVKxNUSi60FWgl6aWNA4PhXJaBYiH2cd4Xt7q47YdpX2hzedDXrmlMu4rMFBrxwHBU8cCDX
AGc31HP84Ro0kCW82O+g2PXxJoVod+0wCt/wFImr15qYwcZDfc0zWgR+ippE1zXFpovz/JoGotx0
aZ5yNRW6mdLH17xx6k1aDeEVtmuz8cxBuaRVJTedXXgXdmk3lI2dS5eO3SYNNOvSxU6/8QKwKkEW
j2wN9UsganWDoyPlbXPUNqlv9fAmXX3TeWnHHH14o/MiajPUbKinvyCTAAwo7On45gXWd7l68Ufn
fd7mAJI+pS6v7GHaFVkaTAMVt1/OWzXpxTvKe+ZqPhRhs2bTSSfbzFt71/NWCrWxLXx27RCm9bhE
BdmcqqftUe09+5lcGQJUk6EbPy3SKKoWSaeOn4ukqhOlzUvPnqyc57xK/8BZ1jrP+yZV9E5W2lzm
bbEjXkQZh9d5m6GU9zEs1Z1WRMlWpE6+KUsQ+WCgbN7kYYNKou1Zw8JH/2xRSDvapBpNr7/uYOT1
KimM9ggq5793j5SQWRS39q7iXubzzJNgwGGMrIAWZ19hDjzv93mxzymkg+90BdztvDsmx1yLYRc2
lVJl/BylPEcIWSyzLsresQG6lwhxPhVR2B/KVI3XybS+wjDYTez4SzMBofhQ8Oq8zHnT5D3EHutd
10xn3SFrs1cQQn+2A2QVp+NsY4xhLTU5NATfflBREYatxgFDmZmwfo36msJIuIwIxiRtm646U/WO
ltPJG77aGtQwvfwWxOND6drFc+Ek7c4SwMfUPBxevZBYeN6h1eplOYzDpYBreYZNYy37Oi+/5QMq
cXlLv6czerSqParj6O4/dWrxZT6yqLEbK0vZPQR5iqpAUvE+cVP/vcFkcTp1iVrGqku9js4PA15Z
R+CVQ1Ge6XtV53kuoax/MgBp/X315+LPdWFFTmfnCcy7aV2g6Jxjmot+zjXNCF6n8ChHsD7V6gy/
wp9b5/0sPgtVaGX7a/3ndX7eTVPpcmMM1EOiTuEEn5vn25gn045+7UPNgv/0l40/TzCv01BzWSlG
q3x+qt/vpRiN4WgjiPK5873J1euA1/WDOk1SbaS9bmenPE8+aNJGm8oyaWxVgjpRipG0AV4gcFNE
j8hKVohCrqlrURBURXA3pCKQ6h3I8pQwuM/rSiTSVjHyjvTn1GekUvqONMyHIqYF594zfljkEDea
i/pOjomF2+XoP+pWtcc1zNxm4CkAGEWtsvCTblVColyhIwU7wE82fZR/9zLPPahj2F/ySDf2BZbL
NYgANdVO4EooB5U2+D4rKjoYsljAFdjzrgTZyteWkCip0eUcjaLbyag6dgq6/WHSDg8BHjPBqPc3
+F4IN1v2PYg0na4XXtf4WQBsq+gupjLDELgS6yypNF6nSBrEGHVsfUXGW8OvijVGdslaRiW+MqrS
P3atMlyQ0jwrkoK6GIburhkPUZq99dIMr4rnlS9S4Ko55NF9XorCrfJHONTmrdGG/mF0h/SmVR8x
6oTnOg2fusFSsOnCXDoX2IEmgae9BW1/yPoJdmYH9V5XwJiaVdCsnACMucrHW1MEWISq29/miaDC
cYHVegl7q3hzCusFEMGiJEbX48a6NkSTIG0d94BvYLemAzbsRr80v2j2uEFA86XqQThSBY98okg/
wf8W/ZJ9UnX2mrH2ENJFPEIpKQpIO627LqGjLDql9BeFhigsNUlzl7gMDSGxAEl7PSIVAZ8sreDM
CeMtRDVoZVoUUMtqamEDl4DvRpendBGPsqCEfgcjfza0KH525JNn2sklDh1x6HOqQ0WWXBhbt26i
hJfSs+K7qpTPBWaepyq6Vv1j6LTRF1jECK02h96CGCCKyafMRt57qiRq3Yjcc2dWJ9Xd5EFcYtkV
qzgOXmkXBuc05HMJ+ncvCdnU0R0LFF89D24pxksrskVla/VZtcqTBlQw9c9dLf0S/j+8NSkHZ2lK
ELQNY7LfReqpaYwOJ2fZv+LatUEpYumZQfBhZumH5o0aouSKvfTiFQKB6SkbHIzoaJLv2woLwgqY
2FpS+VjP4lMZ9QaIOvd6akJnVO8zvC0fKiHWkV+092lNKnn0VEu+xRTlzwqlq0U0SGVjJdbXrtTU
U1qWJlyuhRICLymzErnNgIjdKS3OEioub0FcuTVYjVeD5rIaDcU3N+jsRYvKwKF0mxdPSYpLIwAR
NYUPAxnHsVWnU7oxFHLovg3umuNkByd0mq1pB+GJvpa793Mht6h7Lpqp+113Lm8Pu44PCibLRx/w
0hJzbWdBlCF3dahnuyCqemR/KHsMkHHf1bR6Gd2+hcXuGQjM5N1Fx+Fb4wWnK+Mu6VLnzYmUSxPF
bbRQR38Xt9rBoc/5xP+/WOaIGdGoDdJdZMjulKt5ugumOchLKb3fLt0rQXZQAvojS7DL3Unpyqul
JmLvF7JD4Mxwdn1NMp82TQXfPe4wbasxmpUyX7ZmFF/pziCNASQCEBRXNEfiRDXpxkPhB96SpB8J
V9pTPjSBrQAAR4SgJ9R/kmHZoDzwHJIamrIpj8bE9otQ98dRkUKS46buwUSzZFG1WbOLe/d70ea4
RSc8I2pdLcWkW5SLty6s9lpRIZgnvuYJOMnB8trrZ5wsr5LB+BZUQltlWJesvBrLwER4zT5QS1z2
Ghy4oqa7t+WpLOz4DSCgttMtIlwLXMRXmF4Tn9AmV3Rcymy6fseGxl4CiBBbIuxXje7AvQqdL1kD
pZ5YRZD3Z+p6SJwBufnCevJTEOdao75q6qAcOxMGvZ5ht2B0yotd8ydtE7NegrV8VYbSenEi/c1y
AH+q3oQlUYyVBa5n2xqh9VhN4H3fi8+OA0GLVupFKual7zL95NnKOhrahh7woJ8HcN92qH9FBCvZ
ZNKXe7/rxJKvIdupXYLKb5mHO0dTIxgKrXGqU4tJFt+RWwvPNQKLj1lz7J2mfdLqYo/GvbGk8wMx
eTSv88TLqpMrdO/Y21G8gcKNqv0YVTeFBGLlwI/bOw75p1v8oRTxD9niWpv7+jek4vwHG6v59Ggq
wnqcJ5HIXvG7OOl4ecCDBAUmsKv8WmnZk1BltO4j3dkjESzWRhgFW22Wj8/ch5y5vTFU+cFV2/hu
akDAQ8M13qJW/U4q4H6ru+TSu4YPbN/4IwjNbIMkqbmajHLuvZL9UG2w6s2EZkm7/EdTh8M26+on
arYqaKvwrELJ3hMYp4d+qkkyMGt75Blh0XnNs1mH1sYqeTbCBDyQoVr6i28bZ3QvlG+Kg1KfCGQE
kgh05yIoEw0IjBbdkKQQOPyBFGvGVeU2OnxOLBz0oc6+NyBBEDjzvpRxb60nlqtb03HsFZ0+QGfh
btr/qKUm9o6Mqz2c6J0ResmrqZfQNRC6WAP83IgJidGGXrwGK4QahNQPelKn54NlN81ap0UKEIuh
VE2CS50n8YnXxl5LNBcIru8s5kepC8znZuig8k0MDqqIaLmRHZSNcs1k6B7sJJarYPCrx8SKd2nt
6w9u3Der0CKwJVS+RbAgD0NjN7T4wAcBZE3OrdovJfkGlJeLgkb6l8KY/D3TPLm3UYTonAjWDuW2
nYSFtfKsbtkn7mM6WsXF0731rEPqUgN+0vIOaFvi30Kgr1LW0Vqm6SGiPo0zbPBmaZuI3tKXpK6c
Q2CgwjUWVEn9VsXBOsss7Pws414VfboNqr45uCLodkh+i0VOzXGhR1H2orXCP2gqXrJdXEKHyrvv
aAKR9Ht/SK2lsJhW24bbXFuyC/boOtC0cxv3tawvRpQU51A31vTuOnB4VY59ojduOkd/RH0oOMLP
j7dugGhAEmlUGc2hvvV4gqyGFgCyG0nqtW1p79IYT00KPOnKUBRvhykOat3A4wBqOSvw0PmtydyD
iCRV7qYNd4quICTSxClut2R4oao+uUAd15PM4mMrD5bjHUzXCB6ELcsXQ8ecwqWQwctoUBT7LTOd
O+7VeRJ+dUAXLmt0KTb9UE6QXh0OMJ5YcVkDKXNzAD1N162gMidnL3+vw7x6jo22xpYZXbZ5EpqN
9sNSdgke3nw9lkHEquSbcXp4Gej6VWwCgZmf5XmxLWpzjczcEbRy+tbY9Yr2kvUYls5h9NAXEkoZ
LQolSikNwiFRZJ+9tlRr2662PhonWqUwkVZK25QE0CpikIMDO7z76wxYH6BG/RZfggZeFZO0wxU4
p6gPYc0dp1HZ2s9zOfqhVkD5IXbCR2PCvNK5VVYgKEHQVNqT3XVHkhfvmpjRnb+ZXAvfg+qECuSo
S3i0sY/FuAtAQypZvKKG2+w8WVR7HHx+AISO7o5JA87UdYufRUR3sl/3gjMl+KJs5XiTtkgk0o3Q
FBW+GMULJ+O3NgSwuJK+ewQazXebahcq2em9jdc4KYqb0vC9ijrRVkEIL7is1UMc1fL7cKwHs9v7
Ev3DsTW0Y4Iwxjao/UdzAvh2KCQfQe8vW10Wp8EfF3lhW484kPZX0xr25YAnWtAAiMCcVj8jBlVj
QaQ4e5oqIvL89zjQg7XBqIvYX63dLJq6CyeQ3bfGj68p5oHbkn/wMkXC6iqqJxuC/6YMymYjVRNA
fGflqyFSn8LZfYNsxV0hpTqpNNr+ESaPsuoCR32jH0ZByyteDFml2y5RzkIfk3UOL+ktTos1mevw
Pag6fTEGWHvrfogCTW/FW4yG+0UfOskLTqf9wakJUzIGXl1HNVPwks06x/qidxT0JO/zE801/dz3
LSgfENgj8JCXVgxIAJaQlDKceFZaZsh9YgN9Q2zc4TdGbyhsxbNsuneC6u6KsJuzog7gbmlorXWh
JHekYrzHxA+pZgR59p0aoHGZJ+jHyhOi5gDVGAwQRyq3DfQawEKpshtVATQsMGF5g1JZI1zYgbNm
nWV0X7G5Vijq+SiCpc6L0prKJpYi2dHgrPwGTO008RUHadxWtdah18tHiXlGDZLgQsFzCrK0s9PF
r8KsKWMMmlg7pYm5X+jjTVSYxpFwxFpgpFYdvTQO9orjks301uQT3Fr0r71KRF/ioiZKq3ocmA19
2MS6J5DuiPD+cYPzPOmU/EuDQ89aj+oa/cdyeA2U6VVhlmfT65OrlfjGRheBc3YFgxnBz3gyS1Gs
JepAIAHdftXlfvhMVvmlEHq+9rPcWnZ1Vb40mB2uPAbdRSn0t7Hxo6tvjtHVlkG/64b6PZqw0nkc
NqfSKL1F0IG6CYp4+vsB48kapdsN+Qg3rS8ueDvGOyUGZBK06FlWoWavqo6nd2geDOtRDtBbdK+y
Hhjp01UvI3MHmQavE4qgZpvfaAEND3aDD4prAytLbOeGLM0qlUK555q2Vpq0OMe8wjU13BNdApVj
0Fmbbq8fLQVtF/gnyxmqrJapsjcjvlTXImaMbb1/mJx6BitAoaoGDhpqfngUqoGakZEx2jtjcpJ1
vheSB2oEwLlJJkkrP+g32E1CdjMGEO/du4F38GOdtbgaGx2cYIawNygNITiqNzBZ34MEJqJmwvbI
4Y6dc1RVV4rF81ZoAAGssq/XhWc884X2i6wqsFpq30Gx+Ki8Rc51olbhdts8V70xcqMYOmaORcsa
c6KLN0B+gyzgXUbM6Rm/J/lVUeI2laDdRJ94uAFA2BeT9ZfUM1DgEyqaBtmyCaHNlGagfSOvYgQr
5BvkkB+BAC1dJTUhrUkOkcX1vVJVf09p79LnXYcaDEK1CpyIhUnYcMwg/EVaA2og6M/4mPh3VL43
g9crP7qjDIcbBt/1C+LW6KJhVG20QfWkhJ1/M4rxkfZFvG6pDV/iYdsXoUR+NOoeMjWz3pRxKHGu
BPObqHm9ydtanpA4tld9TKPce8LKwruqeBovUlyfHxh98EXXApTS8sUgeet0elthO+84h4boindP
OtyNlh6rqmRIPfs60EZntJ6qkqAEx25e8spgLPrY6legyYytVGVxc3z9e592w5dYj/ZukrYgzeLh
S4SFIiqVITKSNhnHjM4cTZDhyGmi3ENTs62ijygUyZdEif0NrFAV0UOvWBZW3aAV10Lgo2AECyq3
7gwawQ3e0NbMSTh6Tb6Ffgs9q30DaE6GVCjfTEQKVp7vFxtLn9gt1ldMKp295qrWQmqm+lhTrEF4
pp9E5uoaEcMKo/sC9hO2I2KLkuqP2qyjV6OjRi3layEn1bMYMH/chPLV1Xp3m+OujfaekixBONs7
obh4hMDa2Equec/DB14DtJ29ZqtqxXhtKvOpIVDBfXv4Shnm2BXOyvGL6qhY1JG0iKpg16uvs6h3
HaKlMBoYnfd2cVSiwl6lmhIc+1FXF6YSxJuG7v+1SwRysm01vVbd75NEv1OW3kfjOosx/Z5WfTiJ
MIePWcur2asHiByBetTlo+MUiNoOLcrc02uWxJqCUiXfulIVt8CI/hh1e5X1L6FDfTBzQvGQWlD8
5Qj7VgikibRUbis8U9cunbB16SfU/9zMvWdDVq7qFoRTIZN8g7AEvRqlgjExtlfLi7WdPSQ9qbf3
bMuKXoK0tona64dyHF/hzkLTRkDmGBjVi8KosMxckBSFOyjXuHHNQ+Nq4xL96FWS2NR2lNZaFo35
kkQZ4I0Yx2qze3GR0fmmCP3c1u4tKKs5Ho0OvantpNMHx3liODXwJa885VZtXgw9+ui7qkZyHB9w
oHv0aErziPF3eZsnGtVaQ1fKi+MDWXICd4Nqnn+uFbXa+iEkBbs0lZsP0mdL40ci8bfSRSjfhEiX
Xo0kkvLiqIP96EVj8pRHByMZ30UQGozdBrXoKrplVVisoZU0t8TpvgTSiDZCkXIJuGm8Emsdq7p2
VhnMpxFw0G0Ijf7W+d96S0poLAxDmgGuiEwYSeKCb7mrys1cb4nymm7f1PdTYl6dMGeipRYgblDb
cXYOpd+gXRWPx8i2rxmSGtBOMjrKqdzP0TF/j3MiDHHMDYEOI3wpkqiCUnYTfbd7294VkyjfALHI
kOW3jAryqhaVxltJKZcJ6jb1GG0VuBCEcNa2wpkZok5nnXKDcqTtZPnGie3uZHab0iLKqFUdkZwh
Xqd16i+p1Tp3L0zATdBOAspO/UodMFBOsTjE8CojJcrVoxLnu86GW2UZZySENITpnPiIZhr5XO++
qQqfOOntzQgof0NynZx0CuGdzkMIYcFfB3ziB0kLdBltRqN2eeaF9dTV9muve/26TBlJshGafiAr
3tLyLbC5k5QkYG8LJLeIqDewKf1da9UXeOL5Yzog1ae3cEfyYvhGcA4zw6vOSVTxh8VUkh5P89gU
oflOCwKZGAAKqL9EH7AvfKgyaogO2IQZkr73hBoYLDHCkErVs2+RqK9otJZ/hMCM9doPHsBgx6ss
Kdd6rYj3nHLyklQsvjW+g51X5d706nH0ekgijWPeK4eGDjy/SrH8XaGl724GR0wBUncPHuUk6934
oTxVaEvuAfCaGyj5QN6UguBRmsivAHTDiuKly+FvDa2cMHhqvvASJMCbOvmRhsa3yIiMUxghRe80
jNtO7Vc71w7Hles1ycbTaHYQ/SMNZFDtMfPndgIQOW6j7Qm50Lf39UPeDdV3nHd/GGgwveVO5Syg
nxbL1PfrbVw30dkfE7h5UCJaM3TWGWooaF7JxdRQXpqq7dE27byTFTZAR4DfN56yVMNah4RY9xtE
t3TcQ40e+CJidliPWLewVeptRFVnQQYgTAs+geu2gLqrGoNiEdUUVBC61qXC70Ue4MqgOdRUjRay
QqNo4R+bIvIORSOC4zyx0AvZ0rMLz2Wb0/cUg3ccotI7atNcI0cwcbWWb3id64uyfx2RCTi0YPQY
NI3gKS3ALKsZ1prg6Ps7ytfwPMyaeCaR7s4tkuGIXrG50rWMuFkBD2PGZnoSbv89aGDP+J4Ja5aG
/Cj4g6Qg72n+eKJZ44E2wg+y0feJzCuImRDCRrKGwnGUXg92P9NuTe/Fe3sAsQ4YLbwklpJS3XGO
euUNtBntYuUavbORgrdWTSCwVGpemroujYNJ9FopPPV5g3ZB4JgGHcrmqy6zY9wYwaMVA2CTTqqs
BxHS8ve1YQMI3EJRG54pESzSnhg1UtHRonWcy6XlEgHylhH3hFxqH7b+M/Bv/pll7sAlVH+MnYOl
GG1VS0UDZFRrpKOyimZFXPRbPtKHUTunshMMtYH20QhEAuM073dqs6QDxf8m0jVkd2Bcqc5bEuTK
Ec2rfRtAqOgrHmsaR+26zYLpWZzS0ZAfTyIo6Nbmxm7CD1MVqJgVA2gEWEL/H+OH/1OGG+9Mg167
qduWg9rl34WxB3VAV8LKUWae3kVdk1G4Dk1EsD2kFwbxqSz8H9/7/x18FH/qmzf/+k+Wv+NNW2MD
IX5b/NflvcU84D+nY37u8/cj/rX9KC7v2Ufzb3c6P26eft/hbyflwn/e2OpdvP9tASXWSAwP8qMe
7h+NTMV8A3yEac//6cb/9TGf5WkoP/75j++FzMV0tiAq8n/8uWn/45//0HWcNn5KwE/n/3Pj9An/
+Y9HviQ04j9P9XP/j/dG/PO/2DuT5biVbMv+yrMcF64BDjiawRsUEH3HJhikqAmM0pXQ971/fa2g
bmbezKpKqyyzGjyzmoQpFBIZZADux8/Ze+2/WOI305W6hXXXFLpp3EOLJi6g//yLKX9zDOLkAcZK
KNG6x8dWVm0f85LzG0Blw3SAkwlLGHfUeccueX+JrwfhmtvbBc1rkb7yl7/+3P/w0f39o/wzqp5M
Sn6SP6PjBa3ke6w8bwK8t+O4/4TOLuy0S3UsA6B4H2rVmPuGwc9Aec022Op0tVCxcUzBtlV3+Gnz
6Aop54kWzhnRDeWKbWqnVPVk64wkb/St+5oa1kIXYm43jB3dVy5OQi2GZoOyxN0SP+e8UlF+H7PU
vcTa5LwS1kxQZje9ZBmWS3tOt+VQPWiqi566MsZqnngAf0UsXy1VD3s7G9LV51N9GuJN0xXoqrPh
gTLafK0NxcVfWBjYUtt8XQr9Ryqr5fL5otZ7K8yY+A5It+PYk3YvDt8bjYXxWmHReZBz9cWNWuO1
0K36uDgJMaX3B7fR7yW2whbBxJU7TKjXdrjzjzUQBpy59Fedej1wE2a39GxQjoj2BRXD71J5y2UO
h4XxnI0IL5bPmlDqFvWnyjG9i+uoj/uk64nwDUwk/fRaD/ALEsbo8Gs+ny4ZDtJBYd6PnW1ri2Q9
6qrf9mHVrwc+hwczjF/t+/sC1IEf5/5zey33Pk0I81jVegYpGobYJNxrY2TZIzZK8Sq9D0NC+2sp
hZ9BM25tzE2vuWEEoaeSU+i0CUkhk/5aLwDCastdgs+fkwIi3YoOOl+X9dMDxNQ3KDQ6vmQ17aLU
XV6bXOcoGwuYgvefe7HE65RI9VCSjLSLhCFY8PVgHKfwVGXTV5cM4tvgXWtTr15lZEbPtC93n8+g
QSOLsb2IrNPhrV+i8pWmiHuqZQGSVfXlqz065kGPaQTQ/EP8JN2vOob/FQcnssjGLn+dqcq2VIpY
AqeieK3utCqZZAB9J5m/hqSnphlbnYzU1lF8ME16N8+TXFJHzmZJ++WmQMuvTQ8Zo97bW8Ray800
h2izCKP69S/cO4lQs+1HT5dISfVivlleQVuPymVd2HK6WQsARuD85urzaYEYD2N90qHjpptaSznc
0ob4pMTJwfAuxXirKagPORSCX09tr7pZ+p1irle6j/uvv4HOdk7LoFFc9Kq/AQ2rLyLr3z+fqarc
ajS4T3RSiIHsu1tuzuKpKcAwo1C4tZ2cVn0q7nLG75+MyK7m/NF516JOfRvf4bUs4wJc5Xzwilg9
/nqWdh8G4vfznRTRD9mt1DqS4Oh0HT+fws+COpa69m5JgS0D/+NcocVQViblj4aT3Pow41IrATkW
bZXe7JmoJI/GdPD5qihEd+JsdXVGCa2LCyOisn5w+vSitIrLJJvnK0KWXy95c/9E23gz5B7d3qR7
NltBrH3rQYA0+8vns3qKTH/Ide1QpHnyVMXe1kiqhqMyt4oj0/DFLrVlgx2cMfswhS8eTZN9wdQv
EEQ2PUU2xsrMRrlkASwkRtp9CXH7P9V8Xw2A+gujYvfFMt4riI+PQtFbJN7gxXaSK1oscUH5ar8s
KXdE3M7z4fPFHtvLqve4qnqbvN1Eypc6b/HjqYHmAq8xVMpfKOfTSyTG63h/9vlX/VKvewitT4Zq
MsABeROYoZMhPBHZy5LkDkoBb5syxQWzXowvOW8yyfjZHdZOV9mktg33zleh49iMh5ep9yAgF+50
srv2WjR5g+m+lCuH1XXLWRIjQlJL+vUj8ezl+NSW6UvSh1/aUgxBMtJnrFLrtuhfazk1W2/mSDvE
nnXLxmfTDdWLlk3WDRqAMyr3Zait5mlCcO7E64V2xc2yhbwJoHVgyccJFv2UAgnv6lQ7xPFcnPu8
7IJR1w8xuUE3i7mEXzde8TN5BvPaMx1FejhV7RazYnqYPJ0G1f0hzpkZp9OUBrOUBbV2UiI24U+O
y+yoltnBiJfmyPi7OX7+yWCd/vWnoY7EXjdq6M/8C7exp71QCa6UPKOBPa0Q+MQHNxuzU1Yl58GZ
1L4cLA9YegizJNEP0zDFJ8t61/EbapVTQI1MO3gqzm2YjLtG9p5UXz4VeWgEk5ZYKwDAlJX3Bzod
BJi4SVAz8oWMGXHc7Lpp31pRum3ICr2lBERHTl7uC5m3W9l3DylisrdMZ4BGIwV8dL/Mh5Hhhx83
pVkjH9X6o7w/ICntj9Yi+cvP5839R9NGtZWSDKcIZtCuGCs8EtWc+jPUwEsVAWkfRP9janwvnbK3
EL/2ZYQa4efGNLwliV6ymPfFGtTf8DbUGwAzI6fxBstzwvBDpOnDWBB41SZ60EfoArSwqvErzxau
wDyWoLeX5KxaN2Gcj0mvLKqXz79KU5IXpCBkqQpHC5HGXx/csYXvURvgrVXS7oRoaFk5tv6AiK70
8Vf5CVyAj8SGhu95pB9pLN/PZRX/SEehPsz+3g0O22UboWT1m3Qkmgxnls/uWpxNTt9IiWoIn/r8
kHHCOSdsBMD5TlpoeAlOogExM2Mn3yid/EzRv/EEuKOBHAHhCzOroGWJG3S4iQW3Y1ag59Vq9BzQ
7RXWzJLFX02R/qWZnIDMDP2DlhWyvmmcj7Pp2Ccvi4+AIfNgjBvvlg3PGZ+lT0b0cJtUOuJ4mnEO
pxGN2nDylyyevnZ6/5pi06Uvr/2uNq6tzE3d9BbE9u5takOPlcyO6RnhaAVcsbxXFW7vtuyXk1t5
uIKmoQnqrmsfKpTIGOTTXVIZuE0RHD7aHRtpny+YlvoJ0GUrpzejPwyx+k40mPshDZufo1vr3lh8
KBaKoCzk8tCLyd4nmdlsDXJUrwC6R1+vE/M7t9SQRR8j6bQIImFjLKZ0wIp/y5HTLVO28+A0Atfp
g3wazrYiF1BFLzATyHRUhPqFxJ+haKj9CVDfWtMZQNVTnaxpUvUrgcw+8qTuV00otmoIUBn5gybT
kwZsBj52dYzs5BuKyXIjOAsGNoIPvLBd53eh3KdWX2yLbgIfQ69Syztea5BR95RDef5F5PNzbon8
qYN65zDO6AfYV3ZTbJZa+2mjSgjkmD9bwvyad9HPiKClxR6P/WC/2S0TlC4vJsBExcPSWvyW8ofO
ajdaMpzIeCgz1C5CzNcldr7Taph8rV4i5mH52VXdeGAmReoafchAU+7bNEr9wc6DqTGsjS4nuaFN
S6Wm2gSXhQKjh5UuXvJ6Z/XZkR4uGrA21jk4Z3R5xhyHxLIqQkqBMcFNPs/LxqXzF8xDXu8nE+VP
Jz7QwFOP9WZ7ZwuCz4pc9AscKDlmi5QaI6bpcH/4/BNdANO3U0wQIyQMP0WGdjFp81xc3cguXWhN
K90dTWICWiDZjH/DqGPqa7VUIkv46LTLdGQJ2YxzuNG0iDAKGzmBRZ5SuZDq0aQpisFpemMnMFbN
oENNoEewiemfME6z0tOvh7J+qzOz2DDprQ6IhP54+HyKYkBwEnaiVSqz6jAXBUMOK3fLQxTuFkNZ
a7NJW38m5cbXFOFGYKgvFuSJQqmCObGub6rJWI0LEWqz/l2hmw3o13xhkA5UDt3Pc9tf5rkdfVTF
wzoZyQOskSQOxbTTbXmaMnLvJNkgl6awB8Y8kVi7iGBWrBVwkDQjP4EfaAEPEG13nmOVIwOorF1U
k+bQLl4M5E3n6yq2XKzs1jELkxcGY+HeKfqVS9IkU26Gomk3GaxEycGLyOyeU+0sYixJIUtkpcQp
7OuecaOZH6zwQCuhOYuuIOe3Gl3f7qW+tmaSUirA9yqxvseFIXwNDdIhXFB5yo+a9MCDl00XQhea
ZyfrjlIeQzqxazQqyIM02yJNJGOz6cs9HvHQD0fSJea4Jb/AFvt5QcCocaHiguIoG42bxazbTT8K
fsedcVcRs21a1kLQREgmRNpysENuDzBT3cfXfcEVarFp6UO/t9REIIMbUIC0xzH0gNl1bfRIRBi6
Ss/as64L39T7ezxEEvTCzh7dbj7wddl+VfmclHF2NkY1UZfFHds/O0KsQ1fTQwSMsjQRYjrOBkcO
oUKK0cfSyGhlimjwR1WdndEoHxpgMBtpaE2Q5+IQKQe5phIr0xmHUxI53wdzNI4KcPx6xAnpx4Xg
oFW0t97Da2GH5NUtpQcXhA7dgb2JYMFwfpUdDF9T1XAR86VEoVNX0DMopk2qamm8ZDE6aeyA77bM
MFi2cmckguQzVG1r3REIHGpBSAw8+aOZ3O/+RXMwIjacF1V4TsZZHgeXuIOQskCkpB/0WgiUr0OD
VVftyuiHfh2GgxEgow0vGAS/0ItNdgsTUfq1d8afTXqKsfT9zk3GS1YQ4+GWqJVR3hAsE1v+nKs5
SMhZ31Nw6cUDuBCs3veHcAZY4lT6iLaCs29MsySoYdOsexVyBpumkasoPhh1bp/DwlNb9IbfXJV9
cYcx22uwh9BhqmGLAF4+6F78nmhhgmKea1LEJoJpw4DJmo2XxBOE5tA8P30+aM2EhdgMt1prrSBG
9IeoKrqAfJowwERkHIi20PA9yEs/CNRApRn2By/ZORanH5Ib6Si41hh4zHSWdoj3cdlfOA6Ue5vf
/9lSWGLZ7Msgoze9MugFIwEtnwtwUQUb89qbo3mPyIFrmyGnRHMW4LmKdyzzDUOimfEtwUhpXTuP
bK4Xs7FOUCiH/WAivU5a99sIqqR2Q44usZYwjS4CvZmzZ1ubN4mdtahpnTMlokK2DaUy0SqoDuZ6
8PqYlspycD1EbuyLxL7CPltV4zo2rQadzeAGXoarhAJmazV4FbhK+7yJL8jPL0CNs12zVBt7iigj
ZzGuAACUHLS5IwxvQugVd9vBGdeumOW+oSgKutL6Od3XTJfMEqOmt+6h2baTakP5jgU+UVTDIrpy
jEqvqmmDyWRbYko/cGChZ4PfvqSPUYv+VkyL8B1Obts+JoZ8glTtpve3kJJcUEf+zGR6MxI8RogH
HYlkXpqgAkC9tiaJpfgpTWzjQdbWVbjCPma6+3UG8EFKUDluRBw3R6VXZyPr7MdcX7wTLpZ9g55u
4OAboaOa6jk7LHV7AnBQ7zBGoSEn6NsHyZCPivl/FcWI8dgr3Gu4ZHZgZ1SG2hSXG2gHGZMIHKAk
3V1VFtdrbeGoxi8/JROEmNuM+DG51PHRMEnHS9P60eG38ogkoSNqg3EEPXBWSpek2ridLtAQWcTr
lHDhUT8h6dQxJq2TjgQko8+Qv0umVTEMADJggKXHY3RGMbwxZqdBMMYByVXLjkTkehehEx16r71E
8KX83nIH7G/AwrqCAaHnHZwBVQ2okKeWWKHHbpjPuZ2LQDdoZYcRA2x6COfGtN+XWHxArBFURzY+
tWj66VbGtDbH+oerzatRmdaxAe4mJD7LiKZXbTlILCsnIP540+l5exiX8Y0cHwORr/xupMPWBMyK
Yyl5L2bUcQXYPeK2ej8C7XJxyggoE1FnauHiFs4TJf8LUrNvYwyeZTLm6GmYqmfaYbvGiOvVXBfa
era0jzah0Gy5oxqZJlz6sXsFLFrvQHnOfl5o9hGgqRdI5ThBkYbaSuuSi2y03+dkcS/VXP7x8Gz3
mdrZrZ0Fy32IbUW18dRZj5CNu3uIWbPOnLS49AS6kGAQpXvTtR7LMVvHvUU2WGTTx+nimybyPeOg
E0lIe7v+gh7zg2XHCJa2W1Wp89hWVv+xtKuw6fNXUEyenzDWLqF9lsayYnB5K6vwB9HYHGPyzWyQ
oowU+1b0qibkZ3I3PRpEC9+pyMDomJgtNwNQvXad9kL70pdr7HXJ1vXSly6ZN4WZ6FdjYGwFzIxR
od79TCvxOpJ8tq8NMoXYv6PWi3YNRgHc59UuC51tEsGe0h1oYY2ZdRtZc8LAg3DiOkJERV/LkwAs
S6faLt21YqoY6EOnM61lZZ1sKibXG261WHp/nKKvsOGnnQY3UNOA/8g7SMwWXxXEHBDURsFIY8L1
kfqaAL6fjvhQIjUd455ysxnydVeM5OA20KijBuR23xusnSYyKqDi2iw3URrfgGQTBxayNWks5rAO
M7JhJ6Z8dR3o9ZhDJ8h/OHZ5RZi18D0W/f4+fVE4ODJHsrI4/XWeo/lLMb0XUcfMdGRB9faGsJ5s
bzpr6XKkJTrsPRW4Irmpe1YnGkIchGoIGeTSg7JzB7KKYxEHXpSHZrEgXqq708dhBj4Y1AIkI/nT
4J1qVdpvhfbcqPD1npa31fP+S+QxQGsJ9oEuoQIljGg7CxqruPgRPqM8TL8rjl9BJ/QH1Hf+BHiN
FnAahnjCCx1bUYtd3RTDj8i1N1qFzliTYicd/dq4TbmJPCaeZv21q+VzqpXGQTO8a1NaPyaNpb7o
RzJOU28lBqWtXZdDqsv/xqj1I72LT8zpFMeQr8LcTTZGuxxsOLL7aoD3jMceNKW2nfSSGTLXfTAm
xhfsRtU6sZH7SNiOhhlxknRYJHCfLBEFWzEVMblKuSAqGlVnDICdae/vQy8Hv21hw7V97ztN/24N
NmxHgcCtT7jpKtwbMQUBMRJIKpa2OS96TW1Kxg8b/xDUygyv2GSfYsOoDyjKM78jO640dmT12KAl
wz5wjOqtjAn/puH/PQvni06SSIDvDHIUc/C+aMsdqZMpqg30MTHCAS/kHB/nj32RM0S0i4Ny6gMB
U96exUjnNA0qMGrFRtgtuwxT5pYxhmG6am9bOy+ffVSrlI4LskaRqbUzojsKW3Vikh5EZlu8bdMZ
rJ6dIXGcGC07pXluibYG/eH6XcmK2nrNACfOeZstWkjUddGW9uVVL8S4t9vKvtBFQGglxnZtaxOy
wDx8ymKIzvGZqzzx444FuIAwSJfWGCiFyBqMzHTdjPJ5bPLWz4wUDBalpp9q2Q6EXHUl3EOscF+K
wKjMU5iPxkppY7QOBSlNUfsxpZ4Jhyy+DE15TJBjPA2a+6NvJIrP0fneJv2dehaSS+o2C2CLzSwB
qy5yUZtc1sQjurXp96SxIb3FgNTxL7tPakVZunyn57wk/bHIMm7ruiI6lIDLMsKyLWhR+no3bGsX
/YMuaicQXvdhOe3rLHgdzQzsNhM4ZhyNKzCQ6Upflm7N3RhvPbLmXOl8lGGBDsCr5XEy27c4tG+w
vby1Q/M8sMgwVPnkrsau2o925CFQJCY+eehKdMedmuNLuTiXauFzXAD4OCXcPxw9VFLldojJl9E4
mPu6141biD0B+JKMJCTkiYAoycrmQ1vPBfgofvMocpKKTpTIH2PtOfa8HxUhIKdaVCyEy3LSmq57
TX5Pu4VbrETRZtuIDzhJ8RtVfR0IZZc7a8maawIeDxl4kEWw3pcKZXDZ9hLEHbT1mAZgQ7uK7oFs
jvRjaDPrug/KDA9xBCZuUgVQswq6duYCKQSwCYCyWcNxiY7ubsRufsDtiYZZ7+IN1i4O79Vi7mbc
CJs0NOstHjvPbyv2hLuwwZtK5Q9tiGEM8doJmczawONNxqcdboZrPbVX+s06c6ssPniuve9Se4Y+
qJ+HjEYD/LBHVzwaJofsJmrA3d8FMP1Q4AJRKHmGdih29kwTZykbe0dn4UcUt/WGTWczq0pdIOsQ
7ja5JNIYOVJel6aLVc6rSBICINax66AWjiL0dbFONdNzwOqzuTrCeP9uJfimXBpDZmSXGwCueC/y
4Zl6sd2j8PyK2ujRKTXthldUXCYBRrnPYJ4BJ1pHlikPzeDXOMmvZTXZW3irG/wR0u8017zmdxIc
/ewAevDbMrc4hzWzWDWt/gNawr2qGfyBS8RxhbM2zLVEm+CXdBIuXoIQeTEa2vYMWqvawrg5GVz4
5qazAElavZh95G9XZi9vyQc4xgUphGPvaOHSvbTaLxWoPLhL3qky+/gY1QVDsXBBPh3WDMycJliw
yAe9Gk8hwsNeB9gVMu7BObIyh/w9us/LmiR8csA/nEvd4/gP0QoDh/rQxniVJpO51mgMcTQcd042
mBtnihDxQkhPXNcfRvFMT2BZmaFrgJSWzB6WA3UmZsOIi8oslt/x6dDkiKdTT1HnmtO5keS5YR1K
4Vckz5GVmaRcNs+yc8q1mc2LX6f9W0wMSlN0MCsTpL1xxag6bvh5Oqc+9SZ5jfRkIE4ijs2zfitH
0Z+zrOg2WYj1uqwYJAt6pgJ6WTXV5PL8XtbWe9UuJ2b39Cfs8lizNvnUoC03dgW3tEVL6qQ/CZwn
Ya0Sz8usFE7P/iT5VsGcqgbSWNjtpntrbwCWxYH2ndwjitcxp4kuOoAz2QosUhY43UTDabwZOTbj
PHF9nVMhxN8s8V0OD2W00xOYRkXb6VwJ3FHT1GBEssNdKasTpn6QNIl9gHG5a/vxXpyij0G5nfpW
6aSrZjER5nhdtZK1cRvDMD0mI32fSp3yBHBqQqY3YbYlEi7wcOGQ+Fq/qO0oNVar2C9yGrAudUdu
v7cmje0oxjreRd4J+bBOji2DjmW2weaECF89+2ihH/P7EH8aJTEBf7iZbAXMGEVxTVdV/5lrlLJY
m7GrRch8dBQ7VrLXXAcDMp+8ajuQ+TVZ5w73KLNjBhCKnwq5xAoLFhGtsh0CVy8BRkW6b2P5wcXe
bFPIkKPXlY8Zq5ImGTIKjlmRdQbnUxw8srh74hMCNidn14jmQgZCvcPA6LtRFR7WunCwTZY6+QOt
/sywbkJUn763FJSBKCk1OEXEtD+U65tNOHLbkvhUMm1HCWlxYDFAnY7Ot1lvdtZUMQ9VcUP3Velc
6Z5glM6GW8zhS2YcLa+xYecnl6mpiFq0CFGy+LDcPFoZrLHUYuEjXkDIFzmWe+KBdIaEl6a7Exo8
sBeZR0EMPnolokucx9EqryOMzEqMp5ynfr7kL20txAshpFvLqLCxyfqr1/qTV5I+x5mQvjnwKo/G
05iAt2RG+yBcTWE744OUTgShxPTAmnNlZFwN29nUcNtGzs5pCOFJbPVSdM2wpp/9MOv2arB4a85Q
uCsiBW44fAAwO/DfW8dc023bV30anZK4FBv69fFqVvW57rUvcc0Oi1g0KJOMVr7VkWYgBovMWHUr
iibdaK52M+4RjHEjPwYKQZzK3ovMLG531R9HvUQ2r7WHCUco7pOMgr5elQbWLDAg+wjjgW+OVDC9
15wgt8CKmQ9d7KjncZmDiYTmBxoXwE3G7t4wv9DAelEuFTaW5Ldloa4zmkjfMzE6NxBnGdPLLZiB
hT0FaFMCe2xdE19Iat3X0aCp4RYeGcdTd8YJ1K7xdr/q4VjRxw59jPglZAUOu3Des1XXpC+ZDnWE
3lT/MDvcpNTurlYTVVE8Dm8lloekN+VuHuqvMYajdRwh/vPK7rBMSFVTElM+9YAkCt+3uMI+WIyt
ybOcc1C2+RJxJrDfzJ44Ak2MSyARY1KAYM0rxCZSC6BfiZxcptqwapyEVlLs7ok2YC+OaNVoDSF7
OmT6gQ5p4qZfUstECpsRtyPm2XemxeBcRdZ8KeNHFNHhI7njmIh3OBTCb4ZEIwBWmexjmnAsIndK
Ejmmbla7QW4Z+kbL66Nrl3tkfsvXVKNjFX0r7o6PqdEfnHSKN6XtYimBbU7S0kCZoKcNlUSMBgn/
6w6QGR1KV3u3PQdGDwucrmxEkLZZ+QPNtxyR8ImZ/k54WLEGKjl/7KaS1wDLJnLZ9M0C997TvyM4
fY0kR3otrmDulcT+lIImErNeSiIF0J5I19nIf2I2hYjR1dfZmfF06eg+sCW+DU0NEN9VL5bWRrTy
OlTb2bUmy9TB47qAUdecxQvYHkJfuGB6W1v+QBT20+QgOaFxNebwbNDYPvXpcFM6YN8IurRrZObJ
aQfzhHmFuBSr2EY2wdSVUd1a495IKq65Eb0oq8T2V1sMIZrsCqDzLbZAJRSQm/btmBrbRRA6xZR2
m94HRWPqxfdBGit4onlfNE4DlJQ72tP6z4GoHKWaYaWDalLx0KzoY75WHa6ZdsjhZD8XXsTpc10W
ekowOBxBuDBlIFu5YqE4TqHSj1xaDAW9YtM02aGW7ge529Zqgg1Ji78kBBO2o6SVQjP+yXPPlmH9
Dmrsq+YZOU3GdWkDDx1Ncwe462dX9sy+suXDdcprkfVn2qqbqmi+WbPNwNGYyFm7ebg7zNwWa0Fu
clC3zRb1OMnzIYfPzv05s80hzY4ufdisatXuQxt/AKWxFRBF5rtQwI/JwpF0DOr62Qo7kAN28R55
04ZNiyJ/tOF71+Y2L8V7jXp/rWHLCYDOfC2EcrcDmYIl1bRfwd9v04msGgNotQaKLhjS1AgaMnf2
00R2hEgWv1HqRebZMey5yaoI5gckjcc6ZuRZ3TVyTZxdC3J7YKGWyUtae18S3X6g8Tw+N4msNsqC
7ud2ztlmFsNsmEvKGS4sK0uAV1gGJM64j9JVI7brbOuFvX4YSnT2sXW1ivZutWMGNkWkNyxNeJyK
SrACEdDZxPr3KUtnxqoWHuZoEw+YbDVFBpqTdmBKaP/i0JbHz4eMxKZff+pnnIthVHFyTXZwtTHf
cpUZY2YepCb2si2tK6XaBhPyXoub/uxdEVEVD4bEj8ORgqb6dCUPouAsrdrLp0Lz/6tY//cqVkvo
0vtXOtZtlX+U/7H78an4/bOe9Y//+UvRim4VtLSJ8ZJGKzWVzdf8m6IVmC7KVZO/dNAiI1T+q6LV
/M00LRtgA29C5/+af1a02i62K4choMEEWTf/HUWrYf1PglbXczxbIIM2DElv5a6W/v7BRC/q/vMv
xn+r+2yYPMu7nx6RbJWLLVahDhURR/Q2SdrtfG9rLrn1uHR3LWBtX6RN8RBHgsOzuIEQYHjPkMNt
kNlD6tgNs/VGe/8jbMzCFyl5fFay66xibzItC8qmvQwEHCBoRzQWRw0l1kgiRI8fMVnZhudAhSi8
+aPNomKTmGJiPM6hISqN4rW7+xEyN/G+WHNM1WmB3fe0n62bbcZ7hzdppVqPOcMNArnmNcY+sPtT
N+GMrHVNrqqqG+lq4Se5sbnuwqixLmKBf4duBERNlIbGF1QEhJh1tk7rJyWmwZzaoKw1QEJuBfnK
A7zQlU62li1N6MbNhj3n+afSa+ZggbMeZKa6MR4Eiyi17Ekbc46OtSHrwzg7yZNZwzQwCzfQrW7j
imqHjPTQAfrJI6rnzO1xoUN5CztzhxbPXaXQEi4CPJ4fRySiLPW1BCs2FZm5JbaAqdLSPbaMhN8B
J1LqEwLZ3/fiufremUribnKYN5dzu48tJ3/NqP0CveOkL7Ku3ehi/krA9HBbzOmlixZ9x29KO3UY
cemOX026MvcsO85Sm6gk9mfOvqDGpfaP5NWQC7xjHZQgxlrnSzhlEVsTg9Aitx6qEl6WF45b19Ry
mCy5RtO2M1axghQj9BCxMCfJZzXjRai8MjlXCaVqBGsg8BoCxQE4EN5AjZFZNFIs0zO3/0+Ws7ck
S+ofvycf/wVE96jcWRQ848+/iH9H2v8vTQH/Z7r/P97CvxT///dvw3+ch+4f9P9//3+/lkwpf9Ol
IwUcNaBYwr3/UL+WzPsrBgxu3WTNYoR/l+f/sWQK+ZvHxN5wqVANXVr3dfYPEwAvubZrYxtwTMOy
0KX8O0um5Lv/2QJwtxlAheNtAB92XU//JwuAlUWDzJLEvPdQj/ZY79uh8TumezQoHgs73ypy7BjI
bglnvTMDNjCIDmnuUBzpuzLrj8P4rRzcfWuDYsqtDVyih852XiJUkoULMspRD6gILkn3Q831t4FW
1LK8pTI6YES+4SU/aXnxrIBCS3vZdqX51Cv5UPWHPkY3D/bFQdIGn9koiisi0e0UhkS2dYigwOkk
5ZbD6XX2ONDHqnr+8+X0D46JvxlZ/i/MLv+V7iuHz5utmV1SuhC8JVfmvyoKXoby23/sOyqD37s/
1wT/yy/zt8vdFFzKLpu5q993+z9d7sw1BLe1wAIhzfuN8NfL3f6NUTy3gSF109MR//79cuclk0WR
fV1KEzPOv+V5sZ379VxxrK3Kuznn1xuneJEGVYzkSPhPfqkGWVUfRqO1ovLfy1N3Dt/Fut3j/FuW
YHmSK6RJ2243/Ixf+pXzUPyMXtN0hfQV3OzeXoNDfCCFyHefGLxs9NfytgTTGij4od/H52qtr9t+
xQHxhCJyK78Pa1BKu2XdnrqPYu0+IRM+5F8YaRq/x4dul+/tY7vCDLx1t/XGXI3HYVWu3JW56vfR
M8bZsA5Shrpf2eT0lb0Lg3avr513beNuGevNq/JRbYo1DaF1kwTutoLHHti8ofK9/R/sncdy5Fi2
Zb8IadBi2NAuqekkJzAyGITWGl//lmeWVUVG5ou0ft2DHvQkyioySDiEX5x7zt5r77RDGc6O5Ise
fNWdHpj7/H51qCvC6nHxK7c8r9nOdK7hmphDCYjEuQdlLvdX6Jeky0CDsMUKRWygAvB+Itf11ghh
DHrFbtqh+Q3Hswky9r48aJ/WEZYQ3gGRS9EQ4pDABLjN9IUddmkvh+Rj/aw+2lMZRG/mPkKiEfnq
Xjn3r6Mr7BipPedh4WYPjZ8H5OV5xl1+XG9kCLhLgEjAQfFAzp47XaobBjIobl7RhE79gRaHdthC
ip032qYOKok7wu6emQivgm1Bi4pc1hsmKqHsR6FVhfVJ9hTX8hZ/uyHUMNgOwIIfEHn4cVj4mTuE
g8d0fs9m0Yfq4JSBdIifGLS5eTAH4xPjJI+GmqPyyBR+/HQdr9M58reQMZcjv4q3dGEbb4KB8LQd
zMy1zgsCLUe/Hf3RRWYQGI7ozm78Wu74SA/aGwzhryoUO0/+HAXSBCDs7qdjvsej5Cne5CFg6w/9
U3crhMYLWhwvPQHauiNk+Hl8xuLjQCC7owvkogfyrJuByanNGspfAGbnqsxu645+fGQrHSzO4uh2
yv+m/vSuBBmfe9hPYfO8eJk37oBw7qMzblEHbrk/PFtOE65+7mL6CRgx+ZujOEri1AE/epZ2qxv7
ShB/EtfEDxELHaRO4qGXvMHpuFNP49FwB3dzR28MB7f20UdRCNmZE3m0F30InicdwepuuTU+hU9j
dtArym6FqsbYGy5u+x3uKy/xpD1iEtfYRffmuXTRBbrlTeINQe0yKK6c6o05DipIj4/I6Up7Kyj9
yesfNy6gECh78rS87ht5ca4QrK7giuHqsrP1rID3yrYXOT/TgaLJOSteExgP2Ae83384jO5Bzfpc
m1Cxk5PGDzEXeqqJAQrlg/TEIOfeCnhWffM2PdKNDHMXaYSHtM3NzpozeSKfVnD1c3KGARWAUXSb
gOGJ13vZq+kodnTO7qYn3df55JOtBbI9BDRD3dTP/eqEjdOtTtqOaS1XNr8RfTB57uhYrh40/MnN
4qND6uImbf7oqYfYh7dxUj3Zq29Mj9GGE/saC1LNb8oC7kVY5NAIXF1wSjr8L9v3K1jNMcP5FUQy
ZwoggMuYHNSDcMeW5snajdwCjEDOdH0qXPQfdHZeAbr4i1eFzbnwpEBjxTS9+kB0qis80tdvBFt7
aGL+TxtOfvTcsWAg4NoVTGs229rVD/1DcdeGP7yc/vW+/tHRKMnyz3bY6+vNYGNFZUThZPy8AVzI
fBbFBdvz5A+79rToe6G0abVLh4J1bfWSV+Cdh4ovr/TNoHX/lRyzE60/tN5esU86u7unT555mosC
tvpk3+QYLPS6Z/AYM2YL5SA7Jrs1LM+KP3Ar+oPsRQENrEDzC5ZTXiu0DHcGq/rokTwc8A3gNvNi
QHvGW8TlBwLDRabkj3vhoHv9IZaYC7nqOTtpr2RV8Si2IerE6qnhC6a5STDxvpjt2DfPs4N7xZl8
xHsuUzI32otniwah23+QDzlegBfuOp7Y5BYL/xepdNfnnCnIk/RaHiLOUfClT8j3q+jQ9H5mBPK1
3gs+GxcEKq7J2yJ21WDyyZRx43sIfC98M4LqSIAYsumc8Y0fvxsP81f9PL3IvM4Y/LPzHRiDdzZC
XWT6NKC3W+tIlFqdPRYB6IPA9KqgDYXXgj/lO9j+95EzOyRGemiciQ69jS8lHat97E48xqbq519W
mH5kOyskO8idy6sISHkcvsWss0czyN/TjneD6verLTxkE1M8u3/fWFpe5XfdYlseWspHvoDE9GRC
PkwX4jLovGD2UBOgsudtcoBk4NZH2bXu8qA+FTd1Do/LmfdkhrvpoUcedCpfjFDrbe3tahT5sNZn
KPy9o4XKUTvGofYiejN3PU8dAq+T242HagmTG8XPfM1fud/oIU56kOxm7n7FGxfcI9fVZDWd3Po8
JV577s+Ly0UPtwuiXz9yC1dymQkFiss2/Hb1NB9tt/QycdbDjnw9t7kVvWaHWetG9XJP3q/nzU33
/H439igawu7R4Bi8yXayt4WWP3vtW38yDuvkRsljjDpob91IPrOdELmiP4Sqm+7qIwrXlBekyxD5
wo/77Tned4fS0z7aIPWiXXOTh7gszlEAhPIw7tFuSzb6TAW2m73slp3wnalBd9sElErtHr1p428R
xh+X7xISN4cqZSff1QTp2O2FNmR8kz6Il+xteDJqh7G10+7QcQPuuRV2gyMeR90b7jYi2m3IlI4Y
orA48KB62aPiAyQsj73+Or8zfYtUe1VZcJwW+THYogqoIW/48kXe9eMdFOMC+R3TKMNXQsllJB6k
ITQDD6V1mHo5BUC+1yiQSME8bLvpQeLmtQE30qmoDuOwchOnPKMoCQFueNhVtHBzKRhvO2oq4Sb3
LIejedev+xayyl0ySjgUzTsOExR8nbmufhRIrsQFV/mX1zuzXJgTuqVHP9tp7+LrfQpQx6HvcRSK
uTqwKD5yz+Do8R30YbeizLMcJOVoRl9KjhQd1xNtFT44DoYw3pu35q3haAHFYyjzg8DRQuFSsja1
dzl1CkPG2JtZCyZ+V+UW/vjUXVKnO7RB6c1Pm+Wv+UH14r3AR6SRrZJ22Oy37ZuGJYj5JgnaNMrA
hjJQBE8qP8EA1O6LD/GzSncpZU3/DQOQRooV4e+n4mAer4+PyisiP5Uny4t4JrdDveNu+Tkvay3g
LjnXmijzpSA+mpx8HkyH7pA/ybvMN20gMnvSHvhImmM4gpf45o4IUwdfI++izK1PzYFv2DE9Jnzr
BM/wiPH1er84967q4ut0BWf2r3UXXJJdvM+D1Vf99kg56HH1HWkvORIvW9NXb/PdsgdIxstZu2Ms
6ADceKZKcrN7Msd5hIm52pgLctcWXneif1HtdkePDOjjkQxOYPO3SKRcpQosA/SFMyGZeGkpJw0n
eskf40fjlLzLL+oLaUXRCLzOlgsnBmGm24NHEifVnpMmfHh6g6f2GwNOyhGJqyrvBC97SLhQLGsX
TN/fVApDilRHuqfAc0RWMWqo74CAvw2Ui+S5rD6RWEF52g5S2Lq9Gx3FQ/LePUtoKCkIqMzvqLh3
3YW2Xyh66Ew+8kDgFlUH5kD8xu6s7fGj7LYz9lJ/8LDbfbQsL3xWh0t+lz1Qtbslr4qJlSENoKE6
lZfd8Gc4H6NbnFzH7HqTDj2Ht4Le3RxuYQAR3hPcdsdOxqcS87GrUomhPvhqj8u+dYk2pVQe3S1Q
KbcplH2q2WA4NCHDYn91gXX4ojs9D/cS/2p1yRmQdBsLhrF5dc8VNLzqKSIyN3XhuFI+B61fUZKe
U0fghAYvD7JnJUDlvOs8mqoOc6rA3Cne6oqHlVPnPcE3lmx4h3iocPlA7shmjJWFuqfYV2z+NGc4
iYeOqZ1dZ6WdKQGdk9RCNuZZ++19ZEb+bG1eV3sLwmIuyv30bt0NoX7MH0cfH4ynvkQ3cgi2cr8+
MKN+UI/K5pkMJ4/FWblLHiyeXlTSFISqrXm4FWSbdJL7LNB2zYkPERTUlNcq18TndihvKj6P6PZH
1a53fBq/8iSPvwn5h6eC8i/iVYKkPWSOLqWhYnm5cPd76XZWgsguzh23peNdvNysHhTUixkaO/S3
upfstuNwjO4of4PttbNsZZc9UZzaRM4etW/gX4JptFPTkYMkSE5RhgWC70/zvcvdMWcQ5mZvMb84
8vLKHr5Xb0prMwas7Ni6Uyd/W/dd/FAzfjW9qaZiiumXg0pzC68IKo9vh0+ZckCFfidfSjfbF/vC
kw8x9XV1sl7XPRj+GxSl8mF5Atg98SVtzpz4EebkY3qpXtowo87KwyjovfZQX+ZD5iR3zSkJmDgd
xzALLVc8S6/ppXEtysWaZ4v9DEUcqF2DYn0IxpvlND2tl/lDwz6UOdn/tcbt/4McFImezH+PQflf
FbToonj/sUt0/Yk/mkKCLv9myaqik/4ti3R2pX/PjZg1/KYiRbs2Rk312oz8T1tIMn/T6PpAKaEH
al3/27/bQvwnekUU+vxhAm9VzP+dLui1v/RDV+g6KAIzDFzbNA0VlMKVufLj3IhAU1FNSN5kWgRK
Q2r9GkzFhkjGku/Fkxa/x4ISyKj3SGKxW/VBwKQxk4YjDDnCVMFTSTI35jcrLUICl2zwxHmHtEJ2
CrO8mVLjDwzPnyg8P250aNL99HFpF9NQpoNHMiv08T9/XEGc2hZ2Mq8C/XMyX2N2BxKGLYIFtji3
f7iPf7Op+vtj0ZrTIdmohvpTg1iorWGJsY25abpraIV1Nay7hUh1iC/i7tfH4in4y3lZZHWJsqLQ
GDevt+mH8d0yQNqAlqy69Vp7QxY5ZfyQWzuAYbaQXaoVbY1R/sP5/XnHeL314G84LfqhPIQkOvz5
mCJJPWaSxZjDlk/iU2Aq2EP1tCS3vz61v15GDqJLBg8zHJ6/PGEJmXpthiUMsvTRal3cQray4iU8
luI/3rHr7f9Pj/N6StdjaUxbgWGIdPj/fErrRtetRQnjKk1jc7xcu83qNwu9F1C7o56elfxpIB4k
Vx/l+ViOh9LA/YySsO8+jO5iAiSu1aAfPob5EQyvSuZ3i1fc/OhR14uEI3WUCtutAtgjlUt3RUlP
QrYOlW9zl/c2+mjjfVF+aTq2ial0ANpmGmKbmIhQwxmR6Qv9l4EdYgCteZVPmcRzJfPVE/JRlQdh
eqKuMJ7gngdlcsC3Y7fDo4wqfOpidxW+Sd/nK/MVNCDO0mkUgwzAn9Z/ELjxD8/GdTL9lyupSbqh
cjFZI4yf5sntmM+G1kuqK2Xyw9BGIeNEv+Hph7rtA9oMlYgydnnHogFgdw7rDgfhqP7Dx/ipq/HH
DeUTSIzdTZk7+9MzKiRWg7SCpCatfhT13klLGo91gkwWQ9jU3JtJ/S1BPZLTUiLiBl9r/RL1Ft1c
9Uvte3hm5vI8QsJDSYZ0Lbkvl/VttsrbDeivkcW+aI77FLOh+j+7gj98dFb3H7/SED22oYd/7CZQ
aUwSUusIRSB8xd6PNRxEsnKKjXuJyTNJVAgc53AY3F9/9f66qlznb/+5etevyw+ritIKCN3JhnC7
hZJZb9FUv4uopFWRJkc67hpBcHtsQr8+6t994TVFIWIXKi437qdHp5gIs+96Bg0TqjebdlVhl+WF
UPnGXlN0QWV58+sD/vUdxmmipjBVU2Khsa6X4YfTXMVYbLW05TTz2FnWZ5HuuFBO+18f5W9P699H
YcLz56Mkswp+O8VLqyHsJjIn/VZHN6Vy1LN/OJ2/O5CuKJwRohI6eT+djr7qZEEUnE5mPpXSiB0S
vdpIz1P6gP3p//qsrlOfn1dM3qOiSCnCKPQqlfnx2g1WORfjVCNI677NGeLl9PnXB1DEawnxi0Po
P124di7LXsk5n1zHFgkwTF1HPJyJH9H3H0DWkLMXJA27XNQDWbL64LnRBNLfRvguC5g7kZdikq+z
CMqzjg5ygZRFbpA07pXeDLNsfZhxsQMtOxrMaEkEImHeHcnNNLNmN0qBOhaPxsASX9dvW4LzJ6dB
l38tlbjLIaKVhykbHbxc/hiXgRznwZVn2aNMbHo8EhgJmkQjxut7DZm/QQkmm868AW5914fa0RlA
aSWtZ0PcGcQoIvs8l5GEvTTy2rn3kiuyQ85RFPZ3srm6ErJ5FXlHqr7FagyYyPBFKw/FLDsOVelk
GSY8WDDkSPhiZvpNb3kKXVo4qqEwV/hUMJwU475eQUmUfOx2CfMy2W/luI84RFb0N4NCo0ZbXHCz
VlmGG7kUMd0MuSiDazBbIj7X4l4lQSJRvpNiYKf0OKzZDMWxwqLbumvPqSfcKEbN42CcFmW6Fzas
k+tbZICtGyOvqiHxbMuRgMVd1xW7VMyOJdjsDY59UhKOgPslaQ6NSDM5NgOeY2cpOwAQeIdn82az
jLDTyTTt9QD0r8d8fpdp072Mzwq8lg2LF8OSdxqV8qY1rRAasAuP+prn6AsGN9BgawrwZBwZfi3d
U7Whv5QfNXbI6WM+3RjJzVrTpQRGVDrFctOvD7h/MC6cLZPTowxhh2R8g4jJK51NOnHblcy2ngng
TMQDAGsxeZqM1wgjTX+u1YerB28F+6Vbn7mKgFcYjxXMvtFg5KU6xvLWlLiXsb6KebE3pQeotm6D
Hn1mG203qu5owk3BVrwtnCi9vR7X0COnb+edVhanRujI3wZlLy07sU1fFSF2tBlJv9V9X6M4lHXg
CvTERL4FI9tOIf8aav1+6ZNbbXpLcTi0lviIbhmOjFCloY7RssPyESm4dtJgPco9ZOENa55GR6WE
6pGuflXpIXoH30TPGrEFRajmK+CV21k8kHYGtXUJCy6AlWj7rMpeVf2DW3VMm+w2qXlYpc6Xkk9M
PfagMI4qS7svCi9X1+OsVPeT2QbrsnxkS7yfayam4uBkNRE1CUQHnDdF3tkxXQy5Ziipwssuu73c
dpCsidmth3BKkCMr8RBWpuirKuJquN594hnb+qib0a2GU3N72QZyMjHSadEFVZxTJwOX2NzXhUq4
IRYTpNBmu0B88nNSU4p0X4+fGcakX69x0nUJ+8sSx8uH7Z2GPFD9aRUVDUWPlhYM8NRW99UmHTsg
LnhzHet6bYUxbHkBAzJ7bM37Xx/6+jL9xZF/LpAmJROlNifpdG1UkN9MKbT7mBZEiW3p10f6u7es
/p9z/F1P88Nb1pDreNgKjlQXLVFoCZCaCVZ28j95If1wmJ9qFiBpKtAY0qri9j1aDpb5D++jv7tg
3A5dNTR4OhQNf37hCfGoqw1aW1czbhpk96S2RPu0/YfKS/+7l7hx1XQg1UQ3+nO1gEmhnokTVF0R
Op4ugCAD8F/wPZHU4W3UaOPSRjZ0muf94q7owPvFwH03Bys4IUtLPAIhPTB6oVHR8RsSSOnfIGKE
JmmBs+VB59qDDXRJhCNlYvOgmXpyS0uqlt2iYoQPwX7UXtepO07IJrOxh1yxkfgT22ZRsYVg/ERE
WbR6lvUYp3ciTLw5XQ6TATNrHvxF1fyOWpWUK6G59Oym4vyjyuQ9zrXRZOfTL+d4Hsk3O8fR4m6m
RTcAZUKi280k+jgA/qi+/r9y+b9XLvPk/qLtVHy8V3/m7/Lv/2g6ydJv9IZUzdQ0Q6K9JPJf/hDe
SdZvGD4o9BT0Qbqmsuv7lxAJYq+OPgrorqWrJlAjvv7/0t0p1m/8FVgyHmb+JPzo/6DjZCDto6kl
6rpCsAhCvp/L25U8l1nXothhDTnIavpdrIZjsZL1uJahnBtHUlNueas44AvtfGDKNebp96jtj1Oq
fwxqj6V2PWZ6fEdUWuVYS2Q6Rg1JLn2eFf0FGR54RUUjiHDZ3n64xLd/LKs/dp+QKV+Xn/+st3x6
SzRN2kFIrTkNGnt/Xj42WJxWB0fSgRP6CuLg2FgbX+QBPteKtZE93Yz2Zo7pEFcTKo0uXRkUY2MT
ou8AUfI9gJnE1kmCWTbhpqU1QF4y4QPz96ixwojATsisDQ7AKnKGWiOcVufdl/f5s9leiUnkgmBG
G5yO0Tf0G6ya1ZOV4bk2TKDfyiR+SwSdDLQWr/UqGedV1EnysT5UiWmjojKFaXK1teepTaHeDG+J
XlJqWdjCOmJi7O0BCIo9t8rV1m4OjlVA3Fl6QtNz6sQmqoI6nkxnaAEgkcoymkge2gQuPHlKn61E
bTrOi+w1GlHGpdk6ZZRlkFTqXSYS3bI2c3rUreZNrAkX7RjCxhVWOUNEN5EXCW5BnaQfrk2bWxth
XfVp2krkH00MnskYZEf4kPMKbOpYIWkpBDefOM1kGk1PiKnNi/pcrF1zX1f1aVO7+2VlbCwiz5Im
dJIGjK1YzkUbHx6bqwSv2aq1TB2L7mFWU4LaNOkIrTbdT3JEIWOyEovsHmoCLYpeolqurqUymP1+
gA+pI02D4cgfuyquJv5iBD2xtL6OLSaqC0cgUN3pATjZ24pGAMC/tt0PLc75jQRKmmBkhbVLZack
u7Lkb/eN3IUq0KpO7yt7uuaIdv0hipVTVInfc43aftTIlFHDoe8/RCBUnD/dKixAQ4qMrdEVMgIq
81lUx8+hXxC0xIpIkRXE+chYzhIezTrLaDZd2B5tqbCTSU+kLVEwOLXKiE2mbHqR3qdYvplcGB9E
W2DsmTS4CDVJRLpZvgj5gvVRvkNNiCWVWYau5qU9v0Mm/JQ6xZnT6FulzO+pZd3PMPoqw7qUJzIb
eLY68mdiAu37/hKP61M27dnUmKTNpJdVQV8I0dkQJqQWS8QzOYiEn2X7Fs1RAQWUj0Dcao9Qz5gZ
ftNSPNSREJixdCOX0r2ySPl1H8MoWbod4X1lc/ssN/hptg6sPTFA52WYjkPavEVKPzmKrn4BeT6l
8poypVcek+2iW+NoQ1ug7iSLGgngARDcu9YlxxWcjaDph0kq2BUNRSg3zPvIUsilwkUeMfXRVzIT
Sd40ifv7r6m6u5XAEBv/8NwIb7gq3vAE0ukj+vNKPbFT+ILYRvvnxWT/CSeikc7VIDD4XMUHgk47
W+9u5/iGPR8LXqkdYZl8E+Kl91aDRuTUnsxcpR8tys4EudhZsGV4BVzkSZlFLlZEIhTojLm6J/D1
UlzdX6ACnESe7pQSbJeSDi84LMEJ6ljHygW5oqQfRYOmrGohedEnbeJR6R1DHk/CNj+Z0BQh5jHr
1dcvPSEEfVSsXWLCROpAnDakxzlzQ/PFCtoKaUqVeAlaSnOVDnPb34kz+24AzV5MrgRIm5MpFzPZ
D3C1qhUVDdawq51BcZoFgH8dndRKBpdURnbc40DBC7ba43ozGdFFWBFfG21QaDm2kwHyVjKqX9Xq
z3X8tKq06UlyvEtK6LwNqwo52Lfd2AGJLT/6K9lvSnCcYaFIIyJN0vRUdcKlxcy25QofjzbVkmdI
QQxGG02i7ssBJmoyQ7koI+OQ6PTR1oRFSM+yUJOmS6MY7W4Vdv1mkk23YuXTIAlXnf5u5vELSYSK
nSbyU9tYyIQSoCkyN1Zg6z7qFRlqxIiM2/oO+/sclSSX1k04rxUkndjXB+sbV4cnXjlgD8Es15fU
eyWioETqCdhh2w+DLRQXNT8ImOthDSiIMBX90yQVfcOHGBQWI9upiAnKxvXhFlm+K/q2IdnwPlMy
gliU0ZHFdHAWgXeWMRpvBCc/TrRsvEWT7ogCJfK4uh8yCZkV4Apbjwm/qIU96VTfBrJ9NBjSGFWx
0pObWezppN7V20IzOBphcsb491utdsUpghSfw82SIxqSsyzjWzFuE737qvT2vcqIxBqIRXZ5R9rZ
Jl5w+D5a49TtIQd5pApuqPVWtJLEcyp1ibxChFGbFdqe7+W7URvqrknj1a6wunZJyq5WTSbIDgA4
SBm1nBRGvv17bO85RSK5mZ/gewiEYwdAx73JyjbUlgFJwZLWAH+u9HsUJ0OWbi6pUYdunAsHrxev
klYmnnF6wKjjr7Sfr/yBbD+QG6TTQQpz8uNFopbR+s254Td1TDVSTW/xdJOpQHHkDiNMAxkJHjcE
HBovFelyvQHHt5bNDyvGwz9nMAigt2C0mbwsK14BqV/xDXIPOBAjzVZ9Rm1zLNv2cQXVi+vJoOqW
7/IqvVGQ2EhFHxLX+V2w8BO3OZi5mR+rxHZ2Kg1eI0T/QYdvpbxnykzsUNQ8CdEOU9ZXsqQFsWfD
a1NDcsS0pYn1m9HHn40JgIkcGnXKPjYFjmvc8c3d6u515pF0ILK2tcbeHs2xaNyo4nqaDRxiyuSn
dV55XUxngGNj+EWsohoJ2ezM2mMd9YIlKl/KumB0v4OzqeBcz94TYsfIqOazSgvikcxM7ZRQP5YC
7ZRHteJIXeH3V0NmbQLPygs9bIdMJFABrNemGvcdNZ0nVoB61dl8lYbuliySwukUK/eaTXJNo9Q8
Mrkq9+pSHVvFqwdh8Lc2ZVWxhKBemaGbKzZmvXbwtIVNS6RJLD+RR/6gKMvoVyr01sia7tasvxsV
jXxh61gO2n0S5Z+T0n3OBKhEKY2RhOlpp5b3pMG8pKrxJJHkUA0zwTUlAEQxvVJXLpPMlgxjteE0
13+v5c4iiq0Xj4YFJxfmAUMWt15GIF44krH1jY+Gmn5hOfQhpmFktzZkvCWUgxcDJrU9JL/zb0ed
N5AWs5rnp2EWAUP1jpixwpZ1M7jglA7FNCt2pjf01xCV8ToWLPFJF6SvsioGBxggoH4yOeeBVs1Y
f5YkkNmDlpI+0yJ5M4gbl/v1s2nbMzg03vfrQ9tQu65GD+u4YwBWpjPNxY6wpDl96ltUsNq8OmNd
9JTBqA0RVPVEwGuMbWyiiWgbLk/AAt4pcGgm5aMnJg2MlhmloyWjHp1RpunLV4dx3a7MaTfHG9xO
YZ1sFUo83ZYWUWmHvnnprmBcQMpb1KkQKlDUkIdma1XDqKqXv1mgnrZ6hFdmbatdqM0D6LWXhXLI
IbNHoqIH5AInaaTlfUilJYNAJphuInSu3LaKk2rqobPo7moLwyUNBzd4Ak9rQRrVOciBxeI+VtZw
I3aIr1MFqaJp+olBi7Mn95AcbcHPc+ARC4nbixWdmNCUJ314zUSt95opv7AKv8Axu2hEvsLiaWBD
kzWcgipDVw9DDAVtsuyS4qXss69UVT6XMXFAdyDa2QgFrAUzJG5lJCBagHY6aufORNpUyarTmKwl
2rKLU+t0TcruYWBn1gMosbcM0a0oyh/g7kUHStWnCgsYxnlt0l4UQ6DOTDQZXGIFANWdunk0f0XN
erNGxmPHG9khaHEGBF+7OnWnpwt9IPQaWhwr75mI+lMTcxzhQW+yNpxN605cqKmoYjFiJa2nR9b3
XK0fWek8Qg0pDzW1tJUc+RZpb6Cu84MEjB7k8kC/QW5O2bKAalAuOnNcVApIm9TxoGRsNyaM8cUo
0q297iLzfMLHfSxpupzA6r/F8yIdpX66xJoFg0EChZ0im03q4rtQtberJnzNi3GJesjTtcTkUdoX
ZD2zvEOgsUhfGBvtMd4gmsgt3UkAGPTct3cZRILfSPn7gqACHsSHKgPuzeHBrwPI4tfsohWQr5px
2GsD4MBtmB7kSfomLeO7iN8kH4cHthPnbOgfBrUCs7t+I2H6c2ooThczHTywDre6nEvuYLZohEWL
qXKzyzCAWhrUfIW+qs5a2cvCVxG9qvlA57qUL5HW2XKb+Eu73KkRaRr9oRmwyiiFxJqiHyvpkfgC
B47vd6iZNMGvv0QaTT82jM8mAqkwHZQOASlhypquXiJFQZXHbDxTG4Ukq5GhayLfbvpbXRmLszUt
nLvKpLRLSCootoe+r0IJokpC3BpfQJX1B963o+mnqi7fLZlAw7YtXkAQH+YshTU/+5AYRo/jt+xl
q9d5Qz04q98yhbgbeUpvCPjapSkW/AQFXUXg5PXW5zykalZnoNOhmRsk2W7t9qQWyhUM8xGv2wkq
Vnj9MMXSXlCbnBtwZOnyKPZUqJ1SvczAY8CvMQRY0dD3ZvtU5SbFrV5ekS7aZ4xjQxuvfTpFujGz
7tNKoCB1kvGc8tUjC/s01sb7nAg9zWjJo9fiiEtchSQRmfui/qpjUwi7Xq53I0TGVn1W1ytbUK/2
tPJepCT3upKrWSaLP/cwHkpK3mJGaVt/rxD5uxneCVbLXdTiuTEJ0ICUrQRiP9MFMMzDMoyfU8TK
muXwrJL2ltQNRJ/FZWmyb8s86YgSKlfjOfA7S4uoJzIfPFwCRLU76cSyWzFomdG8TyQFXW7ksdKs
NuZiA8w2PCY1WjkxjdrZaJ8T5Y4+B+Mi1BzOzEsFihI1TRsrrjJHM0FuHxP/SpsWO5OZWAxW40eC
9jpK22YPZodNo1x4QMnM9cpSx4E5ylRyyOHVJLuRBgNFnlkgwm/Fpzzd7jS154utAa6Wt4i9AXOd
MQr4y4rU3ImKE8SSo5blq17zXjXTpzTN3yzhoe2ZHspF8aA1YhNSePcnrWo1fxiz5QYlCXg6wu6u
gZmXjt3XIdWvW8lmSo9Li90n5stjlNn0CsUWhzTtk8Oa8RKsdWrlDUeLFaxd8WAmzUuttnAxe5zv
5quQstMzJuKRRKBXSjFnuK5JJo9e2qF8tXDvs8VqE/hUWDBIjU3iNCfkrX4vUrB0G5ScSbSOzO4Q
NC5XkZOYfdfL6Y4t+W28bG67sWEkKf6lSgzZJpHPJjlmV0flk9ZhqSO9wU4s5kiDNFXcGPFhgh9I
gVScpwHARj/SbxKq7ImNEOyjBEayGF/SjosJwl7zeqJoLJhmBJfwzQWqxZc6yMTqqcUwkBIPxWs5
JZEd/GajpDjW9eaULoBQN1TwQP/7BO64OsLRtp5FwQjHVDtlpmpb5cVsRneI0gMJh8epzT63DejV
VizfTeC/u0yow3HW35Q42o9CxWRotjJ/TW6KWq2OpaSGqdlmx3SuUthWGfp3DYOuKs//xd557Uiu
ZFn2V+YH2DBq2qs7XYb00BkvhpDUyqj59b2YVTPoaqAG6Pd+Kdy6mTfCncLs2Dl773VIgxi9KB0a
Ppox3CBto+NeYcUriDqjI/neOeNLrCIyZgvrB3RnSyfolGvm+tInwFTqb5298rdfkmx+q5cJhevy
DhuGggLXOxnxxyWlBJpqYrESx8E1PBxzq8EaSYrZpoJsDiojqncCYGoekTjtd7IldrrbiPnKcXtI
oxWls46dW1MZPwTyLwdb6FNh8VGVsQqDJsawtVuztRotdaDx3LgD976Yyf6q3FdTMktvRHsnq+KN
hnuZlklIDhDheGtInvwKutV/aCbRHpwYkQ61TR0TPU4k+q2X4DZNXXL3lw2bZA+hoEPeT/mnohoF
hfZvAAJvbD1yAzqOwi5fVud8tp7UqrkHY0IsMQ3XhKhZwfEnWlJvWx/KOqC8Ft2dGts7UFOXdlAN
pE/8Ibn9GYHcpOFEBpt3MWN0PBm01VDXlUNsUPza0Y+TI8+pZ6Zw1DmtbBffe8hm+ruNk23FqKqr
1jTUVihGKXH0VswBFbdpoc0Hx10wON/wDr8tFfeJYoQsYb5CCk2sSZKwqZNL6SWXlnZqw1VxBuNO
Z919mvfWhkh/+reFzUM72S95xOleD5Q4kaque5/ILJAcmTe+DDHh0oDihrS7y/rprV2ij85iKcnl
k+evYTbjS5NMb+RwHBN+Y5gX6Y+wnH3tWM8jiZHETf7IIW1J4QxLOoJUilG06afscWr0DYE9RzD1
R0a6MLMX1O8jKViV+6AlKnnfee3TO+bPRBXBROgC3B2mGL88Atekn1ykHQorpftHj4vkdetaolqs
nOBYtwXmxAQOd42SpGHEe/r7uw1/QvvcaIbjPo0XmyS3XYUDBTTDDuEqQUeENQyV/8w4971f9qTQ
HZ1ePNGKrTaEuSJm7ksCqtmTXAbdg91sI63PsTh2NlAJyVehDmNQX/rLI0kZYa3nJxcEMMGvL45J
xshSd0/p+Efo19lYnoiG+wGC7NJAxYKBUK4MpuQa5ew+k4wFStvgMaa/kXklmVY0ZsgOuqphw5Qx
OVOODMgswZeTlhbvgwK2BDl2M/qZE+Z+jwWIp3UCth2mjEOISZ0YP68wOQcVwcS1cn/T0gUQ0ViA
XZjFl8Z9Y7i8Nlo8U6MQYFrgRRSgGUg/+jvnDhOHVzludB7WWf+lNan/lqW2ngstCljy1lP8eVor
Ti102EdvfRsnl3ZeTdhzz1it/xwD77FeuN+Mt1PO0JrEuzXMMSewli4ePeYuYowswRRCGNrIdsz3
BI7cudU47uRCQz9LpldBoEc4TrTaZjgleVNjKfGXvSaBbleq4F4bXkCAi3e7ZlJb5/U1s8QLGtpT
6+CYKxgJ+jRLIHJw/jIwYdAyEQ7etcS/ITzwGgzMW+ABrl2NSzYpLhcvdVYx+3hog74NLSe29kt0
KqD73Aax89wTh0iLvvqhIX5Wgru3dlzUYTDncF0hiqq/Z6bhrvAA3dqndcUQkiyZITNQNPKr/Xi4
QShLQZmkl0IHwaapbYJSF//R6m6Vx9sVIKY3aCLw/kYxkQ3LQ2vOJzbnK7spyu3krIsZCY6FHTlb
wyQi3rARalKTGvknKC06SWRxmyNLsZ+iU5HDjcqfh57lHSYgazUQ8Xghlja4AX5wYXSz6TWDC5Lh
NlkresBEM4qV2wWeubcArIsXqlTL5u50M4BA+lwGEjjlTm8DMaWbyjduqrzaD9bwNvuk9o3VXUd/
Y4xbwFe1bBAoUDxDl9guhefj6fbK5IcAwOtYtPuewp+XitR3PfKoTFN8tfDWVNI+mdYMmiy6Skj8
LR14WMjV6eQeJOzUcy3zY0xkW64VJpAxo8dfuu8E668/uE949HCu92+inGhhj8fG4G/M6S1siQ5e
FEaX2HhKzfhSkiNrIgkZ5fji1SUmPjEIthiOeAlUGI80VA/yX+kRYsj5HvKEwy+MyuYRIFu5OJ/j
NJIdWYY1qWJEJHySTfRp5uJ9SOpgg7AjKu+KMX3zhz+e4d5PQ3t0hP/OTCva1ilbFXg9CCp+fInz
UDsSOEi2kQEVkOpb1LD80vVJiljexi7/UZoFvOQIXwblS88bwZ7CggTgjFueA1nOsJ1Z45vyox/h
j8eWgh/0R3xp6/awxurnxvhiQ+VjiHIy0bkgQiuUQRfRYPlT6fLeteKfn26uTiLGJxzsIoqxfe2T
JmDMTLSQzdgbEo0ydxVm8EcIc/7QRf0l7qsihpZn1ysCbzcEE2dvF/NYdDQjLz4kKfc5Kb1z5TJi
Kdl603Ul5ZRJDqZpPzuKdmSaIpkT797IOX9yiy/IbjdDyQ31KVemjHFZ/lypnbaayxyse21KFeDN
Oed3Nz5UqfhS+B5Fyk+HKXEe0srY+Pny5uEtGknbJSxpxHLulB1z2HsCJElJo/kp45+CtMxt7Fqk
KZLCFKwP5eALdzPN0WNgWTe55P8Qd5bgj72RlYsGZv6Rankvei7esCBN8sz5XCY2exy/p3EfFg/m
VofFzmkNDxHBTxfNe9OzGeTYJ1s1Lx2PIw7HJftk34Japm/XOzOMcBfb5q5Mpwe2R9f+4ycDJFd9
bQJBKSq9zWS/q3veIWM8MpPdDTy/lccUppy/spnEBjP5MevliRTJF7gVKyT9Uyketaj1HrppBORY
ep+6c94GGh48tI9pEt+0SgNq/dOR5k7MxoMmbtfT0XFksTTc8egr7laXEBMBCHQ0k69ucG7cnn6+
70U3iWcTgJjS7uCgdF/CTBaqH+EIRBNvRrnvRXP2ai6qT1z5VrC9bod63xC7u8ns4Cm382thrtfc
GiAYlEQushA4Vorjrg0usdt+ZuCp6a8CgDOnFy3QAzndruCJdoiSzhhHiwHE37iQZcGlgSh9HTQ8
OM0yvAju0QZqyX06RA95zGwJOMGTHoADGuKpTNTajhBPfkWyQWm+A3zcD4aF8xWL+MyHmnyu3boK
pVnyhy48tjassGYc5JuYKMvc5UVN5uVpMgPwuslPQoCk1O4Dw0RUg+nFY61kvs1HlUgYU/0MD/hh
8fHrx3mFcmV8kUy5Io6IgxXtS4N+gGCksC4Cc26dpPtUuW4oFcTtARdsWs/bThTNltT/MCi6O12O
b+tCkboUfak9P0E3eQLCbrbxpWEjrLv+N+Ent2opdn3qPKzfDEL4+zK5n21uHXSX7b2iveObcFzh
nZPucJxsVqj1x7sM08M5Wt61a11PLiP2YrFcEkGbPbiwxThSGDy4DA4ASxm0/d0pubgtEfHm8uS7
xnkO6P9E4wvNrnBuPttuQgk5OA925H52mtBX2+RAJ5YbNQwv1kz7OGlcCfe1D9fStGl4aOvuQPv9
3Z6ml/UK9y1XlPECG9U24wCeTbzx1NtM5ePoSqlKhWjns6WqTk1U3AxRsITCrbo9DBG5QybVJhSd
QyHfYkLHb/PpPHZ9FpagjkJBfH43W/2+ZV5P7DHAHTNl13BJXyVEs4UupJo7v/yH2u5/pUD/XgqE
SO3/IwUqvyut/8WAxt//hxTI/A/Y1rwkUjh/k49MXAj/lAJhPrOElDSdVj0QIUT/ogVyAx95i0/U
loc56P9pgZAJObaLZcg0Tf79Cvb+H4C4zb8eqv8qpxFYSwCGQHpcrW6W899CiSxZGp2js5QcwWvW
u+qmVAsDMwdwcBX7NH/bAdNNUlbbRSC1aHVenVyIesaQXEi9Pwx+3h1TEliZAp5RRFW362Qs1QG6
3pp2iMyN3ew48HSI7Dea+kqM0H/QKfvMhTZFzVDTLpies0AQJ6MdDMTucpOk07iltRvskXoyTZ6G
r0Lod2K1P+UCI8p9GYz5ouoclAHD9F0umU5AE9BohyvhZEcKcTUCy8hLtOiVO4mLIepvbSbvhmMd
yH/dz40kc0F/NdV4PaYHKEkX4cX2voqdy9B3uD0bfWUGxerur3jnAHZ7JrmmY/qzct+aiql3hbzQ
rSmTh9zwblDY74gog7NhjGIrgT5sLavqDlz2MfTAZ6FZ9ncqmA4z+MmMIOmDYwzFcQpmqBLfohpS
pFccVSq2PTmy9JiecYXQ70BhnNfAsSLK031hzrRWXdDc4ntSUbldnAh/SYQSPS2AhYB+oXq80qZz
ZQr7qP2JsxmHxR09hF2n2jPXBBv8qCMiKeyXJHjSrUtOOpcLXiMxQTOZr4moHuRS3ZvPZqJ/VWa8
liO2uybtGcvNBMW2ifvbK2ItU+ovTWDrNu2nZNtY+PAzKjpZAX5IF2zJgJY2dVEv52UIyqu/79n/
rkT/fiVaDaT/finaVC2ixP9DahqBqnr5iaohKf9lZVr/+38uTcgKLbBIAZAbwaspWWX+uTS5/+Hb
wnakS5HPKrTKqf+vTNH9D8t36UDh/yQSDcXif12asMzgZeHnkea3pqz9D5Ymy3T+VfCM1M93USci
UbSk8Mgb/G9KZN+a8wk1Zcr43DAuovhVSV9f6CI8myPdfFU2bwxDl33jwaSs85wc8nF8GLS2b4Ry
90nEYLxoW3nV0+DZ9JVFJiBO8ZjzXbj04qtDRR+ms62v5extWKeXY8MEh44PLbd8lRVK0vyB1CY/
C6bJeKaUG1F6bBIG0GdUJHcw5MACBNWL72VfWhZMVInPGSr65rP7SFPzs6lJOk/mzD5l+X3SZsMj
JARzr+Ka3NeSg00UDy/O2gt2K0bwuijJQxzr+4kF5moBgbAa6NR1nZr0IHTHGUAMjx7qqD1ksXQ3
QWKqgqA/NbPnn/WsJaPF/uQmcl/SvLuaTHO+K2TyM2XJfAhoFl1rM6ITYtIOB0KDVYUmNaPkUp2c
gnnQFH+wov1UWfS61OPwGhf07CjnnCT7pQy9yZa8CAPHoau5ZBzKoubcJs0HeYsWKjt0kVV6FEbP
yBEawCYrdEG74Z649m02ReK5ECfXiLpTXpUpnpJ4K4KKDIx10s209hAMCZosC+l8sWQzfhkEbZoq
q7Ryb5e2yTPKWcA7gXwqZJvxzZE+e+bFqwDyFUKe0jlojr65MPADw2EMEpxFlX1XiSIIx8+o3PHC
BeM87vx8UHscN23c0CgDnRsaFjpFcIIqRMZygasWb9kYOW0y+SZqBn0JIBRMrXFA6iwOxk0RtO3Z
isYry/Z+aHyqTdF+qRHceQn6mKF3T65Dk2DJQeITesWc7bmNJDotrbPLvWmgOYjXyK8bKNvmg9kM
47VZ651vzySNDTDfMII8gU6DixLVUICWEpKAE5MhMlQEYQL/AZd9bCcSLB0UEWT/4vFhp8dQAvCj
ZqqG2gP6aYVCBmNJnh7tCeSEUSfzMUrc9hRLoioAA2yreoL2OvjmATAfEhIpSqaGzXJH+x6+Yvdb
TjViHsNZ1uxfFFD9hD8rqMtrBO3lddV5UJAGBj5mD1kRgxVB+LI/e57B+UPg3PbJBvar8oNmUAx7
Xs1XsTKqsO3re8eOx9t9p8CnejEbGHBkgv76nuCMpkDEqQsSQeqmvQoK0oTkdKgbm5CqZB9UUf8B
dDgEyW798YCj7lD2ykXN2xJu2YEOZBQ2NtMOxI13BUJZbJHZqbbR4U/N+JR3o7HvRus1rgNx0uCI
Vm6StxnXI4M9uc9B0Ygwb6fgMMYi2CxSZqfAXF5lNH84w8rxzhYmDoP3TsQTq02LdtY/zU32Y6dB
hwMk984M1/CkNJ+u0tHVNN6XnVju+wqBg0vim4tdza97f5OiT4HekF6ID04/zLE8L4Y3gZ9p6hPV
4EvPYb1G3Pji9D6KErtFn5m7zGja6H6OJrFTOPnIY74uVgNCV/jGBZvBH20PJ5gvy7dbLA9UUsWn
WeY/HqZle0iaB0beJFR45YsbQ5wxIiApMXHzTl5iLRYWp5uyeA/s5MvJOaQsj3XshdHc1zcu6OnS
G4Cx6JaBdASTYxnK1erDzGHpEddOlG2s3eVmXvxrmWaQ+JTt46HubEDb9OGSqTsjwtlNE8FYnoqi
XWO3F2iF2S7R5k9r2y+9W8z7ZGUne6SyLu5YnfI3Wxucz5U50VAHprj0QNj736kfGekIg0dZrmtC
GiD6hW0aqm5BCLQ21EJ+2s6LMXNXS/aSrSysmru8HQPIsFByRJXfVIXsjnMw3MCUThg+RxwgdfUc
N8lFR3S9pErvgrI/9t38O6v50XeTUKiFpKF8ONLCRzAcfDsTI49IdW/WyPDK9B5TSWLOWjrSP1Ka
VCevX25mMqZxS/N06OTBUw9NPTqoWiEYNCWaHl25wdaN9ZOwJ3szTIF5nUdoeDuRkBI0QpY1AUd1
JMwlbXVmb8N5Uoe9lvQSXRFyHFSJRTbcbDDbbchYs6neAz/+o2bZgjecbZKcvGXm0fPX1CrT/GB2
yqmxYWlXYm+zZhxKYbbboCDaDX7mtujto+ySB+TxdEoAt7IMZvsTL2i9z5fkDL7V5HLR4XLAqGkr
DY2Ix7ehkclibL5CckQEp4kzgvT30c7BR2J7V7TX0OY3HUkxdvHV6iZhs4vcjcBAte8lLXlRx8g1
KlQ9CxLQqCdjc8xMHeoxJUec8fqw2uLBayCiHT/jcVKbaTLrVYZyX1NYXDmFcw/CGcJ94CLVSBY4
0ctPjPp1Etm3jQyIfHDETAvF91AgCC/c6bU2COxqlsfUNZY1S+O36eR3NSWfVm71YSCjU10igkfZ
8uEvzY0bqCpMpjxBb6NuSfQYNp6BMFvW+tVw/NMk3O6c/wkS59vrciQR3k1ScYlgiKG7ydo/acUM
Bc8U47fpb1+hvgyigXKX8oAPDejV2dGnSeO3dD0i3ouYKKfaIx7KleWJ9HkUzVV7NryOCmk4q5bH
KzWXw1gkuzw4Iq8pzhYOy9mbvyxXv/VyIf7A72cAtMYPGST3arKvUxgZjy1n1dCyzhX5yCeTtzU0
RddeA1vWKZp2SBdbpYznhbnLVrryJcFhpVu9ahD6dFflKYq5sgN2mpT7YWnpQYlVuhAtcSgqdZ2m
Njbnmc9UNcggdPPClbjrZU7oO+ISgtmtjWnndE8C8pcCWNVWgQpMzhWyKtf+mST4cE6jGCnL+TiJ
8cMU0OAk5mbddb95w8xTm+6jppEH5KHemTbqddwkG3NGW6LKe1vUHFNXn6kXvwRo8vEtigXwZBk6
ukfMBcovNhFk9AoQt8kzvVEdnfCFFlU4DfWwmbrsWcXMfYw6bg+Bj3yt1b9dTZOwRXt9oMbathUN
05Z0X68lXkxbW99Oahhu83wwXLGBrylDJ18Z1gGLUle43gnrxiEZmr127VfYK92ZTvDVoKv0bAcI
CIgsOFFWHdp8XLnQaKBFW72L0toBBiI5z9Q/MaCyvQe4zY7IKZyhGmrmGueClnA92dUVtukaFREm
NlV27/n6t+XSf8mZZhGwMmcp/igKssli8KtEs/V0CtZ14gxnluW2KDP2cY2MWRHAzQzeF1BUh0/X
oTEcxxak+ebdXgLSnsgvUuN3RnAG0bICCUNZAmKdnjSvnVsbn43rPrTgYBgZek9BPBELZ5oLfW2Q
JEJ031CKvtNVaF2ZLIC6bZ6dBofqvKwyYoL4iCzt0Ha7Cb10woSD6dW100cFvbIcjq3f0iC2frNA
BAcUGmYMWEXa6hJ4IlzqXISOULee5gA7UNJMvuTbRjcx6kKpg/TsDfkJTXeydSyXPintY2gMV4Ob
3qc2+gFaeYEX34xL76GwLhAN+0RJLROC1/S378KoxYmCz7tavOaImOM6NxnOV6amH1K497qWdzYF
N5L2+VBW0QeWp37vGKSjZd69IY29B49zYhVNVE80srbibZOa79jwnYSppN8R3RdHl0jmBOEQ0uh0
dDGTsLblV/4XTLt8jl121wgDWKd3yyiDCDmTYQ2pEfDx7O/ApkMuF/m5xCStDu450oXN/IPoMC+L
X7J2uRgNOi3Xj7dBYiQoO66E1RGx58sEGUh3xyShqthbSg5WA6psD5F4IeZxP6fLc11YNxl4NsBL
YlOXB7vCNRKNEUPZihdqnfcF6iPi48VjS3Knt3OWgU5Bwh8SCH8Ykidkm/5+lOqUSrxdU60ulVze
B8WxqSk/MNl8Tk2CAlcf3MLVG2ohxh1tzM0sxDur5GWuoJQCyPQ5LlAbKQ9aTBe8935LZqV6L1N7
uso7q9gMg8vupOWnO9tpyMJN/a5CFJ8MXBpZbQcEbAwLCZ9NiOfEq7YhzQRLqJ3+dvjvgaLhGSWj
2QFzoWtWAg5mD4J9fgcG4+z7OUdLIU4GyOrQtVKGzggqtCAtaa28J3P+yJmOhmWxPDrDqq00hrCo
29DsLdLadBoDjog3teYnj3mHPW1mA41sjBCVt9dN/wzFgsqrbI+FydibmYy3U0967m7rpAXs5oFz
T9O7aGIXTf3ggdneobAxiiX1LbjkLTtFWI3Fo82+GSB12wnNY8A6cTvOC1+pKhmGB8Tv0Ay4VQqh
h4hRhfY2S5s9pPmBAepLlrX3DPc+7SlGeTj4TxVS0qvIks96RkLTRaCbGlUZu9rgi4MGSoQsDpCP
vY0z9dMeY06VNreGgxPFHAPkTyyHt7PPKDUYXxHdLo8V6p4l0/Jmnm5nJ2KiNhHumaPUHzHb0b+M
cNPb7oG4lXFjtyMRF1BpD0NRxsdR22rr+3qAxhcRowXQlLQBh+GQLM/FgnA9u9GLMR00TpotdNgY
7NNavGoiv3PkON6iL/Th8QtV+rjgEo5r06VpyHveBeZVV2LoshlXbazZ/WWSF/fdbYeLZT/aiJ3Z
Zhi85t2eYLENnwxri7oJSpN866q7gcC3Qsv60yyS4lgzXMJLztERgXOsnx3ML3zvgFFmBPZSTMa1
srAuW4igcBMY2y71qb4b/eD21KOkeNPNPSo7+qP8wWaA7x+npeu2JsEJcclgqkOvmhpsraUmlcdl
OmFOdDmFOX2bSfw6BpxO+pS9tvQ9m1M1zkRouJ+2ZgPqqY+3o+O8WytPK6Ztwxm6vEew11L5xdYu
kPUbNF6MKhy38v6U1vj+gsBDx0Tpv9dkwZJT8GonrB8ubOJ1yZeZPuYiYwAZEzhvlr8qQknCzdu7
w0ypVuyKLIF0Hg/YpIz5t8oLEFaxwJ+AWB03wtYG/LsNrPTdT+11n6s/zBI+/FTNR4yVJ+FGiDeK
lql55J7MJpGbes0KMBZzZ2EVuomLDlT5Zl6ZVXHlv5eOr7eV04L2JmBkM1gcSipguOR+VMnOD+Cm
CdF+Q5gnbxVllRg5CvGpccVlNdqqav0nB/tKUM5XPecVtlgCCzHTLzkoUWaUm9yXjwMLlwUVvO5F
cFKLvvHZe1A8qF+h7YtZcHpupuqN8+ERvKmNHVWCwcsjZNf5E01cjgrTqglUzRsSFHjlBQ2iDkIa
AkN1C9HwG4PTYRlGB2cPqmQvaa+5CijxSSFMY/anKWGf9Z8wMzi4/3ycS4ylW85WFf9N2czovpPs
CzRwfOBQTIUMZJu4lnMwGK95QacDjd6Nb7LItjKHrYaKoUBGn6fFxoO2g3TOfu31ZcgYRLLSxWFb
Eh1Dz2fbzxhdWL7f+My0sxNrpBCYo03XqetA+dVpmT2EPUN65NnfV8a8ysqY4C7T5wRU56Ze69Oy
IbU11sehJDwjERjKpgwjvw+gORhJDouzYNd0VnQ3DF+eRx+iHHjeomXY+zOU9a5cC7v43VfQ7dpg
nMK49uDqNDkSwF/CsOp9TPG0sUV8SIXxFOV+fcSYl1nLaTGIrB9zUNF21+581z13JPntWhOpbNFc
ai3ElXJ92lpBsbUiwkAVA7ltrzJyc5g0Lrb5XvErtzjsNmxr3EZzNPdSjXpf16h5Ii/AmFB17lqx
1+E1BL5oOwCbIEeVHGmTKU3KjnrwFqJxgtzuyBhYyeAoj6qp/A2WLzFAsQU9nz1Ectg57ldjNOOh
SzkEeKJgT8ywqPnpsssG9RTYcCiIV4LpTkaXzJa9V3vJKUUxb00e6nucOZuuqdXW9vdKK2pjrsOm
UXinWzST6ppGkqTVQgbhSKN0wyciPpviMVpjESaZIIXIP0AqEXZdw5KA/rpZLfRhH+PRqXL5MZs8
S1b+Ys7MEIJloRPDp0xN+coRjOK7OHV5jpKqB1No0KqyYtJYRNbWyDRzkuaGrY9+bCMG48WEl4UP
1TngPysx+l6PMv5uTG+4Lfufflx5E176aHdqjcey9jGv+i4ZxzjMK25Hx3I5JBEOs7s8y/IwZ55L
FvvouuVejjGS7ngkd01vmo4zhJ0Ez33LN9bMcDexk7+JkW9cFvVHq62diVUtGFr30Mizi0IaBaU/
bIvVFO2WUH0HrXZ9/rDIAMJhjX3UkArqZ5wQs8Neai33QaO7PUTdP0nkfyeK7WTBIo7QcC3HaFmO
oKT8gSByQfIQnV9OT2MLlpcqa55Ra6rOg7qNiXyDpnxbcIOwXSm6JeOvxx4iOUR5UXG0U7jQPk1F
Z8Bf6Adry5BfFsVdffQLUn94QsLAnlraS4q8YTZeNmAiWXX0BAXlLeDpCVsSirrGfuW55YIU/rKt
FwZfzkTzbTbPpYqAqsr2raeo8+kubSNZhBkV3VTyMFbYWFNh/REI2FjbUPL6VHM2qvDCDvUSvTqc
7Kz4gRMoURo958zWDv3SKbY2dfWmlPmdkpzfUyZ5EM0wbXWYlxMKoGBuITR4LoqkMk7ZM/sPMOgc
H4hEs3pOe0sz7EztvlVR+Voq/Fk1BWWQxjBNI/uPZVB8UE4722GY/+jGIMWouUPrCpSgx3QW3HLE
wRi4PqeyI8WLKT7Kccqwuj23lfy1DY7j4Lv7nV/0p9FJespn8m0BceJltaMwHfPrvo7UbrRccsCg
mBiAHd054rgfNBmKQfcryZ4ETtGtKSkYJkRANekNxI4bsMOpQ6JoPP/9n9Rbw215/UOsGMh+k598
7cA0VvatdKvQb70aNT84HSjhJro/kU/b0xljh4hEHhiL9XGSu37A71jUNl4iP1KbZjXixaRuTRLz
VAdUw8nYkJvxSiY+8Vis9WFRWm/+bD923apPNbDJ5bx/VS/lJg5ecfTkh9EjvoB8IqoH/8qt7K8M
RvjWVmBYe4BmDfv5RmbdU+KPj2qm4VM4RRoOQJscCNF4FYGnBGSvB/oX/uo93Ui+w0BtW3WEZVXU
EihXvyaNGJuojTBKsfKmAQgYPCpb1btgMtw7whSaEH0yNr1W3sdD+pgYpDdw2scOk93bWXRBM3hg
roSMrEL55Ekexq1dKGJckE+GskPUTGylKtNqK4aWKAfL3KyJYMwyMEdiKovIddx0gzoHpYFLukma
zRAYJFD3jFedZdtpxuswk/0i9AaBqbb2j50nL9ZKWOYB5/0xjRcpecsXVrPF52bVJc4zUyTXc6Sv
6wWcvb+qUAtsqrnfvizosCKj/sZJponEohJpmVvVAWRR1OyPXhk/LrV5bqPsMfW5bqNrDFsH7sjg
/PRVf5AZbzY2cn5iMbBez7d/FZ6OHr7JNNl1LTXpbGncoa/GJBCuOd2H5xVXi1W9mi0+UJo9H2NG
BLaBt2YIqFyJf556uk7a+oEXuLFqw9umnHXggCeXPkvhZcvkEGCmirKOgXyy7AGqI2Aeyz9pzbf1
Y/G7tg7IrBOb9BK5tDadv5rSgPOocg+1lh+igCI/dNkDeQ5h42Z/WmqnEqPExrULIsOpkBmj+DvH
Zskpu+B7wn55D7aYWB2VfqkFvz1HNlb06aeqQGIYdfehcgZ8DlddRVgjsFHsvZaL1k4ZAkYb9wDZ
oK56EFQxOLR5Ujs6IyDH+82QDL9FsK4FMeAN6bnXXsykpyavnbY/YesefxbNydNoxucMy19TQF3t
a7Y9myiKGdErVvc/s5Tp1m+CVYsUYZS9y2VP9xhYNGDtnggxUn7rPPgM8uXoeLQpa/YNVNDY/IyE
9vaMltZFg69aF+NExCRIZFm1n5crQ3CjqZUfvFzdU4wTGy9zKOfvtpnDuvazK2+0Us7iFs8pIvsQ
1d+VWWOOX+xvwUSZLqAy0GWo8xiY3d41PACRCcomx78Q2jLgSW3NrV7cgzdgf49VMYfBUj0aIv2I
4uguQK4adjP7pJm22Ub76PLIxHfK56rnBrdu8VvY/ENc86dWyjFc5IQhczP6mps2E3hKhsMPzg5e
ipENVaTGjd+lH513z60FIdtB7zUIMqSrGx/pZL4yCr//x/tjF3HI2aPxI2YGTfmdFwiWEXeDXfLt
52lijxrURK6EuU/JDt1MLWVRm11S+auj5CebMVMqnHZ2k3zOBC0h63jso/xPVZCDQr3lbQAynqgt
+rUhgRY82pBConjTJmT91D1dzFWWJa2MaD0kGx9VGt2R86e3SZKzQBn5rUzRybNz9ZRX1m3ieXdY
VsMs5dLOeYxhnd6jjS2EUD9+IGPtP6I23mbTAeWFH4zDOrVdHkGOnyvEHiLYLgZW/ryCaIf3xq7X
5zpoeCRi42YMmmuxyD+JZLWemTVsEp2cJ9++HXP3MOTw3zFoEBLYARoaDDYfSQ5cyeYv6/nqP9k7
k+XIke2IfhGeYR4W2mQmck6SyZncwEhWEWNgCiAAxNfrZGswrWSmvXZSV1c/DglEXL/uxzsi1GSU
n3RnNNj+Wa5RtomL1/ycGllwJXbmjXv7NFjdfGBZsOHh+egm1lh9qNbNbYCboHY0mu8tMwqShZZ4
FB55YvJvwTZ4TrLhNEiepGYYQijy5pc5E9MygwSEZcXPeeJthTLzlMmScNDNb9JxGNUW2SWTkEjF
P+EzXGnnm6GZYb6EYeAvGXcoH+WK/yP3vR87idjuSt7w1sIPpyYGW03PilDjP48rW2tqoG8wsECK
p4gVqp8lq8b3rkOGEbQMymzrSLlnQW9stVkbDGlThQK18nSEGUqyApsm409T8bzMboOluTfWycJD
H0m6Di3ct14U0MkSedb2FshOsqY8RB8evbnr3MneKGqOG6azdT8pSlmj6tqO4W4ZH5qat3yapC8U
xl/dzP9jlslTPnQPFKOaTEGsNxq++FwaOq4zbD8N378bMCKXBghNhzBvkxOAbXJjrVPjq5DtNrgB
yaQaDsGSYC12SYCnofvqmyTaPHLFcWS2RKIlUfouUT/j7K9N9g7bOlzeZnz3Rg5HkR0apyTTVEFt
14RhbIhObjBt7R7UdU1MtDeK50CxPLXogauNH5SKvVbF/cTQMoDlocCoO7fJRizJg4y4Y9u+2s7c
bjdefm8rJHnh4sRXNNP30TlQyb1uw1PdcxyW853Mbh12wIDCGinFOPckr0+cYaQ73b9V5AFtMAd6
6j6q0EDHzbw1d9SPMdf9OovAPXGr02g/piRnaC88xWT8tkH9GFa9sfNKf2/1Pmb7YOB3zMxc2y0D
Y5VrYu4h2jvEuExsI6Fo65DOHdLVd89eauN6xZMm04IpHUli1MGnpWJjaO8tu9fMC+xDDaL6iNZj
d7Qtp9v5FU0hxfChzNeJ+X5ljO297nkYXe1/Oa3a1xH4itqtHubJ9gkBIXe4wczTyU2tsMdwY5Ff
tyz7wRLfeDG4yPEx5Tngth/ooxGpfj2CrcKrxQt9kAvhWMYeHyiJfwMkuWHxxN76vU8Xua6wlOxh
FD3iIzgbRnOWQvCilEvKEkjgP+PUv71zTV/x8s395xbvAlxIRmVvVqRpcAD3BURdkpyx7L7niMsK
0T46D6MkFklFl4pgF1/lNRMGaIVY+8u6sV9MqGlx1JgM5CEE4MHadnKhus3bVw5vvC6jh8rtAdIr
bd576Xgw1G29mc2PRdoeW41o1i3uuk7Nz3qkf03hPUbkSInAced0G+NL6pE364ShD2kBC306r5jB
DjJy34oCBd8xegb6lH+Mu5rPykteQTvJ7QpSLPODG1kgtLobZ8sN2s00cle3E2cLTxi/9xynhiJO
hRVuEzggjmByLpHD41iHPAFgp1xRVoz4VR8L9ZtPt+tuwuaqIwPAGR6d6qKnjAfdZVW2er8EvAwd
WW/8yZAouy6ZFU6QEnKD186v+ZJTFGwCU8mwHv6/7e55af/+2/9iu8MC97/Y7v5WX/AucNbVQz4s
t75Pm7/wHz47x/5XEJg4eQMbt6rN2PFfPjvb+ZcVhPQNuH4QBHSN8if/6bPzfP7IwoVnuojCt2bS
//bZeda/bM93QOO5eOPwxf2fmssDy7mB0P+HBxiXseeE1ARHbPkd6z88wv8DLNpBLslI0tLrzeVR
zGxwn7ACBBeWT/dhQNeEM7npPjQ11ShGfQ0q+0fnU0S8T7Na8MoTN0RrN6toIJHU26cKJgPgFThf
dKWxSx+2bc7sMz8ZsJZO3mTsw9B4GpLhoVp8gGrRI60F7JSdBQtVna0SnWN7Jd7vS9daac/4Hp3+
lmb6tkfrOGs05Ab5LQJ4sfElaXdzDp4kJNq4a0g6Tm3ONsGGxRa1wK1dB/pYgS3Pt9FIPJalxkRt
QGDJNzsqKOFMUKRABzRhwEQkBkyyHQ9cvywJKVn33kk/6w47xUB8pQrUn+5KMr5fS4lh387tfQPz
wQmnhLo9bypiC+ItmU8QVf7wp/OKl6WXD1P9Pfl4YXmBOZaHf8qz4VJPTUz7COKDY8Vou0dn4qCR
t6DLODl7Pd4254JrqD0fHRexQInXwfcxPknn3HRwfEwXWAtJp7kkLxRN+ihNDlJAiMe0sYit6J+S
pFMRhX8Jjhj4kKQLe5o2g401sHnJk/Qwtc3b7TdSVcmvW7Nj4rpORt7N6chBF4G08OmGJ6ygZmyo
19rSv+8mjvGtmQ5oXGolF3IazfRrkYFaz2N/37TyoQ/JP7f2w5QNLKMRtGMynWdw0MGQdLsua7tV
De4MCtZ8ehUKAbW2lARZw6QTGM+AY5iRuenbnAmjZ62XCRmHVf4bycPHGbJaFlB1D0SfLYmcnxkn
90VOqmjmX1zVhvM892xoHWJHWH7M0fsCCTTu3b475gsS0Eg0PwpZobMpuG0jjQdWNxAW/RswZGbU
S9dsHlmKOggEFQFEsN4PuBfuHCOPdvN9o2tvZfS4fOaciS+f4GvLvPhpk5BfKAvZJNffRpjeExhf
NuPkBeehEd+t53MfzB7qCcPB0HHVS7sJR5+n0FR6ugl5hZ+JkadcgAf2iemRCSVfj6KJ1kl0OxFd
vHjOVK8mgwtGOr6GcAnjLOe5qzLvw0nCd4tP2w4wQIDpEKejxSbExI3VFz8jralL8WfuU4Uel770
ISQJguvPVkaHYphDmlA6PCMf4hPygdWlE/mTTLkzalkmgFLlrK8IARXMnleZDXujIj5ph1OzbpdX
y5tgYuazu9M3WkTGhszlqa+AjcXydmarzNObycx/Og/yvDfmkgPWJMS2+D+LKsNTFGn75H8CkXfP
ClPqERtUnFgKU4GkhcXWRrRtFnODuurcm82xKVpz59jWshYZypMZdNx9twNcr4e+p8QFXlOxadgM
OAOcGW3VV+XUMvZaoJBFxep1mLIFb6N3daeODRqvgcxocFEszrNJAcDOqFHWkeGfzPUkfed+RHTM
yy46+dDFGiq2RPtLdj25Z6t2ngsCvkzeBI7cN+7xlG7K8WQYS3pq2D8vepme/Tp8WYZObNzGg+St
vWPolbHjGt6mtKd38HT+ydSJB6XAkZsgJCNkZZNxGpwx3POBPWCXGM7dFM3HpbA23sBQXTougKgR
ZpvJLLzxUnxY9Gy1UdtguLfEfdR38PJTinQFBuAipdy25Ati0jDXg/71OksfWrxkAnVoUyfFCH78
0jf4+Lymo1dlKIu1keF7wbFME8tYvlEANJM/6l7ZkX/hTNUrDBE3OgCgEIjEiSralUXCFt4xXVcC
561f9VvA5/DpimGXW/1zRoEm98Od0YhzM169ZG63/EIcgBaiSP5OEYKiqkgco7HdxqJer5GXtxb/
xmYI2jvbyoI9FJeTXLx248+sTyJrZsZtnfcwYqvTFzrZbUMmlRMLREx0FCtZ/TGIeHNXHuIf1/d1
qLOfHpmOrmf9NhU9L0AiXmHO8zalh2b2uM1h2IqzXh8ctwm45VNdo6ZRgs5tsCf3n3nRMcKmzrJz
w/FNN/Pb0sE8Gz0TPURW6xFX1Gxj44Jr6+DWSavtsPRv5tTyMyBz3BUpgTLykxxYtGtazmva+fkp
GbhnA9K4cPjdNUCWHpfquw4nrtdBNd1Rdf445cZR8KvF7oIvTgDGB47jfLeBk+6k9vCsFh1fg0Ey
I+3s8RCMzR6nP8TbxH+gculPXpFxn4NDyK86MEZxEUnEDVjZa+CPlF0gnpUZEnvo2u29yLkG5F35
2klWC2nE1NU5zl42hNnhA4wb71vZdK8lPBu1VsspKvj/BPzHgk2mqt+rgBrMYoxOEoNN7EEhAFgJ
ykYzUYzFhIFVlBfbroOd5zUPY9AO+yZxoNqGtPUZFm/AZYln6c3fYqeLavguo96/Ge7cXVmLJ4H8
uOMOvANvdvO4+YSWQgAyWkq9cez03Kq+PTSfBh+A02SRMnIqcY9b1SOyYu7nZrHXIyw5N0nFAwuK
XRBVYFuxzW7cJfuZlEpJYIZ/afJKIPnQe9G2dKliBbWTItixlPhI+lZt7Ha+cr7Nqw5ya1yP6OCR
ORpM0uUQ4zRdpzKjF9E3t5zI8qgtTmFEjrNE5qJ3AM2mpN3Rmv62txXAyB3/WXfO43T7hjwzEbs0
pXmub+S9mXvWpQ68bsWy4x2++KbJ/G3FkYK9gV0dppFfdtPYJ6pPZVs3djPTTB2luI6bY9Sq5iL8
ZDOHRXh0LcZcG0dpLEvE9v4fuLyd/IQGBtxqDNQpqQFhSfCe25rFu5Xaf3jfffSJ6cbylvPt0SUY
zjd2MNBkRqCzq6vXpm9cMpGEvgLol1Y7jXdsNgbsQEQvzQHEsXQJOI6pfLduLLAG/NdasMkCj/7Y
hqHazI7uDiBxdlZeuQ/hXCEMa5HwUyicTaRse93Bsr7ht6q4re1hlTWiWEcjwYLy5lhteuLr+d2k
HMK7focMbpj3iY0Pd2BTAGhDH0bkrKWkKj10R3h3C0aJ8aHUJZA7GW0sxcVO3P54dO3fucTSEC3m
fizk1nDr+eAGVKRgEpu3Q9aBcHEwHWkjk0fLiOxtsfjcGzS2jc70Nx09gg6WjMRbnpXqF7heRK2a
jC7PceG8t38Jl+MQ0x0kHfNaz9ES2yGtFpjWNKTh8mt0ZgMqngkXoLgZCvxWxcHM6jxMoSPJSe+V
mMpY31Jabugc5pbKi1zcczmDylFK4szs0/GdnGen2ra6l+coNePO05huVXExHUAJqsqzB1ZlKM9o
jLmbyVPThNtQlMBOF7PakdIL4rHDftplwbg2x4pW6IBlVXdrSVPDj0wBHlYGS2Ozu2XnK7QM8E/o
37aDtIEO7/FqwkqBvUAv6qDb54Vzfl0HezQdqtBrLoNzP6NUs4r3bydMNbu/nTE9TGV9Tnu6WRs4
gqq8A535PY0uCcCexQq7Bwo5ecSBqt7y8oF3SCIB9qh4D4uLzpNkn5uwD60MunKTNpso58XKDrFi
B82RwP6Xl97QJwfDQwQd5y+dzGLv5cZe24ET1xHfgEuWpOr0Z2Xl6jQ/u0tHeA6uRRyO3tWH5deG
WbcLNTmhIV+uUwC7ALFbpnlxxH/ymC4DhfCZ5x7bkaph6IzffdNma8eupq0zRACETbxj/lytwUL0
cT6QMQioDEnYMWw6NRCgzsoVBm17OxUE8BvQBRo034qREXxNuwcHfqDFARF+GeEsZH50KXe1Sul4
lu0cF2n3UNdN/mBJ1AtyKQMe9O4ojLA+zg1+nSG1Fhg/3ENz0uR2E9oX0g2xISs4ZXAWHPyqu6Yc
IGVIIz8LvNBGRnpQZHhC+2rkRLbh+uicDqCsvh9ZGmxNhXFGA6G0AJ/s2hQ/fm/LdAftddV7xMQB
UaxNZ6EZEzcPFrJ8WSciu9PhfM5n9gSO57IRU8N4SW/oiVpvF8eUxCkDPh1B99knmE5Y2UDYCKM7
m1T8urdb1od81Oog0GcVLumutMSPh+Q1C+zASJIwmXdOBUhch4nAnbLATGhpZyE7tUpd4yn3mrfk
RlE0SUMSNii/i1tdBHkJXruY8UqgT87AGFaojhR+/yI8s96mIUjPcHbKVcdcsNENZTmMYyWEkETt
C9u+r90y3SWS4lMqtU4B+nWnu+lR62htewPCamdb66KfK3JowxsAFkRuP/saewosXD6Oou6M/eDh
nJjLzIVHNDyLxpwPUf3g9xJYWOBvZMYKpLINkijPHkMHaqHH3RPeHviSawt0c5Xh2l4pQ93lxlbl
0RQLZno29d1zUfHc1+Lozemb3dMGVIZ+EKMVx1UKZFaYxMBKs7o3byQsnKWhrcmih1xu6Txkig3F
3kr8nV+idI0if4najN84lujJDv4Y5M24XuLGs/D7OVX5EagB/pV+ytTyPiQoaFZ7Wep2a9jl2QtN
Xpz62Y2S17DA8zdmw2NoRkx38Ad65RwX32k5elGsk/qO3S78xX8sdd2bTJ0ZncLY+WR85WhV62W5
UTnYC7d06iqu2eX4lIdesFbmZG6WMYtY89JLB+f42OXiVDoZwCMFUdWoojjkLCwq51iFacZzChiB
rhegzkRbsnB5ZytdbGw5cb+uPB75MF5myCyWyybffcU89+oHLK+NydFHLoyHZsTP04VANQ2LRVYT
4esvmq+hQK6t6tnfwJdxZzGuwsJYpUpwpFjzS6sh1TkNqeJeiTc/pCGgtd4ndc6miAgWqb2ACYPv
jnpgUwXHJhQ/PEIMXNhKkQrwFnCh3//zbzfFhHVt4KOamyON4TZ+F1bf7QXPSgS7CRyOHEf+Bu8z
hvOa7S1c0IMaI3E25ATq1QRxQ9KOwRBfnTVnDCb5zLtjotIropcEH/yzazKQZ2FA4iKR0CZ7bD1K
3CW5gbJZue/mmANga+Qfi768lSgQgeQEhrumokAOtb3HavDEi2XnKdfb5VgSy0R70GKGcid7dKkI
Jfsfwx5ngbr7awt1B8dheUAjLytWg15YxvWUzmfYvyeWDoCDoWY3Ft4AR5L2UnybgdHgjnLvTZ9x
MKvIirSp6vn7Lu0slBoTptoMo/gTuHRpWTlVRhhiBoPtFg2S3HqTGmdMd206WR+zaLjKRNWxKcqr
M4mHKCyBlQz8BFiYIkpbeTyNFqGnlpeYETd5Xe3TbtnUyO+rIHHCFViBj7aMxN7g5rY1vWpcjXb0
t/VJUGmrxzo8F2m89Mo6RupPXkbhnTasvVeyni7ci1ScgCRaPhPgt/yd9FyN9aUElDHbec7Hp3gW
THirKWV4WrKLZRGZ9+wXfBAsQ8rohejCboQKyBuG7juLe/TYbkskm7WP+Q32RBCx8iguBXmrShAW
M9kwb91pwU5wglbOy3GpqjU7/Oe0tn4VsYYEQolbNjsuknAHObVG9cHTQam82x0n/qAUGFaq3iNa
ry10tC+2T6hRZbdNrcG/L8tTCwSnVJYf90XwGtLX0BNQzCwHf+ECz6ndwPWJs2VmAwxhpIGnWke0
c1W2Yp5w48ZTV4ozXdYpZMXK8AA7K1v30K5XgABRxoDBt/WhMdt+A+nVa8QtSwJcJQTxNa2lLR8L
DByY/vhwairts/oMeR40IPlZ9LoZi3E6Vf3a6CzIXGGzbxwG8dx9TUR7DBEe9/Du3iS1fyturt0+
rduCrlloxSKilqRAAsPf562XFMAQaHlK+DA+ocPdDhurpvO3Ca8MsNmd6yKhuNNAoLRJH8I8b+5M
OzhVo6juJ6O/Vu0QL77lX3SCO9fmBn3yPX0w7ZZ69p6xBytAOl2cHLNBN5Z7wGlHC1/Jiv8ci2ji
drhAoozwdMRHWajdMEY4EqkBWXsaX7bO+++RpMB2DjmUqsD+ChIxP3kzNM1C6w1JBcpLKTnCl0HU
sXfneJIkQ4eC3ejYOuooluW+KAjz2LkI1vpGn0CwZe1oZRavDkwft3APUMgHVRfEUxB3kYQF9CCV
cynnbhJI/yvranWuhlM4Y8qxX9uWkgXpz/fTCBU4wv/Bx0FR4+3bjClLmByr4BV5G8CZl71j6sXx
YxtX8iCwzl3xYHEs8nUSvkOb3hY2P/zRJX3koJeUI+Pton08LTLduIJPBEuiS2gSD9HNiRqFVxRl
sjwK8a1qDToeRHbIbevS+EDE3KIHF5HhTg/aHLc+xrhK3gk3COJcJ0d+TP5tB7jWY8qesU870lM5
o3VNm0fTRsdo0ftcmdQT4mqMNacE1kSOK1uGjB/udKo6XMAFrvttXzjJpsYQRepX7rFrIhGmgHrq
WQeQZfBD+x6/Ur+U3Jv5ON3hyz9l8AZ5QXM/wwLw1ShxTvlyNnzEnvjLhATdlAljWoA1ux65JnB6
ZDWdnS8G/WlIcWf24qljq3gx8NOItM/WXjSaW124jypTqMCRwqgvdn3pRVtTd3Arx26k5kCcgqCV
d54rnrvhxTQxr5iBQQGvke9zqNAbw7H3tUhOS97UGyvH3JDgKStv/Mo2FWmsy69FDSS5cwIiebdg
mOMEXmVYeEMdkqS30i3fkLyYVD0yqJo5jt6ZTF0wToivlEk4ETEPd6Bm0j46hrUQh7MIeaBD0ix3
hP+Z4cUkFZUxta192CVRnsBqVwTIrIHlRDMfpkqOD0kDym8ZvLWsmweSaoRoSZCsfYy81Y0D2OTj
biQlAEwJCgqZJSiwOdsP7SVXG05Jd+3dcToYaIVEsdl4m7XeaCJxoAjSY2tYf3CqPIfMxNXk/Bpc
dkSip4vn2p924MN5ZLuYqOjU34ZWwK5yTzHAhRiKOi79/G3M3WOBtZn8oMGlNIr8Xe8aj8vAUnOA
j0KJQhFtpf1e1wUhlxmnFtZR0MAFUggcGFhPfSlZ1j/Dy48OpvOQ2jNXDMc+1K7Bq3hGYeuXaF3l
g75Ulrs36Swkzl6H8Vw826FtHh68hWswY9Z91uePlUhPqsL7hTn2zmLoXbdt8C5a9YujzFrBPqYs
Mkw5xFAH3CWXBycF0lgb1Ex5mlrwUA1IZ3mW7602S+EWa6ZHbWbHHuboZsKtFDNFr40SzibQ+5c5
AFs5Md+Sebr00/gIRN3e2qV3Z/dYWDEo0GDhLrT0JpO5pRfJ2tr2Wz+X156CjsRp/WNYNeSiJ65j
LWIj5x4xuyg8tlWS7x0QW11TGIC9PBSkiT6iRg9rXfc7rnKKV9/g7j0Sz1hpehqs68f+hqObbCe2
ItZCrexYr4u/hJNOyj3mvg16guBxrDNubvDO1GaieXNFofg7IhQDIMU7oguDXT5R8egCMdYZQf6O
b1duumHxY6+EozBitQwFnUNO7NYOxvHo2FcsONwbwItBkSJrN+333VR8plalaKJrj1Br+BBBtC1k
UO2581yUGNqd8JuceaTl9lfxSa/y6a4lI3GDUiXbqPWzGMtWB2SCfTZ0g2zb1hyELLUuNVYeaAvt
IZ0iwoUDzZJWaQEV+zOaImLgTfqNQ49njkk0hNMew0H7ym9RLBby+dysbopa4GIpocfY5Ts0ucsw
o2BV+531n8L6kc13EBKV++C+VIo7P33rhprUVIgKV8uW87Pna4+McldWb0GZf/VJGm7gfhfcWxli
Z7vwzqap3+iUumKxswhj9n9kndorT0TGpvFSDVbBf2kinm+T7NqijAG11mr51nmkGyITG+Lr216A
gVVmuQuZH9LhlAbz3qrpSpHqp/Xqz9kbxnUw2u83fOX2LySC+3FZ+ksROWwvaswts5H5qGKq3fd9
+2HleqKh4729eU4NK0UTaqt5b+f1bkmN4AgSGN6pRYDLt79xYHhEClJnR3p1x7X+E0NWv82ngMFj
/hPSJLkWPhUsVDu1LEPJU6q2dSBUcOwKTO6XOW/jcbHf+MRxYvUYtgljfxRfyDy4mbwrrMcfpDt+
Du7nMhY0SuE6oQtglXHmwXDUG0X+DadjcND8RNKmqc68Tgjo6/BphINfB/lTbYviDIMjPY49LctR
atwhoLN7SdMXm1rxxXQ1C5Tst8uIsngS4PcsO75AhbnB0OYu6Ia/TS8fndK9q72GTit6Miq5tOwd
o1g4VniERwpfqbsRMdJf9PFnrsZwnkibnMCuxphno70csbYqp73wPV4NLsib0Xa2AiACoRPCwybt
YRIIyGnwWXyh+KalW/+krBubsj3Pc9IdPbIJOsTiaXX3qvUQ8Es/dgz8Wly59pOCNRO5mAAH7C4C
aWE0p5chWoKL7fo1OaSBq57Z9BeVg4LQRuKRKO2YP73vqtKKZQ5Wu6pkjVsLXmuRMT/CqV43E2US
PsCGbSQFkRjqm1ED40mERITQWJ9nCZPOjvY3HAwaL74iAynlBmklQNd7TwbKxSmwol1VL9hssFa5
M6SDRnKMzTkufrcjtVEG1wTUCUs1RrPer6q7oDIvVfBcB256kaLsj4Ou74FamYcmozZu5LJdEBOE
FDqqTaKws/3DyicdWH8itkCIFDuXnFfDf3V0y/OUv2JzWo2MFn49bKuspV5JEOdfCHSlB2w4umVp
NF8CKZF/kjgo3qvqVaASd/ZjNjpndgabxnl0EYV99nAGXlFItISNM5xHE6QArizkNYjIsKh8LdNv
6fAcceG9nYQtm1iLLb2AadPfJ3QdUKNAGiOtyzs8HAS6y6eZXyrVTnvdoy1zkO6psj4alvEinOnG
Qlh3RmFvR5O9XZ8gj1pLwsqLdTlRFIOo3V2A/0dhWjcRunjSiFsv3oYz+qMO/d8IgAo2wt3tn1ns
1idkRdlc4T2Rexk2o9ldslneBRHpX5Sc3UIMJnX+DsSaQtp2Q7Iak/oTYXdXmJt6dg2sfleOj2s6
NK9yBlciIbsNIBqdB7o6di3UN9NNf5blt3OAiae/sv6sELRo9tiCmd416r1QZxPEkAmJN08p+4o4
vitEWdv4rJvk3bOrjYTzw7IaqezVQp7GThHPJaGHw6QInFKCZ7ROnIW4SHDGB8g3ZQ3vcMoA5Ji8
SGFmJwCCPWcnA3YTYZyVP/Z4bAXw+5B8cP4A1/R1IckZhXm8NMWdBFPRGEiRKJJpDKaE9pyL7t9c
1pVD/V5HEwkeJmuKsU1JfVq7rMqajU33O+IOH4e9bavXJeMzXmwWWk2k5R9ZKW29xX5lHVcwzbI+
Yc9DwH6rRnuzlDAng3nbUMPSdPNzZpdvFmZkBDWxoLfQ2EQBzo04q5OHxbw6dUtEfZ+lzgCsZlyh
PW0aitWAn14hh69c+dGzychI4LXO/UIGR6TJyXGXHRcQ3mgVGqC1ddO7xOZ3xwBgvfgDKL4Ks7jd
7ii2q6/o9g9Oe1diuY3YV7bdKVLPDi5Xi1YWuwHY/eFNLRDI97C7iqCIx6DfVJjMzE7vRv9xwnxq
chshWLiCQbXz2inWOWTX8IESo9sQAd5XrAw32ZhWHTcjgm6n8cU1B6v8Ie2AktltXe/Lm24JcBbC
gYkJmm8BlXA4KouKXAsWyRo/EsL/tJGTTfNNu6bB7+yTZ4BGQ5HOC6uPW/IKmDpKv4ALMfzeVgU+
CnfqSbyX6oULMJtIfh3OWvbe3o/KEykthkxYqMllah5zlf2MDCT8pedpJNhslCfa2094TjL7g4jp
qmSTEcJXf2SImwgeljiUMtDgWTZcW4fhkdSicFP3SXImPteJ8Wx2ZX/X0he00Th3QdPbl5bPyOhY
0UGSQ9uUsm5j0UX9oRrVckUAU/zcBzhfYKYKf8rv3DLKDx0wCK2+sdvb3meSfmkYYTeRQI/t2o0O
C8iJscWQ0O5M6CmtVZ3snptEB3B/jeLNlzt32S7T5pkbExsFz6IVwnI/85msN5Uf7w1SE7x27the
it/QGPDbull4NaIUmV3jNfKbOaYPE4Hj1iTBBwbi9G+gcdkioG/TjnEcBvqm7QAfdLxNKER+zpr0
JF+qWf0pKw115Mup+aRT3S6c7mckqw+rl/V8b6QcTPZL3VunXMh2NRZ2uKmmZOvzuuWQ4YBw9Azm
d9kWc/lltKxkHQ9xUC9xVrhos917lahdImhqLOsDmdfDZI/uKss9FFVxEgEDVPHgZCM6DNb4+qV6
CzVU/sWnl9ZS5whAMmDukgklWLk+05vBsoI0B2wv/juMTCLYyShap7l2NixMgLE6V7Z5h8lx1jO6
kO+YO1zth5yyoTlI8RvkBjtj+2KIU8+1dzIzXOXudwtiPowoAywtPkpUNSftdsyW4xh5G7+dviVC
8VzI0xKKB9nPf9WRRexr25evvpA7lLxmNWFDmLEFcDMQ2bfC/bmikgMGBNRaBy5zCq0xzsaXOQx3
XpPu8WGgInvxQESbclbaUSPI7w0tiQVLHRYFN/8TNzyIR7TSVwFdQZm94dd6Q/1sh/ZtxMcLr/HQ
GiQG7erKvfzOYnjw2m93wLSxBF8dFLLVLAgkjBM3uEyjR9UfA+UJOSsRP7TuZFpcm6DYim6B6TBC
oPFBzmTO8ELGeas9Plo86C6lNGZBPER8NXnzZWv/27zNozCicz3AoJlJz0Gc22aJ+T67WEACqh5E
Sj4lNM4eZ7ATJacg44nokhE4urIu2CfYew8wL9rKfauN8KnrrEtHuv504/14DUy9col2umeIDiRv
SoNfJbVZXW69iZ721irL/HXnxUuJ/jkxcCsn3ZqS7IVple9eCivMt+9FVVmvNdhlK3u2I8M/qor7
oj2yRMo0S7oqgvYVMogZqqB1p5EMA6TRtcI1VaEcbGEoU1zFWTbVj3KkS+SABrn2zB1BQJhs+Nqi
64wCCDHsuTAl/w1fPrqG8+okdnbspnw413V7qRyC7gXlLisj4THpC7g3buQSKyVUktKUm/NWrc4C
/Ua65b2f4xCalsNkBWz+XXCmFJILLGH8b3fTm+e2oPrKXZIXV2f5duBBSdfYzlVApBnOaAC2LBDT
lsLm1Tz7h+7fOTqvHcmNJYh+EQF689ps76btuBdi3Ba9KXp+vQ4FXIcL7Urbw2ZlRUackO/1ewS8
Qp5SkKxC8QmOWsVETyarNc9npzOWe4ASa715A5ZYd96yGSo8b/HGxWYk2tPYfcQt5YQMYKmjrnWL
NXM8bTrtwx063FxMEJ8jo6E07R5n+nAzVIK6k0pXEcyHlCZO8Kg90i+XyIDRcxllpX1sM3jMUNe2
MKY9FvQkKWyAZ16Q/bRsJFIJIQY7SLqvSoAMU8xISP+PojuvaaDO1PKFHJlblQYf+MAafGWO4pyn
YmHnw17UsHRyMqxTcoIIrqDOpe6+GJMfDUPmyqhUnhU7OudV/VEGo03XgXW2+b7tpaO4vl5R/JAN
3jJrtWOfxmfXMS6jtG6kOh4imDZy1E8ODqC8mFh8N9FBDyp708bEv6H4ZfEH/Q1+5W1sswYc7YKc
WVj0mNYqVnR7epAq90MCImF60QEBYMA6zZfP4JwU30UN5NrXgEVjGkBL4+x5T0NmfVKHY0RmwG3W
/dDcCvZkHOaEGe5mA2uw4SwFl8KoV/d0XkcPORvj8n9qG7wkggyCTbOzrftZwuVVG5cF2h11yCui
GX5jTpuxzFd2dVcVefLY7zWa+Sw5VccoOyWoZX7ZM3oVP0NEX0harz33UnQHpXNfInAxXow2336X
LBKYMtYT3CyNAsEYXG7bv89Z5VTcbOWSd8NGtZq1SnRVdMgcU8i52mzLjkXe01OVVVRJv0ch1ykX
aUMJOWnk4HydQIerzUYSipHYP8k16uV9pjFI4EUF3jVVEKrnl4p2Yypi41CjxgYRN1y4HRkqJNFs
Rnx+D0ra8Hp1IBz5BAhfIqJAamkmZTn3Mztym/QVoZ5oxfLTl/gMuHs56yGRWC1Xsl1VuABxUPXU
106M6NJ5iupYsViahy98y3ltbHM12cVzHMbrAfjKS9mlL4JGNjB4QAmOriq3uJ9X4WRvBOvKMt11
pnPvnMrHlbmyWdcGSG9ZSFV7p2ya6iMa2QtiD63svyzS1sTk/CZnYzapZIqyZNqzOVuRaz+xKQKa
PDCcErYiGkYmRhn29fDCfIxKlR9NoplMXuBCaNB1JxItdcDVkr9lWd6otV23fXkuYg1ncEyKgTfj
pN0TqO14Nrpq6fY4KvMZGhTKl5jc0RQRYcYfQbtNXeF18E7xdBF4LhemdWrscVXnCd/uFN4HPKZ8
FiOMjVP0q1mWTkiuud466TpqRZpt3TenShIpZuvT4asNq1noDPfalKz6QG69mPKHHpjUUhftIW4x
kpdBv1ANqR2VAv8uB+dvmjAylHS2WO4jMABgj4IQivfieKs6xYSgiz2T6kA6RsEblwbO02ORBicJ
VILU+Mf8ynRMR4ZbXBJSeKqLk6SiSr3Wlh4ey5j2zVaIZZlfUL63fLlcTTsmkuki7/9FEn91wZU3
cGL1CNeXr5tkDshj1nWjWNU18SnVlX+mHv6UyXRTPJ60SWNVXTpsPLZW7P4jH3mE4eWtQyV8DYi3
4kt+J4j30gXJ+zTXvtcDbZwIBkps7WFKy61ZV9ewU49lyIqdR190Njufrr7VeG9WInqS2KR9yaFi
CEZftZw0Ao5EP3UVq21kEsLqdLicJfjsbmLlCSzQ9ZI77UMk2bI3r/v00neHQLqG1yTxEP/o+Q2U
NegZu3I512vfgswLOvI9iZ1VxXpSD19r4CAYgE940GYrmaNcWvYOWz3Uy1Wq4jMdWw0fNrQclOag
lodM1I/URVdQZSGXTfVjtG22r3vGRgJ9cU3t6CxQx/H03Zkmb7zIpCzDiq8J1cNh82pNJTlGW7lN
SQZO4qtUj1WBa1JjczX+YurniTfnu5uylE61Acb+qteI0G75CaJplZjV1mQFAR+NTdzP4BjPNEs2
1pSycejjdeH99WTOeOs3DJja2RGgGmjtCxJWdeSHO+yyLPpOiOsCz4y31ZJkNWrDRuude6KJ77E7
JHGgbvGI7UGx0h/CrTId0g3p/HSMXtgDsRDG6+j24gjz1NlG3nhR1ITAUNCKg6LxpDbJntwvV3uV
VxgNMG5nbpw6eALsNpcJv7OZcz2bI6AGpppWsbNNwSuCtab+4H37LqiEZ9TXUEx75VI23MosXFhN
Y/qMRCgl4aEvmkOeT6BAenkNiWcv4rI8ccXY0RJ1q8C9AgEZFnWdbTNX/VAMk2uz9gN8Nac2gory
SL6rs36Sgju1tIMb1i9RYsA/g1vW74TQ70M7bkN13BhVSZsxjoBJx+NE/RS+BLg4SwePDX6pj3ys
3voqXQHiUcl804g9lI92yneGwTNmaD+yodqoMZ78m8mnzdfUvaxYNi7Z6e1rNjsLTcfcUtgF3kun
+tb7Lj1gib01nrpyS8abINy5avQJrcMCF2RRkM3DPf26dhQsXUW+kOl50ZLAXBC5ufBj3dixuoym
7jhhAKVsFnAmWe6ZNMRxbLBT6odCfWFzftAsemxj7yjD8gPeEnE+C1BfzgwRpoijzgvlpQRR7Jey
7IBm1tgdZvkV6ETAZs6rEoblXU93MKlW7zpBvEKVuUXJN34AeFMDsqVIfheT3mxyE+8nEAM0oTVT
9hlbME6t2jgIl7erRdkh9nDlYHfGNcuKo255mzj6TUATF6wKpPo6YpPuGoCGOj9+LowqrWimvWrN
8l6o8jaV/XlgxWxycW684GZXUKdsRjzuR6JdU6q6NGlniT04Tprmp1VwMxjGBhjxivzGJNV1j5nm
ONn9WupQMYnf4+r5csltN1wUjbHxjYkP0HozUIAyBGFDEez260XZnYz2GNPmadCJRC3owjGiQ6GE
+9rkC8kv2eOhACVqBs9O0IYGyqvm+Eh0OrtY4sHoh3QRWbuapW5pDDvmmYsxGsfG5HmlPAvAA5Ie
ilIsV21WblzywqUTvQgdSbCQmwb+nuyNR2m4WArMW4iTPBzUXRQ+YxxxPm+DxtlHTCKliiOBwFOQ
/6saeqxQg8Z5jLTNW45etdKmYheNr2lk7uBhOZsxt7am9k3ppgXoHC3Ocut9nPO2CtdCmPY6N6wD
EOtHl9azrZQVZd6FjxTTOeHg6Epz0rik5MBNPmLmgi4s7nrfvGttdNTsqViX7ZRep5EYxBDcRtYt
Qp22buA9RKIsAwdZYcQyG5rqStyDAYNSzOrFHOXryMp3FbPYD5SDbH/URlkH3TuGI8obEHZCyrwD
d23T6NCCM1dsOt6jetNKUk24f6ep+XKyivxm1+z5ViPyRLTDhubBjrs1VjRIG6445Ch6jtD3o2kF
hwDs+YKOnnevsddE5sHOWBs0BRrl+Es6ydzRGOvea6mZa9192wTzwwhZvR6Y20BT70rVDhBps70y
PKdZMq1/PAIuHjch242PQYr1r0wOWWbdKi/cd3V6C1/DLjp4wVs5FNzPSLgIwlbDjMU0x54rda//
NB72BaJZ0KRBnuU9EBUioaXO/2a6Jl01We2iD3ikCELTAQ4Lu1yVw3hizKwwVmNGY+/nrPNWUaCy
uE+ekSS4mBrTQYlnaxVYVP5CiFw4OtJU4yBIWvqu0bRNHuVzgAIeTDeJledUdyectTCadd3utyf4
agbpdBgtb1/HHQ9wa+zJHn+PrvjJynhpKIBiHU68RrdBpmI/wT/L5IjzD7pIZgwrLw2pk2Kh5Fom
4i0vd9c58pmw3wjuA1VwPu04SxMHT5KE75qOQ3Gy05pZGSt7OkEEKBNuy0lLYbZ9ZqbDU2b72G39
XJPbLItmMYTHEOiHAXjZ0E1oOZoYVg7lmDrRlJVhcNtj+Utoei5vtoebW1ZPJxqeiYs9IppWTAgQ
KzPc8AFtQUu1nKpVYE6PAGOlYw9LfcACaBvWN++PZwcQzCo/Bxt4Z8DlK6vXUUz9V9jTeeYsCuKB
/qik39jgZ2zf2nCVldPCCnXjkkOmZhPthr8SJyDbto+8KF4sCzRwILBnh3xNRoZx7yVn1QzRH6GM
OaU09aNhe7dAEUCVNoO4h/ssS/bUWZ9qk4AT42SgN9fRQj2DZYcM8yxt/Twmj9oBiNMg9kui3AWj
fkfTQF+ux0Y9aKyBxyp6lv1TOsvSplfctS69JdZeHr+6yggQAkauqdRHmWov7aC9JMwatRE6rH6r
tTtjXcW3ZZ7CQuOS+he7cPhT6j30vyTbjzi4bQrLB5PVSf9UsAlI1k592vk2GCKu6RU3exuAL6xQ
RCHkqXyKgOYnph/T2yID4wE49Zno0GUz76izm1ELGKFzMWxbsaYIK+gScXuuaMfKg+BVpDe7d3ZO
kiw5MHdhHfwWMVYHR1saLfsxI7lz+8eQEz9IPwNTitLBVzpSEuxcNhnVLbalnrTa3iQEhborZNd9
FQ9/C/eFwCg+sNF+U5CHelkAGcHakHTWEUxMj1pWvNT0pgTcwwq6t1Sz3I91tB0q625rCYB8nJoQ
m8JlVU0Yuu1t0zjoFsS+ZydNtkwJ0JmacZh7Gxa59u0aBq7nFDNRCDSp0aCAZtlyssyj5sYHkWlE
p7JX0SNQgG45s99/QzM92rX1BYh49sCvmka90eO46kMkVG7cvHC2VJCxS7VrzCqpWGYoPpypK6zh
a666JxFIjk4cZYbzE2pcL4c8uatBsEn1YUe6aAv8QKuVLyfiaeLFxAP/0jv1vrWReHtWFXw1tPwV
lZEHP31ElWDspyHa4DohuJkNVrfWagep9yMNx+9EbvRJ4y1XhT8IN7vaSE+M//9kwB0gokOCND+i
bBM8aq24dlXjK2X9r4unk2EZtxHzIKaMTakrD8A8yzZWNioVk2AAD/ow+Zn2YQgCQ5ULkE7L9yIG
OOuKbhvoroZJs/rGEfyFUWNtSZZ7FnEAOsArxDrjhnKiy3IvovQTavK0aJPqPiQcZjBfFkmf/4k2
eadI6M90i3/uID/MgNhiXTtEMHiV1+Ic96xB6lsYTuyVWHBFxA4zgXpP3EMnkzRL55lGtTLCbFi8
ZcD9orTHP8vPCbk3yy0uATQK9LGyVcgTUIGqbRQ7wuBQ862h6enciB6cvP1tsEqqu9lITVO0gv9C
NggvSXA0Hf09MNsaWXz8iJLiOLIA7CMJQR83HJZI1tsbI27gZRiLiOOGkLffc8LECG9wLQbvLSuG
PRk/MrpcftOJK2wCoVC3cLtpDskxPbw6s4EX76XkMzYM3CfYWoSgoBrcSMg6oSDCOD5SJr6w2AUd
Z4/41R22w8Ve8nboo6+5MBvUTbjGkycWagZouXApMdal8evYyOqWmgEsuHtaqS57A0gV7S5EvRfg
UZb4/o/oAq/Igr6kJJ3YFtEx3e9c5EGlWPdq/VVBg2i8bSYUakTTrYpoUpTK1endZezGmyodV6yP
bomTPfFv3JNCpQeFmFlP/ZHI1wW7Nmk2XKUdaOVFdZNJctWU8Y1iB1k2fltXp3iId5HzQ7pyX5rB
rTTDdKXPK6WC01oodxww26kgQhaGXbgarQqbvNw4gf5RhTxTKAxbSML0rRIy1zLrUDlbqyh/SK2c
ya3hVknLL+5Vd2CexaoR81Bt1b70gh9JhyGFtdep/a2xFyz73NMYrFGuvIpvJskuL/eeddSdxjD1
h67I4NFCz2yi4Bcvsa+104eTBF81sppVsvrBNX4lmyzJesOwWplU+knDOBFqOkaj++cgW5DTxDhr
B97ByV9zpmFqsTaV5UFWcavX2o5R8GJfd5+l+tGGxrwJ48vJoyycYlt7+rtuW3jVWd0qSb5qrOEa
9tYLAfl94mGDGWkygNi0MFEsRBPCZBufQQvfQmeNTOhlMovnYGGrq3Xgr5SSYMGtiO9MAYupwX3o
TD7k1J33isUF3EsMoNH/b9PfZvzJYdCCLrpQXbvjsPrSY2cdJilDaHF2o3yFUWIHkJykodgyuoFT
w6zWPkmY3UoHvcZIx71bu09hPAMlfqHQl1IXfM4NW0Kr+HZLdmDYPzMd7g4LWQcth0m6Xw/V0Uv7
uzn38rnFJqde2E77ZSYrv2W1l+vBI+KuQbT47sbNiUg7EZWar4GBF0sqa9EoAR4u7L6aepwMcZYp
XkclYjgibG1cI53RzCxRhANQhoUvTOz55Gu3mZLsczs2iJUkn6ryGSFdV1a2iYwvdnuHoe+XLroH
5qN96pFCFSYfuLzaEtuT4bzMY5ipLiqc4p4zvSEsS4nAPcU7cCgXYpx7EKuHUnURfy0KO3izRU5+
LkP2dG5bf0cgzUPDYZdSPyJ+srUa+nZp3x2X3yEa6R55pTCBPISvskaU1K9JBWqqzh/aMn/ZX0LB
K901UVqihxnMkm5ku5FiyAbBKU0AQu6CmAnBuAZreaqy+Y5YbfNWqtqYrgLtrhjvIPYfBW82TDHL
ivxLmiLd6mO8C6dZHsWgR1/MmLofDRx1kbc30uGUumXLIFZotRbxMkqJ/DTnNE9RZGIWk+x9Jg+I
G6zgq9qWq548d4jyHNDDASgrgcCYwqt5pH1M2y93+4Leyrb5bnLwxxh34yF6mbTmWog9Zy5KfXZR
UXtsE6xPDfbFcrH/eKjo+OI0+BReuKsIJAZYDayp5lmCIEwMWF0nWfZqER5h9YfUE5wU8gl1lJGJ
JqNt1vu+8G6ddq2ni2np27kbQMdHpZxaD4YZvXNwuyX8WGdGFMBxNDFXGBKDb0pgeXRZjMqNrVUE
ip0vqRscGNeolE/LUN/bCYWYxuxNVX6EabAYZ3OqWbbon/0RgsCe+YT2hdjZxkP6MJCxW7u7tcFe
Ky5Wpt+sxli5qrOUs0U8JFKv46HU+Tm707rN2vMgcT1YZ8WwdwBIflgzr7MGiZ2R3MQ4YmbpPqq6
S1VyHZogXMCLz+UfRGiyDCwysnI8xka5NucdaioeuYmvvifPzaXcGHRQ38hr/qg6G5Z0X4VqLxTu
aIajHpkQ7hGhyJmZ9OUyQGssOuvofQJs25bove0gvNlI/IUBUuOm5vdNd8aWG/ppbKOYkrMYlWUV
5iCOwrWmsoQYu1WeFss5WVbX4XFUbXVjWpDCSzNCMhO3qXVO6ZA9ilH50EB0KrKn6VN7KFxBPXGO
QNkmMObT8aeV5nttWUd4ZstYwAFqE+u10nntpxKMBjsR0n0bjp1t62KMt4MDtcSifJYcFdTvsZeA
C+iw5NaNQwe5vqkVQozmFtC2CzbDexpNxNu2OoyMGmFhrIh7bG1lHanYQYIxXguMKnoGGqv6V5nK
m2ewhUkYVGCJ2ua0bbl6JSKbIaoQTaQ88bL2GxozCOA0oMrGZwNA2czGS4l+ofClCfXsJeVApHF5
l3gl+7NuFwYdIjTzU9lDw3cD+6ojZgYCbRXMHa8zGNW4NpRmZbppgIiBR2aguUFAwB9IrHDXJcWu
DdseY0Ma2de+u+YaYY+k9hBI06PkxWjUROTnThfssCYFjEM+XkIl/SJN+T6NIeCA+Y+GVjTmE0+U
bX7abUaceZMVI8g6Nm4NPFbjdSw19HCRn2pFObqmoIvkQ4p3jy6oIs6+PH2mQLQHCZQ5UvVNhUTN
O2r6zm3tZay99ZCBYxZ+oR2DvltnyJ0p5PDIdn+lSiaWRFu4yF3tGtUTRvoaWUW224ACLd1JQ9+J
NZIFlXfmEaHioqjZ0Ruf4GMNPyhxEcThNlABtuWJxaLYilb0yfrizq1hLVPm3CK4AEDehlxdE6Ex
MGruPQ2zDVy9ACcvx/qMC1FGVKoaLektG+JrE5CYx21EuKEkna7XP2ieMyUYXA6b3/kFDIT1RF9l
iwCshOapHJo98ZM9/tKti30gTFse4eoSuH/41hDA0yWhHYZKKrUYrtxmEbUE2Mwl69WGXd6o/tNG
XP1BdJSNyZfB494vtqr25poDQRv8U/EGKRdnEeao1A9CtvHJbMgUlwGZvcI6sKCm7zWu7CUTmCVf
Q37rqTjG6U8WPJ14y3rjL2JkogD0rjL3RnPtT5Zv4iF7UadLPNb7pAt/FcXwMZz6fdu8C1PuSXjq
I46YPLfAkqjMJLPBMFdfQYJcksI7J0m8HMzy6VajX3EIKgrWcqF/ilGu+M4fW6Nc2dGHqPcDOc+A
Iy4nOUwMJ4wtPxsfDqNShn6Eik95KS40uEKLkQRHVyj+LSLvjs/NR+BYeV2yt+HqRZl5aAQrhbre
j7imaYLZRWDOStZdQfCXZoBb2wy71O/cf5WJmyP/DUinVhotYsL0lranvOvqet1FlSvdLrYi+Oe1
LccsyLCJs7deG3Bb4y/HS1aSrxWai7ChjfNN0mON3+9udh/KqPhC1tuKN4wsPo1UBfxz08LqCQic
edN6URKCfAltsLQ0QZbUtJRvqGl5XO68nYGbZBH26rmOVKzM2SpXeXeZqdNf4oGstBFm+87Jl2yz
jjUsbIeSe1USYYvOfIiAHPAceZ8sMM7Z8KomJ8GRrMyRYL4ZdnJXMAj1Zs/NBAULkGRsdSsQBdu4
f8xvQZh6sCVH36BizUl/OeAJUQxA1Pp/WZFvFFa9HRVP+oA/oFwORfIwyosTk2j9F7Hv1I0Bt8qh
yG8NV+9Y/XbtLagDPzTvjZVvNFjgnI0MMA87uMYYzDmdIJsWSzt89ia60PjCzK2ziZUVmDxOIWyx
ukQewMtoyCxZp73KdEQLOJ9K/Y258EO0Nn+ldDd6ZN85b/zmWlvsz6OY3Hxajm9x3v3Tbd1ZEFtp
l+BPUt9Ftdga6Q83L8pWAA9mqBH4WtmzNc2n3sXWsx/cM9SCTUek7ej0hAf7Vj2HRXGt2sJeeKJ6
l93c82Zl7mtXjb9aJQZsxqTEgsijbZEsG2ibnWu9JK0V3ElktOQw+Gx11fyY0ukvBjQTKg2/If0w
QU1KCeUx3Mhcx9bh5AXVGoChXfB06milu1zX7N2AQIag0v2ohMxBcqr11ilu8ITKS5Y+2LaPa1aU
GGYrqdKSVmewFZ4WL9cx+O55AUKtKJwftOmC7u9uq1R/evIosl2P/TrznjomxTHnOhxkVNkAmkW+
CDxnkav/Uv29HfM1aplUuTDlvu3tpA02LFlDHbHKr4kXP4WIcFHB1LNmp3Bt5YDSmdYYqFgJwyRd
FCbGRj52YR+E9U460Y2pIIbEUb3Y8CUCRMji2vM0K4ayGy13rekbqJR87/dp6QND8cMGj1OxJszL
oHSVPergS83FvrL+8BSbMat7YuF298Qp6uFzBTGhJ5M/4ZEwnzkBPzvYyRywkoAE0UMYxn8u/2Ls
IeAsN4RHfQt6rdKuK7AHCZ65rGSVVfPc/g25WM4MM3trhnzL1bV0mHHxwUmc2fONVvA6xuYzeH9x
f9LDZ0MzVhnty/C3kRelcpcmbTzUWHX3BDWYTMkeySj2MAHS7py5Af9sj0AeKjpSAjaHxUQbnoFB
QUWAOYh+5/L+pdqJ9Mqyr08xIZuWuofm3E6guf8q7eD9dSMXXm3PN8VX4l1RvmelxIIVHXM2eVBm
D408Q3sE8P1GDaGq0yEVd7xFQRpVNFPy3UKK5K4Osr+j3u4NIN7CKT8kWU5lXGbp0WPsNqNq3aDb
W2G3RGzxZy+Bxqba5qpb2LeyQt/AOi4XKpq/Ls5pcG5LD0zwB8gDoDALwTeeTRkZQ7fFpM2lRY/x
BJV+8/X/k4OYEfQkC9Vio2VMDe4cKN/aVYe3y1gUzYoGpCWBzh6psykIzms32/oUtbvszY0He2wu
RbU5kLzphYsEmLzSONraxrSvyd0kjVhJDDoMIFO8B3BENgEKvevHbbxTOKVZHnqEjwlfsSOHlsOO
EV+Xhc9vr06EvfloMqI1I+ntesJ7AJpfj/Wlw0eTFO/2HOANHh4tzxIhTTCPxsVboQ/Yzz9TqpM8
xkQZXkPnmKv10am5w1W8KxU/7D4aPmWTQ0rnJVXy3z1Zvda5CoukawHpy1m0ar1zMRPl5Rs2PzQX
tzl3OMgz6wunQKByQlRMnT0ksYiULwGPBAZEX210FP2oX0f2JmCKrMxtXbJwwgPDJRH0GhE7mhEY
cvonpdmYe+bW8d+8aHcpMYPe+oR0jO9l21vxVkxUpwAIHjCOziBsh1WtwXUkZ/s5PzDm0rWRiqnd
ZMVErNaPrC+HT62kyK8cv1TJH2q60auzAGcga3oizWfHmTzEPDPdP2yaOE2w4LJkYg8EAHdFMSZf
arzWbCp11qhGm4BjAYE4gihq9k4HcpE9/jRgrJobu8aVa3G95k0S8R2eK+xSFswjUxqhIh1ROqSx
wMPd5hWPIswfUpufa2KlVs4QoiWq3+XY/9jW8L2mI8JMlEceghSiSoQFuxsiXuntd6PYAEHG6dLr
CIbFckK/LFnulG0B2v1uwfNiHbFmvIuoKg9KcihVAJmevJJPTSQ9AjFRnRyAb+HJWYlEcA1CLAa0
17brmN4NpKHM2FRxQiSKPyhbgqWS7vo8UjaVEBczyul3pKloQPIJRZ6v8GP3b/RYE/isf4q0ZG5X
qnJZJFZ0jlr1NbgHpdGy2ojVVwEBPcDS/2i5Zh0sp7sbuJF7kIMzTCW2US5tNry4ZjEHWLJnYH1L
rBBHMBh6i0YTYkoZfu5uUgD7HbX4Je9MTPnOxuAH27KD486HVFT6ozusoFbtJhZWvEywQnaHEDBz
994SZAz0s1H8koxbiFMbvOJE36tUCTlTvQtQcQy8YRx1K2pQpoVGbFC1qEbSIINkTpgc//8Pqghw
r3f0eHGB09iSewb5Y7Uw/yVFXy9zG4ewUGUI2VD7pmKtW1sVKyQRQECyeu+m2nS7j5H89bjyLVoa
KwdN767zeMZ6YBOLTvWNBnKGQjNwpXsYXgHSr40qvDgGhcVt/JHY+CxKk6Aj4TsSzK2x4jFuT5mH
guRIxfyMoVfJiIkHQvlAHEQUU3mXdIxQepENDrmnBviuuIzUWtmq5AvYoG46I2kBKgZrirnwTY28
LOps9PvCAmzYEXec8rdwCt77ZjzSvvTb8/i+KmQ3ociJzWin0UEpy0uc1OabU/XZylSSI3QkpoFN
z/MUY/Ah8w+WcEZajlOK1XnftsSCVJJb9bLGqsV32DPGQ2JSYGHwRi7CUzNVdI2Nl4q53DL52bVH
TQXShpNUDd134DcaMR0NnnrW+oFl3f+x2jqr003mySnPhAvbsf4egwPo5M9m7NZVGlxDoz3lFj/L
KmXZSA1r7np/OHeahcBsVyTGsTJCe8acvKSW+Upg9FpxsZsrL3pK8Rzt1DExNPyhqJxiNbQ1BxzY
ZElUyG+h2n8MXf2tWzFW2YaKBtU3iXoQjMauwCaGh1Vk/UHvrHseGlAfv2pMlVXF/91x8KMU1sqf
NNtrxx17ICvekHjPOTE4p1GN/7L4Syluo3qLmnMgo3Wq2hxkYqeVj9z5bnEYVi7dvPTojvmOnIMh
7hWhBhJ/SyuMwQvqfp2dtITdBD7qUmDEKlgSYdssl6URA0C3tpWVXCMOaZJTEC+eKdoipZTLUmU/
FWJJpLWt3zDjFbzkZ9O7S5VnjfrftK+G8jeYb5PgHwoAkq2+N9gx49zkcvPLt3xfhAZ2tXzzSgc0
YR5tI0mTWDJ6ZqOkr7Bfd8FvnlQrelxQvihtm+d+0PKihv9v7SpOuzwdzwbIBIqxjLWZWl90/Bka
d1DOR4EDUi9xMCTI420ybQeO1X4kVDsCIoJQUo1Uv6rqSvLJToOzaVO2aZNqfUTOcKNZe6uZOKwq
K/gpmnxPk+sjdqxFJU8sNJcd3qXSjV8L/aBVqKDcE8xIXQ7sHCvMfNXHGHzQ0ffRqYNPe89dBpBq
XJZ8hHtQiZb5NSMtnxqUUSSRPyGElqZ967iOszOFQXudamhxSVPtAwKoUnuNYvkeWfC5bAjmvLwd
sBjVt0eXdqHnL1Vh7+cSuIJuW8HAqiB7GREpYrdFUegYGhwczIKsMCaE3kF079Yi2oVK9xIncPBG
+pK5XOjmWSJmmazlTRKerjjbNa8urV/lCanadimF8hqw+dCrcltwIQ4BUHm2s3TwU7QUywD17VXU
O5zSKYydtglPkXm18hqSPjundpnyLyV86SmeYu3a5gqPCrjbmkxf3TBQaR8dibmi7sl2bKwGsQmk
Zs3ZrlvdZ2eOfryBT8Gx3S1Tz4Hgy71ED0gKY9/NbfM14QeQc421aBOf2K+biucr04i1l14hNT4Z
XMK5JtFKuMwyGhRl/cqI7ykhH8kh02seq2Y/79/jjiWkjvxMqzt56oB0AhVLCjmY6Xcc/9hm7ikX
wvlxUrVuG/37F8YGv5iToH7CIFiFGQv2wjhmWElL8xDSBpRrPGzYSNKuXIXi12r71ZijjEGlGuMn
7/9F7YoTTvGPJr73tDvY+BjJflwC7iy2Plxa1AEzsa/wXldKSOzODginM6+PBUtXHBmS07GlAYQu
aAhhycdse2pVbWc7wWpQymMQ55c5PpkE1xLCY8G7rJfaDgstNSCgntSvPBn5+2LSVZXpEXW8DqZ+
D5rvXWMUihU8ExSITaqzrvRsA9+eSHl9GyDMcaZU9DMhNyGT1Cy4jBDNTj3MLmk1/B6gCNgdd5uw
ulKBvupGYD3GlQ6iBRmF3QYA4dIb2p8wl/d5tNIwnPhh0O4q8jee8h97Z7ZcN5Jl2V8py+dCGgZ3
OLytqx/IOw+8JEVSIl9gEilhnmd8fS9ctXUplNmhH+iXMAspwghicPdzzt5rd6jDy+AG1f3KBqU/
Yv7PQQEY8dFGrtsG3p7FhfcGYKLh839nfP/9EYbOueEbzmERqvBYSMRBkFEKT+yzSpIVoG+pMeuu
/mEgGIzb5pjY1qeGWmDyz0F+8SC5jmb6lUifjfgYw4to2r03dnd5DusQexJG0oEvDq4GMxt0Yfa0
N6XxKPrxyJzt1GCuSJsKohhwfJ8ow7wq9jkh4b55UZa4tCYFLQmC5vjJmcEjJL33PaSIjbrPriQ1
DugebKhnfBS7CKFE22xGGqOSIpLUSEOU8J6YXBqP9PRy7WxIOniOh2k3vBeO2ioMQNhw966tudXJ
tGtcMJGqfu00vZiZac3LaO40NUkmqmNoFdA4nE1UP8Sj9zmeinPlEOmzPB+4yMI7SO/F51g5WvNF
LU6ZZabD5+HR32JqkhvtxfCGVep9CYutmL+nU7bpmVa4IRCGOPsed/mTw8tv4G7gw+OovjdNKClo
o0MQN8nUbCeTrBzVHawWgVZrvMNUvQeoRF7DJ9KMd64YDlaHhiYNAUBGu14gqu3TuzYl8oFhdIBs
FQPIuaBP6Raocpl6x9yfauOExlM4ACCS/bYXNnYwLEEiRZYf3lr5fUaab9WkGyxIzLngIxwsNgHn
ezAseIkbh9Kc9PB1Ej/jIfQctUtKCEV4VEg6edKD3jZ9ddeX715NJyvk06c8qODt9Mnepv8VcKJ1
2se2rC7Am6lGu7XbwESxLNL4pktmxV/6+VLTqC/s73X3nIQuvJpk0SGwpm7tsDy0ooUbV6JRGBHI
sl+j5zUTskKpS5Iy+AjIMPQ5/Ohs/hzMd8SzfZf1BvD1ltwL1GEvkuwPbaNY/oZAA4CQfz+nHbhn
/yOGflLUrzkJFEzfsCeH6BH7KL+E8EmPdOh3bZDdxhW6+w2FVI4HOipJaH0ALgVglXEN6iM7eFXT
UnAFa/ebkbTbDuiPia4sSLutjPjZ1htHvreKMzrGRww+0MPxPua0OjP6ofSxmfmxFd0VM01fUjNQ
7mWipbn9lhCHKrI3u8BXGqvPpoKkOX2p/e9Nbq1IeQWTttPNt6Qct0bHodo0HzmlWgya4HDvlfsZ
odamLhjzazTEHHuL5FTUD7NKHw330+AZXw33Ph27NYP7m6BDGKN+JLk8Qaq5wV1ZVsHXHJmsTYa6
WRrAhAFrG8PNxCLlzz9stvkx3csR7Q7QHo7b20r8mEID16mxd7HRZfazUzwBrITiZ6CE9cEzMqwF
7QiTCHkhiVzUoXDXUJ/Hm2U83+ME0dXdYnNzLWvtsJiFaJdT0v68CR5dE38NbWj02fCYESVEGjTw
xXBnlBt/YKQwYa9zPzXXfOB7J5UPi28pJ9M9YuY+goQwi2Yjo2oHBuYwfvdLQJUd4I1obFYBloRO
1isTGd0Nw0i4M2KDlGufBCatvuE9ApRBrYcXudYJykIQ5RAFd3F/NsW+fmbQYnAATXf9A1fqz+Zx
vBtxBav4PkofEIIjPzUqSTvmxQ8vcQ8I78Ok4xZs6NkO+insL/O8HZJTFOJ3W6k3XSwwrtcCYV5X
M/e0q7VRs9IdoBfuHVYa94c96o1gvi4g+DfsWN506q3u1gWx3De8W5cwWob1mqA1GlJjcmJ6OdXx
sRJ6C37v6DX0k+QHcgBeHvT3muOB4dz0NU3Jxn3gm+J83PNdhVvSBWjQNBfR/8jJjKuds2BPg4lF
7eE8h1bY3wz1hUiFNmiOig29GrHKDre2cWnDcjO2xp13jNtnF4hHYj8H9DWnTO3R6qvsAHBxRbAn
o6NjzcgxYyTq3bX89LEe3wnYI9wmtJtLMb5lAZwzYwzukEnkhKLFt25XEzU4xMeeSLdDFHYkRAPi
ZVvwM+hdnNoVgoQplWsTBUs/Te1LwJXgraU9DxlqIreM1hCcIHQcSZzZO2vIn0h+MY5mFa0IeM4v
c9CYD6jqVmTiwt7AcrOWMSEyQWJBShQeoVcT/ZHGgnaV4BInlVIU6FduDZ2vdYOCO0slfn/YWBPg
rWez3OJ5JX15Ae00nrIPoxXcdS74sRFKG0u2IaJVGFRficldWLPZF9vy500j97B1oo0fOj+YCX3t
ujw+51CpWfCDgwke/eRDUmR4p6kaAa6jbjhEAL6OLfg0JOJleQ4NmZFD0aSMdShzHb8PPkvRwwKE
S7S9/mujQI5FukQZuvwt3oCdFU/OI9kN2RO6dpeTfYN45j0u0AJYfTxdQD+5x6QVaKKNnO9H0geT
S2SHavOHhDpljy/G9A6hVboXL4HG1bZzvMklyfXCLazV3M7etpg0HYzck0dawB+RmKDHOd6bRUoD
x6vBW5uOaRybMgSCmJBYV5FGAV/MimGhVPLbUKfmkaij+aiL7kcOKHPTdGa26qwY8eg84PKE1oT7
S4+7uqSKmOy52Q0Ts7xR93KnVXavx6nih0oYpV7gb3oJkr+rUKQs6cF6gQL0fVmhuq2JpGviEqdD
qei8OMYh7TqDX7B/qJ2x2CzpzlEI4DFcenOmB1o1bSf7EKS5u6vB0SWZ4R4V3oWpg5xcKHnMkMny
Gjb3VR4WmH3xT3IeBT0TDRegw96hrel++2SNcfawxTYLg+gURndymK1j0b1ExFqfQDDaXYRqxnE6
/K30yawcKLayIvoO/oz0rauqfR7soMnhBsJstBF586ajHrwqG64bg40kzZz8apcX22QWeT93D9w4
eTTr2zGK6v3MCwyhE6K+TZKVjeqJVE15luYP+CYsYkX5isx8RgFj3DfANzkCBkz2OtvbzYptCHPQ
eca0MxubxPLfR7OEg9lSS4blcAhFwlJeFm8RUqtzbfg7a64z4oeL78NERx69NsQgPzo2o3FwFSY/
16+KdWyLNTlbzppSlbaakSbbNusPbG2fWog4hg8zIzQZnYV9Eh4Z7MG8AYOjCXMlkQ43Z9JR1xJT
c9N1k0YVtZ39zt+1Bif2QhyrWcK2x/XGJF6iwsp8TgYjQghwfeOcLLJCqAZhne5DPDLYvoYzPmkM
T9QM1b5O6YOJfGm3R5gNB4WxI9UmFhEm8VNBICFYJ9OcfKwvl4BZ5U7Z4Hcy9douFG9vsTCKuXqS
RrWgdHpnO1bNs+dgZouz8gLdj7FBMZLlaefiJPPnBjr2vncRbtJg3BYp7bUC/GJVgNELxDntzGlX
SjpITg8pFg48uQnsoiRcsFZlgvmrASB1njkVuR2QiBHAKZnEG2Zv4FCncKRrZyEDjdCSV6gyfeHX
n10ONDszlKthMcJGHcVekkVLqAej22As7ux0EcGwJJthF27UYHeXPmz6C7Lid1HHyX4GzRHk9jmr
4bhk/RRhpULlFbFleen9zMtwg05Lky+KjLeJ4ArqwnuXNit6ElpL5RhwVMoI08kUtGrgQ4xk3WV1
SJ/qLnsB28ZkE9t8FbbjxrMH/PcqJLzDGD7bYezCbE/Mje6eysis7pww+i4SEW1NvKWoWg21ajoJ
kC2hUWEWQAA6wuwnjCvPCeZDrYZ5ZRsFbtPIfdQGQzRnaVm0+iVqandti+6jSnvm0b1JmM4O8Ss5
wYklVybSsTzDvw+qLNqMpH5wdtJ8vllnrM3U+CCxgXaBjZcQWEWEsh5BSjOZAGF9iGyT432xuxa7
EJDxve/ijaXVdxMfDKBcJxrpq7pjgKNzIIeitZ9J5MOVoYfxRprjhxU5EOOi3EXNnT/PFGEpjVqo
RjyrPKi3xny2Msq1oUSqB6UJFza5P06nseGX0EmvTPu8q45lOH71GpViGqc8qR3kq9liDp2L4WPo
guLMrLk4x9aPMRi9g2+N7rac1b01JslBuaBsjS4+GXVFH8hy1hPwcIJmYfn2DOA4GePi7qZhDw3y
ONH0OlWIEXzUIX5jfgppfe91m9zWJQb3ElDPjfiGecm7Wd7xyh8+EsN6Jzv24ATghb3GLfczM+oE
rVCQyE9IP2QCnzxUmIFcY3pEVCYedPU2BfaOPp7A/AnzLRip2brQIinSrtc4sQaoj8RlV4t5PRjZ
mrpsazmtC+zOPPDMzLU283Tl0Wdvq+LOLytU62wua8X43HaoXcKsI+YKHnM0IAuGeiYoBOr+ELqw
LzJEa+Sh602QatjwwsBRDjjGITSVnATidKNkuAnd4rC85HezBNtl0NhClUaosvdI5mSwM1C0qRK4
f0EUpUqNE2rQV0+VtJZTTbpimZ5pRfYEVl8iLdNjZfkMJKeqwrBAukdtwkowPrujOGR54WG3UuwF
QUt8Iu7lyejWmtRakHNZSVVbexhEOiibyqYML9A2aWW2+1SjFWzf2lKJsyjIqWlQrPmqvKs8Ql0d
j4MZ+1OxYgCV0Y8PgnVqlMYhI/1dWj1O35SVMzIWu1hhw8djlFOP7VvYtj9SqThB5wIgcN7szImT
hYEDaQ1yPbHBkTW6OWQBKm0raKK1pt4XeRhuTMf9Xgbqc0wgOn8d3rLme1vfRPWWZhYuTsazuEhf
09objnPrPSLAI8+7hzfqehrEuuRb6noXHyIKQF3x5y3jy8kr2TxxMgpfujdVMoKrgMaBTwW3vOc1
1H9h9UFD6SFJF4DSGMhdl2FdS4xSwFxQJT1FHK4hBNL3CfbW4qmpMySSYTLc913ZbsPEfmrKRJ5z
IhVA3CCEhZdt0hJixniPLv8M2tp59gMmr4MEgNw14htMKmtfNLjLxznQ53mRYQ8UD7K3d2npO0eJ
SifmZ5xKlCe3gv+euJapJdMW+x3JJC9ACbNNBfMXR1pwMSvIj3My82hKeLp2883Uxpcg7jnWQAB0
i6pGD0Efsq7GTeXg34hbRJH0LYBMk0nrexFUYWrmppftI1OHvUUgFhYmfQhjAPwkABdbyn3Qs5SO
qypzB/jKo7GpPbnA25yTiSaESWt7AzWGSlpZe24h4rOWMbmKIiCRGZHr7ujjeE14e4D9YgAUF4v+
yU2UktYKQTbbWOmlrkrxXHsw2QoAq5FtxGtCzvGCm2+hHMdXWvcGqQIrs0B+Vqd9dWhz1BLCtl8w
BXyqOFde5iQ6SGqHO8D4d0x++g1HtWfU8iS52eiwioYrKie1mV3UAIC5gea5quHTcpkBNOfeKU6z
xE4xgV+9VaZrUYumDqpog36sPztvMFW/jtPnvh3dcxurdsXZvazsj3zMzPOEiMGSjC+lGZyhRzRH
CZHLcivk1oUL9IPCIBqjs/IYPspUHy3TePVHVHsUmfQSrcWQoJ+njtTnwhugK07JI20eGptmdVKu
DxcRXhywdX0oA3PfG9Qt6JC7tZ2yEw2JcxzHNrkwab2tDP+1hKyOHoecTFh6A3Sqm14b6Jwj1HJw
2HSv6VaQinevZnIy8dm9DoOfnfT0QDJhgI5kCUZRdJoyCvI40fZK1C3OWSPs9xHp0wIkFjqvE2YB
OD5W/4oBfj9FqbNp/OkjNw25VdGxJ+UqFwxyWs+56aTLWD3vfhCvgqclosvUo/PNXSQ7UYfyl8cH
HMKuThnMVbyT/nCbOPXb4AkKjMIHdBa82d70zN65bSjGd+7E2jV0INGclvA3O48Qn7fwS+0eg+vQ
lMa5ZmqYj8kI49rdp/XEioWo1/TmT65V6Es22itwiYoNfALE29LMB1hC5BOnliCvETHBtULgm+7J
cV60EdFr2AXORSFwKo0QYFttTTu8axBKnOGlbDFlEuSOFnPROXrWuPdiwLu5lw07ZhIfrUlDH4EI
mOrYclcJ5h4rbB6ZAAJNAhS5G3jQePCzRrUn5XcbJ+JyCR84i87utnMnY9S+GglNXE47I/MtbJ0O
AxPJmY9XmfA109nmXbwp7U+o3VGQoIG9SarkG0JxJvSGJmIu05daJp/CGpmqwyKzCt2U6ILaBBk4
QgC0Vd1tPS0/bFnTxgxz+O2VPpFzqcivS1bVaM+r0SXugW7mMXDa8jVCk5foqqYISAtEAPreNgy8
8PvRwOTQtuBgZjKZxhpFIZ3YVcT3fJPlC7kqCX+QcgS7JEakNCuYvSNu3GFotgrdXUWqejk2L2Zg
kO5Thg+uQJuYBIKBM5rdVo3DZw/SfgsHdgiYp1AEkWthNSN2q3DYoJXG3pvXp6ZDv2K7zd6a3R81
BLdVMONqp7FD/mzfk2VJqTKO3c2oK3tNPYOMMz4OEynJMizugEL6QBa2JH1jcsGzidP9newuDcuw
OPKeOJv/NMksIOOnD9ah9WgZ6lRiT8Q6t6oxGK3U3KKLiQ6i7obNwCq5K5CXNVDaV8GEkBLeTLtC
hzzeprPe/WeRxjZQHTGT2MopvNEcKkoFxFqCKXfR3+JIbRVqaXJnc+Ox9BGmFFFDAKH9pH132P3/
fNc/5Lu6hKL+v/NdV9/z7Gud/JrvuvwPP/NdLflPW9iO0iS7SkdJ/X/zXb1/mso2tWkJT6MO8Szn
v/Nd1T+VtLXStvKkK5YQ1/9oCsaU//UPKf4pJRFuWpvadZV29T/+1/98H/9H8L24/xnb2vz27/+R
d9k9ERFt81//EPZv6a6mkPS/gNh52lSerRR//0u6q9HUUz3NSAIoH45BHYX7jmNMK9Q2SF3M0lYc
37UF6RSde8xCUe/dhCm4JgBLmtQUY4HO1RmrozXB1xx6tqLA95gTIUuPc/9L5Sz49RZTYZ9ih8wb
/7ErkbLFXvtgzRTCOhtJdE7ik2vmP2B1i5Mujbc2RErEse3enQkhmtzGPceed1vS1/WbCOmAuotU
+lm7ZCn88uT+zw369YZ4BPFyuJ6CIl9yeV0Nm8OSWkjcVZbQnubO/3pDHAGfQ+AvYFw7T4eqaF8G
Il12jQL5ydHcQuE8f0UmRZntW4d4QMxvW0950Khd3RorpkCw+k1cwig/8VgwBh6y7oRxgY9WJccu
Zzye1uztY1edJf3AtVtxWLnJaNwETjHtusobGGwTyfQt1GDeqsQ79DofGFRj8vWDz46LtK3pEH1O
2Kj7cqq3FOfvTv6CU86dONPYXtWubU3TAPDkMclQHDSNy8aNc36V9piSkhqHVVR7E+N4NdM3c7fm
WPkHyfpIGDXJNbnTHOrRnzaV6vrvnY8Qo4TPKOL2S+J13lFMdxr+NfIn405bNqE/6TzezHRSoVqJ
96nLB4LS7nP9YieYoxwfGrN04KdFnJunmeasQZajPTh7wkWxFaR2vYwvyItFfUGP8d4EceYRF8BA
3r7/+4eszL88ZGVapuB113JJVnYksrC/PuS2mCwjhXh1q7B8gc+DoCuNCbnrYHzzPLKcDKf/7uHQ
uNXYk0kFohSaIrrKJGkBnGhZWhO6kmx3UINnBiQg6IB7FXo7MO5cEEnrFonB3IYTlX4wkXPcoUag
v+RYnYnbSCarTqcnIg2qtfc0FAU8luUfFIsLLzfhfUh6gff688xuvZaU7IR+2AGGzyk7yXJcITmY
N240gXVxKxQ9M8yvRJjRCtR74mIQIJC02TohX26Mg02RqxYF8Yw8pSItlTAxUYlToQGQN8Sor6ai
+ug4Y3EUQK41RNOtMdTjqTKo45FLbQd/fGgCVe8DRAivbk96g1vV1fbvH4y9fF3//fX9fDCWdh1X
ezTMpCTX+tevD+Aa1xe65e2sEvSbKjLIW34Kl/C6MuPc32aNdRBjGtJSbfaygyCgFoqvDPUSdowv
QGs28aGjzRacB9M5VJYBIqOgUrcpV5gFsX45eDlYukiN/vvLt/66ePy8fNtG5KFcJXBBLu/dL6sp
bAzfmmm4LTrKeWMHYJ4HUgxXY46C1yKDdU0CJfy35VVyjXm8G6xNXDh6x1iGz9nP7iuQsKuGke0U
0zONhVia++3eNfv931+rXFb2v95qaUqyLLSlJDndatkZfrnWuHG60aMteOuTGcrawgytQyzrFAW6
MVJQqFdRmTYN/maXThcnUmVXr36pxnu8C09+WAF3NeeNjkpQC7PhrIyIhQkRAnFfE0lfErFplXtM
BiW9BxkSoDdbcUYByewTxgIspnEuX1MfZl/kklJAi3tfZCUpgEbRbzEUAZfmJTBZjQaaIkmb6G3f
f2un7A1+nbsJdfloLeuG5eSf+jGaSZ/qgrWDv96UYXsyPPXiujX+dxsyIFy3D1jGyKbMbmt5CSBR
nAI3f39XLXbz3++qo5QrbYcJiiDP+a931Zsl+Sw+7X1Chmj/lSZmk9nGCJ4kEIu6GpDUwacjhtk2
q/q1kyBLh2f1luLvuV6r5/CRElt3nBdVSy5Xf7jAf/PYHbyWYln6KOCWQ8evjz0SIMWY5TCoX66t
8pFJDBLdrG8M0EPRrQibIVyJY8x3J1zsjPmldOwD+fAscX7m3DS1flJejrUoei1TGHF/uMLlG//t
xVTOMuBy0Jt7tpB/vcJ+aLoyBZJw27ohy26T/BgSyrmE0YXfPZBQ5sCQrhEl5aBBvHkgqc1PaKGl
frBF7Oeb4UTupYQ6NUx/eLz278clEtd5uHwyjhCO1uK3x4svxW+ywUfJUlRnrpLYg9xr1mZfUfoq
ylvuYmUiqyiwzUYC96J24mntkKF2S+ZltSvhSt4Qa0AaEy/4lCqwQ6GrN278HITdsXeoGMEuvPzh
nnL8/P2eerZ0JMdFi9fT/H3D01Pb+Gg4wdwQPBQ2kBGW7tQAGowDB1k4ZWn3NLCNcufo7geNMsQv
f38N9r958zzGLJYlTc91HPe351qlc1H2WODJpHwapc7oKbFelJ315EuY6m5nH9ruzuitGtaesy09
CaRpaqHEO/WNbY/9LfPoJQAr/KJIhLlXavAPy8tY6Mw6VKo5WqJDzkDS0bL/tU5Dy1Q4SJb/9Jv8
61vguiZqZ14GThLO9Qz5y9IJikLSoUA7jKcAgzem1FFNPwRd6gG0ZzoTfHc9CF3X+cBGNjv3L23p
MKzr8bnZrfGjoykz+8Y+EN1Lq5FJ5jN9+AqXfT248aOauy9/f/v1v74CHGk9wVfFa2CjD/rrZwXe
dWjzlM/Ki619mIMLR66jt6JTd0NXvHMi3Ls+f0BfkbN33lLfztxyabfr659DGoHUEGCF6sIvbYAG
NA9ZkItOfhis43TjOPnaRHTdWD5nei9tG0TW0B9EDTRkGVVYPZMbQ2yNsXxvKXqQ7kJscn31XhcR
R9qClTz1xMlc2iluiyQJnur1VEVw8bvoAogQRLCrMda3PYEw26mC3TQ1wUPoW8m6HRuB97D83qHV
yyN0klGSEPqVm0/XdWuBAqfNkOyVtwR0ThXXN7Hb0KoihmBMqKJJP9tkw/zia29Tmwk9EUKtNtNy
FknLgF4higMsGw+Fwfau8DMbIdlkWDYMTobyLe8d6zGyZv+V4PdtQeTAOWDAvU0lr2Ls0wPrOlnh
Jzxf39B65LmXM7+sdmqUkBpGlqjtP6xZ4t88eJt1y7Ed1lSqzN9WfG59zITEZQCWyP7WJBbzZFX6
aFACnbLvQR88VqoSd1nufZODCA/2gnVEATw6Tr/YSpegO5benjjk3JyfnETPmwQoUI8mHpyM/yAt
/YUGM4Iu0pw2Cb8B57hhVU3mh9Un6B5jfZ5EzXYoiYuvOnw0PUxc+JoTylVGQPOyz/elquAQ0/Sk
b3Lb+wu8ZwIR9/efgfVvv13BzqddPl9vKdR/3f+6pGhhLJLJgw2BNA962TQSazZiIkUMa9gyK/Cw
KBUf3AVGH5L71lGwYnM3bv9wKf96WnQFXApSraSthKN+ezCaHApiggqkAMk03nWNQi/sVHc+FLrr
tzcOi2hxCL7ii+oQ6eFwckcV3aop++ZlOFHKUX6RKZgPdzn/RqDsDQHYqIjUH04N8t+cFl12Pou2
g5KW5Xq/Ld4pv4DwyXq8ZVKHGrWZkMEtq6z28Eq4UnwNRXAhlwYJJGKMeICToRUupnLmM427C3yd
rz9PQzjDb1Ij+2jS3bXoQxpBDTOf3R5OFGzD4qY1imQl1PQ+GsDNx5lxwWx2waYhWbr3K7WykudC
trwpBt6FEkzadTWYMS1i7Zg/AkmfotANR25AcXUuLkbUljuwJWQPz6geW4KQcQ/QAf3qQlHYTpNL
Z59MMJEbW2J7IFrGkI1M8s1h/RWgfG/m7NZUwOfdtL2xG7h5UuJ0brzhwUSCP0h2elh/w94ClrK+
fgwohS0cb5NxJg3om0JAgjnKvgxLlvlUoPKccD6naEbckrnuoqcRKaw+zzq5mQbRkA0kTNxoS6tV
Veff6KZ2kCGR/AOVxKE0MnpZUkUEu98tAGp5SJviU7Ko2uDqwa0MmNJV3rRJOOYViJtWlp18gyHN
+pwtn1sqErR7xluWx+JoONAFjJ6jVZPICTAvtLYg/2E1clwhaZwIIAByRXIj7kPsHikpLFQHzH1c
qErRtJlTOtFRT9IpYYKfKWKeB2AKtyNKqYOM6no9DdZzb0/oLgsipISXdytHtTv0Wf4hNIYNSH6x
Mto6OII3xiPkm08mYaBQAZCc+qwY1yU8t9HP04OuAxjm1/p8nOkBK1ozTOIdox9fIqwFPbJEvmcC
I5HlOxkLvdEz8kgL8aWvganbmr3petouEs9ct4SqdqNaRg74JqeJLgXny01N/ANFB0qNYMI219VI
5pdX/rrKGbmBipJAZRiUxAT74qFq2TTmhoFZF9o47aO42nSxf7QGTtgVuMEGMdaqN2iQ6GVvnJb6
M12AGVYtttcvuLbhNaFsVVOSrUeWDWQ/34qQK3CWK6YyX7du9BHMNCashB6VZ5Y7WvCo3XBtmCki
p8WKmy81VFIX37pUIP9ihnGbuSyrerzXDef5XMLCcU0SMjkI8gPrjkLPNEn/rYFcVDm5ZLG5r/qE
e0BENy49PiVvdp45eyO2dIfyQh/+vXPVm1Vai74nZuJT92vATgx3WK0QA7rHCR3CDfN159ke7RPy
NFjJGRcd8Tgfc/oal2ox+Q3eJXGD7BF0cIXZ/51e3YkamqJdmOBFYOCsY10M+HOZcLr9QzCR1MEv
nq6Fk3zJRK5xW1d3Sd9Zu1FAGqslfu4Y30aXh4yjI3wh15UUNd+8cSx529ptfzTC6pIvRicD3diE
CzTpwWojhL72wdSY5ltNNMItHBJYHTW2FITQ30iYpDx1ec8zAFBATkneuD5Xo2/DkxEjmLy+looe
/ErEoLXshEGzoT1yJgrDObdB+KSYa26R/22skcJrbLEmsSjy86ZyOdgQZtgxcsZLgqFY84iIi+bp
Z2AOD2EZ7aUfjuvUlzBAEb/lpnwPTAN47rJbdGWMD9j/HDXaW3dRcE58+z63pXXSHfHOfsfnLxlz
AVudH9Q8f5DhJlCO8R/QtjXWzoiROdBb38ffZjcmDxARHR7hRcnpwJ7DrFfeIM6lDbBplq9wsMBp
9o65k274Iaa02JrsercKxxnnUd5MmPobYRxBj21Kq/YPhleDFi3VQZcVXa+lUdJnI1HL9tBcsmWM
IbLgAZXEjTSW7JtEQWpCWyXbZkZTQH/M6FmhyRqHxuSjmPeyXdfxWPoC9U5P6sHUaYEfHUe0ckFF
Q56sT9bofHI668B/CHev/nTtnHG67zm9sQEvMfdlr+s7x6OjaRIOuPTKINTdGmYEHL6wudv29DZn
hrdtCf5By+U/6hHsvOzVLijnVxMGIKLA0VpEE+NKo2raWEbz3cvVYzRwGRYS/chjXEhOgQU+Kvsc
uRHcQZSQy40sGu8s7JTffzlKRbO1p3LYTAL+6LUpcl0CfnaOxCWfQ++IbRKwQAhq+fpF56wDBq63
TRPyfedWx0zSzN6vnbS8LvB2IkoiKmsVbxlWTKSnp9a3po7b7TjT6uUbvy5218Wx7N0n7AUKX0l/
uR5P7AzUUJo6X9IwPxeV9VgQxoHyk0fBtBtUvX83SlLArw2u64ohWEZYfYYaHkn7s20QYLRKqY83
jUX0qUQuFi+nZTMJn7KeyrelmjNbXrjrSlItyTDKH6mmM1JBBND/mwqP/1CVyLGI2eNz7wCrGbfS
5eVOHX7HTvUvo9sXP1fbnw94+Vyva2Zv1xuztNTt9Ya2poMjbRSQN0mXWvpE18U5dHnXA+vRrzXk
NkV6a0UBCuqZE0C2DQv0QLEmBGKhBa8mozmC1gAkYCZv15t8rSvMpQIigHsB/WDzxGy2bBzX4mic
HAiiQ7LNcBzzoxHz2ba5Aw++GNGXiXVYMfIo+apiwj5vDZdipWxY5RxPYT+6iZo4PxgszmAB4m6j
UuVyku7qW/YOsLbFOSVcE8RZdkq94sTarO7t1to5PQ1/KXbpwD273ko6VBOL2kROxKB2w4LtD4yI
aGHOY+Q5gHGomujnBKZvK7Hxurz4w7nSWvoOf+31cKyky2Mh0RGglZfT+i+VdJL6rQI9A/HTT+2n
0rW+0Kikj80G1rkA8oMqAB0ZAFgPshaEThy/GnEYQy2GkzRIPYB9Nv7ULPnX6YDLUIzZmkXLZrm8
v15U2Dh+p3tyUHpa57cWvb69Q92GUxFIXUNPH8KC9UJad81YiFRNNt3NH0qDf20jup5FE9xS9BDp
OP1WGjRw+6eFG31r9iOHEzy7uy7p9Tr3cnxxmSRFuzSJSPXye9/wsx1vbn2qzfKUddE5Ul1y9qLW
W7RdeF9Utsni3kPsOT7+/XVem8S/PT9PCITL2qEPouzfyoIiakXUofPH3D1GBC2xhdZFRfxa2vys
cW2/OdJK+WQEMZ0c1yxWA05GOrw+II667LaDKpGG0FpnGMESNIb0G+DR8yVXkPu8uds0KYW2O7s/
v9qmwg3ny+GxrXjhRQkuzj0iqeP4GXjt+rp6EKLSIoSxfjYhkHGuHTsN1yO4mZscRZzo4Jjogs8o
KVCM5N5TmdnJau6xgDQNnDsnkgey1lVBRToHX0i0h5E5hc5hmJ2j4IgPAoN9S+OWgWCzdpP65boz
QQXvgCwsph+vWBl1wPaYh7teovdfVoCFkmCVqLgsohr6pRK4/nEuAFHV9vbvHw41/r98XTTcTEYp
lhb028Tylv3ydVVNUY6e2SD9xGk2mCWRzUuh4llbr6rAzRTOl2sPiGoOfZojvpKhS+Mj/d+EnVdz
HEcaZX9RRZQ3r+0dPEAQfKkgQap8Zdks8+v3ZGJiY1aaWD1QMdKIYqO7OvMz956bP0+qTO59dzxb
9fBjcgpS5IwaSXa53MUqJ7OSGRnTDnRJj/N5nlbxXjgUzvwBH2XiIH7ufZ/QnBAxLRTFqRD+e5eR
z8g4aGepIz7Mqx7QcfcXaiBr+9V1Jd1zVS7vZU6Vqk9LmYGoYskFP6ReTywKnyvDviAMXrZ+TwNT
tXfkfnEbt4RbifZNVFV19BZOX12V2UadHV2XPEbnrWXph95SsMM0xWvaBX9WAGUEzk84CFtKB88Y
5JZYCnZk0AZxxKy47JCwMMFl2Vv0N9fCSiDA4pwRAZIQVK9v5R/dDcwxUGIHyGroZI+tIOXQ9afw
FpDpK9DN6YKFdadzAAr/kTX9QV8VlotUxRvoTAoDAjXF4/cOrRf+9eoB9T2mE8+BaRuNB1Yfv9uY
0qNNAxbDSu1SzB9OXdX/NpP4HwcygHZUCQzgPcuJ1HD+vx6ZeJyyOo34QutlvyD+dqs/CMRB9AzU
49hvYEGf5+rX4I1Xa+RonrCw74ui/2Hn2eO/PMP/fISZWFsQyl1UFKb797kD+9mqYBDP5nVevV0k
ZpVqjzad5uyQyxgMkV2zjie3c4QPil31T7/ghxqCkcQ1BtwuKLQ2DZt/ubj+x6KS1wV+mgWah3Ti
72MkhZibV6xv6CZ6d2/g508SxOZiNOcDg0bAtsLB6UaZBSIc2EJU/AyJjWGhVlYYFZA3O4nzJroQ
rHCDuT18Z+lNZ9gx8szAym96UnWviVyv4DCcfxuCBdY/h/EBkGbTgWcV2Yyg1HPwX5+z3+TUYqHd
Qp82v1kMLiJKlF0ylf6uCcPxRo9Ggk8YsYSLhl+ZiUjKw3t0/83E1HYfZD/MmLg5uOiCtTKhqRYY
lAHkt65EHdMlYq7aRT7F+mwOALeZ9Odm/sNcJcSGJTmPE2pBYCTnrGANpgURnCreAOJTXwZdd2cp
CqcvrnpW06AG9ddS4XPpPvIT0nKm6WowWxskbuGh2n9NdEfmvszqzr1bhceJiBtQD+PW6UE+Tkl9
xmf+l4hbMD/CZY/kyT+6DXFkJXHuBinNRfJYJwwjdMnWTGNxyJPpWQJV0iPt2sWOGoLmID/hxrqa
mls1VRnffNiIyTOSfr227ALzPsvwxBFnQTWuWm43RFeMGyC/zXiwphzj/ZigdpwWY9M19r2didNA
oxmR8QwGx/qIhP1RBRgTZJC0/7lBclqp3ir3IwJVLnX4MEG9bE16/p1+A/RKYmWTPFM9btaJkW+H
pnRbR91731knwgTv/JwUjjRAnkq/cJuCTTQb0RM0i710CWNp6NLMdd03DcGker5R+sgAVlWhOukD
Fad1MxE8VE0bk9do9dumoIQWqseAqHCBGnij+8CI1BjMn5ZDphI5KmeZTsiR+nf9Ol0CbGaH6apI
iW421NclwjKxj7IeYtusYtPUahfdPi5t7A6bNcIOFHgNeKdm+OG1XrKzPGwdlju3aIs7aOTdSsBC
jZHXsQIoDQwcRI/wWCTZ3vSi5cDbCIMJnvBE7vwum+L6WhBcvFtREjX9fQZxKu/Os0jfzKCLryVz
X4FtCWchLWKP+AEOCFX3nDzZNEuQZBC12CvdTyhJ9tBSptAAkD1B+G5JVD8g8mR1X+C4T637NLBt
FLOyfllTQLaQVSfXfLadpH+Z8EO1A/ON1WI2qRp5PJzNZoOvozx08IghrEruWoMMOVTwV89dItI+
19NqI1EWsbISUx6nRMbbAdeq5+OkpGcATsah4kmsOkQckhJidgTUsFHf6g7AGCvgGGiwK0xLqB17
EA0dy6tsZR2yQdXPuSQQl+tv5DgAnGNDQrgtLqjVoYoJDdwa5oZTqtvKii8kvTQKEdhxVeMNhF5P
BYp2ngHdzqhVXR3hxmYTRnYIAQmwdmEL6cGGsRD9sxTNPqvaYhtEsJbIr8/3+s1IZorHpODS/xLh
hOSU87yXXfahH0+su9+LgBRIRw2ggt47yBU6CJOHU+HmtI+qsrTrDuSFGVELPuJNinaDbdr7rHOO
hSMSXpR7MJMCqTo8bhZVHQUTK6ZBSaAYaZ+sLlqO7sArn1zjLOxxImx75/VN/yTFhbet30wJ6R8Z
BsXDmsdPjHwsdG7WEcEbLAorPXlrzotqcDToCZLtV/GllfU2bQnzQw7O3Idw7i14C1iEZkT7DrO/
dFfjzKT3oH/0+JE6sdnp3y9EzYntgZkBDcZVXm9DhNZ67iGacLlm3S8SXAccaIRwqIraqzmWo46V
KrMekHGoY2ArlG5dP+qRsB4z5RUO93QeqhO2LgCf87yTYHn0pphZDWshn6Rj6u5og0FjM1Z/jbMP
0isgCLOvFzzYDOiLFsMMi3Fr25PvsNfv/wj3ZDNVSFI9gkaMrFn3xH0B/avDd78pGKv1Vn2QKQ4K
Ll0mNWuy05eHPohbtSGcViaodd2/CUfazC1FcDSzGmSLWq2my723uOQ/zMErnIBPb/W7TQd6BB/e
ANWQ6DGH7RKXIukNIBGTir1kM8/0TuFrYQb05z7DG5TLGwz6vUBdX5i/IGd3m6JPgwvYZhyDCekc
ujhu4vG5KCMY30yCd2mO89sjycJ0CEthV7ZbaDt2aeNffBsinVWgGY/qwtraA3A+rBK5iNc9cLUT
zUh3dqehfBEVY2416mssGzunEz84qpIlUtUFGpvex+E+K/g+F6H90TMw/rrx0rnNzpC5UCKzUSDy
m1sc54znrSw7YvEILDsOHpfi95ARUVwtPgCXoH8GVf9WjCo/Awj2Lp+B4Oq9bTHHF1lZ2IGaj8Q3
5Uk/d5JoR0fI33U5p6fUls7Vj8BD6i13w0luTyNhf2rulGetYGGBwXhbZvejPWSMaYKKD1WthvGB
Mwmypm+TY4uvwbI+ugc2NNtIugw82YmrPUPjr9O+If4S2g7viAeFAhW/opBR6edp9jOu1SeVxaBj
6FUMw98SzOKcg6x47JbveZlEfKBYOxN/vTm5cwmaQQHV6t96pQ3c4TVpAZVUlCf6doZFNW2JNFBx
GaLdeVGfnPygePMN/pEYMWLhqGru3DC9m2pRb+FGXtypas9LVDZnhobB3mnskraXS9OBfhDBRNNf
VF/Wfy0+LgA9PbRGaqYqRU1jxw5UPWPXTA6jlzLunsboL1mbPBMJFQqWue8tkLh+4WTNIywRjj1j
ZojpULoQivbGVasz1lJPhHd/L5Ilu9jiTe8D9B2uf6xmDuijPXPaeCvJ0JVgplkZPewDlQyjKyi0
7s25HuhCW783SG5BR2oMyWOM/OLoBITYxEtIJL0sBWeSC7MxAF/nG/CyfLv8wWcsr2uA144wToJ8
oS3Seq85IlFlNvVpqe5lab2TTRNfSirFQ04FsdEfW5pNlSZ79HDpMjV5iz1nTypIsAk6YJuWiuUC
5NGpUeCE56wFBnTS50kQ8cnp0472FBsBIgrwm7w97GN06aAbPn2mTSUo7NhJGuh+ln/sTvpbFj10
SAKPIgedk1vlRxC8GXPvf87TjLxf2fGApfuMoPWkQbdCehnQ1KCa5MSh2eHuXBMgJzb0khm5H8JJ
cA9fG4Tl1xK0LBsEw8rF5UOYO0ceTV7sBlDhsPUsOmGnis95zT20EngPgMDZ6CWp2bCq8Bx0kKOI
rqZn9QvFXvya1mgLiZLCUCLldzlKcIEBMyq3Ypuif2jgEopTCzMX8heCm3Tv6m5YT5jhLM6Ozea+
M76l+sEXDVk/9s+UL5aavYYhBBTK11MZslXW30NEp+BJjc+sJkejrxjbNmo3APfC2sspPRXOCFh1
GQ72/NCCE/xqF42OrzDz1Ypo1u65Ncfpa11McHK7X79DGfglqha3Ss1xow/41O0f2iyA/iUtEl0c
+2h/S1hr35T6J8/McUvASsC0mZy/J3aWCqxTMV+VpYpPhWUMZkf/1/RGKBPRo2PbpPWp7VjVG8cA
bcZ2zVwYjnH9Z2DqPojQOtVM/vfm5L8S63CxMdsyLhCvviEuGeNXhbYkPVYNG80iOPscJVA8IEJW
cH/aON+MCPgO+tGIOvE7AGB3/M+nyG7DnN7ylfiPQm1P0KyroUTzWoi/+kJllisNyWwtf43pYp9n
j4s8MKfftQdWPOJmOTasF7f10LxYc35fDBkHr4Ezzlx5y0IshJjwzUNfnGqotUgleeyLcnwAbA+l
Ty1l9Cjsq4sB/bbxpvY+b9N9ryqayfJ+CfwsAQA2/cTpyqlQEgN1kjYF2dD690freB1CDCW+Euon
gfzV+tZPPVwJerQxgWdu8ASbZLVAQlgJqUUwnlYnffbgFvvtVf1HbpsYB4LC2nX2+Ed/JR2j+RX4
U7VtJkJUupGYjkb2jJwKknjX5C6u5gstNkIQTg2Ae9Me3jipEE3/7kRU+N5ovy1U/vRr4acejyMt
LcCTgchir2p4VGF6YqJPCGcMby1TvAtnsiTPMz/r11ekDtHX5BPvahELtLk1PlFVaCxDgVeBxMA0
iF91iZmp2kEXow0bSfJYaH/8HzkTtdAoTkKVGT0AbOhgYNg3njXAcgoAqvnLu9kIwUip+DaN2Ohk
N/3WLaEfNA8ws1lz9SCBo1QiXup9dAFJvfPYKMTMBvYiw9ltAlLQj0yoFG/dlD+XFS1N7jNHWlmv
jHH7PTfrhrTxlCpEObh8FtJa4JxBfGwcm8kjWDu9MIL5Us6oNvuJQZZLakW2jjyjyL2/xLedmjOV
awdZdBgAMIeoM+qBOO5BnLvAPoxhmBFsiUMJWgB6ELtrEPGNu1xChclK8dmHjHWdydiBp+jP44CV
1PCLrd/B9Yrb6SUAnUjbjy4E++RSIaroO8lHZsYvttXI89xFb9nIKNZTKTeUAZDV/zJcfoMxzRhI
veGa2cfcxpTSMA1vua5OLq95TJGEeFiXDygDUf7V4Ub/h62KjijJ5nBnIbrcOZKhga4BRmzeWxvv
6qYfk7dwQfwWhyMThTzAlupMDHek2WxzJycDjE0hxlJgQob1pgulxhg/s9yR51Ce7IVBuzGonqTO
81NbVC9fnYoHlbwzhqdo4hzBikUztlT39SQfppH+kFgj7oHQenYBbvhr+LPMFG8+rKxbcowEUtyN
SbEFUK7Ymq3hVmgnyYLIhdGdeLpvIkHp7nhAxHGhBnegrkirBfra7VceoT2BVh6quzXcSX829uta
skAbKR8Wo6GRDJsnLL/k+XgdVPvSzq/ewAfdFa9ZzPC2b1HDGakAGDuzJx+YcdnhoOjVoE3bBWFX
3q18DdQGHuyLcUs8eSpI7jwXHH4CGe6jfpulPVDNdv4nuB31jLGv7LuVCpUfb7868lXXjaKpXpAd
wPdaQVs4sT8fADxfysl9dd2seRchLK+qrPbtCjV1kbOEqOCBTG2Fd9DtS2MvfJwc27uugIQS1CTV
0JNb/EEoIPBAIbdm13KUSUhEO/j3cAQSGAh4UzIssiP21qEEod+qVeikdBorVOKdVaWQYMPaunZR
7uxHdwZSnq4A6Zj5fAMUesFNkT7nXncrG3O88xcXhS0nUymz9piLNiT4w/vpSQK7GUy5d17A/1/l
KYZbq98EGbdpMdn9jXTRKQnDsxCASYf8WIcxzlueiINZtODw0ZHtjSD3r2kzXzokh+D85WWt7Jtg
onYaltWi5c3++C3ewNwE49SuAtj+Wt9yk758IHeenBbbZyZuFO1j6wj+SWAdphhElBPGbCKNGZCS
XB7C2usPkwPVs8QvqqToVk4UR8QuclmW18IieNVD43yp4Ir6051jdcVhCifvVMcRnUDF8+z2hDQk
tZgejF7ucYKtG7eb4Put0HgGbEpY4DwCpozyWjFFmJ0I548PkGRYxQsd/4SNlfsKb7EHs5QQ0r4e
niaXgPSoIzKni6JlY5GFe6gynyuvn87BEnXfmi5DlOqTphSv4cmj71qC0ntn6VQV72VUDCSgE32o
L0Y7Ng/tEtSHCAyJO8DScvNxBqeD5Mwy2OUo3JIB/PgQNDWOY2xVKCz245JWjL6NkFKPMZSL9+Bo
5uI2iPR7zEYbqCr3aFh1b4EFJRMQk71OqBjiYX0xMcziBrgVlPV3aTxUb0OLUCzwjGtZmMmpGlf3
da2vyQqVK+y67FwOpffC7ZuSTTWTT0o+E1ba9EmGHAUoE4heSIfscbJ2bo8gvTTXBFY/h3FRcLDn
DHnYyUmygSLns7bX4pBICGTSZI2WSsEeY75PotG6FoEym6gvc8500J/TY9hBLCytAR2Swx+/DuXj
Iur4bNfilsi+O5Y1lNTVqeSxYXK7gaDA985eYDWzhAaQnRNjWIDLdtMBWVv6TIApy5BiustJhYa0
XA7PExKpID8DoslulRXlO7J3P0xO/RuNVL1fhHGy6yF9KKG4bZTXZGdJ1zhMfTZt3CKfoV0P1XkG
U+QGE5ZeZzJZThDjFKJJYZ/l3xqngZq42MvL4s0+vosxQME2nJhWELlugXLyxPAR9GX4itnaPMIF
WU5hZafbJFiXq/T9W2n4zsPC0OhhbeLbICmXK5/IedoS+W2S6Y0EyfCxJgAtYzC3NCK6SRIdt0Az
YPYwCDqKgjpODckR/xf9YUzJ2XG6Irjov8BoONgdHLqywIHeunYKAoW9aDbnYKzNFX983pc73oP4
uuYgDlErE10pCg6TPrnxBDkn/WGtTlieyoSw3KLtq7NjBNOtbtLnfsVJMvE8HGpRVi9FiVvMmAN5
qlaVYgN76+wbbPtZyqkLgKAkGtaneHXjq352pNv+6OwZnV5C1l03mL97ZSkHzOMe2En7B6APFgBS
b7oPh3y+L0dSErTGxk9GSeoRfBrXNh7DHuD9akbrfZ6nGCHi+KXKQ/N7w74GArGlMjis+7VLH6fW
T84SUyr7XqUX4aWnLnCucBy8U5itvno0zrAD+keGR6/DwmeSJLn97ExI+OyfK+qIBy3hG7smO7Vd
Axk6DuJvBUaIbV695NguXnrXpDOZrPy4+gNn40qpVJdVReh1mF5LOhSmdNa2NUP7bc6Ftyd38JTI
aEF725EEEzcHkbTltkD3+cDUeascdRfm4vspoygfbeKOsqrZJIT63c2BeSbxvNx1Xmc8Eh+EXKv7
ZEbs4ICwtuYSZHe+MF5K4f9J81zcLbL2n9gSMkIc7wIZr3dVTYZG37TT3htRTawh34fWNcHbFfaF
cYB3EPR7jyDxN1Mfl7ea7cFN/y9R03h2ZVoca1+pPLTAA0hysA3b3rrz4Pzc2dXriBDmmnt+dZOd
g26ynvkXnHZ1N2maEH64WJzd9AM3WuoDigAW7T6RpxEjjKtB/MoGKEZzAlrIuI38vaScZhjsqCbc
5Lw0BJb666fH5uyeHLEB8pn9JsaOsFuPeyjF+Bol48/GXPOHUgZ476F3bFPPCu6tCLS527XBNhiJ
tHdMD/SVH8w3NtRTCDcBpy7R8sUuANIEVPRlntHwGMlyRkzCCrlFANwLGHjYjtINZuLi5DbNtAea
RXaokSj92pztOy+WRxqM4oGnGouMqwYKXn0iXiW+R0gR3zuS8HMo+PO5BVU8+G35aM3Q+SfhF1eX
oKGtBPB7cCBZTWor3hTZr8oLGX0i8GdbOdLdxbinlYl3mnGEZhMPp2ndgWolkz2di/vBZtZS0OR3
khBPxKB0hgnyeV1NTUkjN8N4xd8U0UUSTziALGL+WVlMQjO/3pWzPyMZoSLG14WSDGHAjgW6V99q
Jeb3JeWwrk71Gp5F4GtLpMiduwz3a8TUDMGVgUrf/DXnjfM+YeY2in3WmvZz6gPyqjNg3gCWsHuP
9U1443wftcVjQCfTA/f7zc3MTGJvdohzWqX31BO7hgQMN5ThrWzX8Gu1M3LAb7vowY1NDMk1kwel
HWPXDSs77poP163da15lbOgovsUSnwe7qn+ypkx9ps9dX4UXXNbbaogQj0yzstuCI5V9fYoM88x1
0NK/MT3Qve1iKtcIsxOsTu131lR4CfPqLDNkZ8aK+JU0VpCq6WmckejVyZycGf2SdcngaTX8135W
moSI6KGiWR4FZultHT46T6Q1GQ+j/ccLXxzxlgMXf8iHmaLKjDaLSySKDIO9Lafz6DnVJS3Z5tHU
sRtuGG0NixuiyfORSUrjHQlpu7NIZ9i4XvbMQiV9SEKWS0p/AGIk35aeiDgmeGxxAFu0BoOFmXAk
OtmfcfBxBJ+r4hX5yTHEwOnMdg1lZt7Td8xH25zu5pA0Kmqtp9Y0gYKVZbwX0gw3kUiSm+F2e3wK
D04Evsvpi4e2A4ZsmvJPsVorNYaLCp89DFu/bRmb1hU4Ivq+BVp+2kjyFcPyexUWwyEbAYeMaTYf
LaO+1smY3fRfPIN7EMBYxsPNmg2F42E00M92llvdF2B4J4WMTHzHvOK+ow5tvD+stQZS11jLdvhN
Zxxj+2BAeR33Hjji0foWknrxaNcQ6JhMt/txHrNjVS/rPjOgMCXGZDwalM7lWzFUxd6O2vr0LwoF
/5+rdI450zXVKv1/uMFym1GbiaYTDAwTHWsqcGpX476WaDkXzwSSJu47/q3HvnDuAiGaLY/Fs5G5
GYPnNTgnMdhEtySiogfARxCoRHRGrcndXr9aHW4Qp3a7ZwB4WMbKot7qPjLupHsABfiiTxI/N3+W
ofyAQGRtM5c0d8vq0SKnLSR/ltSbqiOoiiB3QrcBuibuOFxqqwf1ksTMAwsht6B7CGwBaB2XY/9g
jN8pV9A+EmRDHJdYmTg6xrEQNQSB1CLz0JAXhga3kl0LrH8Gtk3HZqsi1+2sh25a2k8Rb0vffkNX
LXvrh+WmyU4Lf3CgUi/W3qOAo4pNAKV90DhP5IXfYdOIL40TXp3GKzl43P5YGtijGbp9S8OSHT4e
kaUDFrZGKT/tStGIXGsERlBMHO5pgCxL2gwRLWc8Zrb86DA2bCjtpr2PNQw38opgPuHyn8lf9Ev3
IagVobcrL2h8IeooPENMFXgwCGda9u6cRlctEO1D+09WLt/130Td+t0R7h89yK7z+HVU/oYRYx8u
QNRVxhzvdAESK6UTmmK0Mt3XkiUpGL34IzDlXI0EfPHhtdFjsXTpaWqMkzUHb9zHFt6XhlQjh4jR
NCUlwKUv8Jnk1yRvbHuu1UpJXrOihsymwgbVfCHks7wUQFxDx5r3DAJfUjXIbONEAKtM3yWRfdNC
LhOZ1J9kpTOIVFIKGTTfWabA9Y8u+swzVHZDUiOWoj8ovPp1coavrTFUS+MUuP1vz5jdf/k2Of/Q
Xvq+E9q4Q9E+mvCK/uZS9FN/SFM3XbdO3l0sJ5sPVRH77AGAhTYBrqMwX98dK64pgZMXmyQMvVJi
1ByfCDsiWdRxD/rj4VMj27T7nUqcWx7V8TaM0K+bxDwYFwvFEBIK5u1aF08dwgwQwLX0XOa27vqq
19n//5PC+Yf1zGcJ6oTMriOf4+Lvos42ZQGTwTzcZoG8a5qUYNFkzsg1yX/HtjGeTOeHnuHr9YYe
C+lrOmNcRKCKvGVZMOF18LE/WJ8OYuRcZTnG8S/iPsJjI5j4Jt6DbQEQH9UAuGl+lrW8iNXqmHOj
5CoheW4AMscbNozNv8gN7X/4DPnxnIDPDimv44dajfhfkiLBAgaC1cASrVm+Fa0vdnY3ZWT+rMnR
bSR5OX1BgrV31IMlPULWSr2g6jh4ki4h6ZPhWZEUL7BaJ3ysR+3dGQIsB4hwgSGln///j+Sf+mNe
sxvgoULxjjc5+Jvcra+qiLsMGRck5lMRr+dxFa/4Dlxo0WV3alTSOLIIUHCMT41sjPaTu4hraYzc
PilzCQmD/V9ek9L2/j+aWh8mCRAMBWVAGv13TXRrl3MOnBNRjwnkbjDvw4b9IgSxxyzpo32JNv5E
Dg6O0mVtTo2p2k4nfjUSlJ352l3/5eWAU/gfL8i3bZgWVsSzq5/r//pgIT73fc7aQSnVbPwhg7cH
MT1cDNu/8PUBQO8NGehwiGetZ0GJD2zzlyZgaOlWiuQJM6yEnAnCbzeBm8UWIL/px4A++6602HT3
wXdixyDIYLbaeUgroMuk+3wCPmG1Lkh1urxzNxtPhVJ4OfGvxKT8HbPmWnQzE6d6RdkRruaDSbiF
bdV/8i5hzqWORH4RRa2EnUHFDlBxUbTsNRekViuj/jK0D43Txg8z/MjeYZ1cG9TpMeUsULbK3Sxy
CnfsvoCm4JztRfGTQDDzOkHC2RR2bbwuUfDGugbT0xrLU5tP/XudTh+imgZi0ylfR7sy9xZzT3gx
HD251xxz7xmazvg2t4SwdEPNjD8XV59Li3Y3uOj3DpM+kFNpNayxG/fS/4mS0iGtYpJAZvtvzDW5
q8qXNuxABqX+He3WXzOFVecGw1VETk2JRftpRkV77disVmRI3eZK1rc2WsmaBPocLIB55Rokjy4d
k2gRdApyWmtVVQPz2Hj17ABzJlRCisQ7LgJxA5XOp9t/dmFU3nWJkoKZSX4NcZgBixhIwbQNNOmD
y9ieMFZvsklfUJAQP6InWRBZI9d9qDo0BZZMyfohixkFO+kDKbKcJAl3aQZEtG3t7KIXW2vdGXvi
thBJ0W7gLbaHcPnaG5qdg7khPHsdTn9gdTPEOWzqlMd2nk97JTVn9qkxATazjYk94cVHx18pRR5/
Mv3larPe8rK7AunORotZZ2XzGnMpv5w1OA7OyLy4ayrjVTrVR9ojeta7cy2TnXqcJAlZJdPg/rLg
sB9dtiYztTHTI+Pm2pJjcGA3GNk38rSkTDbskMFEKqhBzSpsI90vWYKS82hdz2hKkBdc2rjrnJ2c
/P695cIYUfVtPSMarva3omqtL2lTRrjdl9RAtzpaEc0gKCJV1biDmf/ZWdjCfH51EbKQfhDW1svs
J7mmct8YbbQJQMFslgRdBtqRbVASA680UwbJ9zuRTRfOo0M+pfYttAkwirz4oJfi2HX5aUhb6oCo
PybmJbKxE7Hn+vCE72NNHMnUDHHmS/OTRCMW//YjXp383mvax2QczYuVYgnKDO9gstjZtobFQHZd
79aCqq+efY+IBOe1tcWxYIz66HTi1vWoM5qBVGFsg+5h7NrT5LXz1seEe6b3OckRlk2SOPVJxjgm
URFoQWZmk7XeErgENNU/lKP7kbvkYHuoGo6tIdBCjOO3tKFvd9z4s3Lux3ZZj53s24NXqFSRqDS2
Y0f3H3TLuVeDIhvbHOswg05xPnh5+uwEguluDIrc97NrbiRvCsnVudPZFQjSumn8jLOquo5rDcYx
O4vJyM55eUdpf3Rbd36sCnfcV2vywgJzOqtPf+ndm++0ztnCBUF4gp4G4/V/d9Y0fRDsGpJGNRrY
y1mmpOtLa1EHOxiFwr52D3buKqw2itvQjd87lGy0pze/gzWSiZgFZQx2IkAPsYEsfCyxmN6Str6C
g02epOOQ84j9zoVYUKUWpl5rmW7CSr+ZK9ZDK94zCgWi1bDUdyuLWen4S9dT2kMllVDFwYf8TBmm
VkQ4vfThPTTTLzk6tMUsRb/UXU37Z12bH05FhMVY18k5b7KbLuPa2Ps0jd5HUO2Fx1O9Ig9kpvxT
F6ktUyMmSx65ba64TDhesiraWGK9LJbZfHnAgLwrBHnR7jT/ag4V8sEKX6HAMTVoWBGkpJkC98bd
SwI22csVLHmzRRk5yvHswsNNleqqCksidluJUVLO9/bMzl4mb+OAX2V0Rh+XUlNu03wlCWflcFe3
1P+VyegrIJyCp3xiCyVd9ioj34YI+I/uEP4jLrBOnYHcrFenEktghzhTFsicXso5rJuqcWAzYRKY
vAkjvBQ5slw9HdGFInPD44o0Yp/WPZ9n+8eo5v4klVuxUn1GbvtQyDgBz7UjfsStOe/A0t6PUW5d
aDR2Xsg3K/fJsdPb1pEgACWQJoZzODX577HtdnFMoJCVJHfVEvaXAcDFMNTylKJEmKiOjoYddlsA
79dYIV2SCNku7LTNEIGOHRBo6hGWFspmKcvXIonZY4JTy+X4oQVibbTc+XhudtosnszjS2FT/qUA
8be9skdrq39up9WDjKiLTQeKA5RM5OWg6TfksKM0wDByNhAEoxNlGB+uZ10G2DCYLr4rgjvbhm9X
jtmDhcCpVpaRmkED96yqIUCefXnG7YFqhMaaurX+qFzkv6WBBBWiIZtDRbrKhbvNBHPlNcx+r6Pr
78n5IGawCd1TV+e/FpNkr9RGHJXN63NB6rPBt5wjH04Hm5uIfcs09MToVs4V03R0NGv5aBpOdi1z
clQyB22ZKaEExaW1BVKxWfM5BhoA1V0rEdwyRmbv5udhsjCjD6xoRle2JyWYIoiSSN3xL6UawiuC
M7j3to2bxLtpjFhUKlGuopARlYtIZk3+DD7DsOC1iOvmyDzgd1UkI28GS4gWPw/SlLRn6jS+gXow
ZxnsSU9GQo3aQ9U6VYVBKlJpHbXz2bVz9eg+RS+raVi3VlkXWTu9WnmM816JAPXFWbaFRcapYV2X
LIcSb3bIK9Zro+R9Aq3yrgqrd6cl3k1OzaUKHzzmjndeOD9QlEwXy4K7ikIKxPvSEShm56xMiBEo
0axtrCYvL41t3de4iXZN2p9UwbHTfuU4LN/7xqr3M3IzxDTDqa2JRWhw/AjTaZ/MSXwaeX1Wv9SY
jKbZCS+VQ7QTv1qzmB/NuL4vuda6NbHRunE2YKP/MOKmPmiVTM74AozGqZpARMzTGYVtdJwXxAM5
y69NF9fxRQsNvNx8mOpw5c0k7okzkvX7n7pZbtpUNAjmgung0Kq7Ij9PSf46zcl4Rsz3KntKqakB
l7S4v8fKso9MLqpta4VqcLhHvDjfLw0CFoBVV98mKeVrGRNmREkhtteOam1sQuxA2MAYHLQsp5+M
WsW1pfeJl13ksr7q3zfy5F1QujhnQG93WRzap7SOT7qsJBkHXHeANmEtmeGWKV56RosAmEyiPylP
oz2L8vRAyAsJEgGmSeHmT3GYUzlACXbBgB7yJs3uIprKYxwZP5OlVJiYAdaOV4aHwsu53QPUdVq0
46NXZ5iJFCI2/FO4t7Lcfayq9fSlWtfKR91Gu5WP6AxhBiFTREQY3lO6gO91ErI8yaE9YG/mLieW
4hgN6VFLeGaPQdTIM+uEJBESlq4dwcmMvBbfvTD+Q4EsCNP4P4ydx5IbybKmX2Vs9nkmtTC7Mwto
oARLsprcpFGm1jqffr5w9LndJM80Z9PWrAJQADIjwv33X4yzoV152EGNZ+YaNsckXMDlOc6NkQw4
WV4mdl8f5746yVmGQOFYGB1sHsgZWNiRNmyDyIsnxeIzY7E6beNnyDSLc9VQqPZNZO2cEe6pXJ0S
el0Sz9116fYDu0iaJneymtnSmLxVDDRWjiHGdorGU7UZ4hHKzQl/jP2YU9J5nXte/dTBKFo7iA66
jUtnqw9GsZ3dj8i7yAJlrHNEQHMnv+96FWJZwxtdbRQ4DEyUuA9P+sJUGU6sHbzhLgO7WV871lHY
j4ldPsbYOz3A6uudoEczX5Ij6tgfu9hsLxhfUQnQB+YpOdoJ5abUUlBNmgn1RjbGz8Bjm563fhe5
0X4eGHfYi+UQ0eXN5nbCqGeocBIvOy+7RbJDFIlNgLMRFhV9QnWAxRy/J2nt6I94lZdxHh5JRbmT
dSX446i3K1xFnlN6dnSHo2F0whL6rVFlmRwXopAgeWKlbetOOP4pq40WboB2JqYtOOmheZX1zAti
ibEI5luPQFQHB/t7d4qgiTdMQAqb3KgoTi4aWcEp88BHYq0e5iFiX02Mr/ZaOA+mA12m8ro3I0P5
4QXM2+0g/9pnDKwJ2JDTP7KnZVcOzVNCkMxtu2qM4RQvWJZEw3FxNCrOIa+iVQMTJBfhobG9W7Fd
MgqSoe0gvBub6EloX/7ivLW5s2xixcyDHYfZLpZ2lnURr6sZ6PKCHcfzBD/+nNTzvcZAn8l8TLJt
f0r15dh2s36fechKlYHDWrpkFXdpfkoDxq/qYBFMygYw6brsPmYqyrVOn7Fxy28yYz4grSNdYrAe
GeS9daFJJCexGVQMS0NQUk6LmJRPIhtxlYQlcRZscHQC4ZuQa2atY7yzMoxAdKwFtnVdKp6331xA
JEosVUtOxcOIzOnQgtb0ZjPfM6l/md0kuhkcGvq5Gs+GVg8HLXPms7gNZHaInVUWvwohfbaN+hj2
nrd17TaAkjIFWybn9S6cKusA8EzWR+sAhKj5EIhGdVoD63F1cNQvtJig2sbJt1oNwIwL/r63FugQ
aeXh7qJmP0OybgqOHptIT9gsqHDkTIzNCALgBKBeahAaUKl8HvHCPLUjwR+08LcNLUwGbRgPBaRR
hM/vDa8EcBmU73I8fh0JT06VJYPsKzrhQsRN3URZrtGNssA7e8CC3PZulhCzCgwI3rQq9rflstyJ
N4fUmCXO5HpCGp+cW6O3PuTKaGhIGIBh7vyy2GNO7R/eiFFF1iKzmKv3jfL2GJbhORnGee+PJIgU
RMKdssT6Ssv3WrR8R73BVu7gBL2bTDu7o78zMCRosCzvaFQn87oNuHOALpbS874I0aBkKcds5hfu
0ahZ6I+q7jvGkTkx+curmyFhNOCyuJkQsw2kECNmb3qXQyXcdrrh4swW2Sc3VCiyUikYsGUOa/JA
ymkCdk6jbjK3SGrUHbgNM1Pp5pcgNfHOpw/Cr629Mpr7wcoPsVrlJakWDtFYaukItl6mDSyY5EsV
0jwuVXqDeqy6p736jWXrfwKQLSxLXCZNpu7q5k/uk3neDsHcE/hGcAWpZxllSfzFUGOaDHvHCwHB
ypZFDn9xqGOUpw5++PvKtZUAgQ+FckEqMBQu0/eaR5oh0vUTXCt9Q85CjOLF/JAUnI16NLr7GH9U
IH9Cbvs1MzedSc5s77QPZKpmt7b+W1WqONH9jHziToixj2+YNnrfH0Wpdp+7xuSYM75R3h+oyhAb
5OtZn/yX1KBrw8zUPBg6cKy/4t1s6QSA5bp9J+PvNGDIgtvARSvdluFbZl80n7qHCHr0ysRZzQRp
zRDTHjtYsmg9saBt4/ygMYrvvYs7wpRbeue8kABsNklExhzyQ9+dHwsOKPU3cIEpfLJObhLHhIEA
RrRTzU5EY2A2xRPYo3Hui/KGQ7Pax75CSel4dKbhuyFzNRzU3fvVHiA8oBF21JRZHwvKuYfcC0Eb
lpTAII1sJ8h6m7zohmMzkjnaR6Q5ZaV1wqsIsUfF5k7YFUd8NhY3+H3cljOjcwA8ziB3yB7njnAq
smVEtDhiz3dpOvdFW4KTCZ3+FETEGXQERm2kR/chMzohvNNg+Ggpe8As5uu324Xp8tiFtzNmoMk7
NKJFMD1NCCMhJZJ1EkAhj7Lq1oynbG+pasei7KlNs9gsOLsQIAFZiynNiBwzUXnSy108EejOpMu5
R/0HTwYOzWnwnc9obmFzq3o1T4mNyrFGMqCebEuvT3eLMeBIm86cevbRtOoKYltJECA2q8eUvdIj
1XCvjxTckR0yNci7PWlUV2AwUc6L/YIDQ2bvmmr+A0pG9hu5vPkfRjoe4g5mHrbF7ef/fMcWbEMJ
uOnVsAbouQBiW2NSrgcKfTuMD0ZLVq6y58uU73qs6NTyaQ0IMZ2CTiu4mRvd6zDoGozbdB6Pub6g
dm51EqXT4GtOq7DDbKbZ/zOwbxlquPHjcvOZMtAuKAE7fog/acA5/0u6fcy/xBos9gZ3Hy4jNXWw
3HeIg/LOb54Lm+pmIAGKOT34Kd30Ya1g8+Evxr2PbxE3mnbTtj1hb3P0VVtz3KwcRKM+kzYkaajN
ciQYZAR4h8hsnkLCPU6xd5b5gN9hyT34iQsbHYskyyblzOhYSitJmcz0mwQ/L71GSHXlobv5R22l
u6V7gCbq6u965XcFiUuVXWh083TmrNVOS5NUt7b90dTqBz8isHMiBM1sotfU9D/6HTQyMVgcenaC
nGJox71+zOrA2NYdFnA9VjnfXQpVVGDGM2LIO+VN1gQII0su1Epmp8j0SHrHQCd6iKjwUd1hyWMv
bg5E/r5yGd4uHZFkLdlW4QqCu3xCPFmCl2FOnb2lzUTbcxYRk4AiEd6KVQYHWKHQh74OYsi+jy7p
mDLkTZUflVW/5azkvdMSs1SRzRNQBSlnONBSdILKb2ktUfRAWby2CDO5bKB8aGfU6C3tYQJPsN0V
nBQlBmTstC02U0+saaGcUAWCrBWjR7kTdgHbT5lOYAd1WW/WXvtqTZZ3U5FLv4vib1XkfUij8Dzm
8D0oEGdCz/qjgQj2Cq5nZspwAS6l7bRvcYa7pdTVhMCFF68BqsoyMFSljp/gXm7sOnmSCXpqKsuG
St8ak+dtcB2AGDGBzzICpTVRX/xSvgJOJZfc96EXJMme6UUMy8NabvqVgTbg1MGK3ccB+/uTNLCd
dTBNIpOvbVQdlgeYv208zg8xB6CO+2moM7tQUqmsSGEW5GpOZH7006k9wu3guK3iizy78RoQp3Z8
ietL2fMK2NVull53z0EJ5wfVwApj/MgICmAlDgsSK2xamSQx6A9w/HfGW9w3cEX0pjNMT05e5ZBQ
t0hvGN8+WgxVsIHIn6IVeEvCGjAYIAHZKpCn1+gkulvDy4IDC+hOAhpSsB7KjxU7yhZbFbb7awBA
qsgBngEX/7oMISZEPcyztSaJD737LkvhiOvDvGsCLCZE7dX2VoxZYvghWhFqwiGFoaV7qJfCFpVX
a8T3zTqQ6hG84Pzwp5F9qMzE5p4AUztCICjVv2vHNwtH1EErR1i1gAHQLK6NqtwEAnGSTDjv6nyI
NjLr0gG4KztRZD31giGojRORbKAQM1sPcagJ+/uwZysN3bInpS14mKMEBb43jafOKp6aFabrWoav
ekRr2OVICDo3vIt6uELMctBUj9VNWXWftXmBROd7iMjSBUDfR0pMSHNtPKwxeJ/V6NqLN3ZfY3LX
bzp0AVILkB5obwacRe7jqPuQBETxSNVeJ+5Znw3zqXTI+gxXAtSRtu1cxdtrLdSTTs/dG+cttK0R
rDPSEYl18MTWwq2OcVoRCNRgJVyM/V1Uxudqbp1nzGoOdarAx9qGQ8r08HdjZrH4+HH7DyzdCmzH
sWxHd/SfbK7W2pzwlOV+7THGQLkIfJsttnFv6EWzG5H701cE3aFQU446XT/GUPhfXIA2fMqmy9TQ
VEUJwJXDqR8hLXoxcJvUOswJ16Iw6G9S/Saz7C+eNu/p36tLB0uWVQrls7RPOEcB0mY0D4GdhDsH
ocTOJyF6o5GlQVDiAButdF417WOUJA7JR7GHJU9MTDEwy7H2InjNxf1IBsO73qRcyVbv0ld0Ld7i
G6ckw9xDwcBZbNu4S3jtto4Ge58WTGEUMiK/tBWXMxqz9lIPxdM0QcCM1X1vWa/1pOVXNRAKwEuu
gX52sZYqP8acNL7qzV5p0wQj8Ap0KRqhZUzytkbifhQjDGgF5Y649K5znpg2r3vhqdS5E+5bhMte
FS1H2U8mZZwgIP5gZtvSDN51tMLbNFHpLTNTgs7bCpeqwVYRYUO3JRCOaHQYiJdp8UIaT+JZIXCF
BG+ZDlim7O9W2RU3Tkh4tFkNr0Fajzde+GUwXpuMwyNxRrKMQdNR98Nhwin2HRndy8FWjFHhilQY
7dUmsEsPUtd269scjc3WaGuEL1p0IM9ECkjxBsRlfbhZ7PhRxo8yQdXqcdqbWnYO7OBzje5wW0pa
ba4z6QrzO2cB1R+Yll8JOMuQdVuzE4FqDweU+WTkIMyGklNmxXCM7Ja1p/g6AtFFE9pLf5jOJlv9
fejW66aKw/zY6tVhjZ0H5r9AjwnAL8A+5JJkIlFEKSRhwAHFWgSW6ta08ZSetJvHr3ObwOWIjKuc
cDVnd2utreK6xryZBDgizJqvVDtMIkKINJM1VBjcHNZptk6h6UUYUZWY9tZudvvPVZr/CxvEQ5SE
G53pBaQYBj9XmJOOFec8A95bs7NeXDIo7+U/mIzkwHpZjD7F+fNn8ovec/uDbUD8c1heFkbqPMWJ
TfsuHD//9Xz5P3nqX6/0129nVgzzELs/lIQgdJuyxFgDhUC6N3LcRhLEfN2mRueNuQuhqrfXn/bW
xylJELqoH12feH3kX4+Zk/nPR7teddJLPLOyIOseDNLtNkNt+OfUT8oUgZR3yt1GuytgVTwuZe88
ROYDojznUX5i9mZ521n20/XhUVqMLASdbsG70armaFXJcJdU3XA35QFgWVQt/QX17zFSP5NfyENg
wDvEIKtHW9BFsFC/HUuTf5Qa3Ys8WDOju6UKx/P1Ueqh12cNWv5drvb/+g/5XF+qemmTKO6vcV3/
/c//c/9p7L81/6We89cPVcLXX/86fqvuPxXfun980N3z4eXnB/zwovzhP9/Y7lP/6Yd/7Anw65fH
4Vu7PH3rhrz/d6SYeuT/7y//xzd5ld9Eq3m0TP/vaLU9XIQy+fT3aDX1hGu0mun/y1Tudr7t0MWg
AGDtTN+6/n//T9P4F/wzCFQq6YAYIR3nOzXCU/lpwb9cN0CZgLciTENJXft3tJr3L8dwQeAcT16N
bJR/f+6H68H5T9FqpnLX+/v5Srqb5dn8HYdkH2K0fqIyrjHJrlAUsLFXXZDMwOtx+CPVqTSlcJht
NLDdTBhM43/r3PnVbv03OYCuNs2j827RLBe6YFDt80Ip0ZVDghRQ2C6bBSJtKdlBTs9giuO5XPPb
0O6MnTkwR5YB/N++/T8/5N/j0X5peBFWmHS8+BUoF3jvZ8/6kRorddvWv6rL5aRoZv858sNhh137
W7zk9Ra7ypBJdFjsyY8DNuYcRgxyhmZe7HQ7/qDZoFWp7nxfG5M0Yyr6gmkD5W95ivT2XetBZ/rn
9/0LtGTpGI2aAEQYPOCn+bMVItLELB2dJoG/F4cbwxt3WvHOguzbtcVwIykHLcroKg3vwb9m6nG6
NWjJjFR1pSdXPDJFIpIBX+FPaIzRQjjo7cT4UYyVm4V/moa7X5vQ2NhkQyLLYK6LUDYIqKaVup7b
BeuMsXvG7Gs3+eZ1A/lh//j79SEo55e7TmlfbMMz2Ku4mX+q6iavbyZoNzqWLvp7sx6RxGL5s7Fj
JltCQ3BQY94GYXCxByJOrdV/pxsfVsdLr8LYpvzuVsZRHtoof/3KSJ5zxniHkRZuO06A3jLFlY5U
0fcWDxcZeme8P2KcxuuGA6ACt0UdTJDIaEQHD67aBj5xv/Vz5yLNaomVAHxUXtYRW98e7bagz+6k
1ydcHTZCMBJ1rlPW3j4HDpmdYdq4g9tu8yLcChPAtEYVETbpJ92sX0K6rAPaDWK5w/wzVvA5oyo0
8RnRW0dH7Lib9jm3Yvw0MBKBBo45c1AHNpR151ti5Mk+Jmrz+rd13d6VMx4MfN28V+XKHAzRsbVh
FKG4I31NeQYjsviWjdmH2EGg3pKqt0AO3edlnWyE3pWmtz4+5PumLt7MEDWpQ8Ob1gOU1ii6SlNk
htN2OJstdU7iOCnZXVZ8H9O9t2gva/t+/FRObrjBIfqmak2MaI3+vY9jkDDqNvK1LR2JvZhnM9TG
vVhVgWaLdaa0lUi48YvXcns7pwsSq4bSpwjHZ33VPsZLgVdZ6X2Ty5AqpwpxU4hDujKfotHPgseW
fXQTwKs/6n1SX/9gGmbRPkSDL/Y0ua09lSQWhqMf7YpEIRjKnjVVrN4VYFa8X9y4rW9yvLQctKqL
npPSEoxfZIKCfu3kdOZbFUEm07tCv4HSRTNrpedoXb8wF72aSKG4i0lVXPuN08C5Saegvsj0pler
FPXDa4Lc6NqvpXrh7ADtvsj1I9z8M83L50WNeIPh4jNsu+qQhBlqtna9bRhtwnwiSq4xyaS3xtfC
Qzkg9p2QPrfs47Djwd2ZWX9J3OglUb36FBq3o6IBXSmmypZGHw55hnWoTGb1Ln5vzjh3DBOehzHi
242nYqHbijjaFLORtL/IvdzkpCuU98GIUEz8UOOZcA3J/ZDlmygivyzM3j1FhkkyL5gIBCBa/LSF
P2kRqo0/Fn89iJxtYoW3Xup/lVsCs5PzpEjh8vzUXP0jDiwK81HxCGL1URvKID7Jd1cKl+IUVsOn
ziZhXXiSUtx3BLev/vDw12Pk7hWsAVVDh3E6C14uPtSDaq+ZTP7cMxZr8NGVPqa20kdYqNYWYwjS
nsP8ISlpufouQKA6lFAJFajoKmf2JF4XAK0QIiuDa3nj8n95bY3bviVQg/DbO9mMQvUdCPIgf1o+
mTysnRBGZAS3T1aCGY2y1tNNA9J9U9IpgkRVjfO0qu4D2IdQBHimqYW7o6SUysPlpQFc0k0OSs7f
DV5WXINUfLsLRWFOVaxQVHwlFvhlsBp+nGR/s5e3arfjkT5OA+oz6WzNxP2YIIMzYyzPPsq7jjUd
xgWz5iiK9uLAH+RoPLLO/xwa6ZtkRUzVa9STmCNr2jU0ktGnEtcLC4BWY368j/LPZa5hiAmQu5Qo
YRI1mzObgJ5odVjlyXFx9eFcwQCb7AiL2wTv9MK1Yqy3IvtA4bBh+rTXk7oiOZKKX7DpKdd8eKak
GJXuXRZd59Gzh6nE7A5HMbeByX47pP6DkH2sYPyEYe1TjoVHEL65IVdWQJx8yF6tdXkRQYNYuRRq
jhlFS7iLsuVYJU7JaBV3yaKGooQ8fanfoYOMdml3U6qVKO68vtEZt/L2jLY7Qxf+niCJiC0TMmZP
f2/H03s3eU0bZN8lWVHER/RXOLRZStzj6eyghzbNfs5XxigusxPFfsTvlGhX7C99/TAOnb+dlZOU
HPzhiMAzXZs3YdZ6FeYGXu7ukUlDVcfMDRt4yD3y4bX6WCO63shFqvMpPSGe28gSlewIyHbB1ogr
9iG+X8XOEq6xy+QAr9OLKjEEiBNcVOCFznZqLMnmh1oHrU5sG9QPQF3m6525PmBuFNILu/dYbNCT
Dcyj3XIBjZqSO9teH4RmDw6F35ipnWRlyME1jSsyUWcvDa36uyI2EtNDv4mJo94tAVaZnkIKTVYt
eYDGnRi+ESRPUnaOSs3zoRmCA9UA9aoQwmUSaFkEi58c3Wp3EkUQZsXn1VywOlFjHiOgsoKYWyDV
zNxz2wxHdyieC89PTmmbTDusdQFUNS57n2c4PLkoBmu9Mx9i547121xhk7FwxzPunueh9kqWDKnZ
inZQu0V61srC2wiBJg0sQlZs90Uq52oZdaxqWR3qoV4XkPrD5A5piHGZsminNx5uPc16kbsrb5Z3
FRRyvXlbrHA6LYOW7DUfQN4x9s28nCx00mh0g5DRyHfZnjQ7gFk4RfYGcEEhryPZwRtkXwyDuomU
KSWDmQPd2QoTRcv6x3bEoA9bTfLPuAbay5SVzV63zp2NbUtLSBU2ehynowVZKeg+xgbMPSN1pvOc
EOIomZixzlQdqfCLlKqdDWzf+F2KTgEzkTggo9ebb4QEMmc1gjm/eNLt9Cmb3Tf5IioXwTKA46uc
fZoXk1UOhcYfH8oaYHjJ+YJDXM+fBdmRb7IMge5hER/AzbMNqEW/7SPdOUTx/EdtjgdjaE6Z7sxA
0sELt3rH7B5LlKld8Z2Ezdio3Ei8vROigFq0kkqdpJhJraJ4quewxaO7Vf6+6l+Rii0amEk4cWRJ
FeZ63ovwecGoEQTHXg3Xi1u/wBJv1xoOYDrPG+uP2Rz512AaWYRSLMQxfAbCt+O9fJhpojAHDMVX
bmWrxaSmH7g//NTK8RRvy40G3gPF0CchMdUfPCIgbhZEmf6LnIKCIiWe9Rp1zwkSDMX281RpWFVw
6XFsu4+zhhS0loo39JdXuIRkN2U4jsifkfNTXOsEBKyqi56vH0YHxzhcnsxdD5ohnl1yhzkZdkBl
OJLRbT5303KP9ONz4+NwHHJ/kaEDrwwFamY/IYmDE9cBBqULyTgxMH+JxxPIkLkvkuR70mXbeSYP
UH3BZuoXSO6SO5k6yF0xqO9gGlzSNwPyn9SKka3EKYe3xmqxlFD+ZbBuuclnyEZfl3jGw1eJXZrY
+tRbCeg7gJ3sVsBnykuXkkICWysKPCwzb8r6C4G/ylicYk/EXjon8UCM8UYOCdn0Wz2/IZuFHVhx
qmXvEnuvsMKp1e8LQGau3+StH3xIxRyFNuOUigaoaSJYEvZlWf0XGVVC9Ex/11j+bJhOYwk0Rzts
2hZErZ/xOYIU7T6bjGjfDfZNTdT2Hgp7FqPDV1/gQQvWS5bp+DtaN1IX1zEZptD6tl0/EOwRd+tR
QMnJ4MB29PTYadqdmPgSclCc6CgYnw9YwTo+pkRjs5MZmdXnx8xcbVJRjWeWwEiE99eRffu4xMMH
KS8JxvrNxNj8eWDMZ8W6G8jEd0zTNW1l1v43IVhAze/AFgyvTtPiICgO2BI4pdXk28yxRi+o3i+1
NuU/Q0vHbUNivLQHgaUzvQcTr1PInLTHkOqpDpW3gUY91o5zdRUqwuo6U4URMUiWVISsStru30AC
P1vLy6dxcJZATI7u11Cd9N8+jVtSPa4rsweigPvE+T7YmLYZJoC64kBGU/RgtAzHdXL5WMpjck3z
rXX/DAjP/HXJ3yX69FpoEFLlbpU1kmvBdHKJYOlz88OCj5tPjBxlU9QwkvS2adc7G2eqMBRGLFWp
rKV+saodMzZROg06svXGPo6/lTr+DCRzh5Lf59iAXoGn+z876U+9DjvNJEBOtkB/wcEpHtmAF3Z9
okFg1ZlIYQ4xbi3GZQmyZ1wxYOAuZQXm+7uMFesXUaF6O6an6xh7IL9krvDjtz8luhdEipoRuMbX
IYji45W/W6saLWQifJxWGmljhmCaIW3b2vVCGH0ZuXsndB8C3cgvVohXTBTSN/c4J8Ey6dlX53No
M1qKbZ44dnfS2uBV/7FLKbGY0N7SBnE6qw2azsZv5/l6/I6N7m8bTHMx7VLD8BoPZSTCmFapzUmq
CS0EKfDC4dFG+41vouq7JjwSnMjcmXq1xXgEI2f1yrIsfLp3v7jR2xC+kZorRanTqHkmTFrH/5Qh
LdkkwXggkTneNkr0oerBNCXzvoq+d+X8xB11c+2legvCuvdZzgkQaHSJJmlIbejDC8poF10l0F/p
vqKrvboYpoqTmWQ9TQs0yW4l3rJNYKGoN6NjHYhO7Va+IGliGaU/hRXn3VwWmwzW/z5FGAULF9k1
fL1Nzdg31/T9bHGuCV+a6G4oByHvRJya1ZEbTel0p7XNYQVwn2wK56ZDqKgKfQEqytG+X7EuxAqa
uZdEslRT8i3K3Nvedj5YqHF2meLCd2l0zuPAPOBCD8/ZGUmkrdx1G5mw1/v4NXKPk82VlBJrrow9
kq7PQiMu4M/ctkXy0Eazgw31wWQW+zTxYhsZV60LUFIF3Zr5E9wtN/1uq8FkNu6m1sGiw47Jiue8
ksF8VC+X1JqArpQZVkEpORrrS2RSYairRUGH6R1Xeie+KhJMLCZai3bWkiXGom9gik/C4djN2sam
3tyGekeJ9yBsA8NFujJb1XZKk62iLLZqb8x7jPUI/mMmVuCpo1vue9ljsaiJuEfRi6tjNvMWMAut
+dPNRWVOfcPEABcvC9PzAf0spgfEyYd68xhpCblzY72xUELhKwAB1fOWpwgDuIvh4OcHFWhjhcyb
lYxO7FF66JusIMx7DJPcI0UamSo6ghVMRz5s341MEmfF8gjmi6PcXeyvUgAkGspowqukPpJybmmz
XQfqaoFhpWX8dMWtFfSHXxk6FxSQxAswmIe/raX8tFiPRt8QpghtQTZWN+7f1ZR9W0cBxkJgkGkl
Qymm1xPG6UHlm8ey90h6oM3P5uTcN4xthqp5DuLMPuAAjKltm+I62AMC9bZ2n3YMVaXH03w8Y9A2
b3CkZLAat5fU8bhqRvatwDr0cM0BXMkO8LPlhonmNSpGKziyFIPcbTF2WbzlqqPADo8Vpka06tPr
QOowMdJjrEAVRlH1YQh2AwkS9zX+XqYe7aOpIZwbxR6pCtTcchaUYbNjlkWpqXrxK0oYwaWI0/4N
A74YbRWt0ZUWL47BUgGnFBKUUJhyGsErvdGZzGc4g2nwWFeIP70yzA5dHXyQY2BQkoAiAeJT6ZXo
ewge6bHF6V2GYUXbnVzE1YwZNV4OonqFL6oBOC+IGGZ+za71MINE4nMRbyGN2neLcwSLn94ZdTRY
R2zlV4WArxxkkxk8Zo7cW3313gVp/2A75XeBsSQzbeDoi/xWZ2iAfQPmmvLRJxXclGDPekK4cDT0
qDpXSJ/k7pqs1rjphofu8xhiX9Z+TpSxMcqvtxnZmty1UjHJisFqByCaAnzjmgS/TZpx8kkfupVG
AwLSH5adrkezcT4P65j/xiDBUFOnHyZCnHkUTwG1k++7AVDKj2ceNi7wG0vYUxKoUNqY8cBBFvtg
EfvIe7TVkWPm4S3u0xEKQLlO16htD6KVncf6bbhnK6uAcSsby0IF7Yt7acUmjZnrnZt073HdRMjb
3YsLttq5W0R9+yWubwWa8DM08avP/hgYVDxdwiqoXmWhlfEzudnBVjU4YDM95B9zPyg4d/BGIrpL
8gNSv93LVfG0jiyVGafuhqhX+bo9dZ01Pz8a8xwytOdcKy1aoiDaV1lT7w2clM0J1wLbfENOZdxe
lRazw9G5Ikk0qrvZmJ5xbX0NEv9VCn5L+XU07LVbuSGkxidDnn1gghfk+zqSRThSAzIiz4xP8ELP
A7xUEATtaFJpQ3rfiJpAHVHq27An7Y8owXBMQPr//tWNAaZ3EMQ0yBtI0Z4BO5I1AksJ7UyiXbUC
ypQG8i+SlvSoqyKR9mnaVY7VP/1zkWr87L1gGZYOSYdUAuLxPMP+aZxTpv48zR6S+4a5AOwTDdWU
/WI7M/p0uSTq66Xuw8TOxTegiafdbJrD4Tdv45damTsX8xImfw71WPBz4j06SSuHEuphvIZdqjRy
Zp48ezCVVfMltzD+Qx9HffmiDbhzhUN6M/G10riAHyUhmAIuPL8hxDO6+2VFWTqmW4btMuP1mcj8
uKKC2IemsQIwisK9yO7Qn+P3NMV/VEl7taaVqiMqKFRIt0dZMcByDgbOOZggY5TF28kxSKJPr9Qf
efQ6G2fL9N9rvou1cPxVHEAx7fxY6Ki4c+4P4zXMPGiJ28acPogtubYAxbdRyEymfnJxp6ahA7JA
vkTT2ntVsl80iAaBft/7nE6wpG8kZiEaT0naL/cRUF2StOVNz+gsWXRk7IDEszY5m9Uhjs4Il9fB
IBG3LUmETj2NZ9A5y4oVZDFtaA4nStXGILdG/KqDCQ/63j0YzvJ+LqxXP/pQOlp0XUNjRbx0VaZP
s1ZGp6n1QT55Y0Bn79E60BJU1oeZzv7av3nlMe84mCR9wNDmbTnboOBqacwG8gF44/mGJOinZgL1
YTj6IjoU2dGGZY7V4Yvc1fcYR3J8L5DNd/DsoPPr36g4bjHBOZRg6hO10ZEfUOMhGD3I6CYNqZeo
1a7zS9jYztG7NWdwYtkb6iR6ceLuQ17ajwIkyY6Z1OPnpTI+qeYfKPQbWgfZOqQClLFiAKEzmtll
Z7AoLfRgAHlXWFZu5ygm1hVrXW5mud9V4ycyUinwBXPQ1Z6Ho20dknuIz9tZGEry11L3NrVb4mvb
E/Klqp+Se1kJMmGTt90RPZ/iN0hRxXCga+x7eX+DF312Fph0qnBQY8DOhxnzz8v51ym+Yakkd1gT
EP9c1s+Py8aPg2gdi8rcRQo1d9z0jzX7aGjtWyoRKeoKyaWVo0J2yDoAc5abTd5ltMbfzNm5rfrO
f+9b2x/rFRQ6xCH56dtv3vav5yf+QhjimI5p2FCifmLbh6WX6No0WjumHVBK1f4HZ6xnPFWTthGd
8IfDPl711IEzPC29atwlwU71SmZvP5kDqTPK011WTL2ON1hZEAskkB3wo1dAdHbULuHgDtIH07va
Ll/DAlxRjR+Y//W/wVSMX3dWW22prmmBltu28xMK0QdaObhO4V1HpFlOiR4b7oMkpjlT4im9F/Zf
CvbtSuc4zWgge8N+yMKWsYDKPtQW87Wj4Nr987dtqW/z7/wVi11VJxyO28O3Qbd+4q94eVWOcTaR
yBBWrzZzm3XB0CHwZQJbH8BO5vueyTLU2mQj/WaaAvRnah7PlVknNtqywo+Om/FcMK885t9V/yTn
lgAmQsKsve5xilNrL9JDKQUFlTUcnVKQCPgOksNvWHVADb/AIZBBAENAeRUARITOj0sgyqNlwPYY
3G7J3bswbRkhVdMZxydG3aQymBONncfIg6QoM7ZTAp+h43d2TZLQJSJU/XmaX+Gwvfp9ENxUw9w/
tSZU8rEasHpEdSf/iaYR2uqE6AzVLlLjj0WF2ZGBzWPdLsj5DjqZrWSNOxf9gtLHu/dcBNiNG3zR
8vEwxKH7lGP32RnzMXAzrOjuFmYeB76qFNUeq8wo3BO2UNWBYJ2nkSKA9xySNzYHznYctXZra9F6
7oAIVmPEiZ94IoxcGByAu79Uzh3zXqZzpP+c5tDb5YthvODYExgkU3ZYKJx6pHQwAEFg9T64dZno
hnEY3uIQBBdWS6G/NNpXwxkfbbeMjmGT3LQ6K7HyUm8Hga41Fwcn7CY94897lyBA3Rl5hcJIc5Yt
Hbm+a4YDc6AdydFaRvY1SmLa7mOma5dWy0+t6RG18r7wl2MPqpgET4ndEs2Rb2G+HgxtfZd12V0P
xcbYhaStwxXdJlH51Yrmg28P31c2X3smJDoAgo1jvBpM/NdS/buvaS9p5L+Lh703cWtauClyoGCI
p+0sj8FYFZ+RxR2jZJvDa4FN3j+WKOa2tTFvYmJ4yLyEC6rdlirPOclPCa5R7m5tTbAbcvcwMlvy
5VJoX3CnbrDt3XZd/tFvXH1Tc+YkvvMHw91D7JVvDObRcSyvVlZvXAAzcrWK564wtykOgLn+NvdI
mBMfJ/SIHIfaIYPau2tvzO84it7rs0tvXj/EM2oZ32AhnnirG/xks2lHfvO2dL826XhnERs8rFuc
8hmWZfbmbknvgvqPiezCLcLO+xDvcysadugH1feYR+/HHgmzi1cI9f7qIxMxxu/eVDPPJNfU3por
0tim2IDQnOwMk8g4Sc4rxm3V/yXvvJbbVta0fUWYAhr5lASDREqmKIsKJyhbtpFzxtXP061Vtfda
8/8zNcdTtYNtJqDR8XsTJEtzHH/yi23l033Ll6w9FLAyfYJWooBNu9c+9iDG3mI+Lr1MUiRnTu9J
PdGONHG8c+HthCh/Sr7ScJbHtQevMfD+9+eEBAPXf4gaLJqT4QQwAk7rnDpcnzO+vGqsn3aTBxoe
33hQ78Lq14gDgIwMxbgK41H/shLpMEcCCM+enmcLbXuG3ZtrjHc1tttSMOASXdjH8zdH9Mfct28h
OIKe5Ccu633JhqvN3eZhjlznkqcLxGb7ttjxm9ZZFKO8YzV5Dg5YWDJU46mcW/ahUrdadDWGTlDQ
STnLOus4OxzgRf/YUPOfvfU+Lqa9gegTLFccdKKOJnyH9SJ8y8OGKlY43YM57gQa4Y2dsbdsxvhY
hcZ2aJPAR1i1VHtIJmc7R/WQ+0+R0O8K76JpCz7EIbqmN1hIW8uurllFFpHI3nVLO6d1dCopooXw
qqRuZ44fhdZdcLD5Rojpu42XQwQPepxBZKyivJ9RLIRlSdYQ+F7VPfTaCGXhKQnDxxK3opq4u6bZ
V4l+jj2TNJDsaa3i19kJL3457BKdXGAfFRSlJMs7MZEELPJsjENI1nCvQXNjn8VEa61d1F8WcdSy
J79NPrLa+OknBC1aen+dap+Uu7OG3auOO5yonitjn5tQk8dXM/5txC+nEofQZOh2wgDUz61Af048
56mMgm9i/MGlzzgw1ybF7pfBeglLsjDcP5U1BSXlxjw6rn29rQfknabLtsHc1WfwhwBX6Y330Cfd
1hfPuklyxGO4XEX7qdcXvZ2hujxGGkO+X+5AMvZ1DBfHJjBkyZ8IJ9ymmMI7YbSdqPX6lOfYqoRD
tfPXFDez9nmg/lYOuO7OaDd1rIon3EDKU+if8EvoEPeHpN7MsK8WgoFzggq9Otoaff1t7u5bBnRN
xI9rkAkGGS8bfyIlurprf+qsaB/Es0/s5cnjCXnYRE09CrwaGpn1tJqfSBWP89hebUIUOkTQCxc3
WfVJs7BDlaAT3C/NGM+eVh3K6A8GPVSiz2QoBMaIyqPtAx8bGM99twiCIZeI0gpe7raAoZThhvrY
EYw62t3G4Ji8CpfMAPB3xGAtdoF6eInDB2pQx8Zoso3Izuly0KXbsFdfBgsDe/zAEOBQ8/w51uI8
47RhUvBEIs2OgzZos/t5PjQyMyzGIWhycw9b7OeC2jaruHVIQyKbOcrdtVV+aMBBNWMNUo9I9RgX
LGCcDXwsC6b8nVvqV2G/ptAyyVnZTOOdnqA5C/9UzcmXM0nIEooFquv9mkkxEPcGAvTGksoA+D1m
sumJTGxt53MwnbvOq06c6Td6ezMQlQC8bLAUNzADnODyOStS49ceQw6Mtc0Q/7NEv3PnPzbFr1is
O3ulwmJ4r4nPZlTqRaru+8AlGlEVbfqC/DadwkrVXS1AXQ3mwEyJDTbjbjHKl0hfnpGOsv/WANrs
9t4eUfojwYGjxhijZJijpmqPWoOE0jPJgUFBU2XD3syag9EmW73A9NXrDoV2HIzxvV+xRRAuiuOy
nk6hnn/TTfHpUK7XzfrYLhaLcx4Qh4KZAzII/xRWjCPTTe8H61LH2efcEb1YENKwxcT1hmVEjFOQ
Qd5HQNLWL0uPsc4jA8gS3M/gvk5+9eJmw70xO1tNZM9rQjm6h+5JeMJF3Iq0CBztuqJOIj7vEStT
K6iT9tkyokurTxm1SutXZRDZF4cL23g684qn2ai7R7NKr8P0MBgYBZovo/OrHsuTwL8sZ48qyEwZ
8avpLfY1DsS8+r4rX4cS65SRum2J8LzAlpEzUFb9MEdjHy7Oe+s5AalTJt2VlIose4rGb4RenDyA
PmIejsC4F/RHIJ/5voKmUJj+hfi70CNrzt5lzGe+zDU7wdh6wKXs4ND0WYgzHkmZGhAI+S0vmdef
K8EOBObtz6b3fjbhcO+sVXJyuvF+jBYAltg7iZydDrumlSKtNM2LjCvANG7Duf6+wqCHcsi2jaDs
4Sm1MIcu92hHiM8xkmXb4g9EJcv42ef44sCN2qYWYalhEpuQ0oKidfQfMM8gAA3h/Yxh6n2ECf89
ORQuPoZle556DwWeO5Wn2uFUHccFtvulkUAqiZqj0ELtufXmFTvBYSYcoY2+Ow6iHpMEokC96uTa
9M1DrD0WS9SRpCQoSOclaxEfDW2fRMVyXvfqr3FV6afaXAo8V+Sb0+W3k1RjgMdzv2+KNftO0hgL
sDfn934TCZB3w8Sw1KnOXejJGOVTu0TlbSn9/J7BS0lxKoqbPg09GRo1BqUheY5YmmrbebQdfItQ
8qu3oHkhVbzvyoP6AhKTUHiFq3uc5rW4uSkTWqeRXKpeNSUZvJo4XqtX/RRmMP5BnFuFk+1bM3wl
3XlHEBxMcSuspFPRlhrldEzRvjfh+xIuPzudqy+xjZr1GyGyuLI/505xTZNVMBy0oFyghg3ucgQ3
wn6ObJ6RDf+IK8iUf6Znw2ieYrynt6lDkNaY5yxZ437q7PvKQNjjtYE1ms+eu5qb/WwBBYNqvZF2
ZYNsJa9T9wtO0L0+l8+xF5I0MDCTYnsJU/PPkk5uABEAExRtPVja+ht72q38r9E226wGm5i8cY9b
FuKGGpPmZZcYC6ZodQ8HiMiZKD/Gk5j2OBKjmyswBcfF3luMbwhDA0xM90mlA8fF0YtvdvtBdLuy
9Y6JG16bTuD+na73Y/UtHOaJtKyMczCmA2kUHfp1uF9E8RHr+3BYnb1kP8Vdt831od56FRo5na2e
AGqpYQHGKPWnyiCqd9q2KWb5G2ie8f2IbByAOHp3YxehdAun3OqSoJz6EWLV+rhk6Ttzzr0/lU9m
QUgjNX/k6K0PPYg5qgRUIMegh2eTWMy2VRVfbPjYOpm4ydhRBa+dB1BMKGFA3cPkUbzVhvRej18d
xL8IUS3SJLP5c9ABbc2MCETvmyAI3dWaS+X3dItqPfS6GVgdDLtWdAG+H4TxrPO+AWIO2MJjebPp
MRLF/8b7XbI98BuSrAhwjPNrWngPOpYRWN/cMtj8zQR1lFDDSThnPGKDZSI0zI43rt4/W80ldn/V
fGlUW79Blzf4TaOnc4lJ6F/KssBgEjPQItMOc0RBYsqbnaslRyHMbd9T18qWYuZK1psdU6TVm9+i
xSG6ddNwU7K3m9pxEy+st6bFgI7IRdmmMZAVC5o1ZI9TAvvADgsihM36Teoqd3A9LxpJyX66w8pt
R9Ubc3tyXgnd9bPNjFvL2l3XJTqb0rx2buIXl1yHpe7uiXaKtjhMG4f6ZuaadU/wVkmU0WOC8HKT
4BaeCf9Bw0Zo08BTe0BHchmaJ9MhLtBGx/6l4eaQoXA9RzgrdYA8aGrhnPASStB9IyztDRJvDRJx
tLqI71wBr0WU+XIEXRGcJAPCHK5Vr1XLnd+7PVMRlt6CbIOsWh4UP3KtYWlrzvqqnEJz4gk3YWRa
u7b0pgeEj/cLXhuEi7Vh4GZCf4Ry6eBh24XvWAqkxIBo0UnHJNhmR5UcclnlLUy7eZiGgjxkT+bG
QufHPAdPh3sTThJmuzjAdkv4vEKWPkRG3Ryboj0tSxOemtE9GSAonNmAvyk3mYe+0fErHDzW7aFJ
0dVLA0hjGTegN9Vx9CybMBT3lTiN9EKkL4Nd7y+e6f/OYuM04PEAZ5j9Obp986wVLItJZj1NBvug
YTTHoyLGkmxmHtoyOqk2HcQ+RalbFyZZ8PjGHJp5XaDfEhes43a0qftV7JjHnipvN9d+tf0iRStr
BNwejmRErluODRWceO1H2XlPBFX/wjiuBplE9SozXNeoJJmQTqqasob8u1uotFSgAA7aH3OpiGfz
phcld1CFUEVgwKhaT3CMRE5nHC0X1FS+28ucR9I1NKI3OCCa1BK+PlExGBoHP2XHstnmY1kWkJH5
Po0W25S1uxtlgsA42N0OA1rJmM/IQV9lBr1C1gi7BsCOF7jY0kwkyQuGYTaeRt885ia8RWUPozf+
rur4JQ/2t9IM4AuAesnE+BUWnXLftGLUqklzw931LvK1btdo7YQE3XtRHFJVoCaXnZlWeDjjS0ha
6ZfZ7Rz8Ek4agtKjEvGr+3X78LfADPg0G9YXeVbh8442/3bTiXMhPkRZwtepH1ckDZWh+K9Cobpz
8nm2XgzhQYFK6psFJpIgkeNOXVcq8NrWo/nB7m06HmBH7vnALhyvVAPD4MLkitA4aXpySET7xPoE
GPVFuFBviQ3EA6sHi1KFAOOtwI4naxsmOKLsJBU+gQADXSxQfhqY0pRB7eSvfYi5Q1N0T6NUISuk
H+vw4xSjEE6mO3uIksM8f/YNRpMGmMOX+kDfLHIKywz7TlU2JaZaG8jCBD6YmZVZ0gDjSbMm9s+S
N0Ta7rsouoMiYLgooQBIdYp1ybb1SwbhnN27UFIDcHu8C1z9Ehaeolpq7ZIH4Jwz05SG21EmN7WY
h+Ot8aZk5h1hKWu3nlIf3bL6l0wahSXIeMhb716VjGJdr46Trg8SolW3qGq1JHz6vEc/qPlJIQHR
3DxTiXAUBwZzoF9jyuyvWiwy/fYwJc1OEUQVRq+q7RHcenNEtKwYoIpBoNAaMvuCpe04xOA8rmQ8
ikKCUyYH4obyoAsZZqsZHNNqX8MjwL5pGiV6xVRVza0466G7HqNCxphZDg6WugO30N+rYaPhX8KC
qiMGk0Y8If5jm27UOPsNxXkexEy8BPCyAjsUBval+9DWP06YlBS8MP32O+8g2fZlm0phNWVvLCgk
BTCtLRFgoc24baw7Jf2vdYw7owhkn8A/GHQUejqY4nOck2otyStTRRdi/wXK4pXTvjAnguUn46xk
n+EAYFriA0EyT7KtvYIdBAtf0Nvmi520zICyuk4lGqdKICclP+RMjCl8tXyjnN8q5rNCtGcOS43N
ETbGN6QdaguH9Wr4MkGJ651LB4Q6PRqUcLTDF7LniHobR/g/vHZJVwcKS1Twl6NXMiLjMGkoIXA5
8qLsmLSFoMPQb1vOGAf1HOYBRk2bfFeTg+PLbd1AnbrV6HV6eVzi9lfXcya2Emp6gpBCKTlrR5B9
CbDVc0E+ZNXv8yY64RCMHgvFyFaY/lE9npwaHTMRfNevRdgUHaGkePOpsW3X7NlnHHrMiPKpD3Ml
yiINPCUi/byrn9qauUhIR+q1JXEyZ5r+YtooTCub0ezFRwUG+XP3a8CbcStROOyRvuuD/d1LsDDq
CrbCkp+WueOy0bIZMcmC2lW6+uMN2EHk4jsBSoC70XxK7k25wM/WC9xQLEREEi//mjSlUkxjJfb6
qt2l+cDe2Ei6TUy4fNrD0FOTvNW2RIl2bndQHb5tWPcJhlLfHiZIFO0xG7HfcQCYRyrIIh1/RZX1
PkWOts0z/0GBKWm6XLEhJwW6q34a5vpYF/U71lS72G/fqhg5biJA6G0jPYWZ+Uxwd4wrDg4XXVQH
ml7Xdw3EtS+CelPEHHjJ5JME8L/WpUHcCbacqg/pOBFu5HZmzNNh37L3GyLx4JYmaIOwPoaIMOBk
KAAH6qmGBSX1Sz1iFDJiXSL6JIwuBS5qmlDdPBXsuUJkmdjGPSrmWQzfIhjcWt/2ubuy3BJnmDSE
RkMRwsGGTRyLsOvM3yxn3CkR3phjhdBB+d2Yru3tvaYmLlmaEWdlgUej6yCbogujzF2JY4uByEkb
ADDIgmVszko6IHkIB1DE91pu5KVxYJ6A7c+j8WdyX5qxpcTQ2p+Ypbv0hOGj9UhbdByxtxjRGwuW
J1VlYEXixNuNsTjky/miCuzY2RmOGe2JR6DsWGGFNGWzfSDZCuhE3oga/moQ6hqR95n4puhV2nIA
zD76UYXpp4Q5CwKCNnVk66AXMqoPcmOa0MVbi245I4/fheYP8kUPbZ8lX0R600iyICr2yk1dH33K
7gw32vOnAugUCKwWCzXlqeciUBHszLa5V88fm+hfmiHsr82v4l5hyoyNyXvpTNqd2jX2MrRBoDaC
meU+qhtRsKxcDPFVvathwMDAILnWsc+lJe3Y1/BlkFGkDaVvzFKrh65rNor4l4Yy86mkhEdOt5r+
1YKkZ86xjvx7NUhiYcOTQKdDa8vYKwOXkRLMppIgtsLoMwf9l/YEonJNquR1IHx6b0HpVNNIltms
XrF20BKgZila+JqkTGgj06Lj5CnDgd2qpsMXbGoi+NFfjmCqcyoWU152EQFtOell7VFtKRVrdyqj
t8Qe/qhlRs06ae8/6TA3vlYfCFo9CFaGixXL1BeNjrCfNI0oc1kbQk6cfUqejlKOJGbyJp051aqm
nqCiMpD//bPEMebLWYWEWiZ555Fd+vVfi3EfesHSJeMhbam2ui0ZhFIcYkoqmZN9oIEjPxkh9zr4
lOKlFlhSKu3EOi8cmTjlQ2/syjXdW5X1IOdIV4bBN3jdaVbKZxUHGl7DpoxS8qSwUnXy91FmEmI0
tmmMpTyqtsKWZpFmvXdqoI/U0Jg3IfmiCiuxkraAxcsMUb0keyh2YztzbscFO/xLCFsRQT4tw4si
migOYl5RfXNa+5sR2+QKStm28jbSU/Rp0ZLsjXpyjwjgA8/UThOJoQvKcTW12ZKPqtRranXJbdIF
xbdMKoIV9c0jaWEDF/iXS3rpTncLmHZ4G8S4HU1xvp1p9b1andd2oFKMUWeCarh3mWusQviIEFn3
obV37P+1OzXC4HLWO/FJqjCq4zC5mVp6Z0hDwzT3qk1pWuVW9YwvpyEDxnls+sxTsoGdnFbR3emS
dvFOqWgl72Yd2e0QzXft8LK1qmBeM0o0kkFqzikK8CI8aIgbtskSfmsSJFOSEqe2Cx4MiBVi+kzK
UDLmL9xpeG9bzp1tz9+7Ne3ZDnCZTti9Lpy6xSB9HeBAF0KDvxodLNGIw0hGDxqcT7M3+yd3CqUC
ilkykiFApRc9Iszf+QbeCZPAStgZfymqhfJPUA1CzOmZYg11puxtnYbpKGReey3Z8bB5z4lFLLIh
6btKE6Y6mrIRUAwUX6AtK9xo3URzLk3MUGnguY3RBthWO/xWPM8hlvrMEGa7SXbSoTH1i+NSPU3t
GKigdc5L5j6Qro59ti4OXV2ds0VPdmnqBJ1kSMlbNvsaBQsJrKpT9j0rYdS4320sGQ5uSFCabG/L
H25jh5+iXNPkIFG0RbVLKqPv1loxhxktdtLWh+oZamugGkFttHt5alMjbansq0ekiOIEqSWBqp40
9f5iJuHS9Mepqzf1SrhQhV/yDGCjwVw36cKdmtRaWelcPbkS6Bxb2jnQfee+cftn3YgJ5/BsxWBq
Sx1+STv80Sq2oYstKaDhcJgmDPGKMO32AAHKK1DFvn/NYHIH5w3Wvhry9aTp4twMS7lXbM2xBRYX
srFwN/vaP2jT7FE56PHcTZeLOgf4mWVvp6YkIkyOQDWHp26R7BqCJ6QxXofnjtaFHfIFFEX4mpw5
4J2dtHjE25fbklQTS6S30AaSchyp3x70BF4kLPnJcJ6gUL1VWX+mDvDFWQNufCNZ5BDiKJ17OtFp
cnboh/anenKimK75TK6Q0biMU/ZiihIqZUn+il1W1Zu/1b5KTTtqH5H2Dp5vZf9YYfi8WQDIJYtK
cXPXpcOuAeNFJVhU4hIbtSlcoxKxKwNZsbD7UQo89eakzrWqw6sFrKwiPCzrXWjrt8SXRlY39aFp
BUWdI9zQMSn/mhAm6LYhQVIvzayJTSv7T1Zz3KUCe8jM4hCOJnSzFDpN0umvU+j9UasGUi1tUxjg
GJ5GdoAU/CqiOsFoF9LcP/CUhH7d9/4FGCSCRqiI3HpB8Fe9PiROf6XL15tc+9NKWwwZZqKe45I5
/S7CBGZcTuxUtK065IekTKh9hWq7ZNoP1fDkSjryQFZVoJeUsIhnUB1DsXWlsbTIIBXEy5tKB4vQ
MB7xdnxSVuci7/QNToYndauT5n038/TmxF2McyjomfqtKs31+4F0+W0rNYlf2VpyjI69/qfVSJ3C
C/Rr6lcdoPEjdq6pu3Eq3Cq4Nk3TUowRrTctPWmT3tyrGdOWZlYUfdJVF/sQ/1l2XtAllE7WYuKU
U4V6WPIPqTwLzD7Bs3WxTSYwr5YQymJeZT46l6IL1BNgHV+yUDWxDEteUYfI/lCQfIDNU97pDpGv
UvyhtpLLgENCSNLNmAtrK9EqdbeRRhh2icgBaj9zbzibRMk3IHaFhXGrSFGgYDkfRizZxNcjsF83
YTUTdzk+jxyfqOISItPbI8k/Y/09GuvmFHqGdDjGsl9tPThRcm4Zuk2VKCCGraaax1WnV9eX2jXx
Xi0HFC/D1tWLu7ew3hX+QjG8tLAp763f0Zq9N3loXJPpQMjC+HWKwiT4aV5T3D0dqOXSImaCpcQx
D0Fg1lodCyv2sjYbBwfiFLB8aJIWIZKduxb9PiarIO7fyaqH1eCsNSh3H+gyqo90eoKf66vSuXNU
mE52TnFVPSxHgy5DYiondeZpxTodUs6ko+99yyz3Qa23KPo49itRBnLjycq37Wp+x5P9Je7En1i3
iTKhc6kzs0vcx25IoBao6aNyRbFz45VkFzb0mcdd4IEUgSZql9amzqNl9ZNt8UDwWgcPqFknHWz5
ZPTj3ICxs/Ja2xAm+KZKWWPMXV8iAXXrW1wa9q4wkkM88s3RQMmHeLeT2o+53njv+ZT2bTgcM/vy
o2YWCDTG7pr27jNlKpqGM1AeDuG3XlK+mqw++uaIihaACk+77o4oQoKVs7euDIvAzKEniQyjpNJc
HWytSWo2p5ZaczwcDFKe9u4YeYGDy48Nr4CJbcj3LRne0wRkanojIT4QjEFbnWIn3O6SE5W+Bzj+
QZSou+8Elf7SPZK9jSplSn+GYTgFiH3fXbs92qUo7kc4MEOD9UymZYTbtUQx6sRu90x3XhoGIKXf
ogryNXELhzhLgWeLrd6mRHbjfXpITYaX5mBeaFjDEDTLdk2HCUIAbnchkp6lwWy7gSrmlNm9aKkB
58MIZo0IatCyiOIulGvTi07ekuIkgSXE1Ysc947Yxd/TtIQQAPDHmLrkFEfeJls6HHIGkutcb0cG
ECCWSWa9oCduwxIlW491hMA3Y0tBihzq+jxW0iMpqy9d4ddkBtbeLo12w6T3D6FZbSo7tOF9YBLr
i4KDP9WluewFc8FK0XFhmoznRy+e46Nx17RNESyrdu9U9OoxNp8ZD1H3p0/Kz7hllIzGbJ3Mybr0
c/O2hrq+GydyItT/1FRgqq5mFhZatSfJ8EKFiYL1YP5ZFziGRFwFpjY3d6Gr74vOgGcHU9UZ3AEw
mkfbFZhs0TIl2toJV4hIDHczkUkY45Ji7dkXx/KeO7t20dQu0WYFH+/H6bXpinNpUxwShDwHndDe
8PnEDcrGCrpFlxi73vDh+c0PP+rqfeuW0Jty9norDGkhU6KbdMiPnS/IsgOWAnWj5GDCO5HO5f6C
hZIHM4QSs7gQNbri8xlD8CUAuW/wVXE1Z+vNWEmm8jwH/PQjcqMnIHGZpo4eBkPNZ6Rrv1CdBrmP
uL7N2lPrxcnOh5W87asJ0+suvzXzMHJeSOdN2J/iYqReOPjAzTYO2f2BxKwZI5aUczam6VZ2jFv5
uSYxJUZySNOx3/PhAtqrhnDCR5s3T/k7hw37sA7tTaPOuk6YgLTVmwWks4ent4d2R6HLfzajXy5k
CuxaTeiD3nxyp86/DeKH35DCMPvmPo6Sn4k+i4cEgZ1Yw/jxlpTregoRR3ZIh7B7orRFjl3Qe5y9
4cdDMuDgkgG3wza6i7HOxb1OkOnkxs8DKACGLegO3JHWN4QewC7zA5D522C0Lra/OjifWd1ZOMhe
OrzPptYYN0tjjA8G1gMTmqQsxdA/jSHi+1Z5dmvrbaaGcypHWRfqgEgw7MONOkw//Zy4PKvoSawz
p2/DOrn7hF0UhBCOHFP1o6hFtBUNZTw9A1iOqz+ZO+dIGoY7amPpaW5GbiNZMtibCCw1Obdx2sQf
wisd7FE2oTwVVEUJmzHyED9m+rki0Bc6p72jiiF2nT3cwrkhw9bBuge7uR1uQeHZo0ZkxW5zN7n1
C6W4g2lBvXVsRGpFKBwExnF0GLype0ip0Wududw7btHDCQO516l23LeeTFKkFzK5wbHAdjghvGCh
L+8Lf4TFY9MQtU98aacVaEPlychtrC9hwF82j3/5+/3DcPIff/2/5j/pQ7j///tPHobfbdn9Xv7d
gFJ+4suAUhP/YdgEtvie6VnS49FEsfDlQMlL9AA0U2iTYNAT6ctLf1lQWv5/uKapo8J3HQtKp4EO
8C8LSl4ySUvyXVTx0Np5+X9lQfl3cYFtYT/pWgbDzhCm6ZJo+HeSOyXJyi/8DMZyBanHwXhMfNY4
fCXQYJGYlEZDmPwtm86DeZEd3g8vwv45jgKKYrsxkyfpu2Itl7WUgXYbB9fdllPI8tmzYP5bu/7V
8/7dufDv2o7/cqnOP7QdUaf1cVbLiMXxo2vP3fox2v0mNa2NNpzJVP0ffk7Y/88ftMikdXwUGOKf
cdX5EhY1/gz4FNIu/dSC3gJt8Oe8iCAqnku2y8exBeTINhYRqvXTzIY6wzsxPnfggdXT0nwWNcwB
F4qZwcbxXDCTaWRxwpa5IUCdwEpIfA2p6csvKcUNoueWttdAKOf5toDaLPGrm5yL6TPjHYb9ObWf
TvTUcNgIkxVer4GAFseCbLPiviy/ZahvIqbaem7y16Rq2YRnpFce8/lzLp5SjS0o78UR5xlLcZjB
q/M5zkR0ik8x3Dw72jnis3Qu03yD3CO/mxi/TVPCnAinfR9+cnUwT6LwwoXgPbKNXY5+1QFPEtog
N2/FcDazsyQ0mphkjHG8q8dPYwbz4HtyPPQSSOtcRo3JU17dHO8mkicv14hcS4Ms+dQiElNvgpLq
dHb1x/CP3ROWcNHWMy/mHPW9acYe8YY2OuidU8ipPE0+Pb3d8I+IIzbkmOnFOS8xUlguFhbWy3SL
Zip70hA8o7qvg3vTraNz35zJO4WSTcNqNw0aUbFvJmNj55xwvJ9Gnx7kO4tZ2+U4gBF6KiONPqf6
LMeGbMfRPqEC4xddnWpqe2vzV/kJK7yF2C7TMiZID0Y8SFiznUv+6WwloM3ObTEuoRaMuJgRMI0K
qaNczd3Ic7RRHLlf2WIoKomUwblmwlc7TA9my1EenrENodTlv41+I+QTTvWp7T/t+EmOQHn9uvOz
9Elvjcgov+hcJj/YGLeeuhvcCSwFn/h5jrp8Mc1FHqN1kcO/5i3VE8++HT7lT8egDZl1S+jx8rp4
1wTzT2t4ZsQoJWeunnugZ9Jx+vqsS2brJcmRJMDvGOGEDrcsPJXTE4Z2NbMFX55234XqMYwFnhr/
ImFubH5g7VuO2P73M4aQEp1/CZS+pgz01MLQDYSpZCL9fXYztcTL3Y6UTsMpggTEb3kR/jkUHwS1
b6yeSygZX8x26bnvUYjkOKoj2W2Kj4b+y/b+aOpFwJNITXpFSbDrR5Z/wJ/7H+YaOcv+8zp9W0as
GKDk8H7/fp2xKNjUjUxt0m6l6j74D2ohObXhVcB0ZyGO/e+bxvmHrOyrbbBGtiyLtem/2ob3fZNM
E72JGJZ7w8s3IRscHXJEjwUIJDw7LY6+oE1woynqklWg2NrUmjXv2ttXShqbYlEt0XHiCMnkW8hD
Bywi/+ADKLJNiYVervJT/C3pTpDmXRi+6t0JmvKoxFLwqk1wEvo8gL8LZkms6mIG8rsb4mkXzd64
g81OpoA1zMlcihy6j8TEi2+CSJk/r2TK5eJcVRAZ6o8p5OvXjzmYEeHEix2U4bXvPwwiqvgYb8jD
D+Fi2LVcNZ37BMHwwB9YYjckjmwLUWxj4mgXigDeSHoEfldz9EPekmyPyLz2VA3Nki1v+szvuMa1
zX9If98Rbq+8aNs+23SN1OJLG2Pr8NKif4wYqtHVUDnchTEJYzpr1nzlCcvWbVf1vGnKlNvCqgr7
xxydCoTZXq5zvBCnJREcH/If5GXR/ijQN0Vztt0rL7caNy4CQ78m7QfPjocjG8yrP6oGDTPXo/f6
Xl42W5F9iDPHiA+FHf/yjN1QMDlCeqgXbozrkqQO3AE2ydxv6uXKt42retSldeUpOt1Btobjk5QA
MZS0xszeyEbh8mjUhnvhXb7zkFbNZpgpYakRV3n4GdGBCSfbuey8k7HYRkA2KSh2TKiYvKt4spFC
F4FsUZYCbS2pIX/IdjdNA/YO2TwHE/RNXjsXozoohYacSkhGLq/8e8Ext4PRLi9I/rv8+9wgNcyH
Q7l81LP3PSbNVvvhVzZEtM+wvm/jQ/mLUt2O5yyfWotKnrZvYiH/D8hvL9tP3gnPW/6O7IITQpdA
/kG+e6WzAJBjImZvZBfoCu4lxY+IEOzuo2Ui5E80Ik8N/TJ0EB4i6ARRXPIFoz2I6kO2jdy+ZKwp
OqMtLQ3OQMWWXsJDIHGTYBRW6SsDS3YO+O3bnkvKDDMIFy54YdzJxfzYPobpB0vf2BzqGn972gQl
bIg8OXqY6SPyi9UUx0N9tboPecFjJx8OInwdF2P3Ss53wAy3Qv5EHLGpTMBVhiaTkbxCLranhccM
w9T8Q3Ct/Iu87Mi/loKUQZ5sScayfBxYJencpguGzf3JnoZQSt0n3tM7GcOhReHOiGE0mdeyo1vh
vzxClmTilb9Vkw4t++KQ8FhpVZC1QI4o2XNaIpG52JzQGxq2JSeSu9YmPsDjWLCd9FhNzSbaT4W+
Z1ho3gfEZT6Ggoy7KtuCkibkWDo/M4XMJrJCuB7fuJKM0jwyMHO4yguQ31nr+VF+n5V8hHBJEp68
nbAaeuFxYP8ZtzQ/aRQdirSZZisZfKNtybfTOIwMeRO5HCgEkrHcZGSiy1Eg72Wgq8qXC/R48lHy
GYNDoeZsJlxI5DfJSUl2as1gHlyuGNfJeo6ar8LoZ94Dy2M/QWPKq+Xy5UTW6g+4husarCBekOsa
3QjXNjntrMUzVxVT+Bmactu28P3pA8xQdK5Ou1YamwoeAP1INqUmPqQVI2sQuQsMHcz7GDvDep2Z
NLwRgw8uU65SpQsFjTEnWzf0651H4olse/lomIkEU3BUP8tblc+LUeGzLshfkCttobqQfOatz8xE
u3Bd0v0TauxO3zvZEMiGz86TS/wnz9FkmTZYQ+zmQC/g5mrLgrHaHTz/R6oRAdECSGeBvCj5wWE6
5IwR+espcD3nIVIDv9vabhKGXBk4PO9kW8sFzIKwttoILHMzkDe5ysjkpUAFf809EcjWluuF7GNy
/RDsDHlJzoqrc7HCoNTopS7G3xHs6fUh6t4kK8Yj/Fz2Y9l3ZRPxCOTVLPyQnAR9JkDZ8knY0Uev
snd4tDO83G1T5CBEtHlmBrTMQS6f/KB6HDSUnDpZJVoItXLak0vX16KBx6talO2Zh8I6o+ZX/k0u
lTMmjHJVl6tR3H4w7uR6zWTGR7Wc6FybRjfk0hnWBa655JJTIOXbOyLd/pO981iuG+m29Lv0HB1w
CSSmPN7Tk+IEoZKBdwmPp+8vWbfjlnQr9EfPO1R1gpQoHRyYzJ071/oWDzZnX8/3/EE0ffDKfenz
QOiHQv9+Lfgz9THzlEcOh0g+8eiRckhtusCdfOX2EbxRddb3ErOXfmddJiSMTvo211O0/iB6XMsA
QLuMY3oO58301eGC2ZxuPXD8uSL6l9WeNO3Ag/1vu44T/IbeycbcGcKe1R5ng8eW//TNoy8GZ0Kf
3T+/3b/VphIsl3Cl67P8/r3mc8mYJAP17/fTk3vE0oazyTChLxgVgx6euzLgdo/x6R6deV8pTgvD
raxujFGMFrqK4nbgaiE0kz85N38+yH9bAhMR4Ns2YRmmxlf+WphOUU2sLVk5uEu7O1cwKTFN6uKM
IzWpGFqtj+s/SxlduurnjAJEf8lZ5C4o6A7M0dPinvWUrse4z/EOJSoFC2PO3yUGZvK7lntY/3WY
pB96MNPjaRN9DcSpMLI1Q5cc643gBmCo10+mngLRoG90DUIS7J2uPsgUv1PMFWP5ISjup0d9p+jf
bBhyeLJop0NWZuwmpPrPJ8r5lcLzWU1L7+9kEMvEc6jvrn+gIjHdlq4ZIRso4mirPz+TPs+TLkS6
NNkN6gs8f+ZysZyZkKgNdGWhx2aPMkaPCfprkwr4c7zmBDMDBSCji5TEKaZVPUjpiUCXXZxXf7HX
PEh//hDEc/zPdQifQvr6IfADdPi/fYphohfuITXXDxtXm0NNrC+l3Pk+z7+pn3a2cfQZpQjTn9LQ
w7D/MTMn6VKOH9GVED9G9VZ/N/zHPqJo4weplnUN4CsKM+Y0XeSxnuJt7Lm/Y0GmRw3ROp8D7hI9
lS1Ki6HdUXfpHx+9D32dx4LrzLnR/+tZRD82vBGgrrUPNEzP1lRVuvrQf6KrBu4vPc2MHIWuvZgu
4AR9lgl67v2cl5hQ8uzZtzaT+Zf+F0oqg8oH8s54pAvjvjW3ZciY7z3q+vzzU/NjusCmwuOu4ytK
PhZNaqNvQj0F63pB1xWfZ+rvAUuXbjY7pwS4rhj/ddHnoLkiaI9xXBcR+sbVhUNXEC/JldZzq54U
9VxKmw61y3dl0UIXHzzueinFxJlwzvUapuPz6VFD4xb0/2Ar06pga5qTH4ACGx71v8yYq0eP0Dzr
WY/RV09lvvt5POht1hUuTP9ePyeAIqgL9JxUMyVzuBSAVepiEznrmY2/3qbGxjQfman1ZxScfX7T
SJ50daKvJQw89i0YK6gmeHuGUH359fzBX/nzbftvN61vesKjgQmIRDdf//noxSGOkYxNRn1P6jq9
i7a6+NEVBB+Vd/58u//fAf9f36q+7BR5TlFSlb/0sznlf+iAqx8/vv34/ef/K4CJLCUCjmihsmEr
BePk/21/W/Sxmfcck74rXBu62f/d/bb+tw9yBa0u4ZaSYYi2zn91vx33fxPZJHzT8R3hgOb1/p+6
37+O2r5tIRAQPugXl6BDi0Hv11vHxaZbUFQYTL4zbCpvWS/CUY/uKNdhgH6q7KYM/H1VocYtaAYO
LoX+XD4rMXFbh0zO8LHZU2eXsLG8aa2MOV7l5VTjnrfXZv3mL7N//cfJ/Zc2+GfT6r+bRX8fNCeT
ZhFjlT4Rvx50mZutsma8/YXj1JuuGG9OuVAfIbNwox+tMsARRLj0HDnSssfeXMFkAFLW7//Dgfzb
2SNbKzCl4PyBXPr1QBwTjlIpCLdIswUkazQT/itMtV06lFUoJNh+8n4GI8xk3Bhkr5STuRbB8vPP
h6Hrst9PR2DaumpDMOP/XqIAmxlbdJFsndYzcZrgA8fQuCgBDM8tIIr9+d0s/9eeIqWQTYOOX2Ch
uXOQwfz6qQcwZaDZm2jVWk5/xTYRD6H71RjUTRkafmln7qpcIu85xXnGEm/+yzbT8Ly0cMhpu1a5
Zx6LcXwD8tjHRMGHsX0ZXUwZfk6FA6hPbuwculs24rxvUjy2Ifzh1rIOlgEzwSsWFpCIetSUPA5m
kx9U1nUnTG2vZj8ZRwwx0T5Lqdm7NE2ezIaVsF14p6S2trPRXqM83I6DZurEGUrXVvrnMruoiqzw
ShWrGqoiIKcRhToSC7lBzxhCDAleu35017lV3AvcT06Rs9udjDoUvkgQD3vtWlmR2LTh8LNvqulo
IyDh3rtvxm434gOCn4StEmX4bp4msA6J1a5a9oe71Cg5rgVDaRxmR0NnSi7jJXVtcVHzcEDj3B0A
xu0No0cR6hfjPkcFSYOEflQ4L9fCZbs5a4hWyk3n2o0TWhYruYxmZm5cNBlTfGoVCJgSH6klymgr
bdNfT170nA3VM7q4UbrxTrjNx6LsAs+GeAvtaR0AM/yoB9yi3uiBpNEAgjkygCYgoNmUkTFslwYf
aMZu7MG0G/fi+pCYnaA8+qim1j7M2ZuY6ntDFsmuq9z2GNRgNOQ8nxqjXA6O371MnhGCJQuvgOrJ
AYdRfVSC6ssZRHGFEN6zqJb2sX2z6rl/rXsJlMKet04dzE+dX8Zs2qFmjAMlN7ID1sTK7TpBwThV
hn3y1ZzucLaPu6wNgCP0YbJ1TCB3grDxnZsyj9uJpg6XNYSwKHov7GHm/cXPMMBOKAM2u3xZDfsR
SdeAums9hIF66PSLZmNCRGYXQzZHaA8YnI0iIKN8qDfGjN/yzw+d/Wt//O9njondgkknbeH+3sev
SsRRSZ1Cp0msjZunh97uhhOu+NU8EJEjPHQqEn668j9IpjFYI1ThFcXbA9j9FS6d8RmBN1q7ILkH
yJzYcoO5x494qZQ5nBQ+yU3zbLZtz6hpwKoOFnMfLfVFlnNy6uX2z5/H0mPEP8csmx0Jkx1fz0PG
wiz021amCcI9HluiSwbCI1jgl7iKHylhaXc1KN86jU22E3EAZUc9OtD5WNhhC0K0inV2/PPBuP/z
YGzLMtn7NYXkl6cHvH8sXfK2yhOLTumdKfJ5RXukoucniwP0s/pG+BcBy5nlnhFYuufYlTN8BNPa
dIboXUjF28xc1aNNx6Coj7JU8QU8dbxRDs/1KM9UxtY3FKbEG/TsHEYBkwGC1HB0/U01VNWZDGCH
Hp17Go0eQ1Dj1U9Qg41zR58TgkvqvBBMvmwNy/zpO6191ztj+GZHhbsxytjb5XUYvpV1+6VYKnWP
SuM/bc3gxP8fF4vL5aM4xzdskwv528Xifga+FMdMc9bSblPTRtOUt2ejM0yMHT42enSdW59AiRcl
xbdkktmPAD98JauReYE1Z9EJ/xY2zXxYqBvyYkh2dVPmeI+KcG2l0n5OZv/NwPNwVZ1B21dim3fC
5SkCRlBmntjXXenzeE3lYxPyjlJ0cpdb1vwkw/t+3nTzj9oR3s0YR/9B5eUIKTLYfn6Xhd1XERAw
oDoS5+fYY/zRZ9VLSCC0IudWxulwFr0Ff8DpzI0ZDTaxgyH2KYRaT5AWinWbgpXSgbo4EuVXJ64f
StdZfkQKyQCOMZg9ycM0FjdFxbI3JzKnatufz0k1JofUBKfWKOnuG6+vedRmCMRm36zNUXgrazLq
S2FavEhywxiaza05uD+rlJA3afgBoGO73CZZi1tvHLEt9MhykiCXD2EWkh5FvNtflrGPp767r/Mq
vI9qrL5LgHm+bNXFg8JwMZgfjbCwDoFym4vN4LhuLXrHrgeZgwRDTEJgIGskeIUd9ttanx5rigMU
eS7E3MK2X7refTBK13sCxgRcyETFZjA6N73gJm+s5ycjpSOTFwa7L5nyWJ/hXw8kQibR9bRy2/TR
6BL1FI6LxABP8Hs1zuoBUul8BRS2SWJIK6Zdq4vtSvlgu4zhTmS9xMmJENH25Os4OOC77SkZW//w
H0YAXaj9czhyWTohAkHsbpmBcD+H33+MADV7LH0z0IlcChPXAXOKmYJpaI0Jp9FE9FaP+MFJe1hx
M7MILDeiOBUWqLRvwhXiTDxbhrgk8RG3S/EeLbCH5fI1GVefhIDEL/YA7KPzjGZP0SdeRzGLyM4M
b1PU7QvT7c9G8uZYYUB0zsrpG6InPXg8i8VSPnYTm+Wmuy18MPvpO0VQtRtkgCChhiUez1G8+fP5
sH7jWtoa9sgTD4LKslyTlcivI+KQVkrZeH4QxHSH3m/6S9bn0SGaIiz/fcftZvXToc7TbjV37kG7
i/7DEfw+JnMEHi1ISwgUQ5LJ4tcj6DqzSODZAn3BSYon3oG+bYVqRdbFC1qVaFdpLxrO/kNERhKO
/+mtsv394KENnBTZMX8+Hvn7HWLbyJBYp0F2tk3P+j0cNffGdm6MIrxLhXiOm3jfNmVxjrMA7WXU
YBCM3fspK807qxb1yjAjnuWgDS5LYP8YTZfY1L4ctl0qzmR+1icvxtgwF2QXsa6v0dj3JKxrrfsS
DsubI/vHqp/NB9p9xgMC9Xs7nYp30lrA3Y0tFVm4HJOky7d+NrKPP6BCUCIBGlZM8+PnS4FNTKJO
ufl5s5raujsJHT6Q92W9HwoJFw2XS2Ms3515Egj+8vJxiAVG3ILuQTt/aXtb3eXdEO8mqtTtCJH/
oyVB3UfZ/Dqn5nI3ItF3U7hhOCnGk6Xs8RSkEsYP5YeXB+2hlFZxyTwX7eVYMFxJvMLYwQUIzVFs
UiSb5NpB+2vmvv8YpE07pXBeQ6d0DrQX6SXp3xd9S0KT5b1EUGSOcYeX7c9X1vp9+cSVlY5eAAeO
61vu792TbOgLpBMW9v3W2Y5J1b8Rn3oJJ+Ql+VJANYvH8rGI/PKu9SP7Xs0myR5jSMoJJDmlxM4t
yxx5chLRK7Ltpz8fHh2CX9s71H6OS1vehHdlev8y/TqTCuLQZ/rFDrbpBvJISsPOj2XG9hKFNFX9
gk50dHCtpTZaK3h2b11aJkzQy0vjt/uorJzj54uKJ+dYUkvh+ZxvWbiEp0kjTFKZrWRYPWJ9Zi+4
DOMX32aOToKqOC8kN168PIc/2aDClayc8PpmL3bmTbuiABFQ3ea+qE/Yo/HIRHbzOvulu8JzS0qM
o85hF2S7Gjbh1sUOubJV6bxAYYnCTp1Cu4rRxYyUP8R4rNO4dQ+f332+IBUvtqJnOA6Zb1dVJK19
WufmcxiziAMNgZo9yPwtXUdtbp6KM3FzxbkP/W7d20XxWPrTOrInUGkuJGfU8eu298o3I2s+uhl6
WjTW9bEn6vgcm+24ncTgPNgsr1ZuYAZv5SS/JX4yEQ8ar+BvOW+xI6ZTnVkkqdmT8+YtOIlk11KF
2+0DJgWDqFMU8+No5i+l/5cxiL1fthvsjctjk3KvIx3GyNmD4/QMOz0mTfVdWHW2M8BU7t0kLNd5
nNtY7/gLfVtYOythoeWRGLyJGwyuZmNB84KRE6aduM21uwP2Y54QmVmnz6/M6s2M0fzXtQdbTILL
Q5JpcDZ6qJs9FqTSabHPKKBfg1DVynMIrYNadqlYXkclE1zRQciJ2uEQSM0QyJFJG4BLL83InJX5
nUWtQfIuk6VVM9LSBbKPRmUvq6nzs5M5O5hR8sXew99tLm09Amseff8CbCM+EYxwchtzulFegTuZ
0q+t7rFy2w9vWe1+MwgOqgykbUFRIc4g9CrsQg8XgbROncptvKh8Vbso2pmpuzfjGoRTBBatHTdG
JLkMXfsWp1C3Z0patpUb+xH953aqpuA2V8mtnQFGpnmwnqusJqZTOdMdySzdxSkqOFml+rFIv7uM
LfC2tqzzTeTKhXSP6FsMd25BIp5EzUd0crpo2M09ZIMxmNxrhWJilxgY9r0aEgf1mimne+pg1v8r
N3I2ET29J1aI5Y06c+2U84PTztVffggyx2wXdU9qXnyGpYVpQP+BzWaqD6009pwHS1nB2uiwycZJ
jdW4oGRQB6gYwXqqSnUzqijY5mEHlHlgHz60kuSYl4kOFlyIgxK5v48UFt/GCK0nK8Q7PjeLswHy
EsLDXczdWFTF1jBGXK8lwIe7WZXWLo9Euh0USWaugHblqjm6GSz/u3lYIAHlq8Ycw+dwMM3TYucR
zgZDbTBSALaEAXTrnCsNR+v6+U0+2C7CoQRuhrD865Bk4gDP+rxkZXk/soy6wogAO6ECf0U2I6gz
uyCteqjnk2n487Hv8HWalbeHEsu+QjghuFcxpgiIQgcD7tdqNGW1Jylu0B6m/DrZgQZTcme6qQ/m
xO4gmzo05IGiMGT3e7Nu/BXASwJ9irLZQo5DZOhZ+c95zxoYRJIgxqou5vd4wunKuhnVS7QTCdyZ
GhLOly0fNztnpf2Ct8A5IRH5r5d8pN+I4obAYJPwM9qDj05adjfXKV/Z7iy+eowvd0beh2wQEp2u
Uqc5tZJHLpDGhbukgtNYV/SW7hhom1rMmyZEsidy2NJZ5X+YibBZWhH01WVddUh8cVsyi43yaCgv
oO8SSCDZcvFseLoA2kYMra041TGzPAgCw/T74+Q3p7hxkj0Qg5+f16AW9K8CrjEe+yJ66MMCdC2m
c1++m7UxkwgE33ca7Z+yItmnjSIE+vbrQGf7OOmXLkfUmeWYXMEXB3s8XQIAVVyhH/Hda54V3yGI
+1cpM5JHGcU3NVcBwwPKBC4QW5szJGOnnF7HANmabxXYBLoaLA9TcjLLx1Sx5pvS2nmTZfWUtz3j
guu8OSmXGd2WccjidRQNy2qwR/O1bPyrJ4P51go/YU023XetIZ4jJ7pGNUG6Q2s1LzGpg4GMKzhQ
GBMXX1VXS7+IDCaKqt/McLDfwkVdWBhvDJiopwLtLn5nj9ykwf3Grnz51az6m8+MfBs/m0JEPIMl
I7y2C4ZzkqfwE/rKw4eWjmf4d/jz6uyBuaC5cyxv1drhRORLAbq+HZ4rbzSxomKf9ROPbmM7bKzK
Uk9uZF1SIwsfPEeR+UpfFQh3XZ+YNurTlLeCOOCu2MVjfJiFCO5B6VwyS8brpVmWc7Gw2zbQ6Nmp
Ov/BpuIZIhgRyjHt8TBvulM/Zm8APhWD8JSnZ8KuiISauncvIVI8GZz3pMjWVgDYUCgUUoCc44cw
IjY4jOuQ0GHwi3ObogRSkuAsO4pASlTWpZt7b+v0Xo0yGthn0ZCjECQxFCE/vwAGOVJ1jQBlCYMi
gxjIp0y+hoI4NJs8kccy7W440vyrbQ7FBj8bOqmcwr4TDdNS/Vonov5IjOZhUl23L4PZOOKGkgS8
ThunNfpTMI0To0Pg7SorcR5yDwd5O7MtoMjAMtjJL7umeZr1NO0J45ROb3HkEzfndC920kDByVv6
njwvufDb09yr9kJwEZaZioiBpJPbQCnM1Til7uIWjbYbSvqfCiX1PGEFcItwI+C4lznJak2Tl8eu
sAT2JxxEVRz3913lB0fDqcEKMXH0ylWvTv01kanz1A59ugUE7j2YSdCAnO43LLjoL7rs7CZAhK6x
CDoc6rXxF8G4Ky9qGSrHZaTjVNLWK9P4xQut+w6b4cohXXmLqCDljJCZgmHWoP3cuGcZds9JMjOk
sAYBRSOAaVtttqynIjlizKBl5ULZ99m8nLx2BLw4ptBU522ftc0ZpUZ0PyjXuLXuA/eg/U47r17n
rF2JsjbuA2c2bm796DvlkSWqufNsstSGHq56X6zhlclVVcbInpr+AAtwWNtz6G2jfqmPwRR9h2cU
n5x2Ahbcs+IylzklZRjxnMs4cAFVND35crw00mPNUCGLY+WSkiEoQqhKVb6lh7bcebKTV3fmCpnw
2fZTGU+XArEjdC1Au0aDe81MV4CUPbIiOoOpzk+Ow1JNt87A5p26bcB+fD6zEqCTIeIiv9KImt68
L83i12+Sptx1ybyNhDU7WsYQb/AsDcTQmjrCxvvh1VZ1zauA20E9kqJgnf77xW+TcN8xQKUyZny3
6LXWZv8SEYl6rlwAj1UxBvvQKr9n1gT8GbfVOZPNRzEsLZHvxnB1uuEL3qns2Ljs9HZVDnUKQ839
54s05NFNcsl6DBBOM32oGfB2XKbBLe3jb5NtLVt/zEJqR2vfxQIeHffVqq77Kwyx9q7gMX7ITF8e
krD/6zPjTLTGz9DNZmBq2XfLLVG9G+A9K/oE+74EFkq2SHIXzHXxbCrVAJMxh3NTs72eT723KxpZ
nGUSuRfDQvATT8Fy7YSB0pAdxUtnEElgQwEMRLstq8o7+0uZPhQmik0FNhUpM8cUFkx2UXT/2f4w
B8/YMf06p3QwXfYlS2KfWYYbNEd1B6wBxog+MZolqms3q9fpmN3PQNORS2f9Bex39zhYZAbokwl3
wDsK37i3OhndmM8wHpCZ1QWi+BajIQYmW22mYubhlUrd92oSp1h5lxmk9Uxf6V2S77PB+jIcs6Fz
tsCYhLYHY6bwF5pfeFK6+6lKbbZIzJWVfl8WGCtl0DYrswfsmXUFicb1En/pT4o82GtMjtsKUuRA
p5LT4P+05ya4uXAVVlm1TAif5XR2KhDM3lztPafzHhGqenBAvnfuIq6oxbZpxPZ/itkcy77NXOLH
3tcUW2HQrgj/9L4klUWcQT1a6zZHVVFFnrr/fNHbc6FVdGe3rYKTJ5xzO/UtJlC3ug0HQ1bhllXa
Uw/H4FUsB7JRm80IaX/diAjkt+FYx1Z/1dYQNkzlTxs0hLueftp9jaHi75e4SU9pR1whTCjJPjGB
g8rygOkMBWHkw309eXhV27o/OJP3NWn97D0YXwFQEtjoCZKPPFoItKTqzeQ6wJaxBu2bgDfsPTZf
Ei8k38K9OUkTvahmmNd22fQPSQoouGqbYV0OS4AbhU5D2gGobiYrZ21S5tu2MYvt1BIYrHswi+l+
iSsMKp0LqMrv4vgCo597ldmhSSfn3DRpt+lpGL5SiH8YLovBtVpK762Ycd92k5ntPr8dCWxkMA3F
FYSFPFVV9Bz5ihkhsiBxNphxE0+hmM5zxNkYwL1CvdTZkLKnXSO8qTu1rYycx8DOyvaYFNFjao/t
LfC9/DbfpiGTpyT3/dMcF9Akezh8BsarPPnZxiHrlCyLAWD6PebtxVk3tkQCWY2Xis4C6CuT+hBG
0ZGn2qaQMR3STBoIbjXrVdZvAZ4k9EwjvZD1Upfi2bKNr6bHVOOh5O7NPN+FfhFt7Iwp4LOEkl38
3Ua1v/eLFKzN7JZbsRTBU0Pralxq9dqEhGZxYW++ZavXgp3JSzOxIPz8Q7b/Aj911tEkzDd3bp7y
xkveijQCAJDKYxqa8khYS7EZZ9yv8LCGq5gx2/Rt/I0oTvOKRZtFclrQscBaphbDurHHGh9xmHRr
erjzu2OxCFqSURw70h81rW/eFRks/4mYLVy4w7MqyQwRKnB2bpi3tzxe2n3q9Qhq2Lw4JQ5hVoC8
sveune8CN37sUjZE2B6J94E/+d8btKCbrBLk5PXps0vK22VYyoR4Igm9txD+/eAM8l6QLXb0an7e
mPFAD6Vqbm5V46cgEmeIo/Dgc19djOZnmoan2EvtrR904iEckvquMlMWaHHmHD9f2i4c9r6MD2Rl
hQ9LU55K/XeQfRy5wu8x+837ZaIBIAZALnc9GQgjXcU7EOUNYo2G6knk1Q068epzm5M2C+hXlWZn
G5JUYRj0LXIDk0pK3y6riU0J/Hh4iuJ+eFLFBEevP5TsTL7aqncQVtOCtQTZE3nvF8+N4a0Dodq3
Og37c2MSRsgiYBiV+JFmsOn65Af7DaCjo9x7MpZ43pZRxooemjQEwFNDRNJ+zoqHqQ5/+JDkb4Mr
ikds8UNSTFsrq1n79ghNPLd7YMjHze9yvz505Rivy55/eB5M524O6VGa+kU6I4uaIfAOXjSRkGWH
ZH9EFkWB/GDbKb5NaU7MeLPUmzYp29XQ+4qEAOjRssGsZ+bWI8CN5a3oCupv1SznyKwoajwz3ylB
NIYXKu8GHw21egcnMDXmF2tRZFazcQzWxkmYQXrhkq2FKTzVKdLmEoCWK2WyyXWNHQ/dk2GHF2cu
6zPqMiKQMmADMIHcF4g787vkwaPBsZT3UAMaYrLt+SNJ0+8C0bTDP3EXOEl/hkisLnlSni3toG5m
yYtZ/TQtVe0woacjKXJu3zWXTsAINBtAOG1swWcS4uQNcbqpk/l7QTtqF1bm+BAaCasS2O92qvor
4qH+6vlGf6UxsawFuI/LFKQsXqNuep6D6hEazDP4ZvfeC6yeqDaiSApjeWtG1oeVgtPTOcmZWT09
p53JGqTsuaOna9IO5qmImZGpxz6IdPfPwiAPI5HmF86A9RQQqtMH4yXveJBda4xvce3HNwCzpPSa
xaUJwP6itXh1R/gDNJJ/ZrohH0sZo+l/mabvGvLoG5O3s4yFQA5hF9WVPfbqSs+ecxWw3KIxNpYU
Y2x4ql3qN9k2xUdMlLXRrTNGgGMTO/N7neAH6YLwOZ6vQzRV11TlwyVyvrZjU3wLZ3iDxIon96b1
kHW5eEIplpNe4h2IIto54RDtHK1tUCin8AtqUn5R+rc2CvxbZw/pUbI81je04vF/7wSoFyBPLJNE
flXeyI5zk301rbR9aCLSLYvQzHgePrq+Ei9TlG3jxhIng+SGmBO7QXXqvKEheq7z0b9PUYSRaco5
8ekCnxDGgHpJJfCVaVygpeXeJk9zcahnmz5rJOlIwgxcqgrEOt8Bc/jWwpNba9XbZhaLfIv50TvP
mBT1pQtQJKuQY7aGdQkMf3rjn8oS9JomfLqwCdttnNB9chVtg8zukzV9BWvH2RWIKO3ypEo4Dj0s
QrRnaDRjw1gOoTemZBSU3DpEp+LNQ3mpim/eYBhkZ7ji4hb5e2yzKxMsLYLjpMGRMisaKk3p9xe7
GIZLVc/Vkc2lfTL0kmKUKJGqnfFysOd/VwBn2OSOiA767NVB6dEq4RR2s/xqGFP2bIxl9xb67kNX
pXRxPx8U/QLdmqkgGr0jNcwqm6rqhy1JpXJUVbzYJC1swWWCZ7CsfWkv1X4a5bfCakgBiHv5LpvK
u5MwiY5+66Bv95KryEvrWloptl4X81qYZYz+k4tuqoHmFDA9XHojn96A2uKbQ3AQfYT9OF9bFFvk
0UIuMXlDmY7jVbDFscH/xD5CH68iT0bHIkjyi3SJF/Bn6sWEtfHw5ltsFLOZ1J0+v0qnMj31BYA1
FXEDOfbdVAwZTnfDeBjrMLs0c3w1HDS9yaQMKkSI0Czwm8uUkHhBe2NblJbz2hXqWZqJ+ehNiXdB
pgCCi027DVQJf1fYVLC2ydW3rNh7BnQK+1cu9yY4+Wcf5xp0FFZsiBSfuICv1uCar0NIbYipN0LC
+71UmUuFTQ7HkgfHOSMIY45k9eqQA44sOO/1BEteRoMTtxrMVR/K75R0xrNAp7aNZFseq7Rk9PIB
0rNPBK6ftSJ3hI8UaOpBG0rj2QKebfAMmiPFflHIrfJIdglG0b6ZyzshiEcT9+rFmboQr2/U3YP9
xROUGQ9BFP1lFzEbwzEwwbJ3Xwt3pNpP6Yfd1TNikjYNLmZpRZQJMRzvwA933RzHz0HK3n/Ex4mD
YTzMS89vjcObYUPMS1LSo2jPPCdZtomIJlrVjMDv4F6Cawjy9jknK4MpsZlOn99a7JGulYJMnvjl
Q2wn5kUYIOMVpPQdw+cq0X3Zz5fcDfde4ngbLgzWtLktyMiJQP/n3A2kNrgzBav6yOmY7dwqj14i
gojueqdiGm/wI1WiZaWie84B0UG9HFiKR9VwDwa0PLMBR4FMTO3egnlOykuwb1MxP44EEqOrcjfd
UmRflmFgD24mrm5ws2OWkPMUpzkpc40rCX4xxWGYaEilbhBdOA48QQUJ7EtVPI4+TKDMMIN93tGE
YmNnEw2guTpqlLCK1naeEnHiUn6MpLHu2ICd71t6one2NT9nUWY/Ud1sBKXoMroou9Vc7/wM3ceM
jf6xyQmaaRn4nRGItp8aV/aos/Mk7Pei9btzNs40i8aPz2+CZnxbpmG/DI51+nwxXDTrdWM2R7am
LpA/8y9u7L6GWXnf46uvDSBv1kQTFH5TnUpJqGaMyX6MHW43FQMxde1hnwa4mJgy2MGF8X3MQZTu
Q2qYqvSK12h0HJi9PeBDaoTL6BnvZWjeQG4l36N4uc0TvgsnRt+fip8VTQnittiqC5YofHXkTzkb
3DaIHpIDcYd06/JE7YTleo8I4iy2juzp6E3IArq+WQ6N64d3zaTEE2shwI/DPG5JJgpklT+ai6me
FiUk5dfSEOYmmyczc03EUpXPtlu5LeFdnSFdtrfEZikT6ReIb9soksku1GKV1mui3TjBJhBaxCIr
mqqe/5h5aXubo6Fi/5qfhxMe3AGICu/mro5Ikg3FcYJoeYodxBEVqYZ3HSeeQgZRi686NiWr9hgT
WGHYPhNPKqu3ZcnAeTrcKH2SWCjmXfOsTF/sy7pBQYOLgnqCMlgdIUzmt7bI86vTfAxQvs9e7380
rhc/CV0wKE9SsvZ29n9IOq/lxo0oiH4RqpDDK3MUqRxeUJJWQhjkMDPA1/tQrrLllTdJJDC4ofv0
wVMiWkHb8ZYtlKfD3wdvEPh22rhb/f2OG6Sxr2HhaYx1mke/KNGI9ElJSgo0xtaa2u2gC1o8nKOH
MblV2+KVmWJxFxRIwmgVPXKQ0/puBJ52NoL/x9hFRIaXXzjwsAbj3jah8ao29/dweI18WQIKov9v
lpQZzX0mnD1rofkLhix9UOD6FyDU2SmZ8de0LOoXNOma0ZxrPiC4JO+NnmgTjD9M7adDrhqZkmUz
bb2q2o9jt0LXl58tuA/H1JiuTm/N63E0/Z1RhuP7aJ7jXmVUOE6yyrqo2JkV5VGOyOvK1n8+taV5
dtIs2ZYxovI+tsZrGpa7vw201Fl+sAIm5m3w6JTS3HblxHaavvhkJBbH2I3r7tY1J+BgkbY8UQZ1
mbuKhP1UGlbwifPtGPch13UzrqjO2vdyRGZXcVd2XBiHwR7KYkdRS5hjGczgh6ZobSowGn2oEub8
HXWuoU8+A8hNTedxaGTTs1toxVIj1NmOUKKIVuj6yyDo8wzBaKMfrSs64WxjmEO8k8J7Dv4WyVHL
OHlqwwOv0c9QJztHW+4lAXM3et6bm/dQXWtEztwJHJvm1CzjmIgH9uX1nR/Ls5nX46Kcgse/R0dI
7w2T3ltZ9FIHBysyM6SJxW1cRbtcx+mqZAR7N7nWk5UM4/7vs7izXwExOadEuUzi2kS8/f+jyX+y
dGdfoxA1K+mTAgsRsUKharcyjWBxOk36bxQuf9ugD2xlqhUbm+rKmT0u5cTe2yEAarztqNIKMktQ
ImbkvRqzWO7hk51G9uYvluWkp0iQgWnAwN22JeDNOkCA6g5s+qKce0KIft3jLV4rJviMopqvbpzU
wYvd+tpah7/xJqzy+pQOLhvv2nuJI+cFX7i3621UYi2v6wwvS0X+ndS1eamojy+NCPxj4WUHEnaI
iRgq81gUmbdEmFW8FB6sjjnP4ndbZWhpM0JU9Iyzlv5nq/k2N5E/zxfwjNUil9ZDpVz7WkCcf86b
B2oib900KUIMJ8/uKOkxrCpdYBHm0zpB+jaYIVCsabYeOZ5+NWR1UL/pvBpD11iHABXfY96tKS7m
r3a+UZ4TUd05RF+DVMEDOtuWsR8FyJV89KprzNNhlbV2etcnw6UbJcNMnPmrwB+uQTBpuLIZaby1
nawBkwM2TWLn9PfBw653ysykAw3Qfgo9xjvdODSudExbqa381Ut65OMZg8C/T1stdhEJMzkEzAHW
GcAZiyQ6Uy1FEsBDv5XjWTsPH6qpKLQ6sSfos7wGsX5n+R4fyrauziEyBX/up/tBuNO9yyC28Snc
o6i/0wVSjKIIym2BZGnFITksgmAWp+j2IStLcx13BvFl8xyfh+bs56x5VTLu/Sjgs78PDYjQGpLh
sh+C9hoxnilMkS1ruI93cRGs0bypLZGq44bM3XY9tJb9MBUz4XQBvWJdRXIxw5b8MJP6uZ2j8WLZ
8bdflfqco/dYWbW5sIuxeXJFcIrNoSXjk8+IzkBMYQCfVG44HWZgZsFgE6Tku2Q0ZSghN+48+Ye/
D0UyvHWJSg9SZUgi7WneJkGK4tnrezQ4JSS+cSCvsfbt7MEtx/yBgIyjcppjoMrnoZLMa5mhX2TG
5s0oqngDeis9KJMWoTZNQJNThz2wmR6raA4fZ5ajpJLSOSFjCB/Z7Dm7bEDV2AENzNPQOVmzLR+d
GXWBW/k/8yCtncwMg+1ywcklrJqV8FC8GAV8IcQt4xdbpn2Nu3CqILsWtxpMTFV6/vvR34c6npMz
ncqzxDWzgXm6MQH78ufh0RPmQ2gkzDyIQt0OeZr8jEI8OiMlRmjhrIUux/YO5DnUHNJbMr/kLuez
v/9fgFLEoyfDZYa+6QFGtbszOqCL0qtICyPQUBmV+aCJfl4Zo9c8FQEKzDh34V9UdsRYMVAPMa8K
WA5yjFOlHiS3nz+Lc9VW0MZtyRNGsseSzU+A69DMDbLupj48MZ9DpGcm7r3w53g3hwwC5oHl96ju
wGbCCXFaUAZNmVzqDGlf38+kY9rhSfEWnm3fzw79MCfsbyfykFHmbgjMGZdJ3EDIJ9wk3rAU+xe3
EzkVcUjChlW0R0b67FQGo2Y0l+vNGAxE0DbzeHJvH8joMNeORmAbd2hDJeF3fh3i/DSYbVmYKS3C
OOuOkwG2LJM5bxP2cXtXWPETOoTm4ihOOrdjiqJS/daRT3j4u7LYz+/LlC8Yzn5zrnwHKs/fD2nX
OmAQQVRt8p4gS6TFbz4X624qRXwmJsneAmIGZnS7PhmWj1vvsT3WbsYExGKYtHRq7ez+Pp8jNuLK
ZdOuTINzz22mFzG4TyGmIzLHJlZa0yDOns14tZfI5Vuqg7Lyt2kT4trsJUu9m1QfknUVHpQX7VqW
/4Kocom2ZtF48iHiiYhcnKDELUsIRggE/lTpg9DlJcGSEyZsZgGk4A4lebPetpO1BdexFnNwJ/C7
EO2zlt1rrxkknFjLX7VpfJWoK/LSpLWT3snq3wQLmWkCuqmHPRIOMqYOviSDG60KAXD1sqmndRnI
N7Q5B6IlZJFeLIkY68YNCggL9eCaG8tQHsMQksQbRHrYVARvWxau7kMzRneE9e2UBafXH374FleZ
696F8ZG88nR4q60PZ7CvrAA5cNK1xfxyIg8sqt/dSmCBY2YCdCpO21WgDmWmDiNEVqG/4vPc3fik
GwtG/Fj0tOnosxgKd/GLh96aTeTEK5GS/5w81tuAGm2m/WgBeSGtovNWmIDDtZyDx7796h1U6F3M
WCBcVNG47eW3100HoOBWuSVumxo8IZABDZ82FyYx3oYdXcN/yguXYmZK9jxnz6b1jr+FWO6DFe1j
MwZnYmyRycGAvqdnD8b5ELrf1Wc5uRhAzmMJNVUBB5kO4fAhHEK7/GHZ8/bzmF53ef9tdicTLYBP
cMG4CsAbZyMhvBA47GmVGvSqiFQheHLsNueEzMmKjMZBGVSs2IqpGrQ/HgLLJ2+bPAA0YrM5LdOB
zTbR0eGI6s1s6vXU3hTaZDnTaGQc/4MQRw/KhbCgJnSbIq2WQ/waWzabINSbPU38Mc059/jWUYMv
5zTbF9G8RfW47EpSgBzGmrHIwewzmm2eMqti8gGxWuTxnk1uaPXnmTkzqA2sxHlNYHLK5NNHa6eL
PQomI8Jfn5YnB0+NI0nBZi72acoQW7ZLGxKvIpjnfu4vffqUm3X9BHbsJ4nBlGPdtPSm4i41nJ0/
UhB6Mny2db2fGnEtDcLj8gwnKHeY4pEvfgQ3C1KoOyZvGzuzacuMRecR+Ovsx+lrypAuRsllrpKz
1fafigRvkSXPk8mmJTkn87At8DDhj449sSuL3Fq29JWJ7PdixJOQJRty5pEL5+8+zzQ9/6ASezLD
9FiMzkMH+Q59z2clebDU+qmIEvuOd2M9218pNmjUSgsd2FCyxju0OqtMu9dwQLOf9WLt6Y3PPTsK
447nQ73pebBXRr1vOmNdT4hUkQUoJ19B/NsgZVGY5or7UMaHNMC/FzOOIyFuMLGRTemhqa1VFJN8
ENKgDeSXxvWj9pt9RopSiV4nj8UCtivo2XObkmqNts1PBWLS/NATNQHOFO1LHR1QFxIsDs+4kgf8
M1uTBQQTz/klYZfOeuVYVvCIqcB/gdoBTYmcj6oxeD/0OcuSU27Mh568usBkNO3N9y5q8sBXXPUc
kRVqeTaZu1vYYs0DxlU7tnoHnEgbq6sQYE0vLI1v5F1v5zfhKjcO/GP4n01BqJfaVq19JeoNOloG
YEwnMaifbmGQqADHH9mVd9VlgIQOXEU1clJ7ZzSG3QKh4yPzisQo1l1GbW9p5k1Dv0m84FA45VND
9igzCZQsHOQVi3kDHzGJy4uEP5V67DWDdTHCSPSBHUy2AbKRi6twWcEw4Oxx2M5m8RgX1psk1TRj
lWWSSWrO8uhMwb/CJAdNv2vvs+6qLzUX+4gIkgCc7xLtwG9CpKEs1Wo0jCO34IUV5zJrfhgWoUqz
tlHbYOx8hQ1NLGgqgWjX38L5ELAnbOIa5dhcsiw0KLSiIwrUjWsnMHxMUCQ3nrNH9JlI+43MWxjB
Y8yyi3kdcTVkUYdZtbEiRt8ECQV2t26q7itiSLuTc3dSSCWCsVoWtc2Ul+UL0VEcu8aN7bNO0+rs
1KhzjHAdxN2u8qq16u2VY5dfihMI7fe2T9KlJKCPx8omZYrDWSys9g3a5pZbZQVh+GQE3S5iTU0o
9jWp25OVV89dJa8lUjtu/1NmeVcnNVedXW8MTbRipZlpBXdlYP4UbrAV+WMiqZ3jlHGNvZhJL/FI
YBdy2o2O/SJEt/UDBNH6ggoxbMNfZUbbQLM+JR5O+97WkmW3xAlNDgBbJaHJ4/Is0EEZQphmP9cV
EQlvE3J/oqmTx6RUv41215xCuLvH/As/e73CysVYsbIPThI9zBbC1TQjuKtbxQ5orQnaqBvvO0aA
OF1WtUP0eT+wjTbexwB+t896YPQohEnEDTt5mH4SkBM8GNv7PC5e/CyjnOL8ghhvOQNZAiWVKAOA
UhCRkiKR9jmnDbRbQb2HpPztps5pbgGBpndlAiA7VSivi6fICVbeKPaVaLe5aRBRHbOWhgeTiHhT
d5xPjvAPHL73QVRgpUIyb4s1k60fesHDRKx7Y4Qv0uw+0QqKmr1FvDFj41dY/amBteEFycab/PtB
5Stv1sRb6o3pkmydNnd9aDDFAGwYDS2epX+ePazc+HdysM7JYpuV0VlAU8rIiFRBe/HT6LHJ602N
XnLwmPMDsr9x9hp7F6PuJWatRLnQYSu1F20bPJsTNv/6rvQZehCWGsyQPoycxBGG9yQh4fl/0EaC
tE+vx4ibhow7yUJgelSz9a4AMuL+conWcVJ+PqWSiNd5SaZtPdIDNbbe2ex4tlZ/TMbGX0sCuK2S
TdvKSu5SJpS9MfPllks/msg4UttasN4gicIVGTIcpLfN14AekknamkTAFhOe7RGQ44HAj7t24ylz
T2j8rakTS0AC5ySHt198+XTvo4hXTRMdGvs5g6gRY0vukmrdlsFrSv0JBvTU8URpxpfKprRJzH1n
ZATbpBvwlpu+7/AxkDSfyYtfJQ8aBc0Y1DthBPcIhhFJZyh5+43XEvDLXNg2E/Lxqo/Bi5A/G/lv
58Y8aKOdanDTibMJrLQWTLTS+jBICFzZQx+Mx0Sg/Ul44EFfQGKV4pgluf5sjsmj66Jr4Xk+9oOL
DSf8KQgLXlpMyRZQjpliotkgfupXB81zMsNtHbtm2vfIVVZzpz6V5F2e2X+xXwvQlY24LB6ysDpM
o80wC9hSSoVElEmxHQBtQ6hcmSwXEBA6FKEpK2m8FwuWi+k5COpjObd3Zdz+E9gAlr6uL8LI7hsN
eSUAlJugRhirFriujdxqYuxbEUMm+iFZEk55cBU/QNnzr3brxxLV9kKx0Us0kWmpbtZO29CO9HD7
I76QqaCXuKHp3KC/ef5//S68C0aSS1BJ3zJmwFvogtNrgoliH60BEUNtvo1R8hx31Zupw8eCMCnr
luvA9aINDqgBYANpoci0au+SF8G4mOtc49qvTiGyxSXpZhnqeOb05EIknfiHljxZvvSMv26ar3+W
L4Klzg4RldAqs3DqTD2bx3Ji/tthaDM9ghLbkcYzhVfMXetNxbD0QwDrYY91pwi2FUYjtvxAlafJ
WCORJp/SItQIs8zaR29q147CswVusu34v133FZRo3Il2WNnEKK/MkoaySPy1F0X7xB9+G9QNzEgo
gFxN7hirOE3GeGOBVXMsSaGruje/eA6kgUpqQtVd8jxSaUNWlzKhDcqRjWv4GiXCQDDYTQurO02N
la8yx+lJWYCcVBBeOIcxeziTfVY+6TUu33yxbomKiqqScn6KiGNm1bESMWnPhXi5rZKdGV8kG+F3
zRQcIpt8K/jLmtvXYCfz1VN0yp7Kf7I0uVkx5LjNTizUDULW8g/SzSH5VHsdUOlOs/dpErzlmN3l
bxGXIbJrZs9CjMwOP/voyQxbIWWmg1DWy9RN57LzEQP+AUv9PF1ptepkxi1Zec5yNoavGm1+7P7z
9TEcsmcRJ5e/38HGmABt4+gm5aH2y88xUQ/tNJ1ABdEZMqrLkpCzi0AC7ic0O1kXvhlxt+nZni2Y
Jlxa0/ttRgEby9+Nhd4j3KDEir0jPpeAmazcdo5603YyMbO1ngLMPvz0RPyD5T6POkBCZpOhmVou
pZvh7+paEzdSMC1kaLc0hfVd2cnTbV638C3L3WQsa8eh+9cqDxoXAvB9gWIq85xjaE33dvVkahIz
zFs0bR1+m8QbQa282ob5WgQaOzq2i6XBgE0O5SEYse7AUygXFmtRH42BMsHxZU1wmSQwBDk+tLKB
WRF5BWzBkR3rOR+xQmYdN3bDvKRlzjvk5d6tY0qD6dWoVLAsNGmznZmevbi+VSLFKrZiRiUo/0qz
+iEAoKcJ17+1/9XYFnnqHlklnTP8C9wNieOY8KxdL/LngszsDUudD4HYGaUAol7TMRCRpTwFAudr
Imo2d4a7vEaTEBllcigugc9Scyxy7rS8WYvkAD7cgNOIO7BwZzwWiLNMKe5qp7pn+dQuMsf9SMga
103vL6VmsegZBHWhmZeCQjnmACiZ40PmotZz1PiZ1z9m0agFT2As0PjGFy3eO9Yn8BemQ1167XFi
YRE6xGUYVq+XRlKvJkj4C2gTAfuDleIWk5wDZDkVWIKpBqXHY71ynEVut69NRPHmxAN4h7gmyHf6
LD3vmb057iH5TR2il/NXxy6YrqftlpAXvkzzx0wl23Jzdjax4ZULsw13qkgnvjCsNy1xtaKtP0mA
eBlwt0N3kTtnorJA9gn8fnYuo4taq3wKun5d3Gce9rvW5YixUhLru6c6T99lNr5E7r3seWL65ZsQ
CfoQKTGJA1pepFUJA6ZHkAQFjvX0NTA8ZiJ9uy3n/LUdrIORMWdnrgxVgPV8FwC2au2AOaJzaW7/
SkdAo4SPVsFOGFM2wmb16fn077mT9uso50yebph/n8EM3JnrGHs3/9TFYoQrcjqaxhX3+NrTVN2p
MFi1Q3GcNQJXRACGpz803koVjechDQ+x2e69EFVB4F69IVlbSbHLjOo1Mtsayb7aWxrHB8iKXH3a
A14YWd9c/WeQ7ZhLfBLVBmdYzbC8bpMFIKCYbb12/MjK7FzZLEM6+cEpqdblKB6q2Efn6CJSimhh
ZfyeRgGBNujcAJNCGotsCOhpuPNbl8wWaPCj4b51nH0DpPbQePfGaa/kfVMaZ93g7sj9x7Q0vgSa
MsN7ljYDCMf6jjEJKF9ugph1fIz6WuNhh87BZrbD30AN4ejnzDKfiGU52fEMI02cUoyJC21yjYQ5
b3UzD0TLOKuGvDwwbDSqVePuVKD5jNu956GuabsVJBpA6szBGgClJlN1P4OvbDVfovCAbaKwBdig
Fqor9lVBdnSGYnHZZt8+NHOibIgjavTw4tf9xYxugDi/frPq+VWm56H0H0qqRHwXhsO1EoD3vn1H
ZOZBcciSf65VYd9NLWxkyt+CjMKyZBmPVsECGYQQI9P+jbYHVZkD+leNt1jdYj/U2YiCKmat1N2Z
pfWc9ePb7b9UuC9GOzJTYnrm+Y9+VG9GYsSxa5FGl35pR35UVY6szhGbwEBDopSxsvNqIWt1isri
1+C535U1R15MNHlFi/H3PSQlVs16uE8QU0Kit119VpJnVHx7nWmSHhNSEd1BXkJlngcn30+JpvMo
vzoKBlM719hG+0pkY5dSqQiLfOmyDmeyfOkYW56dDMnqTD0ZJTmUvLPQF7w4nplhYSjnofXoZsPF
cQSoo9s1HUImpuEaDwMB1TwZ3aVn0+A45i5s77PBiJdOaf6wgDhEXbUzkN6ESf7gZ+039QZjpPn3
dpP3FF6F+eZ0FEiTxDVdZXRXxZeSyVmR4SrJ4l3VA8BYMdInIhRo+62m5aJwUms4RQysy+HScL1l
bfVljZRccXEPSWgzDgyzrPlUxxGTjPpYd2/ZbI1LDFDobPL0qXW5CHv3+/Y1mpX9L8rizyrO9zCn
vgPCFnxNM6LtjoSA0sIqA8iwdAjBSsPlWML/lE2K+JXalYNY/AuDdeZBDeHtcmP91rv+gTf0Dtft
3pEwSbMxprRSeiMdc8UtvkXRfZhnkC/E13Mz99aiqZzNzJzLNeH7EnxOQ5y4H707LJ0Gu4y0R9DT
QXT2bpd0EAkqdUjvhTjrMGTNLBdJOVTbysCE4CibRErPo3fzLlp0vxZuMly19put2Z1Bmdt2gUMQ
dcPqxHX0EqbIG+oFBoHV+OYExa/2MD1Y+IOXRGquMHlPG+RUekmtd5SIZ9nRnWxfn+w8xs/rEK+V
MjuWpvLRM/D+FDYgRukPl4IZu8Rd04xo34wKBk4b88o3oXkifxiwjr7hdJrwFEuASsJkvNYobA6w
KOsaiU9gRouo5V2oFDC1bkSHaDf0LnoiNETScmgVf3WuLtfMAjLLr9Z15eql9kpvPUdsPtx2hj6O
z2Xp0mMvraTrsaIHyV7saXCiddREauPUx8rrgbjYEIrF1Uu7TzuR8bJAxbdKPnCRg3GGx9oZHgIC
he5BOfg1SxMgDyVKGBRfSWnc1yNHUcWUGUlb2QwuY+tLkDVyNfQEBXTzkrmcDw4vuyvD/KpG2F65
1zLqcp8EkZrbMVPhpjfnG3yF9mrS8nkMXHuhaqtdB6yYj87NBeEZ/r6uS9IfSzPcJqW8S+fG26Yt
D5PAgj3QuvGmYd63jMo91gYapMJk6M86EPnhkG09hMSmOdbHvv2YxM2ZIKkPooa/ySiNvSaMLdFj
TmVHCvzsfsy1+SUjV/Ik4ddY0w6gjr1uB4o6Nw3uCYs2YZsTckwuFW5sDbSBBDB2UajLGXZq28+W
pZ/85CxYF2GN4zphrmdG+s6LWGY7bDkifq3w+89Y07i1CG0psco4+LHCN1b8fHEvEISMpWlKwB+l
uy0dojwN7K3wOkuQzfELOlwsvMm8zWjQt1OhbqOEEJVb06HeSy9OhP5gHOismhDNBNu75oHJFZGD
/fQzVCDlUnbPJtNeXtZiKZtQLQqLVIHW0Hxp+S9at0NbVbtMtATN49lYVAR0DL1eT1qhoAcUsrCb
7Ncs8Wm01bMzeQeqbXpxt63X8XyXx7axHYzp0Ncmwi0xvRDDNgEtOciRwqdKabqMvnlAV4qsDZdZ
y4UIhEo9dziheEJIypYbYIG6Gm+jvxW22Cc2jZfhQUXWtKIVnhzyZ5Ypq1TE4ZRUVWWuiQvlt1fx
jjwmVPjFq0Kwj3fEevXZH7vwDaIkM1bOBIqohh3AevAWFqPpUtxRLeyYpqhXKw8vQKD9fdXEJ6ZC
ZwuddjMHyfLqSwJ7hlJ8DvF0sM306DvppjTZ5zv9fY2nLXbCU3uz/vCXW/I2RWDu5o03uat/SxH1
GCqB1N74PBEdwVHZ6gNZXoa8pLLvF54orzUKNNYkB62CDi0Ytp5UWKvc8t+w1X+F2fBLefgeZfkX
foKlh0kxy1hbZKzH5EQwTWX+C/jeiLkpiE1F7FfNDeZ6Rm2mjceoRLUYjHCPPEyfCvkHZIBri+p0
OczLm+Bs9fezmWV9M1RrFxgvk4ENWJewYC87vok+8Vc+9LXZVAc/yXBjIcicbw+nKkg4lqxntKNf
Zm3nqyRz9qTYfoaJSXyPfCcJYme1xKkY89o0uicEZVuXOlHq/tw6QIDF/JqL8dUlfS2je8TLSm9O
u42OWT92BfbeSucgA/NDyRCR20B9BElKeu3waINh5tGD7bZOocKzpV/KkoCDDJ/RgrYhSjDr+o9l
lfnggFd4Qk1CLXEn19wqVt892lDKGbyDrwo9Esa1uvY92RPWzC8v9rUUj6Iqn10bcaJxewGVg6Kd
5y+MgoqjN/ssZostMJpOnJb5/VwV98Ngv8TuvAu99grTyFiM9qkRhH8j08EYVeODYHvvK/5Iyxxe
Jv/blmO06IbgicBRBDkF+xY3MqBUOMeYey4GPxkzUx378UbwvzQ12fV+MpEcuDIJRoHtSFieXzz0
ajy0Q3xkWIRy4SUSKeUBXhsvC1489dHM2cXx66Phtk8NqYB2goW7GTeGmnkxFHyvIJCfrjN+wPah
98sZxXRGtJ5CpkVGmM1sG4drb2oW5RS1cD2C2zbNaMMrVQT3+JDi4y0Ihmgvs2sPRHKbLx062siz
VljciMGOqI4zYhd9fZ6pfRfGh1tQ6NV4SxiRk/CukfZzZ/uNRx2m4/c8BGlp3TuquEG2o4q6tZwW
4XvlMosnYYEQSsndlk3Mwbm4byu2Fioz+lh2e0zn+vghrzmmK03QR64PbRTcY9X5tdrmPITTNzga
fN7BU97f8MWOhzp2dHZBis7anfIMk0rwCYPtmfBXjsPbu+lZDlyFVryA9GOnwgFA2DUtT90pXDxB
84Q7+2MEOL1vMpQ4MRxH0IPzOo/XsHPDNQbPeAEjaNc3+dmjBN9YIdHiU3q0HSZK80CPBAF8bk8F
t38OxGwBJlGvwFEwA9mESXynDeOgAsHsObDeuhoPtM1qMv0QfX+hDBYLBGVczFl4sBUrPJ7cPBr9
re2Vz36OLlDlV6AypDI219eqMix61wZvXBOhnQjowxIcitEg34Tpdmt7cMSCZMRyk0zzB4rnp7Ii
CCyU9ncZskIEmsu7bvHCqJqigjBa2QBrUm66ruPuBRAMujZce8cKSwjqXWPPfbedKwD4fgK9WvLo
wgTGfHgm7M3xv7Gprl3GXlZU7SIsR7VjIg2YPtuQIa1PsIC8WWgHp7k6RKK1wkeTkNrPsOopW0Ty
xrDqkxt2S4Rsu8brKxla7WsnaPeuJV9HP893Ou1wBvjtCpXNMVFhxz4Qkf4gWbJYeY1gmnEilvXF
JBx83JX9Psfha+ue/JSNtDUWTD1a4zEcC4x2OeVDc+in6UpqSbqIIuCNMr3HsHebIMdPc7eJZuvX
axSOC4K+F+XcbDujOwZj+GpXl6TnElI106fO5N5A6XKoZXguAtKOZeUAvURnUrYcEYYnOeMylr5O
cTaKbDPV1XqGlETv2t8HE7Zrj8dQQE67AVHPCbYqfC4SAWU1RFYxNOanjaApE8QcBIn6bcdgFd4w
SompnkN7PCtFmrLkbwE6ViyswBQL2z9xqjL26hy58EM8Lp3VvuE8oe635b2ERwZ+s143cfKqx+IB
MPkRMdZxzqm6UsLoLLvC7wqVaxlwzSAZZciYnKfGponMGaGUdvEtpYMNGg8Aq20/QYsJDMAepsdg
9oNl1N51TXqvwhJXYP/S4vVaYpriugZhPiOGwOc7fMCu+TCmdYv8eYGXylcdr0DHwTgExIFPAXrv
F4JcV5EfnajCT0kudvOQ1kvQ8vhJAUvZBpNy/EWEbxpo2cyYuuLvj7GK10lYT7gSqNn9+jwn9u/I
zgIaXfnBbAMQk7qbOmekvMdjk6n2JQ6dI6o8v8Kla2vi+qzSeggSC9ErAw8ljhAEoQoyzKbiHE4p
A8FFRmprws4z8AiOG6kqpcBUUFgG8rwcqk/ymtZ9uJDlQRUKv1P7ykLwMnXGF5o3uhJUSdGrxJme
RtEDMqtP1QffDXqiOXL/Je+ZTTNtTMzdWpJElWPDVNRbX4o3C+0pwE6ug8AGNK37r4wHPILx7OgX
KiS2OouX8JrsXWnUOZUUspVkleevouXKzOzoKfEbSqph6/U8Xxub1ZPljv9kFb60vkPBk9kmtaS/
KSR6UIE9Y+z7r4g1vUHkR++296PUPyxEziaAGEA+O8NqWHE4DcvpdufZ+iEX5P0atybAnYKj2VJA
jgCp8bLpBxZqBl0YLjE0Oy0Cl8ITRDbX7xXVv45anq0TbnBjW6U4VUK/53XIWx4yRrMtNB1zyhzJ
HcJzX5hbzLZERkRusa6tMTt0LLMVHdXOJNLGbwmKQW1+ywWAT6UyntbhlK9sad/i+RgPIjBc8bU/
VFWNUrBrHpyivouTmDUyoJ1cBvUiLowVY1gCmkXVLeOvKECZlTcgs0HXphTB9bkREXCKxLsJW/y7
WnCqcBUT9ZpUeEynLt3M9cmLmg/dKCyFJtX6bNV75qPsa0N4yRGb4bIn8nYSHKpiSP75I/rsGDYf
eMHr2Pr0mwnaQrz3rKW9EFNcTxlfiAfTCAFutM7NKm8s9APXGIeFTQfDfZeRwzZ8SMkjthY8mGxQ
/NQ9Ts16KPhqA/ec+d5d1/JtJobfbm1pfmOcvp0yUlBNQiABx1zpbDVIJoqAzSgQ/yPszJbbRrZt
+y/3HRGZSLQP90Xse1K9/IJQucro+x5ffwdY+9xTJe+wI7IYkuwoUySIXLnWnGNKYy/C8NUEDMpU
WefXTLjeNPTYD56yFpxht6no/+LOD1HDv0npghpKmVlwXPSnJN77GjNtn44XLppo4vDVT3z4ARCh
AW7lianMlptEjvHjQflMr9HZFJTCXnkZslpbW76dPszMwbWorfrUQJd+aJFSrSU5D3no+ARitfEy
HSCY+eW5T933JpTBEk14HZruSpqkY/e+My0r4HEJlsFdrRZkoSADkcFz6BIGGWVimZm86p4mUOHE
JUprR7q0ygFuVvpUr3KaaG4Ge4FiS4PgYdNPpOuF6qd6TjjxH9hc1oGZPBHa02ykmG07U6vdatOD
XSdDuk1YtYziWdHQOoSlwPSd6ckqLmtccJHVb1ubayG084pTn/FH3PXdylFGwWEwDlZGwGhaeNGR
wV/u9DcKeHelfPPPKpuyVdb5+EMC+agHxrhtaj4GGFPgXrctcnijQGGXEIOkOT5EueqSyYLpcE93
waO4YzS3L5xUO7O5F4vRHWGmzWc7b7wYGePliKHOnnqAwJcGALWOCM1Ow+fOoIGBDN5cArIBItr4
9kMqO0arElSZru0orR4GKDwPdt1kb0gVW1qrUKK6wED41wRoX8Zp1QcfA1LzfSxBQlNvLyK78Fee
S8Y1+mu6GHHCicNVn4EiLck0xo8wIUyDvtOwCsSItWXMD5a2bOScH0d+/Yvlm94KRF8EFytIXnDI
MeFQpMGjiG+PgwOiAmmiF62aAoYSQA/OEQ3GHga01dVKzemhIJ53U2Jx3mk1TOCSYeGLU07rztbP
2pSkP7gzreHqGJ/RUMFSzsr+5GXx97BqaR0F/G1dz2lo6wOzHtdXf3+L3CfFFwRhEDjVKZVa/JiU
V8Ovxne/dN5d9VEPP0owtce/mbdx+Y5fX8Pn+2xIgVac3Zg0uSDdQQampRznzqqwm/Bg0G5FchDC
S/fy8lW305sfdAT18f9ayKLULvcHdPTJLoihj2G/fUAebr0wOipW8LGqE+NvmnSlyaWQT/sMojNB
eYZ51fEhA5uK30U0fdPqyTraUYKcMJHDAscvCSTzwxTZEVJZouc942msk4UNfQWdWTm91RPnxD6z
s2eNdoNVOu2ne0WoXX2v54LR9Mgz0whXBwwVg+nqvb96W148fBO3tnd3wJfHc+WBvcrqdwoyBPqd
pb9ole1t79/GSi83wJ25H7aTsROSTUZXIPyp1Bt7HZl1uR2tRNIeNU9ijMtdbhXDqfOSCOhtWxyz
sQfPZrg7VEPoVrG3fDTxwYXpaM/HAmbVpGkZwjnmDvhPm+2AliFVeC9Vto1g6jyYpeoOaI9N7m7Z
R12CrgFI0p7lZNzIMtZOfoYJLh+G+CTrfoYx+pKZgyNObu6BR1Dee+BBQYnjRCyLqCuWacgZuQ4c
/7nwhqdyqrPPUSCU7xxMSXqVT2cBr3xP17Rj/hU4B9wSCF6JpydXdwIKrdlXI0rLW1JMz9KyoBa0
7NZ4GCQbVzVEKxMy5zrXkd0MWoDUboAdkuu0IVqVUO9FNuHCQX6J3KjbuFoE+cyhRe6WqXtpZ34h
IxPsqznKJrexXZIo6TsaDdmD2JMwYQ3lMq4UOjPk6yucAzkD8SEmA8I3vrdanp6V7iXn/v9/5ae1
u6Po+PvnSiXTLrO4Rdr5kBySFEu3Ekn91tPTjAkC/tNlOtw1C2QFziEGCUMiMJWvo6p2O1nIS8Dg
Jo854odVXzbQ270pBL4RGORhtpvRqmgWgqUZo2DYcfTh00hjgJ0fEdvMG+2B6bzIgG1tYEyeBvqb
4yEoDZlec/oMFxVhRldMK8WOT71ADPNcek1+NeqChtNMkvaj58G3bf6lEPx1zi9TuPlNVMBGDXNA
a5oX/J0aXQRI2pXGKeqUNnRp3YFeq6E85tm9t09mm9QQnqO45s/zgDiBNkwW3jCMa7vmTNmDkPG1
aB+x0RxM97MMBhDujRk+e3QJDSQoTKv6bOm1EwLj4c2UOfd0a/DWLrQl+kUyu8CIXwWVaNeDSOwT
HuBwoeSEzy1OYbvCgChpAPFlbFl/BX5ywIE4bm2V9q/OAJWqGI0RKPbUv5qm9gEaFsbd2IU7KGXV
0uE88DLm40yYa97cXmqrElHzxom99A0BpRUbyBnFYCyUWREmFcFmiQ0Xh4nubgtX3czZ7qInebbx
O04ftduNi4phBJaEEUZG768ifnToahCH0Qi/Meq08Wh7THGkNy6ZCfl7vWS83ifNrlFltL6/PSRm
p2oIrnqYXuvcq896ohGA4VviSXHTWGpVnF+D/uTbSNJAoJX4PuA5jRSlWyb3/nQcjSLb9JqOVHx4
dTE+PWUtYxQfb/J2MOik2Fo8LGngYxrsvUsNG3rtZZqL/s4B3dAn9ar1TXRXrZbe9Ko/DCieOY5k
zAQ9+2SwHQ3hiw8/7nFEqwRWWf+kLtJeZMjzs2W1i4TQNoOROLw9HGe88VtZLMFkSibk/2MAFRaX
mek4hzqYvZmF/iRs5CxTXW8BPOEdbS1rM9Ck3ykX5SHaMTl6Pb5f9EYuEOnt6E8vLp7zjbAG+0Df
oFtXMfV3gS0jcZS7MEkmmYw6PFlG9u51sXoyxxiLmYbT1XN1Us+dIjsOw3oqgpXZAeBtLvoLx8I6
OU6WGja+1rn7zDFcXOiEVXllP1xNr8BTYVmw+jgiI4pcVl7NvWU+xlYIsm495g3kH2PGhCpb6n6J
gBQpUDCwrxEdvzIFrQaPKTWSmjE/x6X+hL4+3txNT0WGWofo59vd79s1dn0JQHHluk4zDbNIoMZq
0xGdgtFWzq5SRpnNZKPEN7gE8oTYD9cvNiZ+Zqaq1nUme64t2fHiNvQAXJcelKaCiK2n2OvWZB7h
qtgcrktm0bMbyWrjS5ZH9nYY6YhPLeWnkVQ7KHwVENKKBgZKZLG1rbmblqIW6sqOvOAozlf9zFjQ
OYwtLFu6+/u3qJh2FbzJm2kWw9FOy+6UiTw40oBcIPL0fNG8jZ05nvyinF81Uriw5yTrUs9RPzh9
uNQbJDBaxvDGGIMeRzHvME7fbpMEbXfAJbEC6hO85jkEmdSHmdOGyn/VB+0HFyJPdJZJ+H7SH8Fy
iTWc9PTmIXkEbzTKV6KkduUoNt6AgrtK7PhpCC+9yEF+JzbyzJltf0ytLttAAuXUUIOBI4QBgidY
xEfpJf6J2fVT7XNZ6fEwHump9LuEQgexoqKPMfOmOPCsHVNxJ+rBvE6G8tdum8SLBiUvuOY2fRWt
iQy6b9aqMmkryWrYYw3X1kysL95s6qJVp9aMS3/cGUttWW8rGlHCDOI3h9wPbZjGk50vW6n5+EKG
YM3N7RgWM3a6HHh+nJLy1nshiMB+hFdsFr771Au2sFQv9MfOGi8FMDq2KLrZbQ6VzHHXglyaZSew
XZY110SUA86rmk+9svOLpprtFPByddMfvgApaDn48rtRWbuw9TfV/CEPRiekwVbbWwNi8DV1dgBf
DyNzqnMJN5ejqGbswYk9JgX1kNZztDQ72uFJ3PTPmatAJ4WfUy3qNwSV6DxbAGypjdMnt1CKhcMh
x3aM4CVpNl1DS8EY1vxe6nRn0+Aj9th2UeJntoHvTobB6f5VSMQxhBu8HUX40hhhdhA0Q5ZISojI
a/I3GkrHkUlfMxpw+MwSwVtHp5ZbrR9DNnhwtCneD1A8ntqstrnSE5qy6K2bDHorjZtzmVQV28Po
wrqB/OwPRnNuC0c/DwZIb8+djWokWTwF3NSntmICYYKjamjSPliEzjxa9YhjJWtBCNVpC1NcYoSI
vPSTlJNj6n32dLpzt4FeYvsZOU+zOiYMUOL2h0gz+Qc45TrzA9LfBEpEZ2EA4VuwIgTuTJOxQf0C
BTTJP/++n8431cbPh13GHfmhDOG9mbgjV63tWE+4N6BEqPA1NTWT4YTaGgzxltZo+PvRjSLgh865
VXFOsnqD2AQhCl3aErDOLGVx87+82DU3auocQoBrIKqSoKEwLZ8zuvWQ/hWlL1QD5MF9fLw/SMPD
vD06DJKtrDsW3kirjKHnx1Qws6paqc6yQB6Fq+ZjbE3xMSKjW9hoeJOqgOsb3TfEyNz0CPuuSWC7
dDX6+h284Gs4RtGn4QQbq4o3s+Lp0YFnQLYSsnCor0/376bZHTmE+fP9OxjUQOPrl6Kq+oeqqkuO
0lnKnLJg2hhk5XMbZdyMbfxiAT2Zm91YDAlnxJTmzjWTn8hTagThmgoqRk2XOmizikNndPpLRXfZ
oHN6dANrOvVRLE5lYjkL1BTNkrYSGYsDeZNmIK5t6Bh/EQG15CCL+fPmWtr4GbW0V2nrrBHd4Mct
B4+5bFXxIswPGZKIw4BwH0tVhTxcrw73r8BdUiSEA/Bafk5gTK4+LKh2P1DuaYb+A/POdwag3pVt
y9t7geOdMtm8AdATMynKOw190DDYzU1SkaPoAsyAKPi+fh7n7xyEAA+uUXcbMaOWRDz9SRswfzX1
cXZKBNY2ssP4LSlAGQE6Kc9GE7wAueTwqUFsHzTDfnfG+IWyGjsXspTQENptlIKhQYRmMXUNngbz
AA/CWqrV3sEJkvYx6Ls/zFnUHBqViZYxFof7Qzx/pRmzRAjp9Eq5DczliVGFrdfm1syEeqkSLVyO
kzC3d96+FhXRMkXgvk0igrvGodx5EDeZHLp8gNLU3OITkcQbc4CQDfOluChz+P9TZbFN28lDM4ro
qDpzeBzBh4gGR2OdgqUSYXOLkybeRk4UbYQnkRwO+WdmIhIdIXbcnNB86xkGPsjBND4Ggm/jJoR6
4uVyX+qqW5J6ZX4MMkOQ1rc3OUrz3HEdMNJwurnh1q4xc/gXtx79U2R1C8Es8HJ/SB3O/1bk0vLs
tL9i8lxXeibbG9S6ctk48sIVeKRQHc+ijOnukTH0h2DQLRL6dHEM/fFemmaNDfyBUB5tgmWlCX2P
jiSd6f90+tPxw26r3+TNmIQ+/jtvRinbEpJEB9Pk0Z7TT/6RN2P1WZe0cUXN6slmOxZpd3Xny6Ad
msdOJM2j1nrtRgudnZ/o3+Czb+066XZhlsUHxuk3gt/FMfQDyUCMt+1/v81F3nGAL/7Mir1dusZn
0Zfu0rRG62BUsXtJHWafcIvN3ZAx3W/cIsYI4sen+1eidSm+Q5OPqCq7vTZFHC+y6Ohy9nukwPxe
saluwrx1lxAugBjK9tlDXw/8KnOung1TLICyuEi1lxg9ZcrdW8vq3ls4xoFYX/XSoUFb6UzzJHeI
UxYVapkMkfObLOKviR6GMpS0pUG1aUD9EHNs4z9e3b6avCAygRlAG3S2ptHuXVf+oCGgYfvA0fjr
hA59frPyZPTzbPfn//0/ts4/Z5Mez0eUNDPHEV/iw1qswxwgCMrL8JN8h1//YDpx8z0vsTCFkO8f
x94NNoHRfCsaBMimgnk5dquqLPw3phK+c50Y6+6LUqpdaCTfizhBo+An7i4yyWDS3dK8FdMQz5XG
b6LPrK8Jloaybce0LSgwurKF9SVmp4/S3mY00C3cRh57Xpw9J+eAsL4rRTHgncRVnO55v5S25rVT
UF2LtzHP29PIDG+K2OTSwagWKeQCHAWVtjYsU644lXuIXK5jIswPzyrLZUHk1apMAlxwRhfvDJB8
fjCEGzsof4iaWYiJSHjRN5q+SD2NDmrN3pNbxkQjgcy6qKwP2lS4BCDWLoosdTR023u1SLpPcmsd
pvR+FQ2aFVXk2u29noYrPsu2nOvkAopzgeWVM4Iw12ktPMYm0cmQ5loPAnEK9bFY9xGc1yrHrync
hLCEssOYL7HO//pqQZn90+VCC5mJuGMaSgj5NXI1lqCOpMLooSx5VjzQevJdWiVtuB5w6eFMpURt
YeFddCBxW9GM1CdYk9LMqVECZks6T+WjTd4akcsls8aE0WBXciatS258xTB21wa0OWoQBJd+Mr1V
djQRYK67yzZjwAI219pT2jYnOm3Osy8jOsyoSS2Aw5in80vbNNnOrKpwg7LQfanr4glcVfs9QT+p
0xyLz/UUyXdU0ER2T2Xyh46ITget0plzF8GrtdM40mZwAv1Qdymz6jlC0cVptpJwh69YAC9646sH
2i4cq2tPPEbSlJcBzUVRLQOnhjWYiwPgZUiuuq/tnanQ9p0afag4tBP73mH0pTnu3tJasUv7sMdN
kM4DMhLdVmGtpiXEh+oR7121nDBIKE9IUOZpc04aHRVMKFE1YGpN8qsu6mPghMWLbD352FTWgnaf
s+sUeiFMFxdmduGLKrVyp+tBQgePbC4IHWTmUP8Eqt9CCjFWvc94wtVEwb6PCdDnnvEUqgEphQgM
sgf4CnlSe2Endh44RGw1x8kO4NSaw6+vMPPn8C41xwYT+igAjTviS6avIJ8G2i7qPLcEeukb7rjX
+g5PjmFri97v312JLMML2h6LJjg3hXbujDT0YMEqPtqGlNtStj194u4tSPwRTZkwzkhWo6UgsAns
nv5Xg14e8iIgiGFpBvxaZj0Wz521F8p6xcCgYRHnThsK+RItad3JNdgrDbTp1ZvACEVJcYsEF7cm
cWeVgZ18YsqDohQTJ1DG9qMffmAMs3ae64ZYUGV0jo1gPwgj+xHJ1llqjHh+Eyt8v9f96z5usW8o
nc+mcG1eti+bMgezSHpenGO5YAbN55Gk8MDPv5X1nPg0l7xmn3q7RIqDzn3txMFin3/2AM1j1CKR
s7CgdNB3c7IXLtC/8ugjomjTA/MV+YC+6Lt11mZQAxrpPNAjxANqe+6isB196ZCOs7d6nCO1GCde
MNNDLIGN120/zKpGd5yTUzR2ZHdJniCF47fQmqMXMEolIaVz1fCxBvGzGmWHbb0DxORxUmYapdKN
G7r6xpPOPHSx/sgj1R6lniyVwQRMCCt7pcS+arEsrp6SsMSyI0aZ+rHtwnPBUXXx6+tTfs2zYl/m
tqZLV6AkAugxF0f/2J5jhH3C6P1iYYiwOw6dHe6qGH9wE7uHrAyxixlByqwWlCbg2UPuj/2xbezP
JI9gl4d2dZNJFS68PGa+hj0AUnVvbVHL/jb58r89UwLB5gINKCrFxL+fKT1x2vtYI1HFBwOwl4A2
TLBI3Ug+e3bx2TMLOLZlZK84y6sV7tNdRezKxZ3Ek5VZ7Srvu4T2RfQNoyXTizZlMlp66jflzk/F
JK+no+sWA05lCsOa4zv/8Xp6KdYsr6nzRTiBEBImITgxIdpLvyZdNED5vyhSfEu/eRfnqubfnxY6
S6buUF/xn9S/3GWKrDGqET4E/1a58aY84BzGYR/yR2sQFgMz1VjrXVLAHgF8lk2jvjMG8wN6E3jT
WtM5q2NS/PWTMud/9MuTcnkVhGPZtisd+8ul5bToHfQkJC0jaE+B1ZWbLG4jXDiJ/ZFUYM8ROuxE
FqYnmlzPkOnkG5BP2NSRYZ5ibbL3YDrfrLRLdlSokoNmHKwtMkMsRqEHnPcB0xoXvqtZy3bVyNC7
Dt2rNIM+5iSl1I7tHJIZYy7Te2zMTPvhlKemNoJXwrneJ30ATjDnk1BeaxBzo+Q49O17MTew7g+u
DdQjtUxSrqHVPVZO7a6iKbgmnAvPipCkh0wM4fukELRpddsf7g3V+4MWNn8ZTupte1X7x1+/rvpP
NYvN9WXahB6Z1G/OvYz8xyUWEbetvAIZSTNizsgtjg6mT7RCK1AkMPG3zyMCigWdzRUkqoihcD4u
4tm1w9RXgwH1bpZptellazDH73Cy9mS1uez7JH98IAm4NPnUbn79rOVP54D5WXP7lEI5LiqKL8Vt
3iT+VFeKGARRkVCjI8x0TByntUoAG6FkXmi13+/M5pDV6OSsctwgA+COk9rjEVL7tqI84jDTArDs
cU385un9dHfh6dEyNtis2asN58snaKLRDLoLRVzQesULtiqgJX0VbYrO61dGrdj4jHo6eRawKI7f
Z73DmRfVevpQO+M3EbbIaD1QMjkpuquIIeTWNZ3PcBz0372Q/+XtVwSkcsUrl+PO1zu2SCEmEymU
LcaI7nSbR+DW7aZbdeIhDdX3iLszEeYGB4huZXpIu50Efc6vXy7rp9scLhzKZpSoghTsn3IaE02r
HeLX54ldsBY6rngscNvGRNcy5YW/Rzysn5LAeagSH3gQPac1tUz0gtn0O2bj6k9GWfsaf/OxFghb
+4xmCG24AVWd8Qe43+xGcVBe2ongR64ncRh8hAZjlfZP+HbYUptlAodxVRhk4gQ18uihKs6koUNq
Smmej1iWn5uixbSKDSNOyIklPAQ7fljsHKcRV5Uo91krC9JFqDRow0beM+riflErN9/d/9QQTbQi
GixqMhe+mQeeic7z1mJ2QYojYD9vUPZlCjR480X5alOPyzQQs4U9XrqhRN1QkfyOlHMUabmlTnQf
rdIayXEFifPrN0T+t8+XaelsbTDLbdswvhx8kbujq5/iAm3VsJwm3wUoXbqn+1eF0d4ste9R5qX7
pNvrcgfEiDU082qT3dTsOnc7uFuunWatwyxt5tWrjettRjWvqt8gysYQGrVwbPQCnI9ssP/ajryN
40EDJvMxFIe/l/APSu3N+4qh6HT7IZ1X6O2UnJcpd7j+x4Zz9Ha+wTP0kFuv2frt1vEAPEKd3Qxq
MykoDxur3hj1BipUbm9ANE3hlteTRxpq5rANv2cdilIwDTtWE+w8czcNuyrcO+DSw71V7o2SNKF9
M+1TZ15EXsXtIUgOIfiG9tD7x0QdWNyr/15kCKhiXjmks+loM/4FPMbYMz2xmH+SI/27Tdz9qXVh
8+4pW2dC55Ky+zX5nFTmohiRuQP3roeLy3T5XMp9gPaCsydHtiiM0puJb7yPcudH3al13OKnCrww
PtLYyveRlQAC8ZvwKfL+NIIyPbl0PU/3r7QkGQ8+Ht2xIqjIysMPLRXGkwVoZBnYjXicRlLISkzf
2xJnw6040h7JIJ3pbxzGy2ueIxcda5d4ihBTop305dX3jZsY8QoZ7owkc1oyb4v6exQV06UJNXFF
iAfO3i2MD07KybLIEiIaU5qRUzgNzhLmsfHQ8Mui5UECGRvkczYvOrr4E41e+xTZjc0M2rDWaeUy
KGoRv3P2/kQs5i10arqlAneK+1CaKGNt9A+919xgnv6A2Oleo7SyH3CZpc85Z3p6W5lJGjFulLrT
s61xSwRATXo7mQa0GmKM1cQ2oke3ZgbEQKcOdbWmy4IwqqM5GKsuv8pUe20mK/0eOsV3kiKQJ+ke
L8ntN5/mn26vliU5k3JwpJ9FG+vLbmTGKsSaitLMz/psDgteqUHVrw6qzh2JHNMShEb3oJeFe8wb
IBrjkD7psy6IfYEu9ztNoMDwSkicjjw5bfzHr5+f+rnetKTl6A7QROXY3Ir/XeVqWQGKcKKnU2IP
Ozl2fptE3a6CoQQAPrRMlJvMX1ah8ydjh3btZGr2j1do/ObkuKFga7JakrKdtPMuuT9TU+i/3B+I
E8CyMYp8e/+2yV9DmLdKx3/V8Io/+s5HlSoOWAP4UOCZ7i4sGLWkxhSebWEfOG07Z8Y/vykQ7r/S
v6tZTqTC5o2xBUxyay4g/lF1gaqB7gKlY9EydT2x/7mES+DXUKSAUefqKy0whiPF7bRzAf8tS0ZD
TfYhUphqhDwVx2Aap2PbC3VGdZgBDw6NRWU5xgnkm3ma5U1MDGxvndERSbMO+Ns0fGOLn1YWVnna
zaH5ONQ2Fn/g7UuwSTC2bDISG5QJv357f95LLEvp0iHvXdKTdL4msFv09gR3qhDlRcpmIaOL5bGX
9NyZouuIiXjr+fkxi2vvDLpxR+ZffVDzXxvk9Alt4h3/JQ3YIfnd5+KnKo0EIVPRElCmov79Gg9d
VoZRMyYPF7ZuLcgwZdLY6AiLdVu74NNZD23FVl2Ca0aofhgCLYAI9h6natmGRX3Ual2d+6HB3Jai
VESBSLy2DJ3Lr18/PqZfjz70oIXgkKqb8zFQfvl8ILBjIESgBKK+TSw2fgTeaiupAcptP25rfP8Q
RhAJhTtnnJc37gp7x5DLifaMYoZ6P9X7jNRbucewSXxQ1x/q7DBgsWB4T1ZrT6DQkTUTkKJjpx+d
el6lf5r0IwtUekskhX+qOPLcV1dSi8xrvC81m1BPtnfS74+uB1LllBZnRHmaC2t+XRbnSCPsktTg
cyhPbXHui3OhnVjVfTUaWXGnDhuYBXhkVfN37quXJ9YI7is4Ccnuc7KCk6rmx8Q4evdH0R5ZrkR3
UhXWjWiJ4mO0I7Eo3Tq/pYCBgNOO0RMIQP0Boa5+nczirVDo/A6ZOmjFsfWPbnG0+WI6mny43CN7
tuYc3fvS0xPBM6yhnzfsrp9X05+q+6qt0xCf2R5neAghGNapic9Rj6wd2ugpi88kY/ikjsPOM083
Lzk55sm6Ly06zzy8fiG7k26epu403NdonpRNxX1qk/+swT6yyuSET7uxj9wadO4O+byC/Dh6B1bv
HRI5L686ONhtQoCVTEv3KjxoPXOveRFGN2EKJlSVeYTame0OIEr41qc71v0gtYVKCpd9aLcFDgKK
bWKyFMie3547fq5PlJBUqTbnZk6eX+8Kg5gg3+pttbAtW1sy1tl1vSkIC9ohLmMFzD0BOdHYmnuW
84JA4afzGrzN5GEb3uSKcNR5MYTRmMOEGxLDGzEvq1lX2Xos1woy5tJSa0OtUer9veoESRJMWPSL
GyjNtrUpw61ZzAtUaYb4G8o4pWAAvmleQfGf1ZFPQdINo2hzZwV7+paZEbnrftIwmehEZz5kcscq
5A5HXNzswmbnu9sAhCe/jruNkYU020JuRwriZAsbnTV6m4TCVG18fpF8Xl6wQTLKqsXabEinW6OS
DQHHrlkmvwi/FoH23n9WW29YE6Usv9Ekk5Xm9O4zHrXA+e3J+14s/GvnomHmMlqyTFrQSny9aRZj
kaSo6ktYRTrNTkMET4PKCRqv1Ap+aLrF+hicEceLlW0q7kq1VO+affMltk6PmilR0812VL5xRLLr
TYt7WoeTgIS/xT3u6X8fEtJtF7b97trvcfuetvxv3if/vWzfpf+u7gs0CKrouzD6TUveLOO1nd5U
9eoY8/KMV5uvvRdWML4QqRHcovGlTl6S8QVtu208s+r6ua2fA/858pFQPNE9MrMn+74cm0H9vKL+
URm3On40jVuuMM3jfyjyFBRjaDlP8ajhoM29v2DuZy/gkLYVhoOr06OVH9smWiS0ex9/vS383NPm
WMYGRhfXJUvP/ToKhaeeZHjeUdI2oHlFGuPyiNLmSdbZOUM2uMW+4TzNWSYPZTOFT7QqsPr0Ybo1
0y7cR2WG/FLHW4j0r/mGhONQW3TegwZb+mhP8hL4Hy6mT3Q747kYu+ZIeeyfgik0H4rcDd5F37cr
TEHZFohPQzg5OoRO0KJElmRdHJWm+7ImMzMmu/zFd5Lv838dJ5EFm7F9wYeDHzfjltUKUjEIhNnr
ZgHbiMK8SEV9ENannBXJSePgY4Iri4JrTq0YffXhm9qfwyiaP6rAuPap9p2p8PSYA5h9MFqotijj
tN/swz93IG1lmoZuuDRlDTplX3pOoqsROHtzf4wUL7DW9eH+MCb4/okbX9Q5ARjNMOqvorAgmzWm
PJRl9FG5Yb/EbK+WPTuRkEh8a+gZOPzj6H1kAL90IMXsyCl4ELjKKl3JtenhNYvymeKUp+LWJhNb
nhsfUnMQt/uPar59sNH+QtcLXAAYDv5yzZYr2wmdp3GA5tzQLEi86BXSrXkA3vLPh1AusxmqO5Xy
odN79ntIg0B+fGjWmvPstPDrkq4a5xksVqok2pp1kb5UA7SpX1/I987tlzsKIwNIoJLSf55X/7sW
Hizdi0U1cUcp0cmNxIyfCYsYd4DXWIO7IzBmctkH5sX+8PfycV8QgHFfbBEsLhAvmR/ZH1iGs2zP
bBJa958dAmZWaK/ZIVgGfIL7DsEmEcXzPsH+EAz/2R86b83+0NzX3/sDW0ROnyDctsOWeCg2B1Zi
biNWsfPvW4Tn/2dzmOtrlPBhNgKKblHN2MHx/pBrBHl7q7KtoYiSo9wiyDr95tX8uTOq6DxiuzEd
nZaemv/8HyeLGMRpg0S3gE3CKJhMsoAgGsLBR+fatT2ETNoC72E1nTphdxsfUzwOGmc63B/aKhHM
iaGAl+jktpUT9hcP8QJGON34bHS5KBBfL40pbzcYi+LLvZzn8/BnQFw5++f//Oj+86qqPDjPNbFL
8x8AjPox6COm7oi4TDfD+9jis3YAhx4y3ja8teMoq3cXY8wijYZX14++57UZraZo9J7aXsfJHE54
Is3eIReWDWUcrGunz+jzSGQveqYZh7abuYhVlr0IO9RPznerpo2Yl278DXbkp9eO6feh8Y4dB5WX
ysuexrEkoSnDTaS5k711Qx1DfaO/yFovb26dVT9MAU4/NobhFJt4xpopr1f/j7PzWnJbybbtFyEC
PoFXkiBBsujKSnpByGzBeyBhvv4OUH3vaZV2qOLc6NWIKrbZLBImc605x6y6vHr++1enL+v43y4E
m7axSguUAS8qF+fdhZBHZtWw/QSrJ0B+MPVCtt5M3escoCjOST4Np1K/IYXVblmSI9Eo041gwLBq
0uCJsR5qnrIkb9FJLdRH0IjNaaYd52qEUHGwGJ0jtzPx2bgE5f79zd83Ie/evMFeCvGDoerMAd81
GZRY0WMmxWAK0BcSCoR5v+/H584VNI+V/AdoGEC8WE+zRrc2aDO0UxHXrMwT+Ft/fy/3c/zde0Hh
4XABOKbK6vL9B5maqauZHZjt5pRjal+VmTu9DiFOFdeyBuLYgFEpZXZoHS27yNARxyi0XtXARQ2X
xPpDWjvWze01cK8i/DESJL+3i0Ynvi6aPV3LwP7X/cMQuM1NndnFl7r9mbShh1ximo6EjD/xUAs2
0uD+lNbW+JDn9mfifgQ7n4Z0IBydWzVyIaFnLWLe/48/n64tm1tngU2o76aGEIJSmsV5tm505595
tsRpCEi2QNqgweE1FZIr3GrbgOq8uaVurhWk/m+ajf416K14V1YR3oum4spfnK8ycp4Ua8I6YX0m
eDs7pYhY1q0SA/9efh3iUhzi1OgfbW1p2Ku5eMgdq/GbDN9q2OqV8EjJ8xBhRKb2VZBOOkzqg4nr
v8RWbf6vNVs2cSIuvlguJQgT72f9o1LWcaM1tEmUbMfXXT5pSRRfzBnSUhuh2U+MxjdZPByjvP5c
WQZ3Qj3+pPTjQzD3n/p+emjs0bykaOw2lqzNE2sCtLPM5FHATdzBW8SLwz/AKZ0vf//mxB87fZuB
NJ0hbtsM0ZF4/H7znvgoI5IHi3XQE08yV7wJEX4C1pM9GDlBjQ4tuF1gwWPntBvXelV+AvbdndS5
xMnUZuSoR6R2dmMSf3Jli+vMyk7RIsrKJncnKwLhLAUYVpqWAuAITzTHGo9mF8wkb8T9y1BiSWyr
ic3MmhaVR9YtMZGBoePBDglwzzX3VsC72FiiEudWCasDy/UQOHmvPpk57DcigsgUGyxaVp1TnEOz
Q0kDkFIl45WRnPEKRedznLbP0gjIJYaGtKrLtsWBqzW3WFSV7+DpHPp2YSy1z4aain0KP3+r96l1
mOByijIyPldGYO/stCcheMpzFBARknf0514Spe3eypewJa+o2tnjA4yAyboSVspgv7qxI2GMavOT
plTmBmKk/cHW9t9u4zZtZAbny0zNfj876adUxKxySHRqLJwLgX0rZPNDLcBGFdi6dql1zWe92rUJ
j9IBT05ujvoNXr/x4iAD74vmABgteBxJaCQHzL1mxGEfSwdT6ADn5/4bsrZ59feTT1f/XDroqoVk
EL2grrvu+1kg4zmunZSGumYjETuQi4ybCKbekNMrOuDKDMwjxw44b/wQYK8haad9aJUHa1VaRwLX
murEVJMa3ZNdnPn+KdM5B8VZFoitLo6DleJCzVjl3EvlXury2rgXOV/He83z1QmWqupbEFybGiLZ
reNn7RZyzXiZG5XPNiQLuFb5c9vl5l5PwwcFdwnsWbveh5WILmGZogK2tF2p7xXyVA/qgvs6KPIg
yN0OWCwfflVEPIN7CLIj5WTHFC0rmHzzaNfEKz+EwUOlLmWA5y9OWnECBjTB8sFSlp0pcKJ6du7t
c7sbjKObXmr7PMmLSC+VfRnkpSByz76k2ZWKs2syXEuxVIS7RFxTce3yG2WPtya/meNSDAI73dPH
W+be1PFml4+Je+vwQx1dAgvS3qhxGCDCK62MeDAH8HiqJJJgGGtaqAnhDqZFetMVVAthz5ANjTmJ
jY9W8WjcSyseqUDAbnp0xK3Cn5ZssNOZ4gYjNRuWUkHc3Kuwrr8qs65uTM7GVdyPUXcx4qtCGqhB
JtIFz1ceX9LunMaXuDtTYXc24nNvnrr+xLHqT226FJYEJDX28GDeK4PK5B4blpzqMW2OcXOMaFZF
x2I4DMUho2VFOErygTD2X8YNTDQZisEbZL/xh5KE0KK8qnsyZgxi5BqoLsZYr/upDb1UrQi54Zbj
F8QA7bXS2kcRk/m2RRuPngCTvWK7x+VXsdyvUhn8EzgDxrhu0g9ao1d+CTptnUw99lCddFupdmIX
GFC3EIYzgOGu3oEGPGqhk15x1NAfqOcR2Ir+xYizGc13ax0aEw7Q3y9uFNLvF5fCEPRtUAKzO6CN
/O7RojLnVwisqNaDplcII0xm1UIvL1oMU86bjQ2ZlrW9mTKPdlxDesW98hFesodUhWoQpZ3imnXn
dh6247DNjaUk0aDu1km5He+Eu4XaZ6a7YNoZzc6ZlsrsXXKvIfL7eykWXS6fqiMfhP4w+FbpG/ci
HFHjdZSXpV8O/lj6EsY+GRqlHw9+V/rh4JuhX5V+Qbhw6Gcl27Ad4tHhXpG108edVk341FBsw0Lw
4rrNLhZvr9kZmBabnTvt9GaX2ztr2qX2Lr6XjPzuXk3kO+VSVeTLwS94cWAkx2pOL31mTtXgE2tM
MdvMGEGVSxHyEfFHhL4ifSP0XelroY+0fySkMPRluPwQWjsqMJeaxx38Y5SmFmCITYmWKdmRSg/S
gkodoO1LTcDKiu3Qb4do20f0A72/nxT/ov2xlj2itTypVN0ylh7tf+0VBUSezOlVGkSpLf3eIvWm
q20c5lX8ZGF4VKNpC3x+fivDuGJwkHRr6N3SS/U4BZnl9pvasFEwt/X0WkYttk8LUba0ApRxkTxZ
KdHdCOODjwY3f2yUcGvShVRNWsiAFbR37zuiPVWZahBjPhC4OabQXI8EZsKwqusDzhTklWOyJ2JO
PvZZ6O608oUJsXkDPKp8IC39U/KI94TWGfcRnUvrD6UEUArb6XogDRH6onPU6D6RZ+pGRZrrxCWr
kv5oIGxc878FpOYuLEGBwplMM1p606lOki8w0gjXke5T2epfVIuW2wff85+fl2O5rCx1FYWvZrzX
pWvEXJrpQApsWk00I6OqPJHw9p2HhLO1MqOAHY95MyZQxE8yAL/44vNdPDUDTYTdEJbTl8RYEPd9
CodIzCuMjDpWgdbeJzY5E3oyu5+7zLw5jVt9MD2ku/bHjQvjBTculQRp5ojvhQxdWGRtMRJKN8yo
0gkYTriKc2XaOGpNKLna40krl+fjYOpMOjj0xjB4kQ2F/P4flFZkHOMcHR7EzS3s4SXH3ahRmZdk
cRV5gaGRQHgr0tuLsRzaumkvfTz/AO9jbetWdEfu4P3x/lOvDZ/Koe2YFYJCK+3krQu0ad+XcPir
qvcVLE3HupTBsSMJjoy2ZNja4NgRqGQujkfGVKv7j4WatwdVbBvoqM4T4bZjuQsrBcRnr1ugwSrr
AY53ga4tZQTQ4ny+vzZNSbVh6xNt5sWdO5a2va5RcHlO1GjnxAnwK042ELDIiK41TvR12EgANWEc
X++vgUtwL+wnlPb/vpDMJMvIkqAV0oPAK0OKCxxuThp/56ZndIthkoNdEeehLLCjefQSwDI3NQdU
Dn2Wp3pJxlDet+eG7fMxMrT6ip0fIuQI3z9zyZzstN43g7J71gwgmbJ0AChZ/8RFPq2zGRJCE6ej
T+iogEbUGpuCVMYNm1uJLQ60hGEsztRuFxpdCRIFrILIAP+yyz6MrOCscDaf8oBUHjNBnJXZ8VVL
FQiYi5kKCCQAyV7XsZy5rJfsNvlkD4PYjDqz035iXz/NPFlSoT63ThNeC0PRX033q2nZ+UuOTTuM
A8NPzTY6DCjjD/efZM/6+P5TldeExHWStDg280eRM8Ovu8rZV9U8AFqZWJnpnTwybu+PPeyCY45X
H2TS7O4g7JASnyZfMgP/gXS7aT+nNLswRrxhzDzlUcImIJAG+rc2QI1sTukBeI6KCRlTMIzy5pvq
ItdrJ+c8xQnLtrzozg7P8Ptv9ZTPG6dGfW4TwoW0jLbISrU6DRAdEOCoudSWgtqjC6dnoQJqZa98
7VyWJLY9w8my2xJJIt3skvGLNMrhgHtlODDx+c9Pej8Oh8LlJCZrnmcUf+1NdtV8c3rtu2K25sEk
zu326/WspRNRug/33+6vT665duIOuo85szhn3tO52XSNhzo/aDqPvskW4yvzhBsJn5AANBthmFEH
hzSUEExndQbskWFchUnEq/H9VTh8eNJZxt+3oAJYyG4qVYDKi37l16GV87ZQFqdDabWs1pGO0Qa0
1r2hLIpm5qQqtzbUfCOE9EqKcYd55FLLvD25Kl3pclDJtxj4e/S3OTD54Gy9W9zz4lDX+/svBNQg
CbD26tSbmh+aSzd20CDyZ9PneoryF6UIt4xPnE/NmD0SNjXscwWlJQ3+JKzdY422Sa7uL810aYjD
5tDHX+rBwbhcm5LQryVjfViYCy3KtWIB3A3wm9y++s/BWX51XMBPdWoOu36c62NXlz/6xYjImVlg
50pVzzb66GloHChNeX25m+FRI+k7GZNchUcp2YcKZm47xI3U2ZW2i7ljrpzICPedw/MA9VR1VSGp
x1kjzyw+/xF4ah5rA+o+3q/2IQWVd6Cd9MRsvkX/L5IXp0DZn7QKPlWDOUUe2cXO5R/ozzo4QhPI
4cktknitI8XmPFeNaVXoUYjcSitAkYS0b+p+Pqbw9w4zUEwkHhOb0oQB/vLT/YAdi4XgZMxeGIs3
R4kLH76udXKUxjqZhW4cilK+OBoxvIolpnVFT32NIH8+ijuX1ZmJ+iOu97XK87fadmuCIvV0g+OI
jnhlRtd2jI5G2TYHtSO03kQ2tMFqApu3C2Ld6xyAQkBTWF+VKhG7sVrsnM6oL6aoa6/vMsIF+kZZ
VVaonvhgMD5nGYBMxN8Mj8SmJIfdyGEYBtCpzrKS5Vkx0/AskElqa9j//axUXiSHYRvgoX2OB1nt
E4GKz6g14Ud4rFbSBO8eKM1/Dj34O2K+JNwHi3w+J2yWJ0XU+WWefzeXayEhn2HVlVXhp0DPLqGV
g1tnZYFwIHqyzTD5Jkbzn1atzc/StEnxCafotY73QcW3MTliQkuSzb8OSh6QsWLlzlpwDezDsEqg
LVcLFD3FNjOXzREDVwBJ+tzoeOM3plFwUqxJQUzHr24cRZBb2+ga9rnnxop1qKwheKRPQUIrblNN
kdYW/dp4Hhc+wzTNhPD1oMidWd0HogY/4BBpoqRmsUWfX28mUU7kkATGKU3yvZb306ZU5D+uwv6F
AD1cpYsuGMnzo2aEyG0SMziUYfnDQGPljUmpoZGED8hKLn4ChYCGYhqndRG1wVMb1d/UNBHfrLDA
SxtC9JYEf4F/dB5MRzoPOoa4TT1CIRwjFbuoW/5oG5NQAxF9ygLZe4GtHwk9MrCo5QNfMDyYPFfs
4/8cKtCMx6Sy1A17SXKfQuP7bJvVkzmaxl4zgNOVsHZ2Cp/NsY8VwUmtP44aPZIyFrRd2sVLbpMG
QwN38v++xrwvw37ruXPjRGuKks8glhph2+97iZkOcCDQ5a9Zga41oWRn2yK4Ognm5oVp9MtoJtFx
QD3o25xR8qjrkEeRVbvWSNaHg72J3evakGwt52CEooROYENoCBoDgFV4qchoqLTHcNxB6VHBH7Do
z/MS4hYRoJyFyQ+MGVvojEtMFZtatTN/OG6AM1B2DkHqhP7ouj6u3aUJmNkPEMejFV0wc1MLAiLD
alqHlTv78zQse9643NGgT3aOXefe1Oq7oRgmT6t2eoymQkTFp8jNkCNZfLv4vFG/eXZbv2jB+D2r
JtVHPGoczAAb/TAVGCdJQYMwKp/+/qlby6f626e+uGFUU0XBxrv/41PHXz/lZjyinKeH7fEEHo5x
AC9bTmHvtZEW7mEMJCcnwG/nDNGN8S05Bo14xP6ubvIIdmzVEFNInBmz666ygKHT3XeGomXjjBK2
cAG58LUCbE8kH6utlulpttKD7IC5C09Pm2Q/jNo3c1k5p3SJLwNkMwDRPVvndsyHo0Jm6IFWbL2v
kfCC40NNNE2BOMeNqiNH1Bp4Eqg2bTXaTakjb67FrjGWnwzpwxJS3xQMiA9TB+Qa8t1HVpL7YOrd
R+hg1rAd00Lwzk7j9xPXkuxeJ6co1nYSGwxvevJ8NK7A+50nLuDEDUjz/CEfCClT0v7Jioh3Faks
Hud+1lcTp47vKjK+DTpLPQ2EIhafFL54kwicg7Kqt6xYu61ZDiWnfQpPRUoegE2TbFXHnY9Sktzk
1hr3FzZw0bYMIXTc3UDQ7l1voJVBoLrrbLSAFIx7+6+pzdIHKff1/tuQ6O6uqYJ6naN7uLmNqvlD
GgG5XtyGIdGFH/SKcWW8P/HYkGEYsUycQ4LLfplk/FfroNZsaSrE1BEWQ1bzeoJoQuI28NCQFtJS
Rr0J2f1qG8QPgb0hnCBEDx1C2fS4mw/gp1tvylm4LqWZ3th6hrmUdS+Bu8L0UsXL71US4Avu7F5k
Y/UoBBVPwN1WoDh55OdRjeV1FqhMQrOWGvm1I6XAk503zB5wTB18dOeZhRdxHgOnIw+X3GOD5/km
udfYbn6VjDcUrDeWp7q7rlXMm6Ci1xoPrXuFcN/DpXIJLWvjpJtOXaq5V6VsTAwdqVeQVJt6UOio
ufbYlo41STReP3ik3tDopSaHzppX8SLsYcdr76XFBMhsE90bCSx1PCq9V+x4VOh4OPEp415kinP5
LFwqD8op+YmUnniy8tTEmxLPJY/W3ZRMs6ZNbm5gtRjTpsXzUm5i0v2STRKg+yetd53D41myX1h1
rQlhL6Y1rYrAZ1VEZOTI9xpu5mxj1hu2iExcEojw2gbMEShaHXoc26/QI7+Fmu818B23XvGaMvNs
PQIsCbsF0WdMnoWyhG9w4iPyQovEnaVwwi9meL4yvm5rqfpexey1FnBzr7e8tluqm0kW9WC1avea
yBfGDx2z5NrEsQe8JzSW0sggHDfsYlkedMVGFih3N7NL5A2tIy5N2lnLcRnt0e3S14XgSUDu8cbF
c5MSQLpJ5FKtuqmJXrOWKhX+I07LjUg9auILHZbjQOleM3j9/TjyPeq8EziQvKulmnupMcZhb4q3
heOBYqIS/psAt4hkj7e25pma5wpPk55AnyM9VcMGgffXG6ql+nvNiee4G8CTjLAKc5OZG3PakH/e
dZuGmGhMGHyvfLsBbsW1tsfJhwW7V9d0A/7+APoXITuMTlVT6dvgnNL0Rdv/X/eBxIUKyUaVvKf2
Vg+V8dKXHRxrHZTT/deiRFYZh/21dpGYxopjoU4k9cOucpuLEMp2IQm3xc43fyHUxWQS0NYlUWnZ
PhODfQ5ph13C+Yi/nhwneEVzrpbXIZ7CVUXuXpkQKwsOedyHcyXfElUARDM+uNvd+4m/PyKQ6OsO
2iRLmM4fdj4Z2HZRpQY0rMqcd1GaDXs7tj9NVvmZp8SvB6Uwp8e4lOOGxqR6DO1gPLC0g4OscYf/
+4duLR/qu/dDH0w3eDPoI9X3WgvbZK8qalp5Sl8EW1hwznZgDznVg4avPYvOdxFVIWzS0paDFdLK
G+cKiRVBlEgT100cEeIkLrphNG8MxOWhBkO3RqffvMWGRbzB7BJNfexCs9j1HcQHOynE80wgfUUc
75OaFaBPA6VG6al9boLOeuxcwG6122QX92YBP32jw1RuMZlpMLPnjhsOz04wqusSHi7NH/c5APd8
jsuCEYHyVtMT2oeJQ0CY0do7Y6jQoxVOR4i5Yt/SZHwL4049SgA/Hwxs7T86jFgT8MfwaSIbEORP
/H4Oj5bdVCN7aUikKCkJ/VrC1JUDnlzlavYdt9FImOukMM310IzkL4i+PdZjYz21cTIy6yAFpBcm
2RMqAw2MlJdfVN25i6/GfM0Umr2KJmMe7HZzvR/izM4fcksesyRrf70EqJSxu5KDoVjaSP9zmIxi
4FFw64ExrFBVDp+7BEdujbzp2A2x89IluDqAhn8WMRq3Ni5wikIIbwxJX2HISVOfdaJ0wJQlg5TH
MuZEyIYm2ymGSwSnDF2c+M5phBScpKLz1KY36PE7hLxUUbHF90D3SQu4spjktzEck6l+mmv2gvCW
iuGjq21RCr07u7EBYUkGX8Nl935+nnaKEuSwhaF+utnNdtpvSe6Iz/XCcIpSVxwYTyyJC+meD550
6UbtD43TtwdhrMa2h3O6tDPmpv9oXnKfh7x/ZwIziFjkdRbD8t9PFEcpgprYkmztOARM0BeB1t/r
klnnSAtOTPoNDhupTF5vo9cmFq9CcYe/IAGTz4lEbKU2Y0yFvD2jfl13dLm+o9jUzeUp3xPfFxSu
+sA/N99ETYVIcNKjm6BDYDVzcml1bnRQXsOnwbVJ1IYQ25aC/CweaAmR8R84w+0/pgbLktjlq+DO
zozo/cTQEgbJiYXAljUku0jix2g7ZXy01Bl/piTVl6zhx/tLoaiQv8Z2BbKiZZkehyelsrUb+UzG
RQ31y0gAk4Hq+Ko55s8KmNsOYLG9TSP4Fho0ncXYOx/qigD7IglOddppK2NWEAaoWnkaiQZaR3M+
f8Xof2jRubzqg6L6CPHGVeDkX7U6HW/GchCp/YV88QjP5/CaqtF3UefFBZtj/DCmwDmyYGNXdBQJ
dYXeWDgvjSaGg4zVhoEBg8dikA2KRCc8lXEXrLJW3WVVuejA+v6L1tfxmVzTfZXYQPPCi4IE8e+3
duRyf5z9roYKyOSTACNmvz/HuAgHnnNEBbZTI32Y62hzmmjCJEOCZbgoGlO3eMhBDztjqXrmrEx7
MZbmvDLjAQUxywzdvPaSZXFU14Y/ziy/af6vCmlvta6nm1FrX7lhM4JUwVHPVQgV0mn0HfSx6mlg
4TMTbDiqvfFS2Kgio95VfxgDzmhjIGuhx2oz2GDVNFH3a3tBF+fov2lsmbmX6fCIK1lrjDdzwm7G
sXps+fj2hQtPPSS5TMypr82M7op0bldFYWL/7KpQfQD0MyHTHG7t4OYQlwXzJjVoN0bvfq9dtkZJ
1Zi3IQAjXRsPakhw8KqXy/Ufs15NI2LY5lidNpYAtBbIMjiVHeuKyvxm5yldFKQ3jxhYGcjiKivk
5JdWr2IVdMqA1TMJeT1Eq1OWsjwlqliwbedXUPruroSUA2bScsF06+vYSUyCO1QSREmzZFnexF47
2ckVEAcjcczYh3QAyAefj4x0DnakxjtNLVh10oDxNEJ1Xp2++DQxNzoRERKDj2n7Xc5dfG3TGaUj
H0OFLHX+zxr9YGUJiz+9S9DJJ9kCRgeoJZAgjvizN3GmFYfF177uaMltZTVZuxHoMhMyLT7rSPw5
2VxGIBzieHIfRpNTwciK6RA3lnwuFN9WK/1pXBzuTWh8E0ywcrP3+x5h3PD/Dq2qffrgTP+XVRU7
R4gDtk4Lw9HUdypN8JKWhpgV7UUUTyfHmLR9EEF/ATURrUfXKfZNYTY39F4qsVcE7pICsZegmc75
pB16NxU3Q9bJeST9ej0bJXs8KwUSQFzpMV9C8Rr3a592j1Ek5zPw0/nZztgiO/bgsh8wLyrjsKPS
1MYxJexw1UGz29x/tYPqH/K7iqOdMw2PlLjfzVH5E9NKfW3Uc6MSLVxXBRTwMXwIJj2/JnPDjYV2
M8xH6LeOpn+j6bGdFcX+bI2vQ1+MvlW3ztZQ7IQOr9wVatL6sZ4+tCabJNQYzB6yML8g5DGguwti
s41l1jYOKFSJKax90tx6T3dakKdotfdtpAPbBzrEZIOmeRHLazE7xnoMQ4UFi5azA3e1J7FhQDo9
acvPtSw60E/lQ5XPGTdn+E9WVqSHPEUGPdaMpsuJiCvWIETeqGzWskm+FRHkbhykxxRgquc22MZK
xaQfUf6IINCcRzq3DxnhNOs8Ljpf5G7jzXixN6gbmQTKlBlgi/KeTMOTIPwSycA8fnWSYYXfCyrQ
FCk0EAYk80rEqHAZDaAnaD64r/5J8rNdnX9ZyxpPpU/5bp+ipo2etNLmZMuNkxWkDTOvTJzHYWRK
3M75g5X046tap8/SIv8pmRCVK3X9s0T8eTOLCW57S4qsZRUvcWgcGAFU3wgoXM0xETFW8Nrp+rdo
aZiZlfnB+vTO2/l92QGEAfgPkmYTxZJ4996TYFww2FW7zmEubR2FW1TVLBA41qWbPmFZpLFw3Vpz
Lh8TOU58lC29TaNw4f3ZkNJZVPQjnYoiIAE+dEVGoAdY6Xj5SQkHheeclvl6pWenuhjZS0sBxo/W
dqvmj3+/7O8iwt/+GNwJaE0EKkO2jY7z/o+J6zKrdfIoTb2R+6FgEDkab3XCvjtLi7DeEYgw7Ca3
znxNpBNGaJl90pZwzU7P1VM5omROCWVCa5IR7ARt5msKbVFVXet72FjHbLDGn4pDVmBSEbYJn52b
4rFlTHHMCZ5aLffZDWO33m/L+MUaeu0zOLlxhZfcOvcxazgrra4iP5NoNh9UW5JXdP8xwkV1MLOl
l0WSAYDlZL4ULeJyFy3ujvDJalfktrLiJBu582YqOoJ2Xk1z4H7BrAFdaMZ+Ots92sPCPNwbxCXg
+ILWCHTDv3/M7h+NYT5mNuZYrzGILc7/35eqEYGrkDV4YJd9+YJ2ON8qgkabRQuZjmUxgIJ1JQxk
+alXGwk9aZwf7oeojIDARzepX0f92jbLsW+uMryq2oVya0wfl+Fcm4c2vAjt7GrnkJiHawvKBMFF
HpGBZJHcWi+BRQd3Z0dflUghMdLUlsybpvlJpMExyF28x1FqIxNXTISe6VdZ98Bai4q+Uo3teilb
ezSiJ7NbSr+XsJ7S/JmSzLvy51D5TzFlCILn1nwZm5fafCmyV6o0X/LplUqy10aBpkz26VuhvFJk
eOESyeWwUgKG8S7ZUje0pbuGIcCXPIenCEr/k21m0RYYePfcf9hD/Rc/mQ7zBowpEkTbcN+TYvNw
mgT2tXzNXLN8iko6fLJTaRGC08WV0jfnoHWRVWbWEx591TMWGl0z9P25xax1NthraghEjveX7odB
TYyTidhlslx7Q3JNvyJ/aK1kcr5FrtOelb7f1hq4zAi9xyojw4soJ+Q9UdusbS113pIG8SMKYdpT
NUjo5XWRT87b1Dm2z2Yg/vXfV1lwRHZ7CGECblMi5FemqCRzTQ4FwPRLLM1w1+mtvZrKTzP3xHNj
1NkVFLefaul326yzt35sm32bfyAO+3OTJhAvL74PBM7cYO6it//qSEW5mTZjQxZsNC1i1Bp6n8t0
jo691UAxNhsYRmLOt43W6ZAv1CXlS5L3IIEbzfqidMUosfTgtU1XSRjJkUlv2Z3ECYP+0oRyiJvp
JR6JKNdULx9G9K65YQDFoqmpK8qKdYrzyuIbobkWaAxN6S7LiW6/rsTu2kisYisinvJ/v+T/fMTx
hy/YNhuQEnq+OxHmv//w1kG2FYfl2pqtZzQlLlSzeWsuiZzxwF5GRSHnzE0Ngrs4RwUONxZGK3sK
n8oxH5+ghL04lpXeIK7HFjseI+09s+qtrWIQLTlGwDVA5WXwXD64WWnLiOX3Z4IOp8bVsFwxTvpj
z8M0sSj7fCRorscv180Nt81Gf8kgKNM0hiSc5pV9rdL8kwKB89UCiLrSCECBpZJ37K9lsS1GJlRC
ByXepc2hVmT/wcerLcvR394kVygEBgzrqP1APL/b/API7qvBbfo1pwchSIHyasrhZzTT9yE5pj+h
ryrh2O5S1x7WVY/M63/7/SI0dPg3oFXsp5rzbsIaAnNuNa7gtREH9KRC69CxBVuJrg2WPEMYGRbj
y6SKtlWtslIUwybu3RaEFrfaQQ83ksQKFGuO5/Sf844rOEO7ZupbfQi/0wrKaQVN1WNPXM3f3/kf
W1reNHgNxkTgNhYB8rtn0dgFUivnfs3mD7uxzXMzzslJdFSL1DLjB9qn6aT0XH9//+fqfzT2BPNb
G6mHYcNi096DZUpt7pyOTjNtfsB9gci+gJmN2TiHm4JuvGU0POSM+q2XRYUkYW7PTPvdXWQUDGSy
LPyUj6622nqNnSDXByS7j+xI7FRoldfcnV40k06NFWqEx7P9is59VkfnKqvFB3+Ibbw/9xxU2/Qm
afbato7m9fdPUCsygOupKNbVqJnPxGHOxs/YtfKnxCBHShRxeqpi5dqX3xG8pQ/3g65hmybfW/Pt
wZHXuvuZjgW7pdY6jaNGoBEtkwCTfDNZ2d4d9I1YAoxwc7Ez5HEuyljdZEZHdtEMQxnm7H2nE+ra
Z3LN1GcMxwgZ6Xd9m/pr5CBg0DJCimZw709JTsQKFlBQJFn3k4XSsG1lpXnVFOnnvCUPx1B/zTGN
2kHKN6ArykUcP4Ni3ZXl9NTm6UOnyPIQ6fH4ShK3x6JQvORD+lmxlGvchvL5vmWVwU/CJ9uPbkja
cjH/drEzCAbhJ0yomzzu/qAcOKEZKmQTrrXGA0QtjKXce8XAsQExNEvlzXYyt1LZquZ2VLZTvpuV
rUEyaEdI4VICyWLq56Dz4Yd4s7NLUx9rXJ76tLooHbJf42M7JUE7alnx+obwnZlHsG8neyH8EJ2Z
8INkrwifihwy6/eJ4yMlGjeZg57JLxy/Il9Zxa7r96qPMg39ASVaELC+2/ospZXWF+6uz3zX3Sn3
0vVdFOykXIr9WX8vGe0od97q9pZnB9V2W7yK0/9h7MyW40aybPsrZfnu1ZiHtq56QCACjImDOEjU
C0xSMh3zPH/9XYjM6k6SMvGaubGkkpKKCAKO4+fsvbbcdcxMuXe3Qz0T4DkpLqjW7jGSaX5a2sov
h6C+rKIMWACsa76XtWsvXy1wrsuuSvvJi2KTrFfHaH+fr2wy3D645c13m43Ds48GLaJsqmqcgK9v
lVKXs5CzCye0PhvKWQdbpazLrs/QaNz6HCorhwZnqFTPoGjSy6oGTB67HE9qQxD5uWrONdSZ7AAE
Ljp3zXlozjMAmug8NSuJRgApj84Rerz+lOBvpSXWn2Z+na0rg/2JDIpMpvmItXSu/lpKhe/jCDqP
lQwrOo8154c/6XkIpCyM7heA3ggZI9sDzlOJLd/xv22+rj6/AqAnwgBjTzdi1AwqmxTaoLCRpVwp
8VVWXznTlTVdLea6xmg/VUz/9tq0Vy7LrQ+2ubf5Wh/M+lA5NI8gJx5S6HWXlfRHFg72jFH+SXTH
QZ46ebKqdTXyBHqqWk7FZTnOCcuKtQqc1jXlZ805DYBw8nOXn5v8XEPByc/leC7yczpuY6JZxnM8
nrOcuIdzBPuOpMfh7AxnkZ1ddHnQjLkZYuPUIoQ6ldn44OgnNcJAdGr6kzTWrx2x8Pw6W5dq87JP
un0c56PJJz0fObwAWRyqv8iBYANZ8AOBB4INJE0YfqAM95AD/4QHjgg/CTP7Dzxw4SO/kAP/Dg/8
X3JgOwZ6FvwJD4QcmGPdo/USY/Fd13/IgX/CAyEHqmTTVX/BA62fwQOb5UBLD3IgSxARoq/8QMiB
4IiSCz8QFlEtX8EDFzBFzsm8rHjByXtWnROr52OfA+V7y6fOR46aJ7/0VrWIrtOv77GLIub15qiu
wzI4tXBvXfetv9hYqLqw/labOo9Ssn1s7b7I3ciLpso+kqmSXFPi1ts2jSr2nonIQ40uS7+mruOf
Mm6ot3USGyuShXRcBASaTeiKpuymcJnZMwiUO/wjJldcme1a03Jv5oiAqq6UDacedmTpEjhNm8Y4
2mJCu0Do5NnFHlOlIeSpRQ47RTB3Voay9K1cRE+LTR2U0bP6wFmh2+/O2Q6Y/9XqSUo357i3RRlA
v6ZOupbkkcH/c82YqCy/kNsFceQXiXKx2YbTVjTblk7zDAN0XXa6cy8Li80IbH3eOcYuNHYwI2yx
QzDPCmmZk9VXoBIP4iIo+gB7GmtWgwbiixpol0WLeuqDjJO2GhRu4PCwuazGDcw+kMh43QDZVKoF
uRZYRbAeUrZOQfUf0P9nyTKIogDFWxIF9IuyKKit3cLez8Bg2cXdujgwqZdVyx3aQ6lsM1qjuKuU
bUkP8rJCQCEOpvd15eQFtutCrcgiBNsU6O/RbK5fIYGzyFllle4WeDY6pyHZdSzsEsTBVrsq2T3Q
UScOTkeeqe1UdzenCMSCMQ36NJiaYLisrkGbHTRNMM7r6uegvXwF+auaQdIEixnkczCZQTqvv4j/
s+QME5gktUCv16XWwZwESx0w7WLBlh6cHatzSD/bzepuBMvS78pyp/c7PVoXWq3a3rISdRuxqm3Y
b0W5ruQzka2dC3lqXQ3hwJ1PwjUDjbb21cGHv8JarHWBRGeFzTbBI00O77wlw4w1hNvpsroGUMCO
ydTU7FxjRzyHMHaRuS4QzFKC8QiiIohlkHCxXFbdB0URMFfoL6spAuywI8pFNZj7wFWDqQiEGixc
Blpg9AFBns5lzRp9Ec8uApZ7WYLQbP4JrpDLKix4V7vKIppuB6b1OpG7kQoh3yXdDkV7BdTA2sbW
NuUq6dcVXxb8aNvx+SrgsqC2Qog7kwW8rmnwDWVdGXnflt8AFrgsArfiZhvrWzFuiX7I3G2f7Fht
AsVkXfW4ExohlDuXQ4y7s7Wd4u4mLhJ3N3CdcEk0Qc+1wdVC6BnbQwDFnzggdsqyCQwzaOa/VjUH
LJQIoxlkXD5cOPO6ossSiE7rwJ0CjZDvOlCw7iXBXAcD10hCKzzonR2Lndahv+LsrJ5j964od8Rq
Y51nKRzK2J/srei3cHdktXVR/HKZJOsi9wRcKku060Kk/MGO/U6txy5FW8Cw2aR0jhBvRi3JnE+i
mWnmQP442BzDTlUkCT5XJtIcLN/q6vR0+b9jOCl//gp229R68KE/LVrZb5yWit4c5VPd1uF50Ah0
zIh5/WKsPdrOijExmcLYRMKGMuQUzX7iRz3rNiCJbP6UNMZxmWR0fYmZMqNeoqv2C6QKNBEjbC1t
53imJZ6dVOtvezcp7vVsxc0vD7/+JH4yX3VUe4WhchjlJE+V+Lo+dJtQZomwCdbWohjCvcojVg/H
wDKtx3j93eX/0sACIMJgpcYhipBoHkp6tvm6yJONtf2wZvXu7W5vZeuy3auiv5LIY/qrFD2ouS6b
KOBob2O3rfaVtd/pVGIx8e/rcpaDtRwW54DxZcyOrD47Dv1R0dflylNdn2x5Kut19e4pr0+tu66s
OMfTOSnOLcjOaiencziehbWuNLuOL0siqB+uw/TaSZuItHFbIM2ZNMgfyMp95FSiOobyKKN1Zcah
Hw4j5vj84OYcufY9FnlQDrGvZ3un23M+tFzyPNZVMhqs14WC3DHXZfH2or2Y1lVaezU+5NY+xxt1
WVN2JAV74A06h7E/qhQ3PaL/dVVogWtMJSdjOSn1IWGWfcoL5twnVjSdWXFxFmtw7AenhJ8cEjh9
rpJpBRnH2pt4fRF09iCIJm+B/Usa/nGHrzdcaLE66GW/FIr6Y1mY/FciMWETC+U+4fmZAc3Yzlol
ztB0gtiJJJKGO5aa35U6wcwDZ8nj/33p1t/SNcMySQ840MP4PitV+6uaIt4pBcm63di7d3hRXsbK
OUvz0c2ewvnJzp4S+Tm6rLr7rFugWdbVjsT5Bnn5JS2JD3+ek2dd/TJMz91lNdMzN3TGdTK25bU9
lM19a7q3H9w9713k9J1gqhhUOngM33Fr1bkYwyozqtWagFByECnFXW7cROEo/KGs9PupFSW9YYY2
lI5PFoDHxYmX2xA3/KeSbBhdktCeaVUb4PXokIljiR+nud9O9CdveqkdCtNuH3CcdA+tYMvX2+7a
Wgp2+hjyIQ3Jq9Jeys9One2S3njpmviptFz5gH66IVRmdSCEHWL8+KXMh+F7gaRytpjMTqDY15kP
bhxZq9/TDE6IwcOgG7X6tkI+v1mGRsALr3MvFlPhp6bRPLC9WZxXxqfS7h5JBsEQqeHqwaxCrEBU
W2i+9O56MYtqExeL+c0Jy+tIf2I06q7RpP2hzuSd5ox2YGucpftCN2/nXIx+o8af06Kxz0QWwIhs
aJBXAv2JXR5nhkJQWEflqYm0A2xei6DDHK3HXNJ1riLrqyagkstZv5mVQT32kTLdXr4kNYmLFf6J
rWOEJJWkgG/6pjhG86zct7X6mc9nPMxDjkU1NoF+tuoJyuD9ZM3KoaxayCSIgjyVLR8eXbOqffv8
oI/Mx2QfN/fNH8MMX8ZBXXB7+SJmGR70TTLWy6YPjeWI7cL4XFlHTg7Gl7ILq8NsTg7aUxl/nUvl
s1Ll2XUXTTfI5iseRSOdSlpJxNkznFKG5s5ZU2BkiC8jTGsGzlHYRxuqC43wKm0si+s8tEpQs/TZ
K6O0vtD3e1GFXvyYyvnQJoaEYmSeXQf86wcX/6VP+frcQ5kP+4/2K3pB4Eqvd42xJr8Wv0WBQFrc
NFY07Ii0t4LBVMdnB58AIdWgaNJBRcY6ZfBCbBwi6nDok9umctANNGR6q0a5BTqDaKdT0TXMsLqi
OPquO628rRIEJhLa2E3b28QqFuBwGgWJoWnaJ0vTp2dz1C3UAZpX1WwGkY0smzTH7pO0xVeXySoV
ByfXRMs70k7Nl5BRxGaxkM8K0p1Stb02rI7HlF5RV5aNfmWGufqpycP7pUv0z702X+WiUH6ozndH
sSFdOMtM6DRfurKeT3lm2YSda/k+UQnQmtP4EVFE9OjKuy7OM05YBGtraQLpuSlu3B7dcUHi6Waw
eqgppjWelXjKT/h7mf7mL2RtTg9tHteBmfJoxKlWXhmOkLcq15OHCBGIg0GyB1aGo95Xy4/SKL8O
uFT4AMeOKi+i09a3bdCsAxw/GqpNLwAXbpKsIG8N7FdfzV+teCzxCdBIm7ZjhbLgUoNcvliqlnjp
CCzvcqn814/pv+VLefvnNdH++3/4/Y+ymhviGLs3v/33+X738D/rf/G/f+P13//39behe6l/+VeC
l/L6W/7Svv1Lr74t//BfL8z/1n179Ztt0cXdfNe/IMR7afusu7wE3sL6N/9///AfL5fv8jBXL//6
7Qe2nW79bhJd7m9//dGalcik7W+30/r9//rD9Q3867dNU37r4m/v/ouXb23Hf+z+09AslxEQWDbT
pH332z/Gl8uf6P80sP/ziKaVT/7imoBUlE0X/es3w/qnqTPscnkKEYdmrtzxtuwvf6T9E9kiJ3KF
u99Zb9ff/vPOX/3w/u+H+Q9Sq29LBCotr+btGIEmognii3/MINGTafrr+36Q9rQMBDEhFMm35cBo
MXHKalcucUnw8UjCYlXlewam1mYyE2KTnLE6LOS3E3wVf3ErBZ+BRi8EHe9dGbnqB0JN7W3Lk0oG
ypSqMR7gAwLz8Pr1NQwPOvxSwsvzpifPuo09FL+T3/SAJnP8qb5h1OhOFWs3uPJbR/GX19hwDboF
iiy/hQmmcKG3A9o6++byeq0cGUihW5oXDYbuiTzeaauh3m5F42tD9JhaAHQGpzh3Rt3QmYs/OLK8
Y5Osb8pS1vdE2gRDzTebbW5hUI0N+AKl4pDTPIUTuH/tnBDGsCVusN1xeIm2NumGHBwQ4WcOTZda
fanA2YsMN4rge3vF2NoByvae+UL9TQ4krNUhjjYs29EJ++r3v13Uf106v75UGHCRFGowoLMUC2vU
6x/FUPYY0xXie8IZP9I8B/TGZ2oE+SMNrX7TJkW4TVV03CGRBts+i75nGrkYer0fLHf0jVy7KpP4
brA+enj95BqB9AKihCkcL+4tbpvSBLGYwJQ29pq5KTvD16borCrJgm7I3pd9ZnOGUZcNF/v3Zem7
rYO6laFYDOYQq4BjY5xBo/A1a+ug7bJqE8rhA8Lun2TCvz9h+aEDbkRcTbwrUi3zzZUcaoiLlcKS
G8OQdBdKnMNLFCbEnwm0D8y8iz38wse2l4+RSRUugBau4rmbRtjGp34Scg+1L2Ial/4+jVSJMg2v
rUT5ksg89c3OanzHpgdjU8IijDMxYMe5YKBakEAYq1jMyYqmrlCbq9IJU18TCTVjP2MQbU3lbvJf
OMVquyxuFz9P+ng7gUTeE/sF38W2W+YMQ6Bmpe0vup7djlOheiksp7y2p3OP15I9y9rrduqgG68q
LwQb7Zr0V4oZuatDuO1unnHH6k58DM1JPfKjvJID6dHMNHQ4vcy9YedBLpIi3PVTpd2QvV6LbEEd
O0W+LuPaow7utmnbX4V9XiABWA/vVXnIbRPewyCa64q/euj1cpMgdwC1ZKT7VjKiU+t+htORbzKh
aydr6Hx7xf81LqzR2MDcIdKquRo42rmp8qRmSukzIsMFR5g471pr9oU1txs5ugdcOzQiKcIOmlN9
R3JHNWTML05mwzrnqb9jw+j9mfoOr27xFJnlKQVRebT77EPy1XrNvL2mcMaiyF2P+9h4Xt+SzdQn
UW4RC4+8UIPEd8rMzgh6wz7wZF/o/yUArMdM4/gy0Z0Kp9/LkbwuXDIfSV7fmaXWyxspHzlbSLNW
29Trl+LgQyUTOALMzphH4YnIju1CbaerCMvlmGFgCEHd7PpxoeMahU8QCwx/dMvIV600xK68aHgW
RwMDXzVdz+WzA5/0kGdrp7a3/xBM+RHvdbQQK/b3MnmoFxyB40gNZWOlU+aa7tIYDb6ZEGFqgXgQ
Y/OBO+nd1B3g6vrAVAmPIuLkUhj83RKGm0FNhxmqVNb0uT8r7gjSKkGZp6fPqN3S2JU3jayf3GrU
EJV3vuz74WG0EHDEfbUxjUIcjTB6KprGPVQqeeFNlGBvtYxDkieQeDtp7kpBwy8rMOW5BWGnNprN
LkQO+cF+bry/eEyFCQdVBoh19+3gnfEHVfvkhJ4rsXv3FJdH8Wm0Ft13IoP2tb5hzmN1x5RR7aDV
Gd3UTBIGGvNyWsf74NW81clw/YBzxWTHU55AZ8qaV2Y7uxyxKUHa9Yz6u6qqv+uRrd/1enbD1p/5
UrPaIFzzb0TmlN4QoxhVREgx0Gd+Vj3iq4sOGHoWv68Gg43wg5fHZvyTT8t2TR0ND+0y/ICvX19R
Rr2Tikp4+vjZ4ngR6L3ueJaznO0pQyvLUIs0p+cVN3Jl2zxVVDiePuOkaDuyAz4nqvmjD3O4gmLy
5lkoh67P4qtlLqIb7tNN2/YNRuwMrype6ifu9R/wM1rGmAnRGeGMlg8tTMoxNmoHzmMx7UdxrI2p
fP4dWj+b9CCPS2bKp2ly7kz+GFFz9sWxo7tYExniurLxZJT9MTvpDLlfp+lQzWeLeXyzwL+PMtV3
GkR4TeO1ncEQn47hFuKEF9bTRnL4PtQJ9s9kqZ7LDrE/3QCGMymWXZyB8qqahu/qFIP9We75p9JD
OdfZlliSlRZumtwwSY/0uIoOBvEYWGqdFieudaoGqZ2VuZn3CTqoZBh+JGohD1xvmGR5bBGkPVKP
moAQFD2+GmutPTp9/WBXTfMQugMdNBAEDGSVIrKvQJYCVVim0YvlcEhQAYWyUw95Gw1IQxuYKvat
0a3WkKXutytv4mnUYtu3MuO2EiOAylzTHlOqWd8GUpFaQPaqHnFpY8BQMfRZ8cJyqnY5/n7I8b2z
SWtcZPUYPmcjUxDGNujDIW27JQZmFw0wZ//OrpjETuO+E/eCRKebrlm+Z3zqu0xxb+K6UJFJxnTp
qh9OP4pHcg2O2gKQAAbtZ/wanbfSYDF3YDdd7V/s6I9dod44SkeDJDTOacWUCIROvHM73pUcLIbn
FBVkhrfIMKoiSB0aH1vwwCFO8QGBcQ01gSc6hpjkm1HBgmmmKvfHPle92KxtnpUcxsfod9fK28ep
1D+VlDSEcTvyOCkcNNW8nm4bOYQHd7pr1w/Nqc3PdAQ+S7NNdwPfUWvslyxUWrilHfnpTdud1bK9
ndSx3DjpUgZatfCR0pLqNFXZ8Nbl1hknhoup4HOVRLSRlESqgDK+6Mj2o1Qo6PVixdMWyFeGHVLc
RAfuy2OHvVZnd/KGSBJHaY9/SPALOdlYgZbbuYdJ6AWGkuaF9sKzfnJqXBdCHuToeCVkZKhvmyzZ
zyMHnkQSJ28MDm7oLmbSp4L0XrCkekOWQ/kWGHztWqDxWTpls8imuY94w3y06qehqd2gkJFF7wH9
F7YPn6arHdRN/UfaRns6J+QklMMn1SUnTdjOPgXNfDsUoeG5CcEwsE0TL7Ti4cU0rs0wuik4q3Dy
/K83R8BXdfxPigbTYeM3Oe8pFGXrn/9NSxli3y1mrROetBAHk9qJyditPLeMbzWG1I8W76uxrYc0
6UI/nh0XjWW3bJyo+ugg9A4wyKZvsZlj9yX+6b0dcmhclYcdm+rYKqA4poQaPppMr1Gj5wbbh99U
JoP00GVINhTlRrOx4dFKQ42OSq1aEr92xqBRgTdCt1Pw+H4NE/Lefv2JOW8VUzz1LcNeBf26TZ7s
W8agneOraeeIwBZ1WogBxmgvmt482qv6tU9tL3G5gT3VuetatE54DR6qRTiH0CRKNq3B+dWO8mAA
jPOzUI93ilT2hs3NbefD7yNwO7L+iNvU9KZhI+56gn0xULrz15jkHGS82ieZKtxG5cxQWTECmQ05
sU+5e4wpRDcgypagziCVVtP0hyy65E6tVcB1Pci7nDxYOwpJMR5dRl5EHg2js8kGMufTiRGFTaRx
Z4gzMdzwmQyE7RZszlQqxXcLzGk40ckjwKS67aBLbbTIHk5xh8BSDEJchVOH4AeRYek2Z9Oq5Fa1
i2FbxfJhWQz9Uw2Vy3OW7mBErXie6sndmDGDy2ak8iGCk1iUuCArOLbTL3P0TFIS41H6XZYaAsPG
mu5FXZP4IfD642Qudxgi1ZNORf3rH/DPyjqL8DEHq5ahwuteuyR/uyWAHCVFq5E3o2My83Sdm1/K
2N2VMQclnHg+80JculFCrRkd4yETN+Rr64R5A0/KMxMrWmaCO5xpLQ/cVVppm7e2oixeopvjbsS0
ssE+Wvm6IB/CTI7p+KJNxGWIXvkI+vKTSoUgRNoKtKG5cInYfv1mmlxMQ86pEtVXFm+TLjnHVve5
SMovnRG6VKWY8fgpgMOom5hnhwPKEC6X12bh11kX0Z25TixtAQY1zdujRrrzDZpzpjna/iInH8AT
boWZfZPqgHChW1KgzhWarT7yRTzZRLoXz0Onf8ejB9hMZWS4xCuA3/4iwL/sC6Yw3kQZFI4p4GZy
qbvcRD4YtuXWzBF4R7LZ1TBuN0U36VfUakizFljSbt/4uuPsm9lGW9Fm4wfayJ82ZtDSgtZ36YW9
O0+ZcGviUc+F1+W96y08/DaSjhBNjDHZRj5RjufVAXTj5K7YK8TwbubqUTOa5UsutQdAi5wTm+6l
JKWNkYnaPzv4zzyi7oer2nTvk7Ga97++dN9lU6xbKFgqHFTaqpt+K9KxzKhppxqEqFGNfPIl1Al3
7s5Gfao1e/aj2eBZCq3WbyUyJjXS9zxXCq92ZPbBBO0dfJqX4rhcdxyP1uDHtyrysEFWHCso4eyB
QYtMDMJvpXKryPau4eCIwl4pN92adDrAwtxOBizDMrLSc0q1WrK/eyn3IQwZNTyAhynj4atMk+Ge
FPurjNgSryj1a5ET016CdaOIBmWYTCWV3YBIZZjKZUP3xtiOZhHtIR9pG6uAsDQUyHrHp1Zq9Qez
VvsnhwK6TrxTiPIcoS7i/7/tG1NWiBnsn9xofaYEQBUcTzioTrHUDUsNx2Wmz9R3AIZHZ1I3SjFW
t3ETMVu2GfjZkekXbtbdK63zgzK0e4jd6fOSgfQstCa5j8z6U4tMrlJJUitjHnSm1m2xy7b7Dkh0
EofL1rGJtkhdhWToOiUCnIxTSRJb2UMSbBwjuyK23Kvcsfs2RcD64loa14VItf3oLH9kqYTEDEHO
Usmb7SGNEMjVXFuZvS3c7raNlYHZmKjIgOrDQ4+Wpaz65iDJZ9iPxsBMdsq1XdRlpP9mgMKz8ijz
6sdYUyO1aWnetRNxI0q/Kd0qfbSlu8/06aGhR36aXLyRqj5/q7Tqo7Ok/v55zS6gmnQk6FeSzvmm
F5GPValr7boDrgUqjmCvn9T2mA9p59m1BeusFCdZGd22sRGOxMX4B7E/qLXIU8+0ZZtLoftLb5bH
Ude2LQUzdRw8HDPfahY1a2g82/10w0iJbhTE/m2nlyWZuh0dWOIXtl0B2q0mTm43aMelmjbq2Nn+
kFbFuU/DioJGfHCYf2c9ZKfXLZ5fNn1reo9vp/6uXYk0KbE7gjIkRyzV26smbz5hGyfcoIpvm/yl
cKphnwwEUztLYUEA5KdoiDl7klpCP315rtXIBdyOxZjAG8sfU21AKKFHRzeKHwRJ7TvMVuFhbMHy
AjacbueB0tmekeGlvTIGJhoA5gWwocyo3pZ5qNzOVHhnDbGXNi4E3sa65o2kB2+0qlFvOkNiN0Ik
7+T9I3zokLnejpige4mVeFOCyhybcPQL2sjbDjNMiFTR60spN4vi7EWTnVwlgySMAYghOmk0YNqo
XAflg67PT/ZYCj8FawKOC+qDy4f/t9vcicDi1PGE+2kBnRWrnENk5cSeNIFEGnQmBGxmzJ5ayqhh
kBuBNIV33N7rMxfCBxv+2gh53fPjxUCWWXt+kBLfMqPzuVG0puYnPUMuv6udaMfMdJNVLWZ7IWmW
rZh5TbvuTDo5VRj5EYcRKDQvuSv7jwqn93caL4aLDuEEJnf9LUejF8sA6pPKeFyPPnObJGxdUoFS
zF1RUFcdltb1wPaAM9Ima4N3DuTsatW2iuVeUdeDuiBczBD9IZ/oLJlR1O6URM09ZQJ6W9UKG73V
fitadHqCDMItFdQmSek9/Ppz1d43oC4DNdqX6H9dRk6vyyZXCUVf9rT2XMIn3OKq63oyQMBbe0z2
bk3Gq89muFE6hRjISHGg3tgI4unwlhY7ZbiryqS7GgTTBZdsMU9CGjrUURT6TjIT8NFqTwMPRNEV
2k6oBd0M0fwxZY7+DFT/129F/Wk9qxE5bTtM9RDFvdkALdQ9+dgzqoEfCfAsK0scQuETkcBksib5
Le53XJAlalzomRt6ODMi0ATPSzQ5nqIW8W06/W4n/gIW5KumISlMpMou1wJLQzbnMcHadumnIn0o
7A6OF+BEHjQgMGa1v31BrYf5Pmy/ZFWE4nI0cm4Sme8HXITAGfkpu4kur6euGbxyMrureSbHjk46
+5ZmPZqrk5CI5IyR/H0ouJ+WNZaIXQ/Fc185p6JenoeUSJawq84LXHlnlQTZkXo/y3Lb4Li5t0M4
FTwjG8UoUNhMw2lqbNO3F9oOkzE3m1mjI8Ckw1naUxHRJ+ijBRJepjwLLDveMMQnzW6UXW2a9MXE
HuBTCo5AyQNktfdRUt26LgH0llCUzVhW9sZQiCxM6LNJlJYoFXHsdZS5VtFru8VOURyLOfaRfTD/
YWRg1l3pu2sb06gXYrhb8J14O9aTBsM+benzr2KFfBeGsw+7Mtl38e9MrQhn78rxhqnijimTF2q1
8dWycxp6aT7u4EBo+L8bZSsMqvqC7MFtIRvTH6IKqDvFENoe5blNp9Krs/qxVzrzGDMYy22y39q8
xiRJ53Iyp/KjMvX9RmFycqb9hu3IsnFJv7674og+WZswozMZ2m7GsT0nrfksBZyPdEgfcCce/sQy
izVLOL7rtnE7Phj99DUFtbUlnGn+6C55v5HykpgWUieg+EI++volRQN0YX0gfm7SI5xiw1NU0dFt
RkAXaSwgpkaVJ8cUD7M7AhsWEW0rdwACmFW8sNH6YGN/l+xGwYJDfR3u0xBhO31z0w6hMGWcZkyF
VRpzvOB2UxrF+CTpcaVfCPFb/dy4H3k3/WZJIj9fGc5twotOCzgZsEh/wJjYTp1DIoiYS0/Ey6eJ
ztRdQ+rRkroUN9wWdU4wMlHqFCuNw+4qdBp8i0dsugJFsFV31kSdoIX6NnKEj93hrtOau0wL6/M4
j/e/3qv09V29fpzxrjlzWavhwnzHe+ssxZ4Hh0ODydw1rsc1FMDZu1bc7zq3AOtX4ceeMTkz9zdI
tiPW46aIlk99X9KKr6p9maYPHT6/60waULqZ3e/rFN6Oa5D2NCzsO735VY0MfwDj80R/NYTNZHYb
GLlBZPREy7vAJS9vT5++kJfmfHTtv7/QbK77dTS2nsmZuby+0BRpL+jcuNDmZZF7e415TMg1Rcsf
ZxurGYubfAV3L7kBrALl9agbW0u3mKGXB/jhHyL/3s/L+cgt5tAOvbK1Xnz9euiDFzGgCiCuof1V
sWnHztZ4My0NQ6q1xzov5tkg28EzgVlsmqV6gaRV/nmSJ1eCAL2aBlXj9v12sJa9SLZmX8abX18Y
7yzf3A7EjoDS0BhR6e/oi21Tw2QfOFtl5vBIqR1ECmLdVFvAnmdeKoF3KXGMpIOdoQB+6/Xz9ID+
+UldR8lUiYEoEaimyThtxtTo/GJMpm1v3yWlbQeZo/X70RVfaF19EML0XlNDi5DzL9whxwK5Z78R
SuRxZiLO5bnVu40NZN3FTzkaic/0y1/SST2JiDn+KOyHjAxMOn3a19hmcnCpeC7jZVjN1QQC9nK4
+PXn+pNiFoe3gYOQRoXBIPaN4kcVxpgXSCg9dwzVU6RMnpvZ0HWl8xxyxAgYb5LumNcNjwi33OMH
qeXjrJgPv34dF73D6xsfBh4tFhoFlKPvYCmoMhOTTD56bn39HC5utngtoWPz2CxgmrBnaK2KtMV0
cj8egDmAGgBPWDN2HRfs8bGi6pBTu08jsC5vYFobVCFWhaUikhU3MAch08WwjotcMp8IFJW87IQK
oDhC7ho9tFqkRNVm46N+yLd9PX4WQqCeMbHENZl+qhxZHpXWBl2ft8tuyV13X+TG/aCld/P6QCcc
8LpIHQo83ak2IgRGIIrqwQlNhWIQ1iAhf53nhqbl1wJYdt7q4jCEi/aBZ019P8jlk3S5k4lVBQ/x
VgWA1iOMo5wuulUUxd55Cm1tOhBU1LScwzm/l77R6JtYLw7KqAB7HMvbi/60bqOQ3Lv0Izf/O4Ay
MB/uXk1lz2ODQaj2eoNh1KmRDBryJIvIp6BmG/ZN1gb2BMMALyfGADt0PvVwjcMuma6ZQRAFpfEw
M88yNqYTPlfXTzldAfYsn1HK5KcicX78+gK8vIo3FyDnOUgyzPG5Id/CsfOSePNRIZZjSgZGWKmP
mmyi6YeDx2gQfdmoPb1MpsBUlPXJks4EdmUkvSKLpgTWyKvg7Pepiq3fZV2MewpPeacv6rYhyeCY
NNh9bIpKZsRZeJyKHDPfMDVXqbBuG3bYtE8PKtlqV1apk9+hdy1ylE+FOTp3M1ngG9igJ93hKTwL
O3qMRVVs9Kz8ZrhK7htt1d6tcuaNrg0yMCMr95Us+shbc7GCv/6IuKK0NUpOJ5n73VkziSd1Tv4f
YeexZKtybdEvIgJvurB9eW86RJlzsAlJ4hK+/g2uWk9ShDoK6apumU2SmWutOcdUEpEywvXzP/E/
g2UVV6Zn9UssJDsbN6JtDCGe1sVnLjNDqWn1eK67QcE30kiCPD/uA/mYNT28OUW0arcqnThNn0T2
VzjVLs6+2d8NS/iXyto6m3X47TShfWHoaz5AMuswVoPtU9X4MUpd3pBEUuJ2tsA/9VsxUWgmyHVg
Y48k9cUdoH32V+ihxCmvJnGVFkJcTebi06LRsIOVsB8nn59YUqLfgUx6hbfZHoOsB3wdLr89HNwR
q07fA4DJlLVz3IXIaXKad741+ORkDB/VsEEUAtxBNiRM5oxXlj28SlxwsvJj+jRGDME20hen8+VD
UBBrFGavq+0R1kjNx7QVZVAB4SzyK1jYOcRCyPLSKUEBuUlKKXpFxYnsIuxOMijVxa7es/W7VFuT
tFXtIdrAV//6j8j5H82k/1I+bgpoLLBMj0yuZP9WCrfkRUQScgbQ80czp6kZNr9Oa0C+sbaE+Cie
69m4Wts8UWrgrlg010W74PthbhCWa+wV43KFqiohj2U/9vqp0CWsRTt9EO165O3Ger71C0JRjJB4
+x7RafU/7g//5Zyj8eczWORyCR3t3xF8Ocymph95EA2xRDvf0C/ZgmyjG8E0lyKDcVrQv8caI+Ka
FglGc/moZWokQ0M3/X/sNf9xyYXzQkGOzNaLPCSU/39D9DuXjFoJ4RQJSdJFPQa/5n+VD6H1H1fp
ACrAJs8k+G6bZf3bT9lyXRbCwgtk8/jES3W2iB1RrfXW22I6jD0szHX5yXvGpqEp9VaUV/ui4JR1
RfCKRG5NHEincRiNZ2fGbGCQqe6s+beNsySRhfUTOFOFXyP7alNQ/5nMcrZ44Oi9se6rlg69yo1d
ZLdmUg4dMVUpgQL+b5PqhzzNXmSDAHEd73kEgBpqaJiT3gP5t7hjrvvSyd981OhJ+kGpVeFb7xCF
eZQjUQDxzNJDDB31aCwEOWTgi5PFbQ+ytgbiGo1fMGNk/axcTsGUsTxrZAMNPbLSNA5u35/qoNqC
BicVS997YM+L0wKXVy+e5qAZd4jg7XjwVxpZxI6K+blNoz822RhxBZN1m0DLmNCkn2ABEDz4JdE/
BSeCi+vfAYkiVufbkbuxtrx4Mvl4mGB0HU1kOlleXPSopWX7BKZub9SpiK0gxWCri+2zNL/kAEB9
hIAbG/lwFT4XDKgOjccYG/jlI6c1uQirA8dM5uwuKRpsRc6vogAFtPTRC7nrrU6fPT7HwQIJr9u+
ZCBnfi419uCsW2Ozw7XbeU+KxQH4HXIDiJgEj8EeZTXSA1oRDT3Lfem1JjIHcnqX4LYjk7doMhuX
YwXHrcw+kU0ALDBujJDgKFfy4TBOiGLaS1c0sy7jTFdsWqiSa+jJDnrUuWFOvVousHppvOeV/FgE
ZnUwVUQvERCMt6mPqyVgo4CvD3j2ji7wbem2+EdL5EoGSStlUdMiKByVtEZ+l9vGF/q6K2IjdmPO
t+F872NPwqwz2jSJAtSNU5+vO0PESzOeRc92LAXZA1NWf2RT8LTK6uJ2xTfg5/t6wZdKetyfKvrr
9tUDi+QjCvlrU4voOo6DUlTAMwPnJe3nIhECf4yRdb9zH8HUYPLh5zkIfWTxjh+hH6rfTCc/lcQq
cWWYIBG20k5Gn3DZ8ssqDZgR/Klgi0DlEc3jl9Op0pxufsY/seobp4zahJZQFTcOxXqRVX9n1fIB
u81LaSV9kN0AeqwodDq4X45fEjWf3WVW+RWt7VOR4ksPJgbu5OkdnZ7lwCc/JV7woAuXn2L4klQk
3pdKp5cUwDk05xAJ2+r82tI7hFpBYLWJBSjsNQlm7CNWW17lPTlZpvrM1+Z6Heg0B3V6XzneI2gg
DsTwqjI7UkUyi3ZD71UH+NZtvLqnrITwadkU751Y880ASypkvZ6C2fteaXCz8470qgKaTxHpPvJu
7bJmE0rUhBhQXjbpx9qhkSb+m2llMyAKEQwg2uJTWzREluL5n9eVJ5jjUieFKS9RnvvedZrzJjXh
9ioX099oQ+kGik98CFEtbSRzP320u+GZl+eWRZjtg14yWsTUjI8miwuXh2HU6i7rhi+JJGWn9J/N
fwfkgfYeiu2fFZ8gy7qQ9+0Q/npOIyigcfpmUIN8R4y7tiSRbWAjUh5Qn07zWMSjz7yYjkv0RUJs
FvH3eA4xPzlq4rh68JbRjNsGfFtu/q2kAQ2pqD9Ezo/VxXrIqwGpTmWBXoiK41SV+7SpHhyTECyc
dfDSQ5KB1hWfzEpMyYmZiqAB3Z6BLfPHpPoLhxnvsN2+BT6B10J9aWQbceG8WUb/NfawVd3I3ntq
+s0kO1ZvL7cNu1XdYipIKx406v9jOLl/PAltwJiSphZsmFn1ZErrEjT5U1RnT13ouGBO2eVDzZle
RgrTtPzF5fUogv61IfJhCrFQdiuAWaRT17ZZXHcNf60Z8KmXK3eHlNR0UGCvnXQ8jA00pmRoPNgy
OC0z2y1RqGJ3I1uDhWuGK98q8W2yMouU+C1SbvJ4ZOTnMvXmkfqcQxUQqZW6sGZ2ZNGiNhBCJMiK
hiQddq1oR4wJ7PCHINL0U9sMoQZJwpwO7ZE8MsKD7o2W1J/SaOjGrvWT7I371RMTLrW02xnenTF6
1Y7oWBdvTPOdl0sTU+1Gu0UF+zbUP7JSJwRwiD6nvErWkcVmld29EQKLDFmypiPIiJkYjGUXLGHl
zlhYqWUwP6XV8KzY8OMplaiGJbKdgYYM9cIPeNMr9PkH7RO6tXpGjWn3TY5RhKeXcWc+GkBJBnpp
i/PUNPY79gFnl6LoTJpuvpJuxeHSHhbAIrGfs2aU3yZZiI+ukc68myYGaaGO9s50kHZGNtDMn5cH
GchDBhrVxMPKugy6oPtmqJ5K065+hdZo9Qo203RNZnNCdG73IVPlbP5XsCI/y+5rZ7+uXFE2WYId
oXsDdbjNc57RuAPX7KoEaF+RZNZCKFlex9r2fiaZ4SyZYQ7lTrYp8BZa+yt+2e32KEa86hY0P8Ns
wahEfymNLrOZPuchi2lAU+0Z7AW1yUNthvCWZLTreVU7TR5cI/K7IDU/lIm93wt6pIGT90FhRs1f
0SuAQ8phJd/oVL1bC2pz9Kgpg5tQ8i5B0Ri/2iYvAYx6FjDKHriny+IeWm45lCKV6aOHiWhFtFF9
59kd69nKGgD7ENq4RA/DumXYlY8uQMK0eKsFhWf6GgrzU2kWo5XlM9/E/iDdigcJgKwK5ZdLjWG0
CoMSutAp6t/blCmqCTW6djX85FUkvWBXlQOi27Fz3gaxfOI0LfA0Zu+zyp6XhcPfbbDbjrzYZmr3
nHOax0VZMVsmtkw/F7FRZlRrbhavgSH2bulTIAkwmQuGApU04/rXrxSgO5uIRAkg2YeoUPolaYw+
Ro3V7q50NcOOI8kt7ovxzpCboVgzIuU6xGCet7tca25oXBEWJ/pVsvswIz0c0vS+D5Ec1yuU6cDL
7sqx5TYHFnM/1I9iUikxR8bvBviM0WVORBNyynXiCgYsadml+VQR8aBc9bXOnJN13b4brmJt9HDN
bSIl5IBngNcPNfT8RXCY2E2gjw8O430iqKqqqneFT0Zu9tQPtInbBU78POe7zGUQwaDiYA/c4UjH
fRpQBSZi/CNJjLqdovzXxkfa8/6llns0iQ6OWQJvPsEKcemhLDVYwhUqMCs31S4FVyJYpAyd6jBe
BDNQ1mlhRW9ZZMSjB57TXHiGvl2/UoaTGgPyO0KfJ4QZ7ggQ6ONIEr0bIfTt7PprjpiNWvzFkyi5
VeE9oJPnsXA4JOyyjmL88z3ibjJOKFtJLQIXkceBeUDAQmti7RAwat9KCmFxTBXleYRVeQjK8tHq
64/A4QwNF+O5waydd43aFdwqYy8LMgYKy3zM5G8Gy4RZcfVoTbbeR+uPC2TagbV3cESfYDZHyExu
Hq9yhr93dJLGpBG3guxMZq3Z2yEIL5JcqsXbzUPO/UWSg6tnRx2awbEOQcGOxoYeu71FA6F1PwUz
1pw258UOSYZMCwjrg9kkosnGxFoi88q2HqpOEpRHk2/ve96lp8+yz+baiSVYNxLjzLNHL5BsTocu
i01MW1Y5dkzOtDz0+q9ldjV1jn9QKJN3KGeHvZg/yUKukUkyhDNIjxETEzSktiVKwZ8uy3MA6t2W
fjSvqBGYvxPts+t8cmoHlLVdTg5E0xFVYttQI8L5ZtHfDDmyA6GdNDJVdADJVJ4MHewiUgfPXpXd
TAU6InvxZlQ+KIR9V72nK4ho/INt0q/LyVqd/F+CjdR+YKLzFvlUc2ldgvvOslurNF+R8F18S5BB
nK03cg2GxAzz96UUF1Mtl8lm0RV1lENbq34E2br4CykN+KTj0fyZ04CgJqdxD3brPTe6+B2I1qRu
i65d+Bte0V9L7XNjb8gdGAAxzav8pRK6k5Xds88ohDeahG1DDe98YROLqnLhUj+ndWbGPZr5xO9Y
ES3a+SXt3rVISfQevAc/y7PYUUa5UXhvhqxnHMqjDoSKqyB6MsZojrXFBtH5V/kWIjPOhKU0C2NN
sMxqBBNczchVo2ygmbywY1FDc4lnF13N/hf/Rkq52Bb7RsDoHO28YqYxMOzgZX8mnFElWRt86hJd
VUFYshj2NDfzm5Q2X9uNLtwjwRkx+edQMKNevWziLZFnoyMpT5IAgljra4qI260a8alAtSf5VsLl
RFCTOGMmWSQS4Vl/y3yCOlMV3d4o2G6n5YzE7pBadLrbqfvbD3nBWVDtUJacTNabVVuHFRgNuwEp
8fNMQqhBlHYI+rlJl57K7DxsORMk4JANLN9rlduUgDUz+rC5zzAeH3hBxGFy3c9BRAP1JBeX1bK+
R0AxiHpSh11jqHYuSn0GLfnbaulfU+MorIeCD5aEyanbHAlsRoy8YTcs2R+iliHvTOFJrISfjqL8
6Kry5HsVIPrxaenUowZMyumYJqO3kLhhB9i3IPVcl1nADJvOWKYwq+S5eqGYxN6ORdZidONrcTIh
/WWgHeKiHW6CxiIhIkhv1DzuINLGUQWCgoJsNzmS3GldlYdsHNC6xdbi/VXBquJcliBNZzIRPBjr
NeEsx0nq4zLN6lQgn/FW9VBZ/B4TCcC1wSqttrTOTsmZeyagpPKmXmEvTFbUXISdua8yiv6MLK3Y
D9TEAerwdwmyIXl2xMD08xg3qzvHyvGOEm0OcyqUjibHQUeqKx35GjVReGtIK7pxXXIRlTCf+vQN
0wxP2ymDW88yeCr/tCva9hbEpKdHfdALZ2luRgKcazIYZRUPi2Xsx2zsdo49V5TKxgtyRwxddvSM
GVYnqbd8l1V/n/Xrqz2V9XFAzBGvOfokgikE7ezgNuD6FTc1jdtpWXnhvPRmFEQEihC6mwoidgTx
FJEXx7U88bf/c9Vx3UAqc/xHY+Z2W5R3NJHbpC1666pbhtvo2XKojOwZzVfQ9KfZ7fpD140v2Qbv
z6AbFkC8p3oIklYFS5zz0nYST2COW+ME6mGXjxXe4UKgbVyfBIIhAvmWrwp8aW9mzPlyYs/rTnyX
tVEQoWSfjY3FZ0zOJXR1w8WleOwk35lIxzLWULKccT7m8OHRQf8d3Xzc+R3Y7MAYdtHcCoA28mYm
lCVxF1hhXJCyTehoLSF6kiz7WfOIZInZE7HasPtO8DUFfXGpjJRsHkCIKQ1H12CX1W0Xol8bHzgw
P9OtJVF5bUGx4VEkuuC7OirYJvyWzdfac1luovVzlukWXDDE85BdSAcNDmPxTO/76AOFIDRoYuwF
mi6buWqF+SVKvxqnu3K9ao5rt60SNRJpPhDz1RRkDAUwTQ3nhqLqpTGXmfOlxUWR85lx9bELtDcU
l/lwlwcRcR42FaljXwWFURwyj9jYoNxCkawHGmevfoZyn2WCPDIPLmyQmNQyuoEBeZ+98+s6GHix
RuzyBnnkWvi30jTOrhR3IHq/BfapYch+o5YRqDs8uGbN9aveg+l68Icumf2+i6mEpnz+bIEJkBTT
LfQK1Nah3YdIzK3KvYf3/UDPcwRZn33h21mOdpOem8a40yK4l5YCs2tBBDGs9npuC0UbJkFuvV2z
d2vDo14Bx2QBycpp+T0X0t/1ZXajApE4BFhyTt8P2r0S8+Te0FO+WakuEEZVZxlV1QVeLlK67KbR
QUQy9c5TqTo6ZnrbRMa6gyTCDDB9MPPWjrkPkeEbHstx23X6O2U204lTktZ+EGpk+OU5dJfiCIGZ
9VU7B01oD4NIrMfgx14aS29Igq7kBlj/hlH3C1OW1Wux50e5ZiTc4Mzp+zIOw+CRPey7I65r0gTO
0T0QlUnjd1Lc2pvxt6znm0AEJym6TzpV9q3rVt8wXL5nGQDPbVDDksKzIjKquGA3TWJpan9PcX2U
qQlqhHldEvHRr+IDyQkliHEI1/GHwnM+2O70aStwfUgs5FWrnfaq5rqJisW+VNJbD5Oz2brNv2r7
anMY/3SjD9+uc3ikipGoKWGac7/lOPkELh3ceOPC7dRREE8ZiFmD0NdiMj7nDR7gBFgTjWHoUFn2
flK25auH9CAQYoVByLtrcGlrsK8csT4xO1EhupA3oyI200vdYl8PO60h+o2y+7JNVe+GFexi5zt0
vNO9FXUYSw2Hl1JyttldmdjFtdXRB9P++EIuOg0xMAPIFwMT19stlVaOtk7NVJhRtvM9Ek+doqmS
dKz1vi6mOZbafpjGwLgq27pMWs1x5qSecyIaoYp1CUlN0TEu86hJspypAPI14i8zTRlFPLy91Byr
OXddw9YHtzMw8wUr/V/ziT54Z2wKXNUXj3Ypd64fvMDAScw8yaFh74lV9onTtcnIlAHiF3AyGV0w
g6n/tTf01wV+nFWwGTBlxN9WThQstS4flga7iJkZjIr1rlfiM0o1QbdE5CGdIdAiMD4CGAI4Y8pv
btnmxZuVFtT05rBRrqIYdP9t4Ha3tdkMJBoxtWp9bN8rKvCypk9BYRjEXe/e8EeHlyUzgottd7/a
L+vDYIgtllWxzSySVkre0uiQo3/wPfvbq1c36WPmPQIkl/nIUQF/uKoPuJm60H8Y3eKhyJFUhgzX
GwZo9Pl2TH0bOh0SwqdcL8qKjmURLY+RK8+BxU7saCJ6O4tO2YJJcQ/wh+IuNW6DinZ1md0to1sf
DNPrDrmq6UM2bfnpNl6ZyKB+qbYB8VD170aSGkLEjmFhiQIzsvOiQxF60N0wWujgZ/QJ7o6ESOy1
/EZo+KgHd9xv7SkOEXXtIHDm9vxowYBVOrvCrRgXg9v+GQiylN2+qqdPzJ9ir5Yqi6MQZDA75D70
lE5ITBqMT5sMdyNYe+Yn2K/oXrub00idwqq86h0KonEmUycnWdbuwIAVHsZpUPmCVueW/sBRg+Qj
ED7Evvyult1l5TbCBETMuzBUF2eYtg+ZDpnX6tvas/44y/gRFdzUutr1E8NcTrTeXwsWz62tijdZ
+58cEP4ujdSdcDgqVM8r5gMWg8NP/LbnjgmSKDpffYRQEV973hkW2ij/tainG8aOuG0nkoxVd1OA
2E7xi1htxV7g0zgZjfuuyV7q4Cd1zTjCI0ZYLxqNQLhISz1uEJga6BcTX9Sl0bU534XEtLOZNsax
LM2Tm2GFbbDMxCowHuTUt8nU8xPCJf9pF3U7OZ1xDE0GGE2PEJNxPkGQTsMsbBR/DQd3vmmUX5lJ
h7uBGMFrcF/7jUCt6BJ6PJtvlQv11hfhd4/JnbsMlf5a8FM0wIyEC9afuV6ffduwr5jecjJV/b4n
XxU3y0e3EFO1VpyyHef4FFUdQAMienpCueI2oF9bX6UqevKG6XoIL9KduALzs21DaC7yLVdCopkb
S0DARQg/Bi9rlrEm3HHXVS+dPzy11TbyTD2sTBYQnXkuQnZOBCBM8KZTEbmfGeP2fTsHB97Ti/JG
4xVxHBZbrBuwClS35StbTAaQY8fZAJF9QddmjmN39iRGKfLxan5NpMNeU+CL4MoZty4Y0BRJdO/a
zS53jHonbeNl4dKeRY0HbaCt93NjYWGXnGvVKveupl3C7g0LbAKStQhSqhGPEqvlg9pO16PFJoP5
mkkolPoQ37g2s53lMwvzNseVM5SXRfkZUg0IDZpI0whsVtqD5B3naUBGVCQqn9MzffE7N7duTMd+
L5pRXuVGpmPpBY+G6u7r3p2gMQQ1U5nSPJQzMHEZiMNsSmPPHnyerJsyY1e2sgV7Micmir4bI1rf
hIIgy33GM6Lymsiao7lE2YFg8yguZ/Nb0RY8WTosaU5iwBzz8cIW95WRg4FJwoP9Pe/0NqtI201/
qvVn6E73Y7d8pU3RwcMAvoMqIPaFm5JQxFXO72PVghiexuhNmxwAjvM59oYRM2g1r6xqPfki804t
VqqgW0/wnKILwTc/Q1E/2+EN8VEnn3K1IHGNRi+VlC3PxQQnsg3OCOe6PbPzq4GYKqryo8XMCfcw
PWa6RlA6Vb4HyfdIjx0mboT1E+Q/N89Gh1e+D1vemNfnaO6uBxEYx9kpPE7phg5y8ccbLDJdhP/d
lX7AlXW9rdLsQysFKNaCNBTwyuJsIBDZCf92uWAQ7PLbMbyjb2ZznJAYSeumbs2jyv2H1M8PtTaI
ZFDkrKygtfZjU1KAL3eUB3i8aV3v+sWoDv08c1DDECa7VuKOIBcglSWSbG98jfB+PsLGvI7IG+uV
6d3SFj2NFj0az1vf7BB8a2b48eBwPvcLt2fUBRe4isg5ZP0i2yo4VrX1MqydBWMe0X/bU3ev7a9b
EWDUSnzjmzC+0p+r6XxHYuTaiHsZ+MNHDlP85NJ2ihtsXv5Yesy85Fe1YLDiogX63z0LPO6M0E62
pJp0M585RjM/V6FxbZRqH+nwuYkYGoeDQWuL3gNUHtZ0xDUI6ScK5y6/5v1iyykZ4uvQrg46cl6Q
m+NnJWJ0qmlCTNWTzilVahYLHwyWTi5NVvsntMUrgIOBQ6t1zsQe33N4MlQm5vDUpeEtYi+8VOAs
DO5QBvlE4+ixLYTjuRUEpBC6MSR2xfjUz8Fma3DZ7d+wdkieVl5GGTv++GXVXactZC7YTDgIy22k
Q825vuhqcE9ltocnCFC1xtngOAbqbDjWLh0GXACPYxAwyhqcu1EOn8jr70vCFGJtrvTcFs0ojDJZ
5eGvCdINXikx3PjlmuEAqv2X8RjTXAxtlnLeI1OCOA+yv5jwriMExSfuQHQegXsm5BT1uGXPgXa8
vdzwJJrBsA/AJplc0mKbhV4A41YO4u4AxOsF93Z04AC5yTMikKFocO5V/j0XrisN2CQeQhsDBBsI
EwrmgMMCzqfZ+raBRfWCSZbLZrhKRvNEfDYr7I3cLZ+xUGJmGe6Q09AF+oeQ5j80zTaSZlK5z8RK
Dn03v5RcGAoXAMZaNO/SRYRotaNOpE3nS0Unk0t0vE4Yrl1NMwoXwL62pHuuQRQEjP3hyJI3DwY7
JM6mKA2b1WYnK1zFgpkfvoouWdvtqMs1RokCfKpe0Lk6xmPRRycrvBQc/ThYq7jKmTlS+Z1C4X3g
Jf0LbyFnPt7Ddde/yBRXj1mQE35ip8MuDF2UNM8b2lkf/NvAn5Txt1/bMi7y5hTpNWl52xc46MGU
jczPCzoZpNqbLnVol4q9o7lWLwopyFjzjxv/hbfuOJpaJgzA7OOkq4PjvPd5/2yONKJLhIyEvDE2
EnXwkXZ9iTv1b9N2+kMt7hlj2vPQLe4lzeyvoc8uQ8WQpm71V+cA4Qqqs+5uVto1aWDuSwAgNIWY
VJVZ81mXGgCG1ZL027tnZ3kURv9mSPO35X8ntTj2TKcIRcGg6zoEfno4qdnZ6Agu/kJ3JJtOWsqP
GiHA2SlkGxPSF2/fwy2iCkC6cfTt6TqwDJzK7rflzpDvs7hX3oCEBBh1OvD1eVn9di5u9DHNOVv7
JxVdWfy3QWETa9Eim/NAmthVb5nHci3uPU3Cu2HSKc+DpSDd1qmR0zvEdFv1g4KQO9LlTKD6NGQf
UbXkoYOkaOp/OcS+jchzkYJtPTymDd4nMqBYlAamIan2nm2QwqWGwzy/QWcF6mJRmY1rfVTDtzPz
Xluyvypg7KJAcrM9PfsnRviIJMMdgX79NZCStoBfrE03TxiJn4tofV6E+ZM2m3bYCpMC+OpjJIwr
tirue0X5ih30vQz7HwzzsOPbG5Agb1MYPVQj7SICp/y4sp1k7ZcgyR0+CXd74YSSDq2Jigk7rS4G
EYq8grzfmc4P8yeLrku6TUUok7sSho9fC7orzDkxppY75gNnqlhKHrXZclI/SgjePVd53uzzVfEe
ze7GED9XZk0vnMmm35v70Ub35E/w3E0n6Ww6IW6UMbtfnfcyh0FbMxRsjYoBph8+BDP3aLSt9Cxn
poeRIyiaaDaPXb7n+zDjdnjE0tUj2tPu5IqcuFdj+UHuMXgVCIa0grKN5a0Mx5PbC/SuC8q0KqQh
lWlgAeNCrcv+EtUYrAkBZ7um9UguqNoz475g3QA67wF1D9XSkfdSPdfW5DGSaJjLpf5Dpq2dN440
0EKn50rjHNfQvwankWAYlYkzax5gvv74oiXmrKIlgAJo51iDt+uila9yZqZEdDlnF0dVQbgsD8KE
kh+hBhvqDwhJIesL+tkA8NFp4MCBHWI023OcmkOeDH2NUzrECB+gc6OE5hZta1ZO9TIzCqePZX1S
HxlDwXnl8wLOY32JkBbttWJuVDTmqyjSjtCOKl40e3WnGMVAZRFxKqo7M3Ve2X+PgwU0pmqWT+lE
FXqsNdhVu1yyPNnPZ8+FkGDS7K2b8HFy2uWYohihMu0Xmr4+woKxLRkk0qRDIOk9jgRxRfbK0gKt
y9VsYF5QR4c+0jfa78ASKW5sc/SCAQGPbEF+64AVzYFfP6F8Klp+1ZqaaGMxkA4Knbyb3wW69oR1
xZtMdySWJlT1dDX3WWDme21Y2w+jOd5/OISv7yU5R23tSTQNYgfrp0GShKBwsgq2g5Dw1Hmle98z
ufYVXyzfGK5mBFUw2ViYjtfdK8Db9sBFDqvG2tA3VMiplF+dpApY9LaLr9fnLBkMGlAuSjjVLc2x
a6fbSEMOpMiydhqnv5Ssx4k82yTTDp3inMM+xX8l6BOmPpIf36NKSoeQt4lnm43NH8fI3mYn/CNS
SiJr2PDwZfvcI5Yhz0x++MwXtElDpQiNg186727dkuiwqP2M85EJvJkmbYh+TGDJ3xfMwTmznAx2
CqmS2GCJluPzy1wymUVub2q8YTp4zYQq0W8ok/Wcbiw+lC9+GBtdcSps3sE0ZJuZlopbTXtXY3ZM
mId59BLkY2239Ht4a3O8tOgzGKuqKb0dmu49yFBsZJXN0ECiYKMMLBF8sDTPTN6WuKvoTthMJWPL
6dw9GCd+ay8o9nJ2Tmqmk2gz900ZCJN5zloMi5n3PirJEIL2mufen5mkZsIQmayDviZm+o1Wi5WM
zVdQ01Cbp2Y7ZQuesqzkXlQBQR3WvmHWCfCMpCfN9kgqFT2LsYcSUDjeDm8s46L5zqb8is3Aod1A
xc/Wzc3fC7qzgz6DIm1MinSkcbmBQXJO3i3AlosezfnYR2iV1Cmxdd7Q3ouCuLTcW66UMWF5y9A4
OGiymtYgOZFjlRCAYtO7GKdhy2lLvRY1ir0eabghPStIP2osUkum6stZhmNn8iwihTaOyuPA8L+8
rodbEVVXiBnSExSYJ3+MbCyzCGRA2MfNlNMt6Qt1xylvxaUAQItABdsyAdJ41hrm2tBKGmdMD3ZG
C8rfUuZDm2Lc6d4MtKt8/nQvWrv/zS37E4LNBF5zMXcZ2jpP+edmZBPQsV8wHIaSWCR+1t7kurRi
0SFUIGgUhQligr012ndLejOngLGKHAQ0+GwDRYPCAY6mA6VCf4Im0e8anX3ViLAE4Zb8W9SwtKve
bWchZ6ThllZvjZSQmVRJwHtsdWqXBQZx3C6N1sGymXogVduDY+HgbIF+RfDawl6ri2eYD6qv1I0b
wXfLM4pAm5m/Heh3G4xXG9Zqb4V9f8aqx7vsfa7BTNvWpDPtS/3cFRQdgc1fVgb63p30uNNInSC9
DZQhDglx1qNtI2coOEiPfl9NnAlcw8EVYCvXY7VtPW8ipDBcrOEpmrPdoKLvjbMyVnsTvDwvtjMf
ULDiTlvlbkrrg1nQqcgbRT+onS6GEU3ckccBImnE7cqiy6onvh8sI2oKbgvPsyaHgv3fHo3nldmj
N85MJAAxVRjPw3Y6mRFOAojDNeUHNQk6XJ8pdkzQ+gYo9V+qvnobQO6QWGCbO3KfkQSFza0BcCXz
IiYa9KG56OZHI0hrhvBnKxt/vUUis9oavl69SY+s9tcXK7B4DUyh6vZzi41tdf+PsjNbjhw5l/Sr
yPoeGiCwHxudi9z3TO7LDaxYxQIC+w4Enn4+UDqSqntMPWNtRiuSVexkYovw3/3zyV+OFquneXkT
+CSWgb21yzivHjkdJ4LYSDkFSFceVw6mivrDbdSbF1xbh31XnRGryWmorGk0nyRz3SKFv1eGy1ZG
j1VtGdu0YgyQsrMA8o+gIrUW1gJvK8xlNpZ8lhbRfapa+mSok6S2RkfplmO0SdyONUzAIDoLKg2b
W3bUtPItpGQmdNi2IpazAuRBymgq5XdArsmHJ62RO4sV6HoasTsEqdUeSicKFjVjbI3GgoX0zXwl
9/gpraUywwfVoARp05PrpPGqwVZbkaLgiS42dlvasPcgEheG2a7TkeeKA9wIx4R317jYOTLNJlid
SVa62Tbtq2xVEY7amXXBtWNmnxitYWkl8js63KMX5hhguvLsauW1Gt1Xtnk/QRri5GHwtxTdRPBk
LPW1pEkWAXRYFVr1lEXGYxth/OwsQHxpZoP8jxmzxs0Zt5hcGqFTsdlB8hUj4pONWCvMZutjE5+B
hd2SN5DaKqe7l4yFdgBQv6W+/cN1BEVg9rFKho88jZuVYETNBqFNtgY6NObob7z4+jDiQye9ze0E
aB0gCONnXXbRKZXZuxMgP7o42/CNjdNN92khOqJ9eNcylbeoRznzJFQ73UteA4WTuM+oX9O1b2YA
TrP1eZbF6TyuTfJbFNv2oxPll1BlP6VAnbGJCX3rPR6BNrSXHPPzetCGw6SV/ja0cSLRZHGpZEa5
p17tOxa3g6P9iBojW5LsbNeA1FAEZPk+VKZ5RI1GftW9Kwgo+5jDV9Pi0dlZ1h5wXY/nkVFlL/r+
GDb5Vp8iqDLIvUVsAiWDC0Gg7V7aCS6mggYj3DHcQWBeUbrlXAnGEsOd03s9/L6r2bXXAQMSHV6M
eQg1MPHHYaXPHEu8EmvuWrR21Q5VffwAYXcXtHl/BTCNNr6al8FwcOMG5rAnXlaupxYAaWTBvdRY
3E5e4FzmuGqRNnMjrCdXwmY6m0kNe1OLypt3/TJs+MlFxdO2Ga1LkjTizg/Evs/oARMMITejUMlm
cl4S1wIxZGgScCC9IiM/deGhsgW4tBxAfbQPsI+dNSC32Sq7cNe4NVZ9k6OmlGDaQ/ZIuac3+8zk
TprVuQNQFZnINV8oirHXjlR46NizMUWs13j96aOKpmlVSjoZbcBDpUbRrMuPYhnNs30EObAM9MRa
1ZJ1szBktENvRhFLHuxMt9YpyIyl6k3sDG1xgs5+as1ReyzmyvRyjQsoOHwRd5LqkkR0fapoeIhQ
UbZict2NU5MJl1IXe1yi51gPdJZhE2nZqo0JVWKkAabkMt3lKeRXNSv5ZsTImI+svOAchzoQicSl
AzrGI1ZKfS9mivMkTZxXLTe5II/w/o++D3G9WsmUmR/5hcVsHVvYXiH3gTHqa7dreSZqLOInZNN1
KVj8R1Mst0GQopVY9MZVRQ3xLqZwXqcAqxGIeWXjMEmg8sQeHO4QxTCtLRHnj5GvLWGJ1O3Atd34
7zIxQE3G4bOf1yYpMeOtV72+8aryuQNefCG5hvrjubcEeR674nmQanwgAIh4CsAjZInxbLnewxf7
uLK9nwSP86VgyhuiyJ86IYgUkmfvR497QshhNUICNW2NoBSHPxL2v5epYFkgOk6XFgzxOhiw5isj
4GnOcvYV5uw+NeqLGqFDYjBlCT2x50jmpg9MOvE7tdznXJtX5FPlHb0Qu4hvlrvUNJyXoYmWSHbB
p5WMr1rMTtIx7ywTW4lOtI4abENcfZF/ZjMMFNUU+/+YdZeaeIKco3ko/vRMZfZ9K0G6Vyj4BiuD
gztbH3mGGVf8TDaujchfl+10AuuaPfPK9Ata31YIMDiT573WjGhZqS+Y9zHXwoZzLAoWgX1iPued
ay3HhBrSUXAQWey0F7chuyBuENKbW5YUcNK7oKHDzmvXTtYGCxTD4piH4QaTaokyOAjm+dajM1j9
Evhag02sO2nmQEhi0Da5F6H6dV68Not7Egr9MytIwM8uNXe8v6dBMJiuMIRbJaJQ90QU3rrqfQa7
nd1iOFqvVcfktATDtCgz11+x/c6ep8ZeunZQ3EsscE1U6ttKyHRbxb32HGVi5cPNnmI8BIHOzJE8
DFM+BBxtR87Se6CoWl26dl4DuX67xh1jHQ1MCoqd4Hdtjg64VPb5VqNfWj+T16jAb9IXPByGoQh3
GRyRW9pZFP4xllmHk3ZvhFp/1iZRbsNRpis/p2gME3jAM/aUwELEMMruYwjsfk33PA53TWQrYVb3
7iRepia5GDmNR/1YAZicr1Kf4B5FKfjghp8pInbod8YxND49MEzHBjff1OF7dAfTWKX2CL5Mqnov
yagiTb5RhWQeQKav0771XjNc2aXBRFPPs4rWSeuzzMfq5rZ9uhxcS1uPQ94iW9njfRezku6Pg49u
WqZ6fEOEIcJMHXsdxAfUqHFnA5UPdCe+xwhyMugbWrAh0QE69o/KtI4JO5ntWDMxhRe6FKFmPJP0
6nYpoVfLGfQtJumd/kUAoDDBYqyCpyOb1oFS3yoM7GcykwXVntJeRzGD/L7W36RFDHRWE227T+6S
whULEenZyW2nlK0F9ZVeEiZ7ARORdVCQb9mA9RTvyf7ssxUrNV/bMgJic2oxuGr0/th7OEtbdj6G
0HYD18JOYJKvG2fllTZ9f7Um1ubsZOfS2xBuwEgXeuXpC+lU23G38ZyRAo4wxZBuBCZrqjI6AS/Z
l1P5lvfPQ6/kLcz6S2fA4sALg0+V5TNx2v6FiyGpyVJnTGYGObNt5pMrlg3GqyIwHhIt2gDEOMRt
VR65+nZO3cGSs5gN2IGv3UYmgHDIVUgDD3eQ3BrfzKS/Qgc8sC+CqtyCq9Va2+MiooGX4F+BJHlE
gH+Pk5izQGYW1oQ5epa814FmMu7mfCK3gv7rFx+ubjzJoeZyzdJXWgXtAzRgJDjn7BjVcMY1Mq4D
d1bfWhzh3FrMm5bkb7rgSa7oFDlNPLN3tprrKtv+gvqXnHJPFRvafw/KqtwTjd4lFIJy0UWyPmoD
pCvsm8WSfDgtEI58SOJU7avBwG065vlV/3Am+gTQ8NQpHJkQIUkxZtNIcJSijx7qmgmzKYc7y9IS
qo+J/mc2Uy6zQW+08lTDGEBwKg4qhMS+Z4XRnfoJG0M0DuG5I+m79buSlScaJAiGDlpyHg/+JgqQ
7X39vUoyJhpVMt7iwNvnfl895wkxShIA82OPVE1fxk+Z2aq12YGiod2Ye62Y6Z4Og75Q9e0ZySFa
ZlF5ipgFLBwEj0VOlDNpBhYIhZPvJnMqj3HmfR9ZNK3CknDI5Mf+avDh+cN/K1dY7eEuO2zjQN19
b3tSjTAM1o3eJd+G+DlmiUXsShpL+HYfjQl0rIsCa60QYfGdRKzOzfiOfgxiiuztuJQIpYdN+2yR
TO5GF90utm6234yXbgYUlVGBE4/Fusu+tptUzPDXG3GgoL56ComezpH+kD11aaF9FpqkVz7+6fui
Y0GiYTLN2uFNU5xmQXpIPPLzXfPS0BdMoQQjD3gCnzqxCqYkLssOlYUrjdweVwVLYaWwphcPrqbZ
d9IZ0UgE7xAzUrJIPZe49y5aWIRGEk0by8MN7tcoczJ+tK2xv1r8Bk7VXzl6j2GNUGS0HbZHOukb
w77U3NUXgAU+cMKtFIHMd4sHdhM6H0y5jSdNNR8Rz1qyYS8R8YWXcUwe+6r0DzYGNNIFHXN013tl
WL9SGZ4iKmim12H+kyoNth5B0B3CNADS7EyUtFP8sMbSyu1UY9GmE+T4obG/6SfSu/ngJZew6T9k
OrEwVnMdHnLn0SpAe5JzX2muFO+YcPapVhzGdFCv4IrWCLgTUlCcbNrwIRI+znw7afaFz/iWWuQw
KLOTLlDlDReAjQxhspW9Te+5NO8mxm8nHdyAg1BDp2kb5kwMZ6HR4YnbAWyprdltbrMOnMbvqZbY
mDaZnWrlLBfa/qHUZLSneS9byANdDjwlG4BQE4u7RWTQ2yPa7pXNeIQr1gRPpKpyD3D4NcjThHZN
KGNV0xQbHG8ndvn81llmbAQY2YXrlujvDGm0/FnaZUgzCjcZ5gMkwaL2JQ4n42QAP5WsbIq0yNhJ
Wmz3yypZT9R+6EgTnebt42rwjyZ0VUIlkPuj8L5obOexw9aEWWvuGczVeir8ic4x81umOe4hxjKd
OVLjLSzOWdA/tEEA9izgim27AfK5lb9PRu5ReX1XBwq2I4ZbVWfaQaNwBLep6/IuNOWFalmLBctd
ZnA4XAu2cQxTM0eW2ckcgTWM9fM4MXTgULorM6nxthn2Ry46LCoKNQ6q+kI3CuLk0iO06yaPWoVm
zt4Tf2D56lP8QBNwS8YMJJsGlHuTcbupSejiF4wOeWJ+57xgnovsHwtLrdomX9tJ5C6b7sWzSJcC
80Bl4JUsQBMCm++inx4LCb0O7IvT/xCyCZexkWQ7wKcgIyTtNn6DBdn0sL2MxWMHR2ubOeqJ7Zq2
sQltrQYmKFT4FeR8YYBu1DAbXppqXkwZpy6kNnnA7w6JAHe4dTFVo3ZTId6pBiH+IvwbjxdkGI/O
67DldBuN0cUen1RHt3lzSdxdPKEQZjN1kNgR51VwvKxsDUsD6yQ4Vhtd1yXuEmhfbqTetEE+eGp2
W7QjMzKE1MzC1pFRW2w6WXpoedjp9QSWZgDK+fVIT10Gop1u4ykKdpP+tWViWYhT4Nn7Kkd085iT
jIGL7qCURQan64A8slVZ8zF4tbtF3zx4RvFoBpTi6D2MQfR4lHQ9fHE8tlOQiLJHjxUKSp7OZLNR
ItjJzGyOXdmIe73AvdG1JJwj/A5sqblHFUxRpGqsk7JjpFICAiO7hdUYQ3AADvB12OpOZ3KiFQ9V
wWXCpZuwM4Zb6sQalzT2qWMRDxsT7u+90nnv9BGuocQYRfZtacZdvqw58EsqxqYHTSryhNEGGarH
NHgZdWWd4hJ/BNbU6ILvjlGFDg56mCKNPmzvSsnEbKNz66fKpi4zCZ6iur5wH/ItzNuNZJMfsYtZ
lo6GodUOHMRi+oXIeGC7JvLus23yKYpN4fRiX41H3FNmTAtrS5l4gJFra0+Nc2rSZN9TBKBVvXlX
UxuyLNVBObH7vccNZtfvTAfVj4x0NQskF0QHS13WTi0Q4iA4pFGUnYxE6zdV/SKrrD0HMKwp0aBF
lIcpcp6JC6tIaue+mHmCSrSgRgiSKUKM925CIFRw/py6Y+Ybr33b5je9jJJdOhr1bMe80WJcPAwu
rLKJ1oVVhUp5ruXRM6d1BXP3I5vXMcI5AKc2PryB4ZPG/xCvn3bXzrePWDeqSxUPzYuLOQrYnLJv
fcSJorUg1UVzn8iQ0TKQmmUQZeFNC7ODFqev+ZDmHzIQhzoNu70+hndGjmhS2j4Eeppi5o3Kf0Z4
/LGJDju74eq0tdGv7BlfBUj/BoHFWypdlwDnkkke4g/z/jD3WSxFa6A2xYGtaLIFNc2NAINDSXwj
KAgl1GrYtYazi2iWWff+i5p0VpH4LkvhbesOIlkolcHszbq41AUshhl+zfNr1bLyPpWYMNZt0/Ck
rbLhT34j44+cZNcU+gzh4mY0d3/+jvNC1p4ldofX/+/XJQmxdgebbDxVsmCmVGGM73JpHc3CDley
c4DkUFig40uoGH90mIzTnywIg1NihsGpTqDxkaI6WChgJZp7KXbE9rY+mLV2YUZtewq3/XyjcdT4
o5TgkVsSK0gUDPlAbAiQpIP6DitGUupa8qQZqmrRlNVAKIXnmh52qMJO2W8pYoUPSbCN+9bUPSvV
rACxmQfRk55hfavGluho3hCXG8z3gbjgxmgJH+RyWsZ++s0xSfL7NS9AWjwsgmSDKROkRdoYe0fF
85X+PFJ5y5a7PIiJh0tVBfhMOdVUNXyYTJF2eXozaRpcWXZsnce0XZPmlxtZZwExeu4vY0ZAA1D+
0Yweo6mhH4bB9IqRwHPjwqOJgsxdSbsV+07T7+0UtSqrw3ObQ3nkiU/1sBLZLfWnO3R54npxeMpr
dVY5JRxdi/W5qHjhqR1Q5UOos0+8c5/TU+wpZs11grW/6BNYSpLrOHQO4LDLfS+PfenLS4/aibwe
PGijni1ZAV976mz2RdBoZzfxjUWlB/XaSizjKHkkkkjj/USoDNyNnbb+CSugs9Om/EzMyTi6w2Qc
hxwzIo6DA9IeqcsK05VlhsOKcgv7YIJZO9TAkEKP2QWJ7pDjOGR/wvNi0/57yg6ns2kyhuNY6zZm
6F8pO2M/5kPnhgRIHItpXyiv1tS/Mm8290AQy4XxnTJ3oo5xYm4DQPWM23LtlKqmwB87cbjiDg+q
DuKaFnW1ZpkCRZLhFoiQJGXZ1JxE6cW7Qdj0fadTsxxaz8Eokn9vSvqeQAp4ba8B7kIsH5hzb6l0
ubDIbigsj4/O9OozhsR2vaTp6x1nCPXpqZvtrFZcpCv1nRjry4Bt+g73zMRT9ZAL2zgJsz3natnF
VnDQ7SI8RNkn3OEEaXNkpjzoMSCS0jauQbV3vQj4wZB0R1KG+YZpFJa1XBPXOK7M6+jHFrT2S1zr
aiFVVFzQoYoLus1HmNuXcQLUkmhjtWesfIcn75vejIxvrHgRxymXto3SD+Gm2ULIWlQEmDZk/pjU
soNown1sV9ymRpviKbpt2sRbNfyGQU9KVuApXFlVAu+GYfUqYaC4I9GKAlOck1jgQ6mhr9nsQnmY
ZTRKwNLlaaavpxqfQFGWpFIcu78g+N4baLPHwET1yXSblFM5rOzSB7BWO8F+oFEgqgz7WIJ3PGas
BYcsPaaDk9GKGZIrhDHyJ3RP7w8dAC52TMf0BGeV7+vu72mPSecbccFwR+n1wyjcq+aTx8MuYoFN
Wiajy8nAJmivUfaVavmGBa/c8oCofDu+75ReXXzw8kG+FiN3EiPGWR9IpFrZMQltGlC8+WQ+4QQ0
D1iWYTVpo7YNM2Ffw76f6w2LF3DADVE0PmgWJiYzYy2lYis/UU548PatbRZ3TRaWh8zkaUozQXbE
zfDuYVE/oO8wx654c/rWZ/xF7VyonGudQWEwMe6uMtcKz5E2goPVObhVpn/0Vjri+udcTkE47iSv
8iCUOH79Vcd8b1Kv2TcV5AMsJnd1osYLgRG8P4Xv3CZSezZRqFMW4mE1KHMBsL9u0XSOmV0YZ7eZ
vDUkMbmk0UG/2kz5N56VUx7miX2l4PWpjjzGf366m3/oweUoQrmzBCxAc67E/fXeUaKcxwx65BKm
4a01a28Xzn2EBPFOWki2LKAQ5CS8fMsDsd20EQuo3DBnqiIUDkvnmmXlXfQkmFLqAWFDeiOr0WTX
QU+5BJD2Q0l5HuMHasOmCObf8Dbk1iNJ2H4juzpajVb3ULHyqk14sI7Zkp9qIOg1eJytKWuvuhi2
EP68P6mwMP5vp6/nUh6i2zrQRvt3p6/TKCuGYzofbEgjbBCL7VRyJYexMtkHsVidIiZUbmqxjR98
5oc2IuOfvPv+H5C0rs1ShI5ky3AEZRq/K+AhfK4PTjjgG64TlnChBuQVDycQX/1pdoWSHzjVaXdy
x1p/afvpmdwaPt9x/IS98Qxfw3/L3Oj7KEpnO2eV6ZWpwFQMIPb2eLarRTsJQr7MCInXZEtu/tzz
NWSMSeuepSi+OdzOmbDRAjzQ1WNRtEtCnhB/iXMYMAfTxXn73PhHdg9YzwIK+eIBaEve/xxQQtcI
B7B8UcBziycNfmq2sV1zwWe5aJyYjN0gWYSM60qpYW8GxP46HkATofaVXVH4YfsEqo0K5VYw50DO
cpYwPZ5S+aZCEgkWwfllEpNvbH3rxYvo30j4cqDPJBLsCO2EnG8X2rf5IBaUfCw6VI4FLt2SQQ5A
EQWYYyJsnXAXoE/lPuTptnBY0AyTfmUMgu0mwtUDSgNigL2rGwiUHWXvHqaboNDRUzzLZP71pONI
VfwC60zSANtlEfbKgOVP7vjrvteaFVCtuTH2GwGSeN3UaNyRP7x2Nu0hdFsx9Sz9tS6dR5gZGC/h
Zcm5UbJpsmXSqHDTzppIGJYn4gEnorX3mUGBUBPSvspi79X2yFHOdxY0i5bnDt7rlj21x6q587DD
Y6ysWc4e3ARqiTMyzYw9gD8i+yiFfptlyUR0HhA0XJqB5Y6cCj1oEM05TCK/xbWnGJ4PO3tyvuk1
XLSwL6+DS3tunT9bevUmNXLL4wCl2SQrFXaDXAqb/68gC0n4obwKGEcTemJDFgwGWL6EM/vQjHTK
c6A+qtG4VFk24o+Psg163ti5vLWO2lL/WW5IeGIGh+Q6WnBVervChtMx7RoomiD1Bu+syKJ6i02F
TArwd54xrXct4ie7LrNt1tE9wgBnnbXkPbqK1+b5xXSPoDXdexZUA5XG8QEUMg7z6DGHi74rS7yu
paYHx0pwPEc0/A3utYKO72AE0ypgs8lkO4W9f2QtpF2EgG9hDcW+dPzsHAZTdu7ju7gU7oGTXj+2
hQlGxzDZ7TsJp2c7ogznEgk7jRJm17YQe9sQ4cWPOO0Tq3yNDWA5Q8FAqbOX823U5yEFbtPhqCJi
pgXG1dKaHbQgUOfAMpvlgahx7F9LRLlr1LsPRYOTKlAO4ZXZk6YnDsaFtLn6FnYribVwnZtWfpSh
9WgaQ3QVUfazV5m391K2t2GbX1tq8JjjREtbiUvSReU21hwQV3aUbw0Da5kELbMHRjAzLgjK+GBX
nYC2txzfGq6Fs0p1OM8YPDYYPJy1Z/Y/gKFgXsyR5GkIEDQcfvZZj2WwsyiyshrH23hYtYycCgSa
451+IUbVH3MwMEblEdrq0GEMiTBNm9d94yH4jpFzEmKOrOJnXTqZeB862zyDbnrShtQ75DLFMBsC
KMwiq97jYG/LcS9wiXAqsKhoe9XuPI8NJfbDkEbe/H10ano28D2zgEc2z6ZA3vIaD0MgTeME08Oz
OwcHhwVUPst+Np0p9zLVyqUXtLfYRNXC14bM5UyPAEXqY06Wgoj62L/FxcbFvZkGvbqVgUMoJraJ
W6dtfJRDqxZJV413uheuW+xnD6CGujpOzzwdntgvNbemmu4nyG7cEdu9VkwoikT1ZnYH76AXZGfZ
l2+sK6AESztduXr4ULfx+1QU7MrMd3M2GTD1IhsWlas8djhgQwxqRtaUe/RGitTOMO1ri1cm47ks
WbMkVPiM+EbWbuOxpK+Kl7YymjtIl0dVc/rmThSv4pH5F8UZ+bIb82QvC9bF+L8BaWs2mn7BY0WH
67SdFAXtvUOulxxT9AK2Yu3aIN/10fR3TckEsi/B5uVO/JI7mbnWKpczGiKPjHG9sW2P1rlgaqgN
eMvzysseq7mLbB5Y/efn7/yM/wXzOz99TQtRyccyTM37r4sftjGKCuY+JgoDDKqhqhGAdTqQrKuN
HeHPO0eyBPr6f/6v7+N/hZ/F7e8/vvnqpfxelAq3RtT+7tP/vnzr28/qf8//5p9/59d/8d/bz+Ly
Lfts/uNfOj9sHn//F375ofyP//HCVt/ab798ss5b2aq77rNW9/Dx0vZ/qjTnv/n/+s2/fH79lEdV
fv7tt+9Fl7fzTwtlkf/2j2/tf/ztN2NefP2zqnP++f/45vwb/u23/ffP9Fv+4w//4vNb0/7tN26Z
f7V8in+o2YHt6PLfb38ZPr++Jay/2sKEAsKmlzWULjiAeVG30d9+c5y/2hbyGAeWaigT4eq3vzRF
9/UtfqDOThnQr6uzhzGc3/7nd//l8P3rcP57raj4dSFpW+AodEc3WJHZtm85X2LTv+ljsZVGPuni
eh2VpXcXWd7ZR4s40fx+AN+er0nW3Zdl8iN1EvcYqDa/1JPQNy1VcQNzwdPARGjRAlU+2TqZzzGp
HiqvJuuflURoKXr6/8Om84JREBzeAZZWNv0fv1/yQ152HPpxknXSmsOB+KqPKR/pyaIAHuYLYOIl
EZxw5cKQXA3SdmAEOpckRGoPYtvakbdZ/9vx/sd7+st7OF9o/7oQ55ckLH2u8vNBZvxxLzlO0CYG
/Brc6Zgx0qQOH8/bV55xtaf8iuzbv2m9uzcjIDhZ2D9pTm1cYJM8g3DcjrF3mxjCmIKAttMdS61W
634ooWZG6bHJHEw0CnRjX5vf/uR1z0Lhr6/b5QW7Fntgh/X7lzLzb8eeoE0CeL/RVu4otpNT59cO
bvjso6veqBvg4ZA+wonCQuMSdAitIb0zLLRTo8CvgAFvgS0aV3raPc5488dO/Owd/+SMDhNGbToO
dfOq5KD+pNfL8uYL49cXLgwH35zL1eHRP6v/rpYm7iqwzClDg5bTd1GnNvn6f34Ic6vdK9hO//qS
cqV10ucPjmDYiZDPHytzQh10UjLF//y32sjwYqZBL4RZmeh+7XjMYnM8ljM25utPX1/7+rQtY0AM
UQFIeP4rX9+g13yw5HSFIixvZVHXV6M50Hge3/z5w9eXTTJbIF2Kj7HX39pAn+4YR+p3zMrztWtl
d41WA8eh48be+RhwiC81RwbJ/ibjZL/zkxnBPkFUzQ2MKB6AT7STVzWFoHAEC1WoOwy2x4B8nt+/
GnISp8RrxZbHEdWcec9iSf7zc92ImztrNH5WbWbsbFfrLo3ErpxPRPSbsMScM7Y+0M7EPUBvLk90
hdULq01mbmpRMd/ha6EfAj6tnIMyov4UOHp/+voTNzv8dWOQIfHy4tASCKR4ln8YW9Zonm+M9OUg
f4zUXrFkbwXbA/BqyfxBFGPlrrGrOIQj5i/0dc6WPfVeiMvkPP8ZuhgQjYoFES55/Ppga5q1xh7C
DqqJxPFLCv3Xh97GRBaqa1PVzTVpsQNrWvZiMl9Za1Av3nXxKCNDe8UNOuwAKBRgJPgyNN1V6/XV
i9JNfRebn+C19FWHafR5YvCwCdMeO5Lu5M9aFaA3Uh68neZPGfUFS6PpSX3YzFyC2jxhDQM6Kvxq
S1VR8xByfz+XTXzPhKl9+PpSlrn4v5KqO359amBq2Q8uImgDuzRW03gfiHy8H0h+0VBQMTv++lqW
oSsN1urrs2j+EmQyuJBToFZf/6BOpcNumCIbrNJPtcWmvNfT9n6sJuucjcPfP2sJ+h5MFbwwXYsY
hoQTeBgm9McyAu5Xz9SlkP/xHA270WNsnTUdQNJk2ZfAovw767po/fVpqLfcc+dvaBo/PKphrvrV
3ALHftsFhHVMw6kEWDb/MRy0LeP0cAcMCkeRAcj4kIihxcw4yp6ZOVARNy77oz9/+KLsk95pVgCC
ufSiiHqOWWWt7So6pPKd2i3niBsLbZvQ15VBdbO1FLLBIkztcK7PxfxUwAn0pXFq2oQYbdkmx4n+
MHDa1kqGnX2f2T4tcmFzZxB1oPocb5OPa5eDEq4UFSxgHODBlXFun0fjeTCkezETy7mEda8DlSu+
t9Cjt32ch+shjMMnuk31pR3hFEmd1jtquzwOSM/YZOCko9lLx+ryo4rFnD+d/2goIjiUhGab0GvE
OevTe5xm+PHL4gL9tkKlTZJtZUTBJneJj6mOMbw1uArXKC5uG1eI3ZBZJkcwJ7t6h4KqlAjDKbAr
+1TPdmBdcAmAK4svyAwJ230TMBKiDXxgzz1SHn3NcouyPOBLsWE1N1xR2k43Z+QstN8Hv3TEtcrd
dZpY+cWbgMLrrZQ487zhjIpPSCrAKhGa90TZjPtRRNui0aqVobMTIb/Xn6PSOiW2f4/lqnhOXIyk
SKOXkGHhjW31bPM9JNOtEXSiDFg/4yFJqMEjGTWBcwoiXyBrM9vFR7cSSAqLtmwx4IldJJm2jEXU
rxX5WurXypVEUF5OBti41Mi+m9L6LOKUjk1ZnkwNJP7sW62ZZa4zKq9xXRFkyJTobkUAarW1TATx
LFojpJaIIFDufYwmflYZt2oo33wwDjsBvpVhStvvo04OO6QQciU909Wjzcga3iyl9EoKvEUQ6jAN
9zS4ZtajPn/gIlhyqqagdbkRGn4XvAQ0X2Extx9r7khVSm0Hud7rkMfqWVfJS4XNZm0qSM0qmk+P
ZHIOSW9sxsZpzmWfNWcvYVeYk9ihVE58VHAsiPOTGw9Spp/Qgz4sbegujmPeuDTk49cHsPG7AJ3N
D9RJwyBfyrMoRXp2iWOeq2kwaZsW1kulxukx9pyDNzLtM5rhIR3HMxNdypZHZS9ZMoJ6n2gazaQU
O01p99pUb2lPVHfOsNXmNvBgLsKgPnIX8XwnjKK3HO+oD89Fl2Ln785+XBmXQMA8KejWO2exw84P
oxfadA8QYx56GYO+o2TlA5UDex+J0XMBW0zG9fA9qN1lberJyQBIXjumtfkaevVyS4RuuhWDqu96
rDZVC3Y6cnoXg/BU2MtJzYyvTqf6EAoXzVMQQJFSp8A+itBHJbMLBLZGjy7N/EExVV+aJahvzVJX
VbgOd8rxQn2rtq/cod/EptWsCh8uROKmahc4bOFTCxVHkZ0MSKBpKEl3vj9RAmPAdqdZB4cnefwF
tP2VNv9OvfKxp01FgG+oVqe0aL+jekOcAOSJckKWc65xCILeQm9xSpIpNzMlx1xapQ1Niwy9VjfR
PXLABzrrxErGVEeCQFUpT6xb62OBEx38D81+7rehkQXshspfFALz2dB2zS7LAWbqWQp/z+1uOIc0
9umwzDVYuvBKRm9ryA7s1vQcjF3Is710t7DWk/X/Ieq8duRGoiT6RQnQm9cyZHnTRj3SC6GRRklv
kp5fv4elxe7DFDSDgbq6ikxmxo04UQ6j/kZF1JbJ5+8s1pMrWZNdYqGlbjJ2zGdXhz+5Gi16vXva
ege2LIMqng6zRTWx9yepRPeIpgsDdtTG+Z/YhRs8eWiXOTO/QAZzztacEh6AV0KfZ/rZaZ9dprhi
yjThpmYJXpySypsmWfYzitOuoEBxqzXdLz+RBYioLyteVieDv9Ppugs4bl2c+pdmkCuOsUURC+nk
GYz8JeaMjdgAHdwn2E1kq2QIwspUmKOx7bzKunTcENhBVw9wEvpNVW/pCzMunWV/m71cnEVTfjZW
666kT6Le1M1L3J2lLpetIMiwjwiz4yxMnvlMk3ncslR4Nep01/oB6bz7SKcLA8xBBu6Uf2Tm7GGK
RJaaMZWRzzbbqz9Ff2QDX3Jq3f7cxzoCRcL0dyaYRB3Nprb0G4eT8kwumaZvwOFBbKM35y6RO/Tn
2tr1JUgyUdotfYUGJV/UKkHbatp91Pw7Es4RQ/1jlq19xvSy5sxhL8RFhexvrOyD1C0//AhETTwN
WI7oHTXc5Q828wzzH+1KAAsYYWYUM7PHBOjJBgk10znK2B1Dva3fSGtyz5IWJpjdH4mGatuu9sud
vt4EAzrHnsvb1uv6LKhWCtq5+eUoKg6kk0S7xdnlbBiYgwOzK9c9Y48sN7JzLVIUJEBH5/VYq7LC
X/Ujrr/q6uGOOS3jkG1pLxh2dCwwsRDuMZsIPb+2Fd26t0iswMtzGu2jpgffPkbJKTaSJ7tw7zZx
rAYrL7y7XPYuhP+fUxz/64UFo8J7PQKrcX0IGvWclqc67tu91Uhwz6ujYtDn9mAm/cdMjpoHbHTJ
/UEdqpaujNYxs20j6CV4rZW6k437pmKtBFDM+N4jPoy0rJNLhFDy/y8MNSfmuanYTjOQZITwQNOj
ZBt3jFyNSK8Du3NMUAXcQJlvLgeZgTmrVTyzHR5/MkBwLkSMPyjnSQ6m1tJG4M6PSZSCDOmeVq7x
DakQU4ZhOOFIw2aT4lmNyGxt6J754VUTvdnrfHoq4KVAWgDG55rmA9f+jyTyDo1be2G9rr9jT9uA
Gft5EvjFfMUZqS5JdrVrTnPk2bogydZgNRXpRW7eBRtFizEiaH0gA7olv1ki+dVWgERwtZU7VEGY
G1b7T+2LZk9SFyi+6DeaVfOrcDh1yJIQhoCSj9PxvZIRrjQ9flZWf/YMLvwEv07YC/W9Vl0Ssmbo
ea9u9KYUxzpNv16Po6IfzOvUwIbopsbEIGHfNVJU17EZBxgUqRMqwv6c8QluA77BCO5gtfpiuNuB
PnvdY1D/nhEjFtAszhI0FNbe8tYv9qAXrrOCB5eX5Wkt7DgVxXdjJJ1P4cVPAGZnP+m7k0wzHEe+
xNwPPXWbLbK9C1f+6OcCO+FqQIx5UvDVwxEf43Gt0pm4ZDoC2gcbwxgMc0sGGmPkt0av/5kN6Z21
6I3E5MTuk9HzkDVQv3KC3nE7Vnd7vrjjf47VLj/s1D+lhrwsva3Btqf/qmuz9tB0wro5JQZcdJL4
kRDS2i110X61TverEn71y/Wy6SxTq7+8XD6VjcfTmNi6+FnK4IRnBkF63CuNjYVyApA45MfXHsHt
iGIz86V6SnmXKIoBE9JxCizzvXGTOcw8Gy8a9LESCbfDWrQeBMXkxGekULyGbX2algjb4+K13DAM
FqVpNwd3aUGPGG5YRt7qtw8cClO/iaSnZ0Wy4DZ1dPH4QB72UHqbuBpEWMXkD715KPlKnLBzHe9o
Vd07Z94E/Sb/oBFr27iqYEHO6E7g7L43qiW/eFF+ZjOmtj1lzdeE+c+1XUZi3NoI/QmA3VY2LfgS
TMlnqWaUiDIGR6YQkGavt78J2yKQ6DoPuj+dq7Thnw1Rz5kTlhV56VKnAHVAGjKlcZ7j+qfM9PJD
2uomJxoxCH9Nl1bzpp2Vi3DJLBNnEncPlQb1OqsMhsFRx7KjCKg3Cn9bNeD7GBbI3eDa+SHpgLE1
+ltr++ypcy8g5UlgkEf7cyQDvS9KxklQruNL3FP22I6KKxDnQVU57t4qoMOC2ssuJrim9dKXRuE8
io5se2nGdAO1Kr4rM9FPjdTN49T79kHPPluo2hSo5n96ZTGsWu/FLoe4F8NhnxbV4vZJ3l4rYJV1
ZGgrItyOseCv0JcmUJ0q9jL2vtEJo9PWsxbKefJgCtO9LglZxCZb10NlgFiavR+VMZzSMSKM2Wrm
1RTxaRAlI66S3JXZ9qfagOnZ9lp0F1wWjYQbJGLnMXS1dmrq3+VUes8Invvo9H9UrOo3Sjeokp7o
S26UrA8JqKHQFFWPzaLfqCiBHpZm03EmoBqYIyqQ1mIFp278Yxb9AsE6886vFz3GxQxxHINdhWZN
hiPd6U2Cd9qSFmhMrEoaXK1zbjoA7ig/wIKNkKP4cCOrpHYu/8hLuQATccCx2HPB4EpN+VVLCf6Z
mrhyWbxjbWgPjtSz9zFalYRiVIGqhuhcZRrlkxnLM8nkZT+ZI9ejkbrXbOCHAyE+l1iwrrJlhlbY
cx7vHDIIQNhEGW2Y2n0bmnehj9FfoyA+e2yIVc3c14+icB7lu1Or/FiXyzU3pHwWrS4euqKts2iM
n4ve/TKErf2rL11Y2ln5LDLzWU1udMBgAE9hier3phmPdSdhdYmqOHgYyT86ubLll+L82hBE0NN5
CrCq5PAKxzK/2uvvP+MexCMRW5TY6f4pkx2l3DysLGSxU+PPD2NwjM/I/D1FkFxnouLfYfyektnE
rY870kuH7qy6Ob9UtfM11y0J7hwGrqKlnJxcdIgJLoW164/7SFhWUEf925gXxa50tWk/ehlAjKX5
ILXVHEWNJbszAR3FWu+dHq+7hU7DFp8C9iEtG5g2UYqkxYm7HyMv/rtUum71X1vZtzovOLBk1gfx
9uLDZq7Y+c1xFuwk/96ZtTo3UjTX6CPT10bzYrpmNsQVzXK6kFCo8SSCGeqClZjtdHKqvcp8Mobd
9rTzdFWu3ZmingxpoJrRJ8RD2OFv1qFNiZoFhiwkB38WEQif+8jo2IjP5c8eqYvnv1UdZC2sdwaO
I2bfNpjt/kFrkGiM9OoQ6tkwrS5DP8ZmRuFNszEzJGh/qLTz/Nk1eOOHHVa2eWsa8XymTIxQVIxW
0mdDxHsTnEzc9i59p9wT+QRGUpKt3/i+FzHfTPR/MiZ66VShSXfpbYAczHxT9hfK8Ehc++61qpuQ
UIZ76pYuJh1TB7meqmtCRO+skXJEspiANFTGw1XfXs9+qLH4gGAA4IcJysaPApWL/9goc5CMHmpE
SyHf2SIl1ivCcOTeFq1iq85mCSC6duNsynk2Y+bN5s4hkcRQXepg91m7fHfXOVN361zm4YWCuCfd
VpBppC7cG/EdiLycAw29mbYBjF2bREBpGmtsy6WMkptNbCczsl+Z6v2HM/tkZeHNN/rqAEq5iwBf
bqplld4y5YULgC209R+RcPGWaTTnWZRNHfBY/SrM+nvFdP7iUxF5SvHdeBVQOW4+GdTQgj/cknGE
TTlTuoYm06Y9efVon0k6I1wtxfDhDxqLQjJcRlPj2uTplti5uVtyw9w1paWescajMJM0G3oFR4Aq
DlDwhpvCwk0ViI3nZoCcyduN7GNm9xezK/DrxFUTcmKd768Xm9ng3fS/+LygyRJB3Nl6POPz5ID8
OiX3+CC2eu8xHC3lwE23+hnHaDkS0sAZKx3tbIrCODqlHTQtWZfSk2Yo4uzdIht3ixr4rSQTgLhW
i09cxcSK2NBhuHMsCaKKKCNRbs+6Z6meQ+tZjFNEYe8JCNEjXZ/yfUFaRdEGGKLMbNnmmbdCDfpN
WsN4mJlb1bVWHVnbvaPU2R8krmzCv5s7z/l0DXxIVk8jgGe08qERUSLdOF6FwCGa682bjxW5og78
rZqKb201eJvXujXH8602FnVouNrXzNdqY86/EVNOQlQ5eenZ55PSAE6xc3wrFK359f+bJtgmFLpR
3EQ/GFwL2mG+yJy8m8MtL3tjpTX7wRS5Li1Pen+UawRhsrFu6DqWk8yiXIFMPUomLYCruIOPGJ6G
HB5Z2rvnJvlV2vqDc7X1wI+vgpiZ03bqDG4MrktF5DAu0t9e3n0JcPqQBVtY0U3KOu3aCAiWdiGU
UJMLGVMkID4IxwVuOM1gYixDOZfCwuGqg9PApYheYrXaW+6oPwuhhZNYmhIR4QDcUuvTz54NKcqX
RCAFDOJ4cfJO0029Hf1R7Nq1bgZZFVKlV506zY3IIFvebqzb/Jxq6mZF9C60tGaesmSIQsecqZKF
zRBiWm1wp+HAmhnBnOIJopk7rBVFtALnvbguVlWHGNq6fYTcgNfwqXVKO2iW7DCLdmGvde+mW3P6
kH/KqH0TnGIC/hZac7q4iFFJ9CAznSXE+2eeZZBou9RNSYY7vbHXckSQBIT01SUv1Nf1Vx1H//I+
vYPjqAt53iFYvEy/JRqlZkxY7+mktG9qsW06a9EY/ZJM+1j4eyB4aRjJjHYCU/6EbmqfNLxoS1R6
10Ysx7j8WLSmvfgjxr4ksi69oIPFTzEotWT8OUNrz2KxcSiLgo3lFB0Ml+qqciEwIfWYiyjJoiAv
H6+9BvT4Eh0rWh5uvxySle9KS4S2MzQvfRuH+xhb+GmFVf73Rp654KQp4HP16xwMh1LiJT9n+kFD
qGTf3MV0jrUN/Ssm6xFlpbVRwulDSjuW0Mm9f1VSPMgCBpIoAAAnjl19RN/AUOkNm2un2qFBt+j/
CyE0z2nPo1kNO8URcQcvwwVvmHWHhdl2MpJXS5mqh8S86VrpehECPlbLcJpHXCQ10lpu9HszT5e7
uUyC/AwZK6fq0EgGQokyKeJb11d3c7YCqSvrqa8uSgeOckXEum3Jeo+QnmIc+YxCaPUwYGOH5thA
xfNhfuLWg2MBPnmXuzqsinni6cuCdOi9CtDg0BCIUESQxg7s67C8NdjhJXD6Szv/7I3+Y8KRD4xh
7uka1PrAyGleiItsOyli0wnMP8Y/yT9gDTJS3k5O7QGTIBMg4R4DY7nXKbujbCDj9Cfz85jZcI1d
AlYGpy02V3b4n6KSbwNuTt8NLLtBPCBpkvcbEHEQh5Ma211dABiUDrPDkRP6WVrqzbJmuEqaofEx
Zz8dx2v31UBqFu0Qk2vp6FdauQHSYRrFKe2/ZQ4qmzVinqxtI0EVXHspct+64F7TdvGq6jvGCjn1
ZtAZoiNosZCb8DPU8NKWOS0OZRSmTHDTIfWeXqqfa20zFZ36tOkxo4InzkLMmBW9ROW4V15OFGzo
2lvXMEOUqR4ByhxTrtgF0a2J6AtaChCljcZZcl6ix1T93VFOmPaXlL6wWlckZ5KjRrRtmyldf9aN
gsg5Y3WaIQOw778UvWLwm1xaTr0LpAJWNBxPwyy/RCI1+kwGaLQu6ik9FyQ7tvlg+Ad8aN9HWlto
LIqef51Z5sCK4Hk0yXyrRF1firWYs51ITJa5OqiIAEXv94Rwhn46+fVnL0jFKi6IwHHGJMzwd9zT
1noXqf2fBl8Qc2F/xP5ncqdJN5hqiUwtdXY6Y0fxe+lPgVuxD8prrPI5m1DgshSsJw75HFJOv2s5
Zpj2ho3pFukJYvl/WKr+G6qYnsgkP1VQFjsOiaGSYEEqaez03h5v0gdh3XbU1VRzffYFw8K+th7F
Emo62ME6/9YgYXFSScYTWUHIN2BlTpAi8e7frA5+m1bqp2HAuRaLUb7RdQKUockC5ejw5PCFHxIv
CgFz7F6qg94zg7McwSptj2cqSbSjMtxNO1g+podyoipkykO8HJhdlJKBUNbRgCpOd1PjBpYyXaR/
UiEMwWa4TOTHoiL/oaaxD0wbervZUajlQtnZN4RdnqqHIUSxKH1dU9uRa+bomXbVfjH16TJZ7IRg
GkrX1n6KRqGdVupZowZvWqR7mgTy4kDGbzrpueZvaGhMAR53sIBW855Y3AjQIqmNulzRlE1MZbMq
jK0qBtMMLKv6UblldJaDeEauRCanJvLGqQQvIsyYPWJIdu0Mvq96bs9phxjrNMaw6lQ7YlNduEST
OjDORLbQUPiG4V4ySTyJEVci3LStIOXI9I/8lzQyg/2NbDikZO4zIYlj9e4dP9HaGiWts42Zd+8Q
VHA0UGIbq+at5uX3oUyLK6m1ZKvRbRCwCtENMCd3wyjvrlkbbyMdwLVNNwH0L2bDWS5Z0xm1ZbUx
nLGsU3ZZVWQVIH5upHSHa+V0/0xt7F8sJb78yWrIoLEMpjoroIjaE+W/E1GbBNBfER3rtdPBSpiF
F90qAcMBfu1FYo8zx9+TB4wrhPhWO6VgYOY7opv+3VGj2FKcPvHJ+BcFmQHkDIVKLioUMEO7WbX/
LzvX2XgugIEXPMOUe/TW3sYSvB0VZQA6QmABmvUyFwDdxTi+80MaAoazwOZoaKeFkSr1wNV8okU7
MF2O/UXMzl4C73ydAJWEreVldRzWZcJv4MYADemrHxoZFl6mjhWUPYQTgJbRJPA9k1dnKuD12C5G
xSPgHfd4/T12KhUuaFo7LNlmmHfA/InrtW9JdOXR5V5kXr8nIKaxU9fpm4kX7JR4jTgsI1E+vMvx
M2OUS5xveZaE1F9nJpXSOF3JkaezYdgb+Gn2LZm1b2VRlZ8LXnJrRrBlxj7g3hueyi1AY9oQyjNO
mI/XriWf7GCcEuecGbNGJ1mmEXwgabNYLU4LM7si2rVPnBUU3xsuOSgzes+KPpyzZyqtL/J34y3r
fEo1V8sxeKh73RVibwxGfIsrlkqaw9er06cwgB69SzSZ1MBZ4s0yCihNQ2UEMrGeeQtOB58FiD9d
wevi0BaavTT5ImIqjSaczkRimezIMWR6at2T7PsgqbxIVf+vkcp0txhdSzGZU30HLiDK/s3WBirN
uqNj19j+cwioUElpnkjziCOS+4+NJPfY2rWy4dSzi3GZyTGqqbqHT/SzqD+69eeQ4TNP7QptH6IF
KL+X9tSVEdEYawIJ8VLmd8KuBs8cxulzj/ven9L0kLuUXNoRywwSuXKT99IYEAemOgNambf42yGQ
a31V3HPYPQQ92RnhY0v3gBzWBEKj3yV1Q5uohgCTD/MPhMmLqL4cMgrHKJUPC+QhOJ0g8shUiDT+
Mcpq/tF2PC5M/fdaWg/bODausIf1K6ne0xANnC3iWVyJpDYbP+4rFAvP/uY3g75lbBAsTGnDAlnx
cxAcNgEETpQ1FylTTiw5PV/T3hpKLag6DYEhayn0BfW4Aa843YsJYBGACFbFEt+Is1wnu+J6ikb0
eYQazPVRvNOzND0vCtWc026hZcauVvW8K+r5ohqjv8FL2E1tRKbUj5GKl/RAWjh9E51Hch0PZ5DV
WnqJW7skZD7+GbRsfOvxEydxXh6znkyAdP1fHm6qdxkvBf09E+GUfmuWmf8hFkYOtHuRj7CAwJnU
gv0KX4JcE8lkhwRvoLmsOTKHDvZmSEiLreOlViMWL0cQbKkujqWul6zpzny0BlScjHaiwFZtERho
gMDhNNCGBJe2Vk/JKn3p1ZEZ7XgsysGCuVRRyhZnIKXXuX43QEj8qCfdO2lu/3uOZv299GHQtNnw
xqDPvwuLSjGR1gXTG0ecSRpPF1LIN2fCO6ijRQHUxTTv5QbulMl37X2+uC3c33okxa+hB5jNEzbj
JlJK3F2ef+yoKcuM8L1/p3TEPie5dqz7iWIZc340EXNK0uUZtnM2fSwuGUhoWqYyJkS3OW+Bk6zT
gfHZT8o/mcBqd41b6RttqNGXdA71ydAbYe4hN9l40De5zwUidLcMceEqaE0Dig81UZtB5c7tNdJp
u1JQ9cYQt4OAWUR5c8eZgm2qX8xdYni/Yxc/S8thu3ALHqy4xcO/WjiGvT/TKvYu6wtGxuyQEqp8
XVzLX+cSWRlfGOalUZAm9JhRtLU+hZsKbrTjwuhsSKURkC2qmzkOn9Pki8BaZufUoiPCAmdUAK2C
CtKKgwWD8+rYqc7YzRazR8fs43dQJcXN71Eo3AUrJ/le7+S5NWTBXJlbAv/q4lpWfq5axF9Klhly
QDhubOq0cK/Qw8L9WEWNH8IHqBm8jsN71raYYdilrCEPe9aRZw3g768Jj13yn5RZHODSqd1L/hBj
SuQ0rSU79dy+zT4WN6eKUXR4QlJaRGdgh7uwYaR4SWoL4UkIbR9VHmcBDrKtgFNPLAggC1HRK6eQ
Y5cm2hm837+kFUB/UNBLsKo8FnGLy2NsfbIc1skXsLHgJOWHyfcuYyNasNDtdKR+zwzqBY/iBG4Y
DSV2vpQr3xe7LwINSSXME4296uwGFWGHsaRyK6aAIfA747dE2Bg3krzjS09WJslMdtJaMHouLWGm
RsJgNOdb4QzEIBLZwfpqHh7wyCNCRnvoWEy3eT/6p7ZoL56VLtfGrj5qhJRcNpDeNsk6Ti842fQ0
EmfRs1704YIgfs5ZTM7jCs7wtIYykNJeri01W6S8smdkeucSr2RQQAAbU/NJfc3XiHPjK9ZjeXKw
bzDud1hEvNjfqNRQgZXS2glomAIfF8tl0ZVvRkm/DF8NDO6iJ0E/ah10sskKLa7+M1YF3gXIH8uF
T623fRqOVVMBcYFoY/lNx2cl/+kdDkpuZ6f7CWq86dRAUO1TucZUKRQZQ4b91VF3Z2vTONhY6i8x
lSl7AvLOafMOnyR7G93psCCUBhjTLNIZRDMNlqNQZ6DOt0DZ+ugfutldDn7DgNfujJGmJa5FvwcP
6tslT6p1g+1EYw3KJjFOXTeGo9Djv5I5EzK6xXw+Z50fHsQThrOSRqHQcC66s1jUTMHOgEF2iRZ2
3/DVMzxJzo6nrY3ewzOhca7u+syQdMbtpmVYuBzys7W66gxj6ENRNkYwx3yHwjL9m5Opb7i8Sbut
x0+zB1ipWdxACufH37fkI/JT+0P2CVuAV8WXCpg+rat4rAceYQzM2315QKShjX0ekl3tyeqspTgc
XltA20Y3KmBnsW6320onxrZqsKYeDTvGOg72lcU50jV5bUi9n5a0fnaKykXnn9cRsLX4XZ0hGy96
5GSwFxglurL+mqLpUZlx/JjX8oGBgSU7OPsdDEL9IZE/jTTHkzciKk9gEqAKmrdE3/urUmyljGfz
mald4uiclAaNFrZef/YcIVMmfPvUy6pdaVFOwDrWbL1VS1RsE0Iz4fEzd+i6GfUqtdZQ1NgRPat7
Rue1NGjcyQDjOTOtjTaGkzR7vIJmQwzHomIvGET9b/YUwHnWF+Ya3t4m+hNvGxgJ4Vx64opdqrko
WLgmxRJdbr+z8QpsyoIeY6WHxpr0JHjt7l42CceOknNbSvEgqzlvbdx5oSZKXMzrSDXlej5LTU67
ucYDNa/bAcfFl0GpHvdGvdr98Cw6Wfyc/IViVoQ4Pc8xsPGc/YGsjI1v3hZuHT2ayvhtt+zVO4/m
nAapdUO3a3MrUkhsnjX8/Muo0Uz7hJUwOvvEcTc5s6dQJFSXl+WjtKMvEZsGvVeUV0CJ/RXh1Q3k
2p0zaz26CMv/1tZq/EpNMyBKQ0xZbBNvOd1Wo8exwebjP+WFq4fmgki2SHXmf6eUwy1/LRpzN+p6
CuKIOVu5qsdnmYW5snvMNZpPdLBINowhQGzFaXToY216GBXeZi8DNT49o8WKzghNExRiQ2wz4VoH
poLarU+4G1+ak5GhOgu99AOgCH8mQXE5SuPew3JB05nuXChDtGCZNfXqeO1OdlK9twZsmM1sTr/7
Uo9DfDtoZ3PH3KHwXGuTaHAKOH/I87K+JKvXSzT1m84REwM+NQuYfORXgU7gDeUNf96448jEEcPr
56BDdiWIOC5PF9KSD+xcWpb3NVtzzGCraoN/8ta1r3X0Wyfad7UUi4OxvvQmLQTY3+MPMODeoZPR
SgLN0o25ZhxfLyJzMWJr2l3WbgzKcyV/yHI8vIyLCdLoxrJG/4hzRAXmAA6kWNfRRFE3mlGtiCTk
4XcmQAoNeP0EPWukG1NhwC5n/IFW9TQ9FLI6fo9ttuaJgIBrWzfyqvGh68s1fKk2OqVq3xzUi63f
mfHZUn1H1bRJYcesIM4gjYRVPWKdmKxTv7hFKEkFHiZlo+14FV3BBi3Nun0wgQmC5myMH3kHkE15
0WFy6uLgCp4xcmjcr37+wmj3L7ULNo4cw3r6JuNXTfXQkONhvuYdzuV5qnlfKYdkHvOfrYlDo2Qk
s2cC7YSDZYQGxi4sfTYwsxEBwiqn0C5EEQ6G5e4LINSnpUH71uuC4IjfMJoHA7sZWB0f8OJalDNc
o9NYZuGEfg4VeVkXIrCoJAKQS/yl4JZwxuug289e5u/5IvUjlGH6o7qkClMMcxhbwCBV3ajftVHf
tBHTnMW1745NzwsOx4lEJFUEShHMqwe6TIF3yFPyw7HM6pii423y5oNdJvidrMlCItYmfi28DP2i
3CNhvYV7luJZ16DFlqgwNh2KFM72bH23uDw/kXQpVwIjA3jZPkNUzi6LDQUFiG6876d0pEPGcy8D
qzu5dD7e2h3+G5Megrft7xhzTZz9SFWyk9ilKXz5TW/vX+fuxhfRlRj8dMpb+2edEWmE1Oh8p9iK
WsK0wWVlRw/DL6FO5z+pXaUL1qnEcUyMO9PO+S1fIPdXZXVoe57DtLuO7520/yzCNd8tjEg4Caw/
RfYJH7+7VNkY7SvDee+YEqXDqi6lHtjha5478Z4u1hYcH8tzHjsRmZ7/vNbjbtb2XED+PQIDwy3K
zqbKnAm/DxlSTWnmcUbn3rNWbjry4B/eshYhcXHgJe9oj/H6IUDqcQNDKBsr+vwvw4MFQ4VgWZlw
bOj+5B1WIPRrIAwt6TCwczCyprqJ2AtbRyC9q6k8pmvfSDZNSdhHTA8VQIwdz3CAGIWpYRWM5mMr
l8dkWNPdwb60xRLshpx9pj1oQP1NYGQDAzzEHDcMzLvf+2Z1b/qude98IZ5J1X+YhW1Q8eSKMJal
C10wpECgJgxdzp+x3Sgu1WU5LXGNwOpFT3Jdn9mS6TvTqIqdL3LnbSxQWDgzfUzsJs6xYW6Kdo72
fhxpN8ezIWKtFhy6U9ob3UfWJ5NCsO4JO9G0m2/8w5nHGz+jkVj3UIjh+DKuz5062ws772LuEiDd
K0Tqr9fRaceL80HhZXGJObRfho7hoZygLBAb0C/mNDRQtYbq+Fr49bVLkVH2pY+x5ExedUs8IONm
5YEBGGYsB17u7Hw+w032ulDbhewI09kT4WFjQyVvxaFci4JCknWomHef/569PJaMLFnAE1P+sUsz
wXc66dbdH7Eh8DMge7qWA/wQGqcaPVqrsjYU1FJC7s/HPXg8Tue0MD1eJ+EkI80v5k++oepcdMYB
9I3NBoDeSQhPGdQWEhJLtoqzWe9DCBGHYpZ4IkpSEnmK4J4Dadkoeh/I+IJRWV+w7EFSrwFEuFGl
Txuzm5IzpjNsNtN4ajgcLZZ/GIe4ueMviFdq5I/GSsRbmcmPcl7GE5Hr9iA81oKxw4sGie0THzkd
fk7zE3hDBq/CEx9sBbUjPYb8Ct2wS3PLK4AQTHuQzOBrzPZfG1r8m0V2fOv3EGbcxQUeyzV3gs4k
TqX0mt0QLzCGQMazCZfvfx+/xf1lQM49roW/IimR7IOQ/fBukJDduznAH71nYy0FAC+YCzBjbU1s
XxMbbZE3U2nRqfQoYsRNfky6bu0WkvA6JDvtLh/s09xn/cGQ+1hSHbB60jocYq9j5VhlYZJgSZem
BxNy/RMg3PJQjpq372sDo8wEnoWzWv0VsZsPwG416Kfsa5fh6CtfXXwn+QYPxgvFhPqI6wvYgo2W
opq+u3bri8lFdl5lt1p2/80Sd4Y595gK/u9FOqZ2zqQJ0SwBM/XSGVQGo+XvH1//jlVi3Nhm8pxF
DWkJ08IDvpK6Z4RZaq+cb05X7zjF2YdibH84EHwyPfk5Oso6G3WlbdwGXcN0Gk7+0fhVS/pGoh6a
d8w8uVqy898TWzY05bmo+bXqidWU1QdbjcIVbQwu/cFlRzU8wDeUX/jDg+qJsPo2jWhzhUlD2Jz1
WbVWwko9Hbw8BtDsL3QQNl3GhAQWRmribEn6/DPX2/KRp6CRe0YS/5t5YZsQfc3+B34Up3GiAw2W
kKAH85yuLyRxgMJ7o70vC5UeylWfhaVeHefVjApp2gQu1/3WBeKEH8k9iD0OwXH7vU6RzWNGmxuq
ZKmqqS8JxMnX9/+SxzSnN8+Drwf+HPefbC52wD6nf0g/bdJCfbgzelSsxeVjTor2blqY2cCeEUK6
1UWkPca21h9DSgvajIG59QyXLdSU3kzppbfXn0QGL9YZTVgU/dU13eYZR9l8tZwopFqIWxelhv6n
AZ+ssE+96TKK8CqeuMJnPkPG8kLNq07Wkxdbjjx/KAvaCJaZ2rKz0+Tq9pGblIesTvsiB6YbR3LB
DWwjPuV+yAxabk0zVtdybD8lB77/oe5MltvWsqz9KvUCcBw0B82kBmAvdiLVWNYEoc7o+x5PXx9o
Z+T1jfwzIqMm9U8YkmVKJAEc7LP3Wt8aowGraUcbXEEQovhN/N5Y/pHp3poMqvq+xcFMPF/70Tpc
V6FWMJz31DPYEyTLneqsOf+C0w2cqcFJTwr/2rVKuEvoWTz0iU/3TOkJlYlMIlg0NO/g08Z9nSDs
KwQoSX1eRfWGkq4CA9qSO0+UGtWrMZnpXarYp8Kb/GNMjsb6l3aNbO54R9SSv+A2UbxbDC/sFIhu
gWNuEc59PN0J3it9nDZhilo/7rIrDLYW2Xx9xfQT7AivKN1c6mgJhk0d56CXmZLt7IgxQEE67Bbd
7bDFROyQgqA1UKsrVH1VvitVj6MXyeyAzHszi9kfQju6KJZtX8jgMZa3k6jxIgHDOAV+m8VsH5TK
W1mBThbz3ASd7KC/R13MJeFKv6qYcSr1tcmC9K5PReFmZVuvVaWDpDNvT9TOplgw0BvQZJTHpFD8
Q0BulE21cbR8n/vLQIlA1bW9iXkkDRPXLFMf3auJFMfspmOf+l8j9hi23HZ6z/xZWf26qUlCU2F4
exj66K0++MXZQAcEBk9vwarYXNFIzELVkvcYg1fD7PhKylZ/qCu3bUe8E6bZ6QR9oOOFJIRK9ynG
ibIBqmsfDLuzsYcCKK6UPTMQ9SBKVng8X1vLYlfegaQfNZj6gWKsFca7+E3Go7TN+BwzDd2yYXov
gIefVIfgemuYLV2hignTsClRibZ8rMnMVVEA5FrBdp7Oys3eVdj21vMVljkadssIOOgGVmDH09j/
lrSAGQ/NmpruAVsVSupwOE4VGTUlgb8RU9l9hChhT7Srz9rvAGoEGEy4iKk1+5Z9H3ZK9c7HjMhQ
vqyf/ST193VN2mCHksAom7Fmijrz7qFYElVSNEeb7JmjNz9UBepmGffMzvuos8GDk2EAIT4mIt5b
GjK37m4P2vxVrE6Y3gamTKCewierM1EWt4aDnzZZjtJvtkEwfuU0MmEwhExVnZAXMbMX8DBCbUqD
lzCV1r1lJOaKIs9hbx3QAs39R6PWgGzPS2WD4G1F/han6txrtgmszSYNBitNpWUTzIWf75PnZxOz
6pEVCsSoUI5NZMqVPmmbUobFalStJ1n2KaZY8UBTeiByByUPZ46n2CPlhLKrU2IADDUNEOMhYHN8
S70MNcuNM/bTtglt1TVGtVuIUF/lZVEzD68VRJzs+GbdiONlT4SLtyvpT+JCP/Hgaw25HVzqeEMn
N2bIDquXIQlnAP+9zZXXRBC5SawiVgBWNQigJS6i+yRfT0FX3DdQ2aY6IddnLkpNEFYUxos0N6Kd
IrMnIetmR2uy3OJWH/cDZFId/+ZVBtUVlqUNdBetaVY15g7xQ38F47ZV9GmvYlJBhwjRCZXg+tda
RNK8IZt77AkfNdkJe5pyZKgbnbPxiB93k7D+4RXKRWM++hxD0uLGY53YcZ4B5XWLrBCQPC1xpT8A
h3zC8dLi3esRNbFINOMaopFyDCd8zdw/pl0aE5mMBY1YkLz6GCpokUq9C8pa2aAAMlY4j+JtbnhX
i3VNxW6lQff+0AfhQmoXLTDMEHbqTU5267s1kZ5vbJkTYDHJl6yJUuQILesFJvcVjREMpmhYt36f
c0eX2BFv1f/tqMUEB0B/rI1NE43jdRxIdA8cTBxkMtK46B6TIcfi2cb3SJGxxuWDvyTRRt96LHlw
q73phylZ7ExVeeajyNe3c2dq9oLYAFq+ZBHZDAGGKvuJZhe8rG6hLy1p5k1md5hCZUt+27Sns/cR
6uSCFuCG3TSuvdPYGdB8euQmIqnDHcXkhg8dNJc3NGu/Tu1Li8Z7oMbsaUGz2SZefCCl+KENTNzS
aGdiJ2eU1FXVNe/zz8hD490AnN4Qx2KSrvJojnGPoo0mnFTNFvkEe0ajJfWxqaLmfpxX4F+qIITm
H+DjEWnmMMB8YdHjDqyfalsnKwKUqkXX9/06wMiLyaX4wWAh25HXkxMxFAdraFSQuTH8LvTWGO9E
H78rSpJirgOrXylOf9/CbLUNtkEGana3iQ3loFe4/0Assur2hB9OJAy6dZsjG6tSlVRZtFFmTP8r
TTChljY395L8sZY0qNLiwq6IRSWauHGLIGkO1siVrQwYjmIGWRu/65VtPYsDqyJSKCKg6YqCoRS+
R5sWzmMsfe3EVOQlRoeboHjbUOciHpzxszf6wuRzg0CDePIntb1n7+zebuBVHqOoVFKBkbrA/2ni
isUmcdTVeHBrRCbLAXQGkZ/bKrnLei27YnyWq9CqgzuC1HD92/2cOTFgGcE45AxhdBzJ/akYQShh
tHfMKNwOYb+3iw7zbFyC5ATjsBhrdo8JUoqFZjusFBZyBS8gj4q2GFVpk7YrEZH/eZvB3R40cctr
7+f56FfZF8bVGR39mtXxk6EQRAZuM4yb7qoF/Vmo3BDCLI63v0xNso65lhTjUUphO4hTOlrQXjMs
Ja1yo9KUx9QL68eRufSU9+s+NUJG51a01inbDrGK5LsQo7+5wdTrRDwLu5ab3uqwntEVPymWQ28t
Vx7sIqzvbt1ToSmkL8C7X4TqV0t0DUOx/kVB7LvUvcotqnlkwiIBIl6xaM40QtvEqjgJC/+DWlOR
sHM8OshikR11ly5RMA6h+BCEZom3rLv0GI7OmWmm5z6VpuF2DDa5XQBMRHnbpr1xBxIxynifzIqL
2AC5RsvseHvIZ+rc7StVcrFi6SfAsxH46zmGdUKC4fydKslkHVLEN5HRNnt6UvSGI9E9KHUcntoq
/4FFhNvaJ7HBiEINnhFRMumBhgvOHLUDQuC1kuM7sG3K9jaRqFhqSxzQ2tbXQqmFq1afY1n7R/LB
i2NUIE9ng+KCZmuuknEXPE8oJFzCeCjnBUbHzTj6FCyzYVFMQjtbjPjGii5BQ3DkMu/M/HvKPZW8
bunaPnANxHMocVPk/IfbA03g31/RJcNIxIVkzH3eW20cMkNfaKQwcmjm26tmPMkiH+68Mfm8TWpI
cPtM9dRY3+az3TykDTUT2VDE/IzG4CUAxrPT+wrb67yVmGYEZeXF+aYtvWpZjWxRbSt5L8zyJVa0
5s6Y2R3hGC/UnKtwO9v3z5rComAEiHF6+Pbz+74pwW4PdmWR1ODz2qZGPTmI//xUS1fJ3KySDYZc
WdCgEF6wFkNvfXeiausZdIv1vDH2vcQA0VQugnLWxMHqTvnY6+sccMni17Jp8XJAhvj1ue4ZMfrA
apqRz9xprHuwXx8BAxqC7SVCIrOgDiiAhtAIPiWeRpIkVgrqvnnymhrXmyYTPeI/VuTOmbBeIg2H
XUgYU1MwiEpN0h0s+ImieJucZFmXg3cRmn1w2G+vo0ZEu9QCfuTUYiNjJGH4yLhh0l5wDNxRDG8Z
2bTh1bIfp0FVyU2Cw6jAJwCK124qw//w6ihYmeh/ln6tlQ8Vdd3KZ7AL4IG0D6EoIH87ZlG/3n5t
tBtERygqmuYjZTRQUMnq3tQ/QFVChKA61gU3fwyDu6jWv8UD8zBfdDuMV0836yKYXYXd+9iuzSYz
sKZTW46mU64Looe3WTfubn5bYBTbsXc8TKQsvvUY7M1EuYzzeEgJixaVI+pdk4CTDQEYRA9kVsyA
IIMMhgSKBcTL2WuR1EEJT3x4mCHA0cT+Nu6+TWnn6Trw+061mFLPDx3x3ezMCdnBp8Re84LZsjvo
TnJEuYcXC/2mC5OSmMQCu6repxZ3vxAOY2I+TnmSbTht8K3MfhmMS+o2RSM2b5kHCqwqmhXUfXAs
yvfb/7CZfO3RlbpC0EKsqmGREJ+3KHlJO53B0l1HwNgSdhC9cMM6j7Zyul3UObQmd4ylvo0mlfHy
kEybrHmVih7fxY3mb8puMACpkKFh9XZ/hmH9+4GTJVv1zYhUEPiDJUqwJgnxzgblyQpOi3O4ucnj
2BIAQ+fvuQEu8tBgz1gU3neMfT+6tCyfhYa4jI7ERqKsxAllmGRwhdapnx9a+8HTqvQXsqJBojDv
NQO0/9ZKxQO1v6lCdPEMMIyUV2ScNCWelEI+84LsLWsP7Vh+wf72lWWhe9Hy2HGdeax6e7Dmr9gF
r3RhZ3d2k8zarRnR0bNulVGobWjXmXe3ByLdEZjo4xVwHQ3v2SsOp+6tb2u6HgqFs6uqRr/OIgx0
s2VSrZNFOopmWSGqQ7rABLwbvccGXeNhdMrozsKU/us7uprrqDBoY4D0eJJdi+k/R91q1Zm2zjC8
Lbxa6EdBGvXOMNU7jTjKfW86n0RP4myI22wbGforA2X9u6do5SKuAWIhbvy6jUTLrDmVdj3uGjX1
V1YG4fX277F5wcSGgYkWkNkyFUgUkElSt8/SIYDQnEZkP73RrJF0E5GnOv7KzKIfQQEsD0ca42fP
d9aqkZwGjt6h9XZGhT0tdEp7qZTMKiRrxiZEc7+gH45NPfLIDlISmkqhSX5Umj1EUEtdLUjerVl1
7RE3hPmsONWGt445V11mMY8hAdWL22qQlw2ntyAeqo2VmXNmzGELbF1uP+X3qafbuLQdbQhoRl4D
l+gmrHKId1lSlhbzvFVX2PT3GP4e+4AsTKliTPHl1F9IuX+UCH6KyCiOsV4GK7sOESXUlnYmDru3
3yckXeC85Qs+tLMYUEjGnTO+tluuSOweOsoGTR92XcwFY5N0SX7LOUEHfDRjwGGFEAnUnYpokdkU
j/CDentu1QORsOjgUD6YSYBDC4wmEc7cqmyxMYC5MqRo+XkBkNsZsciN3rYyJ/oDBKzR3e8EnJRE
HMmzYZXBUpDFIw14y1/5nvmS0JhxaxtXNfbFWeJuRjAc1OQsUYfc+bV9bUxaGp4Dy9XQRbu9SVTr
YXy12tq5s/uhXjexrm2VWt0YdTru4j5V8XdVch1JmsOttF9LpsF9I+vnMWXz4DGD3hZegQJ8Ak4b
d/7O0goE/rN1CQkaEP6YY5D2HiZVK01nq2d7mGbqVmMPwRKKfAd3hLFt0qEZcPy85/pBPsXMDf6a
rn4IacxRwHa7ThQGoEpefNGTJeVWcNFFoRdvgD690j8i5qbmrongpCeHSzsCh1j0EWxdJ8cQVU8U
9zOyuyQldLCM59r5TseuQcxcb6s+t5BEDtZ+nB9u3+oxdd9g0CW28XHtHAgacIYi9QImQb1UldGu
LOR0kSJhpte+8+DQYqGKk4e2l2crCJ1LrDXOJWen53hskxwn8QBAK/oltQv0yDqSi3CyScsjq3xR
s8tHb0W8+e0skgTv4nSJrU2C9B8jUJpsIW4763GC17SxMj3ZtB1Fv5h0eBCz6W3MOEJZOmXbQfVG
rqmsdsPZ9Y0y7/swMtAq0Ry4Yhz2VutA1a/a9TjLKKp0svGaoL3U2P26IgWfXRdKcvAOUUZYiRtZ
pb/WZ231TS7XQIVNpzi9u+nlC8tAwDgzhw0zZGY8zqx4cbjJxwefIjMwHaT+QbK+bSURFUcLekj0
vBrjimM3WcYhwC2mWtFBDNUBI8zSLIrxReTRoxBS3+OuWYgCATISR6QVEPU8h7mGSvhxNpsNlZpU
Bqdg7N3qxWaMLHXVeE518byUZQlTXdhcmb4ucJk6V0hBq7DEvBTc3+z1RS3GNfrHHz4afCwCPNC1
nRfluWxMe0EEU3j2W0NcFQ2fgW4QxToKksw5r+k0eIwNVTqtBUov7uG9Nqev6oubcts3MQlbo6qd
flU09MpeglbMrhgCaqdo0/jE1WlKvBpi1m3wO8fE+2LEwBTIm7AtiuAxE4ZrEdOz15Bz0Iax4TIN
0LasEvcQK8C+jfX+jI4lprGae0yErIQ042A4K3m0qyQjz5tUlM/36hMxtyni/tSotuaWKc7rW/Ht
SPgoVgYMmT13QprCuMrzSr0zOp+4Lz3TLgbz8KLXSxgnvca4XsERxAhlLcks2JIDnO5Z55RVe+wS
Ge0K3x+xSwbm4xCfzSnH16el9ZNQRLMbGISiQZ3qJxuV8J1Ereiajqye1CJ7tQR3Pb2A0D7L3xc6
qOo9XdaVHtfBIU7JrEOojwy8rpa+g9jBwGi+HBwal5I0nhWuX3XRkim9BbcGBhVxEZ0XxoUOZDxf
iAO5Xwu9xnuVzj4voyDmPYgTixt4eO9UfrBJSMDZt0MjUZxGV6TVEK8KkpidwWzXbNOYMdbptnMK
uU+pz5BBaCbaj6A4aWWJizaJo/tRz3aVr+mzBlnZUCPQZcX+CfqI9LYkhTZpiEXSzDk2jQJHQMtx
+ZCW3XIi3A9cDJfBBEMKP7Jd3ToMGBjREmoldoA83EY185bamtfD2AsWFu3WkUkEEmPzjSkTZpMU
fXO5zS11j2Uj2zlqTF/CDo2FiUJ7Ocxrxe2B1+cfKFhphBeBQr01HUbmozcyecYoho3eqp5X5dSO
alx4dkHHceo5zUlNXmWtgl2PYa2fYkNoyHoxMQLvAxk6d73zPWdQfLo9BLX4AUEBkygX8l7vQ2VT
gQiNR2keu5m2oEXsf8uQXasG3YwmAt1HkXJjS7J8lhWoY3VPP/6Up1V5qufeLyBv9WQ7cl7gmK5O
PYI/mv7dyXudpJ1fDCHbHTd7F0DMq+bZ6trWUDfoZjwcIvZvB9WJwN8FOUAnPVLPenEZUoNSGmLt
Mw2iJenlL5DBaKvjAfZdrSVtySpn/pEXPiEOIZB0akmu9PUvfyxaSqA0x/rCAyDEOKLQulV7twdd
EcO2Gjo2zEiVZjxBeRuKmxFXbFmnG6fI0svQJ+dJVvlB5avL7Z9Cy/vQyJ/HM+E/F1ncbG7a7hJ4
2d5XKHW71N/9c3TBKXFXOCiwkjH6DioC+Byt+1NYR5tb8SxmkMbgIODUwfXYGqpAJEVLVI8Wx14d
ro6+aNgXvXcWMcJBof6Idf3Ta4qfxK6c2kL1jzXRAotb2GUCDgRnITWL0h+R/JEdRVLXSo6oZJRy
YNzipzmZckNIxnHMWLYRm4Dif0nVEJ3JLt/4eqVfE6HrV0xQzlKhIKWVMzhg+egFksywh50+Y4iY
4WRzp1SWU7XTShFvmikdlkIQXdyHWBg4QZwHLNz9RZfjovj1Xeo8xEQYu3qKK1tU87dxoSMN5qq9
PWHKHPvUj8Xx9sNAZfKTivItSkoPJCDqWScNUI03+RwQXA4z2WhKweQk2nmKm7ehULsOsQODo99f
ejaUM4eO5O0fI29MN1pY/PBiz76LciwEVpA5dzAhGrd0YrFRcRBtypRScEQt1Ftsm22BHa1nquaa
+hQCMAj0Lb1+o+/jk4JG9dTUVqWx26SaUKwK2lAkBA3ef/zYE+qLbEOo6JNdMk4IkuREuAH5IAIB
3e033P7ND81RuPGMz0ttrV1yU4NcrwLNwLk1oIQtc5BS6DIPt+9vD2QsnfXAaLexKN7HG5AunEMT
seGjTjOuLeUcrSjYfrezvp93xu38UJFyDrHCRzbXJFuU9cfbjkTOsUixN/1++LVLSdTmF0f7Ny/9
N7X6b+T2v3373/8KwP4H1P1/QXr/vwhy1+BI/79B7ndfVf01/sFxn5/wm+OufSOgDLq3g4ZT5x5q
wZz+B8f9G9pIAO62ZYJs13WbhLPfHHfD+aaZqq1CeNNUGssC+nud3zju/IjQHBp2KnFrDqww5z/h
uP+ZxCMNy3Cw8NsAyC0HDLnF3yn+gvJGzNtIpyc7N8++2NiEoCwB9dY5vNvEcY0u/JUD8EcMwF+Z
5//q7xE+yIYXfriO2uXPvwcbSI3onUH5iwjP/uzFeeqeR+1zIICVZt1fjsPvU/Wvf0z9M+ng17tT
LVQWjkrckzD+9tcssyoVFTMTK0JD3PWzv1WKc0Td42F16cyvWQfD9guvcu0hfM/vQGOtTXHVhb+x
cJ7/+5cj/xZZx+uRFNga4xapqZawOHR/fNoaOK5RiWjk+Ob0UAlMzWxKMmcWY64L0kO97EPWdJs8
1rCam2pKonRMBH1/X4GNTi3vGE/voULudAFKTM2YcY/6XRjhh4jDSynNE5p4t3LMc1KZ78iLDpNT
rZCB78vBuQQQvzAOxN24VbvHuv0J388tpxJDsbbIM9TrFqAMGr/iS8fqZrF3yrt3XSeptYXuCypK
ZVqJjLJ+bgto08151Bl269JV0clEnkLKYLf01RTVMx+3vdNadKY+4J1+U0chU2z4VhPhLyCrsMtS
9sBG4D0EPBMx+RLxX8TqjKXWTfJq1Q7pwoPTG6JwRprJBu/TRAVRSKKzgZymJFKODKkjlcheevFI
rlybJq7Gm4Io5RbDJxb4Ks8WGvpjerfM7juw3zI4t9j7owkYguKGBBE54dlu0cxR7BJC4o7qM8oQ
dukgJwPE2QT9gaRx0aYgAqKWWlTk6QVsBmPnk7krwiiKZNWV5TMDaHf+/Pz83DSvoc1iHqMf4E/p
uIYatC5tnyxbWJZRqJPdqK4kn7gdP4cTwByx1iK6IPZrYaNt4spr8mfesxff98yIunTRMH7R/C+D
Edb4nPg5TTOiZElZZWawIJTZlThIiq52i7EhCxuKBZ8eOUfIhg8h6sJk7qohZdCISvE3av+pdciN
4HJisbeTZW4jrRjFyudQzC/BAEiExBcwku4WABsFA+O0a5dZ2y1VZLphkrsOqCpa1qTurgh73Gpo
Yea3O3G+TMiuYhAYYYTyKmxc9Nhur3wmWPTr1z48ON01Li8IHCurJpOTASv7gjCEZ1qesWa4JvrW
LPvspsZFJrK0FIXNB+a2/qwTS5S/So7eDIYfvXg51c/KhPeBwFloJBFBpqr/pXLYzWbRRA91z2nC
camDFA8bh5P2sBJKxAfOIimbRaQbt5/1VbqY/998HMJGul0Zunp7rbOzwhVpeldOCQ/cYOt4+N4M
FGykpPu07dMSNYS6nk8Ti8ggwR7fkoTk0kfKwgrJKeHEw2YqMRgVDA1jydAcMRTGOFSyrnCu8ztU
o6+Ao1wbfMwBhl3w8KJmfymSLQaDjSYXTYJiL7cXBdcss0Ai7ZOlBHFVwzEYG1j6EZdC9FVxEqdo
T3vMu7zLsPtS840sPwcOrKA1QgGz9Dht+CgBLTDm9RezZCEDeDFrlmuid3KrODVxvCIZlJlaciil
/cyKtjKL6alQhg+1at0cfmhTDU96bizT2Dg2vsFUn1+taRsZwtESC9UByIIinjxZh9c7/1SQj1Nw
4VfWj76QbsDpWUh8g9pXDHEuTl7hxC2qAt6BTi1dPqsoAguYo0n+mRf0n/lEG+Kn1dV8bxqGi2U8
qByuHIN44POi+i+taRZWn860gkWIq5dco1VAbxISVBTl8JeqDT1UlzEM3hTKUj9d8PpaM74Evr0T
JRwylpCOojHl9OpMDCh8QozLuVY4F60QJTbQqvILmLxrGYD1X6P4DbXxoshL9lj2e1Yx0+zM09Sy
DLHgeQUYmxoXA4FOL4CYkRKyAvLL5wuV60DozkIIBva8pPnupOasdhrZSeos/mcBw+dZcQ4rEepS
ZK8qVzUZmVyLSflpMVz3hudyeEYm6oaspVr6NXIBWtYu4sUaiP1roaH5o+sTpERls4JhAyuHXYCm
K1H8VQ6wihkkxnVWwHlnxgy2hWWojRPKQgZV5bls/bWDB60fZkxXwBiVfJi1nenrOvTXVTJ8INjp
8RdgpzITKA0YacEevDimsmxJ7rVwLwwWBwU0azimWy2T9GRYf9MvTOub3uMM5qDofDCpdc3Zx7fa
FanEfJIi4HDZ3eKSQ/Dnr+Y1CCcXKDeUQ7650/pkm+EDwFC/HKQKZipFQ4oUiiMXs4aZd23Omig5
4SFo5CR5NWG1G4xhKxR9NSDBYS77o5DAaxqgRHOGnhHPp7b/K/fwPyqd/xeV8R8V9r8qwf9Pls6U
u/+mdH7L/uv4Nn79mZuk8Zzf1bP1jaqU4B5UfxTQ0hbkGf2unp1vwqJEnkMkbVWj9qD4+109Wyol
sqCutqUhuHjEP6tnS3yzqaznSlcHBEB00X9SPetz9f5Hogy/3rBtincVa4Np34JG/1I/Z0PZVJim
AJuwwBIjwkQ/7GmNVhHE1rwHlEM7qBYAPUB4IyIUULzJoE7G/juSJNJhjWOVDT1eD+/RrtNXr6g2
SVuuS109k1Jsb6FK4VWzl7Jjt6xlMy2JJcdH/lwDZSMkcdxP2IPZmFZT8DN2knvPz17NcpN40QWa
+qk0rUfNJ9hDae5oYPystAim3MzdHR9UE/tSVLSgEoKfngNIKLYNCN9Ks25JuKDkmoAA9Ig00Z+8
5OWHgXjAefT14UomxN2kMYYhDf1gtMSIOgbbZMDcGuwn5SgzKglunroqgGEYkrW4Ta5KpKH1b45Q
13TykunJe8MEbwqwzIqwVH+Zq1Cj0gE7tK0Q6ZFY8ohGoAfnVAQg+Wgv2CBBUcFig0Rb5CxzHy8n
sTJy4Wvj99QibXIwQVvYw4tVMH+TVC+9MUDrtepjUyNkygpedW/E74H/pSUqElb/Z1f132NZzTVq
du1ttLMSEyT+GyJSTXtB4yDd0Gp6zlSsqA6jbi1ASTT1RnVIMcRtQn1gKEX8geaIkRS9K9ZNdWtX
+cYsK8q8iY/QCkptNeLpYFKDt3u0Iz68LNv3nprNQqKnKYmLjRNNLznQI0Ry+BJ07Z4OElCvZAwQ
sGL3bxRWPQf5PoVc2RmfGp/EshzSV60i3SNpAahOT2FFRZPDzCVXGaX9AAeJG0fgRCep5QdYUdtB
do9TrCynSaBsEiTRRsP3pBnLZQCY18GauyhtBTk2WBGsEB/FmB8aclzU4tj55nejQ8+W2P5HVdCn
m8YCdZqr09WnKH62USGl/id+ii2Ige9arImFH8gIsPDgTpZREiqLV1cfVp2mYugYcWCkVaYtp4qE
nm5I9vTYMPGH/pU4SX2ZGsiXIC9kQMs8CFbMTTTczbYJpmFQlpTjy4AkeR2VC3h0cY9LGc+JcWfN
U1BDm0ltsZyzPdWT6XQd2x22nDnnHtL+cDW2xjEzUrHuARu5eLgK3DxMYWMkTz2T2pWnito9NBFb
nr40Hwai/Ji/8lbQjwDqzNPdVAvIIGpkbXNmKKYvrtyXrB2s1J0sg2o7CufZwEmbdzPvm6LOxTDN
+D4+gLN/jDRO7TJyRmaO5aU2+T9F9tGK7owt/lVzmGgqQTWriqNwE3k1lkj1RdHT12iiPk2bImT/
5d8VJE97wZun8vzYATQCGWI1CQYTDdp56t326gcw8KQqGdxKaHo6FAqsI3pIWZ0APF1rLC0GmfGr
Qp8OBUFZd31+6YxJvbtNTIzI3tJR02edaL0REkpkHDYkeaSvbeP/BGHPBK85SyO5N1r/w0Hsyn6D
y1j29gPKM1rRKVzqrIKoLaEUEPNm3GclBQWbXi49k/gIYTOkpkUeZBOpqX6Rrjx85K7XBW9lLfV1
eAh9jLuR57x1WkLBoMPOcYC1992c+0OGg6tY4r6pKvTrgXgqFYzijNhp6gMS5zq+FiX4X1nAYO2N
beCPT6oHvW1cgI5EbjLOhvjIe3P8gWDVms8rG6qH0LDegMEAWvbZsHtZuSyslJkO+RwG+Bg3L5BM
i6gsl3HCvmC4U2ERLk3PszGZMTXhDgGXvdgaxML02pMxQqcHN+SsKj37GrI35iwCf/HESjlfayJ5
dXIuWC1LH/Mge1HSEe9AoT+19D/D0rZ/NSb+o8LkexiHxddn+Pb3ZMX/L8sO499GLx7emi4k9O7r
FuN4y2qcn/Cr5tDsb5qh0anh5mcbsAL/UXFo4ptjWoLYRUuVuq4Jmny/Cw5pf+NCIluR+taZK45/
xi5K+Y3fYUtLWoZh0spT/6OCQ59f2F8qjrmJpZHbiZKEOEOdl/K3jp3AtQghBXoEF+YmwIy2r5Qk
cmstIbIHG81eyBg7OlfVmBZ3k3MZ9WQZ2Kh8CFypxoXX7KqW8Nzi2ngejTC5kllcIpWxlYVJC97O
a82NahD2NWcpGKjA9afWXKkttCBcPi27OvKTGaWmRXrP3EJ9JmftbDCinNT4ZUJ3szQgy6/jlnEB
Jjq4Y4FMgPS2ot6Prf4dMBUDOz9Au4DUhoYVEyrMCejJAiJaRrLE9mWkH61YeVAH83uiEejdVXRT
tFiqyL8IHYtJ7Dbod5sEQ7UiOGZ0Q2yTkKghN9aA/14sU6kJMMGka4p21cARrfUML5fznoX525S+
TWiNYNGtjTrH1UbJj+OuUbonsyp2xuzj1wJdLnpYR8JPLqGhQ34Fc+slX6n6Y0j0aFEgIAJLIHEH
EWKBiebND4q9WbwH4CpbxTv1WsIkH8JWMO1IQlrWxXfLCtYatxMFSmFs2evS0HERoJdVxw1QqYU+
Acdhlu3Pa3LPILBWh9StfHxuOfE5ub9VU2/jmE+Exw6rEq0OFlCGDrW5ieZEFq97r30GmekCt99a
hGxUyw7mikifUTI9ExEUia/Qyu/nD7kiK8p0xvcGYUYTjHetV6wzddgTYbyK2fqpFoupbr5jNyR+
IwE1tLc644jfYNmz0LvBYH3HLLWTumBLNWw7nYGXoe0qS790BG4rATwj2/BIsbY2CmedQVMInQIJ
OowOYR8n/Ce7xQ9oZ/RpwNKUI/pga5LX+LtD6A3FwUQTJ4juQRIvfDvd+6Fcdhq/KDGVXRgzjE2Z
IWHYz40XoiIw6fcTKZgjOaJWzD0ve2PKtLYCORBx5zyaSaXtC+576cwXCpuOJmSl4vUxnkjUgFPJ
hvGUxtiA6+aDDQbjm5Hd4RtAHpJdus8KOIG/b+rhESrXMi+Bs8KZWSoF7ZOO0JO1CQ1OivanpyDQ
jxkCI2pmqJsPq6bW2OAnwFgD4P8N+icm6MSr+BOsmACLbSLil2AYYsZvxmvNHXqlwObh2hOHbiiD
DdsjYFP4bRgf0zVs8myP9gcj9qabg7KJz8jTO0EYBZreZccot+3edPmaecvOew/rfpOnSbTrAis8
CZkeUkF6Qu/g2iCdZLxkpVPtRNYUq7otk6WXeA79ZfhFg3YUNTUr/nmM/phvT1YSPgkjNR5TvzEe
2hz6OKJrJ+gu8/hdEMjehRhUBJPDq7NKSC4MSp4fv07E5pn5PlDi/dBCJw3ixxabWdAFH11+DQS2
IiZ+I+0YmESoGbeGhQzKW4AKcGN1ePLp1vMklxRObpY/oWUi2kyw4w04OseV2T1JHF6S/iMaLWyS
xaLqtf/h6LyaGkfCKPqLVKXYar3alhywjQGT5kXFwKDYyvnX79G+ULWzyyzYVvcX7j332vHeC8Pa
LJjGzY/R8Eh3Oxmu30XzXrn6yzBMuxy8h+N8hUR69znhQ9l3UZRHyRyt6k0Gn6Uf4s+SUm00ncNR
oYMQ4W1oL6Ia/aZM9rLuNxkqMGItt716IdRqj1xoP8DEy6F8tObTVHwIVv1N/scqDyZWTnepMaTf
O5K1cDbkfGBS/RpG+m0pntonMC14U+IT4H18U4TyDdhmcEheLccIhoTJuKHt3VjfK0MjXrvZltaj
Z8VbzWqIoPiMJ2IswvmJt4lJZrar+fmSyALpbh0W5EZJBU9d3kqdwp3xfkKNhrNoE0eq5Sgo3ot6
upeC5EF3CqAZBQ1lOD7qoDI0GjymotpMuqVnv81pHuiFxEzG/joFJB36YTS/kQk61BPJSr+tPZw0
1K1L21LkVsepi2k1sGwUH2WD7615T8RFQhRI+RdTUGhp0CAVnJP8Ksm2nyQYmTl6i8bklk3eMW/9
no1H9l1LH5cqoh9nTxoialEGmAv7iRFbe+IhpoGfh5SUUh4Zm03GC7RU8POIIOEVZaSMVes2Qr2P
Mnnp5nQjzBygYvSp+i+yvjbxCnkXBBNLFOiYrlnpElf6UUflfiCDD3GXrxt/ovgXTSPpb79tl37X
LCrmiXSj5AnL5L0pOA6pRwfPfEJWBR64xCOIgInrjP5nw3nSjmqTufam5zSx1S+hGdwADrQngv0Y
sV7Ntr3Eab+T6MvrtnxKAY0j8otmEqvcvdPNIEBN7zd18s///wwekI5PO+hhhAli/WyGAkmySXVg
CvqMqrAOTbRmtky3tcU0L4PPA1+CVyp+GxbrhIf9MDfQ8JpMAsTqtnqUvTh5uNdUdh1H0GTiT2h8
4v6dFIkGxd+uAxXMHbwsDZEUJUruv23yVoB2XUYmDCYnKVs9zg4kH2s2vIZMqgP65G7L9GUo+p2X
kSppPisx7lT+JtIPniBfsMvIuuWiV0Ey4XaKj9FI9JlR/s3iij68C5RHpCgNz5C8hZ06E1jjAwxh
qo4bSobnwfl01yaUeXyfEPXDxkISK+fxABWYb1o+9DGTB7oiBdXXyLPD7KpTM1lEt+BDjrhIs8Ni
YU/pqkCJ7lGf7Z07T74UD632swplYvYGnfOv4MgryVyRrRVMjEqtZv6AfLZpWJ7ZRbn1eKaNMZA0
j5ECzRg1O7oGyMHFvk/LPZaEA86LoCwzSjYHpzdQBHO4MIFOOEqzvyHdVj18Ogg0i8Wtt+XUHqIB
2d1knGvkBiU+32hZ7UfDOS2xlynvF1n5IQxf0gL/CWJKocznC6ZFkjVtwaLT+4rn8Y4a+e9I3ABx
azVmi3kL5ckjENLDLbR61YqXXPJBVSVLtKUA8a0ULPdjRyEJjDPeAh3mGBj6mxUnA60QRzRo3q2L
7wI+a3Rya9q24mdJpx/A2lHgDM5rHdm30GNKyydA6vMB9rIFac855cN07guRorMdnqNk2RrtPp7Z
P0fRGa5o4ueV/NAqdohSikPDuI2gIsI5NT4UyUsvIXBE8fyTDy2e8H6t5iTbHe+VRMJHqscDnIVn
V4/Pdu69rHP/YcJX4Y1BhvELpES9DNdaf+gs8zey5E9XDJBy0QU28wkg7w+RPES9Ztuqbjk/ao6D
/gHaL+QY+YFWhBKHzdSpW65OJXwRl8wwwpKN57eTonQr8sCdTeZZ9bvIfvrBOli12HYwfs2WvSfJ
hvbAX9BPfk/KbAn1DZ8nDfZ2wKzbExwSY5qe/2K12MwxGX/VPiyw4LOUqYYp6FloM+zEwKe4ypl1
GYDGDV3fSeV8ht5v6ZXnCmr3mCV+p18dFIMKg30a89nAoBMVzYO2vCWkHo/80SI4skAYcUjzFDBy
ALLpsVUAxHYZiSNQ/AIS2rtZ7etU7uryxfSsQ6lNb+6qcWI6g1R91uXGLUkoGdNLbKEXfatjcutY
lubAjkayQOfxsNQAV/Q/dSp826v42NxNpltTnR9DY4a3Oh9y3kYlWQsMAzdxfhecG0jhN4nzVRb2
S1weF5vTFcDcjtqbHQ3C14XUbfcFq+fqs8nYDUIk9cwC3KK9hXXkY05EfVreEzs98Y0slcST4PHf
hKA6CcFl02RvyRTd1Xb1MTraLoy+eUxPpNgheE6xjAJJoIyPre7JQ8ykQhs8auUca1U9mmREbFMz
+5eN1i6V0/O6GY9GLpNEVYwHqGKcmb1WuiYlaoOgyHSzpz6ZhyARWcLwguMyJQ3thL/mY6jsT+nG
gFUMUKWz9ZLiYwpDB6DXuhGr81e5Tk8hfizfpJkjIH6MYDdWwxorZQZ2l+Dd1zZxh38/fLPYRJXU
1mX8I6aFVVi/FjneBAYOOvf62nF0bmfrybGJ6SWZMtZ+iuy1c1l4McVZ6hSrRHxkOmPz4c24vZC2
xBs9+uo6JK2hzZ1koPA6mPVzNp06xrkrPSCsXHbAmPrtc8qK3CwevFJeRX1DdXbU5pmiq9omS/k8
orokG2ybdZQu2XEiUznTe5R3lV8WPCmMdwnYwEaErZmgjHBBvotjhry0fgpfa8SAi4ffNgW3QYtr
AqGDU8z8jD3uoJO/w8T5IrtHLksuFu6hMDmAngA9996JtfjFMtx9ZUyJWlD1pCI8R45xdqrfiBlt
GJ4Gqg0SMbYdh8VQ/OZfC89mwi+4pPcpJCjMifdxqjYVjKSmkNe2CqGd7Agl3XGagy7tDgaLXgUI
qY3AsgqNfEKUAYB5RwuO61sikkPmvhs0S3n4V3loJhATG6Xzqut8VElHM8vfNM8CgsuurBpxojwb
8ossNCSP5Elb302B3Nz7KoyHOSRDku08dX+wEPxxl7pDMDIssPSoJxn95q0f3ipqMMc5QwtDTbEy
6z8GNtkL+ep9mm2WjleVnVxvY9GHGqcEvAky97r7QNmsp6BPOSpa7YXJ2nYc6YMrMzBwBxKExiKO
OV7+vhBRNiZyZxC1Fk2f+JJpTx9n3p/UxVOtu3s79AKErltk3nRLrBFjMrB0tW/kRene32GhdMnd
3VwsPhyelPLKnC8V/BJh3J253drWpS/+AsPkPv+xHDycBbG67SEhNdhNkuNcjMHi5r6DjaRBXiM7
a5OVz8nYP4BEwNN+WhxvI81uNxOjwoOxFcuXSwnPWoDAA7UXFFhuoUiGnqgkq23X0fW07ZnwiY3k
2JnPsnh2MJpnLHMFuB7buzWNC+bEuhoORbWWX73Y++x1BWEw40omgpayA24Pog3zas6EYfEe9mV/
RP8aWPmbaf82+XKZ8XBbWbNfxdKJXVJsJeehH8Pt2JedT1T50fSax5TpYNDU4c4atL9OmjyRm7Vn
v0JmhrYGi9nscTV0oImSL3Cfd2asETcxvLurD7fmFcxdjgzmyNuxGp/wlhP1mXrmbuy0xxmsma7X
38p9TVg7HTrp+aWhnrIofJAaHrFOfw3zeUfuDWFgpT/16hRav3g9NhSmQev2T6kH9oCC00tlQEDZ
Xmvmw4hRDrb+4yTA4xFcKzscLWypZbuP2MY7o8fVoh1qTPOMDbAZLptmhCCQUX/PxRPzss38DZxh
Ye5i0V21EHrY6ms2p3NpfEun55bCK0TQyFBg++EV2njT58jZakZyV9IjeAAziUZZlm8rl/7iqJON
kSW0viY+GzqvW1U8dLT1UTjtKoIbGsu6Yl5450zYNPOR1c8/DBf7kQwAh3jZOh0C2IC7Zei3Vase
YgLlppXUCtajQ0qyIZaerLtrOH/g6QLPtji7ovhAvEnPU20qYPeDTTAnLOvImu+LksfYAlkV5jvp
3HO55sCagAg+Pfsf9t5ZJ2Vnzg6t4zy1UL0nPQ2cvt0V4ASjgQuoRP1Q31ymQdiK8V0QIKn1X/Bm
ocgwZh/mzsf1pbuPPRFUbNYg2ScjdKgB/cEzksT6pHXOIcOWs+l0FYwjg/sKkMIWEAcky9+idKNd
3tWCOEqB7cXoT7Nt6A8XlhHpL8hG2CvHu6hfU/dHn2u/HCk7G7RvG02gNyhpXGNzUceYDZmINGxY
VnaOZf3Psv8hHscRkp1dWu2pm4LSIqsnCuke6PsFUgpSIG5E1GyBhvF/G/8kpfbmpJKbIeJktxCo
U9npFh3/vh+PyM5PE1u3rK4CMR6r4UqFwYKQPC4177WeMARE94kYfmO4yzqJHL15Kht9F1nUYAxD
R3VLavultjJevJcFXbEhflJyaxrn4Hi4pyTYFtvx5fApMNQBnOHWxVmTPIsVeWRzySNliSIkf7Mo
rz1cZEEb5Qj9HpqEx0WUtLkn/8w1CpnwpA/Eh7nER6XLD+36hpiZnT56d/KO61ZHkbcTPVl472RK
IdX5FUV7ViGGlzigxf7/ptTr9F1DoZ7YNJwoh5zC4gamgnD+mkmfonkLCGYFyUfF6FIl6tj+CVDs
bbjiBOy5FRM0su4saK1Df52adSBLi+YuHyHd80CZbxBzh6/ySDu0KdtnM2fJZvoDfxGfhltXZczU
4unLy+rXSMPwS3QXl5TmvjZoD620/Wqy8V+NdMZq6MyWfMsE2yqAyLLrQqyt7RkPEjgcbdkVBbph
A/w91DwrYcsoQ1OYvuEkOfMDMjT8DfaOMSyawOa9qLyLTdIL3w7IOHsbaRl180Bi7EF45zldURWM
qLvLpBwsJiYFLfTqpgSTlDzZ4Yty4GFSA8fde+Z7CBQxGbsoolR+acY3DHV2+1M37XVoYDBwd9LT
Kpty2QWdOtkvaryYNFtWHD6YST0ABa3BaJjDdg6x33hVDHRuiA9yzSrVe5pB5wZu44HlKCFfK+TW
+Ysc7UEDu0AG+J0t6E/FxEczy5eCda+dRH4LbPm7H5HuMT3zAE7iqdpQfZnFEU+IPwxktagWYoy3
680ZerSkyGsot9mmmxSwwqKXrVhvPdnZW6uXrKXinVm/lbF7YKd1n8qRZ+NbOX/AA5ET+cnL8dDh
xyneHPs1I3qiTG0GD1+qrP0ZMnaP48KM8ZFC0DRjAG/oH0dvOtIlh2P/gp90l5drBprc5lktNrkJ
hHfxrjJ0OTn/pAJKkL6RzXfK0CNdco7wbu8a9T8H1b+dn2ZA0CNKJ0GSeUuokWMkIO35mb3ntun9
RBtfrWGvoczU82jXUZygrKsi4ecunRV0+Tn9E2VvCz1H7PzxUAAN0ngKtQHzzb+ChUKaL0FO0lof
sRGR8YtX6T/JmBxF1zfH3msmvzBgQWRIAEhU2UDa2LcGEOU+e4OxeZor80KNfmvNlZscuSPuIR57
q8LsXHD3juaiBXmuNasrRmxwNRtBkRHNNZPbMBjWJcVNDoP8Hi9sIWjEefqU/dgQPdprxaUc2p5h
HtzVXouqYyq8d4OIn2uScjIkxYdyk7euX0bOl+JmZ4TaJTGDjPmLACZsBMWJS3PG9s4BL9Pk3e0M
G0kiSR2Is48qdy1us2lvYRlCcNhh8uN/IOv/y0mCZjimuFBvGmEHYP+DZD6OcXvKm5L8L9BHCTpj
BiJ6U/qwPcg0ioY9e6s9PIGTTTCW0iOiDeByFcaudS0aUPedaWvbLIKd9RhMfUic2S1zU9KktSP4
DKymRc64olneK0UMeazFD/9/YZoaktGln9n6PqESoVowz07TZIeIcBmYi3uNYjRy88AIl4sZYqkY
YhQ03yM3PmsatC5Nte/j1EGhCQxWVHfMVUnDyrwm1RDBHmREZCFTu6EP2ZKu9JsOPPnkzqvio0m0
74zIuCqi9mGCazISjTRWGGhCuL3T6XUCjS/XcBFzoAScUTRGVbUrPIZOXXvopRPoPpnNGwivTt1T
kXKxEklBtk3Tc83hzIkFR1DFwjscz7zw5zmr/ST5gGmNydLZEmJJ4LnpJ33h1wyfTT4ttd5D3Jk2
w5DtMA5OeazvHA2/jpnjD0xmHghGPBeCWCBaAVjYmPXOrmiWrQzEzDzFD44oVlXp8GTU2k+oobWr
eu4vLQ7DM/xQHzuddw5tPYdXOT52xNQdQqNDnZhd1GwY93l9iidRHBj3I85zLnBAmzuoHUZJGVNh
Y2DxBjLA0cBSjYPGjHryGHGJkCcDyMxBU9ZzGrVlYCpxAPCBLMLlByCFLw6w1DkhpJCMRBan4aqf
Beg+PIOZ+42wi6wFNkzX7NjVoX2SYQHlGVUDWZ4TyvC6Dh/JAf2c2oaoRryNFvkG/Qja7f8vesnj
rtU0fXrePeuJ7j0QQfpqZ69Qs/MXnSCucqlACTlPGHTSPW4qKYwLWpbhEMvht0MStOlwxCkDeWnb
u85F1njfR8LSO433p/aYGBECxEXpDc2J3HAz6BJWFTOLjaHOTiM0A7+VBOLpS3jKymrYuq4i1a6z
ZugR/Q4DMqe9ib20CLkFCBmbtrbNS5jxaZ/c6tWJ3fpIItM5s6LwbFomT69LMudUO3t+tLe+W7Md
Uwcph7QwHBtnOMywgFXBY53T1fZi40gK8FEs0o+ypob5gv5gTGYWLDUwv2UgnaFU/TF3pzzwrF9Z
TiYR2wg5Q4yOEHjLr1WUnaqi2g0L5FmJcdZRnTyFEJWOQBC/PY8PJCQrfAzkMDC+AfAiK/tDeaDn
sA/HO7Cfmw4xlk97tjDEvEDh5fKk2iyHfrktpVYeY4bnoZxc3x31t7y0IOAhCMR0zmq6sPlcD7GJ
PTPmnTM93H9s9dwxr45ifUoR8QgbI1+K4DS33JKJs+ftYbFcNIIr0mJZHm7WCrBEk7vHy2hekij5
KybPCsLa+hnML94K7y2T07qU/l8nW5zt6CePNO+FLLexg4PQ4wYrwvxjsMyL63ADZNUbgY02PPf0
E0YmCtxetDvT5gciB6Dj5eQHrRPrljScs3ZqZ4dMsrnsV4ZYdkFtJhRDDC913xIFEUHrHgaXPRei
xmHvtflbX/J9oa6N25YcUr/NmocpLRcUJgaJevFP2aoXKn3CpSJqsMgNb5EXf5FYodENIYqVGoO5
mk9hbYczjXT8mBcszrzYvGHSJfp7QhwAR/B1sPqBbFbnwqYlvHWeybmf9vnBWqMxYvD1DAoR7ULz
R3jYYs336q8E6+SfFotNBeTHryHkHjpT+7BcghRLh5JSIH2a0v4dVExg9gOlexvz1C3iJZPOLY8r
SAPFEmB3J2ENTunGjVi+N8jigY6h7nN6lzmY7gn2PvNvaCyBzSf/mFfLTgcucoh769dmRU4lOt4i
SyuDqq04O8uOdoZxxP9fwKzpvOA1M1z7NhqT/dCts84+Kb61qP2dNmNsvRBUEWMDCU+Q1ylLj/QO
8cGKJ1r38NRzbzOdIPNXDJCGF3fCjVxaT6PGrCrEHsHf3l0GsSM9RPoSr/W2VcUNzHe7TVK3PBNc
o4zQ3XIc0sb281ZpyPjTEmySljWt3+HJDkWBEWBs/JzfJ1vDiCylnUpSIw/ENv1rlwmwSV3UzxID
Mfg77bToEZ81XDWBLkjfirPuzWpC7NxFdmr0nOeMKE2NXWsmXZoyB5kqPolpxHe7rD6cAq0aRh8V
7SXJe5uhB+RfJDt+q3Rfastr6QyPVkkWrV2Rg6s0/WFogKhlRcDZFvnjNENe6tRp6OtD2pSfoU4k
Tyijv2yWqDnQL5pKAWO33QCdyBcQ6JBQr/oWwhTx9T5moQaQEyR5SblEI21azNDzDF+aYEdlIdIh
IiXzAu6Qbh+2xCArBPap6nmhCSP3mxazS5YT5W1FyYcGC1llWgPbR75PjJo2mSnLQ89NpsI+fDRQ
qZiMIdCUuy/R2D5HtmI0V43HSGGfca2C/iFDkjEKEcACIsZZkXaTNynd4pSt+V+6cSAmmtc5uUri
1/QYpFCStI4vGrk+u5ZxF1boN+FoHm2CCwLNdl80rfgHdbd/Ll1cw+6c8ZIQXsnr4nqBIobhxUxC
45noR4SeHeuB0ezFAS/X3isc56GqvSOvoLafQ9KhuGeusWxftVR2h6Ihg5mGwjrgvleHidMWuY5y
Tu4iCGwoYmxAhes9rRTx2mGGzsjBuDeoougDs8fa1G1fg+H3Qch1WobTp+m1oKRXa9lQld/hEEaf
S6r+aOWPO8CCmZd6Bgu7UhF73sEscd66oXHv1syZjXIPYc36j9UMyy+f4XZpdvJCQgEnDFhev01a
MFuGozESYz0HyeqDp6nZN3Mlg1QXxT2pwz1FMSs0o61OIsv41df8D0Ov61sFImkLn8AhnteoIbt1
u8Tlni1NO7nEK+bPUaB5Qi0et2JGulcUDDQ8LTZIdOKLu35JhNKOMr46K3hVbwpmxMbAWDCMrcBQ
+l8F8wYdccHOpWUFMMv+ai/wUDI7PHGpJDc3NQ8Tc+dTpDgJIICQJlwbzkMaR8MDCp2M+sMtLouM
agLq+AIzf9haqZ4cwpTbtk9n7SrapLuPcRjEtjffRxt5jSO+LEJs7qFts9gmed1PKqsk46eBHGtk
jOdFaZxQJJDsMRNpNDrN8gCk7jYYmnt1WJtAtAxz0zxVDWOBuaF1TBAaPxkx9Nau+NG8urlkWXoi
Cad8cc2MRHktPQMBjZHM4C/uySKz6e72Vp19LozXwtlUN7UyuynUittSTb/wDqpdlJvc00lRvC1R
We6yiHh0lzXBMYqJhgSHag0Lkz43sn2zmpp7UdufJCXTuBVOcey4Rt4ckcYk43bGUeBZ13VVPhPh
A5yxYzokRfFMnFrxzFJ2mxOXuG1svTmkzuTeJfdSYPXO4BcuTHXq6PxYJoIoIFNGRAujjLYIsiKu
GAM4U9igrKrWt+CJnGor/13WdKG0PxDsUjyCX1t2CmpyMs1zgC+hPlGukQ0ymsHUcvsAgWPVVg7x
Fb5ofBWD9YdMzdkn7ID+RgsfobVrj8b6JZsAUGWG/ZrSGmxJI5hubbxm2JACTV1YvdsWjM7//1y6
ACKqwVmCYu41v2ozd9OQ3Yf8ADYmLkhP0uI76oJq7YH3YnqCvTw9OTKCZaLZb0uberC4uESyyusu
pJj0l8ow0UQphW5YtNvI0+YDEECmIStVTCeLkxVAr3xTIsDdpr2VA4ieRQBsxbp6YraYEYdmIAqd
vX03m28NqnPmY8R8Val7s2btn8vClFsLE78zeWRLNSRRW0P5Z2YEXfcNvWE6n+PJ685GXdAPMPVk
yaZKghyX3Bd621+NhH8x5NE7G4Y2GM1Z++zoZtOlvVY2pew4tqjYGlx4CfoAkgt7v3I1dZraNLr3
jYOIaHZY7y35RSdMeIPygKHa7KRQLVHlyNY8GhVltuirEPGd9dFNGEBLyZwrUpmgQirGc+Gw06is
SMU7BJDulo/Mcq2t/tDbBB+tevTHtkrMLbq35HENgMgqF075opaveCl9Du7wfQGJskc9Zm95fv9C
06dMG8vHLIQ754IREtxAh9TyGla6jnv7n1XoAXzaRKnGgC912Fuj1FvtFc6LmZNCYrRAV+zlwcFE
fi9S+4CsG9WbfnHajqoMgRjZ3wO9b59TTJT2zEBvimi6EbCjRRuyIE4FQShmV9/mYayPWgj5viJY
dMc5Vp7gP1YfzdqUeSsGByHlopL55mZMMfgrx/0kZ+uiEiDpMBNPid4Y+8Zq/sShZV00NnR+5uIE
NL1UvRIw2jxRkt+jRKseOnRrQRXW8CKLJt9PaMg2Yc/Yeg7Dx2SkJM2ZmUykk/vCStWBgOSXDNRf
JJt07/RyxR9l9kcCRi4tmMHPTgMimmDhnW6GDQvR4cetc/cj8sZLG4pHKSbMhOBPUAYk2aGbZoxg
mZMEeZ3SOPrCXOaLHGwcA/oQxJ381+T2s3JQvdfLqiMXw44kATakk3MbIUCqitZVRG7lj0Mod5am
oGKSHrXpUFBsOu7FANPBB/CT5JVvxGisP1ZJYj/ahvtuhuUXkbWfST+/8QIhKSeriXG8dZ4lwpCo
ZDVW5uOVZCvvVShcm95o/5mJ1+TK4dKcCqblkeq9JwGvb7E0d9eXFabAtuL3N6qjKZcz9UgcDBIO
jTMMn2bZL6cmJMKkyZ177A4A3NRosCoTl5SfUUsXEibjwtnj+GPxapwlhMHdVOtoyVoS3byM4YXi
NAACTdLNSPtRFfay7RodXZupqwfHAbBBdBK3WRzTK0BDD1qLWBZY1t2+op4l/XkLep39CrB2evdm
W2Ww4aesGvemLo6zGq+tHEb+WGbHLHz3vM7BdvmFlPatdYGzVb08zzpsdq/HbB1zczZAwWpDtyhQ
yWZL21OaodHppykmCOeljEqFsxvhgdu5FyRIAD+XsjtWEixW1YMTnyzsEAwRsVvBOOeNalanBVwX
P+vOUnFWyPDdpT3d6m5mBfOa6NWyj/dzyF4bNcC3zyqax0GS5B6VZFyaITNfp65hlRJCU8EJ0Ivw
KJGYXRANP8PaNphm0qz3IOD9NHaJT5X2KgUhCJiIK5SE8b1pwvIyIRdgf6Qc39RHFGXArNC8oOGs
XCvbODkf59lIHkl+SR97SXo8b4DNaHgz9cSOjxqG2NJbimPCvpJEd+/s2PO1WqT0p8V9YE8ROPzA
58T4mkuruGaV9tXrAijd7Eb4utwG2/IsgzxO/k55p59UNx9zCMH/Y/e74uyOpAATMcDkQo+qfakX
Cnb7cLLg/E6KtGwQKDujPpYTWFSBClROf8pVNpPVxj8zNR10R8ww0xQNZJd0Jv/ho05W3oMWskWQ
Vq7wtg7l2a1xVOdpl/paPjXkCTdnffAeVan/63Tc6uG8GrIZWJJHdcVWY6ID5WJEHufsGizjTLDt
vWCQs+nsnmlRLF9TyTkYCuRWAyORrOsK1r+T5cvE4EUzZu2F0dMG1w2wnsLO0QiUq+Ygax+Yn3Xo
gJnmjnip+OxRfjMZsd2EzdqCdVwVfXpoC+pRevZr2y412x6xC3ViQxba6IM2WSKoRfvaTPNv3ffT
2Yvt6aytXzyTGIuKQJM6WmhFKO+DKp1BtttWhgeFAKE8WTHA1h2m4plyudnbM/3MqCquz742r4th
EtSZfdgkOCd2CJJQz57ZGUC/Heb5sRk75gRpa+/L1iMu1ILUBs51SAvzEhnVQxiF7QGkXMQHD+5X
Zc+/dq65T4tTyyetBL1rjERgDdp07fH2HkeXNC92XLZPVjzwzl7AmB+No1vp24nh5sm6RxCOzw4o
0NLuP82BwVMhDXyF/zjIiwB8JkoeZ/pKiSneppX144jXmMxoEBH98rjIY9p9xGMv2FZIgiRaCpKG
2Md8ho4hhiRDHulBuO4LZIm0xxNZiTvoo0zEucIJC7hynG+Q/k5HeBBBJqhPlvBb5iUUuZUUbhi4
s5Shb3Wzbhnr028Tzfxm2e/g0TamObBJ60VgdtgNbEZ4iUA+3hOTSIbddskmetYGQZTGmKNxYAYX
o5Ye8f7DCUxXFX4Ttkg5cFSV6A0TcGwh+KqH0caPXAMS9e2C6MJypsEx8prBbkua2P+UsqZJr5xd
hI0q1t2hdvZILjoZSryYxST3XYVhXM+JKB1jvBlWpc61al9Yf4bkRUDEcCLaP3IJ4LCF90rgRsIP
InBlg/GljtTiGAt+4qS37hvYO/N085Ijd2FoC4PRnfaatkzHWpRvkpHSfjRRaFq1xT4KXYbZrZc0
hXsBHAp7fcKzlTvTuTDV6wBp0EyT7tEehwdrii6c/X/MFjSJviRHkrPFlKdnuHDrzoNhbrbuuLNS
M3hgtryqQRrJJLCLH45Zza+jNTVxEHACMu9cMlQ4DRQsyJ7X8EFrYZy0wzPQIN8eECSiiEaLkz4g
1laHmflS2xioD/RswDEoMJAVPw3yPsAnO0shZbETrndjAMrV9fu+EgCQ8+g5HxsuL0Mx/29b8sao
FENaHVATJRt8UvmAt01LPP26w2fRG3TGqeouXvQvKvGHY4ej0otJHF7MLBhzTAgJA5CtR/25Npkz
bxm6fpcVwuw59a6VT7HKQXwX8WvTh/S2wLq367dxROpt2eK4hDeYW9AKTeXsBGh3ehOUOWlQjQJP
62JNuy5sf8aITNbKJCvJJYgELCL0t1YdiTfcyy5BqWQszc5ItHRXdKXhjy67xpi9EzmiCzyFtr40
1FQPqYP+oQPsjpdha6f3OqmLLYk6mDjpnXeYEBH7EIiLUiV1g7Ed7kbNDxi5ZFQ6S/UHHA3ay5L4
Et3DC8zObDdWTYanpS936RL9G3A65AxETrZu+KawESN4VXNpm5dR8oFnqB0HqncedSFyf9TRBgn6
wW0s0F/I7jUMUaVSfA0bqMz7rF7DUUeuDfkzWC5oEjtOOO2+q0xr/bRGeMGmg9478QiZWaIRuEOy
ikrfa9XL/w8BWRDJI5hbNj3D4pjUeRmXgX4qRzQ1yTLfk5KwVWoThppWAxecUCWVoYtviSmqOYrJ
f2DYp+rZt4zlPRwE7zFTAvq3TwJSK9CT/1oRNWdg6gifc0lQDKxtMxn+doYAnNek+gH+MSEPu16U
4zbuGPfKlTTv0IBH7J7ccShP/TiwLG1LSsJY/6ObqvNlaQFICZ/qroYbYkY9gwjebm8INfZ6/5F3
HjuyK1mW/SIWqI2cupN0LcIjPNSECHGDWhg1+fW9vBpdaNSggRp34iGBzHdFuKDZEXuv3Rfn0OmO
Y5y1W8cipU1vsRXVCpiXfuHJn6sXcHKAFmhu9tHQameBWM+0ftAhvCZu3nxURnIyC2H9E6Gyc41n
NyX0iUx68cLg7nvUK5NENADXYPSEEpnbPCr2ekaaKWkJ2XMsyZjABeAJsjE2UwssnKlYhEun/M4z
/aWfkvmps6iByrvTZPOLHbJ1cNndrpvUuokERF8JxodxSvVtluVapNcp1ZatFfHpt48NutMRuxzS
Cq4X02IxzHPJR8LYzi0wQxi2At5tsrWt3uSvGayNg4Z3emO6Il7rzYLyUuMt+U9Mwf/IMfn/G8rB
/H9S0FDVDl/Zf3dV/hcHTdf/w7It23Vs3bAtbJLQGv43yEGz/8MxheAcEAacNPgC/2WrBHVmq4Zm
uhz1qq3DXvg/DDTxH0J3IHeZlm5QvAvnf2SqpAX7b6ZK3bQN9YGFsCzH0XRd59//XxiHeonEMjSs
4XRq/VUDHmyHGXszpal9rjX1Ja1Sd9NnOimKdbMWWKOpDli8D2LN2Nc9E77Lpt8ZkvVSZcXWzs0X
sFX2ceyH92aWiV/Z+JmTCaADm/1lJfEynVuDmLZp7g6lwvxaLRMdBJZdXXT+fNZvOJWWwlL3zmJs
1K5LXjT0zatCurqfm3m8rqfE2RmSkJq4Bl0fCEkpJYFx5uDP7Qfi1lIIEOo7e1yX0iCRdKapGCeF
329joev0Wd1Syj0L9bwUEoiBCe2nHpAygt5xiAIqZvdfV9BYZ5JGvtNuOY0iR9ncIH7lalswL6gR
z1z5ZObpa9Qm/CE5Gla9g/IrI5CIBdG/kwYOWdfm1cCvZqVLFHdnMr7s0OQR6pufkloeo4h7coxI
pSzmidWToj1b4IFnFMFR2v/SjKHNr356g6T1rD6FbrwtqzQYi+qks8XtQebmMTs6t7qLoZDUls5r
lFb3uhU7V/Q/Roc4ZY419Bidhe1oor3NgkGdr/ocIdEms3OVEvSXJLeGaDo+IbdYRfJn6pxbMVIm
a+dG4mtL8M2vVa5alOcDbAD9EQwQYI5jvZ/dHLO/6OZ870kNGutXYA2QO/PwMjjVS4OKZIrEBxO2
jPYRswgpJj6U1dJn1qJzASqf8Bvt7VDUz4wS9okh2GAlcbleavMf2xD7JBVlrw3xcxbnSGJmpKTu
tBRYXxWQrIzhWOvOJmP4DlOUDpYJgSZ4tWwdFqW9aSSNjcvnCsZAhcCD3ARTu+LFPT5DypICo2Tk
SaV/sZa5ezWb7mNBSies5imJtOc8QsW+KCbJTPlaDB2iX52R5cwgDXFW8ShzWYEtxSErJxhokVt6
3TBp3myCL220CMU0EhyPwes9l9RJqdUlJAyOP9SW7T6STKbymOSiCIeI0tfvFeOJeXSYTnYQO4HC
AfbBh5XEBW8VL0RS3c64DUOEW7PjJngtyXYsWvhGUkPzCMUYG74M4Mhh/MhVLImhQS48KDPSYD+d
FAtoqMDV6FXSIsvODfBpDitiUm4hzA6tCZ0gmoh1qbLsTgteb5KieQxxowtbKX7+iIEdGyb2v0UN
1Ffd2QR+7NkD/4uF/ZQalGZxG/86FbbdMW0uJZEGmBdpphd60LShajCYcbX1hHJw5HOViTfBQ+ML
EZv5cDLIDibQhhkOv+SxGFvBAiYmz44AIJAIsjK7+kOmegpORm7zRKvXIDiCFn/QWslVm+8OpWo8
3alFf2EsY+dzUcRbzvxwRoxXfiGfSRZ+OaKKV1nIembW7X9zi+d21L9KNJkej4LOSZNfVB25nqEY
cVDpghqg0Tcc5Rlrt7cGfrFnNfizi/dpYm7T98xbGENxnCrtVsvmaRuJNON1fPcUpB619Lh3dfGl
je1EMuKYwSSLN4suDK8TvJ4+jW/zI7E5UbjrqVqnjVYjmckMZkelzhQEXl3NXslkwNLF2dHQy6u2
gHoYFHaTC/3rbHTOxhY5JLy4ITS9w7mVQahxw+wkhM1YSIKTak4IjalyOUTNed7rSWwBFiRbIcJd
iHRXRhj27KSKaB74ypIeKDc2UZVjy1cpMQvCLEm6pz3JGBsPud88tHp8nmc2yYiDZpfwRFjPE+tQ
VCGETSscIamDRQChfqmMzMZD5jLjpzoyypAAW+qOUSyTqKdCS/RdEfIRhbEJc8xwbhkCr4tsMcrU
jjvsZzZyXmj0ct2pVLJlVu8H/jIZNcl61NAY5ohT1eQjle2wYt+3LPCZo3w7tpm7ra3sx1jMYwEY
y0sgf3gE+LzELb26UTHTVYtyuIZPbkSnR/vKTlnFyJ56UuDndJq3tnmQ4TTCBXLFI5qbNBNyNNGP
0Hrl8xmOzjV3yjCIetRqAvsUisosDHA/aYu5cjWmbqSF8VF5kA4oh91VbqlyjarrTGQjOv1Yv8xt
etSnkEaMjWRjDoVnV0tzfmT5pNyqpL/hEB8UuZf8h5CJalcJEGwZRGTcrSf4LL9KgjwcL0SYxQ2W
SmbOEfmQHDLxxXmQWxZ2ICi79I0Ixc5SScS2Ju23moliUUeSADTSYNblYjN3FjEHPwyfoO3TDfF/
lyQNWUU8zGfOgCOGCc666FX4CNEjqTDDjdM403fM62+YGHpTBBgqJRs3KWAjjVby0zEy0dtm9hqb
LPQ5N9foWvwJVsAKrsOMobWE/VcnLy3KWM0lWbJMCHrAsLSsOpsYgzgx/5XMehGSm+g54N/Uovla
FmSN7Fg3WWR/RbQfAUERfLFKGAwdnti6JuoPijYSBeDPhV1WXsNKbagGzL0Nfj+MXBwlRMfarSNJ
b3gz9dZ8Wpw7R627quF206+7JIUB11mbthWjY4q69WKX9J58fe2M07ilO3jwKWjkMdLrOeEBcd1g
ES5wzLohlhZMpQAmKM28bEhQdHXLnz7nJ1o6LlrddzKBeKzjEEo1/IYJThWzAUSR2S07w0ZDC/II
kh1kWHktOweUfozCH3thaAr0m5CZvYcayWHsgxaaDXfa/iY6wxom6yOWr2Q95CF+9mF6CW10SLx2
RmUOBh0bf61kEJa6vz3LOa8shpBvT/Ld5epnNWDQa5hpXJNF7lmFeFnbU6K19U+fYEUmF02sym78
fsyJ1sqMdyrmyW/U6VeVlrvtNW2+4Fnmq8tenHkvvrMlDvHc12SW5AX935TxAC3nqMHPyG6NeRYa
MTwSlYOUpB5PqEAT4IUGLurorNTm2qj1NcuDpmpK/AfWpbYmLNd8TUDHjCeWdW8kDDW7RWUun8uH
L6y1XgDre4rWX+My/aKRjrzX2S2wdfOFXHTbHxI93dZa9ync5ncgBWAdiod/AJXPKkkqz1qYcxdJ
irCc2LPR7UBblErnIcfB+e0S/UwYATNLBJnY0lE6MvFk6Ggzt4rHHzXHEssdcJhC62/pU2QDynmx
zftE/iKriwjZTYs6WMqWK21GVp/JTZZwRxnul14RuYb1sPJt8YTwIF3H3DeuhZ4LaGUbQcUwEkLb
XPFk2lR6Tvvd8vh9cgKRMRq/hu5tZmyvGZ9IN3Pac9O5UOamzO/0+FP2L515iuefujhZ1qXKr9+p
+Z3mX078PjbXpVDJmwKVT96EtibJa43ofW2l5MrKLxKTVxVpTKn+UwOZpwXVbH8klI2QF+2iOh7a
EqMINB2rVAZpzQFZiIqNYVM/HtScL04KxggQmQqlaGrEdYlJEzdkUEVoQLNbg4ivU5ddVRunPG/Y
psxbMVq7OBsIYcMj+3BxnHFVqvwZrPF4tR1PNlhRmfHJV9xjSPcOQFowgjCoHZzA0mXQyZ6IoS/4
X1ipXJr31E/IcVWR/9jaJyLrKdyI6DvtObi0TwUAg9s+uRbucXzKVfXtqCfpkn4BtO42GgSuddMV
ohQEVazTybqxKw+dWdDVYNCKezlEa7MgmYX2xC2wgr0NJhUoAay2Et/4pIJuZIAVZac+V3Abdmvs
fdtGP49gsFIkYRk38+N6gClZ3EXvEI5h+o54L1F6j/HE88oI5E9lRcBS5pa4GVOCxnfLeCu46Clv
cqzn/GGHQhm2lZXuc5bEZbfskoWigiIvhi3mMPMtiXGDPL+ylWuSUv/Mz/KmsxO7mn9YIeTghZBl
fwgVh03jd+OGTLCox6i1zmMf/84SoTZhIOjpIsAK2QFJsECa7Bg/r4aRk+keur6GIZq5G5MrSPo4
52yPq+uI3CP8tDHn3dhbUaoQN91m6FTwC/lT61eIXqC5PJXvCA/gzYwKIbnElhCXtJ0TCrlyU+Ga
U7eD8qU1EO7PKipwfZ+aOEmCdDfaZKMNCPp3ZLRqre8UTqCIHfnQq+p1yCkiT7iLuTlXnbKh/YDA
zIJsulXxZZxPBquLRLxU6b4Yj5L3ySzxSHoNG/WSN39tKScKAmjE3XRI7AODuOKLL0sTODA66heO
1iYPSLBBukRcq9Fs69gbuBk8+ynM9jn0W0rFqKOTDWDKlNmRRGyAuUgCneVCEtQSbdLWi/QN9CKo
K1L+RslamP9AvRl4aLEzzgxJvVi5oFFWejbBu+RG/dgVDOrXhHwBVVxiv0FTrCNShDKB4jE7Nkf5
pe8dNHHP+XW45EgdPzhYEwsm7griqL2gSl9xSMA6Cp0DIljL2koG04L8ag6zlVTXSsWkG5MKo2Hy
Cr3Y9sNNqvNueeYTi71RYslDcDn5k3sScktsH2HYdrq1wbksWyz7LO3mdFfNOCz2VrhPoRbwTRq1
TajtVfw5Jv0LIOFC/jyCZz/qCxkmqJoY/g/XB+/ubsF6LV8eaclKsx1an81NGWKl5dBhoXcguUF9
MIMXMgojL9P3fK1k+51pG6zsc/Vbc2NzdjhPSf5sINXOyj92Qg2xWCmgu/cc22+h7/nWsT41AVuG
yzbLn3VtkwOjYXF8xVqYlysEoEAcJL1RwPePRzTu3vmekTdZpLspeDhoIpgXh7C8FnCmZjNQ+Gmg
IS474Wx69kDE2pDwMj0XZ9LGyU+cs+cFNH14bbHcWwck7ZG2yWa/4J9ygxfQvVg/SYJEeuUgw1pZ
FDiQNsACew/daYRvwRfgHgevMW7O47854D+i0FcJZrEgHa2rrzA6MWF0YLupO4eUo5+s8NziAxcN
xR/SFWTSxjWfzgBJEP6hb96TSAl+OBIeHnwJOPmh0vJxynFB5852Uvazs0ZvZvdfPOewp50JGPHe
KC8a8JJmi451Tna4cmy8JmyqUR2R6+VckG4ArhD6uvzpihtbtibFYnNptOM8eLK8NhHGJ1QRMInX
9Tujk+SPs6N6BeICpkWlcNVoZPwIbsjo8QOiXFZaBDEMnz2CZQk9jtqjXZ67xJu/Zn2jA6lrvYfV
9wE4ntony2VpGmDKTVwVgWBAkeFaPlIGUmiSNZ8ta2TF8jXdkzZUYOqSI940stYrGFgTrAm+9sod
mTNDNQpXZPBd4quuP1tPiUArGch80xlXmBhl5BXlnmCaSQ2Kr4dCuj7U+koEpC/72S0iPcbxlDko
h83SbkPKoyVAx8jTHynPNT/xTKAzsNJBOZGYgsqe1bJotzGHRbmx9X1mQEFD+fbqOjsed7s76hpS
kG22qTB6VQzaV056GJWbxlkdJze+PxK3Tq9cc7JEpokgslddf3EQSySIvGBEt6+kbSs6VoqjqW9U
7oN4Q+x4nngZPtL+yA3BQ8ocImNDA17c3ZuYND5U+5x9SiPI51dCsyrqv2w9woNaAQQzVE9RnwsZ
QI6AVhLOqD6wrTDQU3w+EPFWVSx7OFI5y4CXemCdrK3RHvhf+bOIL0O6tsuAyVrLHZNABNMC8mJG
CODjPqO4MmHkeypEde4+c8ujMZMJAEuLSQCMFHgUnO7mavzU/2yKJzjzHYvzU9Fd4ourrRuGWpS8
a+g/PFJUEjUWSZ5gOlsBi+W3mxHyPzeYHyt/wO2WrTJSBIwVVjoUxiZw+5IScKstHpva+TSAc89Y
1OBLfrx2RblMnU9V1Go7bu65DTBZAt5MB2RHAW9vMXmaswq4deOnNL42akDYYWFsRgyNZrXh4J3z
XXfN9J0zrZEJ2Wdo0S5WcOkXfsqLRvBPmaK8ycWvQ0ANWzEdFmUfR4fU/BvYCRt78uBmK3AxK2lP
ZexX2hMVOsWuV0c/CWBzRFVIRBTkgbhgkXmHz9w9Lfdy5zMIpgdndhN7buyJbq+qW7U6cPkqXH/i
4IancQBfyVu/Q1WJurJ9S7Mjan1lCoZHFN4lewvVJ49wxgffaNnBNTNgqpwfbaW9nCx7i8CGOmCA
b2Gwtj2p2k7p983M8bkx0vvM4T3TMq+nHx7FeiDOA7J9EdjpGW+oUfvTm+0cAK9qL7wXU0MoL3uW
+4O00ZIq+XhBGr7d4buCzMbThUULfhjQ8YFqexUZL1W2C5lvNQFHrh763Njc3uNw15QgidgeUW4G
gxLwkkC1s7qmoKn4K5BMmTwBfoxFOeQgPbH1ZIBSB/qCS2Vn1R6xXZM4gVUAAdCZd61dfzPyAz+q
sx/94c5VXVgp1PVrjh5ErkS/ApiZjvkLUxhOJ54bLlqeECoETfsxbHddjucITIB+o4oFXPCsRCT5
gpYJYXttSmuroZjo3+xo9w1nQIGzcolHtviM/jqm3HF2yavdYF1s51ibW/mpRs8tuCqkCPKOI1Vr
n2P+8uyyGHfdOkeMGzi8mJz6JHFgfGQcQ7n2o8kTmzDbxS7qUZtAHOaCtsctD04yXNgpOv8iTmL5
T+dE1XZINQPzk/KEJbI2rEGV8vFiOogOjXVMl4PR4XU7lTSPKMiVc0FXzlCzPlTmPiafm64S9MwE
LMfBQXiqcj/VnhW0YkYgYZeVG2t+I1rA6PbAGAs7YMCO+Vsyx3LXi+XzjgoXTQgJwhz1jxKqAb7D
gYeud8XCjQkcrB4/Lj7jzi/5ZdwnmHTIjCJd4AsLM9AHlvsawRnuycCPY7DC9IdghL7ScfHv+xJd
5NYkUOPVRLwIjgvjKJDm9p3Kll/FD1PcuKFhuWoqUt0VTTyDDldhmPX4vGvYIfwOuRrP+qvJDPY4
eNmImX/b/FB0Thoym6SvqSDN75JnZtT2lI4uY7OcmTh43otqND0sDhJXL6pJ+sE6HgPU0eV/ViRO
e0u+MAcbqA7kLdz1N7P0INmMr/E7fxhir87n62F/idqjElQzDAWr+a6+MnjeO9WBGR13Yhpe5Fn8
AK0obmGynph+WiSUeLk336E5sCwmPj5a02RUm7pGnap70J8A4inQKScx0QneNM6QRYOCh70hGvKd
wBtT9bCxcNw6ZrXLqBQIgN+R5is6v+8Saq1G302K4/OOwaJs0QwazLsILG3IkMlPZV5z3CM4bvEz
PPLcYVO6j7lwu+xqy/Zhlt+pvyKYS7uWFhjR4wmoQf1ujM/hsssWVGwb1/Rv0xRov/k7AlvMG0AB
Iz7MWdsvWUDxVDobnaq2XtPHcWIUZGnnAW04YsfhPU1u6UfoIM/Awf4Ak4y42o1AKWhqkFiukQra
ZmDF+c5AnY7TQSJArPSd0XpO5hkuZ826xGgnIWxdBnlynxfn8SM50AR0b66vY2SicW3p59NVOjyL
4a1i3gh0G/35Xw/SCivAYYIDKPu7NqTBq2HAvun4rnHonZNy2aL0AnxmA8M6gJwZzYsz35ZkEyvh
09J+NKwn1BOkO473KbzgJVlQojgxlKw/p2AOxfRKdphygBWW9GypQLNkscuI8mLnqdDMexSirQLg
0mnOYcwzi6AsgmmJax60TD99pKpHMYfAbNa+e/c8juIFKtWholcNVcpITMFHSaFh+zOFKv78J3WI
nwybx0dNvOfkHNb9unOyfS8XkDSaJ7TwYC0HN+kREAw7VvTHSJIU18DFsPqjNTU3AyAzTBiE27TR
ZJECwWC0gbuKWiAKqjOIBdRToOPVLhO7CWO6EN0OieDYlkjxyiX1JRWlVTLWaUiD8w1Ut3juwV9q
LQ6Z6da5aocCN7wlRfGK6ZlrwFLe3fijy8OSIsdVjmpEsU3Z3aCOXrHtIBwjhIuJ6LdHcDRY+6kj
4oFsv3OkFKd6GbOjNKloRl1FEwU7G9xe+qfXhghc5I32r8tZW6N4XrUDohQNlZ5Ipt8aeCgBm9eq
b7f4Ke7dbMM70sCcl/NnZHKpI6s+IJajLwRg0EecOJLEDlYznIVUsXq9k8wvGfM/yh+7INBlpSnG
PU1qfbsQQ8v3flgC1k4+Az7rgBzS9o0ZP2s11+x4kn9Azzk0rfSe2bnlk+DKXaInnqkXz7YeXSPl
r0nlXSBbjY1DWfenrn+3jOKKfhDE7ILulMmkOkjyQl1x1SqkHKaubqgTEebEJTDvjCQdE7AtLQ/b
1o50vLqwGS6GGutlG8WfGdJ+JoJjXlYUUVkJq4W0X1/G13AgtloM5P2AGE/XhUst7HJbO1O51bOf
sSCZ0uadYEnW/8XVb9wk1lMba4lnlDYLXYfxSJvdc4OKqUMp2ckRD40FRk+Kf2D7jPU8RwCU8oh9
KenEI2IWPCraGtAfUvccoNKSI9usmaCS5wiXjhLJFFSwmtuYG9VKNpHpqY17Q5S6Y4kA9N0udoMp
kC7H8Zsbt3ipWR7RJ84znVZTUI0P+15P3zRBGsmsAOFJ8XXhGGdtoBcgfBNTfbFashSwjiANJxNz
IQnEsH6KTp1WZk5H5sPXPRJF7JKEQrXs1oxAyxQaRGh8apn1D2wxoyvG7ixt6s8lMblCkMiy24Wt
KPV+K+vhyTBjohpCk2EuS1fFMny04yuSob+tqNsWqZkyFKC+yzSM6cgnVlrKPLuMcWSiNUXVxaya
dAiEutmrZlT3xHb80TERRc1iWjkTNJuIjC7E4wxYKyIfkZS9OlmB5brixmBYWndFvEeSyn2u8HUe
ndfRoVtwGx4z2VsfoxPvQkP9VhOqCViasq6UXdaNtEHkbS0seIIyVxZA0qm6IpfjHl1tBU5BOWXU
GgM7A52JbZzqXI+penAspQDOuNRB2E0vFsGqmLwB9DUwHqwu26cOhrlMI78yEsVvlmslDEKJHK5F
0j7MddBUBGIiEGOA5hCEwNL+Ho7EYHRaSCejvRP94XgqC5gAlOvcTcei73Sv7fISh+d0tB6vXUzN
51KEvmhS7uIKsqnDNZcNxavoreepMILI5bKvyInRxzTxemCWeix0BFXzXw/haHKznJuZrbI9libH
38RagTcrRKlAYi9k4P6KUYmc7qX4bJW7TuIBh9wfbIGdFuP4VytZrKXLya5hPYAxY7BtSDftHL1M
DWVyk15MAGEPifVOY3XuQ6N+4IrQLDGVxuA4XJ18vkwDQ6YMN9XIxZ3kwtkaT1qSvyolQW+5G8MD
YkQTzvxIA8wKw013Nrr4Q6fN33OabEYLW4vODNAa8BVUc3YW7fRnCm6OzoQr0rc3a0kPjcDSgt4c
GLhSvNsJgwJW+uFsv3a6D4CEdJCJUr/OOEkIjKX+BhRn8BSi0sXiHetMiwVQa6O/hrkp/Th+zIFE
cjAfW0ycum8hJBq0se9hOrUeeSUJFyCVtXsivimkHkOPPEx8heyGYIYxT46lkzHfQe3YZSDrhgbw
QVFTWMQgNTyZQdMA7FOyGYqt+N0Sj1Nba+VKrZv7MlebDhQhMa3PijHD10gY7GJb5mm3HE5VOFQp
5i8U6ONlwaNDXjvWtc6q9xHEk7ZCVOowpunNimRbLjeT/LZxZnAkNPXs2Cw0DI0kLbNi8m6lvirJ
RNObGfthrD8rrvLZUbzqdN0hJQFOBETxDoarzHytmu4yGtpH3PVfFuDRVG231kQ9VIAohDpOKnN6
fOR+jcZbYzEBbmLDVyTMaGdy0k1RfhgCsWU9lZ99xlASycZ+TNtrA6KnySQJaHV9jzPr98tRy0+g
72yptI8yTnCUZ9iP0jp7mzJa/rIGPj1ADzQp1HL4wGs1o9m2K+DD80BKyFM4Y7fXJGY7VFCJWubH
MeneuUIWXzGq72Jw75GO57hvTnEHPEOtdAbXBR54W2XbbFqRw/I93mkOzAS3wH/hDuURyaHw3fmz
10XlWwZDXMtqtv2IE8Zyiku/KJ6Bu3E32fDakR1vWd7CeMVnNTY/czh2nNwDPXT6zB7yCT7wj8gi
xWN/giBcZ7A7IjhdOmGvSmP5KeLBeSy1vSLOiTE2o9dGy7SdNoRMg8xS8dJsOkNBw0c8XMhvfvhb
uElxMDFHd6yja9U/0xjumgrhky6ZYxXRcBZF229KHh/EqM1OmGz4kkZetbK7LrruIStHlG7oyibC
iIgkAps3276ohaoLHXOb0CcVjQNvH0+l1wvw6WH8wA1hjycRhuUUKBHzKvUQVn4BdrdUngbD2HRN
/RZFyz8kFToLFhYW6KpI2gLakMm1NJoJfzfvvobyJ+/Yesj8GfUMI5IMQdPgQu+ZTBOY88hYbw4a
q4LAA6YjYOl+hAr2O1ohKgReCTEtgnWgmqBktjUwvp0YQeDFRrotrBAUlTO9uBFrqa7Wv8cYoq7o
yy+JuMhvKwbVYD59B4+jh8Aa5FsRskLndJvCxPbrcgavNJSvuVCNrW41L6YcomBSqjNGDO5J+aOW
pINzzY9rNINvJvAOvGysSjRyfTut6w9F4R4lVxqMq0ZZjWOJYQPJ4H/2rqWauOiQ8XCE0F+kEt57
51BFzl8Y5bdFTkfRwDFNRKyvJ/zhStweNGGSQb/0j0Vvt0BfFRuTSXPO4sWwos+8/AWCWORTsYvk
PW6r+IEQmXw9r1EGKq8iY2ap6iWGIOhdGAUIikRN42yygvsrbTc4Crhwpm3l5uUaQg9GyRHkSVey
nJtnSB/5t9nbhTcm5TZKEmWNbNXDrvjl0PfqigYLG007aImHTipyRlYoYxCNZU2+87urSQCfU/Rb
G9C97cgAjR6ZiPcZ9qFIPsxHy9EikpSplozOvYZOfxVupLELeTfnXPNZjNJZmuGbU9tn2cEFJ85E
rNy7UzJubbru24J42tPJJO3rEuNlGOYLllVmpNDRsb+yMwdEly6wMAFFDVP3kZklP0UotrCP2NAD
99gKC3BUzbzJaO7D1B5J5/wgoP0y2vERadKvVGDTAVTOAfCVTGOlyaQksobXrq+SAPUBmCH5bjhU
k0umw8y332trQM/D0lQyvkV/VjOGC4VvDVzdShoFcwKuPDLxO5G/ZK8Fb1fLo5c2JAR2pnEi95QM
e5VRgTWkPO+Kvqvjj3F517Ds+m2I2KuG9lTiJy+eolllwScs9v+dCgzYMXbSelzxlZoHSvaAJGes
gxNbXYOaZXUCm0CPXEacy/KyNNMRhHnnaTXNc5qYn5MNhTLRe5a0NaZtgnwGQ1PRm4HY7I3nfh42
xWKTTl8w6+8T+TxP7b0uxD6GYzp1JsuiQm8D08+NDCBlWam+qdRvDsGpOtIqvhBYVrRofgIrb2OJ
6z1LZbnSSOcgZR6yaJl9pWIYVE900ONIM+EmOIQnY2OQtjSkaXoeWpe7Km78QmENY8GnGZS+OToj
ngIhlNBbAPUXGgKZjpvBa5vpp5Mi3CADRvIdumxpoN8erAgqC9om4Sti+WcXbbkPhUXEgK5slQag
6gC1zBilnynhTrUHmEnED3AcNpBVSt5rXDbKxoyt5jBPRHssTXjsh1he8A/QVjwIVY4V9wf8slFF
fzYRdw4RJFOFOEB8vZnVsrNA9/omaHVVGXHjjvmjDz+12sKENRq+EB4CnWiTCXwIZm1jVLo1eQVE
4iLwLOFXHSPyQ0GMZlezT8vTyJTOcYtzlqjtHkAGgqwHY9CqIPCgwlVkHO1lz6rNsX8Ioon2D8/J
Np3Rp2t0IbHlpltrDikJluXZLUYX3gkFd8yRDtB1WqO8bbeDIV1QO2a3r3oGbbqZ5TdyvLjD40Td
I0nrc6hFPYr+CYBTYi351nYGH85kvCUtjQuzNm+2CXEZ2XGGndHwcMgrJyOa3cBxGUvkCf2P1XKg
wIndqga6zkpHNpUuWY6cWPcrV1xCgw0/i/AN1uD5gtVoTR9Ka1wlkEwqar12oFRUw5RmSzc2//lX
lJPbBFbCOpLmEfRcdlQMc2H8mspVmmlZ0LYEd+St9jnWenauW/kHFfuGQBOUw8i1lFrFg6yJDx5y
tA2jlT2WJjFPtY/DSrfB6pj8TjY6qMnUBgZhO2MxnfYZgVu7UjQ7zkp5sHvXix4W8dJBe1iLmlIn
F9nWHpwv+QAqD1OKfxR3ihyjFjB9Qgi2BvnYWcbhKPRhC3yG/kQpmAiO8oQyW2coQ5KAMWRfTsH4
NtOKyMdpg5GFCAZ1nHdVFZ4ja2EVmeHh0asUFUaOFCrm1BNFvCNyG0LBox8bHhJcyEgIWeWnMiF8
mMe0RJ8I5bLQQ21bjLC6x1j1s1atsMe5U2DVZelDoUDAm4egxibWaHZiiheL8QEZeHtLmN1X2ycb
OYYbu1fsL9tgHEHc4JeBHKFo0Iy1djJeANMXhzpqOt6icjNomXkY8hbFmtGzv2a8lBczW2Qs4oZg
xEs0DAYQWOPeuDj8f4nxMmOofk7KaYtOn6o1R/LCc/wnoA42rfjTUaSTX7tVizGFd9F924r75hbM
CXPdmdFVY3SUoNqQ0WbQ+2tTFQdrIs6M+wtZdbLnTURfICtnJZ2RUAWYLwiwLj0iATUiuFx043sj
59LXBfzYwhQdSUO87dQqaI2qVdtkxyHM5pU2sc4j0fDPdkrXj7spY95I4VT11V8MhAPJKG1o1O7M
RHkzW4CyDUpCP5pgxAIkgAZpYpXW0f8Pbr/tmv/F3nksR89kR/RdtMcETMEttGnvyG42u+k2CFp4
X0ABeHodzIRC0kIL7bWZmD8+RzZhbuXNPKnCfVwRoafYznLKA21NE2IBglg8oDQU4lBVLPMyFYL7
Z3SPHLenCxrj2TSpcyLwJ7lu893SjcRYZqFzJAR7vaiIluk/YdmGXqzACG7clJ22jgQStibIEpTm
UGn+VgvcIwdk2MfW0RUxcaQ8H6gGZEOSDFDgAyNit9MSqnIntrxmDENzxCosU+wbbK0dv+zPXjiw
QmGx2gguLZ/e26IIuBzt7LUNsh01zAlU81WWq3KVaWwI/D67TBrOs7ixXx20Ciwyzs4bAc1GvLkd
9mJkyoJd7Hza+vyhlRWlvCDK9Lz7JaGb7du1qnNYwAHkaJKTZ18F45nOx7zdBLCfYdnTs5aRC3QQ
DzGumHRFMKch9hMnrIK0OxGi3NSddfV9HJOaCupdrUH69aQNBsrl6sN6ltJMW7RORPESrXSsB6m1
r3d2raPU6tm0dnLPnNuITAx/Pj5jGKh2SHFOrAQKhirqtaynmrUhlC3A0Ici/O1aCCW8zLZGPUC4
L5zZe6hT3cg5Feievcsi9pFAljZFQjR/4aqn3hhuRTyFT77XP/FX4xI2zJAFXvvKez+EXoEHxuWQ
AXTJD4MteYFiCZSOvcXAbtSLYLUz0xZHXQ+ybdXykJB6vG/GvngeiK/JuLi4cAGQeqimcbs3H8QS
y3VI3r1gi1fDuqQcsH1VEXp5ismRY1wlVlMim3Wi0AuChmC6W2GBIzjAbGhi8tG8pSYIRxtYSHor
eo9d0PNlo32C1WKt21dktS1x53EwVhMd24Tz17XJMOmVPk4CY2vTR4VdhLdEQPt1bjdcGHEM1c5V
V4A4sBZd/VrVHNSpjTpqVbvFNo65NYP/EfOlZMSFdm1Am0U5Tjw882vjQnp1RsyrIPRf3Zy6LFYH
+p12P+dBRHxgcdxMW8fKx9PEFmCKc+Ie2tzHnE/tnqAxtguABXhRg+D/s2Djbax+//3fvsuuwO15
/Q3j8n9W9NoEpP73Wl8WjD+kwf5Hwd78J34/W/nv/2bptPNac+CLPl9CXDa5rn9FwUznH47huR4E
L5Azhu38V8Oe8P4B+8RwfNu0DeEIj5TYf4bB7H8IxzMdnyZegyC69X9q2DP4WnzSXmU2hmUxdwG6
uj2rEabO6Yx/SLe8+df/WxpsUkNYObVA2uaEBr3J0lam7OlJ0GTOzhOic2ElNXYFEG0QwCFHWzOT
rMLVguzdzicsOu+7iC1MU5MXH3oL+RO7nRlP8uCMBoCihHvCn52g3BNUClJRrjh04eh/cKIwWLpe
S6urbbIkkbgsTPfSWDDY3ZijAS7rZEb8NG8sZBzUqvksXmIgJsXJ4WNheiTAPZsDSNsPIF/a+qDb
Lnv+INxC08gWpeu9as8sLbBwpFQrAFUnVcV8shw48FsmIJAsImHGz2nvS23YDWm9l2xSnH7q5rjp
r7DZN2h4S+iu/SkzYxahqx1grQdOmBSqDOq9wqQGEmrlTPLmSEgmhnyJaacwjGjalUlgbPQAVsX4
xufZL8GLuku3ju8JT20W9c+a7MfFkNH3rgkPraPa9EOUoqiHOJgb/JOpMQJ41iDKoQ1csi48m5Tw
rCzCMgst4eiLLlcmxVsble9eUpEch/sbuZxrzKllSaP3b33VSCZ7UgdhNs1guU0U4Eqxhxr/VC/W
JTTwwv0VADKnKKK8hwVAN1Dl0LzkKNgLFM8FJyZBJEU1K55Ft45ijl3F+i9nPl65OdSXoWh+DOp4
Bq34syysNWU5ftWe/Bzb8WdEkVp30d4NdGPTBANxKh32TdNCdY0YONiIE+xQIwpzSC6xJLnjxzAW
05oJdMB5CLN3kWhNsWJJrNNQ0FvDjOlGaJyGnNACYfaa2lS94fiVGjEIlDyctti/Jt7rcCGch8wy
PewesztF7/Ntag77LpmsfTRKLKaGSNYDY9COTh++rgCoXYvJmgYncpJkNs0dKZR2YZL5fnQrNCuf
YgCZUyFQcmb1PGjtNaRKOaXvvTVNB8Rroglls7VNNvPsFji8TQVrM+91HKevwubELA1qEpJisDBw
ciMJsxpXMXSkNejIdN3YHR5dWwzUSDS7PNPlvTmFLHhhm7KvdqC2d4l8VdPwnehKO+f5hGNRDAHQ
QJNT4ZQ1VxF0HyJ5rEG4fdKnuSg5u3J9+KwIitHk51q4NE+RmKNMiDqn/G3eydc05i3Z6vAOGgg9
5QCfYMmsQNw3kPCjQ/5Uh71+EGitWASa6Upn8i70SOkLNRb7vNeTRzqKn0pdrd0gvxpKvZic25Me
Ss1kcjrIpFtu0kBPiIXiPHJK62RU/ampyz9Tdc9IShQixsjQlgN8M3XUiQY4nLGOd7AQ8DdxbB80
qK571AMI0O5eUwIkIR1W0QATKGnyNV1eUZl2y27C0+go2hOKgkeU52b9ocr87l//IyXpE3f0sLkK
FsYd7hCzKO+yiACPEt5gbW2M1l+XV3cjjH+zIM23IJNrVlqM9AmkMk9RZpTqgCTzhjAIQcQPWYYH
1USYAlqbWhi8LCSCmW7ZitZqG3DN04JOQEcMcpU5FhQ159n3FEH/DldxUuRrZ7JZeRWas4pQRNuh
IMtmnEs//NTsdtXqw4luOz68TP/sapqWNVGt65+kJWeqSsJQ4czMiEz1GJOraCv7JeiaL9cZXzpC
f/wz6cH1ZHggdQyPmoIwnh6WNL6w81klI700o+FQRdm5GqNNRfpvWZJMXhlasKNSjfHHy7GccrQF
qBSxskKEq7KAE33Lt0YC6uR6/Z5LDhWr6DSITuLg+92Z5NdnHwdL5EfbmONIccQJqG8X0s5vkRl/
WMhdspR/yprYYrjpnugVPeSI27HoVpE1HUnpPZhhiGXXw4LDeqabpyjWKYRC8BNYWHKt5HtKaE3L
i0hCoiIqQ+aa0xnHdiH7E8KCWFAuB+JlQ3DxGI4y2AKgevdQP5ZuKgW7U7ddj6giC9GHF3NKRzpV
AVWzbOcgHuItCeOeSVmAkW8gtbUOn8ZEw5iV4/wh/SUhBnzTXR7dtPLu+0O5D8KGP+ol50wxqCYT
Dtsew1RMCR79Biw5TZn/DbF5Cyy8VENIvhYftBV8CR1zSNObpzzkmSlzWrNqn1062aRd62Lly7sn
zQyTm9Zlp1zlhJ5Ei7bqBtOBg8Ir3D6Njb9pb9rKfal6sPmtxJ/COfPJIESzcFzNXwgN/2VZXrrf
UFW4VDMYTVpnwVrqXcwHMQrkaMp3rcfEBfoUx4b9jbxQr6gHQdwjTOEm2IZidLGKQsWqIsaRY3eC
vV5tI8t6Gw37qWtZOMSqepJdc3dYtJTztBDIM6XuB42mhqUnapIUPCUgt+l7afHrQnELesAjZOS/
ZsZOk/Ki+Ia5N/uTGPXvOm12Dt/8jvNIvILxugFn/xV20TGNjmzJ5/KcTydE0ktz/ZVT4nslIYHR
LAeOrF/ngLnWP0ng0bLa218eG3h6q4KlFxEmT0RQrXn5iia62NKMz7n/zKM/P7PBXXJ+B5DDsvWf
ubK6wrNWWThrigxjnPI0PM0ROiYh8yhynygCOdsWHLCidXdDdRshO8/L72DZ+dTBzZTPrS85tFnD
gJjsIu8WnhUse2LIdSPyk1Vy6LdydeNkbR/YzWzi+kI6J9o74B9TAPHraGLVrk0Xra8eE4FWQVEb
fCE2BmRpnB7IV2TgAmcVtbEUHRMRlQxhqUCEkGR3SqouaFDYeVHzJOX8hg2j17ImCuZTNgAwaBlC
wo1lA8OeV08e+TsVWmrXA9VaQJ17CuHwrVPDMtbwsAZynPkc8TVZjTWPBhx12LrRUrUchiAe3LTG
uIm2JytHcVfhVZtB6l/wXH6aCda3119Mp/yxmvgQoq6vaiwVftyctam6lraHticnKBn6TEyxV2nm
yH2YVpeCH0cS0EElp52ZRcD9+87c2a52BAErlny07a4IhmVfePCgMRBHITFGy3AYbxshuW14CqPn
8kKHgUwoc3LvLJBcFk/Rn9+U02bCFYJrN3yvAjh6evJLEJyZ0KNdpVbdNRyRXsq4JFjGMR5/lSFW
aHr1xYs1oiWeCnYiick4wV/z4HLqeNoURFcnqLlabSZBTSW3s91i2hoMcSKIHSxUeOalBxc5iFGB
wAlvSd2zozYTDAURfackjw52Q9RPSpxdjaYIWbisPMp65Kt6p4GLr64q7/DkUzwN82yFnUjry7k4
QvuheAwHnXvvIKSBMeYqq798+RKalNJZSRpQzeBitBaYfwvqS0V5R93XaCty/yBmXqcxijaDS0ZJ
umjTBc6/KC2XQcFVUlkY6Itzd+/i6tba5XvLQjZj4LGH6lkV8TmozfeSm2SZZOp3Kg6RQ81a1um0
d/jxj+0O0a7MfMmgyw1SJymx1mR8A7bX7JPyexhEdmwMP1vpXL9LtganLMerUTHE4OQ4qHKkeMT1
16llyKUfRhvRYwlv9cJARXgKzKZaJXrGe8rgfF8Fr52Jn6qKWZkgqN4ybW7HKRQkcjIO8zvJKWFh
cT6YAACv/EEBeCm6bRI6h86iuqrHqmWN3aee0Dta3XRBUJsNFBr8gD8wsIl5ipFqK491Bf6Ko0cK
a0hJ2dKBzkpZj5HiXPaVpPHZbSnoWV3wjc6cH0foZvyr7HbVEL2JOHkeO7FKah4KNI1rm8acdzpp
ydudxZE2tenGwfgctM7JDluWkbr+zZZVNVR1wq6h1qxVrwmnNJ63gqgpyMzcaVi4wjNLtfTs0pxh
AxxCzRteNHk3bOAKYdI/NITLFxLo4IqlyUZDW95jIrvKgbFlAexmFih6GqXwEQUzkNocv2Mxg0Ac
faNqIGGBxeetAn5mdQ73qvDdvd6CHVRqvEVWBmE9Vidl+Sn2Q2ddW31xsasIwkQ30GJm7EUF1dZ1
64HJ2TmYGpbZiNXdrCGht/SMSl08bJw+/ev8C3jhr5HrvZwyNCjqs1qXBHKYlS+6ScDCBRi0whUk
1wzCS7jBaC1ZdUsqkhUYoLBWeg0r0K5dMmZh9xdnyxqLpSwGMB7Wc9HyckinEI9gQuEvbiIVdg9a
2Mn1pLChNqmJ4YrmMpy6cZxRI9Qw7fST/9nrb0k6pgvZWITy85gQDCh4XVJyqtmc9ExWgT1mNeV0
48LL5sthLixWCuciMqidyN2UtzoPdObf8vTP32E06lcnulKprS3q6+SNL0GY4ys338b5r5ks6rN1
0gK2ZU0r1+pCbNnY3Lt6aDYYWQNB2ZueuPQp6impi/G38/lx+hW+ZKSBRU6RMOt04pptlB4xmnTb
nBweNGWii/lcRcXVtiqy9OxrNCV4Di6ACj4bjjyeghb5UmVApyw5uOPY+6ah5lo3ZNUUP9AFoDpM
qM2+AjbBoYJFR+USgQXOvctKNtiZxLsry/4+2oitwmseoCQyMRekoyKwjYpa90HKg/AwoU7Npk0p
sjWZ2CD9T2TLehy/MEKIpIaf+shW1Udiy8u584X/CyGFIYgKkAWegTsQ+7fRLwRqB9EJGVKujA2H
F399cpI/Mu+/ns2KUrJ4HHJCNWl0o5PiabDVblTd3mX55WfBz2De3LF9TJvis8ByAJsTLbvHKZTa
Nsc+7zC6ZbVlSAO2m/KETrTknA/Y57GoBHb6mgk6PAlab2qcSsxpY7ivZfKLIMHDpXwJEHcIfnDa
weeftODE7OadwyjuA5VdSzY2qdCAbjlbc6J/Ooh6sWmzfBvk4X3wjN8xgo4XqaSE5CMJLJXfKbVb
HYmhICfSKGZbVN+8kUEvyNrkN03XcjqR/G0w4YzTU+1WyemOMk7Guno3oJDmsQ7XNNXV3uudbelh
scXMtEqbzF1HTAyehr+7k5eapgNsPN0PvGbqixiTI64A1goLUvhccIIfhipTf2lQjtXYurEqIJqs
aBilGzokFpzyrBuinHoFKfitQXYYglvNgxyzIuWdoRdsvDT4Fp5VL8cpRFxnMzLRxZjc0PfzDS9H
DaJksXKS5k2GDJIGInlqGk8s7t5pfSMcDOhMDyOEFeRVvCo6a2ksoHQZoHfb+tIZ6BqV9LBhKo5X
WPouOfLuUvVVss6io5aj5uNdyjG/pyvbXCdzK29oWTi0ODKZFbFZ68iBvYI8nfwFU/SclP06nhtV
TZ1YfZVilKKYrjSKKxYozq0TQEdYpkF3BuXywOl4MYUPkfYaUJXNQvBQEEmgWSHhxn1ACjv5ii1L
0LI2tHV5o1qkWk5w4psIO6pfn8Xsa0swRMQdUU/PO1MiztJXL1B62rkNtcD97s10uWQ5AWrauXXw
ZLXhuO01KGMhe5ihPUZR5ZBX45Zm5v/tcCAUBnNGaYT0GMyRYs9i/r9J9uMr5ZsM9pV1TxUxMXCk
rcppEW2fUWpAEGR8jioYBkbEuXMUSWrJMus7JHUyisfONnjyNdklzcVb4oNtHqm5WSd8mHCbfqIW
2xmGaDbIybMzpTqIWdwZRgib2eYsPY6kZG0yV7quD2QeK6x8+CbaqXiRiQWNQIxoJxzisTASbHTz
blVXPrBuEUBgmT3waKoL37UvDPpE03qIgQnpkLR3TDYvDkVBBcVylABijHvAm/SHJZBFLQacdHSo
CG78v8L4htvz6Vv6Z+VM30aVwNKRKfj7ahdOhIdcHVNnyeo27eBF+GN4qljH4f611m5pfxc1O08t
Hu9gg1dO2h1gFV9kjquLARGGXL5QuW/zGWK7T9tqCy36Ow6YTkdO0B3V1ghyylw1PNu5g/Duh9dO
CTap+Vvi0bVo8GyIg2OYBEeMDS+RHat1XbPMLD2xDQIojbbH2Rei99PsWMJzzGUpmycxe30we1F4
GqzliEG8McHJckj7y03odxNnlDSZOzgDsjVhGj7ptuPvnVKjJ9Onu4tK03i4GRmaaZipt3ioz3Zp
WYs+NV4c3vQLpwsQGtP+jxprbEbOXendMwvSaDOibEKsnN4QngqMWFO/d3PATbOq4Oc+a2PTPRel
detUtEY3IcM61ER5By5Fzu98S1nxFgtyfAjSKXXBwcbtGIH1xgKl4ZtcQjSE9gZjVsfzNwfLS0IY
K1IKxoecg7HpSSK5tJovy6Zm8m1ygsuGPE2jZW5bC0WQRoVPMTi4mgRHltZXFq8cZMPUodsOXRYj
IHsmi8ZFJ9CvoNsZr7hZ2RrPBb1MrbAeN/Y8EQ8Nj+TM6K61y9sf40cqkweP5cEBuu4T/AM4Xkla
4DMsAUa1JfHUnNySFV4wAA573UQ9Q0jHusiLHANRvaeO7tyHyCpJjaE057jpcRIDoAG/JVPkKtLg
zFL9Pa9QicayBHVpTFc1h8SHTn9q+ObXY66DmnBDgPW6t05QIdd7K88vJbr43igD0tcW2e92KDkT
sYObOlBFnWMVR4PanUVQ0C5J+Ui2R3yj6ULjt6AMz90/zE2aenecPD07kXOaOVYnQXnTsoKkuswE
JsV+iFFFBvqgWt4JeU13mBCcBDod9biIs5qOUx4ytkZomXaeZhtihoTlls4G1geCR91Ri864Nd35
J+MtlTRODeDvPdGJi+lLdYi5gepq1B5IFOyTXBR76m0AN02FucKCBJ6eLsK6fiz94rH0cAcrnxeL
4Wvnzohu1Zj1qxYvD1TUq8byV+OtZWDvXbUhEJg00jEm8nlkFZ7wNk9hGfkZxqU23tTaqPaxkPRg
RPXWGAjzq25+PVBNG1u2sR19xfhbvjUgmPXk5he4uvuOzuwCdhrvT0Ul9IR/hn85rXlBjAqLCJ2m
W9G13zx7l4Ef+dj6UJqh419jo7z2tnnU++mNxxGplUJ/OXl1avIyteOdMBimoihnzaMDOzZn6QEG
oLYsJ96OuvjuhV7su0b8Ydwfdw7VO5ORZOtBw7TYdixDU3cYTyOGxj4onvso4YznkWMtcz/CLDmn
wy0fKHBEPtkG1FAHS4aoWrAfKjW4KAI26RgRiQh1c12Fc2E72QGz4ToHnL9rS8JJYc+oSef4Zxd5
LA7Cd3odKnoseIILguWtI8DfWu4WMunZqfzwmGM0V5WGnG/hqc6ElS9Dx7k0JdVwHQnAPAXzg9v2
OJhPfkFOZLCwF/LKRCtEDk9jyK+ptq9MgrYOdshO6iagff/XmvnIXaclQBFcNv7othpE1k0jwd5C
Msg1wDWYdeYhRHRLFfscJfxFC7TsUVkdQ9vo7QtIyBy+h+00iEvV8ZC2/PFgxRL6MyQZrP4cSgza
LDzJHKrnlotHksYeHPkYFKh3NuhcLgZefRYAra6+JNM2dUd31Vo86W2cPZ7m5NRc29oqFpAmJsH5
UArSq7qb5QujG6ydHnoYFmqLYxNZQ2zOhXk2RvOP2jjwHC6pdm1wSToWxQPXP8ubovvVDez5Gda/
DbMB/vXIXXSss+IN23NuWINQlGlWFjim/CHNZ8SP76yFDy/QnJGQYQYvBcW5oyUBJyQ/b5Vjuhi7
9mV0EMm6WL/oJTAJHKgbNqlMivP06HMGr+I3y66peXeqXzlZ3wPXd5DWrEiCz9wUdzCJ1zGBZ4gl
tcx5qSM8Ax+ZnMNk2G+1NDfs+i+ay2ESutKbzK2XtsABhNkV10BJOy80yOeIWAAJqYmMfv45RN9l
80yXii3Pnv41eacEe3V6FoJgTIUO47375nPYwbqhncy8OenBCrdpf1J46lBK3WNHghoYX/1Iiqg/
KOe5AEHJiZVgu/1sGVc3OrmsBpzwSZlb/ix3Qc9WybCvnvc8gkLwu9eovBt8zBjijTlRMoklaMUl
mxJOssRiBnZfNUrpl19fS+dh6tZW+VS444LtAoLIuxfRG41JKH3RlfMQBO0SVWltBfcpoA/TWIoe
pSF4LOJriwiqnsfiMas/esbxfPwuBOnmiSTlrRDP3njqxD2Y/gLxYrtvcUOoOtr504ejWOY5Vw2j
4nSkbC0doN2cHHkMyGE2sdxG3glDVB0cSSQG+dFv3hpxpfGURDJ0zcrfUB01AjZK2r0uOYu9Rqre
+NZvlULBx5GSniR6T3XRnaOJr7p8cY3fmVM3t1A4+ePY/nXyXupPk7iG1V8iXgrb4QFCL5TxKIuP
KPyS8FR0BghgViAqKHll/USAbqG4pMN3O//Sg5tpfgVIQIG4m8bVCmh1RKxM6hXfdA8kKGWrZVBf
Qrwh5iEV52BDqHGMKKkd6JlqDT5YtgS+hhNmoNtNIdHhYK8+jNbHJnLPwUW5KXcZ4/jg/BTavcz2
dkkThk8P1ALrJ9xViAFCXmt5GrE4E3xOHzzzHnO5iRNATk9bFoeU6tHw0FuvUj04PLXTQnEW3nsJ
IfLdEO+scF+IR/5kSl+We568c49ChBBAaSzRMZAdcV3vcLOuKgXUAGFFqQ+8uey1FSlx6mdmyxB9
k672YfN01xH/fRAKIS9ogXzN2W9hhs5RekSiqIIwEJCmjFcBmpPL2cOknxWfMxPwQjqfuCWYSLmk
6/cBEExsUr/JKBVRai/pRZjFdl9zyb0xc+LaM316ZLj5uAm8UW7rmT/k0UVxiUiYIf7Py7PNZLxJ
8432XocuhnOWXrLmI9QjaiVPdbmXxG9jUEaYxax10p1pX+rjx5rQp3GDm06LGMjLZaJ9+72xCqBc
lNT7gJS/8XMGPz22zzu7IWhnvulNuSpRJSL6n03zGvpziQ+WL37hEKTn4inE+aYIn0z5F7eIkRzz
+tmoAHM+D/pfnv0Z5k/KOs9NPpoRlQ2xIbP+dDaT5ORH62lUn0Nd8YrlM+GFHiPC5ryLjfjOi9OA
zDJ+eeTmIrY56URUGHuF43yM6uIhqFN1AnOIB585/g3M0noWrQTnFfPK+w0f53fBDhvX5YKn2cov
YPda0RbnCucfuK3A4lLjTj7eu8XmJ0yfNR8je+IVH4WOgds9pGiJU/IC9oy5I1rIkUte/eInWRNG
9XqIBkNwAO1HmxZuV7GZr/KKH9J8X7Y8cyT/TY5wGZEINHHP0Z5pQjwQ/Q+8XLe5u/Wf7b15+mvZ
PmT1S4Up17glxWM4vIrgs+GziFCoB/+1UuZsXV91oHzaVRwySpXwsosnLnfEumVnfGnvwBzpi8Oq
7dMOdHfZObnJLIHqC1N3dybn9YLo80RWsMlxuXKudfqEClau4k8lP9nBr9G2FowE4jq6GL1Ru6tI
sOshz118ezmrgmara5RQNTQZ1dYRvzDtka9ewT3PVQ9RNmUTybAF/GbeGH7G8i9jJ5IRKzHrr77Z
SVRgm5D3/OzxcO3qLoH6wd/O5Q/1eKU7JOX0QpXN0uJrLXi4j4lit8mYS2u1EXkrm8wFJ24c1r81
fhDWy6W17nG4c7tZqJCVDg6G5Qav5lDmOzqx1iV3k2BK0khRZpjxkoIuerYpwVRj0amYZCqiz6yc
x5yBj1gtkciMj6/GR8wsRDnuGGFSGCW5cfLzMUNBr607QjFpArWfdL10+9WMIFXLGpyKD0tR1++j
Oc5pNC79aVGy7xeErnucpR2hQGm9piVUBcF9jtrAsmjtiGbp8FYNymYdBUjxHoouyAH0iVVavuMr
uQugsl5fL0sAzFq9TvgLifshbPCCoPX9KZcQgHLSv36tYOTCQrLTbRwpnE7vISCUyB3XEhNtiQiR
pS+kgbrpqrUfNHYwl/AqwksY2lhfnhVzlxNo+MpH7KdcvcNpDDl/swPMux8/PrruSU/Oyv6wuI/L
/gf4Kv198ImwmkxMTKOQm3F6H8WR6BE1znsYsDvUvBUXf5hSF0sRij8R0vbfLUFmnkNPz4tW5wFa
0RQGPxCt5IsYmoMFWUdozaH5+iE2J1yxhsXsxeMxg1jvZy2/x1nFFYwRQqAVIQLl4eZFoelRARss
uo772PKJDD54inHpZW8WJg7ulPnjldS24GTeyY666x5plsG4hL1C2Tu97TD9L6J5pqyQrEe68H+a
7t2Da+HhIi5ZjZu9yz4Uf1DKpZXmS59LymYd2Fs/VYUFdsbvf+nis81PUcX144RcEsFfjr3J4tEc
ICN3vB2Q5xhDwSRwgcecYrLZtVqYS3bR7OPh4DXo4KCEKKHblEH3RMPNMoynJ41XBSsSRB0KQdni
k2eex9kThqpnFQ6PaTZv+95MBbGBNw6HEUTiFzs+6K32YPNOhUm6zPDhqxojSYYYSTxbhP4hTCgK
mtRD59iXzk/4TnJi3WXKO2i+52hCdglIVAhgJu4321nhNyW80x1KDBB6CIUlh/5aOUsiG7uyjx80
l8BgFz02lX7Q82AX9GxXjbfW/JowqUpUN1NUW3+IjwEZxTQuKXXgKhqHLV4Cvle1hmFArXV9qEwQ
yNU1VBFLJfA0xsaJq+2QUzFsT9tepNsRhTacXcWmePBy/8mbubWN+lHdiE9VZ0UVEBN2NhN+Ol16
ZDSeOak/erOTHo9X6blg2uhLGKat26fXtK+ohNJOJU3nwMEEWQKFR2gv2uDq+MbWtdtHabaPa7My
HqgsXuYi2ch23HR9supY/9mTu4wDTFZ6QTYYtFExnozE2wzDLKlB4+U14+T4DOLyXgXqKvWMqb2A
xZob90jv3mrTZVuaPxRtC/8hPLq1S5JVbr0IvdezXmtDf9dT/7FpxTO+yEdBQViZfcRZ/mVPO99t
H+tq3/ok0iPtaCTl0YwQ3hlMMx0qOs2/L6bwL1mh/w0pWxEOAQ9CMy4aa9HMaHfZQTb1Bx2Of7UN
81iFt8xZOVVzrR33twW7lYcKFSx5CINxT08P3HWn/sx8VGQeH3jVb7jUHCyL87Ndee91XnB6+zSQ
fHPslYbFz3lfp+WurL/02TnfCyhBjwM5+LL/pVk9aI/BBHRzk+Ox8hEsvUOR4Zp4Gv19G8FrfI47
tiNbEPKJeSsZJUilpc+x+I6hz+NeXxTtqbcpyQv44ZB7DpEOoDsQ7kf28aoPschZF4CQeGzjF5AY
4BXwy5OfUQhqGjSqCFVlYFjgPxoTqtCDcVgYW8N8R59Z5URug+jaF79UhCwpaVznsGnM0V/cmVaG
i94fCv2cWE/sVpdOhEv+HG/YNzjLWZaI/qrhqVK8pUCRrXVgFO0HdzUP4gdr4a9cfWM+JLy0DYnI
bT368cVZo0xtw/aRW2k7MTUJxaIcQymeT0BsOJoAffWMCpS0EG9mTxfeW3NHsoT6VaBiBJmtu9kc
DATSlPTWVnXY4UnlMB+dHEpl7OGDvoS9vuE4Uv5Z6SssaqmtS2+H7WBK9lH9wrtyMUe2Ke2jjWZB
EoqauCX0iPqgFoRR7QeeLh74uZW1tCAB4KwzvjOkE8yw/baGgyL3VrFO1uVqUPskxKm2iok2fvHy
IslJS9o+IciQVQ/kUPBxPlf+AWM45lsKdQhC0i9MvTQe9DUNr9qPiebtr4oWBN/4ZfVPkC8WufuR
8riIn2bJoOOq0IEBzBz1oxPsfeNMwpg3xoWJ33NuzXDIo/fBfBb9Sz1xDrzl2nvsvHA+aqa1pPbF
v1eM84Xx0IBMWtAdD7FxyfxUXvnKN5F9yVNKDNZdchg2FJ05R698lOI6c65dMUG/PetLuSLVwEFk
HM51te31o+pf+GOptR/tc+FdPH1ltxt7pCdur68wg3IjMKcTLl8TZzI32ZYLh6a46DSwpYQdbRXf
+fSr2c+12mTL+4gJ6zcKXlrjGsV/DOvK31rRUyrBol07Zql7KH4UwDD/zhwO4urdMR4dh8b5Gw9j
3XtyVxrX/Q9NLWvdfUz2cgMsza0fQr6WJaJb9szfuZQ+eehfApILo3x3EMaHjVyxKI7hjrLPKXll
d9W3Em+j/G20rUtaUjzaw0FLjhNcgiXIHOve5Q9dd9SDp2J5z+GKWp1ay/ajspmu9lV8kN13z6Dm
ymscgNLGC+f1z4l4MP+DpPPabR1LougXEWAOryIlKkdLsvxCyPY1c878+lnsAQaYnp5uX4viqVO1
a4dyHVtvnj8+kDChL4O0mb8Kd45wOsTRRzCSWTRvh3bmMnGFbEVkvB2zl/eQdqr5s1sRTkTiLQ2r
saAeoagpDQd9Gxo4b1Hp/7AohG7j0yy21lNqUVB3l5opVyaoYYKSJDBDurqIzrPcaxYL5TV7nIVB
UIS3TOkTMQqYQQrsZrDQCRcliyNsPRZh9/RqNwWVgLm8MC5xBQ4unqRkrWFWyDpOJ0g84S8Hmcx1
0L+penj1YQieWf2e37RsQIodBmTlsTHHUiqy+bs0JUX5JVe7UNmAjS20xS+s8jkEI1PP0/yNIXE8
FfjcZuPF6k+1fw7kdmEIy6Xsvf3qwEjE3JTzfzt1ufkvh+3YwrDs97lI7tW1KYbZt2FRQWoccnRs
m1H4M+BiVKh0xPC3F/7hUe4mxmukw2yVc5P/zB/wdRaJmi3h2UKxHOprkZ3LcmOwbXclzTUtlpa7
qvqoy3NF2/QJG7vDI6rc1MIjcCi4jtwdmBf5xMeOqhu3l9pB8yK9cu8gV59QbuD7LbCiWdC5UIqO
AUqnFk+Uu7cA3lIefn2IQA94Xja2TEz6V7yzwdlWCWNx6W0C4chTCMb3f/tpdnpEKZOiIO8VtvFR
cvOVP8yOu2tbuTBCk88crBXMqtmF1krETM5bhiuD/PEkPHvaNpyXMszUdMmz24udj9iHfUjdJaC+
6Nx7LQQ2Gm6avVzfknY4kVEA5zpSd+DTKKkNGKW5vmnabxkpcru1/Es77cbFWyyXUBsYTrZmvUtZ
vI3pZxe73pLSCt18VbOgcnISu2cvvfqvXhZOFeDhBWNDIEoZluxiIm8Q2u64F7Sjrm30lJFnWzJF
9uovs5IYXBED8Syvpu8WxMmoLA93RrKTvH2uPZQYgGs9ZPgBHrXgSdC2COejW/arKd9FuQvnX+pO
CW9ooD3jal5fb7PhYPHgc2En1juBuTmKfvzpJxNAhdTnzBxnQLF9R2YWf1Kd44virZF4znRUPsDg
qC7tna3tE86E1ZKA2S8nEw/cmhtcQhTO4DQ/TeVOg+5jM1KcFLa73XAf0YFZ7lsHE6drc61N4aKV
HKnnuvt757sr/E0H/bm4WjkWx0ujv8tUc7+HUu12xRn3EkPa+r57PPOpcamzo2aFMBwTf4PsshRB
IOduZjG4YeWaS0xpYSwL685f15gRTI9S21jVMQVSthb0OYvgAsBXMvYutPyLBQ3b4sIxHCn76PMt
B7dhFaRt2/gwhC7Kre4HItUCCcRqwkx18W06KkvXE210nQQLzTgNLXpiYPSNYD1iiyScc8SV4+PX
sar35gL/ghWsDo91kANYx2wVzc1Ee5aMvUUhhoHFkyBVMSZWPD4NBihIXuKm8mySc9sdFRoe46kr
dEhYiDcrtXw1De0sWLsL4eT/aEhNl2h2j1YDhGWimvKWzM4ZssqY09wwPinmkrKYfBh0VGsMHlFz
1EzP60KzVZalkKhWFYyzs0Q1iHd6QzDVkoGdIQY69zEZLkZxR/THPoP3Mv3GkQ2a8jqX31LgHU1Q
uFbbiuEHBm8U+H50RA65sqnMBwzGgYqR7ZvwzMmEXZ8qPTP7Q75qAXGDtjlxt3E80tKeW43WeAnT
Dk8SYiSMvRYdiUBH9UZ13qHQdfD74JWMSTfi+JrsbSF82jFOiaF2moYPI9gKySZIns2DPmZZWUte
aXz09hnGEmyGxZXa3FhMgwISKzHSz4BeiBDq9C0E87LYYmYeU50QKaRHgQOjcUBYxCu0voK4w4Im
pd+RMzxk1uhIaHrR5vEyxukKvkmXE9V67K0tfkiAAPhDgpDbIU/WwKqnI3PBH36NYWshes+wyyZs
VvVxR4WI7vE/9Zmnh0iopFWCiDxRqEqVcTY55E8o6Ja+rzHrZyWqrBV+iLfWC1ccfrJEdGT2O6K3
Q9ltQpfAdL61ywZ/yxNq/oUOC6NmxCqXnl2Z/xTvZ5CfDc6CZmhu4QKyjrqmw6lBq4mGGd0VzCo5
3UEfqfgMyStF74sUt2TJtQyWgv/LVa5rbt2vsnKlIhwPHT0jLKB7m/1TpF1VZqCMzYmqXjkydu+7
JuZ+IduVeG2Ih+FvoJoH73q4CdPBiJ6jg4dCepubuOnLry9mwApmRQDMIlqO5VZOD7JE4lJ/0rNP
yqWmbucDr3svsQX+0L/mA9U26A/ICyAIpjYX882r6xwWD7Cre1rBPhE24nhVta8unnvIUjyO4jmT
t5p/0M0T4illXGOQgUWJLXoHxoRFXbDMJ/0hfvp2x7W3SH0XxNPkNsumU4TIn+RPyIa06ckSx8TK
pRt0EmBuyoiyiZRnzsioscRpw9M8WxnA7wwJkd/Q+T778WAWN7K6QfwO5rDHO0SJdq26BqFq4Z+k
+A6jMiF5uUHRKcFs47NZDNDe34jslTcs9NZyudEulXCOxWORrOcHqHorhBY+nqtd97K6i7bhNMrZ
do6uTlqEwu2/GToV2lc8/bQq2+DhxYIJK+0jY48q3wvhCl0BjRJvpYOPE59NXs+Xg6JcB1wPtF2s
f6ryh0yf1mWvpvos+69I2EwtBZOIo+hU90cKLj2uwoiCXzyb+dFux7PnY7Jws1DTjXa26JiIzh1T
vLRnGKy9LVGQuIk8RRamDgguQHt2mram6XbNPq83YNB2rqCmwMQcXx0K0BieetIT6ZDlFgO9rZ/A
9ucJtH8R/d6aXarMLlujq3hI/qZJdqK+nIQj1t6LVvjwV8GS8qLTk7bCJwMvs/Jos2WFTyFsTRKR
0fWVl0L5VdkB4Ii0GCUgPojPsnVT86OMEVPU77ziu1DP8URH/YTiTJq1lCy1DFhvE5rflcir+xii
bfmjL9DRVxvRYMDb1RqtEqoEUfkHlNiLA+1eu4igKFj5v1T7l/tHayJdxmZYQwnEVU5IqhH86up6
QHfWbZMCIP8SVpcy3t/nLenBb9aVctFQ1MQJIQ5AxOM+7I5W8AsTQPxWuSEmaWVhuTCvILkk1JpJ
wmnN16SQgJnvWSXWCTSLk45ymJZ0Sp6qv5OF77rm6qJk5lfah9IqwFEgOOR7ubop4idXVKbTjg5r
tXYT/RmxHBaE63zLwBkgRRWPQZPlwb3DEaOAEy4CZRODLIj7vvyetXcRyCBWKSD1V3VQNmryr7TO
cf9TpVfdpE0glg4Bswu4TCl/k3weiUu8wBl8HIL4aEzlBVYniNwVfsl469UOZt02eiaKhoyNcXBA
4LXMYa4Ft8HfyJor6Gd8DtifsNHhRRJBUdF2sZG4kydBqoQewXnbgVY17SEtnoj6UfpQBEVIATY4
morlpPyaHMgkCm7j2iVcwu20PrzkOy7vbfNlNisigyN/pyh/ffYHV6ljuUgfqym/88CWJlu8fvAb
x6nj0Kdb1TtW4y2uv7Xys24fvXTnCyFadCLsp9pLyjYkz8TAHZ/hnt2BKp5DuAnlI2sRLY33sLkw
Avk5sEkvYjz8SIvNVOx7Y+vJb1wFEPXAGt3jswkf96dd8h5Hd0yauC2oGcpFxkixlIgzXTBUVhgY
1//kbo/Wk4X/X4/Hp7hrdbpTDAmsCqJW/xtW5lJp8Vbsf5mu7Al/k3jxK+iPYQXLXX4MoCD+Wnct
i7RWcgzZi/o3hKa2z3iCN63Iv4D3KdZ/gXrqOLHcJ6zF4vcAEjv/GnwdUrBMUO5rxveUv3zh3EsX
TdqXIzWLNh857qIDM5YmN0Uh482km+QcKCsJf3vlWzeJunGwSk6/Y53z8JwGECpCJIL8iuGeOw9r
CmYrTdDaJK256eJPwtSduuJxxI5t9zB5O3Js+Lz+YXqwPbI7En412TMUQIPjWr6M+okxnyZ5tohc
zm9SyTawDD9S9WCto+JgAC7SBkO40CGZspQhSiMoD3QwubeLh1/OZTZ8CAB0zNeacR4VR/gzp1X8
SkN3LNa1tsEWBBsWB3NZQsob05n+UnPNJqJSDpwESd5WZCp4J2oAVWFEoCExsTJ94ZizUMofud8Z
5q0NrmZx6PV1VbgJV6KhflZArQQczKOckDLLap8mm6w+P3nDjh+GbZivr0dmuZIW1P9rwaXDzsQ+
AlqZcQCwKVeTsRsZ+gsSzdeJtCn8C4RnaLLY26Yvgpx0BSXQwrB9zIUvguHA4RZGsH1WXsuq2v/3
wxF8Ddg/fETjIUh/SkzGebSaH8KpJgwFptuQ37XejVkBB9nV4oLRcCqbu3y25C3NuuH247qht6ko
MgtQD8zwsG2zA486y2MStmrqhuYxlOhy8Rf5kkPoLE9VXpadW1v3N0b45YmKEiyxDzcvTJGY06/7
+HNiKZdRK43ku1/r2oktZo6zcwoquIk/9GQ1P3MWFqF5RcxiByK27og1x3Xm3/TuX8Pvyr1hy7DZ
AAECnUuUoMX+SSoNEZg8mv4uxpuWtQxJOF+tYZsNlJlPWfymZe/URd6uuUOLeMNmDs32Zn6bBXlX
bbuH8EU115J1I52UmiZTcWFPU5LdJocHuJ9hTUOGvLgy682U3ALpRa8gjWsZa+05GPgMb4nV7b2z
GRWr71b7MTGfT9mVzAsM2IuDsGyUy/wHi+wPounFNyPkN8Pasy8eWYEql0E8wTHniQC5zFW2WcFY
hnb1ZUDoaZovrsHBIBdl408r/E3tNxESyDfgGdCqOh3rOica8fdHeypeVfUUFXcA5dyAWTqcERuG
wmkcwePcMd0XLnQqj8SKywwhlfEnYJ2uHAosLqWXlL28Qw5yUF2SwFhJMCPr6StiHytVH2b8FKyT
0WCkfai6nYiSgw65h+MTDnaq+fNRSYJDVPyOKoEQ+UMBKknq7xIpJ3FqC6va64vO1rmxvrilYCo+
+dp1Ig6Y8ZJjvw5XY/mcJ2cC7Qd6gwCsES4ZYkIZUxaTsrqtuPTS4avG4Q8oQUjeUfb2ZNgzCHNa
5mBjS1wJJ27dDReua37YfHNWK8LCjDvDDvpf0iQIxY0xc/fF01wetWYd5JfCJI3IXxnWPSbBxzs3
EtEzax2ZdYdF26qAIhn/G2McCtv9jLpowbadlwHeIQ1fdbtgaSbS6wjvir8dly8z/YKczDpyl5en
NPjWYVgN0SEDoDH8DxzeIFv8COImF3AIA0Vjj0KnItYHUb6GzntgZYm+zq7LZ+3tWpuEeX/OXJnv
BH3apGBDU0smDAVd+edpn6H31Nu7pW9Ked0k341Pd7Qdiu+p/RIEyL9c5MF/WDbZVeR2a94tQHA+
owOx9JxHeUW9+eW28m9AzXYW7ZgPl+ZMU31DAcO/hfhv9uWFyMXDbZuSp07wCLg8Lq4tGETpegSL
aSXred6bkNJ/xO9ugw4VSyF81Cucw1FWd3S6HrgHDlO0DH/zTqEdaAetuzg+dZEczGhfQbahzJXf
fYBhWHHfWO25KbZyANsm+RA4rpB2beSPrYDZJOzMf7E5b3TlhUamU4SrhOfhnOrzevLjBf/QE6eb
ruRkhTtjiND50cHBJ1LsLjFyzO/bqH7JxS2tj3n2a3m5jesNtOWbKL409HyeduFFGyD9yD6/cHZt
4nN8i6YLjvgWUDPu52OOesfBgw8bSWfmuPmg+fzxhcw2BJgE2jp1b/iBzcxaFXgT4mIRuap0J5ln
9lCEyvCE2UVbcDKCayiiJNyggVgm2SVwvhMPgQgmOgAeHSWeFE/xaMB4GoZkqSo+al7L1lQC07DQ
MW0UDENwBhhiytWtXcK8XWGyXfUICjHmGA+SQq3hcw07P3/NJzEnfMsCwmPWrIFM4/GJaZNd+0fV
28wj9zwkcE3wInLnA+QQLQcTErERHk4vq9xMwirycHrjA8igojrr5n4mhY/3yFp34w2q8kIpTtNI
0YDii23zPk3dLFpijVyY+3RuCeAmFO1J56rK5W8l/gG2N0iAyQ4p5qoIHUW5c+a7ocN9dwg2o3Qd
wBvMZeYyHWakJut78YtsEluur1B3lxZNbYEiJ+Wg06EZ+lofN4V+7yr2Rzz+OL0ozUPREUmukuJo
yn/zkzCUD6W/Z/5n9Q71epH0XNHCgZGQSiVIG/Y+8jMWdoCTj78hROZ1Gb18IfTEQhgMHv6vr6wr
NK9x8jlle54bZunEXrIBWPQQLIm3+izVVTCu6CxIAhF0V+qPWO6je4TFZ+D+Q1PMPg4H5AqRb4Ph
6HYkEwM2A7ZeJmL0GKGQGl74eiU4fDXjA7v4CfJlJn761sWrbiwZHB3mcrfucC04mAerXtbtvjF+
0/Bz+CjLM0J8Uvm0BQJF/m0JROOi7oY7hurzT+nooZhT6JQsmY4MF9bqK21uw0gIJbypAc4BzWvG
7OyW657CPn/vkAtnbC83CO5pvw0DaWZzMbSHaO7U8C+3v7OewXcEXhhQKR9KkWwV9HqHgEG+InxH
YpBOGHcM/+Tprrnrxpz351FNb0F5tfofrHyv28reN0GSVHjQP+0pT1e9e8z7HM/7BB5WdDZvUFKW
+Q2vw2hwmvK3QGMExZ0btFIhCZiHBsPHkFKlzss8TFcrh7uZYIEyXLU08N7Oiy4w7uadjxETCrMd
l7oL303EUkX9GNJ7Gf4prIbh/lu8IRL7m4ktSFxxzBm+K4zAmky7QjGzK2nfItuWLmNCU7pMVoRA
JB85phWzO7EObCZO+HBnX1nxmour3rwlLpj+IhMo42WQDRAPtzWpbZQMKyNkCyRaXDQRvFmcokIo
0LFAWbAFx/B+mxV3RPxnIGGdGssxMd1vMD4bToH8WxoLuWXtc7A6FgfvKaCbonSN2OR1GQfVe0n4
J2gYdVlEWVgAlsqI0vvuexdahslkj4FiCjlug234Zcy7hVD8VcGH1R/4vVnxASyDJ96GVeUMcbid
FS8dItGUw9Hi1OJv44Y4P7bkJrk3XK8o53tCzYwfGXpPrlO6imNt4CruubjeCawkFaeB4Inkms0n
Pv3oGA3l2bKJCGe+Cqg7pAv+w1LMIJpCBjYVFcgm0xV/DI9tVqc51bBJcPvIMAzaStJFZexUvS+h
/K4mrsl97/SrqN0Tu+1wf4crLhTtv1kG/Av/QiaMY9ydZ4K2N8f8FJtSf3TSBG5LrsbwTLzn2DHD
/1nCp0DsSIlTKrSLNSFh8eTSMq8RvtaQl8aN5rYrAfo5ZAzkGxyB55uiq/2DBcjOfDa3BtiaZVQj
6i+iEtdQktTqqWIvB3tPGz/nuRBlolWd5rmzrL7rv5gKogFpTXCFqvykVMyQvCw7Ib9K5S6p/mne
ESwqxxUoO6nz1T3ftWbP5VY7pXFl/SaVVxMS73JOcrvNQJVhJmCSP3IZ2hIxwNJAADV8/H6W80Fa
ahQof92PJ75NaxcoEiK370w/8mSYYUJqLQpgZ6b/gPpF01K27gOMtIDbYHY0IJKPJ42CRX6m4UpV
TkV78Hx+ItRUL3+GaOizLscGgHZc5BYL6AAlIMgc6ey4V/WtIu/MCkjdhRSnwpdF6Q6SqBBOEd6V
ntFO/2FDhW3Evzt8VOPT6t6h9tuX0P6035YeCzcYe/S4v9jca7bAjOyOOAM6k+CqCevWJQglzRW2
QR0Udk1cHB5NWzoFGJvBTsfrMAosb8iZGoOQuxVregmpHvyzdjrqwZXv1JxYydEaRUTL1w2Rhsqi
fGVUrCHC5LnrVuX4T4cRk4Cylu25Yupvod5JJovY5F2lJy89A2Z2NHkBbhQNVKh+gL+WdWSrnedd
WPTRCH9K+Z78TcSFKC1QjgkgNDHtxkiqEihrJHFLE7WV8fL5JUdVG2xfAiTd1eIx/6APiiGViLea
kFOvIFnmJQVskJkfMhw85osqyimMLzyR2wLhQIaPbjcS6N6Dp9OBkIlDlArONYG/BlfHiyuQCNFA
YQBDTbl0QU1tJ56F6XGaubAmnEoWzlGz5we5oedmptMnXwmFZOGhTVOw8bJHbV1/DIy06gqA29J2
Dc13eDbQ603awaLhK9GK44EvYC69IA6KgCkGZH4XVDE2/FMaO3X2MmHC8MajlJ/n9z3BpyMtP0q+
fLysF9yVmAXwLrl8+f5tvpdnvgm7K3nczF9+6z1rXNBCosHSgAgNePUZyI61k0VG9oCv0QDUodvh
qtatlzjtleJaCh85djPEYWUvigIW6HL4mNht4M3Mo3RECwizCIgQMfhvWlzioNP2hTcCwx4EUMDM
WfWCglYpzsjxHC3ZzV1X0Gp2y+9scENDziAlhfZsAhauZmkSHzzH6IZ8LAveJWo/LSPAyidXN7SA
x4V1oU4uiemuWqcsZOelHoRWdkAZXj4KwnoSRhpytLgK5ilLb8kl2yNMAhgrBH3ngaFa9EzD0hLJ
HdkAf7MFYWfGGlKQYEZf5ZXhyv6u0D6w1c7sd1m5Hs1OAwKKHmuRAdabBOM2Ae5w82sDokh+65eJ
GkjOf3XpUk4HLJtUvKqjLnFmUmoi8x3Bgi5N8mldYDuiKKCGqRjXlCyNN/wRKKKr9Fyp2wlM1xK5
/fQfRgfYSgYHtzNvTfzncy2wOtDOfnJuVDBXOKpomQLjq0SiryBIscbvmRbVk0AKb3XZrnJhS7IY
obiXwj9N6Tocb4N1G6ElBmTlYlq5OMeUAOSqEPP+JtuiIuxG6VFVlV1VP/lLKe9aATUEJE0faPKh
B2J1vCHBxcmAxUQTT4iYUx5lznCuSPxMvV0HZtaBEGeGATGlBSs7J96XBuzYE2lCLIVsbBMNUups
o2whLM7+EYiOfGotebe5mM6/qPMW64qFjmiLEvaulgVkCDMKdlXKjptayslWc1yN3jKIvJCfvhFB
k8hgk9yJe5NT22Z0HuOHKp1GtsyznCQw/xq8EYTgzIUzBcPaJ0mGNGqr+qq9FZncUXarYXiEGOCI
/S2c9QSs+004EiBbtgYlfgbAqrBaNLa8Kgi1A3QYtQM5IMtKfnKI16V1bPXPCnLGSA5A5MMe54iM
2J1W0ciJC5dwDWAk/Ak6Pfx3kL1ZQNTqmu5B8FgpUVwScVMPu5pfQrJbeuJ3OUN2xk7xGboqu2eU
6OkXgJ9U/VL2P5xkMXGQVcuCnfy3Wru3xkUjfE7EmqVAWFepNKNTAgzcO6gJMfFB2MWuzkjZOxxq
AzsX2CpwdDEKcHAw7ZZwtCoHoLNxe+tZkU0sEFFmcdvVWMnzJOMvmshwIn/pnGsHP2UZxduh0NFY
E4HWRf3jQ8g2+QbjqMCi8Jdo1lWYbby3NnMpdw3YMo8zguYH7UU0BPCSlwC/2PD5hJ6zRp5gt0KK
dzotH3oUJWezrXDDsCHol4xBKeHMC+Yx85MaiM37AysWGcD8jDfd5BDviCMSh5yV/uRkM+a2iwlw
TRmRJTEi5SqZfdzZcR3M9kF0Ot49OtUokSRGaGtJEs9SAgCsS2F23nWiYp9NcE1+yLiATy5UR9z3
FwI3J2FbGmKHIq8WP/+q+sxilp/1SlCAdDm57ocYZVp8CyBembA39HY7V2s5WnEdLVTJFhCVoFC3
/hSshrC6pFn3x2xleb+5eJ/RIaka6ayqlZXLy1blJuC3EwMbl3zyliFA7A0SVZtLj+d/VK9GGSQa
c8h/mfFKu2W98l0lO8+lIAgO+Dlids0wturGLUHolAU5dMTgOENsaCxmfgzMyLWEDbVjEhLqgjsG
/K3R6cZdaXzWQMA6YaN+srXgaJvZw8pgJPDlQ2nyrjjMwimkwzzI5kXPN3lylSsCJKVrbBgsruGf
QJrvFTz3sXhnEApOqlvBOV/LzZ6PxKSybOVDSgms6Sfl5E9J3h62Gr8lV9r8PdCE24jZCPaSJB5m
ivGKI9Gi56e5bjT5zSr384MtYtd48b7NV0DSXlLx0sjHouodw5w2QZFvjAlb74k8XlQChZyvsFkG
3iemgdBGTABKlaYJRuBMOlV/xyWJ3HBAUZBO/ypYZIa2qf1P4jkrCM9xQwBc+hKVL0hn/z06cCUY
r5aIZ+m4YW5T8neJOAUHCwFkOsQlOwJbGozn2JDJywoh/TB0O3M5esW97f4JEIRGhXapWeXFo1+2
yxjwDS0J3lmsS09FIS4GnaxEXiVCAgAyymfk/2UtdR8eCTU6HR4Zhz3BC5O8I3uYoLpL6ypbluY9
r7dSdAm6PwVVfO43eErg3CM1TrOOGDXwyibNJHRBaBfyqOO+ODBUQc5v9iVW+cmEpiNjW5a7GYHr
l5xzP9+PgomLnsO6Bki8XmL+IS3aPxLPdZEI1aXJMNfaQXQvs189+PCTzxGlwgR+1PUfERGPAVkJ
uWP9k8QvcTxW8BSKO/5AsAXXJuauf6rvhp+teflF0qPcfOOCUw9ij2M9XvP4gjGl2g4O6Yl2CL+8
q8VVqYMpLH41ujsdRUr24AKQhC1wH8VixTIOWe7OdEqMxjjEjJvxtMVQIxe/SIX1yLepTwqLd2TL
iF2YzkSIWDfPQxkvu1q0kauNwsofljxE1VjdGHz0FhmsNXxqMooEVmDz60WKzVbF20w3ff5ZGBfz
xEv8F0xxqJAanAkyrEYRMjV+VicwuN77qNhCFy9VOMyYlYX9PvSLKD+jYlsU08mrl1AxZ7qQIK/8
AE8YXEMvcwUzvC9Rd2C1L+JZ7gFJgzHDoLnS0aRXlMAk+q0IFuLqxrbeJlUN6CFGBfxiF2v9K+z7
pOONsyzomCaYDEcL6oO+89mvlepvOZ2N7JEhfiwJ0ag59B0VMKPrQeINQEpPbpuYqOKidZBRM5nw
LvhaBMZVlI7EUqRASTuYk5W8NVBHsVlof836xdLfQvi+oMsD/q8JrX6b1JwDRlXEwu7HbzBbQ6X5
rZ4V0gRVIfxrgK/CfrBMSfnk6TN26PVfwCeeanZAArkN0wYPKiRwcGO4XNvhjCw0uSotig7YnXAD
cbul4cSPwWAhrL0q1rdzEexKxGWQsfUt9wwZ3pb8mBycsEuCW6BKs9kfy5+y+JHTdaDcTH6TAvgW
faNXHTrlgDSQ242zAhUU4o+MOTpDfbpu6p8JGWXH8hYvQDIwUSPr1VefX/1wreVr0yEMTGUKWmSQ
dlfxJhsgFo0APf9VswFUZMjrpYBYL9yyiosH2JYtzZD0UZqnUD37S3kAGlmJ1VvC4CWp/1ukavlW
dwS7ZVOwVJ0CJ6IKnJofu8SHDPwghr2FYx5iHZJfLKg3NDmok8FVB3qSjQatKs23IpLg+FDX51ja
9v0eM2D8ku444xy88DJQVoloNhhYTBp0CxUhrXwuQXdtEYSxRJfAu/dTvRr6OzL+RcI2P2jQ4rKG
WIWQ87HJJ19vlfLn/iMdgAjF1zwIMQVF2VpxtaUqrDySm4WVgkmuyTSNXckqAMADMmIhKrZsHilb
bMtykxj410MGfmY+YdprwkdZPNPkE9wwE9bzsCstufh09L6gMlLFRynZNen0LjjtdSxEZ/5yT3OR
VD93Hd0nJvbKR88c9u76d6r8WVi6jUv5NPoYda2F9l/NEi/SvvgkS8ylnD1r8ZvpXwFfnMD4lM11
YbNXTJbiExRDE9ZV8IfXjd3LePTfAr6PMnTFAB/lv6j7FSHTgwGlyq3Uzy2NN0/ESZTNcCWhjKIG
aLQaxHVOrEN1wTYOd82PEfBj7hUt+YA/rx3XN0gj3I06uit8c8W7ppwB/wj/GOHk4suLebIYwCAK
3m+Ce9C36D9MryBTwbBMgMvCo//XsKKdhIEvBSEZnIZk/EzbVWc9gugRBH+NfhP6a+btR5HW8DS6
wqrUdoW8b1Pkl7RfeCBVQO86EyeBb6zGVoW6LKR9iDSVe41UlNEt4rOuEgp+7Wtcg85F8KdYe8Ct
vNzORsffZeli24Wwbk0b67CjlaONmVK5CwJ0rs1UoyrXbC85jt0VdxHTfBbGXsHlj4UnayUkltOj
0D8scmUgcmofGiCXVuy0/j0C3JfymQS4+YPTj/XZZaby4eBbqMdKAVS4kiUKIP8rs0olUCyxluR9
5CF7CRtlOOFkSfswsw+heXdLrPaBTONuhEmJSIxJW+U9DTFsjSds4dTDRNQP3rmrseHd9hdt71rx
gR21gxYRHhJpn7Izd4wxgxlwS18AUpyGZA1HirdcC88zGj9hDkDzpwRHuR2RXVXLEJm8upPlkxWi
CNgqWMSAcDZX7GMBeW8R6MQkf/AcHIF9NB3+v6k5JeGvjM1TJ/xZ3Rqi9MyJzgBszP7XS0GYtS/S
rLCsctQBtxkuCk/7srqXRHr0woI1Y2EveBBxa4XSInzF2XxK7IlTTbfpAMtBZSAocjmv7ls0XVCo
IuEvoTsAm7UN6zcnpKyyWxV35kMhCnPvAqNUpmDMtnirMXjnrFlhtjs+Jml9fFfMTyCSUHqGr3Fc
9cLKz+8RbujRT4/9j6WsUScuEcnhQPoPlka9KtY5VDHtE+wKXlht0ZsGh4zdGO0OvmZ1dYCIyoEZ
MN8gIOU/dwrxyF/hqdGXdGSbyHp5xTuafqPpH+fPseqdD/RJqChQry1xJ68KZGC0AOhIZ9P2ZD1j
nhyh5EvUDqSe2EzF7OtiTHrdOeswoLv2ZzKp5Nn4r0BJ3MjJR1lRMnN4z8kpbDe5ti8xYLG846Rc
+PWkgwFFHs5BaF1ENupSb+3nzW/BggYkQi93MpsJLrRgxoHKh8qmSovelvlN6r3HzSzmSzxxUxNP
gsXUHaBidtora7iqxQduUYtIWishqYHVQZLdvjpgIgBVcZe50OfVTbmOXNbszcFQqnMt3Xld2OxH
ynYm8WvW8SwV50I8ickXSyTI5wIl24h3c1RmJfyRBGSPAtJILhYJnnFpfhjCBm9PFNGIjXe9YsKM
7iAY/6jato8vQ07si6MqEJ8RWg35Ozkk9M0k3GLrkFznEjBGz8471DppGxvNQgzpqNISAxswcT5b
Vp3LD1P9BeCIKT0tbxHsFhiltpZsGRVmBZrLitt68Y+7IS6BHTzePDmUsoIHziZGb5DzGgEI4NMt
JGCVE269WuoaGwb9fAXpOP1T87P851FqrR1UyTG8gOAtFIk5ybrE4b862Snh0s9dNix+/kgh+E8D
Bb2kOwbxhZpKvoAPom38eKwbsgpZM8peVTvh5BO4EUFgdLhQ3yCnQzIhunQbySy55W7lz8ne4jWj
6VMGmGb9CkNICQyOJ+oz21+F7gGxgpvwA26koyhfFrEoksw1uai17z7kC05Bi4XV3GGM8Z6Fk9P+
ilADZxhj/CFKkaxc5NpsL2lnYx452L6DJj3+H2PnsRw7kp3hV+m4a0GCN4rpWZT3llUscoMoOnjv
8fT68k5LipEiFFr04jbJMkAi85z//GZBDbSs9e8aGEBgnhwfKNArBuKYiTLFhIHuqyvbvZXt00m/
InB5A3x0Hg8k8oGeMGAh5W7i5euh+2l0/NFhAeDxEp2x5/KpKCgsWtgMI+xgVD06pvhyDRbplctO
XQfYW9rnSP1Q7JOZoCvGTt8uQYCJK7cD0Gvl4MmvTvnT2JNmNazIocVcJ5KX3bhvZy3Ti4ssbi01
XYuhAdEx5Jqx3Rjwh8cZwL5PdArBaT/BF0M1MbrR3eNIsRhfB2QZHrCCvSDcK65fhc7FS2D4e+AD
e9LGWpChUYIId+hmjIyqdWtt42JbhJfQe7QdMwLin7AY41q73q7uIKf4BEpNkbnMKfypPkJsGNmp
um1p/paFuGxMDMCA768p02ZoUxwDXHO4I3tn3a0g6sXhXOLquaeItU4+WPdKE2hnc8nEgANUEMwl
G+g0yLE3iSeibV6BWmgKtuQchVJzB1mfmsWqnhdIGrfM+VqEyRHtEFbD5O9MvJIdLFNm/hlifFNv
Y6ajxlvEieDL2344CYpjyBnn1xJReD+M4f16g+89jhfgqsR9qBCcGxxc6HUDB4kNlpgpVHTYNKW1
la1V1S9IhRL8ZEzV6nFd2UvTew5QKgJpz5ESJ69qcAGAhxZPd4laMaHemQTF1a4hEOKxXGnc+xUN
dtw/kuCYS5fGf2vjQ8izUY07EI5q1a0qfSn6gyyewfQiwl6dwmlPl6n2bdPKZPWz7phHltsYPyKq
+GplturcrPZWw5crFq60Ze9mRM7ajJeOvHhgejyRAOVZk+DsE99b+5juK/Ouu3fAXV0LXcM7Ci8L
zTw4JrZwmwi/PIw0BzeZWepbzAzRYAfs8R7IOKjzyWs9vKvVQ184S4hSgrSCNz9AJxwrIPKQEElj
05bwF00i4nl75LTMlcFGzyVd9lh4iC9XXrcB/rCkA1pjQC6WHE4VYYWVOHSqelfe0WBhdFjWsIkX
kXaoGiyx2LiW452zSBQ/Jug0gfBzufQZCnxTeKFSzl7DNX9VzvyvPDWmhsvEFQIZkhoH6k89S0gN
H7ELQcSE5X+yH9pT0LzG7SeegYgHPCBEnjN4lZXsTqT6Paxv/ahxxfduvaGOL8/4ZXccdh3TFMqG
nOF/NPnxNdh4bItLdemB3vb0YF7y6rHfULhBccel4hbOmD1AjWxPqYluVVoFRIqBgNEThVeKRnxO
Q/SL9r2mTyfAjA64a0+adUIQKEJe/KVufNfxJgZbUegoRF+dIIFimIbViDswwIXWkrp3X2GHGDc+
exzaovq9QIarLXsE8py9fA0feDJZDe28V/lyNFwZFvUnkovHfu6JKfeEJ3De98ximX7oV+I9BMej
jT+LgqLcP7DMO4Vqtu0nfdVPnfrdgx8jYyD7JRsreqehpFPrZo2zokzoqxvKSbZnHgBIZPjXzQgt
9XPm5NxGZJR5Uyxje8crwh1SMKQEyLKfdr13iNjKLXc2aCc6HJkJIporag0BCnoEgbIIRGmIq+Os
LDkksB8JgHHb7IKPIA4kh6S59u91vOTr6+GFokGt1jzPRfYm0Vy25UdBEB0Hrg2xAAf9CYVB4m9Z
X6K3VptDZFqARVwu9zv4INtEULCkgeMjP/d6SMqJT6zYpmpOdveDRIFgYUbiSz9a3jxrKfSUY/Wu
4iOEEWlDfW/D96ZoqsyfVksnsYXlAb2QUAFQ7Iakw6cX1WYDwkK4Ct4EgetpBskUX+3EOfrRxk7e
eqruKg/hNqAFjF8F6pAyLOZKGCFiVG+mFVjidcSEBZ8yy4GDq7gCHqPkj4NX4nUmnRNxjiFV4KwJ
UFspbyWnV5XShnhn3cDMCacqD3G5KDnFCAwKpJ5vQmTBaguscgmLm6repGKn2NsRzqWmziirkvg9
peIeWf2JcckZAmXpG/Nm01zJDoWzPIs5nShEIRnk70z4jXWzUhpSbrfAYikUKbDU9ksrgA4MgoSY
jY0KSIoos/38EOS0AIqOGLhEGktb3tzNWVMlU5s1U5A/RgjIZDTfEvuZ9+8pg7MJs4gK/HiYWakF
J4QpMXmT7Mw8NKaJFqnbi12eLU+IhTOOoWEgJnhDDYNNErk+6iIkC0zbsOdU+jeiTaGZ6VV9Vp6D
/ruBJsnjiuVRkF/Zo6daZaFlc6irLsg0EP4l4494SmCRRva3YXcc/xxWLG4b1x/40iUVe4fKfBp1
W7/cUicMNTSlFvAOPEuYvQ7CV2/uziRqN4DxWDmLLj3S2e8wtwpA4z1IBPkQzT1hiwybA/3HlP8t
EBJxU9s7H5GK0f3gVGZOM9SbZ4X2cNlDOgFWcRsAlFVobmUWxMCRBqVCQ+WkOQz/yjNPcnAyIIEr
a+rlDuEg7Cjs5c1dFjDzuYg6JwTReRFET/21xzuvSle2vtHpX2HxQ+rEYC+cQWcxloBHBSRPipXe
WzbZCTP5WlmMwWfgoOxjoykO8FBkpEcQtdNsOdpbxppdu/ERuQlykUTKz0o0ZdReIAiIEWmNt2mI
Q+wR6J8pV7pkVNDIM6WZvVWPDEMSDTq5OvWdh1QinMCWQYblaPSQIXufdUFcgMzyP4XWS4PDXPDl
Kx+ujXv6IlxUGNUz7Z8JREMNDk3/kDxQWmoQaM0dc/E3tlJBS2alIo0UW5xkze9kZSLbh4CHaV1w
D4mIMEHdfONqmkf9VUYdoGjbBBMpQsmR0l181ma4R8ldSMhY1nW5dQrCQLOGOPulrc+K8GQGW/BE
vJMn3cKaAi/xuZi+Xvv0GvKtVV+eksjVWclMD4Vx6TrwDiaA2fRJ8WhA37AWjfUSYqIDTGCCQOLv
QPmBK069UM2LlPyMBp13MsflBVOKicbW3RNIiTM49gXBb23yiHZ11w1rZ9QgPWEzcm6YuNFcgGLP
22YTivgFkz36ZEsn2Xy4DP6dI0MBAlOcftOxnQ3ylBF9nRxMmZn8uGV/8wzIbrIQM4Z03r9nEdbM
sp4OuVpeB86NDU2+dKuDzslK0yZcDWdKfpBCYAolmSc6RkVAeUiYYYawNG6lI63ijqCgcRdC4g44
4LB28yf0yZ5/qSuk0SQZqOpOz460WtjacZAS8NgcZdhB6RpjArHEdGb7jCrzlg3WaKalNQ/BaVx/
IYXoCBkCbPSlOQdwNT4Hw13kuHOEYCEh9moxg4nkIgugl/23K68yEJ8PsfKCzZcnUcNEXyx3OT96
zjFyb5X/kbUVwWyLg96iFQCgMk4pKEuUE4bAZ2lG/us/K8Ru6taAjVqRAVDRsxYwwOnukfcV2s7g
pqGmzZdoiYYltO2m/xAba02sA+nHqYTqg8yKlBIxg7pGussOza2Jq0BefEXavUB+fDe718KCt43p
hja+uYzMjPRLs5hNq+PsoNbKxBreRaOaW8aiVM+OvAHfsJbRmnlHPdUXuWNPqUuNft33b8K2LY7o
EaGU2wt6AEhPPHD3Lr27aCwTk9ZN4W21eOHjlCBR66orv5unmHmb3rSgdkvrd9WyMBbjK7psvotO
nqEK7KmC6O17M4FWgrF3vUlpTIj84EU5u28sN+ZLws5L694M5YE5D0+dS5MJFwUqWnMBuZ7Q5LFB
GLh48VWIqmUXQhrBo2BjUtO//0ZEk2soEcb1kWABPuxNa6MNb7BMC3uN0t+wrl6STAYP2E/0hMnT
Cz41gex6dx8KZFM5aPIZfyfHpDk3JN2TJ5DhYCFeGp0LkgO9eokG2GPUgkONWUsAe+Xh6FeLxsm0
XgTP10mOuvzW4X9kLYsC51JshpWF1u6JoZOUJXOjwPyM2dOGQGe+fMNIFy5LQugwpXfxan4hqNdx
668CEoLorTtPZtFUMwLMpgJLAkGRKNcU+cFzKGoyAAx4H5xPGIMRO5YjQlUtxjBwu8bwPVd/cBdx
y11VEVfursb0Sf40KrCWvwHGADqE0k5YzQWMjGKxETrSdUtuYEb2zjsBqAibP83w3S3OwwCLl/Kq
oU6Wl60DnEImG/qb14B+sehwGp4w+GxmInAURJEtQfcPhcmtz1+H7JmT+hbCQ1Tr/Ki0907MR1Zi
d1SY7/gddFjrBxgFNSVskGBSfUTo+l3sYt24ng8qwQSokVp21m3bween1jq8Wm480yB68FucKJBh
z0q+LeVpDhZjeSvpyy2oYMglc2fAMf0yK9epZEwK7zMNHWpiSFIQ+ptVNXMARvdiDObgk1Dnp0z/
VnoS1cgU09ulT4/ujkwdi5fIXqonvT3X+jFLpclnhhlVsxY6JhVvb+cV0G5SZUeecks9m2WLZR4Y
ytXMN70E72tWV5ukeRbYtSVJxn3CPBzeJKFymRCTz2VBid0azQ3Bh9Awb16ZrQsNv46muZ9AAWSU
7OnvTCaw23WE+GrD0FXn/uf9ZwEj2JU+lXQlAGDAfz+6Dgtt6VFhvRDjJcbXof8ddKfY2bbLLkTf
aRLcPdIJTVprDj5URaueXTYklrdZBspZdU56eqDl0aC3QGDGYgHWh87yDWyXQxukC6ojhHlGQXhU
23gEsum6o7ADo+IOjirGXqRnRvA80EVBo4ne2wn2Ix9Aem4xK4YFeh48gU7kLU/68jvVHlkNvis3
i0EK5gEKPwhtWERQnFFwcN8blGelsA7Pr5II9pW3mqqg2B+Rxt7lGnf/rfQBCo+JTFBdvOyTdEre
iks4tVCl4fkJqlYfmBLxmvc8+YIAB8WA1CUJL6mjB5OBxUTtW11pwcUA2q1PYn7qAZz0wc6JP/Px
5S+8z0d27Yfk4y0xK5SiD1Nbk+w+zTkUlDdK5XBNvvpwADF1GP6MS99cVvEp1Z2pZuzwlmtGMC5K
q6VPd6pU9cJpu5kZ42WhnpC3AXonAGKCGyQmR23CNT/Btc8kl7oR/lWwsQX0y8ncdBV370Wyd1J8
wO2CqacQO6O91reFclUhn45AhWVez0MIQSorxJuHuAexdmnBGp6B3xPCbiHio+xZjnGVBBk1R51Z
F6JBmtJEUwMxNggF9Vz6xCwXQjwdENPgBJqeZVPtR4f4jAF/jEdIxKCzuwoeH3iOGuFaQsvBfiwE
WBUzLCpg2BQaB2B4TiZnSgiN9JvgE5cYjvCWkPgaYr1wguL6iroSrIXYtZlUzChX51m2Fbg0KZXA
S7H7oRY88N/9+Io7LlMhnDRiPkiRPJTiRkI9/n7cQCEJ4+COsdpi4pqiHtypvLB9qHGs1rL3DHFm
vmOi22ffRoWQc8nUpHLHhZu8RzJaRpo+pnQWT7Q2Cu9MwsJMpMWYQbU9hoewSRXMsOqMk9ekYYW+
onLw/CZggmb6rzTh7OXsEjhy9ZY8VXVqMZJ2ImY6nvPMs8+AIrLa1uY+WWLgla6Jx1u0FkZ8SzGL
A4pRAF9Fr5fQFAyY96SsUKiCykIocwxpmWjrsd6jekcnzHwt32OfhQbEzOapsHrGEmEnmVBtFk2B
icEmRu8hGxcfBRBupxBKnWnbOzS6lwLXDAamQGmVtcaHClH+vBq2zRXdqE0bFlsnbNsnbrMFXTIQ
IdnsNasQ2pb0XXXVys+jKTlj4DowytFoIHXILmwsjfoSmI80ttcqNzBkUM7iBC5cNvlOl4EJjKXO
CrBgP6n2PUCq4jB4vrB3R0Roaxb7yeo2Tvv24vtYMX/YuGmnlToj0mteqOx2xB3IJhvMY6hW4E6B
fdQ43CK8DMrsU7aPcreUFGjes8h+lBTDTcMa03a4zy0KsDvKw0VKWOuc53LhNPcwvxJJgRNePc1x
9BxD5jB43azydN85EvxRUE7MuQq2Ruyc1458G3+zuMSJojtHRkWDC42ITVVMxiGWWsI5Vd16KGLH
ARg4OwdYpNolalyk0yhB5H0ZrjTZYoF9RbSAEq4z5dHsH1WKs9yDubYUQsjWf1KNaBsASOCpwHt0
+UF9+vkKuw3s2zkG6EUyrPEWleQDhO0Q8kzcdvsGTeAjGE+MDAcG5xVboxMwravOQ360o1tnf4Xt
ZyePK8IBKNbyGJqXdTE89gEFW6aD3CzpshOXwpz4EB1FAJSVfxwwLffP5XSUZiwIHAbCShOumrM6
VOau7aMsOjcLqj33BBM81oCsqekZPKjtd4K9i59+ZMGbhAlc+QQixTnOIL44B004W5OvwT7gqOYr
PwYZrs41lMdZ0L8beJ/Xe8n5MZq9am5UNAHu3dGumvTDQh3TSxhB+lnbqG6PqjpHSKihD1dnVuet
tZgiABYiYbozDEeC9KhZb57CEw6LSB420jxcFOGSRlIcqKKr45PDB5tL7nWEuFG1aLLg6xti3F4/
ZGkhRBKqtGG2r4LUKBHmvUfpjNg3V3pG6I9E3ckWRB8sNbZ537H9MhaCoETSBFPeNXS6YJq9qYwk
G59o0InNxKTEkOFdDnZ6t9SwhkyCL0VDiK5czLJhYIYKanjpmRKNy35VLCFn5CsWornumOsH4U0A
ZwPFaMDY06K9lkdotDouZfUihxqMlW8dA3YEFJdmDfJ+w+N5GiiHTgaEAmR0ehwOrhYnQcZSidHO
cUpCpqEsp9wC63HWw4o9WvRAWrpAGS2MNSuQEqrXfMOZ0AYrQPpofK0qzCT3qXaOk2uDl0CwQ30j
FQuD5c44Z+4s6cpFa4SZPZVElV8TOmbCfRDOPfU0gqu3ymm3FRYlM6AZJhTQ1Xv8N2nqqvCGuUuf
/fSgIhZ9hlCq1CpoXzKzyc9ReP4MuH7automw6okjw3bn9pm72Zu4tYfSfXZmhd/6q368cv3yVBB
fRDNHeOZwKItX3773G3hBzbiAKLstJduTO2xhcRA8ANA5LdPr2aTddkcKpoqW19F+cPvL8qY8eRt
ChZf2O4U7zH6e/uhO2t59HemWs6dgUis1wqPWzGgZpLMRivsEuUKNqV5kByItcLJjYvcCeMnQeBk
pkWCFGUkzpzeMyG9rEyobxqT6py7Q4ReyIDCXzCtNYjTBMuOKC2w2sNVAPU/Wph2OLWw+DMmYnm5
AjEy1IXOfCdpSjKzM4IVQT6r1Q1f0GbOLcuLk4FAC7d0a9fAP1e5oglNvNy+yNgiBDD8hnoP33Xa
0o66J9G94I4s6M12uxTTlpJQyNJgHXL+l0oOTNRNIkj4FUxdh5lsJPFgYvcEHDguuFR4EejVWiei
MPsqdWwzJIhXHF8jS0KzeC59nZR0afUJwg3MPMcC8h82Obr1IXh0NQEc8EnAoaP6GlEseYY2ocvH
YnVaaQiEPURE+II0PQQM2hDCEur2TYMx1J81DMM9gj26/l5i35+jCF5r9wzjsfBqqOBww0nNzwo9
eE6pEL2PWAbC8aXuhMNd3kdydqhzwKk19nQnXOnlvK9PuhhEiALRfjvxZhqOituWIa765vCQoZhT
VmJwEHGAYf9oG3cCIZk3b5nn0VftC5u4+VmBX6hALlydrpamThteYn3L8EEm2eLFy99+bz7yANtz
57GSHOHwQPvMncJeMNYXaggIisFit3YvJYr8RSpvYd028jlt1oO1cGu8JVeFy8vN8AMAZdLijWtF
SyM/5PQivSbDfl4Av474ZaW7luvpowVEHkLTrczkzxhXQTy8cPjeC8qGIgzqfQMun/vixAer32/k
boHxrrB7gZwJQ8PPyYl89ahg3HM5ELO6SqCiFKvxBj5DflI/A31nP6KRC/1jw6NXRR9W9xmEsxbh
VgXs8FL6e9m8VPlbWsCXWgqTw25BtdYweyqqDis+LMmKZWYv8KsqckjnC9fdA4Z00bsmtNYBk2bE
t5rMJvdj9Jexw25DYqj3oTH8UBCGriNrLWbaCyxQ435WqSUlA+C1vx+qFxuxBl7qJJ66LBOMGWJc
JDYeC1HfVxyDc3w6/SfgUMwggAgOJEPQ9Nn0dMa5wuIm3yCSCeqXSjkM+t3CrQJtH+zQyF16PLAt
UN46yzdjv0mDuz7EK1N/z9Qbq1NVkFfB5BQd7AhVqOBst1Cl4FLTjytsb7ErOTJ74jQVLdeIFqab
khoyGdSPUkHXtWjys0Nqc6Bee+WpwjWpeLaDZjaawdSx3wYKwYjQpJXrbmp/r+lvinfG/lV2N7m+
j81NGO/N4O5YLxDYGjwq3kZlDRnZ968ROL5inTyeAG3Dss6dqw+s4gGKGp/MioZyL9U7g9IZPwnZ
XSNmLkYytAZlkXpQj/QBSBTWpfSwiU7tUScuALp0PI9Kwm5nOg1RDF1G1+69dBrHtaQ/VMgwMciV
LIHSxm99ds/ptrItpmlRI+qL1vfmjJ+n5a2HLix3X1xQqSFFYptCR5Ixry/JgrADnMCyF1/+Ia8b
C8fK3LT+yi3mmT7FqXqDLWQMuy+DwWnKJxeT23otiF+ueQy6wwjRxFim2XNQ5oP9kulU4jMOWSZc
dr2xlZ18xQhTrd604EXNbiNWXAxYpGWgz2O8h+HLznkDit3Gw6T8DRxqjAnwa9xlxr1OQJIH6PlO
++H6PAnzMSag483GlsCcycmiMxEl8DmLFm0fVg4gXGF38ctTj3YKpmYLk4Y2ErNhc9j1hFaXWI4A
rEoNQnoEV+EJewOv6dHSzh3rocSUXHs/QrGFRiLDQ8NGuug9dfUn5LN2CPBk6wOohYichXjmcwsP
v1MMQwmwcW5r60S+ERQ51CeMnytjD4w1micyFEFg0VLhdf+buO3/xB0P84gZ7DMbvmIaPjMhKkO+
QJ+FS9PsU7eezirpgVESKpE0u8j4nCT3xvoaWQUSFXwiKIzdDX5CEFDpKBuCkiP1Lih1NtaqN96S
HE48lhnKMRNgSI8JS97OsVifud1RjC0SLZmG6rfICQmV++C/wKXWPOi5uADsW+VYxsAie73eSDWV
tsDqsq8EcQuFvmmt2BzESKsJMOy8OXiicqmV8ZHUE6fqCApiQMP+7fscBg7Qrr1z6y05NNwtvVmK
pl59OfgJHgG4/fOKkbbjycESxcWr8Sh8rrDEqsWkIS4mFQBZXBnTmmMlNA4gPD2mR0r3loTGJBbG
GN4Pxx8+P31INklyx/rTGwMyGg5mfI7lhz5i8tW/hBuJL9dtMhJsGWKXhLTvKK/84jSAZdU0uZn5
5VBcdd7h98IB+qu3igeQzyNP3OVLDBW9d79TvlaHhb0YcNfSncF9AWfaLqC20JGDs7bqpFdagAbM
K67Jouz3RUqa1IIuju2qobT6DfM1swbcI8EMDyNczHa2EdMNZvVuvmboQTbqmJ/KDj4/JyHc6yh+
R/uVxJCxl2TuuLq4WYW30/GACNB+i/3OY5TE1VPNo6KsVDo2dNKITko8Ddg49qr8LYBgjOHK8KHZ
B/a2ChNRPH6ddxUpZZU9fAn4HZP2/jPWERpi/OavSuBqZ6u3D5tPpjzEaNISe6dx9K2pQV9tbhOq
NeTP1aZT2e+E4vLAMhmjNdMlNjZMRKhoSMsFzBmw0iTPBpIiHsN3BG2YfSo4OtlsOQ5odbpR5C0X
POvv5KdBBfK56o8QLjzV/V7vnmO/VUriGucUgLYMEEfcA6O+suO1u5+iw810CcjjFrAXGZBtIgqG
fmtgqr0be3gKlM9AmwAlDiTDlbX2eeTaaxZ/G8q1b+f4njjfIK9W9l1kxyi49OZ2aJZ1vYNp38EZ
rOCASftef3GAQQmIq150Hgs0ueGPIgMAZsBO1X1Mr+6n0c3sgEn7zvZPICZtuoqpaRpAk4CkoOyT
GFvG1DF9FHMgXYeSiK80g40WHyuYjdgOJOuQ0MHYX6gJnMxNSHqJcq4H4KLFmC4RHTQSFBycA6FM
abcUcnh1baNTEL4NUEeqCMBhbCelcaglSEEvKbQHDP0yBpRXkfUCzCPVl2LYCrN2ip6egKINUz/L
mtklU/Fj4F1c+V4XH5V2CdQvKcArHaJ9vo3ovha8pR+eJPR6ZTsf25WnrwqLxzbCLX7vpti23OIC
xiQyTTDrds0DiWcYE3Asi7GvHapHT0FfYsrSLFFnII/3prX4IGbrb0psLGz50mKTw2Y0gM4c3BxH
5LVJVjf3p5/UaCYWItm3dvtVSrAjEBEjSEAYxLvqziXlQd4HAdxRYkqslaW+hNKrw/aP1aygG64V
UL2q56HplgNhGtWPHuaLknmJOayYcySoDjvMgVaq+9Jn80Ymc2cZdRJmPXsr+B7hw7X5oh9YBtM8
n1L/oSXK4zW7r+l8uEwmw5sdLwhqMYsNsfWLmrM4wEUAH0botpDBiN4IgmeB2w3C/a7YB81SN+kW
d4hRzeTSVwkqLUHVW6T+Iqc7t6iTh1udfHYqB7Fl0DUJayhm/VRbIRHkoK/Z3mqvJgr2qvyQtLnd
C54mZJcSzwuzPZkqTJrwUOgsLRu9J8KonYI5QITjMtpHpNVYT/HQuXDhWyj1+hofTdoHnVyHFoIk
UhBsXcTUMTlKUkgG465nQtKgFQ7aW83HHw10nDN8q9pbGBGEChRYYdE3WssWB+1i2fYbzLi8cBFZ
l8ah8qG+UFCWoAJs8RDzIWMiajH22Pcm1lLD+aFtd5L2kjcfiYFh6K2rNtIQ050/GBiGqGM4n+ID
RNha2xvwa6wLMQQMSDr2TpzHk4ClRk2yJchFHz7LfGeDMJdcrGXXb7Vxn/fHQfqURKr3R2wvwO/J
oB/llR4+4epYMsYmyLjxcD06wzJjf0wRGWgIuJ17UV2HbZA+OkALMGoZ9J0FZdY/eEKaGGuWcw5Q
+BsgRjFO8sMrbwrygRFuINM6dj929kBO2oCA+R+uw0LfxBhk6DC9FrnJK+GjQWEZHsjPtJh2hN3R
6s99ccu6e8oTU+U4Gw0fkoULI/r7OPhM8jmOtRb3zN+49UpSgWasT9u8GMCK8MhpGaDPEC+b08jO
VP8yNk8D4xZFeSHxoLa22bh1tI2eVlN4snI1m0IeIkpGhnwvIF8M5g37iHENqyGFckHQSw1J4pBj
1OsB1+U0eKZ+7+TrmH4StyeqnE5bSRxOwlYwRJbD/LpkLMpXYvyeei9DdDOtD/HIgsWGr0JHTfzj
tKBfYVgE1m6Ul9LYKuqZ4K9R7BFoZKxsEQRvDVSrhBO+ofuPfXDR4E1UoagOaH7xOPMaGBc/Lm02
LhfKofVek+E7NsNZFwCy9Dahe0eDhzib9xhqxQkm4KfcwKLYLq/DcCHZNSHAI/rgDuCnTZBDx5ym
p7FCFQcrBM9QmJvmMsZom7/iwYauz7gWn4bcJkx33RFrTEEaeR8OVDyqUejuLFcaIm5KqeIPY7nA
nlcuOqFuVM9MORK+U2MwdzZEpMSzcs848yYVu906cm4FTlu4yKhfZXrPGVNY0GnlF/rGHBNIJuvZ
mgWe6698+jjYkoLOc1r0R3yka4SH3ltCBJiLizJT7BfHQ/mOSuCsoTbH/FZMUcLPqvvmMjbdybK3
QXKTnSWgKNWmHVwS9cSlsqU9AKnvYeyxTx1crffIMaVFVpwLsF632zbSEVRvAH2yy3naugupumDx
29BbZQe2YoKxwYEhC5eVGLcgdhYLx0MWyB6gfbEN0mF7xKQGs8rANLWYNGq+bZPnCCSJJMlbjR32
CrvAuCvAKQ0Dhg5zHjRxFicYrmkHP8JS4CGZm8TLAENoYDD11Zg0MBia843waJXqW9dux+UYbnjr
uL+J6osviAeF8DphpFdgtL9W9VNJWHL7rQw7V7rn1nFwdlW+M9szQwRMUaPhFKjfRlTzBJ7L6hJW
F1W+5+kp7mYROFUKpXHGM+L1ZET8KO7dTF46jjt/KY0rTObL/DWLWtouxloe5r2ISGpmgNrNzi6D
fcpB/MPkrIJBwuPVP3y8n0Y01MDy+Oy/t+M6GiEtreh+0O1k8jUsDiKT1yBpbgRXo6qCzYzLsgJ7
ucVvdNVYNwMeL1eZ7TRONnJ/UpUDAT9eeNPdcenk+UKNQsJ0jx3UdQ0ELaRS4D34HR9Hsa4AfVQ5
ioJNZjzjxJq6nX1Qq57OcKNgjq2tjeJdw8Le0aW11YDMW+eC2XeOWI7Tj84LrgtRvewkTHm7n1a6
YNyl+8cBmgky33lRXvMunkm1zeC7WQOzmu0X5n2Qr6J20YCN15h/LSMMl6SyhsL01edfuYYvxKLW
tjEKumFAivWjQwRIvW9Y+ZKL9P69zd+aGhyYrw4ke6RwN5hqwZSLlo7/kPHnU0GHKSbnY7oow12N
45bNo43NqGXSWJ89utJhyoCixydZX8sKzUUEGuue8dTUogMygKrcxdaHbhCVAo8x3o35ujMPBVC0
rD4i7EPw3sOxU5vHxkdaMcUCXYQM5eBxSzkfvfXxXbFwUUfrplPlD2TfMTZRQiBZaPTKxe/eOnXl
9PRCt+iZ2ZC0anYdH7Oo6tNoKFqk54joWIdTYglDoG5LLjFkJruEvLMI+MhGyTlfQvz5rPBdDREP
7diA8hzWH5xLNplqPHjFOcMkSTJoiaT3JHqHaUajkoNYQNkDhXFIHmA2h8AOVkIRzmXmR3IRs3Vt
OlK9ulWtLYZmk3fPQmA3NVy85oLJoea0gMw7zj4X4Dqmfmu0pwsMNoLbTOuOATxtlB/dBzQZ7tZO
VmWzIl2FQ5FDlfPLTyFoaDA8VJah8moMFIrRpcFxhnOL0bInH4RIMYUqwqyWh0wFYicSfSEMujk3
xf7qwdkXPPvEWPskU1BAaBt65Etn3oUqQl7hFYbPDfNQvpnXn81+kxevGYWJ1ELy6T8EtSasFoQp
gv5zNLjw2jtAfBOCeOsLoe+rJGwypM/Q/bGAszL4R/usfYyIpCTQ1IbtyO2vunq3rGsmg2Zw7RQQ
GTZAkkcLiHKMlPQDWcXCJsDlbS2nhpwDCVm4JBEKED8qiVy4dZi8JuMrw+rDmKw8I6cVfav1MzUV
rOmKs3ccFzq7vY97BfCP7xAU+hzLY2BuWEyCbK54qLhNjl1Sz2yJzHHopyX54ixarRZGGgWQ20/n
vZcB0C0E/QRc2Vk4BACQ6XSDsxYOj77f0LjZ+lHqzt3wVRZPJ/h26UEKk+wCa5PmyDuuGT8nP6R1
MHiWuXMQV8UpZhJQsayDrVcfZOUJDCYwMaKnJ8o6Ez93tZmje8ScRZDcXqVSgfZDr+lj0iEBFjET
YWIVPn798W9//9u/ffb/7n1npywevCyt/v43/v2Z5QMf3q//xz//fni29Xfx+2/+63f++S/+vvzO
Ds/ku/o/f2l/Xbz8z18QH+S/XpQ3/uuDzZ7185/+MU/roB7OzXc5XL6rJq5/fwC+gvjN/+8P//j+
/SovQ/7956/PrElr8WpekKW//vrR+uvPX4ph/75G/7hE4vX/+qH4hn/+2mfp8zP7X3/w/azqP39Z
/6obimY7uF4YtqI6Ni/Vff/1E1k3dMdwbNPRbN2yfv2RZmXt//lL1/7VMjXNcGTTsVVdVZxff1RZ
858/gr2hOqoFV0DmD3/95xf/p3v33/fyj7QhlB4jgOrPX6qh/voj/8c9Ft/MUmVbNTSd/6+pjqwr
Dh8i/3xegtTj15V/IbrvP9g7s+XIkezafpGXwR1wDK+MOYJzcsjkC4wZmQTgmOfh6+9CSX1V1ZJa
pneZdZt1dZFBRATgfvycvdeejalmklYUZiNESMIgg+vCbeNO2+Fb9g1Z/aaoGKMe8nHXZowmMRUR
yAtcy8Nq866sLxVtVI2ump/qn4bqM1oDTr8zb3JaOsFP0j0hS7YgJBAGVHP89ungHPS1wDGPJsCc
smswXYwGIMvzekxnDHPfRkNCAAauJD5agANY6pUkyefV884GZx8CcXth89l3/n1ZB3vL3/WIlpfb
nCSO1bHUEm9wdrIzgMEarj97dbrcUQOn/Ga9u6BprM3vBNsgidwuEnSK1MTf5B+Cotm8RPaPbNzr
74U4J09IuBcIRfONfuchpVbHUAL4t1xxJTysNnk+hkM/fatD9sPXFyG342d5SG6LA1nR30YWP0Jf
cMchGWxO4khAsPPRr4E8N/EeLB/u+Hi18Ww42paH5+FI7Bj4JKBvt+5XiK6WTkBxDzGc1h8aSHAn
GHvwyDoo3YNvjb3Bp7TCi05Ru+foerGO2Ip8EEIkCRyqWxthNWNjwwAccBwWwmTvcDAWpym4G7ge
BGckEP10s3s1/dDdmZyvkGN1R3PjxdGXEoF3uHdz0om2CC+cn+thh3BQmNY3mE+Y5UtMwj0W5+1M
9VFsmSjQx/QkzVO0lDf9JzsM65ZObyX9p+UeAQ68epqt07znZEffaqYPePY9ZrecW1BKEge20d+q
X87XrG/kFTPQffZYxtXt4FBDE1einOi337YFSMUc3MdQ7k3r6G2FXJbdNSbhYzFfQdWObMD55f/W
v/9p/XPtf7n+fWbd59+Wv/Xn/235k84f2nN9O3Acz1L4c51/LH/8G+nbjg6ULwPFEvkfy5/t/sGy
ZFuBp1iULDuQ/3/5s/UfvuUqHUitlWcz2P7fLH8sqf+0/CkrILnHdeiletpCO/H35c8ao5xeHWel
uOQMXQ8b4DgVK1/rjju91PcOPonJvxpfnaoUTWP8nsVXtWZfQH2ogp2FDdnq0aslULHwIo6cu2uW
usZ6y8r0svjxqRzwBpynEJkFoHUUWU+LAv/ef1bjBcVU0X96+ZfVncPHQjzqGYfKOXuJsOyE5LBw
ZUiO4OvkJDhZzyZ/WMKHuWTusfZO98ZWEAVwzlzwwrkzGebr8uqinnidsCAi51zVyRing2nvInqc
B8HBySYYF+MVKBk3AYSAwFIxRaHzbhsMKpssZ3FjdQP3UNHHnBC8+TV+A5NuR57Z9eOJBcc3fBwz
3bt5wBSatuciJ29Y8BZWE2N0bLQNFzjfJwJRcP7dT39uagsfA5+zi5i0DJE5UV2l6GqZ0W+aGcRE
BcrnzyYeQ12zDZUkt89sfXI8E5Ab1vjNz8xWc91TOO5HBcqsjE95hv+FQ86QpAcJVzEHKR7V8c6m
6dSGKHvxvTp0eMLlVMDlHfB7VXhc+hj9O8TINELhPdSbNLn29W1EPdh3B5QzLqpnCUBqxCFtEwwh
6KdAIZ1RvKOvtgMuIiKJjaHrep1Cv0Ekx9fwNJp3nW6qGh4PLTbYZf5rP78pzDz3UfJRWih4Pz0k
fQ5MywRKmO0pNDZvTTVtlWDnhRCq3jRgxVK+cU2FjamutBHNvK1XmWhS7EQNfXFNubgKh7Q+mkFh
Oe1rCYSF31uQb0HZxewiD/mELcJ8cFc1NN4hpW0TnBmcSnFuggwLHhtmYM4EB6eDdcMXVdMKHFDA
UD/C5deuBWsmwhp2HeqW6RUdyXXnFD9zBNLoJMD4bISh05A4fHs0ZBZQwDSPuayMr6Xt8VammKNd
YGHE+E4Byr+AKZJhBueN2yo/OiVqrOajbN/a7iphIa7UxoazXsPtNUY2PnaLgQiWSmvaYoO6KSzA
fCVyvvgZNKAoLTacH1OHtMeIfdX6N8r6ge5artXwws3DnYuIH4Mng76WuzZikIQQu+MwEblvlVEb
KyAtj2+ix5VZkCptVVcItzUCnxWZmPrYpt9SKHoeCasN90CWixuPPEaomfRDDoM9bWtO/n5lbxie
bruBN8lpZ0Z1qzgRpQkiQI3zVE7bsp6262c2cq+s/5wgcijsa8XFussM6Ny6rekETgQyZmR5KFQv
M/7ReuLfj8y913vFe3RpBvaCFghYAULIooQD2F1srn9ZxP+9VvxrbeixNP+tNPxzbdSWUsr2LMfy
1rXzL6Wh7fkqiDts8fDT2rLZLg9BRUcxszHGccuFBGzqt3zNUoMyRM76pcsUj5oA10prEXvkMu1n
vvHBkqdxPpht4bOYVPsBOnhPl63qiEBkaqhbtCRIg33AjxwyqUW7Zr39iZtFRRoUBLLP1/Uhm6Y/
n4G2fLIYvdP3D1AIzXQAHCQzeXzNeIB8681hTKGApvLN1xiHVf8Wzi1oVqgU1tUxP/J9yF+Dc1KD
dx6ba1M/tROndnMNffQSfNbJDIWUBgfWsDZ+zlHq6enwrz9d+V/uPH/5dN2/f7q9N+cpg601++g1
Rf6Q4n2zMSDwjHoG0DMH5a7+sh08VfezYOtxUIo1t5r4yH99JWyZ//l7dmzl+tpzlMOG+/crKQYh
/LFN+Z7xcMLXkbc2d/sMxBlj4kro2Nc186QzsmlCBEPUSO1jC4eRaQJFe1kijz64COz7Q2tdRLHN
UHlUT2mJwu2mqa+VvtTixJhMJCgJDinzQss9VhZztv7hX7+Vdbf+62GGOzawlMX9ur4bX63v9K93
rLF9y/LxneXOvgl+9l227S3EYx7JX83mX/8tjmD/xd+yXc/mgMbB6Z++v0ZmQRyvkLrRAZvJYXyb
0YXrD5rhw882uvkf/pq9vt7f3pukELJcaiXL5Uip1qf1L+9t9K1JqBBB+rreLEadvJDHCktzWqG6
gdpVSqj501WJ+jsenYA9YxQBov63ccTbEkW7EsU6/bJ7OWAWT1cXa3xRsr9bV3n01Eyj0jey3zeT
qH5GWCLzY5DEr8Y2h4KHfEy6XxrEfxi/EEJ7WnD4yFaBXyahPUejwlVkmXls/RGVdH10iqs36a09
7xufxYLDHNp967Neol3d4yXghEOrkM11LSOER1fcMHgkc7C98B+21zumtbtxRmmGyQIp0kRF4NC+
8YixXlstTR/tGXnYw3MIz6sVP3JHkrsojh3PPHA1s5Dmlx1ZQvG2cqeG0zb3oBBTyGC6WHfehMte
twflsZcNvJVwpUWLm/XdRuOLSjHlv1k9Gy02tdShE8R+wpK3Vg0WvyPWh6PBD6OZ+LHQN2FzBu1v
1jMmZBMX1uX7wCnYpbHcjSgg4oNi83MYEHaIbBzxi9Dy97Z+7IASMDU1nLwLb9hVbBIRdQ/0zgbP
2oyDpYcgOKQrOfW3kz6Kiu4x00PVUcJgspDpx/q+1g0lL98X6CReTajYTe1TQcIi7KHITfKH75K5
wzXX7HkzEoG1YBtq2DcP/czhPPZ2Dq6Nzj+nEQVwyYsZDEpabLwbUSBNZZvs8TXVZKfYSf6u6wbA
53hXot5m7mXZySlufVRsAoMcZmHQ3EWEtuPDHtDilqvGV1KUxLsyolhEy0kiMqHCDofIiVjylrj4
cszg4wxwTvB8eFA++sMCXt+LcKkwzGPTdBSvjgzDd5NDibEtJ1d6m7h3f+7LO38FcaafbUzDlwI2
dN8kfoCq/N3zLkKqTRdjdFse1+3aHjmxUx5VaYr7sgHzLbbrjqTzK+10a8neFtQUEjTqDBY9pBtc
PdXk9PYUQorTtGOil7SwKRUvg2+2JiL2r4pIWVebdL0hBEdR0hvb50FOt1Uabwc93HURtQGEgKG9
jv5PRXUtme+3+tbzb2cfpCdlrf/TpmVQSJQJsMD4Cxh3NTd+ycVNwznI92UL5dFDCUM1y8S0jAgF
i9jKPH65Pa/rwDDCu4DCJhx16E13dMkOs/H0UYpQ3QTIF9enMmkBEgM5r9jyGKRwB9xU5VHYbM2Q
FLDGsh1WilojVhwI1CkOHoH2btb1wqujHWVRScTLulv1WkLlxvERHJuxPuZ5s7G76M/6tuF2mdeq
enrJu5/rIcKr7T/PGE097jx1TVG4rVdRGJq6A/R8sUtNtLPzp769rkXU6JxQcfj8GYcqPA7iLXDu
m9iLd7HAWrR8pBAi1qLYdYHIwMLpcubnL+5ENAIhYXF1Ldr3Kq2OagQbgO4ZqZ8JsBh38uTCwGoN
1QDvZ8AwBG+iDXaDxCcOniKW6bYl8KFpw2Otv/n0XpL+La/v94aJyPpv15NFG2NSyiAYoBdDsJm5
YNv4viZGB38eLLgb1qNDwC4acKM5LgWsTzHXCgQE8JWpLF1xUya/wBDt5PcA5UAHz3WC2Msi7f1c
P3O7qjlkXZuCdZ86kxQEUCQU2WlzXE9UvcwePI/zHA47C8iZU2sESjhy00PP4K6OELb0nFhkzyC8
fUibiBTg9Sb4CPuPMgEpt3bpeeqbD7g0m6EpsQ7mR75WYEFvvSEJ6CspECjRadduRiDavK24Bgvf
ThZuNcOJjts3bhYAGMeKkp6Ol9wYbDTrfydagwKk2mTfoWvIyvic0VGzp2RTMxOskANgcduFaqTs
0RtFH1B2GPzxJkbWsZVPNUmLMeOHl6C/ZPFPZ4GleAjDD/yqCebE6KWjIl6/67FIDu63DLVC73z9
42JLvNRB9yyJLmV+VsNySDyx98tVaMVeog51ZmAXAKWZ5oNTYxjALMYQs7FBLSHqrTVQwnXTtVBh
flnpbSRhEbsNoo+7gTYhVQaK/kiTF+O9F7jEpGHQxDCgde+K+OfAR5u8+v0LK2uEVLFX6Z7GxwGm
f/I71uQypBcrehkdeFTtRbBuhhUaF2wZ9stkPgXLMztAyOPDYbW7TSUcnJK0Ob0QU3FbZC81dJiO
ZCCym44hTAZ5BrDdlQ803XgXaxG0fmVL/4Y6o2Ra4mVbB+f9kJAR7GOe2cwWHwWxauNnoDPYhABv
1V4DcEnhpaYRAqwekYKQZyyDgdecJEkaiomYiGqCkOmOLgoqElWftHCp9vuudjcJ6smACXbTx7u1
31HT7Uw176Cm20l8ZcrUUAYDKlnuqETgzuJBYvmT8HID6E0y+6go/DtspW18HuNjycDOkOTQoyFk
Q/CAmMkV5Mo3QldXvkch80Oiapv1BhJoOgBDe1iwWSSL/DKJlgUGRQfdyQhjFxDjcHnX6qVQWB54
/zwHzvDDU68zDt0M3zNQERddXwJaxBluFMk86UA6D+wiFyNeoAoEnRCVGQcq1KlaQ/6eFeUBwOu0
3S2B82QX6O4n+jIskjlz0/y9gUE1IY9VbrQLBbsDYfE1ysYRlKUH4S2mbnTAIHiMA13KSQ8wMyrc
9Q83HEXrWG/ivD3lBOXauE7AuPbTV08PxGLshTAupnhhSJ1ErIdt+rXqT8ujbb8IRHh9D4ZCvIwN
nXT1ZeNnKJhb2SsoZgb2qTB26q/1RlGsTTL8msYXBDybPEe5hOXaaw8WQeal+7XYxGnykVSsc83E
1Jf/7SJdOxLYg2D0y7XIaGipvJOPgnmCEzgAmcaNnPFhyo9ihrQZcU800BApjnL8G4ZWgyP5MUJ8
Ab1tLXQRTcKkjxH9tCS0g4cbDaKtCPHRwyFuGPUrVe2A9/758xntGsFnZBDbY2VyPTjRtPGjOd92
KALSitsuRvCU9TwAJFsZXPQp4ccDF5rCZCd7JGG1E6wO8ag5dn3MjNNR2RJ+ySvTis/IAl05bwDV
mnV5J5Xe4Ug4oTvKObuvPxYgyE18/EUIFaxi2GMYJy+Hx8yiCHPQ6DTRs9OSseYWH/PCQo/QuyEH
u6bJPeIVoDVG88DkwP0dxRKwyi3ULQEDWYY+ktO+7U97apQJDpdo011GX22xxbGgyz0ivBdEnOcp
jE5MFBKze2zehmjeJ2a/pJg4m4hUbOsjGUNW9XFnZoPylpanRupJPdYSFYVf32c7GyI6TvT3Euet
zQ2wQipR2oYtai6LOq8rnyLkFqEjD2OFU9xjhkHhmbZsxdNEJD27W5rsc3ZzGwVWJhZA7dQZ+ApG
+dloHvmectyqSC2z1y2bhj888/EFli63A0oYPYLKXHuQU3dGgcdMiA4IVVoC8KcgJzqMtzXw+NQA
dmbUUl9s7ul5vJp1Pz0Rv0Kmxq8Wk5gHIDsYAWjT92ldC3nK27JgrstjNPxwCNLl5tfiXVvmKRZd
wrXIIhDl2JGEG7QZI9vmfrRJtezq1bD9ZkPE7mPcZUXy/Ofp7v9mqv/9TFVJJpHMnf+bmeq3rBx+
F8nfxgp//sq/jxXcP+jZu67v2762GBTQCfi3qaq0/7B9m7lpsB6UtcMk4h9DVfcP3/MCyRnasSQH
dy7gH0NV/QdDVtdnHms5zCq0/b+ZKkjt/VNzgA4EXQimHVwcMwU/4Cr+elgPJi1NWyDrTj2KxBAZ
PMHT4d7MUbN3KBXjbB5oxrNICQMNZG450jSma8AZpCiGuhlgBZaeJE1YFgpAzE0YHrMgvaTdvTfG
5tYB0eQ3rdwkClBV4/UHjwiQhkUR0Fp2Chjqbwqxyr4Tgedo6HdJLyDwNDFWg3zCQ1Dg2XXoyUUT
+BMxoMKP9XwhhPbW7cpHIgcRhfeMXQebkq2IUT8kxnIu47IuzCH/nwsxy2mrdjtprz4VRXxMCx9J
VAGvsy+QbVlienARus6JrTlwDytLEpe/DFe2ROKcPW1TiPdqF9b+3qNA3zkejoZhwFziZkw2uoKC
xCYUyZLvcTthQHFwbwzdMYn177Eit2fSdKpaVuOZJXYjhhz3MPOQdmTbrVFY5okiV2YpSZsEYLaz
3ZCWVKphvMYISTtzilXrM62AiCzJa0qxRPoRhWtf1N/bAX5u1UMIsSb0OG2o0XGSuxkQqVlWq9pp
zgkoemgqZMu53dEutPkuFmlAMYT+TRiNbAZgeseUdmYWIwFOxTLsVYU5qnT7ZdeBGqG+5nRlrcI0
Bwugq6li84I0nDIyBeJ66orRJnjAWvCYZUTgugCJa0IkAkbWNIbzGzk0PzorWZiOY4318Zb1KUXV
iItNiehddMXvYoxrPvMOrg85zKqgSB1LlwlF2r40KN9H45Pi6/E2ZbeGyTE98dtKbv0JC0RVDvdD
q4uDTc+gFUhJvTIjDgUUHU1qgSYzy4+8RaJjag4sXQemu+qYyVb2m9QIGQd6StaMti+Ym3cCk6qB
qArLxRub+Pi8JJaM0jbNKW5Q3fjY9J0+qDY1qDEn02KH+eJHgCtaakVz1gUDnYCkk51/50k+v7lr
6dOgHAJc8L2rRopsQxjwknmgmAyap9pZfePZe5ETtETN6wf+KsgSr+Rz3mUSU1SqlrusawPuCuJM
g8q/D9UCwz+GFVjCfC36edznfbmWP97WtHSoF/rYgm+mBOlkXDSgiIUm7aS7AbZotdqmt51cvG1t
Q/XLCuBMEl9gPFcHbv83gcy3t0Ywvjnos2WdsA20QPolJcRkUm9d1HHwKlavksjPoU2HH/kshR2j
QG1/TEXNreXnrwmmZyLVCEIrGfEP7gLpt0ObLycoHqa1kFtkB1WwksiuQOAJMasW3PDKL374Q0TM
xYIEP24HMqAhzOHGYgg3ToDJkV4YoOhbpNKAFtwSlmUDGFLJazNDgmRsi7TIwle4+LdZpg+Wb0NO
8qgknUFtR4I2fV52k8qBByVPX1Kl0PunHBsHs0wAwxBWJEuzq5MelVcg1W4ilibSzC9D/z4a0Hy1
tSR0RHE/Og2ZB5VncFPgl0Y9RdVEwnkWHQopryOL/KFzm2OWK9JNNc9gP/ewxGpKPsNTq7H11aIh
MHF2eL5HDy6Z6z9VAiWqzFBLFdhrrNj97sScFOcCq0nrc3AYOTyHZY1hi54CLpG0BbxTLsgsfI/n
mQ8m9fJiN8zZKQ7dYFM1nIOsDuHV5Ck0sjQsCxxbOqNbWRns096sIH84IWTXEr2dn/+aLIKHHQ+T
ag3zzs8rF6NoRQaXv4BMsjnDzO3sYUuzN63HXLctWWaaUDx5UfLelXd0NuHb+e21W8T3MqHk8zpW
nhzarFbWc1RIfyMK4pVy62qC5aWM8O6vS2WVGHpk2JkCp70dkp09kn6W+sO3JV8JGjImbTboLjCc
LJoVP/vBzbBhdFgM5+QYkaXczN2ePNJjFQ/NLsxXjSmXpz+02ZE3if8vYIJNSs1Pe2ihwNuwOUNm
5p0IaJRAzTvXgqRDmT31CwDx3gNtHnn44EIrw1cxxdY2WZLHhhOlT0fY4pPgSX3x/BEwGOqj4MLI
+VsH57NyNBAbk/4KWKdvugWRe9NogpFJSLEgKLjFtVhQi2qFYUKQbpggbM1E+55zCzUlYtNUgcwe
K2SwWTTQZ57hVA8MoTL2vLF3nU0S8wA2FlmAVXdw7HGddVq/1tdQ83NEwEUg6bZXVgcGjeSO+3wd
icaMo2ubEIjYrZ503htSjeYE2hMH5iqQj56EcmTjGV8kCB7VpGD+5ugl7wlJMJPDW5GtT6RwsBp2
y5c0tzG312qzLOgtq4K+fy4ONHaAF4WsWrXSPtwruUJ2nLu6839aSeo8gjOUfQqatgSTP2QPPuQR
4Pp5fVuHbxQJh84LDH1XK6JCoSE6quSwJJBTzALFYlhPy819L9unhdhGDpw8+2F3W8kc0fKwfABV
rLb1ZIjcci9lzgxBxc0ey8OlTgf3qCdgTNky6K2v7W8Oq8F2csWzz+Tkpmj8+9wd8BCBZqL9M6Pq
gdVuGBrUIdX54roWhpsK9VkSPUQx7b+iwoeYwV+TNqPqdP4WZwaHpQV7jBZcMOX30mY6ibTO0CYg
pyzKvHvPQnJf9YyudcnRrUxLvUMFiPkuBL8qCUTaWumlmwlZmsdg18oIHwpHLncO+fto93uHfnA9
z3dFldVbjhRuVg2XENhcMaieNLloPRh5l3aBb90bpFdTOJNfwWDA63eOcSDtZaz1tV9xZ9kLxKe2
JP8g42CYrZy33B1/dHY8bS3wpxg8PQRU0UyaBo1ihA7TzVgxTTVunj8mHlNJgYKVfWlnKt/AXu6P
KuBhbhP7Gg8R5ViZbFUk/cOguqdlDUPw2heZ089l/keLFd2xJmQdHTkhbrpFrLFEWILgbwYT8onK
0PC1Kx8sA90xxcyg84NiP7nI0H0nBwqXlgIrqrONEpoqZszIOChRegHAtVcNLurAmmCDZRqQZXSo
j71ogN8A+kQ6gO6nJt6Lqa0xqQOR0gsJceHtECZyl3jtvAkX8z72nXwtMs3q5wcfOkWiNyG+BxU4
jXvHaR6HpdT7ZUDRXzWRs59afGYGBWIzxS3LoWfvpjStd6qTgDHd9Hdl+7DS84KbV9WMZ2yy4Oj5
M43osIzZuHydJTzT0wn2Xvhn4waIL6OxbYVycuMwq1bNsXP8/miNTkX1Tgxg54Gk9p7nMHjWHn6d
eJnuG43yTvSKNnRaET5p0X2QQCTAkWMGFtxGutyIEM/n4B+9NhVHM+v50I49Gr1kba1X5Bsrfzny
myD1cozKyG1eScVZTo0hBtyZzrloFwT1MaV5gn6o6+ppI2K5XVKqX5MYSBFRcS0742+HOJzYYoVk
iXdp0aap3qqpBxeYBKvmQ3wxgWS4EVzrhQ7+HM23o5XLbeONT6KhFrcWYTaOoaasEFEaBjrAyrE+
p4G3kCRPRGafFMecn7QZu0GojqEV8CpNJMHZjmSWu6MLgNzHhDf1uOmqqCy3S0dV2VaABma73spB
+Yyp+lu1Sm6KECYu4x8xpsWhs5ZlK8kSCSShX/jFKMfzjbWK/7MihP+BkWsM63oHIl8b6kC9xN+V
QxYL/vc3lu373Jrvump5TryuvtP1LoyplurApeiwUI8280OU0cIWY/IMyTt6jWRv09jnXkDmWHpY
fRcHA3RY0TusshL8b+oG9EP9kx/hpFNNYN03PAbEWNgM3k7tMHbbegi+0hw5Teg377UL2MSiYxLY
L60QDoLuLCVkeFVb0TZSzYTbu6v1IyQBSrxAoPhHUvVhjySN5CME8SUaPzFaE10w4Z9aoCuxpjxp
qNB9v4KumSeWCQlvNV9sgD5yVymGshY94n4xL05vvQG8IlJ2dJ4j4z80pIzFGa01qSkTSWyhm9mj
R8pALZS83sK5DEdZ+9EH9rYYJakifGiHpNfHPOahluVFTGg6W/wkJwlQwdPv2ZTsRicYL7PImVTB
H2/zON9TS7Dupeg7Bqs89pVDKRPVZI2UNJLmJohv7UkAFwlHAmud4DBnIEVsikTlPy+tewiThLBy
5Ms3TZLfZZTgjy5jn772eJ5sTr91tWpHGgqFKXjt+wV7rXWnBpa3PKP5DKEwwoCXDXckvOij1YEy
biHLIlZhVy2kAE8h000J9APMMQVMaZMwGZsYNQ2pR3N4jXvjQzkV7W0GkLnidweWkWPaYlBh1VFn
JbCoBRHa6boUO9Fg1GkHC2w1QQcc7wISi8r5tjPwGHrDxGYkrYDopoV7dqqcjR2UACvRxqZAsERK
eJ9Nh8k2+qltTn1YkLoDB3yNgB7sIDv2wfDIHBgPRV+r4wSJz0+H4jkeCnmWApt0KX7NRRGccy22
/QxbJimnnvyRmMYlnedLUg8/wpoBWecLplcLk3HfKgiTIBWcLLbmnJBhmNUjEKYakZVAkGSyIDjk
2Yx/JUmOsma4Uq4E86mKOcdO5jlIFEkt0ezfxHV7HoLkNFUVmRfBN89EMMcsIGVjmp6mDrGkUev+
V9xJC+InbNQ4RlBCHLQFUYyRra06Uqwk5nSvoOvmk3KbTNmtnTjfIhMSnpHP8Y3dBqxtHodcAuLw
hQvrJe1Wg2DTnSKV9o8kKDFVsOJ4HwWcRr3DrPvxTs8edXstnUuF47nspwF5C5a2qYQztK7A7fAb
8Kc8oAG/naPk0Dg86xkY54uXEmjjc47FrqN70R7HeXgVI27+YiTza9bBBTY6H4F3FrGlmJKgDUwc
ctFa02G6hA4hZlLZ6FxxsMstvRva+dfSVw12uGS32BR2TkVyWz6Fn2E+o6qzil3YiM+6NetK+sxB
CNdS6V3Y3AKvDk+uBcfRxZo7ZNLjVXjaY2KlMnsktRGq9rZwfKBu1z5xGiJJoKUObbDV9rNlpySh
0DweVQDeh+WntjkKhj1KbzXtunEhrjNpGFoGaN5l5fX7JUrpuqeYS5q5d4nNHXeYn9y1tWTantAS
E72ajh0GMVl5mOYguHRjQki6MRyffNzVgjbZrrWn/i4Km2ddYEtte7YVOh1sMGuuqskZ+zVND0fZ
cHTX1BiNNeGijVgUuZppxBlq+UN1sbPxayq6bNdMKWr7mDNWmyDSp+sT7tPse+4QFs3Q775u6nM1
x0fU4LCc5l01+78zLw/3sbFIcJuz8qR6vlRthYTyNA9+EeZEWho4pdQnQo05EdDNNYcN1YS/w264
+jln6sbQ4JIBBBHytqaCldr53jfN64gUfx7C8TEcoViuQ4gUA1yZp+FOlhbO4FoegzCDoC2vac8p
2HSiQOsgwOs2yauGdTYW2a+GEyBbu1nrEQCHdkdY3tDuZqu/V4J+zJI6EfvNOqxWe5mukqy8Tw4C
81Bi99aptFL76EHJbzvxvc27dOeduIGCgZ1+1ADte47g9A0/i1j9kFYOLmjwkM6mHneCywR3DjUt
/krDUkg+c5E9TpZa9nacjTjTkug4UpHd+ohuYgZfiCPIMgMMRg0/zZy8WRmCMaA2d6buxkczMosl
YRJS4atsBHOgcoSW0jY7TbQJR8otMtoNZ+jHyA3qvah7s5/WOaGE6BKUs/Pwnvrh+xIhJe3Dod4v
Vgfbt1gfcNYsMYfDMa/yfcAXfdt07kNaxslZj8l9mkqsa7PmNX+S3kCChAhPZopOk6rOqZzem3Kr
wZWOgI8p5D+po4JNHjkc9Z3ykgQjcTjpozMRrRH2zFEV4rbEeqtc+9gXVIFu2cHncMN9t/Y6k+LD
k2BpqIMQbcCtjP3vVV0jl3EYCwYNAqaIWzAeBh7U0XuIBfY2XdCB1bSZwNi4lN/mXKBxtDC/e4jt
xibGg1ehZ1wea8EGEpoO5ijDjKyl8LHYicixmZA+eugfLQW8KiYLxvefImd8mD2iRPxXDIG4IU4L
LSMsl+C7koaJenabG4QzJG19B+HPCens9XQ6pL++WoO6AhXuBmcf3ueeqXzCEihopxYSDYFD5W+P
z25jf8c7dK/IMsRjxMoidsVK5SP2z6mjbwrxyJTGT022al789LuXCCBbQ44PPUserQFMJzm4QQZr
cloe3R4mH1nTJLjM5UfBgnWrc+eLQz+UAOaEtPthxwVuc66r/tNy8HGmHXctD9w6xqd4c+af0nMv
LvKKNNC/ei/CMrewA7o9wQ8Y3+OIqHLfMnKtHQ5Sp7B31BSePCABVoSSl2eTMy5BZZaDNEwX3lNv
L+ArYuCQOdP4sehe46ofUUv0MCSAWOQz1MIBiQv6GKZa1Vh+NZP33RfVw8DqfhdExamZk5cSJfeY
2D4z5Or3otqGG21efbtEjyKSPyA0T16yNePUw3k/1P6TTlFRpBPd1kLaGCq5v8kK4aGMFbS5GMhR
05lP1+WMFi6vswBROHvJN2TazmY+xwEp5OGADdBGO9A5WYjdOOrPU215W8en8bbY5miCV7qqEXkL
tFQyoMnx1HC81BUpvNF8CEUFlRLaYVgL9J8jHHsPSVOZTPGevhDDuhJWVzp3JDASU1UJ5qojWgCk
O+TcjPxTF/Lqk+3vqon45lpCRa9K8yIHPjCnvxW1TdxHBpPThA+25lRWFXQQ/eqx8K0f5Aeg4KQj
ZldgEtv1MGyR4D507QsnICbTk4NXYW1zIVM8DtTpm0jTkgRYBK0rWnZJKZ+GtvmVZeSyBFmBCsTl
05hsKNPZ2YtRGWRLFR/SjBAPzxAOL/JHV+XlvR9E3EM8OW2CMN606Xsl3deWr5U5NGo+otNJs7Rf
aQxmmyXg1O6Vw9GQyaxbBFvAOzYzOciyFy9pnO2GKbi1e697CcxuEsyZGafWnUe/ZrW2FigMQxEM
TzTaz1HBVufnHu0YN90Lp0dHUzucCsZxv4wQrVnOc9n/iKPoqtt1EDp8+3/sndmS27i2bb+IO0CQ
BMlXZ0pKtdk5bZdfGHZVmX0HAuy+/gzK+95d98SJ8wX3haEsR6UtiQQW1ppzzCQMUAK17td6pp2E
Zn0TtkHjCAYaF5mquL0kz3XmeG9VFyCjoTs2RSi0RkrDPJx5zzwTucAeTjnwORH0RRyFgKVrA0bV
Ps3dYTg2UcVgGRGG7QBIyQrRSQpmubX1aeytvlaZR8+X51MzueI+1ow72AGwbK9Y84DmLZwPHpld
cW/AEnMCi/8+8gIEwXwQdN4fXW/xdoX2vwniyfcVOrTdltRQz+kPWthMf1osLQsGDDenh9AL5r08
9HQLHVZxBUTByudJyGI3yKEgeQO2YzrzzoK0hU2EjiDIsQlw21oa+GmgFYrkc1Us4jGGEfaYupJ1
Z/grHtvyQj+XoHGv/xpRvfzW8v7/ae//Mu2ViMr/l2nv+KP6+UP/9U8Tmdz+l9/TXk/8K8Bt4GGe
jQOpGN3+32mv+Jfv+14YYwoL3CgIUNn/e9wbbX8kUOnHm5HWC/mTf097Q/9f/OixEbj4Z/mD/zOF
fvmtt/7tdv6fDbQRVrR/yLL55T5/Kf8yDLyMlj3/v4nnRUIEG0OCkc4vpVkdiNP9wtka75CgPYvC
KbOn3H1yB5p4PincUFHqegKkVZcIEOM+JhGAHJXKs8PNptVXWXPSDFr3SobiNzqb7VNN7/w6Lgv1
eGWJfrTEvKxU0w8jkPHc6xMAYTSw0hH4ShSqli7r9Ln0cdgUHMdegk0IXq1IW+ooQt6kcu0ce+d7
uK11bkPvkunInt5x/JpYQqtske3cOg33Y6maz00JJqV9acLIPLW+uaYWd39ej+4pS9GbcDbu4TsX
5QsAa9BksWZpzub4mPgFEUq591iuLtrRtm/oEIf6QUuoO+AAvJMKh39f2tR9dBqbHd0kLs4yAZZM
KN42wKOFlHsdCmT0Ufs+JIaH5oeG5YNwRxRe8oi/MP0tx/gtNfj3l/xP5wvD+v/2rfpYq6MAXT+7
juuq+5//Q2wfsYbRtTYClji0jGF222MUil1oI/dj/pQan06Jir6tap4PQdyA345Fe0jm9pyskDjn
MfsYOuitQ8Sx7a1oa/HaBrNgVyflYDFjs4sy95z0fkpvi5gE1czZCV8MmsAsIW4GECl6V4eyjWmB
GuLh0dBEzQUWGXa42vMgQBq4XIIZRlv6p6jLmEoE3soxit4UbR78gZo6c2+E94W4RU5UyaCSY8fx
0WnIrxnj4uKGur3V4RjsSodm99RY7xV1aGGtj1SScOraJi/j3MhdXC/ObhrQBIxe3iBHth+R0rhx
Z04BXZg9rzFK1GapUjLPpf+9Rz5j0dtdZssCnI6efLflznVJumm2CCXhL6QwD/AyKu2Ji7uAp1Yq
hRQ60es896LGrzh9mCy0AJs8JKWei5HRQj72TfgKFqJ7iFXQvPdp/rOr/OIg6tZ9UEtrYGKE3sni
vMQuNiVndp4BYuPNuG23z6eARlxNubxMszh5TQYWOA4Csos8n/B3PuiMSOuXYeswKb8sdsaN+Ea9
JFHXcZ6zF92e3Da1FxtRDymv++bVEWSOufzDi6aUKE3OKZPAPFMgY7pdQcwUOeCKpd33GgzGBA3y
sG6f+1ww2EsLQjV12DM/cedjTAzNowmgjGZMj+D3yTp+nIfQnrsNHwZKE+OgQ4hNxrg0/FwBgLj1
jjSXRS7I88v+bPw8RNs0/tB2HG+zT0OeniOsc3hleRXSPaC+HyNBwvb4a62d6GAFmzQH53GfuIiU
A8jw+3L7doSJ/l7LyrtRVD+5XfY2J333xxqjw5tMgwWriXYsfgV0N0lmqRlJAHUQKZCsvpCJhxoU
Y/bnSifXvMwsNWG8XjpnFxliB0pHpm9pb2ck2d4mfMuXb2HrE3VdJIh9yZK6/1IpXHByMoYw5xp7
FPkioU2OHE7D7jJNxJYmnvutj70vquR3uXHqfYSSAWCCplVhSPNFlVxnF1N5j8xwpNHzfL8oS8Ox
dVdKyjXhjG2D4nuehAQmlrdw7YbPHQ1SeFaZ3TQtAMJ15R5GjsO3cV2dfQbRnwkAGCfugj84Zj/k
XXymxjVvAZaCg4ry/JYpcQhSL7nIafpbJTQXp1DDjCr85hI0W22C9+JUzozzmkgFXz2PdCX8HN7K
mclxcAkPiTiEDOYRsSJRfPCcrDpHnWKE3NoPTq67tqsvDufsS7xdynbTTSciQHcbb2K3MD3zAH/q
nOPoB/ZVeBCn9MinCQ2CELwELNVQQcbrRuqjJCDpYA6LXbZkG4+KO9SJOTAAEJx8Tz3r3q/fKEPf
sJc+TaW077wliJo5jcbcx/3cdhXhRwny3aYLZ3pUuXkwzDsdHVzLKAuu4faqB45GQu08MXse50m9
y5gbHWVJexWGkDXnl5OFbFTtQKfDn/nY+awh/yq5ZfesxcvYrrACanMzZbSe9XZJtFj2SCt/ZL0b
nCOL0a+yZbovBxqKth/6/f0DmTcdZe2REOdN4/4f5cr/sGP40VaD/D+FgB8oQBqxoBYJMLXf/Vv/
2DI8RDvpsnbJzk82mbEXXpm+dAg4chpMoa6P0+x8FLIuXmlfFq+FSr6yVUIaW5jZVTIQ9K675Zod
ByjsL2W1BrsmYZPLvfJX39CF7qRMbkFQTI/jiuFkpmSGiOc/Mu7kANU2SDQaKGQ6WxxAFySAeBad
zKSMxRaLP9sGwbep8FG+M6Skbx3NB51rCdjQnQ+J311wuslr0lXclWOmHjqkdw+L1d8ihCSGsenr
MasrZBYpT4T28gz0vsA7U+A0Er4+OWWCdah1o9NcgRxLHPlcmExcHIHJUdeF3VMkqEPRN/rR+9Pp
yua6MMQ5c/M/KJdEdgzp4D1TmnWmZr6cGsZqKlXD2xZwVQV/2m5IWO88uFBz/aG9AP9b4f0Rmzj/
Nos2/CSYgz7o1BPE3aEUY1Mp9zIcq89yeR7KrHhOthnRsGT+PltV8ZI6CaH00y/GPNnVHWZObBGe
xzBGc2IbukSMSAmfzYLiisPhi2P64twnntwLZhrYpyrCpBL1IaPB0PJg+hMgH2VQm/7k35Ds1rLI
z05qb6XMinPjNPOlRcryoMmCcdpc0qqIXqRuvI/cwiB3aIyBOS0Rp25F26i8el9JehNq09IHsf0i
i+5owz64MBchi0cuM1sqWZpzAvvUoaZr7FSc8prHe/VJlwz0COK+iYBih6gRxEkI431OowlkGWdU
YIOK0es4/TUmY3arnPG5bjj2MeL0X/y6Bhi7FA64u0Wc0tS7rjEJ4dinmg/llK89TKSw7POfiecd
Z4xjSs4B6Ls0enND4kXKxYLXEuEuxOJPTFILf7koP3tOWV5jPBjZsqAvoeVXymk59vWQXvjf5HEh
gUH4ERGjqJrPTk3ITJQBhTciPi2phNxpGt5t4ObPKUMEPIE8P1GNOaOPGbN6/lpeg+2y9sfCrDEE
NyEOJsi8zwaUaI/g2K7hfMotE/ExgDxdUbo/L12HyQRXAfDwd91CoRo6XC1kDSDe18bdMR1g6uiE
2KVqeMrL7IUYvRScuGiimZ4t8yldE713FsSKbRUfw7VgMagbmmnVlGPdqIJ3sRIsSf8YdHp8g+2z
Ir+jM0JaZHpAxjEgNYlT4Jzw6XqwDaHftcdq1RGdA9J39XzD/XiuQx+WMM2GcR2/qkVOTOrg21RN
Sf4MlddLPwIa7aH16+KFzFY6IHilAaiGJryqwomvC4eBT52aDFMEjIfJmNids8EOmqasz5u879AG
DV4+d43wkAlKKVSiXhMVt1w2bO95E0OFZ3w4+b18DNxe7gzsAWyLM8Hxhe3/wDfgHLoRRGM5MO/U
TaseO1KBLtR75aVmBRF9cvYa/oJB0RNoUptf0rXML2vfwLnx5y3EXWYXgSx7IfyoW3bKjQBdiBU7
RwyhiHZmxF3HGUYmZLK5TncZIvUxIwY8IchLX6uxP8YLIvQ2x9kskOS+jugcXkLntJoa8YCnw5+0
H746beidgxKZ7qg7/p0tZOiWDkc518OrLPJrvySwoFP6OfQvUQHGrEyGKU1vezqGazY8O7X+YmII
icEU0RUXGiADw41PjSzpH/di+EgI3R3G7pfsyBLSGJnpYC16PzsQ0pLYx1KUlL9sXdEkneqKjJH6
tU1s9tqZ5IAubjinaAC2VqPqi609WeUxGiAkxAsV9wWzAInC6/JnYQbcg9135ROKGC/bfDEqCMp2
FpKoJpQakVqDJ7UCSOzjmA+C54rgR9nm7kVmPMJyicg7NIyROKywblXDzywX4X72tHuxrDyXsdjy
utCwiG2ID99SnUSaTfuyGL6nWL/nxUIfanACF2bepAO53fVDaKBhcxk4FbCRvCTJ2EBi9MKDi/hs
t7qZubhO/cVNp+hTPkvvmqSleoQLJ36yhoDzBoZo4p+4erbyh8h74x6CaqwxYgVzvL/fWBBiIV+f
XL6F0zJVaHLvH1aHRBUZpTjH1FfnpVbXIvGTU20tiO4xeKZdhkc8Ht9N48bnYZidIx7bMa6WU7dN
efV2GRMsEH3gtTt/aYBdprl58qLmktjYx3IlAJLqnqAy60fEssQtjLg1y6B3bo6FGSICqNqMZ47+
RnxpHEh59H9j8nxH+Wxrdzcq/beX1eapmBf4iWm7YdJRKqLTyz2QHjkSmj6L8XzajuSN6BF4mHtd
Bx/F76ICYhuKXdmSKZBvF+1iG/bS7tb0vo8dI2QKUUwYQNgYOg4W17GOv22Ik1gcpgwruGWcMXLw
4qBAR1KW1cZx5hkdhPuiHSR91ZS51zYK3xzEzEAyzfDC6NXHdI5IAaZip1jC5ZJfIqSrexn7GDud
aVhQG3jR+X5ZkN4qlU3PzZyfx6kvr0UTgUNMkSn5K9EYs2LyBBpWHqulwhc4lPWTKAy9W6Mw2KjI
zg8dNJ7L/TI1cbT3Vf/iaGyiVs1AeWoI4H0Laqyat+a8yHXDun6o9BKjPsurWxeO+EiIfjyZPPyy
0Hd6SmlWihGZgBjd+rlZ6H2PxEkMmx00zjoG8jrWh2ZRwxWahDLTcO3Yy5bBzE9ZBwcjivyj50Aq
6bvc7MaGiXKT+ah1kY6Mw8qG1IZXJ3K+dkOGEAKu0Ux0DEapbmACPZWGEM5pvhp/QUXrIsb/TxWe
LBkq5BZO2NoCkna8+r3phgsps/vCmObW4r99Mt0g39KZLTbri4+6nZ61LkkX0cjz7icOwnAfp5Kd
eh2X6Nwv3W21UfYUjX+Ksra37BDhAv2jzyDILoyBp3TejSlTXbXcgob4li5sXqes6a9e2/5RAbis
tu3Ms2TYgF5PXdgzTm0bmuGcwRiPUAYty49SkpnF6WbfFEvGLVtyG0i1a3FObOLDFxUt3os43EtZ
l4SLKxPPhyzXkOk7SLjCx/buUjo8adfNX+mYlPXIGGuzbuM+hRDsuP2ToL9GUlW6F2m6HEPPDGds
I/6TH5ZE8MzVVRRVfRWL+Vl2/UJQwNgjBl193MMdaZK68Xe9Rg6VtwGWvKrHC2+KDLSa1F+j0iT7
+wKnuz4/jiyfsQiiS9A6qBszNqt0rh4HqkDyPNvwZELgvcilwBNwLITVqO2tKkDN2GasdqoI/QsS
9BAzNO7b+++9X9qG+YuXsc91kkowMqgV44kqPV9cwZBD9y4slMC7oTyr0yx9dqSCMtn49YOh2i3z
tLyauCuvlOV/eYPFkyrNSO1pSOwAmkHyCtq1GGS97jnrWRriDRXd4+9fjyKGM3it3BfB/J72FJGb
nam8p6pkstmKhg2lqNv1kohwOG/KIaWz8Qgo8NQla3pt+pC49OIpGCkL7xe/Y8tKo/U6t/j+FcKv
PZVeTzYUBta6m5hzNcB7/C5/G9XknH3E6kS7oU67L2lSqs06USIsVrxFj0Vgny0iuw0weSzunvfK
YXRhFg2iv3B/jPM6sKoG440z2nhzYCPQWSF1xl05aiTIrj+pUoqbM+Z4YegfPtLq/G5colB5I+lV
L0P7qJyEgNrWY2nZLvdXY0zeW96GGMuCxN9Xm427cPPs2oSp3NktxCogjfDZEWQERbgsaPfkV4/Z
+Hs0zjmWbEqIgYe1LcJbXy7zrVH5s/hWFVX/zaxCnNMRTv0oP6c9H78ZU/HKuYmkaRxAj0uuvi4Q
rt6TTubP5RigRUOY3ol+PNp67a6DzhUkqvZWUJU9i0E3z5Sl50HPJ41M+doEg371UCSQCaj2yF/E
SxwV7mFY6p82A98sOaGewEL8mff1k4yq+IDZ9nNjZvcldZMXpyZxx5EIhfpExFe/o17kBHuqGn65
rkx00JX8qFPqrV44kqznWR7T4CczWU5QLQHOD17FU1rD+NYhCRdViYEyYFfCfAzvMNjKDber1HV1
wmnf4ZPgWKAR3xQhbK5Vv47aLV/qCRlHNbuv1smXJ+5E97GKaucZj4/VJfljHlxHbCzsUDEQ6ajl
9/f8U7DVbDlECvDbg7LAfpBOlNm5z7bxD58pbIoNrt1tgY7eirRA4lI5pP74y5+88IKQhjQvtyDb
AJLDTW4XxVx+X7IzMU6Nd7mTkvUkOw5kslvOHVFLcwHn636pEvwKc5j9QhfWPzQ97aJ6SmBXsrWr
licmw/V1uddua2VveV27T6tshHOq8KmWyZqcK/nVLh771JLT4JzaL1XStYxjuWx6GkQiWIDY+g7r
5OvL/ZIk5UuYac0XaVtGp8JeyqoZjnigfPQMiXflmXhCz3FzJiMAHyPFylZ/a2Gi8ZiccKXEa/tD
4aYhIhqPEPGMQ2QkRmchJgOtFl4pJAOBcDDTmG+zietDEsv6shX8n1wriNBM8uKlXWG/lUwxPoWj
w7Q6GwzkMm8hE0ZPBZGc0S94K+JkydNCtLQuyACW6G3QIaz2tTs3azGfklWebRe+mXlJX2majXR+
KkwpSDz+iLwf27ddlnX0BdP5d8Uz9UgcAP5r5p4Q8KVPCGHCccL1SCAM/pajkh9Lo72rXF+ifpgD
AAs5LDhO70pk5lb1uKBo5kf7rtXuAxs3JWixaDIVAWnev6lMyW9b8feEUqIlwIyZj+xkdU1G2tyI
0RjGV8H8EDirPM7O8hntW8tZW2TvgSYk2sCgsxNUwTwGCDcv2bGqlz9CxrbfiUpPA9LYRWV9zCB9
eW67r0nV19fev7bJ4Fz9GR1eZuevnXS9U7NdCqvdvfTlZ2f1k7OzRBEhZObu9mlOHIiuOYSMm6CD
fHW9t1lzQuIw1V/yqO0vDZ6DsyBH3LSFOq8lQIMQfsVOJUHAWHT8lGm2Fa/z81vS3EonKF8SbF6P
taNqBgb8aAYT3vL4K4ex8ZKk7XSpDDbuhq7rp7Eli8XY8iMnguB13qPBumZGT+SlzFtdN5uDQ0UL
5qvsP5s8mt4k0PKA5SusAKTnOUR5bIZ0bTP8gqkw6pZvF4dCoI/XDMBbT5waH+H9tDTDTj6LWRNu
mHftnoZutgN3N15yHb/GRTRhXEync+S0x8Fxs2dJXMrErY3gRlVspVzStKwv/UwqqZ6ydn9/U5jo
1D7p7d9lHBN54JUH6WbLJUi6mrfQ9XttW+9V+hP0HQRdTlXXIPcz/RLVPZKLoVk/gnQipaJ6NzR4
XzxZDnvMZcRCZEX8NMr+T9+kxXMftuFxLcTHVKfpC1Ch9dAqcKjU3WBaPJYl2i4WEDHfZNCgolsx
pCdNcM4yUAe9BumRZUwf9BQeOH/IPU03lIGZwWtmp02peupLNf/lVfmPUtXqbencXZb6BGXi2v/i
YfiopThSs8xvQU42ZOVyL7NjPcPVLt5CSv9P4DpipgzUd4XbFMfB836sdSQ/xNgkD27pc2svEm4i
R7Qwr/vrADWpmegyfHK8Pn4SEAkeZgJn3SE+RAt0Ehn4f4cI6C4izvZBwzEXwl72jdnle0mAbanc
7hAFcbkrenKOvBYrdhGYvW6J4yVSaAXsy402BIX70m+XKgQnW9uvxFvmR27i9n31XegCW5hV2xQe
KtD+peeweb5fGsvRSuUS+Im/6guuPY8T31zvkIf32E8YUw0FQYz3wcrvy3Qgk7v+vdndt71GSc6F
4mRIPzk3nS4vc4M3ZLVbPorz0xlabz/VwG1kPROKsfU4Zr/EkZ7MIawEVT/PY9U8TwARL348HyCL
fLCZhz/IBUrJZKHZAseHgM/WOt/QgVHze/G6jxTna9QZX9xyvjHXK18XpZNzHFe/wA2MF9+i8sCQ
6XGLP8RZXJ3p6qJjiEYBNknDVo8ie5m8zl4CH72xLzmxOpMz3PJcP8Yq52u0pX1iyd1A6En6rU6n
7LTmbfbmJ1hgllXpfWCK9DmIwuExkBV4JropD1HdrdfF8Z4iv4+v90s1+qSShNAJ/EITpZyaN1+g
RfTiDANKxzrhpMF0qy2fUFZDi3S7MgQZF3NPoGVD9ctY3IwHnproNa7R12XGeocmBH0+bOVbmFS/
CvhEaDqwW90/ULSK9TPNTntmYHPqC4pN3Sqq+7BysecxzIcqwFxMZn5P4A+3D9GdggDChqO1y9H3
PLBGnsOGRILtvqu70ehPORQqeNXjNnpEu60jA2i/Fvs4ZWkJt0vSmhQZ3bybMEIL7Z+zULA0buvj
/VW8LZLlBnqYOpdQ9635Mk46PkUWu8AaZNNudKy+LGpmnLb0jL+2H6XSP1LyQA73U69Am4K6Z6RN
k0CkekQIFl9Sl2OJX5l/v8py1R97VZ4JyyR4qN3q9MqHqsZH9914QXLGf1UdrYMcdfbJpS5754n5
rsZz7NNGLWgjXWRB1lOUD/E1y72/xUArlP5P/O647XOKIPG7187nZGCrmGclnu1MRJ5JbH7qSFS8
No45Q3V9y5zwkjl6Pht6wBRiHBv0Qm8qL0X/4Abdu6uT6lg18eeiChQnKioPNnDSYCBlvikmgwPp
M8RTQsutzLv2c0Xb0apDyrz4HRnaHGUAI7AE/ZzARA0LfX4/Mo+ynNE/8Gjt7iPdRjmSjDBwszJt
6cu3cXjczJ/VNptam5gExoiWKz3Z/BrIIzWfOPOGxPn+KlMer9z21yCJPHbXJDiv2yXfRk5Q2p7d
rK0PeUdoH35gD1zRupzmtzYyDjHqCurVmtLrkc7C1NeTbn/wZ/LRrav9lyKjvb/GtFTcsC1paFNa
zFnoPFmfmjDGA/6Jo2b8So28PPVxAn12Gy+1Y/B3lZngcP8ppOc6bFLouDPmiMWkeYrlgq6yWS/o
xYtjGfk1gzgucdhlYNeyb+zWw7XZLgZdnIo7eplL2AHNXoLPprRyX/hDS1pTVFw7HYgL7e73IAtY
NUY+qdmUBAs9Kfxe39oyZkZTV1/SQJW3ChCPlwl9SXx+uv8nCvLP6CgChT4ggfXUiuRShw3a8Tjf
h2rQpyxPkovvd8WTSP03TFkdw+suXc73S2A1JmjrxhixOVIdmiJ/UY7FkvmE35sg+aKE3ru9Mpl+
7rI1x6TRZpeoCrPL/VW1ZtVhUfLnDHf4aH33M7Po+XZffOhDb3hb9OOtrOKro6eY7Rjm2/aTSy/i
ITRBDtqL5d4IqZD3anaPNsWtrplNE6MlfbIPt5d+Ce2s39b7ZWufVfdKfruoLk7IyLZX30++TItH
vJoLeGE3aXiE2v2Qw5qeXU3SuZxHIuM5N4B5w+Jlc0TDoTX1perx6wKGrtVRLkwulInOzXYJ1oDU
s7z4WdTONrzK/bOX+N55inHhTb13zJyBf2CoASpVxo6PhUnpXG6Fu1PFwWPSMdi4j0nvl2RZxaVc
fi6azt193bhfungiDtfq9yy21HrN8jrPQ/XFpZcC6ey0QLDYx2Gppk3ldOMuB+FQtof7R0AKAvkA
TLcfVuVG6lPXACNbMu3Qud8clEqFB8whA9FTXXgp03R297lIBQHDafy7e3hvIbJihsMoz2zwYLJY
J4H3RBQJCSy/0O268/1Ctcca3lWI9MfyVztg0PnPZUD4CBxwfOsFUzAE+tPb/eJFzmcbeSAqwsl9
BT0wLv74Wg3ThmLFaISuvfvZEKyX97n7OFSdtw94Jj+H8JUr+oBvkZ8/RA70uUxNzaPFsQ7myZAd
iVPw5OkyPIWx4+1RZ34T/I23yJ+L3xc91wfrOt+Fzr6Tbqt/GM0YNEznD7S5007Kgtm/rHyMkJFC
PwFAyHSL/9qHHHhUNjqvI9tZqhBzrDYQfwQokx/CIc0u6Ch3olCLixEKWTqSkODE0RS/hA7rXWe7
4LhsmoT7BWVYe3EYkQ1ecGSFFEytEU2YCjAvx7XxE2+33uUCuchgk+7zkvjDyc/919yEe4beLmC3
TmJF4tX9MhFB4jscTpL4lM+sNKk7FDctmQ1iSDD7wWHmvS7ZLcum6U1EAkhKxBS3C40kVo5pR9yH
+Wvl+jmwSI0E3EBFum+DTZK64LCiGr2DaI4LKYP/2Vx6FHZP1bSe8497oZRWjXrpy/YlSHV3tha3
zn1E5Nd/N1GvDo7rQUzEvMCQCVsBm5Q++5k90gtJbiNRKsvoopCKtLjlTRFD0HOKY4L3dzMly31Y
qwbbEgOmNmjrp7BglCvG3nl2qSzy7fxX5z7j0KxhKNZgBoBHMOwBTMIIXTThXj9NUOFArRj4N/Tj
kIePHnRznuC2L7/i2kJHOC45iWSMhrsuOabNDy9NmvdarfTXg/cwqsQW9013V9ror6Bfo1tZ1+CF
OUq9yhhlkxXxqx2m9VQE6aYqo2oCyDcqIs30nFJ/6AUbVkFZ/vh7yqeKd1eNw4meMQeBhGSjlvz6
3ZJbWA7aK04G5020RdVEyXaC4EH9FIb0bPNNQ3JXOZUlmRGR6brdvV67X7yYHj7VEh3wNXqMMrkY
FtGEbu2SvOe1KHMiebMaImkmdu1Cftkozc+xiOoXf9zG1rGTnxwmnoEDTpY9tD/Ww1C96jr5qQby
Dl3E0mhkYnZ/zpNdvzWdmGT/KMaeLlejnq3h/5ZbH6K0qbpG7tf/3Dl88MtJtGjrPgVTUX+j60BF
Op8zsVLZwe35amsQlJnixqiY5x1QzryFNNLg5Sc1G6GSu+av++TQT9B30/Phw06H+tzU5EaViJ+P
88wk3chlPGoF/cU3w3ANe7rGVQihIKfBs+OkPX0WXfvQr8rnWeejmN05eB+W9ucicucpYuR2yEoH
H+lWDUgXRi6xMVjIBBHCE7GtsFcYLWfhcPEqXJlYb+fnOZtv6PvKV9e3f855aU/0lspX7IS0p6Bp
7EoLrCV3orfZM81H3CFWkgh7wGoSNI7C7TmWoYOtNq/OM3q2wcS7koIUxxKWLBzL4pcLQ+ax65vU
Zxgv02MTj39PVn718ig9262RH1Q90iTFBJyG1EnQgT/dXyHdqR7i1InB6x2TTcR0v6TUQeciR6SX
xtXrIDBG+My7vtLq2K1rOZ19yvpH7UQFBgDivFsbjucx5Pzmj9h2c0d21zVK+6u7XULb7LOoaY49
mFusbHI6o539Eo+TItyTtZ4kL3ba+0VpDY3GoSrboQAmhDvSGueKMLvcB9CWSv/N+MlyqrPGPv3W
7PXIf08JzcZLUU770azqpjybvQ8Wlp/wS1yUWnSvnYO+0q1QtANK4KHDeYY4Ka/yx0lxgsARynGm
xDDT03T+0FVGKh9LH6Y9WiuIGHCVUELf79quwjIRL2rdwV1znlaLmPchjUowD0V8St3yCJwwOVYT
pxoDOOa3GpQ6fngcSuYtiLc+sZavZ7WdHnQi40vc84zQgTkspvaYAFcBSlSEiptIQ+FywuILvPUT
qsbwwEGN9cVB+gXpquod8CDGG740X0ZWhyZ3l9fBBd3EoS7/LQ9bkwEiwgLlxErOYbkx0a4iyusF
yZO7TzcbrtRgC7vFUk1m9MVCj1CfkVFSFsIzSWtm4ULLpSOuGO1dW+Iq63rhXYwcHfgwHSe6Eiur
7Dgo7aKkXU+mnvzfN1qxMjkeEgeDhWSJlVuR1E85MRp99mbDgAjqILTvaCG7N7u+OO2iTssm5ClS
GrdDGkVXjLjls4coagsCWOK5+6NoI+fSuytpQ7p7b2S9kisEp6/C20HEZniMJWgMo/3sqkpfHPTS
UV8iVbkt3IWPbvFnbP34xfelOoyUCEexUnyble2lcNGxGFsEh8pG9k0H0JKMVk/CaQ3rWG7epqjG
ceYQCJzAR1SiMe/dOKAi8sBEDqt2kTbR7pVaPDdtANCvhQeOqhKM4X14XpNC+BwkzrtNCTEFzsoy
J9k97yPIELc6kMDK+60LjO3naZncb4lP+0KyOkbmv/g6ryW5jS7rPhEi4M1teW/aUeQNQmSL8Cbh
gaefldn6pP+fmZibjKqmRHZ3Acg85+y9tgXMRQu+MavrHpjKsnWG0vZ1zEOJMVnnQxN9huyJ68bV
9cdS2OO2RuWDqdZ8j4hAJjbGeI5i6F+YR+6dBPhEp49v8eLvXbMxDv3Q+XSzQvfR9CSVOBPnsLqE
ALvIIiVjbGBTDH/9JJTg4ubIuw1V5NOJh+4aaERJWILAyb4zMVs1ffmXY3aftEdWajzSJp7/aBFf
9Jiw62hEmwKY/+tV22Ktn5jt7Mfc+rT6qmQnCo27WsiXJpCwxFIm9PhzmSvjLakt96U2yJdsbBzW
S+u8uqZNJt5U+++Jy0lNb4xT02HdRmDefjPExO61tO9dxUPIW0hLteqzJqoWmVvvveQdnWkxAVcU
vb+hoDLfE/Sl665vf8wufHaGQ/W7bgQvY5gvP8dAe1S6/zkV4KrU99hYPX+JUV300EQYvXDNRnww
LzRGDyDW0ztKUHNLiSG27piW1yFr7raUcPY6mlARmetaYyazFKO5UUI1pEslY4e5QVxhvg+liRMM
UsXNc7rDNKMGTKWUNzT6V2Si9saaULRX9BioYEviS/lXDZu83XyYf2jMeLzYTtBFs//XTYFeR0O7
HiCpcifEPnPRfbNqpzwaQTxshJW6tNShR1APaxjKzGDT5Zm7hZ/qQYsYvaepZ9DjUrHTfdR6wi+v
+WiOLx0ztJOvTWRR4mTmtnmU8h8DM06B5ZEF4RPi2KVoUyN4oswFxLM268+B5jQG8PgVimUuKRNM
N0yrOAclGDUfSdpR0Ik99m7x3UDZu3awl+6QSPlPBOSY5jrtzzqx3VNYUD4EY1m+aUXx2yR3leeU
HZ9KTjxrV8MtkQyufXLHNvigR/CR21l4Txv09k7GkrbDNy9kbjwbZfUaUoKsUw/pbqK72D/mOH6b
DJE8NT/czL1X3cvAOEw5v3icao29r0dsmJmnR5C2ezbXJGH6XflAvb9qAq5KBO19TlciNsY/4hKn
A4Lr/uGIlpmQWOoDLK1X3eq0vXpWOi7aDF+Lj3aGGkA38HaDpc1/WCGMgiQjg8WJPDZoxNIvMFGe
tErq11brd/+OngNO0UDjUugvCA+/bsPKdNw9eNEEOi9xm4XvfJuRrgHerWICFWdgIJqZfJYJTNcS
c9ZpzPJ0x516TPqx3ahbuaq1O/gg4uul0C2O+2/y5jk4c5hw2J9/l50e3kWjhXfGUvl66HNrp75W
MyBEuGFezdp37zWhIinqAsYJOcQpZk8caqvinQHQsh7d3Pueig9fPOf+waa0/BlbPXi+BORBPWUv
xqz9CPrARWtFjg9a5E3SLfkpH4AMRal29/0yIwFunC+6XIa4xaabWK/8YwBy58wHh1RQ+0UpNnxa
azzR5QPNzTxv37P3rqfJcx5OAChIWmjU4kgfjXAI1bOb5lLSVWFAzcKkU8OXl30AYl5XE/C5VP5m
pqLWpPSIfJscjXggFz2YTgG6p5NFn30XmRCR6RLptyq2sjfygoudxUgAEzoXBB5PYnp0w3kMev6d
wZF+wgPkPNSSzjbh9Hp/cJuL0Q2D9IDTMO3y5FtvwTacsz45u31t7vvEjM+BN5ebdAE3VvIYkMRp
zD19Me3bLGmOqqmTll4h42m9Q57j2XODSRxjv7vYUknaMYIXxLvgcOcoKdRQLBPlweavwFhqnhFa
mmf1Shv1jqKdblpa7J1Gb8grh3BAPh4Lu2a0nnLkMqpsVWgP9cqa6I9Hfkcl3vo0dAcOLdcJROWV
dp6+ROioJDGIFste9amWgUkwbeDXOejMY4uT4tLPybEjseQew+uwBMcuTtRXKQXHhmn9yoNuOqsl
S62/XxXyVSk8+qLWsPU0FH5r1L52j2IqB87d10Xw6LjRHp1hIWFb/Ncg42bpmB4NKDme3pDO+2ah
x4x4ZKOJyLnwh2S9y4Vml835Sv9uuzODnEo7De60XDKp8VCLeqtXpF7P7bnGdtThL22Gi2XPT9zp
UKht8ek283geJm88G308HbyhPog8WrgWKKBmPJjFSr2vjVckBu2p9nWQ4lM0pMx1SVwlhRRAfmcl
F3cqCznwYAvxllWUTFVGBDrJQV3eeedBLqicvHNqUYIWy9iAlhTayQK+GaSZeQ9RfMLxcdyN60qq
EE7OfR4IqhM5GYN3Yd0sl+hdf74lRWsi0Li79TzfYKFOorQJeugChspmd3Cc4QOjoXNwTc95ajZd
noDHlJtsurrL/ig8PdwXLZgyGO9r24vqb2XA5LerfftS2nhUkhFcBSBV2JUtw2E1h1BzntZuntSf
1t7tBSOHGMpizCTo1KK56ZAfhD2TS2XoZ6wpx/mQppqL6v4nYQnBZEow55UpipH/LA3UrDPkhASj
hE5RI0cNo4O6lswE9cZ8RROinUF2IIxzy+oPbLbhvlQqhM6M4K3WMmm4nE4Ce84ex4p+UkuFKPDU
gxZEKc1UsSu3eTQyhLH1i1omoEIXaDAoRoFemVYjgXPlzTYkGtJNfaSZvM1rAu+6EWFoYHUwfOzI
wfPF5RoMAn5SSp/4n7aoeoVlBHlEZ6fb/3br9qg218xoUVHLGYZSHaklnbPfUR3ZiK3z7CVgQkai
OTfYMpJ5l5OxN+YoBWgqv6K/+og02sNJSQ591rgvGtTbQz3Iz1d0xKLEOlWSCfNIHQD/PQ/G6XKg
ajeOaivKMdRvwqTGLd7YP8MY2oESFpia+xO+8HUYg+zUl+CxmqCEhCktEn7PVEudSyH+8gho4vro
jEQkJEZRbLvCifeTnsanaAysQxZ6FvIo4qstt7N3EUiQq+6HFEqTo2/sxlyOtESe9JS6m9a76Q4R
QrQO+9m7uQ6+cc3HibdH2dV/5vSOa0wVL1pawZLygaEW/AIf7dQHlzn8XdkQE5HexO9m5EzcI3T4
2YHVhpPUmJHQe4DA96z3Re/Nn+pFlujwTMOSQ1bKL41Z6wg/RBIMNRMKXB2Fm2kcJ5Dp04WWszsx
o7OJxZanSpuRJCFH2QrQETFA5Rzh3fGaw+TOJ6bF2babHbyrPs/p3J+zL0WIHzUki7akjS1+4b+A
19zShq0OszcnGzerI1hfsnS3DJ2sNdnyL8MFkhWqLxRG/XhJpWxALXgh6WYTYQgD8mmU7nAswpEP
qeN4i29V6nICit+cHUqruYcyNHTYqKgp5T+TA09gWpRqV6MEV24BOiQUQLm+lLXK7jBK1rSCO3zH
a9/RGEa2heWdn2kKKEjdOOqeKRtm126TENNT1dHZkYt6NYooOke5yHctvA4OjYQL6YWXHBYR6Pi3
0vpqpB5uPCueT1X1SwkYJx7OKbABOoPzj4xGAUgWjiyBXY24CdwADQjLFJHGatdZsKmmst1VPkkE
aE+AjBih/wb24/16FIGTvqiFUGi0xh6Q+bAZiA1k5kxPexEna7EPjRRxqyWqsHBkXnCrQyqNddba
5XnU9eE2/7MAoz6PUU9qffwLfQVs1Irv5x627bL2wQvzCGqcu10V2ikY6F5kdFIvGW2kI+acQ9yR
NJyixEBrRJdKLWZchzLvpAY139FS0aH397E+PXphBFe4P5/0r91D64jwiQ9Pe+KtPjyFqFFn4oe5
jr1jXbPILo4FGrSj6kcnlxCez9UUpDqCBkP0nhB7MAFwIpav9WnUCoxvIWE61jhNUkZP/1s1L+TA
IhP+fIh0Ue4cjCLMtmIAXK21yjkyoQWg+Z0YPP56AX+p0gNj62EA/mo/YDSgiuHnBmLqn9Si06Oc
Pjmo6a/NIuotMkj7NtdDfqjg//mj7134un5tOvpjWvkuuMaPIdGVDBPiSypvALWE8m1CJSQZSwMS
Yodk+EobYQwt+ZZznXwMOL+syHnUdkCJ0ubirdaqm7DG+sXz0mA1Il9Avgu2xIpdY9vQldPc2TtV
VEOrVHX9NDtmW46tQ61bf45Cc54+wvNrFqQX9S7jOzvrRvS7NBp30+eDhfuws95FVvDWC6y9Z2GX
Yf5QyHm+Eld2cPmbGKY3skx+ifP0c6pvM/9ETfRIEPuvjHuMo9fzrIiqeGfPMgwdEOnW1hsiGdrh
rdTDU5na3l29E6KVXpkG85zrbdVn2aFMe3TLQLfbmPdWiUthSqrWWzdplJzwE+MykmfXcWnnI4/Q
Q4x8fB821c8la+FkTPhdd36Natga49mAJ0ymCgjXSyi/Ns+mv1MnDHXmqJKGUSF68yh1prPPPnPI
vYCnzcxjeGk0D87H4K6WyfdAhga01UeHhE8/8bb4epif0MkgQcgOn1QBGFvn7j4ZowVJyfKxdw3J
px9h4JT3QTEkBydX5BBSgmQyZEnNQD4kr2ZinMi5jJxXzalevD4Mv1uoL/hVdysDV+ZDLbRlA6xI
0XvvJ4dGNfe14EVovo1R1G5uqWx6iN9apRVg2FGXddqPwuyAuvo9TMAmLF6twPyj9JBQTQPGALvB
co1Hftwu/sJksNagvkMItMAOiehE+yy+LoibtnH115L27rnqrOhlrMD3Al5t/mwr7znk2YcT5/Yh
Ayv6UlLOUiTJbVJKgUzLbHZjzSk355p1qPuf1NLOwdCSe+eU5SFOQUU6tTX/obskbFu/8U+43we8
jztCVoxDahUnuzWWJ7bmX3bUlUcqmeUMUid76NKFVxSAkyrEyw/1Nc/PzpBS7UNVBow9YsfKT1OL
9l+L9E2fzdUmr5uQhIOwuVSJ95e+dMxDaRMC4Q2ZKoEz7RwqcrMR7tVk3nLtJvgsfmdOO0+09YXa
u74sy4xqMhgmyFtMCyqJMsSN2V4L/zUTeC96qRZOLHpZ9Wxxuo7KrRMmOiz5/5jnBChMWItsrVuu
X3FcxHwN7Wx+xKXJMWTgskTymp2EZ/qoqReiyTOD2d8/Q3c/9m045sO4DowW33sC11Y+ag03zC7Y
8y6IzkHItF2zVV/PenJBQFX0mSWNqAWhazPnA47H4bpIZg3/BoRHZNk5tnaTlGT5+RkF/kPHYZom
h5JlRtix389/oeeFzi4FEdCumCKUwAvovnYbzaWRkVW0/CuGCpmLnBsvlLFtaW6Tn8dTJPuSaPNK
twESBB6QJFUaqiKx0McXZtjGThuDB+PHag+FGManMYKW+UIY+BJ2rkYDiRwoxK2kUGiFtNaH2R6Q
DrFxVdvtJ9qLB+AdKF0phHZLUuaHwmXjFdJ+r1swhe25IR5Wvu2HRuzHvmlWcdrNeOuSGWdozggX
RkaZ0nbtmLbFSOz4PkzBZCkWsHuKuMHW5w/+hfLHvUA490z633JRXoeqY8qzmOkzKvgP6QPTbLMS
pC85pnPMvd2boYnhOieLsfM64HbQQIQHSj7L92XdfRQ9nZdAQ/PTLDgMhlF3OLDyeCrhvAEa5um6
0VLTPuKsOUJ8At3cBu9RmxS07i3CkT03f8+QzDP8qVCt0uXaInRIN4NP7gwBp/PZi7txbVnwSmap
jYmlSoaYMftEaMD3IAt1GIbUeCTKIrKqbBkBvx/ROUyTUb4mQ12+ohnX1iZJz5uuM81X0iuHjZ/q
ybbtxV9aP9gvBOHpB1iRJMFgeHmBlpc9TetHYpjJMR4ILwXMtocG+Yk5iuxAg61F1LieBFDQSzoH
fxkkBu8cqSJRS+E+oYHHJ183US9jCyJpxgOH3ckzWt732sksyrujOuglsGcYz0CSm1n/aNLggbIl
P1ZcUE/PDv5q0DHvdElo8bnJjiURRlmkMW0q2BO/2uzg+vgpMI8m7c1UWwpCAQRZUKZJNcK1sOAF
B/V6aQao+JCb6Jtqef5RtCFClW5+FjzzHhFIyylvP3qfqa01+ghO5WLn9nASuOZqk1N1aJgYoVDU
PpKAZqhrij95cIGea8N3zcZFTC5JeadyZfHMYzfk83kM53c0y8M+SCX7OtT6M8ftkkgtXB3KqzNI
MWERpr/cuH+tqD7OQ+ldHI7Xa9Oqb7U8WyJs4sFda4SzjvGvYk4YknWiORu4pnG72X8w8EbXOEwb
q8RvNrZGeI4Fe57XthWMNOSPVewiPMfydDThaVwbPDqd6Ell8LGAmuYQbEFqIOcvgPIA8OjLcz9W
4KC7+XdYATbc2kkRrtnwKb+XJAUMQY6RS67yKZE6sDxL0aTZbbEpXKQ+jY6roZZLKWoqKJrQED5a
C32cND1gIwZCifJ41cWOfSKUgFGvoQ8IjqHWYftxTrS6nRN1lrUtyIBcwRClaPJSB9mf/xdyXvOU
I2g4qVcGBfJxVtSbyX0ZWqvZMezUN12TQcvVE51uC4p7eGNPTON/GQ0WVgE4/ViRbb6OOzg4NaoA
p7UeJoiQVQiTZqckPmphNirWTqrHW1pt65SgrUub1AMp27bmrz1YHhtsgOa12xWL110s56eyUXNi
za7A7EhT1ewHlQ46VpR+XM9tdAvdlHrH6nNSDadDanfeMxxn50gXueGUsRtqYe3a2n0PeplODsfW
RTlFXL1AXUlSW9s6P00jqvdjVIhhpXvzu170zLWlDhNDWX3+egVk0RLWRZcD3FkuQZBiMUMSuob8
UbtEo0z7OjL4PvhOOSaj4CFwETNCgj4D1UjF40Qb/A/6BAejY+QEFsV40tzLtq7r/GbKCmFXDu8C
e8zuwneOfh09hDb2t0Ju5nqMA89udO7QItgyhePx1/vt3mvonH+10q26mY40SAswR9Peyyv7HYZY
Xa2K2kkvWl/94Xne+EKW0fjSps4pWeC6RO5ZmF5yH8bFxvvCHLKgvLr8u8Qu5MqkAaEfeoV9/nfJ
UUytRIQch5if4qqWAdP+JYYJeYeL9RaNWoQzMLWets8loeHDaydkaY3sRQ40w09ooB5TjEAc1p32
gnKQLkjIrA4XypUcM7o9ssfTykVr808NUfsR/VH50rhgFwePMJcIF9bZ4mjOxN2ejz0acfXN12HW
M0xmSZd52UEV/yteAsxJDGrP1RSTuCctcQb2jYtAzEDTAkf+SzdkCPPbouSqx6oWYKrajqJtGFV7
7bPvrEvWOdlqct3g8HX01ifOIp0g/z2Yl7OigsQx46g5j0+Mvdi95RbulDh/KtPlZkk67VgVlrup
mJVKcjZ0Ajzbp8XoPR4crXOozGS5KyqAYQ8vGHC0MW2vqWV/uPNinP5dutY3ToVMJgBXfNWQ/6N5
MMZ3cGXRNh2GD9z1Mwoe/Q+kuCOCdz+/JGABbo1BOEoOC5JRkH9GRdUwy/PD3cDw7/tMsagHvXfC
b5lvuPzoz0pSYIam9934EUoLs1rcfvaPWLrXU5wQD5iDCdsjy1/puU33bRjEhxDlJUZ5t8uTiim7
3SdbF1H7Kyl68Bj7dP6DHuQKdD/pvB1KeKcNMn+lpXVyG4Hq0QndxwlQzQzaDo3UHMGMfMXskNSJ
JiQxODG0PQEpuJa0WjsZxeQjP4x6AhxT5jJKNWhUAbO0bC7jq+1uioSMWnUO6OP4xUJhuKsjDEu6
4T8cKxg5cFYYELm8SUaBdr4JmP5ixnHimy8X9cqo3to2wkwQBFeenxQNs9M9Kr6PA4dF2DolvIre
HBCt0WNV78rMNK/MkHA1xdrJVT5lueDGR8XEwX4tsvBzxBH2Jm1hbxCP3AjlkBbH1skiReltIAd+
9nvnI0+aBxRS7uyyus1uEmH9Io0z0Y36bu5V0zlK+uZWlQ8hT7h0oo5MQLIDmUd0tcoR62PFTFNJ
LT0F68loT9iMZRpmQauEqfITJ2QCCLyG3OYi8MxIUTpQB9186T5Wy5SJ12yAamPC496CiezRVgIh
hphIrpKVLxbggcD6FrQoaf1k0a5/D8rcuIl5UpEwQPe7ebbxCCLHKiasn8F7pdnVi24X9U0kHvYy
7J6BrtPLisLoMLRch02Exh/QpTh1EiITmjYtkdKZD0Va/ummYfGn3Rznsc72o0kwBQVfwobkEQ3s
koNIwzxDfMUnfWjs+ZbPmnPoe+tWZa1HLBPeVTwWPLLdQuSHySS6qwU9F6yYVP4cJK+bswOSMtnZ
SXsTXBRzMm54FF8RYjDkBkjYZ83rjjlB4arpKgzwfLPbPXxR//oqaZnEDMfFMB9KED3YSQmeqC+u
XTOZq5lGFVGjzoJrNCrvvlwqXbeubfG5dOhPy6pAq1djfQe5VDwbDyQ+KAI5UihimaNT4t+hDp1v
TAKn29S0EccSfMWIF9iH4HAB7vRwsvstibPWnH0rp8iEeZzE85ojmL2pi8VC9ZGcF1nxpTxltMyf
jiPpqV/dbycy7PMcfBqyDrDk4kvj8xQIyQCpo22njTW4MZ4El/+oG8bvtYYM+V+Rg9I3fDVKWxfd
dVfN7YQRKBRXDeoLLtTlDeoX90Dn2GdN7j9qYVjV0fKgvt36CRnkpHLlF2CAxSXRlveCtLm9VcOx
qBwGNnezcwYpUGpf+8VMzjymAbGahgYxvX4DbPS3nFNpOpcBAyJgQaRcthElb0tCdzId/oRSMK2q
kg9Y8rtvhVRldguH2SF1kesWC0erLjZ+9l354/fiLpdCApXUQqJmcPGCcxSyS/67NC1oXZfaKEO6
pqQh8Ugh5cd4MwpktJfGLsE9+IHxSmMA1Q1XdOFCNJpcNDLYRYwJWP5QvvRyCqcWrtP80jbpjWOK
+3DkgFSL3ewx2TuLuCiemHawy2FF3sq5IWueC55dLhdHNRyebO3D4pwIU8y495zWbwNCdl+pnL20
pGkdVZ9f/gEM5sYxonq3JRKs0ezs7JLyVMEqyD/ciNNHLE2pFWkTFzd1kbN67o7uNKddtNUbEKl0
j5Jq/DaWqf5V5/L59HsuukdigvgNZtLfA316FyBYdvY45OdUMknQqSR4l0hOsTB5gs3O/W00uf4B
UNzfvpmRjsIREBXkR9yDtgTxRE0yYkDl2I9JjDYx8cyvVNPH2ScvLbAmjObDMF8LoX0Se1+eDBeq
Rc3Jy41KNAixVZ8AAw72gNcYlFQQF7eKmGSkV6M8Gxlj9Mj2nWdAg8vpPSNBQzg5YVcdghZWI/S3
ngnqq+NMHbTD6GonYotRLr1mWjHe+QbG+4JBe9dp+D/U1yZ0MF9yPhpBaP3/4VcoLToKGrGKpM+S
q79ZqZoto6N9ozRob43MkhuwX1o5B9GsGr4brdPD4mFaKvC+n0dUANNg3DMD9lCMPfIWNlm914tE
XPvFvVd2kL2x69PTJImJtFqO+UtQF7feaggDTNtop6VQG4giL7otZ4Bu3QhTvA7F8mnrxB3QTUJq
J4eT/pTccC7qTwJ9+m1ZGPl2AXRMC3Yk9iqYtItR08JTskarTjnY+uPWry0+s2TIzkaU78wETabj
ecwX0G9zLikg/4zBt9Gc4PpSlq7+Lf/AFmHdIWdsNwQY5whdwmyAloyqA+hQIB1hEFJ2oiIfaNG7
4YZj3drwjPLBkk8QF1UtJAZMa4VPBHwmAYd2ke+aGHebRV9w3ZuF2EbSr6eWvA6ai6uHv2BPWXvR
JenNyaVhley3ZYkAWzpAigKM/0+15KlzTId+Om+KDJgYj6rh6pHxhMIZETRTxzO1pH+uOJptUxPv
JbFtyVmMLfo/+UotvqRQLdZINI0U01tyCbhODlmWeQjTynyPvZw910GEfvz64kB+uDoMqWNQEuXT
eZDtKjlVJ1APjxgkpq9XDHzircbH73pYfVI58FT/p1qWoLVXfurly4dfMspWP4be9gQPOOFFIeJw
YEUrH+XBQe1cuZ+LlTmGGEOzKeVDsc5dGY43tdj1oBPnPbwkJNPDrI5sxm9jdFGLPtH8HkCdl3JS
h14kOhMEGJ1tuTR+058y8xDJoXEQtfrJ90AWrTykIxv6R/jfhmg5T53jAaknjsJiyso3MsyoJtBq
urWfgmVoeLDx5MN9BJgJAw2NuGMqvE0wT/HZkwtoMpz7rdZ6cBeTN6uDXmn2LWJsR75EyWPIgbK5
dtG3EVBAXY4E24RYxuC5avzXxCWQA2QWGoZ//lC98jriXL6OsfFkHvi/OiQ6GDknTBvnoM3uWdd0
ezoetLnGyc7PdDS9lT2GxcaSNjZHLmNF4nYhaEnbNWqJrp6uXJDLcYBbcsssnC5FE4PDiQSYVyuG
7SAwwrr0z94ZO3hrF0nRKyB+c7M0gngDL+i3X2P/ItTOBtWlFALElv0ncqRmZ2Jt5udnMfoEe98Q
ZTu3jH+lozERQS7l0CmYOwwEomJyh3jKhZKMKapATLVM2bdxSKiSpYe45EDspMABOuUtTqP4/LWp
T0n8mKVZXC05hppLLB3jAt7ZvpqT57JH3odlTKv75UxMwAKtKnp6Wp3slZvRk2Qp9Uo5HLXRzQ6Y
lg4MityTD8L4a7GxLGOZCtEC8KNalv73gjYBmO5ivEmT4df+pjY5td1pS7PGWu+eDC+BppI27ani
blXvEolUWIhzBvrRHTPZWVFKnnLBlOKiLHJqMR6UOlt3XHl3ae7vCeDGYdBMZ2cQUgnxsBwfoAAG
uuQd8VDBHaGYWJvQa7a2kcaXwenp0Tjwsk4QPVb/TRAhZotLhMHW5t85qaiAhgax+2MAengMnPlb
rLoSDX3HHW5je2/CQ94Sam3TZLSsh5Wk9gMScMwIhdTR2YMezQTw2CFNoOduLLuaj9yWbqdqsqqv
ZZCWJ7QA9ZkLlicoZ9kNfOP5opamWZbD1DU3nlspPa2OLbDyzkWVMDOhO7NRb0fRa1udynvlA0y/
WsfMYJOoyBRH7S3y6qShBJPgz3plp3V3Rh3KnQJo6WSmILUigEvIy1nh2v7kPK9ZDkqYccxoarIY
0vRUGbHsVrbRS5u0EpI2XiM/meBgzfVumRE4ikBku5RR8NtgE0iQtXFxGhwa/ojordUs786cMgWQ
vLxbeVb3G3/h2PJvj1+90hsEZcuMp+h7kbuMwqxsOrO5TedRqpZcpzSOmKOxX+g5+357T4EdILMo
sPljRny2GET2IFQmJmlCsqPACzVwBHHLYD/j93VQ7yLPek5RbTG2Te1rL2fMcW21ZwiFG2VDq+z5
b1daWpZ3nrYdGmnrRxS9REkNmDmgH3jIBMIFD27ZpiEwZz+0A+5j/4T23n0RKf3APK9+sWWLjajT
HxkBKN2mEszALJ+HKwe5/kVUiDLmV5gBwzVPrOm1GlLSO2kZHfSe3qlmIG/Dyi8ehuF1TFqWFnpV
WFwL+qdq0KFGHotsmgQpRglcL2YSVuAm0c3M3kfZMwCxF2ND7gsS1nE1FsZY7cEV2kfgT8dK9vQX
2eKXRcwJ645OtBhP0IIUVoKbMMzIXZckCrIs5kTslIans+P54jfbyKPiWkzR7qLW7G5tBw8K9qC2
K/vZuKCDiQ/zt76buq1H0XsP5GLQqcO0Teho64UP9sv0W9mI6VD5UHXqJN7FgbPcx1AGbvQM3yAH
x3c6NCw1KLLaLEhHCdp7JYXfDTxsNjcQER5b1C1gsLtZiva9djSDv7t3wtWST+sKCmju1pjoIRhv
69peLondOWfD/DZmzIINeRkolYHSG0xt/ztOEnEk8MVAsbsABuzgOcOEdK8ZMcwrz9gN2G6ZhHRv
pL2WL0GcAPqMdbwZbXdqUwN+PGdBgH1+wjSLmBA1W/laiM5kyMuYjCkA3EP5pFO0OnWsKqj6qYZx
48UK2C6XzrL6w+TTS19ceCBk53Citzmg804YrXckNxw9jRFSaFFgG3eHmKdcT9+robG/o6X3ViPV
4g1da3foBrQmSU6GXlVZ7meffAeO/rYY0oeODvrhGZDYsgq5zyzt0lxuGiYbRM+xwDidzuYvtJ86
+SFRBZ9u0e9BY1eQENt2rTpNyP6Sr55T7kT1ivxLfxdNzT6N7fy0LEGCIsbl4WTjZwX7LBFxSszl
6QRWF+3ypssfXv1CasnwKwEKncitaxdioNd2Bq2tMg0ZtC25c+BKxbknXzjzuvvXwQ2ARbqDi0J3
mkwvBqnozXFBgiZVi93PFNzRVDLQEuLgIGPeMXp4gt+YjrgQgPFFeX1ETvgjZm5+p5Ertpzc9INh
09ZqsoVzIoQTYm+YvK/VnC+qBEob4e8NAhqTBPX6EAbN05ljbzMU+kRikH6JXKP/FnIcUSS7XHbg
1KtCtuGEB+KyZiZKtTocFKTCjIliGsMRSJI8HXFz7EQy5mdVuKgShtGnc2zM7JmPHp3IWCO2x/I1
axVrNIgznZKTblO5Ah5grOuOMcqcdAiDpoGw6NghzsQ3aEi30bOArfDwXA7+9Fk9TpSxc4qXxTnR
yPWkNA2m2RLiaYa1YhXO/Maz7eyDQFlTL/uvc2ynT60lZifhXUT7AO+j5xGOiX9agZHUknjfkyhh
spcN3+AA+wco1yMTUC7Gm1scq0o28jP7uyD76agG9xEVPnEMbb6K3BTwbUOUoAynSgDTkevkfndy
ojVTz+DnKLPxiybG5Mq/yGmS1SAVa/0FMRvd48PEed21B+2uFsLbglXQiHSHe9PbjJbNJW5D84O7
iLR+NKFiMHO7qldVJmD+jc5a1wx2k8Ujn8mRlNOeKD6a6S2eaHh8+96BRtsy5tK7or7revDo0gqT
J4Plr32zqUsMstGy7FzbN7e6hwUroLP2+BjHEI1ONdanSYEna6v5Lkcet2U0jNvQkbRZjysHOtna
kw1IfNgtz1XEqwrPpBZ/6kcifBn4an38WRORtPva72O3OP3f/GzX/1/o2Y5pY/9wTIOSwebP/x96
dmqh9x1nI9jOJQVxUkb5HZf+WxEuc4+tGWmfQpKrYSmpGuhP0JdQtPgnjtPONjDFZwEL5xToecdu
F7+YiEFukwEzc7RdrmEXxXzAI/zatuZt7n0HNVhZn0jPFQCySPsZjbVyIs4NdkSmIwyNPIjQCDGr
s1o0IOwbr2ritQq/WNrCgLXMA9W4jWU4XFVIB9OhljMcCReKRdBybGEYNWubsgJdYFX6H60cJy5g
g04e7Mn9tKD6zxvvodvHztX0E1RnnJZTojH+5xFpjuJPk6qXjprrXgT+2xMfFaGglb3hQ8+3pT4U
R3VDGMbr//2pOP+DaY62y7Oo7m3DsT0+n///U1n+i7HzWnIcybLtr7TVO+ZCOJTZ9DxQgWQwyFCp
6gWWElprfP0s98iuqMqZqb5maW4EyWBkkITD/Zy91/ZGoZlAovdWjVg9d8c9iv+eXjsDgWL2IQrp
iAJk+HmfARmUU2cKz+opfhcPN/lTeQ6orsgiQqM7zX7J+w6e6Tjnh1Ee9kwzx3TUjNdHLXfyLlFB
zJIuLV5i0fR72PZPiUX/daeUxVGYorRBrwQdXd6pgkzUnUjm/7gTa9rGtEEzWmHLCcdeG1F23T2q
vvzbfWpy7eUMq+6z2rHFeU7rXj357XnqPvVkdV+sO/VrMND/mTsiyKT5C0OenBrTEZZFD01HaWw4
f32/o7BH4d02eVBTJplY0B9d4AyExQITWOruIRf6tzJqX3qnHSFgSmrqioRkR04mLM+mIfUdBlJX
gcQdRocZfkQKluuSgs46MybwbJpRFPRUFg428zjJYCUQmZiFPIHnDhEU1oQDH9onenFmd8r0mLSS
udxpHu4UesRU7qMxP2fpsZIL6czXh40eOzBPIQ+eZ1cmsLMDocHX7X0dYIAPdfTfTBYm89b/eKNs
37AMiri+oXumKaeTP00XwkwGltFWFGhwjYNM/tVq8Br2HrGtRXu13knnGV0RXLHYwzpt4WhSLjY9
/JB00/Qk74itCAyFZxKJEpotlLAEXWLSZTtEVeuDgbIK9DKsz4Eo597Nm3tnwXddFvHXVU4ULWKO
0+TNPwtYvHHf15W11RtmbaKcs2kd6qgdu++5hUPl2GtxKkX+lZL98mTqSbf1MGVeOC1ioA/jk883
AZan0J5iTDRAN1VpIdLIRWjM6qyWUqXs/1pJAeMm1gE8tRm6c5BbJioHIr5rpeqxPlaFYLfaDTBS
B7LSIAGBkgMF4u/0hbrbFPbztajOVKpg+iz0AdETeURfLB+SKM5v7eACVoVKumcxRWpkVTWQyegH
ZzDIFRKRsGlc+ljKNrqc1Fj5l6eEDD61YoUB5O69iVRsKzHXsyGHCFgAEDmbiZSUlfLoTdUQtD7Y
DKdYnXPqgJSJMmfY4d6tQd/tx1V3cSljUjQ0R9wMz8iuI2s+vmPjjdqMzBHLzSO/dLytuDJPnm78
WDGyBpwOGsruZLmZLEGUTSQBtAPcS5+DoqGMR9V1Cmp8a/SjkxpqIJK82mYO8QtwwI3krbllopFk
XBBO6wBuHtYcqOCg+yco0QGKxeiu7+NdKmu/lhTlJ5kReJBugrkJ58Naju294bd70zCWa+M2RVDG
X0qtIWulsrsblJZ0E1JxuXXxPWFEWyvthu/AHr9aZZ1sOPcgC9vJcIPgRGccWWwnDIC9ltE8hE6I
rcv6sNR6GniyvAprjEptbTT+dszMz1VV9cBvEBTUDQDgOiPNY2jp0Fqi0s9V3dtPUUXaI+30EPik
dh/zeSGdb6obBLebDTz75FiddhkQvl1Sf8qpg7AriGf0/mkxkYwyxVDQJ7TzS99RrMaHQLsoZCc3
6eUaTEYLwy2jVdFFCV1Aezj1UT89D7EUboTue2QSh8YlVpx61QoHnxPAZ15SSRaaL5YdS0ljp0uy
RtuFQzDU1be1oNTq/YtmlP14XeFAfoS6HS/ka5Rzi94voXNH18hzyGZBKjAfl7k7txLrpQalLsGs
/8lfhXNw5jy9NJbPGW06m1A6Ba2bwWfzMHH1I//pfduEP+gqPzits9KWqSnaOLwN8Zy8OD6mZK30
yG/vIyvw+NM3XB4LQOL5p0zKgAp0U8Fq+M1XKmDEqLIivicv10bZUUR7tJsVUS1As1GBE//X1OLq
UN84ELWlIWmko95ZzUUtMNTgOuN8qmj7QAwLz29DA4UlJlz7qAqEuZuNgYF22pTyDJJccNal1OU1
55ME/g1UN/rcbG5wKeZdlLRLYFBX3oY4E7YYF+LDKGvh4QCO2o2lD9juyOMxiwRcv8AQdI6nb1NW
mU9ifKlGdNnw18x7IzaeBdlGpNs2Dd8ezIsQM/OdPxESg6bk6lbh+DQaQH5QLN5zsWeosPFNBTmX
hpEKckK0H31LDNLb0MTGu0q3loMzGvgH/xhQx1tQEr0S11dYW/vV8z6lOv73oy/I1fVMuCjY0Eiy
yVoCTHWa0Su9YLT6s5cj8AZz+z6Nu+FgIro7q4FYXY02C9ulucaOnUgpUuK5MRtxnd53hye7ZVph
qw8CTh6OKxlhAlfqDngBqeNinjHqVgu6QzJOl8Y6YilpLlVX+YSmd+1xcELyzckFWNLCBwuS3jEr
UZaX0hh689adxB+WQH9PHZgU9mrWeB7krcZDX4XN/6ijKWEKBh2Orf9KYPmHQvhDMEruk5BIg4Fm
LdtW89M0+O9FAZGqjqliI9gsLinV2QCaif4yJPWjlS57e9G+xIve7MPlJfKjIYhI+kJnkNzZ9mKd
TObvVgrZNEm6J+964nt+5xukMaRxLSjarOHOwNQHVWnuEy50ROoSqJFQNl6TQytzeAzXICYDyY2D
izGHSl23y8VljgCl2t2/sdRyXSDdMcpgjYM6nF7aRGDm6bisj7rWnrzWNC5EqaC3zLA9EU//MTfC
rwsNPxwExDJppZWi4qdgpuXevZcVyzYkixrEu+jvqgpsoc4Evi+1ztv04EXXdYLLz8RLXloL0bV0
b6CXevJoBwQDzjFPSDmPQTUfEppaD4CjsRAgTNtBfJzoXuYe7srEfhwEVltHGHeigeDfG7iho/IT
2rkl25K+8l411FsxpQfVX7eH5kMdIxdas7K99LxZO2qyPztVZp8wCdNfraubmAbjU1QZvzcloQH0
LS490bEnP1sDTNE7gg3ik9pgz3UPLjzihNUj/yFcKZcC2gJ+12K66Y0Ct9LEJEIq11bNN2oYs/59
aPl1uKuqF2U71FzHPVSV8RXBmntyii7AGb3cmrKwLkkuWMYbGQi9CQeGlwAyWMIZMOJEREgDo26L
v3jeuXQltvQNnTNrqmRna04eTJ25QC6x8zsB6N4n+vA2JQKqPQ3GQyShUJMhK+c6foy+g8aWmlb6
CnmsZdJWlOYnW+o5V6QP5FhziVYYasqCM91i70NSonBXNrPcNVmUMpezxuq9YGU62Y5R0wKdrvJT
SI/LjrriYVnw6OkmLLdpzb80PbZFhejyKag3M0JFa4ntB29yv3XkD5eNufzu69Y1xb8N3Wc8E1vC
iTBmD+DHw2M5RhBn8/VAJas+VjQKtimA8ceqiNdz1pe3Yl7n02qa0d0sh5jtuamv5UVZsvXGe3J8
xwgMciNP2AJ3b3jRbmy+As7Gxezismgz6OOzDCUcyBhhixRuXM3kHJXBiRVgh0M1eb87TjZfQll+
aswSUYKxc3Hd+r1xT6mvva6YC3ZVjq1Aab4LeH1H2h6Sbx8IH15KPWQpDEik3EPJutJKJw2vLHgR
tXP2csBgWVptVOvH0pNvLcXiQ9QjLhgaTJWtnRKGaNuP48DSyIbFfUAEHG81Dfeit1bRxdOXoCC1
4INmuUjNkyp718XlN1CeZCeRhdKWboinqCv32PRojUgNUe1gLEVV9qGgjLzxBtK/7WU6mSgh8FkA
BmDZ7u6c2dIfl9DQdlTbg6SLJcyM2K+Nh3+jcPviUcthKRXRjOCqyo4K54VWA4SkaW7wbCYo8Cf9
KvRP+DPol5iVjZDwmkKekBrnDskPjpAZIO5KF0obLaj19JS3dWjQ6qRbcMwo9xxs8KhkESYj1Tva
RMRiZ0SkM114Hi33vI6+aqibti0rc1ZISIwyB9C6aHScRKSj5Klnv0+M8CkuwlMnO9NJua4tDWnr
3i+j7OhH5Uekx9YhJTczqK31GXAK8QBpbG9nulx5Q/m+k4yj0rEOi89mRdEM9crTJc1oBRBRZABw
+N4IqNJgBexDLdsb9DZh3ZfaZwsMEJrQ5ag7mX0pnPbBLmzzqMuy64QE/eziTRSmMc6bWftoccYe
/Nb+ooIf9R7BZQIaVJOxK5mMWkD4G7Hr6NING8Mc8Ff7uFKEu/RpkSKLJPBtbmY7GBc98O3Zu08r
C1Iu5Zk9snYV7teBe5nMDGIcGVC7nBSeYSx/QInLQOg+xu6YfOya4UxfMdlrmRiPQ6fN27JYQbLM
js4lrUwONnnslTsYVBaQXdrdsA9rwwgKkq6Zwdx7UTXf6cOwZUGXsS1aDDLFKH6kpSUuzZhRzTDH
Z+zc1Osoyu+bqbbeecjWFnaHF1H4+j61hq/JrEVbAzodVytwomZFcRU73aGr9Oo+srlgmhpUmiTy
jwRd5yxuIvwAMwxXH2YVOsFkW1AAuCuXKd1Z+VBeLPD6aEbhSKgBn+JuiA3BSUAfOM/IWJJIKBBG
uKHGodvgV1whBFU3y0GLFdpkNtJ6DHraOk8g8w+j1Q6HBm3PXvO6Zj/U/CJ/NZZtAc6IFn4xXmqJ
CU4tBO16GJ1ImUogfrzD2AzRjMI6vwxk+wqyzEjH9djqpX6mdryeiRXLx88Wisvj5EBsa6o5fUbx
Nn6nxUl2B/FNR1wuxDpJeoHtz+9G1MDPxURxAntfUdofY/GCffIBUslOyUBIQ8TZZKXIU2hWjmX9
2UYogmg7We81KsY7MXoQ2cNxvTPdATl8ZL0kEGnuiWhaYApl47EvnIFeeZjvqfOixcHHUTjjs71Q
sqtgzcHCHr60kG+2XgvTYkri/DltMJDpSzlutzQf0/tBDllHpmCadh2mAT3acPHSjrk/QmuaG/tL
ugr+X/QyLmNnDoGqvrsjZHJHg5oqpMOkl8EmcWolh9BbEbzq1brPVmFfRxkf4M6UbnwiwQ7sH3Zt
7XSXzmbGlV8T1b4jkC69Q0Bxs9xPzWjGfJ/ArNrSb4VPBV9JhOmyl0OENS+wdPsLnX/aGDMO5XXM
um20JJm7WchpRGhj0lfJooyrFD2ODEXAzsNyANy0oDeV2uVZ7wj1soumeRZu8tUkIvBYjKN1sYfx
XaYRssT/seeHfJ9mvfNlqnzzMYnKQ5sjetYh8z6GGDSI9n2wbT89TBY9bd0mc4MZunqx1sjbJbX5
pEm6V9oTFNf14h6vjnHXx6kr4+2CIaaMVMgOF2v397zB/qGT/Wv6L+lu7dd5++ocdqV9OEZwOOdN
vxv4gQt1jvZCJpfACLmrjIbp0TxqDgthzSu6y4juUppm1UBCy3Jo4gjFlRReqiGySCGLrC1fYW3s
abSt5vQQ9fiw1dqDq1VEhxQx3NoU4KYZajokXD2J8PD8MzB8dOxJVd83HjqX0U38PWUl4oWSzAxP
hQxSkPsMkAEsix3Rfp6dXoIhNYOkYTgRZ11uTdSt3H/gD6wftLLAD47jItKyaVuyMKCvjUexYEG/
wb5jHQYTKQN5elRtvQQpYJk/6oQJHNncgWhoib6DzvCtkbVotdLQJKa4Wdc7IeLmPBT6HWHpyy0f
fPILfPNldfGuya656p8bgnC0tLYgPUpx/Zhgxdcs70X30Nw2KI52o0M0kpul+gmOOIJcLNyrI33n
bvYpc+vf42rOLpXVJh+El5y/o1Pvr7XXsFlooYJ7goWWpSWHtQiBU9jdB3VNKTUgzKysvCdB/3T1
ujugn9kZ7ET9hPLLxQZM7mV5N7ZZf++573Hh2Ke4XduC03F+IIibOIscMxgXuPBsmGO5nQy8cG9k
WLPKemSQzkMsbDaH9jq9aj6yFOmdJiPU1KIT6CbdR7WdF2lICgk9/zAV8wn45U1t0Pqq/pStMUzN
dh4CsqXuexYWhZSr6XL36RGSvEDnVMw9ewC5uXRYKjJjHFmwRu8UsrrN0EyO4LFJMSMMZ+rYIVCW
KvctgcYHY8i8h6oi6NIh7nSHkiPfIQCjVObDP0i4IIQykdM2nAHuNVuMAEhnt19lPRHIm8+f180n
33tHQihtq5wuiFoMQLFEdNPW9wM6KEwWXkXBuNV3ph8hXsbtgL+vK+1kX6OYJjyRr39iOVIhAw1w
tER7H2qU0/p64s3u5wcPsuU+5j/Gp/V7Ms1fGqNf2BRCEaCg/LnvCCLiK5wSPsjPdo6pX2cPH2Tk
Zdo+7jssiACja23+6CTFqY5n95T8oGgT3tlgTYGIghMFNvY19cka8jwKW8Ok8wfBdEGJst67/vi1
sYZTLMVBpeFsICDU5zSz8kMkfgCHaC9zVZbavim0+LHXsy/txCQ6cUXarK4RXW38Tw2Mrcxzkjux
psxt1khCwnIrLdrlWKIMuEblwrnWQijR7fixK6VVkX75IcuzkxNqxKtA1m1qoo37Yqx2vcPb1hBf
2ZZrG7DzH3erlp6HxSanM5m/8F8xD+xN976YiYqZ4u5ebyuPXOsiIGi1gmrW4wXXe+I7kl5s4pMj
z1eh+11A3AdLLFWMpTp4zmCiodDqiMi8SxuqFEm2gOfW4Yqk3c2DGsfqaMgvM2uei95SlkjCImEr
zM9OMYDFSdB8Zbc93pWVYEt3VG4XwXb4xOJ53TY2oD8cKOPee5Vs0s27B0H9zu6i5d4yp4+hH1Ol
aVZz78kQ4GoYnjWzz4/mOiSnJgrv1CaI8OpvfjVpJ6PV9R2tIcLdyTfPl0z7FKOUg7zPOyUQkOq8
3Bqju0s66mVdj4mt9OoVBW/nBQSYPTThGAZNhqwWhNu7zqQ2gun1x+Jp3Qe7Gj5QUaUYYtvrYZWl
xdBabxXampOZsRawJOMYP9p69isDW3eMxIHOsR8kSCyuaij5BFcgKIRrFNs4bazb3OkmVCHIXblO
430ylu+ggNKzljfWlX35FgNVdQ/tx9hXM6dagcZiE9XTSOmbJYXe6IdlXJKHScM65NM837axlOA7
4Cpp1SyXzIzuPU2fj3DMq0seC2s/LQIZryRmtYglAk/332dWP91ra3lMTFZW5OT0RySmBRgKI3sq
CsFGMYpJ9tGxgucYjQ5UWh120k9uB9NNsxaiMubWfj4ShPgUhXhKeftJrSqocC9QprEGkRLqGJIo
kCKp4lZp3s3uMF1VPDOCgBOIBANN4agHbBToPZh80NlYvOCMRPCAmzRN6Tq5cS2N2whFGqM+kQD9
Agwv2rcHymkxCkcpbiyvoV8g0yuL+iF3qnuP2B6pvCKl1XTBYOmGtQszkx1elU6PkVe88+AGHMqV
D3aWCti2Hz4rgR5ysSDUaczIbCLY8gQuaWCdKXn0ZxOB6dZPgUdI/8PeM/0XfYxFkADzwEuDtwF1
MsatEI9hBRWevHX0rWfFWqaVRsWFFLFAX9iB2MieFmi0KPWqresLIbaR5iKqdeBwINrmijUhMlID
wqH2mEGGeSvHqFu605JUFWIFaF3SJSeaWMe8XQmETJ9yX7c/LnxzUraXu3H6KduDO04aeEG/E+Wt
OKeeR+OBTCSdTJGzL+zTgBllO1UsY/0edJkampTU1npEo63kH6afE8sTubSW9ZQ1eqtl2KXa6ZDP
Z1XJsFdjPuLn7zfYyGeoRyObXKfEjEGXRuFX0YyTlNGlwVLSgmJivZ+TortRlbQDIYwHDJNglD3v
Wluzf3W9ROMT/aR7UKBtSki4FoS4tzXzi5bh5ymLIoTKpYlnUti2JRzsHeoULBmN5HjKjW0mt7jj
HL5Yo77YW5F79WHRp+jqk8ZwKEtA3EP0jCabhZWtPWY2CqQiWt9L4GJgRRl/iNRTpuk7nBlAPXwt
u3Ss/w/+EpYXL5xgVojxMUuheY4Fp8bqZ9BMMlb/eVH9XksbkJDrCXVrHu90peKQLRIgaTNzO+4q
EJ2njhXJjYzZHJro2twR9DM+U5TnXS5p06GYmojDJdh7DhMk+QMWyC4HmWD15nSZOPfOderubXTC
o/D1YHDNsCUeNHTpzOkf2yUu7vo/hhUrLOdwXmNWy7CQvTprrRKliLZoPgU76z1hXNYDGbXOU5vm
mw4J6GpV7dXrwuaqbvWGvRkqTOQ+mMoGrZqIN2hG7EPoiBrAyZy5+9anAC6gf7GTD7uARJ6Qk4oG
yh/OzxWXPUm3xYMPLflokvM2mwKIDZD54VRZRHR6hoPeaqE2l8RTFszJ9DLhkjyroZsIRsnE/L6E
53KIpAlDDbFD3bbJc2Q88j5f5gOkLE3jNKWuLScONXsYUiTt28XVK6kpIz2xkYmJKD2IkGACzPxs
BFjgbZWCXGnJFzBW7GjxLmOrtxHGjB4iKfGsAV/kHdYHSohDke0ytuOkAIVpclR21kYW7lHuEYds
ZdUOtPFP33Lf517AEvXKglPw2+OmuI/z/nObTx3erMaGRFz618VHNjjY07nXLZsvNI4rRD3xli/C
tFU0zkhUxsGZwKmow4FvYNut47msPXJq1dZn3AIjsM+ZcRFjVpyTOrQEMiJ6rX2CAMaUy763wZgz
0E1LDmWHHtUs3/NRmUgNTJmTbbqBJtxl4EOn8i58VpF2fpz8Pn4SOGdo4q0e27v+syCKIpg7glHh
Mro72iuACiU/gBJVcW2HT3zUe4OE7Fta9s0TzfMfZZeJoOU6cqZhsK+iHrfWzF+bE/SzS/28hILT
e2TKsMnZYWhZzn4HUXBoJoIPEo0mgsoyao0EA36OvS2L591MRXPP1Ws8G3GXB8ptE2P8Z7GdnWZW
RFQZ6BhXiU4SxuifZ9U4y1ONU9DoSLrykkslB2eo9w7Ay5Mt9c2RJFwNBmnALO+xNVFr1lOB/M0C
3BRLp2kYIV+sSImskQB1hCLcU6Xe6ukw3b0a6QrLoAKecV2VaSds8vnd3XCadYTVQ+n5OC9FS3De
vD64U2LdJaZ+67zE20F5JW1PhzXdSinbCjpkh6bY2yqklCKpEEdOJyVHuhWbhe2RS+TWd3A6tdNs
TmNxlG0ctSMd5PTA5pbrdszLUO+bzmpIC2c6O+v01EDD+lMTjIWjv8U5h9hJri80KYxMLSpzRhV/
nIq2JwLEtLeIZVYcz5q4jn4xH0JU8fvahvcGEpJuCt+8Q1Tj2eokVRypBU1kOeSmO+4E7hlO+zpw
5ZpwLQHxOxa1uk1tTe/xJocHQKNnx8ijB08O4PxglESrfixXSng5NuEdYUPeLc2cbktvGxPrbLm3
Aeix5VIugDIf75Me5YNyhXuQeOl6Kpd45E5B5ixPjlmKS1qsNgqZMd64Mx7XQjOfInZkd342Mbiz
S0/4g0pEUYZdG243gaiNv7fR+x7ZO2xiN0ovZHRZQR5bzwsY/nGzyA94kkM4o0ECWVHsCbCgYkzH
TJmXDFllaSdzol0EFR+RwDlbU+0U5tCgJTp4pPFw65rQp6PulofS4lyk+1E+oYmMj2UxlWh3nA+j
2T4C/W+JcriY9MvulAGfoHswIwPhn14Vfkw0zzisDXpRN8K8j6Mz9OCgQhS0ZS9VDYbg/1pWHu2V
FZmtKV2lijOTWEhIXi8prUnUSt1gjmQG9fr9EjVkLI8JlsBpDY0gNKYHhaV7S9sW3vItl90VCmYD
XDzo43bEaaAGBDPMX/OEgXngSrGntYDBKCcxPnOR5mM9ITBasyz8HZZ/N9HNvLMI46KHvVfh1G+a
0MhLKbGFa7INlT+BNZazCyvquDEnCBdwZ4UGIfKPsJboyNhIhtgDSTlqD2Q8RH2Whe3vIdeGQy1t
evCWJooy1XHuLJLxmDWojnkYQ8lT0Ybc2ZsmalO3qfv7CHcSISYECTujIMHDY6oB4EMV0PVIsKSq
/I5gTfdQ1MBJtmLAr9CDdSoJoMzjrzkyFggliXOdqsR8Vf3FDdK/rMPb3UxWdDSkH0TTgsRKnnJ3
HW+TsClITeY7ky3lZXT4YlShGd342r7rw+ZjGwnjybHNErCQ7kBoBinQo43YelFiBfZaflsWvq0j
gcQI1hsk10sjLW9tFBgac4Pyl+eDTlihzlmqFiJJHM2XKPbwl0+m2K3+gAOe1vR+rTFtrVDdUDK7
NT76cQYYpZeUh0TVrsfQTQ61wAOhBkfOUXZbvjcGFA5FF8s/suBpa9Lt6cL5lw7OzylM4pM64kN6
TAVUNisEIZmYErhHpaRfcYb0OSd9rg31g6EN4c0jGQsxJ8pzyuU1CZVbFlAzZV2cO2ZKXUAWb6HG
FkcCRx8VkKc3F0R0erV3IXxcmwE9cVSnMNiBsbcjOQBAJ2OYNXQuVrmeEKgm7tzGuouo/x8VKciS
Fd3ZmO/+Xnwp/F80bg7EA0qztg/AzDP8X8WXaa+DqrbZc+gkEG1gge5GqT9TQ2GPP2+pQ9ZPC7l8
Z+YLsghlGV4NTmX2nGvjY9rLQmwX1zd7FOJIxYJpS0/wOlHsZuarZRurzOFxi5r3GTUFDWnyGVLU
Ik0B5bwD8xOVKKIKbWohS3EVokM33C866iufRI692vp00gBySQ0t/dSzGBi1c9eldzRh7Bc4z7hv
qd/yufhUprjy9qqmq7nh9u/fOVP/VR7o6Jah2/LNMx2mqV/VxIKNk2mnxRgI9Kho55arI4eaXdB1
dTgXsBXoB/VA5bqf/I51kKO53VkNvZH1r7fUofjjgdxb2bhTfN0ZWL1fc8VRlWKpIJ1F3SX+yBt/
O1S3UFHZu7kquq06VMMqX6RLjzo937NNXoqzTaI5uVNDLmgMAHnlWiE98bMENL8Nb/cZt87EPqoe
MtIcY4CBpsLSuye0n9oNkoW7MyT1RR0mMChdxND5ubBANKr71OD3hXeajfp36DsbJ6UQnHca2k7a
T8Zl6JB5UJDB+UBaQbPX/CSiXn4JO6AIdot5yML5qCKG1V0qZ1gNbQsJ3M2MD7/cH0Prfo0jNg1C
DiF5IlT44z71o+on1rRlgURpdK+QxDHK8bPwc9RlA9r6WUqw1X3q0bdD7FjYttXx681fHleHaihW
SMfq1uvrNFN1yvV8ywYnvffIAJXb9nbd6fgBtnTO6ADJYTGprOzUzciUspecpvAof+btOabkk78d
4so8jTb1wqiVaTWSjzDQu7kA9qJZGeoAQuWhi6i3Y02XI6sLsdLm1TpfKDLMFwMZ/BaeHUA8ed/b
A2+HqXwgts0RZqSZn1PNi69m3l7NquRq0saQvyc0J9TA143Rs+GyxSjL33rzmk0ayXWMlqxH4jOT
0yrZ3K+ZpfKWOmRVXAIu9Ejdc74hZW4eFipBCPTYFpU+1ABUsR0yyiUFfyKHpc9ZY4d9fABUeQdS
XhwjABh3qntj+6xGJaFQxLvw6FwbZHL7MEqtXU7+4UMhcxpIiYQwI2Xc6j6KPOPt7+cL51fZtWP4
ZLLbrm24rE1t1/yrmtiA32TYBbsSI28fCsBNP7TbCljwmZVb9Nr8xtocspXlpJetcDXA5gQcWWA3
J/vIDHeEyv18pB4bDFFkJKYHmrwUazKnPLJTo+W+6MbD1NXGA0j+9aabz+rAxJ9/P1Xx3pBVWzV0
sjUTyRrs/3k44RzeJBYneJO9zJ6Tf48t1G4486WyjPZh3PvOlYCun0MdI2HtYQGqu2Ce/7zfQq9F
OZNmRVE7N0cS+5S1jLqHifmDalLEYtm+y6GyFJWNmGGVGz6/ybnJRXn+N/pu63/5PIRAeeO5wvIQ
wv/yeSyiT2k72HaQsIq6Fp5nPkYTxsEMjkqOmORR3RUDB7or7fbD211pFRrHZEYSmMkf6nQX8ARL
WjTs9N9G2XpX7biQb9xpXruzWRbZTFY1DzSFmIddCvd60wnWQX96iCt0dyCKYQ7sYkr3DbgmmtLA
KTexzILzW3//999IIY0VFR5pEmS+/fM3qfThn2uahuU7lu8Zv7wDfsaFS/daEZTAOtv8mz7CkVJD
I/JMRiYuP4/VnW4WExaB6GjjsWw+UNyOUXvp+TvUe26A4Bp+nDpMKu0EDp1YMBaKekgXWSYTVlFC
j65Qo6fucOYJs3Z0kFsd1MItyYXqgT89R935p8fDwg+B35XevrfKJGiQYgWi6KdPeZFhfImtd7kw
7Tv34d+8VfKt+OWtgldmCANhmm4K5Sz6kxUgtJfM8EfHDrhCpie2NPkzKAkSovX8WxS3RgVCmzdm
sLGwpmVL77+k7wZfhcUsAAAuca7GSs6F84qf5jNuB6wLJb1HP7cw/jo1McpztJtnwhE4N+yrJwdr
SW0WFenVnNlIdTMK9d6upLpHPmo8xom3/umZ8hV8ErVt1qK3Mk/fxXHqnOJiyglQ5i41GPTjN3//
7njSMfLnd8c1DZ2NtOn6OqmyxKv+dWqrewS4YxQicO7LdP92YVYX24XjbaxRSeZzi1byyrmeq+fE
cVxQRh8/6amNntrF8BstvxMeh4wjXccXQmkhyyZpd1GHNoqnnYjrIlCHtdF6wDCQp6pDo17Wq3wh
TIrji7qrjz6rF8MI8b+/WJ5Of34xEHI/X4xYsPVKu/BRvc5MRrDsQ4b9yaQ5mXhJ95IAyw8mH8/M
3Izdi64PqN4a40PWOBMqgOVa2U77rJ46dF62ydqGVG751CjFSLyYEVpP+UIFli3UalIILB8VI+Tb
ZjKD1xcqTf/omH75oJ7r1chO43w2TupwnRdy4/Uh3KlDQxtBOOB/en0lS3PNZ1q76jGdZmrw95+6
/+v0wczhuoYldNfCSqdbv3zq8te58xw1xDGVcJE9lBRqSKUquNOSTz1bA4oviGlRIWaoVkmHf6rR
d16rDj8AXyb4Sk5fvRvjkD1jm370CBc7Y351tqW2Hn24wI4J2B1VLnnjqjuvbo1OR7uShAozRWaW
hfkzQoDxpgaYP9ONPp3YlkYOAV8+wLJzvLVy6Lv6a+I2uwRX6qmR8VctX6vr1IizT10LBDV31WaV
sPgWaeDK+4hJKu8TzYdo4k6XTKdVKqTy8e2wQQ+3G9K63jbS/vvq19OwBKtDQ97Su0/92gS8YylO
q6Z+v4w2ul+jq3d9vT4T2FJdxqoRVwQ17Cb6sP2A7alFFUSxK5+J/GrE+AG1bCBR7J+oYniHgb5H
0LWkmY0lejwX8PPFl4NXxlRfvAbIcTKRk5ggTtkkJqnzq1/27ITB6pxJ9/k5lAnKbfXl+H9/cZl1
//WfHH+t6gVUPz3yvx7+1/Xz2H9v/lP+zB/P+eUpH5Isqb9/Sz7/7bPunw8vvz7hL6/Kb/75P9t9
7j//5WBf0pleHofv7fL0vRvyXv0Pou+VfOb/74P/+K5e5WWpv//zt6/VUPby1aKkKn/7+ZC8oJq2
9aczSL7+zwevnwt+7v3nPvn6ufwHwOLlf/zY989d/8/fDPM/hO0JH1gS10cuOJxS0/d/PSJYM1Lu
tGEdm3go2fP18T9/E8Z/+LorPIiejmMwCeNS6yoUrz8f0k2P53tUrjwe+tdf//A6fb9+ZLwbP4//
AUT4oUrKvuOn9b/M8szxti8IpPFwDFquo7u/nO99rZkRUacGJy5es+GRQN6w/ywdwC6RR+WRuq07
P+usRP3jjTLUk5/cTCsiqcDc2RZ5HEUNXszZaD6gwPalbN5b9Xt7eRf/N3tnttw6kmXZX8kfQDRG
h+MV4CxSEkVR0wtMI+Z5xtfXwo3szIjIripLs3roNuuHsLjXrkRRoMNx/Jy91x6u6nwbVvddW63i
rYNqLR6hw4NBPIviU9q3tIRs/8H6u/P0f3qRbr+L5RNs/roE/7Su/19Zozaf6v/636vgX9boqcjb
7/w7qIs/rdDlm35fobr6myE11VE1XAaSFfmPBSpZurqwVJUoRQeN5D8XqPGbZaqY1harKX/QKcT/
uUClaTMf5jHCg4QF/O8sUEpXfsofChGWqDQM09GYefNOuH+Wbtcfy7S2J4qHVE2GWujo2FLLMblR
8x7bw3NPXIxui5MGTV344ik3u50My7OTWp6SbSIye2nfIqAzkBOgD7oruR+8uAKQEVFkJGp+Vctq
azE+YEhe7AKEXrS+rwiIrHXUA2VOlehZhv0alwayriK+tuTleENLIJUx5bezgty/ms0LnmLghJUG
ZX1xtmoKabJZea1SY5+Jyi1CW3fDLH7Bjy85vqsrGOn3Ih/PfZN9O86CLscG4w2qc0zmAvVAVGwj
QV5UkBLum4PuktnBHgF1Wk5JiJ8sXvPmlRzeByQ6savDh0QM7x9kgF6AodQrnkVomg34z/pF9Pml
SXdxlL0G4fRY6E5LD7jH9Uv2w0pmcf8aBugKp4q5UdVHxxgsCMLzNLxJo+w5gPj1pKKM8ca8G++0
cLQ2eFWaU+vb5c6Hsj5pJUKr5jGMkjelzq+Vg2Q6qV+xBAmvox20wr+C9NfE91ghn44UympHIK4j
rAFMydmc9Os0YqMcW5SHPc2/O3xiKxWlkN+xt5BHFuLMJX3dUpjpc9idIYLJV7ij5aZz/AetnBe0
2pMhPmwR4yQxUyzfVumNmBX5YMzEm8NGrrToQeGrtB7+H+O0TZcUHWps1SYvBMlQnW60USoMsNib
Zvs9apMVgtMTNuCQ2QvpYpLDChOrcRNZ+cpHUbFq/fQznJ/RmBGSWd1HCenyctBKhkfjlzH4N+R5
JW6cWttGwPPTo8jkN6RCNAriGgWpSOb3rGg8yDP/eWzaE8PCTZPRI9dhO5nG/OKI/BCYBDtN6XMW
L9EhfrEvgiTYh+aPpSXOQcL1wYcpgHnr6wCX/aaznXdbZKclYCQP/KexSYhuFIQ+aMad06KlH9QR
xZ//1Qtc3/ES6KUm7bUa8yXRpAfRWAYrbGkvcwP7NhwfC4SBtnBuk7F6rnk2SHJEOUqfnNF/N1ID
fuJ8FWZ5ItcMCkkM6jI2VdDe3Q1mxMRrJn1PaBu9/HoPN/gO5CIOK6F99vAn4fW/KoK5R1rOoHGI
4QYHcqqB45RV+iL1CAxQAR5WEJ7Xp17WmO0qaGzTVRH/L2+mT+dLGcYHkw8IBxn1Vp7bxAaINzXU
7+uEqxmZoJbwKH8MrP91S7B03Eq+mXOAQxRdshkm/2sEthCZYwQzuQmg7I3f0lSRHF3nSh79qtI8
J7RvwqIjoADixXxGMbBxuHfGTCdTou1wsr7WuvITLC9C1xSzcQqUabjGdrWnkFtZ8dCipKu0VS7E
vSYKsqh1FnaTiK9k+mzMvKLcaC5K1t/Kqb+ACvMmfX7Xei7VNF5Ii2pdigUEJOSARs9cvDaDgFDV
cFOB02qj/eGoJKHl+XuWi3mj1Pp7EwYYKcueCV1NRsRgQyn2PW1gVScOazykH2qlBb8dqpvRfhYF
wY7FKeuOjlZhtVIOljpuAPNtWjs/2Ja/tgvSfgeGXMLZSie4NeFzTRV2EgwkqbmG+bdBprSSNqIe
CgbG+2urZ17OgBPXgNvQZkULwE9fBfq0G8p7XeDZjYNrNBjrMuqPDUxAE76/rozYiwjQRSWhP/mw
rjNmadzWu9BQD+NsrZbv1AZzLa3Ms+GdYxBf61O8xZJ/Q6JhTO/d7CFIKHdachXGq4m+C/Pc1u6a
FT8fksEqLl9IwjtMoXpfAdDIyZvrAKZYQ3TbYfsK83mVR86h8IHFINdT+70p0TTF0wE6xE3ci42a
kh1Zsr/l5gYHy3q5JszrEGKLlU1oSjm2t93QkLcGvEert8vLAXtb49QlQaTNDzNKNu6Yu67BbatY
xxThVpXP6Ieyk9P/0HIB87YKkvuS4bQ5wQDD8BNbw67Ti/1UFFgK7X1qTm7BZmb3B3jCrAF1V8fD
uk54gJTBZg7TX1fLhzGUVQxd+X+vhO9dMdyCPmibl75SbwI4ImoQXFWwDxlcT4WuzCj8y1g226AT
Wxkv/NdjUg2b5brGDf/cEgzAdYasuqabuYJciha78RzUzyouPD28K0Z75/f2rixKTnUMExJNvyFE
w5VT+RkWUDvspLiP7eA2zDFDGg5Sj8W4/zWP20H4p2pBj05KegqSF6wBu7CuTxU7kc4DElf1TDe4
uxZG+mIMw9VI27fl73VSvKRiuldU484XxnNZkFZdMkeuwey1YJvH7N4ck/tEDR5arH1AdW+cxuMJ
eSyk4OAWPs4i9BoHL0c5XSHe3Ja6cXAMdLtlel/36iETCDkBVo1jfyVh4DFhEyVGFxxCS93rv+oR
Xzf3DHL1e23GEEDIbYMkcQ6QQcJo3XeWW0fas6r5J338qIHi9q26pY/w1k7ph4MOZ9SxWWvBedz0
evyC4viMwd8G99AJzudq6E3G+GDwGkrvc+zMvCZRbq1PxKPruWu22jh5mqYeGKOvylwiuzCpZ845
bIGYjl7XoMZKcIaW6g5sL/W8cxTpcJoIN5LxVm+6h96IKq/glq4RxpjpVkqVCJjoDGQcbFv/MAcm
m2jwhLWM0znaY8RSvqauzaS4gQDIsJ9Wd4g7FBjRnH+rr7JMHjCq3eYlVtFqekfk9JBCQCjbdyUJ
n+nWvdZNUrpDpN5n6gtDpBbZUaVA267oKFkrrFDldOBR/ZDZ4/Mk4/NyzwgUOaIwvyHMw7Es0Axq
95Ux7uZ6vgGdGRmXFt1zAyZY2voH7d+fgdatH8/Hspyf7DrkgM6Ey+zeUlSHI+r/ACkGomRshmSD
WMbajxrO4+ResbjDYdraDHNrqNlmpazqvrmNZ/WFTO7Iecc/084nX18iWxpPOKGboV1D0V5xUdpJ
eZjK6VSr88EE2JUGRUBpM5JRj4eUSIDOZlnbUXBHYuaTnSSonPrxJ0n9tyr9kEa/qTWPtKYR7re6
RHSZ3YXM8XOgzi/l7O/hp6suBcxesVFfhbs6xcpUGx/mSEc+1h/bUOF34p7ze1DHAm8kA/ndbHYP
UahTIDOrHwMFFpFpoNSjGjAywr4I9vuoyuvAGE0r8oMQ8I8zmBiwXSzKDltfR37yEoTOLmjKO6yC
a6g5x8Z/MLN3g1AWhE/dVaujh6hL4ISKHW0lNkiuXujs1Ua7mRMs7E59q2jydpqT+6EQe6W98Bg7
ojK6hpW8lSYfN2yDxrrwALwybLwWor+aIzdF3rK7/KC4uMCqWk2psqtD++jE9pUN5JIGVNv2uBdl
4Andv8SzRIs0Pesyvu/0dENO4d7XKdni7H4c2DsI1kim4DYd0IvnDR3gsvzksKLusS+/DxElpNWW
wpuhBLhTstWaR93HjYD6NMDgikMzCI+pmPk3ea7NSbp5Zx+zODk13XnodkkRfoVTla+LySaFElvW
Kk4gw/s8hpvK2rQQ5cd4nG5aw9+D1zvVA0G+vEkLPaRPHykPrLPq81W401OGfmjSZfkwWtjjxpAu
HXfg6IaaNy3Sa2pu5oZ1DtSYMV2NK/kwOdQ6Cm5Mgf09CVDPTVVHrWMnbtB0GHNqqbhkDLuxgk6h
T2NkYrUCtae2N/VEjIcF2ZUYiGM+kFDjl+O8MkpEaypLqc4TOIr50fetI/Ff/Qo9jenN1l0ZVK+d
FTw02WS4Vtz6kHWu4xSmLkdQx8UhsbYDx/csFdisNVwbkZ+yklukzbNbNEa4o2chN1YISChO3DKr
13XRTCtVITRt0fOHRnQ7zvQlpJlmG1Orb3LNzj0OXuve5oHcKpxtwsiC3az1776oNpFBjY7ez1PJ
aOJtIPAPJbZcMuILXV2refPZMFMyenOxhOe3bcLNGvZIFJEEwDCo563DxxzD0NzJgkHarFbvIE8o
K5j7jZ2UuK29MINdNfJQh+4d7lSblDu7l16E79nDwBqkH7oR4bJj0Lfpu5Kb0ev16in2jR+tD79V
X41XtsBBL5GQg1nmOGTZ97OdqG6hzOlGcfSMjJMAY3hd4yOQ7FKM42dyO0vITe1PZALkrklmvxvQ
2Lj8JqM79La2Lcsx3Nh2gJZdYFuyh2YPBmHc1WOeuBxKot1QZf5G1yZSFZdZoPQ552YV9BMA5R7x
XN2qHkv9zpzSxcKdrW0fjSY4rrWY83JlFqQr/QJgV4b+mCIb8Ax+V0L4qrVa9cMxQnJUVsm1aGLq
ZzH2O4ug6XURa/XGyqZkA4iyW9lVFMNw7XpyBCd8qfGMqcn5IIjNdw1DfPsNSFeJt1JC0qMzRfqk
E0EcESZrUckHsbYoB4CRLQ77YDoTBOevAiPEfUNy9EodMOsPCYYC3d+oQzOgzMygTyTpsYz8YW0Q
EBoMDtYDXB1Sm9t9Mslqh5dqX+kET1ra2ckWxqKMklXgOJyXNA56SXCde7oJRq8gf8oM+gMOh0ed
4YBsfe5Gtd2qImg9ToTGfYyoPsS/tiM3oQFAtU/0mVPVAop27pIxyNhwe4Z1jPq3pg1NSjZel8HD
bob8HU3OwYbj7NqLZjie02yFNutEXflDrLzmQ6roZdQ/g2Z6EqXx3fdx+M4AHcW4sw/9evTasQNm
ixbHrTSe9vZYWMchiaZt6kTf7KnTHZ9GztHH2VTdXiwU61/e4Xphrvz602L83WtaTgUoiYxhlrZp
F4fuxJCl7Qad4K/CP/Y4mF0nVqabbMpxVYQGi2TMPGPpq/hB2D9Zeb1xwlJnkQTaJmyS/hKn9yKT
+p51PHnAiz9AWFgXQmQteJiVk/EcE8mnUsjiKSCNItDru5C1eehH0liDSbUeoqKmTZkF6l3ikAhR
OQjPfuWL0dGad4y73Wgy6mMTFjGJiepnMJM1inGFYBk922UFWsUsjJ2baQ4h8ZrmZmY6eRJaMjxw
4jpMNY57Ra/mjZNXL6NjZrs4qK5K1JVnqX9Da1TOvLTB4Uevd+2IqBTYYg7qBnh0kj+E4fOgl2Kb
2uFn7qTOq2VpTwZQ/u9Kn72mn5+EEe8nhIpCAE/qHTRKFsi8vEpQZuk3EYE9VALknhTNm+DhUGAK
SKotZIA3Rmzf1Dou+P83ZHJPpRkduL03TG22iL2ApjraeTDNbVurpdukp6Qn+i+sY2a41g4B8voX
2808SDTORL46j81iasQLvclslOSGJUkgGRqmQgU5SDUvAFrKaqGpd4IAiykn5kT59MGLRoI2ctx8
E+YocGYX/OwOA2KGYmYM6CWDXYtdMrWgbRozaVkNJSdk82w6Wg53zcyW4nWhROTLHO2tGiTRGNGP
4hRvEqRVM5+iGStp/4Ut5asu6xceHGszt/aBae+rOr2k466f/LfJrwhrpZmkZfQdlIm8x04PHv15
vFMwcYRzegxicC1WMTwqtBe8caEkpNDseo3MiTH7AGmw1a15HYHnYVfZCuKhTzSj1n7uH1RLfa6a
barEP7U0bk279oyBNJa8++pMbFtxvrcVDf22Hzywm+yUOH2D/KgyS5Us3iWTow5/BlLDXR6q58jG
rML/4aIADg+AOp/NIvpAA0DllsN885MlYhDXGd6DiAwNAS0ZfgcO2IlDKcmOpFdnnD0tlV5n+VGW
fJWd1y9ZtJJafYU8dWw7+3EJTnQIlh00pPatc5LWXTZw1zixhYWzDn58yak5jj+LwdymgrBpc57p
+Lfc2RGrp0jf0qLd6YteLbRopsZTuyaI+0OfrX2Eo4s0oOQtIGUS8NstIsnII8Iu9UJ/WuNb2yNH
bggQuaYVjZ0ZTUAzc03yLC3RDfaPioptT9WRGALHC1GW6W4wkuZizAtds1qGcbbng4JhYaWXuXP2
vRpdSKK6TsCoqpo86ZoPA4KyO8TphwHQZ/lNbSe/T6L6Umf1y5DWOyVwvrRJvGZ8+F6SK/AKUFRE
NDp1+TgusVpcqq7i7pCF2NgFrb2i/9BC5abPzF2s9ec+38w6a87Rd6JS1oJ4KLfJsiMtgk/UTqA7
y/BjGCyYENOPzVf0A9cGU88G8Mi+0JJff5bY0/HZe/YdDNhNNUEhFmdVZmw8jNHDNg/dyLJ2ZpZz
kpPvK9kMpxk8UQRcgBHknpyBhyHM1hba60YA7u+Ms28JIhxQjHdyhdrXjVSIQ/g49rke3MaKTc5V
gmPVIO1OrJ3s0eB+lpIoFLS+kjea44BG8wnLKc/vW9RiQM8o/8qy3ylp8Bhb7JYDlnXAXEVGaEY0
ljxNwl2Yg55EpOY5mdg3OSs1ZZc0BnulJs9tm118M6XdPd7NdfWCEJfIKSW7AIc+J4VJMdsuvX7p
XLqAiwOlJfVa1X6sYw4nYwrpzKnEbtJAUuQx+Z+8v3IU+0RwBitQqcrxw46oH1oFq3fJ98DsSz3M
vwHUonLmshO/VE1yo5B7BOfbZVpbea3GtRIMwiPsYyzT3YQb17VGJL5l+zI1yQ9ohmBtGPnTqKZ3
9NO2uLqlfhi05AeaxGpQYAFy4REr/xgtDHpDwE9E0NfWvGUSA46oKHaVSnKT5nwbXcQIoAJ+LcOP
5iMrVCYb2Itp8IZK9BGM8hZF/dps5ycN9sIyRK91lBZwl3g4tA5B0YpDXmf+FgX6GQTzOqBTV1ms
00kkH5DzYROF/WlJSkaGH+F0iGuv1JQ1PIUFzjU90G4gSCqFcSxuOz+/1LpJzFdxcQK57zow7jJc
5TN7mlq8k/fh1qzpcWbMArTtBd1CtFW75OOngIqJMMz1TeUwJfo5Y2GnqpK7wER6Thf6WZL76Gol
huO5e7XlU/Ws5Q4xsRw5BpCSUME0AmmS6Cvtxm1vwTogWjH1g5t6Kl/ieXgya/t2RCLY+JzTR4kC
JjaKe4OTpIiGJ5uGQoU9bbkYLY3QUUl5ryHzgLguqeWsdd3Ol7nJL2Zn7KKChN6CWzz3IVIqn33L
6p2wbhoV4s2xhzcZnaDNHKJeAWgRRR90eTOD84qN5aQPP0VXJxu7YTM2BvGIX+TG15p9DzyIxlno
wm8gdcTguWZp/VF5nCb0EkNx6UOxqRplDeV2+45YAiHIkmM6P8lkfiqKdG34Yr8s2UIPPqYZNoTD
43K0gJ1Mg1dWNoZIsSfd+DFC8rU8viP4n2ZkQZjQz+zx1AOSHVPp95nTQa8q7rWMxq3KS8HZICnC
2E6yPYmBqCCzZp8fg+mZcph7UmA065qXsTK+chAzRDiyekFjkM76AI3zvlemlOakRPKaW5scAK0L
SH1kBeSVtQP93ngW4haK0YjoJ/qIrkl/h04WByxtzdK/Izw2WfU9/PxYPIo4GFxSgWyKJ1LLG5zO
wZyAPUGMuwOdtLUAkN73/S4KmsJLynLwcCsvsdnGqnHo6vTcm+s4HcLVoEMroSr7/jU2/f+j5f9C
/mAzDP7PR8veVNZd87fr7d9uv7u2fk//9lbkXNXfpRW/9BPLC/w+ZjaM3xBBaBq9QfPX2Bjt/e9C
CEP/zaI5rTmgxoE+SZtp8t+VEIb1m442DxMDE2rVkhbT378Pmg2T11tkno6lOrptG+a/M2heZBh/
GjNbqhCmZVoMmXUNjDLv4Y9j5kj0qJ81DigtbIWoo+fP9qpIx5PkENSGXGsAq8cqflHy8VA7405a
uqf4Hfz9OH8OJgxnczK5RtA3nspQmHPaDjuvnx/qDh1PFLyQ47JqrWqlxdqN6icn1R4DdxhhzEmM
fxbzzbbf95oxeWlZePFgIvxztrMc7xk+77WpX6Vd9FJGCrwxbR1peus2NfKksWB+4JOjXlSrobZW
RNVt+6plg+ScqZhrSmWl9AY28Mb4hMzh1hOiY2cMkIxnz+agoZfSOe/kN40CjQT99kBL9w/r4v53
4ckfhSbGX6S5NsDlP1/fvyhNmjK1DbJXZ1yzzVkfTTiIknO5YyKzYtYH4b+5NODDSmZneKTfRQOF
oAhnFyko/lF1P8bOAwovjGxJf5hFsKu1/spcv/bCOiC6tBcn02ZeolrKoy7Nd5kVr2XM4Z3Whw30
VzEHWLMqlzad7TtcwLeKnEu4/MYeRgP5gI18h11wYiY+8IjLT800L7uST2xNzSZsrfJRP+ZhaZ8Q
uX9KWQdurHGgZwrGzqWZ92RcfTaj/iR0YlRi1KRRPO50rTyEoQ1GvCqQe1uPs7IUGIDnZmONrdYt
MUe08/NcWbdZrZPXXWwbojORMh+bKjviiL+ZzPkywhNh1AEznf9wMday8tImqt02b65TGeyDxl/F
abQxaes4idiD+qfT6fqUeTm2fKXrXUAewEK0VawyEEjKdRq+Gea3wREjGTAn4/dneKQTkFLe2WhO
c5NSfO7PUsjHYfSpNgDwuPbcPwyyW4+afz86VEMG0Ne5eraC4UiIsTdI9WIERKMNvpos1WV+U872
h1Yppyy3o7VmgkzKL4CfyCTOicSYMNnnRng0wIJzrF9NgUUCN1AiYVj7sgc/KOAVYvdjyDfsKkWF
76aCCcHmCUBMFLTZOIbEEcVNo5bbcDJ3kqFlEGSk6Ml4Xfhq5jlsS24A1Rcx5QZu2rqhz13E4xUj
PQ0721mrxBp0cb8zp27aaDbUZhiByH9tkJroSlz8Yc1BVTRyl+aH2mQChMzipRrCjUiTmcCe6lUx
nU+FrDHAIsPnGPf7IbI3MgzZFiRJUMBu+AjCp34GwGZSdVBdNrBmIbU8ZSZyf5ss4wpUJ+zz8ovm
BxqHengsY//YCPnWy/EB0+BbuyROsR9yXCiCZ5gwb3ULG6SyeQinVOScAzEaISTdGCJstlmksbVE
CkdsS0CUIQiUpcIDPeg2uT8daJRht2swrWDkoQo+xWN4ik3xTVDoyTbLhwJuUGIMD0p738f+PQSq
H9wXKq2x8Rw2nLjN4Dsa8n2QNR+FD7BwBHUQ09oSkXJhub21WfSZ5+V57H3si+qLo8SgT7Xvqafw
RCOm93g5qrLHJM8QaxUFJZ+i5VxSW/6oABXoN5Ux+5y90VuKmGp6DG2UHGZ57Jj+uTJlNtMzCJGB
+e5nBmZHHJN1golZxYw93gIoPiEsfuxMIT2a2mTGK8z2/QbVTrxqA+YS4xeWR69An5IMwUYUkYdJ
laY4ZFfs6MjdYBmpw/xM5qfRRrT/Am95Hel3h6FpL1qYvvOJ3pklk7VmSxbxy8QQvE6stapOt8kg
b234SmIMTjn2dWVUN0Oqbhg6eVXuszg7kCz1VUvEFiHpdfIJc1Tg9ILNq33yyvMEAz/5yxSA+Bnc
RuktL8soEbXqfZzggsiiOkxjj+JFvCtxIaiNlB9yZpV1JMvbxkzbtW7wUCP33Fz/N1v7XzwHy9aO
fp5nsebQWBRCLCLDPyi02qqr1ciyNc8yvoKO+TrdsaAOHk2tvSuK96AD0KF+qHxKBH3f5QUB0n4B
BeGhysgnMi85jQ7HIZcPMAiGQUzg6YiUBeUH1BHd2BYZ+GN1OKEEq4GxDQ8JJ0/mgG7qh2eNcSHt
hxapB5OGoVgrzO3jqeFo1G1GB4cUecndmMCuHU45f8+AeTD/UVD8s9/h5v8yyLULSUfwKhFcUpJB
cLgQX4he2/mKsmI72+ZOFMoNYEhQ8wlZNwbt59A8j4QVAu92xx4Z02x0tzQcDkVMsPpQfk5Fe6e1
0b3hlydU9m7cmKumVZ8sWDUZZwILDdOqnrRNoRigrpyfQFqrcOjgac63SKQByxgQ+msHv3S/art2
1ytYkkPLBdvNdBMQDuoNhy1xDCtmLs1OsmdC49HccFa2bUcjjFSDpYhnJy+Y3MsTwbRHWqKTC0fw
zkzseyfIjtYQXybasGktX01dPSkE+1mt8j0p8Rty/beoHDfEzl7LrsSwjloCLLa5kmp4jz1wFzrN
poXPlE4FtX7TbFst/XSIw3H1fGJm2gyfRhNviFhhicubJiSgS6JQGMvoPdeKA4jJW39mUHicqHxE
ytGDgzzX4CnU57XfFfc6052kiG7GNCs9RxMKfSfmgDEUK0vZT5bmFjXlTzN9DUp+1muDzUO/iVPj
0Cj45KXF0VaNFsXAoN/7CfEsuflsq8VhsCBKwUmvwPAwLO0BPFhrxLzeGOBt7nW8fGTtBg+ZWv2Q
E/k1Fcj4W1ACQ3jNUTIgc1cgIsRuEGl3TCG2bBlHlGrnJDcuEb8wHeX7uZpI3JC3vlIxrOM5EnfW
gVP2g0P4TqeE9UofjH1AMVczIVQJiVo1FQyzfGIm42tAEswBGWILx8Iv920kP1B7czn1Uz9rD/oM
k6mVTuVV8BS3KBU/y4ITNiURg4pAfWMa/lrTs7RCAc9M61ZwQx4GhYkB0w2mgr3xQM7Uq8OjcaUb
VrKvVetuyrXH2dCZ0TUraY1brvxbO1h3Pq5ggEzbZb4kCp2QbXS8CV1RKR4sQk2qWt/A4trAweaC
Te8hU9Uqm726Zd8N5V41xnwDS/mwcGrDXLmDzXxvhtpG963NbOZrFf0GUzp4+IQzPKWVysU2WcOJ
UU8HraDMy0oj4Hn/CQMI1utXj4F2q2fhtTHFuel4lmgRlYfjvEqas2RsnJjDedkgXK0mSNaCxTWJ
YWuMz5b+jFwsN97KEmqQuFIyUdqguWOESAQAdq87YuQi0oI7rJEkijC/QAc3l+pVzZU3TfR3MXnJ
joiaPWtlI+cGzrDSeC1CB4d5wiprtZ2EUAq58n7I02f8qlsxDdtmaG9zA/N4ZxBnoc3bsiIhDeND
RIR2GxFRXKIoax6Syt/puX/OW95aVIcHu2jJvTFuUiSk9LQKFUJLeHGs4U7aJUSx8q6J++f/enf/
F/kt0nTgiwjEUQhjcpR/kd/aGqT5hTECFxPoE/q9RHHoSKmce3zB46oP35RS8czKfIhH83kyx9MU
9JGrhfbVbnKSxItu59APyi3ly57DfRubXjHRMbUIITZm/YgpfvfrTf8PnNSXl/iHceH/EovBIp7+
z8/Yj3WUR1/vX397z7/+9lh8vAd/1nEv3/37AVsR6m+LUNrgIIWtAOH2P6wGisBRYKgaph7VxMAo
tX9quTXtN8NyFvuqrhuLTQGf3N+P2Jr6m2rqDj4EQ5WIsIX27xyxl5XyT0eZBY7A5n0hGXcE3kwO
2n8uExgompaK58YTi62wriRIj9oVBjd6lr2pBdt035g77ArNf2Nm02g6/MuPFg7xSAIulLTVvyzi
mpt0VEzANG2DJES5RDbtQm2kcz5WsFntR1iKaE+T6SllWO0Gg0b9AByTWZRnA6KhfZaRq5x193/4
KP8Px2Jb+7PhyoI3YGg2vU5pSgN1u/qXi0LuG2gGJ/W9pqMHzET0TPxuwP3PKN3JgANgtfIKy6Lj
xQS1VuwXq9PfSUqi5kyIPDF5cJRRsSQSIj1Jm2oljP5nSBwGACS4u2BpkYYGvrurLHZORy+6Q2w2
G7A/NV7yU2FQBwUPtdbetGa6wadHZVz6pEW26R3gDuGSvNIUn61FgGgK35TQ61ORptRYEcM+tBad
E+huaTHSQNyEzVaZ9wnMUYvhkY2UZxkfGLp/YNr2QefvMtY5Xyhvk5De4qg+2Y5+9mnnuREMrm7t
YPDyVFCavc2eMZvmVQdSu3ZK/VjN0x0IN/RUdjAzM8RIpuSfs06e2cAErCrF2RTRF63GnEc0vVY7
QISAHCNUKrkyVP/JJ0MagfDIkLbeFY1xHGgLe7Il6Rskzo5cq0O38B1BB70ZjfZZauziyziN9K1z
GJvn3pp3qHu2Eb1aQq1CzpUaZ5fiBvFEs8pKBl79bG/bgGGoilTCbfrw1mHTbGMmTmacrgMBtSBm
nh8Q1eshzGb8aHV8K5FZTfBTjE7u6h9VSiodOTrMIDRvng0FdQ2/uCBexlVqJN5hwCQ0Dzp9l7Vy
oXkTMKJ2JyLbOfMSYW5bAVG6GaejUjiPNuNX5rIdeegGkG4RrmlhH1pOT16Y2Alhj3BVDBQFZe2J
vqRDFChrvamT2+BpRNtDpoAKWU7H4SzVKlkHRulvO1UAvFeVaxxLdwgZSCu4rMitn1eS8PRlMo0o
STHP7UJiTVo0yOkPOONLVhVU5EHUeyg2EKAVC7JTGPuiaw5d0zN964OTzmjvKAefnPJBbhP2PLeN
oQ2ww5AL0fqI0SwS4JdidLLai9WSRBXbupdo64DBQSPQmS8M8empqRvDRTf0Y/Hpd3V6Z4wxg4mC
noGfRhUm0PkxBUhX1ZW5wnpqbTPZ2khOwfbkiUJwXxmcBUTGdQkdfmURaHczRSj99JkTHdRPPtHU
wwkxHWo6DtNYI5tLLxZ+zyDjqqQRql/TZi7qf2vt+B/cnddy5Fa6pV9lXgAKeHMzF4lEOqYhmfQ3
CLJIwntgwzz9fLtarSPVdGuiI2YiJs5F19FRqYpkJnLv36z1rR8kix3ncb6vI37mHCN+trAKKvO5
Xnv5cAWRzpbArb1NOL/WdrkE8Nq0FRKR7jzLX3rdPdsAnXbGWrFRUkegGtHQph5FrnFqF+Uit4hI
jn/0y1nuC/iWs5nPpeLXC7zZWPCH9Lh4kw901NQHkCowgFIeOuuuI1kKOYzxxWzCgBVZ+dNi7pko
lts8WeD89KzJtAQEi7Aeu4LlekLiW5qzQzOiG+FRkdSsEhRNq9ZFJ/sF23mJBoW/tCkINkkRrwid
lXAIeocMU2sFZOpTJ9GzL/S7KmW1b3t8dLM+P2rxa2GTQ2zANvZDjSOZhN0rPgh+SAyQZTg9qUW5
tkblJSQFDAEj37vLykWk/c2ygJypKHzpTMuVU1XXUSWcGZovjicybfQYeIg7rFUATitVvY1AlGYA
B62SvYc6FD5bxq3LdI8gsofWMs6ao92pC5Zt1fjGFfFAnUtioeCD3oyMMSjnIplhaJTug5GxJFoa
Y+PAE+BYelAISNBH/hNXPptxOZ6bBcJDxzJWpG/dyNmJnBA7UHgzdv+Y5opE4FFAuWCXnBxkGt5a
XrIRZQtlNmYZrqVET+rVS83saK7ts97bFm0vBwN3RZ6knwkqvJVnHcYUg8Fscd9NzmupkrDX8UNU
ffQBpOGQj+5Tb8Jopjx/RADtIHBhYNgN1v1SRzeq8oWzhIC/np8zUX8QtHIotfYlzHiTZdGfIkaZ
Qo40NoqXIpmP3C0BHAh/NJqDSJIVcViVljyXBQ8pQyJMNIZ9ngv7DIzBdHm7Q9ckrpQewunbF/bM
h84oL0lWAi1arFtHhwVNcDH9v/OgKAp4uJavo6rEblfXOovfHD39mPNmzXEVOArvicex2riPqLBD
J8SkTQKpG3ITRlP8Uc+U8I5LJDX+F0TZDB5r7S2Py2OZcVE6LnHTZpO+ReHB0sq3n1/ZJuN+0zUh
H4cCMRCqg2Qyuh1lse+YrLTHNn3TLDZtQ9Vd8DtVZEc9WRHL6onekiHZ/Zz7dksao1pyHsP+OE/M
IMlwO3Bd9Su5GlVDJKcW4jtLf+BWYasfgS9zRfI4OVzpoq+2TcOalqbK81uiTpKu2rgDvock5HoC
Hf/287avaYY9ck9LJf4mh5fbCMapDuNrgbs1GxmbBu/RFcNpmXK8AtVDVvPZWqxG982F97nPCBUG
7LtmzpW16WfKixeOKAo4PRgsp7Wf6smH3KnK5KIRAfecUiKoRtxCIEKgnTGlaE5zT6mSYPFMUfqj
GKiq2yI2o2Acp++wQHk5DCiV2kl5wNTxmXnVrajKdeI17ykRdEGrcwIsgsZ6NqNviFXdOk7PXdPr
61H+wTGumLxXt53glBSDdtB165p4dyVJDmu9ZoNco0/X8Pv79MdGULneq5FM7JTZyEe5OC5qvQ7r
4USlnCC3iyK/o3PvBn0jV8iKBrJ3iWkHy/RaFRqJhPGIBqPVD2Ey3NSc0MGckTb/WuUVdWLFi9V0
8n7nFrElq1hTiuMYj0HvMowxo/iz6+PvGhlAIdoAiOgmM5Qfuis/2FHn+VPrfoAhXhV6kNlQtGVp
NKKak6cgZ2kyP0wgDstIoGziKbVnzjinBOddorsAdeoyd8nfwgElHYKxnzVAU96ZNbIt7RLZ3btJ
ThV6qm1bEemmlPe1zY2zwFEOiHPY2onYThA705k8xrxWZjJfLmNvwDfusM0N6VGuyRk1IqceF39e
IKPFGWcQYBOf6bb8h6rw0/rg9cpnOmVrYjT0gC8IZps4bSROAB9LL7tNewOdS34f5eUjq0BeivGk
N+Vbsdyn4chnY2GlXKYj/oVjDCPHd6HUE3zCYsuNuwc4OAi4EnfPrHQ1uMgSORkOSRrCBTA28agc
qECfMp1Ex0bV/WGJiO+1ep3Fv0O2kJr8MNLllHseYNFQnCOIwzfUipN0idYpD/eA6hXrpvc+RN7Z
61remi65HjpsGNas3RHzA/KFYoxMw89iD/h+QHFjkzjWGlBmW2bSdcdNx9m3AhGOx7EoOB9uvYHx
ZNrzaTSrfZHk1DthT0VPXoGHDXRVC/Oj8zze2YlSqWidNxSBD3/fafzaAtmqjOG1DMfRDdc2VPOX
RkMPOxawQ6v4IT+qj7Dx3Odc3bYUJbTWRV9QuESrTJaMWpPfkvjRrFgvbjM0fHeOg0qW1vOB8Cnx
f2jOfkau/qkv/P07o/dxDch1MEf+2heCM28hoAwKj9EzwNLndok+bWf2gpLpQdU6QUbJzkrrYYjT
7zQbXpIwjNbkrr/PAsptVXkbc2REknGM1w4CAxRqu6XnHk+oIoYhfbNMtAudLEw6TLmM21UscHW6
1rTJ//uX+V/+MCahT2ysbblG/qXTJC3ctbSc1kVPsFuNFAK16u41zvR1O1C+8pknzv5qJ9ZFM4tb
SS1tGO1wdNy0jc1eePZr0NIZGvEVGduUgt2RlTXLpoIJFLbfl4kYTVMBoOgNt4PK6JAoMGGgXvz7
n0STU/tf3xYT2abjMhSwmQ/89W0ZYcqrAqooY2YDN6+nPi2SuCbgkOb2nUMu01pb+HY98tY9Q3n9
+y//v/XFPK405IaGkVzav3/J6cX91DfeECP7URC00JgBCD7//ZeQT/yvP6BjULLojhxteHJo8Ke1
xTzUcz+akeKj59rmLSRaFeyg4Ez9+6+jG7+MH+QTzpcATEVuIi+nK6mDf/5KhQaLPmWPE7f0zPM0
P2nWYzVPr1Jku+TKoSSMzSSre+Xo8kjXTYSmDW5llxTyDGnzSst5HoAb+3ZclOQ0yOl/oz3ZMbYW
XJd8gihn2/hTyc27WuNBryrrJmZcK7+CTfUbk17PoBsPOXY2hvIqi83sGy7moFq38UB2EFlC63BM
L6Ud3lR8AbyIjAHs1t4sA30NF9JLQgTNigBk3V84OkoHBs7UNnvVE76UsdlZYaO6Y6EfGtq3coVC
58vqRrb+tpo+aeWp7qsrgqjFLyfEYEpU1X4liks3uDQP7MXV5jqL7DuK4u9yLvc4fI5E8b0QR7LP
vkZXnH4OagwLtRuFERdG+OAYNU+lkVPUzY8Z/XQyvMRD6ZOYwgR/ZgHLJdHEksDZXCMZt54pB9sw
tgUeZbS10bedyzzy0meeDwQjQu41NEWgjs1b59a31uginiLzZ7TPNYGYmEOqazfQVMomhRwCeWFn
t0uIMdJUmLZouL2ZnJyrpbnCY1FXsdsm3FciMIb+kBFL0+frEe2cklXBaLBTyoT7kBXUwFwYsISj
9tJNLx5hn75q+K7zNKbZg/wM9DZ3PZvxc+JmAMopdkMkAwhvyyvmfNOJv0idOi4Nb1BYqMlq1DA0
uLhsPI+1mHk3E/liFWh4qyKIByRpHsTXqBlOca18lYhbsOTOj6YpF5zDSTfTG5HlvmWiQUuXp3pJ
PmOFtTOEzjxxz6zAP3Af3YkEsUHPveC5BOka1TeN/Dt8OTN8RtNNDIYxnMJOoeCrlWzVd8eolmpb
WoA0PSJQdOmAPdWPCVU1e6YQMdraTFQvC1wAQ6QfZUIlqDWUBrFsqJJqDhaihoyGG7uMCLxDYp11
4QN5FDtSIaJVFHGB4OBVkXG2tvOAjYRCIOeThSwZ+bBFB0nrSkoa+8WIiQkcp0/olZFbvg1q/5YU
7VOrUiIZLWyIptpngu6FBft5jtIPfSIwY9LofzCEIJZnaBCflUxSypAb6hhRfx4f/xeG2X+eZf/P
/05EE8mw48D/90Pxzev95X+c3n98fVZl8v5nwdnvf/R3sonxmwrahGvEZPRLh84d9g/JGcwT0zZt
GjjNVYE3Ony5f8J39N+4Ethno0dDxgTg8Y95uKn+5lKiyIG4acOecKz/ZB5OOSBvsf+6giTbhK25
rTIFlpI4R/tFFIX8wBAEG2DL8qZA2BFRHWNP4+Em+or5HVDJIZQByOktY/0bq24fZ4VpGDE4SFVA
C6jw9SvmGwpITp7H4cJC8c3SzzAyHq1+eRFOxjZMUQ5OBJYLAQUz4naepjVyUY4tzX5xl+YIV6JX
Zz4cOWmlc3xjFeE258baZHF+ki4LbwR6UWWpFwgoCaq9BIMz0xR60zlUq/6nhbyFezamehaooVZt
dAstXKTX41pZiiciFHG3qlTASkphXsje3PbeQeElazvGm66hwWV846yUemDHNjGynDU/nrUfalOf
VEv/Jv/oDr7DdCimY1IRSNyG96FBpAh9K1NYq0ExJZUZ8TzztwxoaJKkZJphwkhwXseaRJwBUBaM
I7jD1nWYpm4FuOI1wSe3mqsRI1ACzAEYeT2S6xpzjCw/IuZVK8dmDYgexIaQ1Ex570NX1tCv7MZe
fzJyYk+0FrI0+hp8K3elhhyPXFFaMcRX1eLeONjKMlToJROeVCGvL0nqiq5OCTqyGVYpMxnsa8Ob
7Yh3dWwjn4Y79qthw9FNy4oIOTSbh5RMvl5kl5zVY+89kWKLVphfkuQZj8tHA1dXjUd8geV9oVQx
AJLyKlV91nLSUsrHqY0uohuOiqocYXMyBc6/zdq6GY34LDQnQuKPkRBF8wPDAFI97B9WKJ4Sh7xU
yyyQj003KmYZOFEmloTopMh3UzU7qKfaLjbNJ6Us78Y+v+tHHM/WbHLOjgBIGrzBnb3W4NJgaCmB
PuDWRPlfPNYiu9pOvjctltw9OqVpvMXBhDGxVo+DyiUKMuHKoM5XMpzy9SCr0DgoYoqMcHSvaokv
0U+yQcfqlsHPQHjgUzrhspvSm0JFoKWr4lpWiZRAvZVGhqSEHHcqI99I42Q9e0C6CVJFBMVsqmAY
FNXtWhHjszFqzw0TE4cZwWjY27ArtlkxkHqtYVgsjxkWEUe8kj/GpJI+RImN/VLp6TrVWc+X2mPh
QLzAQ8n0UTxYUcJYWB0PFhFtbURoUtvzKEU0sdGiVYBKLl0M48ZuTJJd0Rf0jPnWMbOE0bAIqqpv
K4ZH4HAef/4u0gwMWjii9M7L8RR5zDKoZoYJXdGYk/1Rqp/DjMXVDQHIw4Mwu/FAE+LXev4xOh2x
OeLbNecPRrwvmB3R/SGzHkenJWv0UNo4hM2sYCBKKzu708Vahc58SB1mCArphm2/odFE+W3zQ1BS
MfLM+LSpgkAQK38mkSQoREj40BLo1nhnOt3JIhFeU+ObGMY4FdS7JZJu9VQtDs+wnh2n2QSGEJ0I
gqfga+i5R6n+f8LTTp7pVPuFRKKU5A2tdITzDFGRwFYkrsyDTsVqPIusZmbLF3dNuv4y3BWL/HTX
vRqguljlZkE6FFUCuo7uok+EvtHxICwHfQR+oZ2drReaSOpTxp9k1wQN23dENuMjobbkgi8ks4fK
dLuI9j51mAu1APwoxg9VjjxVDOpTFrmYX/jpoBcpW285M0qqgiXNcVMDQI3m+tFlLBkm+bc+kSY7
TUhROxKjCtK6skq6iTM61JrEUGchhclOv+EJTBzQzXGoUc73FIcyXQnVpqb4AAf5wMxf1TKieDfa
e9ScenMuBKX9slgznAXKeL0H9CKY5c3lFNgdkcaiVrfERtFEGNFzWddviwlHQvfAQiyjxZJFDnOj
kD3BKzmOfJvNaxk6X1Opeav2qhA+xjct3nFv1DxUBtLT6qKaQDVdxlQcVjcisnSC3NOv3pIbRLnU
4w5YEQ7GWCVRn1KUz8uC0M7RQtUfU+9ubogTnFpdDyYbSgNedmS4RGBU6sdsvkGnGsEUkT7QK7J+
FzBoa7yu8DG4SVjPMiLqYYyvbER4q1KZzgy9OflL9Ss0MzQ6+RW16ufsJnt9xirWUkivuPHIJeRn
0RzOFlfvnoht1DZWb0Imnx5zfkHCOFe+kiCTXZJ7r+7wWqjTFmAG/yP/xI7BI3k872EVzJTgPuE+
wGoa5cElwBNPcfqqofbhBqALoYXrnJe0MLhCi54eDM+VnpJNRuNydck3WoGkP3SWduHyw1lMhBv7
xg+4hyWR1Kaz7mwwB8h7VqYIz3g9j4bLE9PZFgnC6bENXTJK1Xclan4MDBLU5MtpLr1hvCzou4Yl
C0a30MkvaphS97wrVvFM6NqDpWc3nf3a00q1dfGqefR4Ik9CPn4utk7kwEr9UIf5p+4xFI+rjsZE
b8EwTYRr6u0xZafUaLRFLSV+1HOBjqLe13X56ET6yFnPK8LW/SmNh50gaYcUm+7TnhoWPCz8QPCj
hubMRInnWy0bmUg1HFYK5VnYY401nwvb8SCA5AR2WLX7HnfLY2oapNZU/YNtCvgiGr4f0zzXUZdt
XBa9vsjN0zCj3AXYSuxc1yO61m7yBWuwUfQ2eyz3U0f6yYSYzMsbC9ACHs6R6a2h+65HHouas7uw
VFgXbQUGQWt7Vqn6hXUBkz80Y7x8E6N2wkRl5bI8lHrKu6XEx7A3TgJB0+LdRRW0Q1KPEPiI6ckr
9K8SESdTp+IeZ/OJ4247sVftYGN11pNRaQ8o5w8jacdK1K+5nWonfigIzF21sbb1lO4uZA2ePldE
MuFdwxc50pUTYZFt4bge3In44B6bBB/BoVyraX/BXc8jDA2eHFeKOwuNQDyRnVC0SH+rZzNr9K2T
kUigo4zGEcDWaTh0obknTmPvoUhytQpJ2svPoqwglqOLA9adgx+W6qaqi02eOscqbz8Jjruf1Npa
2Wa8CcvpR+fm10YFptRkn27yRDgboon0u++sBvE7cUta3V76BUmckcD0aq2TUXSk1FDDenb+naa8
45F0XBQmMrwGBWRIIOMKz59FXGBzdPTmvhkyakhQtUEO3n9Jm3pPlffSjuWFKSJKwFKq/SVCtQeX
Z0bXZIhuR9U65TWgjh6EnR+xgLYsfKWuiWg7RadJuhT7ubRlM7/o9UfoaQ/jXF9kmVjQ346W/QBy
CqkniFUEFRWTvMZdcUh/pBUXOb0Cs1PWjfx8wZxPj2pMxFPrSNdZspjoLTWaVvuzB6cnTJgvvQQ1
xcuX29Lc4jIIyth9IwZ9zLfhVN3jUmXCVyBKQSPPNEfu44S5V+q49N1c5UKq02eHi10rUauKfEtQ
5a7LsPoqS/M1zUoSxPY4bHo7LLgAo2M1GhxiS6n5KrUvTlg2H3pEorVrhK9KWiRB0iJ2EbHq7Myu
AvL5qTnIbVME6kGOD8XRNJ4BsZtyuw8GqjlEGPEax4gT1BZDAVFqwK5Q725qzGeL6i/A27K80FZw
IvKV2sNISUN93zpAukD7rJtxttZKPi1BNGYP0TQBJgp1dl3h4tcRJ7s31fczcI3VNDgteIT5U5nY
jmj5dIYrsC1Td9kB5Dp5lNzr0mlHlmHFzqYSCew+fYzi8Iv0A1ZAzEaNOuazq70S2MRaZWzwcjBw
bqlQML6nu6mOPGbi5tUGZbyin8zAN0UKVLxdqwuybj2KwKOTKXqAEoTAF+HPynIRIxZ/d6CyAOL6
LCLOcqhFfNagG2Q1y21TFGzn5op5Nj6VwSJ+0GDQoM/mvMHGvqw9WOeMGoadlh30RGFpbnAOWzMO
YyNF1VtB45Ll6dDOvW8spymUBVABuG+BTKxMbhxsVdA6G5O8gBWF12OXgsasrFty1VcQLsit6rcs
mHRoaNonSeTkny4DW50ZgiCW+tke7jI+2DOyGzKH1LVjxeN26KxXy1g4kVo+swy81rXZaBhOYzLq
F/1RX7gJiDA9FMX93Jj0Nw7puABtfHMwX+BX3mGWvWMIxrim1aGVlXQr7VufEMDIY0XR0V2l/xGa
x2rBx458kPdFhxWrIE/xuSxb+WNhhKjIc1KGIVhanD+aCi4ssvl+XYuKn+wb3JlZbaEnnxVGkPMU
JAbG6DaNiImHlyg8gT4kcehQ7aMxOOT0gMojy03sXE5NAB2nMS+fQpQxk0x6Y2HLx6bFlO2pQZI3
+2zk5BYKgvraUHAbTS17Ud5Kc2V7PNQxaU6qkb3AyMYrLVTS8hhtbOe6C0hh+VoagWXYSgiVB5XJ
dTAmezXL6FAC6XQ8sVaMfN2a6j0YpsBLkMM1qrPs1Z78XxiVECKFd8ld66Yka5JMc29rFlW8TTKt
DxLTDhIetNIbYK5Bj2Op36KnIT63tF/qufTWy1xc4pLFq5kY0aWlaSqhpdwA0zFtEcSU8FsyepjZ
9ixUskJoaxandxitKC/ygfSnGR4bhlUCU9rsEXE9DtUOktEmHtItWH/gTUTYn3/+sqQ60GAytnch
+qQs9PqV1c8xdzKuYRLHXgyhReycVRxZ5XMTse+0UqZojTL68FS52govrTaDBnwuL/QTaQX2W1Gd
hM4nqnbOUDb3AvzbuhRH3ejzp84YP3hrW/I4p3rDIFABMdmc3L5x1l5EMLUKvD4SWGFxdNFpecs2
7Wb0dUPUHmiLiWBmPGilzWfY3Ol2WT/qY3NOk9k7Or31FQ/eslL0BFzhYxalD4nKBd0aoeGLWtsY
ivLVNN1D2srCJ4NJphEzuB4SPnSjQTulqg30Mz8f+mGVD5R0g16qqzp67uwINfaQYCBphvuJ/PME
KU2aay+GTTizSq6Ax2BXNNFd1xSfJCJ8mqNzX7jOsTes05R2d0PoiTsgZRsd8s4m0qorhPJHQOMb
RmG7TKWnNWCZmk0Cc0NXtpGrYA1S+o30xSJNu2t7t1g7TmEFfKLWnQEdgOINCIOob6PYhs42d4FS
KFMwm8592SQtjwhKnDS3d6VLmdQOLXIGYKlpWBF1wDWeCHCXRuqi+Jj0lynm/I6MpqTGS9/dbDQO
KPNnCC8u8hnFQpRUapbMy3Bi6nA8GbSXTZTnQVxlZdDDNxMO2kF1PmE/uSQ0gg3YPZ68KEo4CK3q
1XTwayn53G5GN/rI+n3eILwydO9HD+IE7/25n80fs9K8aoKxs1kO35Gy78P6ES8T/YzxzsJ4W2Ly
6BbumqxglThSfdTyNAS4uu/mEeRN3u1oTtIyuVSCk991VnahGMCTqgevqY8GgWiCFgemj4QdSie6
mrxGJFprKMPg62i0q2i4SgYDVAMzAykaFVFVPjpDKn8DkY6W2nSZIQLui1UKsIURxeiYORsmaCr2
/xQlPw7CHXo8vwCPy5AHAYSiYk3S+uuUq9fUJKeiGVC6ty4BOSkAFKfBfa8NNJ29V66FSegRxpQG
S6rzaHWpih7p2C7uJ2hj85wrxjpG7EjflRLe2FEmOWaM6z1OdILWbE5MRpN25Zh76BHvISzbQ6Ga
R70qSK7j9ffrfv4UmbLcoMgK3EGAl4i8B7i6zxMcu660jTUTJxyIdvMe2e33oju3KGI3GpGUa6T3
WOYwefnxEErnPxQoUCVk3TkzGjQ6KVCE9NLotea1YvUB/6qPnR8VqDyXfi9kkLlCzZaiMKrvW6q/
ERjTIHlboIce7MF507qFXTIOcjL+Bso/1dxn7TXrmvo+S7N92brLmpii6ZB5nD+z1Vokv7TrwbDR
rHt1UIbtkzDjoDUgbWWuvTXHCs1uwpLfmoq73J2x5An9RzizIi0tsiTi6U1YY7HRejDp3RS2weRM
LzlImeD/yX7gX8HM/7JA+Ff/wf+HcnnSGg1bDsr//XbgvvqRvef5n9cCf/yp36XymvGbzW7Z8FAd
EDkhJ/m/bwYUfsux6JDIz9FsS3cN/Y/VgOX8xtJAtV3k9R4qAZNF7+9SeX7L9HQG+v/YJmjI8v9J
ZP9dB/53XH4p4v/TYsAySWN2TUt1PPYPwP5/DZZyx6Jyqil2fQ1ZHJMUwmE2YVe5N4sxuTdKRJ3n
egqCUd1lvlLNgvWpFm27EptyWpXRFsgwN6qjlGcta6rzz39qBrU6UwaywUModxqTIr5ENJsXikBs
Yqo4AT6JSda4/8+f0P9WqRDshlDss0z6988gMspK/MWp8ccf+n03pf0G0h7DBYsp8+c66Z9PILsp
mbzDfsmy+Sqm9V9eDdP4DXWq6jiuxcpIY331xwNIZoT8+/g9LiGkBv8ZDkFzfgqC/rqbImPC0DwU
IOD80eb8VbTQi9o1C9MEyla4XwartGPRducBB/3jwNI3XZrPpRiZ9HgAR+r2YLgexRVbhC1TaC5c
x951ubuZepVSDI8Fvr7uRP4bOp/JqDe4XmTQyfJR0B6CazmmoMnWrLv27FlHWfSV1cn6WQRSDQpZ
FupdU20iOx5WG5sthBaRLd4IePea+szOKj+moxftnWV+4QWi9yUVDxQD/zkOu0BBHrGDGgqwytXT
889fspZdj4bQt6N32EyGQn3bL8UjxU+viOPs3arebDN8ZGaE4Af9L2wIr0HgoMdcOcy0h60JidFO
dwu45htFC68mOdgX9n4sAIbq0rOQ5gP5qgvohjZrO2/irmPdzR+Cwdg4TkAN2weAu2PatHBbyEI/
o+LXZemv0wMsshmoZVvgygbBo1PQZMsQyeahl21ETto8XQX22GQfyUZDGzFIkMua7wy6ELDNVCO0
Ja5sUOB32cFCz9JVrR3w8q1ogXU6fafXWl7T5GmU7U4uG5+UDqj42QrJpsimO5rpktiuwRuqn7rB
PmVS0cvmapckrUZF650XHXmt0jggJIHf5Dw+FljWWfMSdOUWk2jbQBxFhc0cI5mI2IK/P5YgmbEu
9atZtnmpbPjYrvuLbAET2QyGsi0MGwKoBWI9oHG01fSONT2k0V112VLWmaC51Po3k/mujdIQWB5+
QfrQmX4U8/NLKRvUVLaqMig9L+5DOtiwE7SyjvmIzVINIE1pK3hHayyhDKtia1xTeb8ir8I0WBN6
HGYN/pTZn53xrk/uG6WQYxQMbjmrumXNuoqGMF/nZFpnRrMlDmxtCeWIA3s/J94+QR7QZM1bGU3X
LCkOaUKhiTwWrHWFf69t2otnkQEfujCnxlVH/opkjtPIH3BNnN3W3S5DedCIEq4s80LRts7zB5qN
bXHHaAPJdbFr3CpQo2WNGAXHTrd1+moj8mOsKutQl+Tch1B8tDO5rGa/JYopGOyXWG1uKpMJTOXu
5sYIDHiIKpGORgzas9dWtladxja+F3EpOywozuDuKjpdL3u2pjKQFX2e6p9uOW7CJD0yJkOYyQd5
nDchIFKdFaI7etsoRC6x6Aw1iiAVgMTycZ/F9R49CVJxxmYEI1qVh6tUv5lKsVEJWag7CXB295WR
bvMp2ZoiPfb8TLZOSafy9RoiRuO3ia66Ipmi5G2wPXU7qy6TknnnZSC9Z8HadTcO9P38qyIiNGJQ
b8UY+xoLCBKbdjqvVjsYCJ6eZtyoro0jlTAyRvJwG+Jzo41HN5lgYVibgpZEUxLkNB7x7srG1V8H
HdpCjmlmMHD9M+Dn/+J/2EByAbudbCWivo2Td82bZbe9TegUKv4d433dqX0hvLWOJ9fV1TXMd7a6
7ZbdHctFhuAimKC7XljVNOgVQ8vbK2O4jZJ5b7BKke90BRwOUfRuI1+ONFzWQ+7sPKMOssy6tQ91
Xu+8pITIyJsxx7TS753Gs+ew6uKLVdEpJ+rZnCpM1AThZW9WnfDOajf4M17kd2m7ApYeyhyQl+7c
7EzQJSwagrLfK433hatvtcT4cafiBLKjWTAeNCDLJmdvfAiSGtjPHhAsA9d2rmkss6uioFlAu1Tj
Bq4A2ytWzaO9bgkIM5xpLfINUNMjU+hg6AvmVFMw0Wk4Ok1tYR+VSQS90m5NcrsdsAEJ/U6MI0TD
F59OiHB4mXQ4L6AgS+YcS5Fw9Hn7iBHXAiw9M228ZFhv+FuM5A4N/qt8lOVrbkzWeqxvHZPG3MPB
FEPQ36TlplGBVMZXLfS2httu09S4ZFp9KU1nB/n0XFfFKRYhyN6LCR1vUeK7CLpyfDNXPEWdeVxE
cTsn2R115UUxYgTDZM3g3HbmD9wFBKAbpKRsbWDTRC5uMYHvTdgYeMAx0eRyJBqwEvZ7m+MPECfi
tDB3d0YKq72B2j/N20FXTvwPgkUAHGfgVgu9E3MeXChBl4hNUeuB7S7bENlBHS3P82RgFEQMzP8/
JJC6uK2ZOQc8CASL5OuKz2O0mJuyyk9cqJtZP3qwCB2ZsEA/Kn9bIx3ArrEsAGPRM0z5sA7acLwy
jbmUbPFFhnvZPna5fZyAAnpesUeevEKspwt1ZeeQR1SPSLwJlE7ma11yxjJ1ibXoyUhJPMhq+Odx
e99FbCj4NIzKpsOoJB+qeGbI71UHSRPPKw8Dk330OmdPSPPaspNAVKxOYa5rTrMVBud05h7MBcpM
aH1oig0e0PYQMDARtDk3ebHz+lmmZ4wzRsOouA2r7sh29kGt5pPMeXTVG+FuGr5rN/tQMOfXff2q
OGyEz+6gP4+VeZCcmSy8LzP2CVp8VyEI7Iv6NTLL7Qh+vcyT+27BDjN35oaz7mCu8eUFSraAa2y2
6iSe1Mq9j9V5PSJ2J9EZjkALCYd93XzfAmzwzBP/JAMjyHcN3EUJTPwg2DOUnkMWVSDjcw/E9aR+
5jD9m8r0SVCQiTXqjNBkRqhODTTEQbgA2LM2k14HKC9hias7VbTrFCOATNmIlBrLkH5pl3E/AsnM
Ul7HlINahuIg0UexeWPQLGfxws2DxYEU6Rz3EMkCKRtO6dVgX7LJNCPImMfoPshGVuwu41jt5DQc
RHl4mK102w7wqDRjk+zI8vXnaNzIkzlCQIngczXwI1V4jnL9kRdlJV8BnbCWsiCuwIHfWmT+KO6M
elq3KUImigYbo+eEKCBtHKg5ZRCnBJB4KPjhhMh/H9sMcvtoX4Ser8wnFBPuNDFFsY9a9zWQwdEV
7rZifSSfHPcYep/1ALCcd4H0X/nR9K2OgBDb+5LfTO7WN2nkrEkgGtiBX8e43DXTfOqUBALkcF/O
SiGFFS/tR5wXt5mRsupeIAt43YOV83fWDsb4/toX/aMeK3dmSYCz+GHZ8L05DGLN20KsQEID7c9h
r/Iln++izG6RqVyWIX4OrVulqEH+YQpK5zvnf3F3HttxI9u2/SKcAR9Al+mRhkkmKVLqYJRMwXuP
r38zIJ2ixFtXGrf7qoFKIJFUGpiIvdeaq4seE7d5jB3rc1jv7D65+BgSjd4FvkRdBHSh5gan3t7J
UACcq7syGbeVRiAb2po6ogGdVh6Tzn3gVve2YTMSz1aK9S3D9ERTXzO4x9NitNXg2R8N4KTpncuh
VwRQc7T4lE8fZhj0mp4QwxhsNH06NAxKuplKd9BTn+QebAenVpsAbZirOtrG99hGM+tFi/rHKo5W
7fBVgW0SMwjsVMybXGCsbkOw5iks2lMHBLCi7rtKKVZhCEi9RjfujandTbzlqT4pFZzP1DrVCXHS
eXqN8xZPFxqRBr2tOa6p9FJV4wIx5/lqyLAA0+83YyI6qDfWHfRnTqDZWOtuuVfoV1G448Ic6xiR
nMFTq5Hic7F3qvSVmCKMNVw+6fYNWvDoU8tDx1UZzs5InFOiNwA0+yfpn5Tf86S4j3l63w79fW6I
b6CsELbkVK7LJ1tnXKZQMoy1r2P+WrXFFYJZeQer+axY9SrQzXtdQSuDfO5DGYkdIGmw59DoXdyf
hFGQKfxQzcmB0sLK7aetWtCIzuEl5cNBnd0nJeJLYISvcC01lIA8CmU36bS0M1n+trb0p88k9xF3
w1AajgiwyxZCR2goj/2UrM3MokAXfBANEpShCa56FhBd3nwx6/yzHdMKqx5lUocVhM9O8awhqLLz
rWkr6w6aPBKA7rmxnX1OpDCX0JSna1gzDGr7i7wRZk3z7JNtwvc3zMeu85/rlleM9scKYYIRqi+J
mbxOQfBUDs3Nd4KLZXt1qj+INn81iuzaW58isz9FVfAYzipw9qfQ1j3bBRDk+h+wu3/Qs/wzwvxN
S/MyctFCJl13k0/IfAdmH2WeMPz0wIU/+un0nLv38eCcZGKLGmevRjjdqqw8t+UEGhtlSnaOezJL
rO45HrKrZnYXcw4fcafcCOBFcfP3VCjPZILM9UP1YhjJp6FKPnclJ1ts4fLKzr3KKZMET/LOJd+n
/BQuzDRLsTz5toZi8uzgW8/MQml7Em+HB0a8j8SZonTIdvJludo9y5clk//cIvOylOZMpPAWpfWu
Ts2PKT6rgIPI7+2PoTWjZWsfGTG/lml9c2L/mA8EZinBCqvUwa+6S920z2JsnyMibDpzZsQacZgr
D0Te3lB/XwtD+6xO7c31r3o4kqUQks+zE0X3NEYz2RnVZSzT65w6HzFtdVa8n/ThJfP9m84wovZb
RtJfSKzao+j+NDHiDEHeWdZrand0GLRdPjo3YfVeJIi6QU7oppsqUB6q2vrI1PmWE++Beks3uqs8
KGTiR+w4H+XPqCDIm8fxodYrZjHXyYyuFjyakEw9+RYsoTz3enou678S099rbnfrsTlwNj/rTvdo
++NDNOZeiPpSPuemCXdV0Fpp/+hk2VXUwaNByFJY6vdBCku2jq9t86XU7fPQYkywhltoA4hW6k9z
6JP6NwUffDt9xTaDkjTCkTO+QBx8Hkk14Zd9FMWOVM1z6DeXqFMYCDo30N4XvdNeFBGeA+UM1W1D
hXEt33iXKbe48s/AbD7ID5Wid681IO7BaXAesym+EnD/IW4zb4i6G13WUtOOZebelr9fu4BxUevo
zw0/pPyRZ0HolDNcNY7scW4ug/iixMZZ/lP+bKGg0a5zFLyUo/JMo+SiuS9hz3kPqEao3FgIR6oJ
R6Il/pgN1rnukDbk3w+byvFvWK0uMn/FqYdHhU8wknl+SS9BTkQOn1cl+CwnWINpFfHBzSUI56ti
Kc8qiYp2O3ptEz7izbqqGJxSQoDJe8DiuEqJ5d7gy/RIo1vreEfs/NltrkwdHIi1WBTlB9NIMwuu
cmhqTPfql6Ssn7lJDCnMjtQbQooZ/n3Svhb6Gs+J5Q9rKj3oQZSHMQwQVSG1aR8RaKPdwAJEPoyj
8R57cek05UGk7k3vQGWEvC9cy4Lr1hhOLwlnpBLbpzBlqJ0H6zlQrwbmzjne+In6knGCDipHA1dQ
TEUj0XdJ6z/QBXoeGBlUWnNzaOZxbB7amcEVB588otQquNRW+yEewkd5RnWmf3XPWl589I2E0aBX
Tuh+/BuF45tIU6B5w4t899NE1JJaU9LR7uXzIak2Qaa9jGZxsYB6lfxO5BOpMpCrHV5yZ36hKI56
IwXB4T6jPbtCT0OINu/haW8yg4Q5o34ibPNaK9OLY7Qbd0RqFvEtaInyaVKRI+BJFuZA6FG2kmfp
rE8vk9pj4gzA0qlHxWwf27/r1H2Yy/AV/juoyNYc1mXYronR+OySbTWQcSXvDsb4WSP5KudP6JRe
NJoxcUA7iPlqkDp3Up00O+pVqdpn+Z5CIT6aCVNRKjOOqJ5lkI/8jPLIJjuZQe/kyXPVgujZJrqX
N4LPSYzMxC2T4A/ozjeMIhdCuE9OswK0cWw4tJFIPxrkgDXkgVVtdjbJB2spSmmRPAa0F/nthmLA
hJ+9luSKtW79yRwGikbJsk7RZr5jJJzgJXmJ6voMxmQfJq8zhR1uemT0kWCGhFBXvjakmlmMzaOc
CTZpZxjsr0sUk0sOWs3wJyUXTciAtIq4LAqn+5LkNIOiIjlqMthKDlDH1ly3PZ5urqg5iprlDEjC
nWlS8kz6bTGFJ1X/UCQc1owH5UEzB+EuY86L0nSVWO6T6TCu1qej5b/UVCHaDguY8gnHzsEP1J38
f+eM6xzkaJLh4e4NGItcvsW0R1CLN9MbfDyXyJgcQxxG8udacugi8ugIo1nLS2dBTp0SA8WK1258
RHSMSPJcQmhNCMFpSetqm/oYmfeTDL5TScBTWu5bYHw2Gdl4FRl5LnkFLUPgYmwh4qX4xSDoEuEj
yNZDUriZyNozSuINyN6LyODryeJzyeQzyOYD59bBMs2pnsk/x+kH6dFcg/6/aDLajxMelO5uDFW0
YbkXla8GOYC1ve5HUgv9cmdSdrLLj6H5NKpM68OV/J6r6gE/N5lm0U6D42cA6aWMt7IoN8pvq1X5
WdLZo+e6z0R98kmT5C6F+nEesoM/DIcCh5rUwqdNe8LQvgH89yRfyXUqqIjcsSl38ZWGVEEr3Lkl
nvyJ2RnTqclQ1o0a7Qa9WpeEsyQAJgtj2Of4/4zkIr+TgSxGlUxGm9ayDfm9IasxkXjxftgmie+N
bgm/7URU4dlWvNFS/vbz6hoU6bc0SsZNouEpN11npTb9i9KP2qnIok+pNEAQoxWD3SWuiaJUpwJF
y6rPeowONSbfM+1kjIBDLCWV+GgcN51eniMXlS7HIoX85JiVJYSaOEAO5wqwc5XG/A4CbQyDwPJd
skDCamM0OAWo+K1Sy3qwyrjax7F768rg1gDhdROatw3QF0Y8OytIuo1fFOtYzYd1ZSXBqjKsJ78Z
7puk+7uL/GiNjsAhmZ3OPnwikkhRbTsABFKkaeXwtdA7Hqj6Z2J+0ZRGnybXvgUNqVJkCITuOS0o
EWktslCbICZDQ1qMCIUU21WZKmAfFWefzMylldxP+KvE9pjG17SJ/w6YIgQjSva0OWKtjBXkzjOF
PDRvCKFQdWPNexFz91r1yUukWg2opI+OXWVnXDYMLqxbnBDVhYtT2daxuAuEkuwzx6GuaqjooCga
5m5LhhNvIukI7SoH8o8yrtEmkhMS8QDUknc1tfax0FID1imFBF1x1qHGt9FC+jrGVrw2Yug8o41D
0GenpEherTm/Ye6cUL1U051vUNEIxy9mDonCChEy6lWym/yaTKNgoOMfk641xCgUXaVaGTUV+EyZ
0EXjaSCzoj9UXUPikU3E3gCr2dXLtcTwzSHM09jk15uTbFPb7V+D2T0nzrAzfYSgNtPQO+3ZHjCG
AsmUN95xlRika7mWeHLLQawUHbupXbvob8FeRfzU4ORuuu0ik6yqiwYHshX4P82qhDEXMTQzqBFm
ZvqVo9ImwMXfVty/dJvMJTud/6616VlB9HyH2p1eKcYLrJ1kJ3hd38HnyxAujpT/sMyerT45k7eB
gNiH8P1/b5Je/urbb9VvM8n/f7L5uTQ2//cO6q7+9i1Pod793MeXL/lvC1/7j6nBi6cPz2+vYuT+
bwOVJM3/CENVNcfWLIa5tgTh/XD3OcZ/LAh5qrAclfYq2eX/dFAt9z/C0eDTc0Z/lwT8Hzr4rrTH
v7VPLV0TNBnom5oGOABds6XB/SfPd2G3k6uS9Xt25o9pQ/1jKo3yOOsxWeIKwWJ5VXG3WzYuC3WK
DAfgPjuFeVce316zbBvkE297L49K297qoKaZ4/flvlDByRcjt4M7Azn48fvDBub3Mc4xrCRBRSVw
WcW7fxSKxZ7L+k8Pv78otYWyGiy/WkdVFW/t1AWspE7itCwsKwSNtTzMqq7r73TKb1mSTsc0KcCq
ag3DWyWSCXoTotxlx6o1JsxFjqYf9NDev/87bT4Axo+Y+ttzNu2SmiH/xPtFetnVp8hm6OtwE1/W
loXe9tiFvz9blh2Nw8GkCJT+2FGVa2Xt8MSyD/bALUo8MGflNNGitOk292c1gDLczXH5yUcDPiVR
CGjFsY9CFMG6bbTik92Nn0QRx4+t09e7UfGHVUCb8aiAvvHImHejLDsuWxKunt5Ph/sPUcjPzHwO
5v9xDNGWR1itayrYQmN5/qdjSFhW3IAS1c52oo9bHCTYx+Wi6XQU1yn+fq9Ez+4tzyyry6Momycy
lAL0/4DESGtmoadq6aUJ9/rvG396uDzvFlwbnTFqN1kwqhcroUEfQACUiw4Z3H2hF/wIJfAV3XI8
p+0SaxVHp2wIsE9ZyinNA6bPxKxRNuoOzqhan2Kw7Vqkqa/1NCSIAVSqFD6zOFuft/HQ/TW1ibkL
Y5xRQeb4ax1y38lyeoqvqkUV5p/VZRsAcQtAnf6yrL09+bavYuncf/wINkhcHxitTVtL7SZPd+g1
qJbPSfe2rnVDhvNEPv/9qWUvvzEmr6e8/2NXQz7/9qLl0U/7tG7GJC4yV6pim/d4o7Iz9iWZ8G3e
t3nCzbuzk3ZH0CgjkAHuYNxjIgVujeRmHqgFavVDW5qAjGeg8elo28e3RSZi8dOqEFBfI8qZq2UX
WkbwsqkUbvDCzOB18vZT3gVMnVPaqjBWKdnLha6YNXA6vO927JQbkYvkIZzSeDMG3fRgmcC+yCtU
vt/M0IsF34p/OXRNNFK/Xv3Aheo2F2cT5YgF/erXq18/qsIfsQWcNZ3z1h4ChmyJf6x79IIiwWwn
gGwN5XRLylnZl0OAkzHw3Tud4uEwGH9Vqc70tc8jpoTy4VxQAKbj//X7NreU8jztpmkPEIzqG5lm
1npSyQH0AX0AEhpC5uYtYb60+g0N+WUP/6y2KOOk7RnBcPiBHIDXJiVS1Bz67ajFbbDLhBmckRtQ
E+yi87LGAfr7k9p6xwJBIWZwxoL8NFR5i3p/XzCmCvCHk6bnfqr3vrQOoUysjYRQd5SCLBOhlae+
Vkr0vnJ9eRj0xksCVnMXGGWyiQtMZUIxseFNUXep4u5zQhUU2oX6dSxsLmNKcxwU0eBHMtxr0hMV
4eIpyCD1erWdgZZaHo6GECA65NbGV7HeLnt9f/jTDkYuOTtM++uRQovitDVR73F96fUBacCoU9yc
I+vYNVW/dR3R3WtWDo0ODcwz0CoXRPg32nw43saYcK2wTMABLg/RVOcnrVQbWblGwVEHxeH3X7f7
jmKjo4QCiqFb5MSgp2Nw++uB6MdtrCPRcT11GEgzt3Xde1uUqvJjlfkr05K39WUfZLpsfLf79z2X
jei3thGBefu3XZZH7/7M1BXG93+04c3+/K+UNRgVFa/exk6V9tS0CVjVpIo3WB2ZYw2dlZwGreS6
qmVZ7zU1M02laeR8g2fiSRYsiRtNf+wEUoVQQZuO2rJtebVcMBJuf7zm7Zk2SKK9Utr3kGH4MyAH
+DNybyXG8WO6yA1M6CXczfUGCncaYFqS67ZcLKuckvqWyzvhC+1MGystPN9qj3Y1KboUktR3Io2s
A+GG+brTAv1lebRs62TElR7Agoym+842NlUbuyfgT+ZeBUGzrCnyJrA8aqJ4Xv3huHh/a+W4QCa3
YJp0IptdeQH76dY6ulYA7Aac4VBPGXEvg47jGV5KkDbJXgS5cV22abNGk93o0PzkM50p4mKnuxCh
A/WDqrx0DoOiEBhTItda3wIYvzxRmLRiEJvhVgjKy5Do5W4uYNl1HfOKKgiOyyM4Yi52v8bg1Pz1
mR6vJ3Y0+jIiJPFZywIg8HaRqURoCzR3zuDQRUN74C2pq0sSK3NLduoL6nu16yXZ7B4Vu3Spb2mE
LOsxkEe5+raoR+fn1eUJxg7usY4Oc3dQl8jNcii9ynawCzjjKS0MumLLQ3oPCro0v7kfZwjf5WAE
oUdZezzlapPsSs38VI9+TBmlerFK1z8m/uwfgecidn9bH6fqxzNv2+Jw1FAaoL9IaTSrE4llK6eE
AFb62YOFf+oG1bBHEkfIbW3qRMToXHiqaijXvz9IlmvxT2N4QGkEW0j4OeAm5MByGvHzQdIy+VTE
EHbbeh5x1mR6TDwSizAKiG8inoyfJIFvJLeNSRccXdWmyV7mt8oG7I/00N/W1ZjdjD7s7jFb71Va
dzdic6ly531ycKp4WvnIEeiauuJsm4U4t+4kzrVc2Fn8t6UZ/k5T5kCDIGRGZ3JN52hyLpRbnMvy
qEPDgeOI9veyuizySmIvJlds5uWlIZnZq2iY7bUyWOFl+NKYMXTIzp6uc546x1QPggcqCsXWB8sg
RZXVzZTB321X3PUaOoGOntOp8IkRXC8Pl0VPehOgM336aZutW7jnjTy2vuvc/9cxhXh35+TX4BoO
aNe10GULU7z7NXw9HjCSpM12hs1yL9LHGKvvKcO/931RutAVC2IEsA82wUNPLMJJlBBD5IdTp7TA
XK8WG1tB4k0lqTH2lEC1VWSv81D4H/QBxIrTIoZpKnvkhhgRsV36RNmUaOGoIUJDIHTXQIM5kV8z
unT/0TfuYmsEMUSg9C5sEUW4TqXtg0byaAPDvRSlEPtQaz9jJzTo08hty8ICF9i7XXda1hSt8NdJ
ZWOQCZKGtnfTbQpIhudUKfuNUCtQiiZzmhkBxEimzqrNEh+38hCtas2cznDkVgWo5MfRgChhm4Ox
7uiInYaq7x4pmVIkBmUwIrHdzxllxzrPMaVqPsrACd9rQd0H21WIJ85teygBU8epF8tjMp3+hHb7
l9OKeZ7q6DrUedW2pIj559NKwzE4wCXGv4L2JZYXHC2wQa808nq0rLdZXe+Y+z9VPRZMRChHtx1q
sM6hqDzx9jDU49pbNpYO4cxmQnUMRGvlFfjqveXRssDEKra+M59xNzED+v5EG1o7uv3FZBI3ZJf6
PqiLcQUjy9/MDuCL2s96bkDTpssg8i2LkVyo01Do5GNnJh1t9RDp9udxkva1oqj7E4z+/hQKFsuq
XVMVn2zP1Zzs+LaYfaM9lIhSfFsReHmNvj24MRe9wTe8StcMpnX+3SD4wQc9K05lSkCwrpfW/vcX
OPFudCRPKR3wIndSrnOOtUAjf7oL4kJWEU4EFcMYPfI68q63s+UjucToSZ3VCR58AxxDrFkwNV27
OStTuAssO7mYZU+AWoOhpgko3dozg927ZWMNl+ZSZFSy44GYos5AYggMs9+riRPdt9Am7hquuc8p
FMXyxLQu8qqOb1Rzcir4ZIret3IhMq28qNVh7ILiTChScc7mYDrmOnSDkrxozfaHJwqVw5NBQtcU
SIhGZ1PzlXfXQt5Su+UeiuIP0lwqb6/L1irlYDLsiCpL7JJYX++cJteIeLdcvJJsciGFebE2vtQ6
43hozWwbWyoCfWpwRZCrbzv/83oqjhhz827agSMHdxur59//Vu9HsvK3slSKVvxelikMaUv5+awJ
XZJmcJcS9CFpybYr/K02mcNTV8wBMkx1wGjMahzA53ccKq7cQbhU6BuirWm01sVdF1qmNI9Znm5U
lqdwZ6Il8FEQ+vG5LtuNSn/vZqeRsl+mjssiC0M6BUZmbiPbD1COVe6jYZnuMe2bz6EaYZNTi4Mx
j/1hLN31Uk8i/mYrTLf+YPGzrPWsXYMPnvd2z3DLCZVmM01d77mC/unbAkI8s7W39WUfv40OpFnM
u8g2O29cZnVysay+baPELwDO/bPP29Npm/wdNmV3wJPt3MUj9zQof+2WPPt21WTusCF8Ejd0q/XF
1o3WGp2xewF+Gv93OG2cMFYPaPjxY/pu/VAXpr91ANCtKhtGk6bG9kGouX9RYG2lEB9WydSKg1o6
2qME+QKZ//T7o4DeMz/zr2MSR1ApggJiOsLW3w9cu3pKJ9E63TaLSQ4TEeQsyt0i3CBAOmaW2hwD
RMd3k0HbIqatQsmvm9FaV1/iuB28wonqLTbNp8bWoAcU4chlDw5i1kyPRYwkFw+tF0He9MJ4Vcur
6LKIdIBUoko+hqIdL23JV5iMMAJzdz47ADa4dsmfc1AjD0JWZ7bqKtKpR/Y08U9JVvxYLKuZMVz7
ec72YTM0GNCz5sRN9UrCMSxisLM4EtL0cQTPdpeosAgnxdC8VMOkms76Z0Ck4wanQqXPyMyR57Xl
gLbX1M09i83ciD0/BCVGrmBpldoeMR621w5a4NGZ8HBwE54DFdMzMkqAvoU2m9mIR69ZJTlTy1aE
VBJu2Ec1QrLiCb5xcQQBlJ4I/YJVtGyftW6nmTS7sSVgEozk4EweH4DxKZHW2aFN2jFbV3PdnFyJ
9cwNtUEvT+e1VfV629tGfmzbholDXo40+QOdwGWULwW2ZVos4Y7j8ZAFru/lgWi2UBnADWpZ7vEG
0azEcDxRkkPMYUQScdc7mknQlnc1ZrEjoqn62IvJONRthEtANE9hpXxS/KI8L2s1+JZ1qeQzavzQ
XymMfnYKv/JxqAF6Do3ZQHRu6lsZqe2ZCkZ9mwkV21lpTIrTPLQl7tSbCi2sHgOImjb9zxY6y8E1
kKBVjGO0WgHPKBcREjFvWXWH7CEi2Pc8GelfAH+0C8T19qkNPzBDIm9xBjCs1PF8Akk7nWZfEcdc
Pc5haNMPCjKdIQKLIvaVPwwr3wWTUhiwufNZgv9YMK58VyGgyqzUpWM1W7uZEPiY8+NEcdJT5aKW
1dVllVxy0XfGIWmCUzNWGyRR+m4OUPtQ68l3AfKGu0JP3TMCZec8it49L6va3IZHRRjbXleNYz7q
NJ4qCE2iZiBHDPumohmHmD6enyIx3kIgdftotqJTwlD7bi4FsY0qsCTnDxNgQzJn311HHPJ0aY4Y
DALoqv96O2lhCGV9b4C2b/BZ2LM53Egbi06xqL+ZZn9nwdzKqNXtYhMLFHUqzVsWQj6aFZPLnP5S
54TqmXlGgzhVP2PmzbZOMBNT7/faoQWs/TyDCoAZxEErIzpaOZLSSNI8kV/3V6xF8U6Xs8xlqhkw
mfzDpzTlnOD9p8S+hmXOtSwZ7vvrpxRQsHwY8N22GjVlZ6QmKnO5IJSNiI+K+56fdCiOwhxUACfq
sqoFKFMLx0DXjyocS3lwxIg9gRYbHgZ96C5xYCj09zW+JXNWD+6MqrFoWud+WVAjOFpm6TAKYVPZ
Tf5BlBi0IyIwXgYYF1Hduhejc2Fl1czww7mKnwemIpdZvW9QxkbuXy16mA9hg6o87ellJjLcVCv5
p+uMamhImLiDc/z395Z/OyRcbnccEIbQVPpqv35ZZK8FpuIM7XYIqFBneVB+X+g+Ni7NLKAsdE7v
lQN92dqtbSCR4LexsBGfC7p6NBHIpzaJyVmMrtPonavZJc6VJ6ltNieqrhhfDK26zlZQX+MamvpY
86uYxIyUavfqxK/L2d8lTbExem6nY/yHz/i+MC3PdpkXbZmy6sOR/64tp1UjhXinbNETuGKHrhB6
SGgifKWnYq3aLq1PyyIOdBx1HZ/5bRucB/A5VqqvgiFLj8boamjRGMBPXd2cLWAWeYV0uI/8XZVd
KLJb5jqya/0OLW50LlG6em0008cfy5PIJXRPH7VNWlT9RQ/wY/lBbkO0HQhEJ3RiPYquJRAAvp9b
td1e723E8EG6L5LqEpj+JlYIsvz9IfBv54tr8yVjOgX9wBf07hBIki7H+tJsx4Fvom/xfQCpTDZN
RU7EILT7WamGIyZ5UpSFjSJ3bPV962PtESKEH5l149oyMupe1XxP3DY+EK2EaNOmveVBLV7DATYf
slJkT9b4pYhLcUN7qg+hjPerJm/uk3YLZvG5SYLxqDhhS5avckAJsAEA7KPexu8swl675sP4Ma6s
jQPk/Yup5duhcMxvfVJcKphcn0pRoCf6GNDQEwCQ/lAZek/0Xg4jYXHV1GXiKa7vX7+nuIGClYdw
dzAR4A2V7980zdFT5YdYHi3b5qEvV2Y0uJsuQdjrxreuy0jg1N31/Qw/adOgIdnnpB4fHTvd+Ewg
vNKfSYl1LgHYDs9QK/049y0R2KnplbIlVE5hujOL/MmamVlqVnHVpP0xrQX2JgUjm+PO93XhcIjj
gly1ZLX8Ydpo/s97B3NVg8a6apsmdfV3U5EyZPhmDn4F4F7fU74Kjyq4xD2C2O1UAKV0G23cCahW
d9pYfmmF099HhrEqbWfrJhws+UxgS1VoTPlL8VdpFIa8M9zlaq+elZnWpk8W8XaYSMa1UEERX7UJ
FHU69BhyI988Kq17MCYtxgmE1cnu1M6jAbSq+sLYW8porPB8CMNyN1NBCoCRZv2Bqg/QKzvfQyH7
8vuTRv+fhSk6/eTm6Ro6OsGo/NeDYS5BuNYWhak+0F0EJhmc3WayViD27iGpD7cSwkyYYG+uTDRy
NQgfTzHUrxwrHZVx36f8PeJGaBzlMBTjzi9IDQujNLwQJ3FRg+7vgR7LKW+wL4Yc0KtMFMz20kHd
2GOmXBxrrre//0zLjfHXG6eragY/MrdN3aI68OtnimYZPDeXzdYKGnPVms7GVfAM1qllnDCsOl6R
EAlJ6REVH7jPjlL294Wbjg6e3/CABAMYKRCZ61xX07VuIv2s0DCOfQx7QHbeFk5nbWa7RqnTa0fV
PQ1G0h3jMID0W1dQHpeH+M7H0yAX84ADb4zGneoyJ+ws46wUCsJo6FoYIlL6tx1Z20GHXMew9oqv
dMcmbcQaJifBv7VZPMILzMs6OWmFqNBco+0vcqM/ao1AsNwO8qOicZXNIcUX2RqbknIIM1ygiaKh
8a3qBn/IEFx1xAPfF3UXftHUMfnD7cqQo7D3P4NOoYselQO99P3P0CFhKBWuftuEr2tEiUnTuq4V
/x45v3Hov+hz/woVXbkMra5c6Mb6ntI5J8p5xjHsxjM2fecwM/Y5CGv6DG8RY5lcjP88wmApqVOV
2Fi6EXszubGdQubLIBdxPT3luRGf1WzqzsCWoN/n2o6ftwA3XT384aD7l0+LzkGDYcBwTV5efj3o
gOuLzp04mAcDEVkdWOVd54oBaLGTbIPjlPukO7nZ31MQPkz5zsqM6hSDXcJ50nkkXpNlWHf7EOv2
uRYHfOzZZbbtftvqXXGgDbIhbC5HbGB3O4OK/zEexhcB1OgYYvNYoSCqVzNW3J1rZPE6Ejad1l5N
KHWw0A27XRlVivU7UGgbyUXXm+5WFAjTIiZXy6IIpvLslNV5miecBTjUtjgwJqxK05b0n+SRcPM7
MTg9BPwGmlJAZ66QUyjsIO2auLcPmo7PPpoJeKW5wYUrRDKokUguS8n2Jq+o2yd+XP7hSLP/5bvn
NBcwyA2Nr/59XUFvk74sIQ7i39G4ijaveZ11WCeqfqPoU+KlqnMK/CC+1/xUI6nGcXaQVeKb3fTd
qW7cdaBigTOLBEVDFe5FtvR5bAygMm9nhnaHoogwgNIunq2Z5Ookc4P1qPZrbK6fWxox+2UYEPMd
ewL7djQZnjCKBxfdiM08OSZn0W3MA7jh6zR0GjPJIryh42l2VRNvygZ6ueLr9ffR5TAZn/whsLdL
vauXRa9qTLIdPoUzgdaGN+O124QaDhq3UvS1omvTrhiolGe1hUQLvvljbfvOI6r+hnobEwb92E9T
fYYc+qesFetdN5LhBE0NU9OAesgT/f2wyy3jicKaUm31sDxYEIUeCYH4iqYzPeL54vIUCp2QG6c+
m3B0D4avHvH6QHwkRAVU0oz1pe6fsio+RZm7K6sIRCfsG5qp9rCPkjleFU71arVWsuYCPqO0+khb
3LjlHJV9bn7OCis6J4GKvt0BjO2k3Y6L7kuNj9zrU6DxulLKTLyKaOPS3DNJDigfOv7KDipudtln
c0zGu6XeIRKtOTlT4B7nvL+FQaidXOnTjk0diWeWHJeFroAhFsLAYalTnvn9dUSz3hfJKI9qMj5G
Nps4qN8LpxQSL5BoD/52TOnXog0oX4qgPCZhWzwSMSlufkRNLLOLF2rS00nUpLsBTC1f8tYOdg6D
823Yh9UOQVu0gc8PNjotXqIgMA8FIjPAjv/d5lITPIT60Nwvm2L5KLfTl8hNFYZHZIrLLcvmf16z
/J2hFT9e8892If/W267/bLeRmYM45V0YRoP8nnR5iKlT61mMfQkvzIpHJ+nzR7cn/GjKRmi4cnV5
wsKm3IOFAxpsE/ylo6RPZnW/rC17NVnLHD8nNfDtD81hrXF+Btlh2cXPkycptuSGC0thWfSB5NHL
RZf0mD7kzXd5ouH8PTqNH0I6lHtnoT3DKyg2oamGN1MGG1Swjg/LyWvO2f+j7LyW21aWNfxEqAIG
+ZaZokgqB9+gnBZyznj682Foi7a31951LjzF6QmSaBIYdP9BvyXP+hKNBUXeYUSoWKP6u5eTVcS0
N9SRooVXN/rCCUPlnpK6d2+2sbtCroz87ByLWuHd2wjkU/8pzb3sygHkHlZtnOKmMq9KgyE+5Yax
s+0y2fRdimrEnLRr8WW6LQYQW5rVcWL52ZWDzTwjcbjPzDN8M2JG9LOb40N2L6fJkDOJM7mz+n7I
wtvKRtETLD42CAN7rLQcXL3ZqREfxzlfchmqqeldhmSwIhuYb2WQetxTp06fkmi0ipPbUkA323t/
shB87Xjc3P73r8xsavHbQYO8FyBabmKAkwSXoj+P9KYeglMRHcIL5rQx+VsOyIH+aIIJdQFUCW/S
uXzZpj20DNs/1800LdMksR7SySaBgpUDohYo/2nN8F3v4vBFCagtDssenlOTdj0nRPJZQgGd5CLX
ssjASt26ektZej7ve8hauFwoXwFmfosH+4yoMmREq4OXNTe+/7lH9vQOGVuw73zs/8dzzX+UWChK
uDbVME7yAsMQ44/kAI61vZ1zDNjoNSD/FaJw4OjnekMwlxZUHV3GLAPBE+VI+Fp9qu+CXF3bg9oe
uwJKcGXx2DOnm0WgWzdzIrCyU33bOfFIzSmkQJYX3bZNA67xk7NWOrIF+uD1NzI170eZsXQDONmg
Cp7jwR33k/C/+xS6tkORu7dJqb73UYuJcGBDtnLqYpGPSODDz33QNC7qHRrdAIVvgVUZuzqAFyC0
Q+dX+rlAPMDIFHE2YQLs7SR7C6JSPwu8ClAupNptGzxHwmZdqhhOJEHTrOoB6iOyuem+861PZTdM
R7u3p6M5N2iuNFgSNDHUCaQms9pTXlHA4D83dYOb0qv8N/gz267lWquPATfleHyX4b4yOECK0lnL
RSDfxoVai+GYjkr2GrdwlHrltY08ZwPke9cVpv/YlEhxgkRIdEW8JwkZp8yoov/xTC/+M1doWoZG
oYDUkEH6Y0Z0/1IMtZ2kzmtvbDZjpEJtcOzxMH40VlY7yylyUSGE2AoxHHNDUHizKhLfZjHY2TFH
pJJ67uHaCChj22FwvxYl6XUyIXBhdO+loUq0gugQnMhzQwDTNah/mEP/jyOdPX9nf3l4wGJdA2Zo
IWGHuQxHiz+O04k+hv2AScq+hVaRIwbUwiDjP8Pd5nWfIjajt/oCwsjtUMCfqfPp1Oi2i81bax5Q
v/QAJNKN7KbdNo41opYyj2YlIuPoBe0HFwJa6E7VKq+c6mEqgxsAgdlJ9pS2A9rnFi+yN8R5/TCa
8BBFEYi1jMkGdT0e0vPxZJcGHBrHX1VV6t6lINr/rVfzf39fzg2ze3UgJwDaoRsn9yX1Z/OoAHfU
DA2Cps8OoCm0e42S3SLX6+CLo/bfkr5RHlKRPQVcpmE5F8c0ijFtMAd4pDQ4B4x3Tjq9217R3Fzj
VgZBF0psuLIULfpfVYg/P32Cqy/kUpf85OxJRx72909foytTJVRt2mPWXKw9VwC3IXdVL+RLJSh4
CUg1uzXz0FsXOYj+YO7K2J/TnUiQ+CidIrsVKP8soOKhz/7HnnKl3KMzShsMcw2OcwbOk9PWd9PE
87FE2cuYbNI+7BvAtcyxgrC+nakyu7BIeSQndI3r13Vy3mVk3nVgV9nDx62+VdIuuvEKfY0dQn1K
yXlr5LFcciIdUDHZlSOU5OLjiDz8PK0s9PpUz43sKomLlqfZ3+mo9l9C10H4Ud4mHfqORNPPBdf1
cCG0VVMh5yZH5YDcU3ZHUaBnYgOplgN5B03Y8KPuJu8El3obcaip6LvXMXTe865wz+hk2c9+9o+M
2qKtjnZY9NRwmMSxHBUAhHk2slsZjYKjZRavxs5wbmCo2Xf4iikLUiXqtgObzUOe3dnr0ERYLJ+H
5ZyiJqNqZsGNRIo51AZQxYu1lhOWOF+6f2DIpkbPcOHAyM9DVM3LXBWFCBpnbuxes/OV2baU/VLH
2kTUVaGz9YdUwFXP1Lw6TgBzu1WfGuEs5Vus5Yhsmhww+kK+HEYNYZHc/nSJjbpd7TTR+IskVAN0
f+3NpAXiCSF07akzw5UDfvRB9goL0zn+5vZWdhMFgXCvDPyd7HpcuLZaU6sr2RXtu1f2ydnIrRO4
OPLQwN7w8q4MmAFTqy0ok2Z3narMwca4zEm1OruTA7/Ma8OTkrrUnFPFu60K5IWtwFFegPsnOzXE
7UB23Q48F1KxOBvOo5rOW5mahnGUXQqHK8x++73bA4xIZnSjbEoJR6zTPDwowVOrkdlahKJHTQAn
gJcw4YIHVKDdh6VmHvQ+w6wpbE3kYDoH/e1Q/RIFU73rELSHeNH/aPBtj7UkPv8RttO9OpTiNPw+
eyheRUmdSK5P+v4mUJrmZhSRfRQI9h8j7SYy+EolRt/wAZpDctAHv7KqKBIvKfMD/ZLDeZDwKWOJ
QRX8Mu9HaJ4zRsp9QD4M6Otw5Jm6vzSItA/Ydlb91uZ7K0J9V/J52JNW5C9HKdI8RNySglWi2eEK
z7y7qoX2WseaSnKORh3qif/YftrLrtcb5bkF5VmXDZYVnof+eVsiUp2b7oiFBc/5OBpAurS7WYf+
KWwM73vWNt9NA6i/pnCftocqPHqRlh2iyhk3wsynx9yx3lp8MHT5bDU33fxURoqkpSgEDkwO8J8H
kH5urgMyJkflgJHDdrquyDPh37iuksefcdfJ8Rex0GhIk8BEuBI2qm2HkbMFAHWDI/pnoJyAiMcg
Rymhyk8uaNBaHayDkeuFvipm+sMcm8ocRmeowUyXk+dYO8+TvXFeKtcHWFP/j5OEZoDO+/0wYajY
+85HYo0sBYUP9Y/DBImVAd3sNNqClYTBXVDVnrQvfhWa95dG6zX0piqwA4aOi4bjacoqNiAUOW6b
REujN3Fd8TFMuIyTcXyp+wopwI8tsHZGFMm1zzJkRDHACZIlO63Iz1GtGTd6IOqzOTd1WdXnNC3P
6VAbN7npN5fQRzzMvDmeDCZiBT/mytiod7u2C7V9qAXeWZiViwVqZi8xyNHXsnsdGBXksxTkGysq
NmcR5+beL7pHtdPJU88NvrviUPcoFqzkSwMOUrnATPtOqUEtyViskpGO7pTO89/HQB/RCcvUnezm
eMgrep2g++KWt5nAWGDKrODdFWO5JOFEzdQYwpcuj1aiqoN3MRTjroCyzqMDuw0lqQvrmzoGzaMi
EHEYVHvVCTHcBfos6WAh4A4pQgWswAzhp81dYBZrOShDWScg8g5ttpcxOxnIkQAwWsjRS5MG902f
2kf5AzCmSLe6W3MCnLf0LKN8nFB56VTSp3GaIBUVllu5WRggMDL2JshbZroiW1tcgO8cU/k0cZKC
ZqCaeLihYeeDT1/1tW89WoNRnRNtwKSN/PaSb+znv82VS3VRfZkczQak04E6MFLxYgTtgzq10Tcy
6c+GO4YvPgY0GxMqy01lIx4BljVfyhn8jZ3WG1/VdIUvHBWrNHUQsRmmXa2ghCG7oZ5Dncow/7aE
v6p7p/nuadGXwZril9zqEHUHG3NbzA2/yISDFQM8I36J1AiaXOirqyoOm32GY8kCgdk+BjZWduhf
om84pW384HVh/FC54Wvm5d5B9oB6d3ctPBDf15Y9FOnYdaZ7tTXTR26Ls2qV/kphkMJHNsGFnrtq
TGXA0iK0Wv3gBGGwPCATOHl3TqeoN5Fel9E/A7+kNonuEd2dfEmCz9rJbhPX9aEIefbozcorlnVW
nAYf6f2Rq+1jQNFgU9gZOhNzV+BKvVBTAFryKyW/iOD5tK09GC2fes7sIOZ+7weQRLYtRxQ45D+/
t7GSo5JpOsbKSc1D45XmnTYXt+eeBWEN8Q5VfwaMdRlDzU2XYwX34stYM+r/j3VyT3Xe5b+tm3+6
/AkfP0/+Ztzci7NqtZ8n88Fps+ILbKpkhYAjngfwF6Ezpfpq7EPjU2P3S0AH2lc/pObcoVN012DE
c+OFGm5VqqW/mHF1J2fUQ/7N1svqaSgVYzuW5ghGPAiRGsHQQ87I3e7GBhP2ZhiTudbRtZnCHrS0
0VEWryIFWT+9uzdjjHML8NRvxtS8iCFHZufNc/IaQz4Udqyhs95AN6hLJUApKVJMd6O46XSQ21it
4122KY1Au24DsYJtjtdt8mou/quVe0iTVIVt7/yXvTD++rGXo+Qv83eIvWpF8WYDAA6uia4fE6QW
gpjvv/wmcxoAVmBV3L4y81HgXgBh0fTEIm/QvQpdN7gtw0h/rhCXXVD0/NGVo7Jb22i3cYjs9plb
+/tx0s2FMMfZMi/tAMgHabcryrx5kI2BS0RPxtoFdmXq5qPJ9enGGjkI+YViPFbQBB9VTnRq6eUP
SDKEj1WYvkedmD539YgaZBqrd24VCKoeMS5j80Dch7tOEcrL1CHAm1tDvOVk6b61CG7ICYYSmquy
9/Byz6Lj5fSApZVil+pRniCuJw0y2zCvVJWLZ8/dSw5QuV6Y/djNPnjZDnIWV3Il4tQKIe8zlp7/
FEifPChug0Dm1MMu4sOCu8Fs19nHz8rcREh1l46ePVpeRM/EKcUV3llOaDFXBFsf+Uc5mI9oXHop
0kuyqyjYUfYYZeSwNmtxx/2LpxNftb4qiDUYga59zrKhAHhfCxg5pWWsksKsPkUN8jFWjJOoj/VJ
mnf6fSCqau8ZZJzB6+fPIsre5QwrGB70tAG4bHXPE1JUi7wNxafh45WPVokMfbyQs1ABEp8+QpcX
59iorfOUOsHzYKAFafuk9YuiPzYZz8TG3AWXrG9z1KWBc7fFa9PaUIFL393HxrqaTP3UZk21dktn
WipdOR/VKiQP4w4QDyZk+ziJCgs9EDRlXjjOpTzYNdUx1aIfTRHlpLC1BunFn/FE5w2XM66x2ppu
LbXo9l3qzE9SH+vDPlXQZ1T/4bLiUeuiASGirXu1xZ/UbH7EFK9VdpndwkeZp8gBl7v8UU2C/TUk
XxXxlz4tNIRZdfcyE5v3F9SPfHDw9mvXR+6N64k3xwysGwNzorsiyb27kKz6MlMRtRwo0iuLihzB
uolAdcthOTERNoTZEvtUURgGkh8OinShF++ASriXbcAMcexLGgNgxwm3+PYukwkeeoh5tHfJbz0R
pegyM+Zi8nSnalF9D9ajvu/GkzNxyIwVQfrTih33XOodVuJZayIYSu4V++HsTja16VoHpJJvkWxf
VoW+NGpbe/Ijq35Arnppzb3CbjUuwOnODgZxJ3t+gOHvUJXcE+fBzM5xa3WTZCu7woZDpEJVXWVa
+e75+qw8k8ZbGDvDUyGUfyylqL7lcbUbRFe/uz4ymtDwFMRpU/M2xrVhlfpZ/C78DDwKUys3+94q
qfnkdLaCLmxsofFeNneuMmPfMj/7lm0Th0wndgFiI9y4v7FrsQ3AZoDhn7ul0LdDRr07zKvhKF8F
w0hK9WNyCfTYvNFQZLlRuNfIKaDgNkY52geMN71TMTdeh3FLrhYW7sz1j5h8lZUtgjEZJrq/x2XX
NIKXIVYRx6w9kyececp1pzEPlJOMXQZUEOofO42tb2zKwBQb8COf03zwvo8atmmhZ36deOu4+qfR
I9AFG6xG4NwUmd0dBwOwbDeU08vHogZ3VuDw5lcvBVApFzkIUGxaADRrrkjf9EoVL1GeL3S/Gt/C
JMpvVGrdK0pB45tbcAIOk9q8/cs0MU/DAuHXaT3WRi+5IBEwx+3Bym7S1n81tabi0mvUL9Ns4Fal
Xv+1jLx1Tj4SFFRZIxyf5d8GD7ZsFA/+KxftEC1N3aSa4URbWzWnAzDdZFY952F6ChuMW1OnvYvK
5C4crfoftahXpd9YXyaBIWfnJNHjILAtgBXcHQx8o25FUbrrqEK9DSQKuNI4qL8FebBwRVn/Y/n1
K8Z1ArnipF11aRico8hQNlY27CLcujdZKcZPjvlVpdL/ZjZavsOvbwALmo+fouKbDHuB+0eY7DZO
2cPUPJSui2+C1dc7zF2ztypRT2S3q4cahP+9P4TPhTDTN7eOeEwUnb+RXdilBSQBnFu7tCufYVVg
/8Pqzpd3H1w26zLL3twUkUy3i7CYjfXsoQ5xLze0ATZLVOivudFvJ7uefZBgiDZK/2CGsfEa8nCN
4H6rryI7e9aAmYLaoJyfZghfG7bZIdOuadEZ8TV9lxniu+zVVdcaWDQluKHU2mWGHJANKez4jE4t
NOuxPcgQ6nrxWca7BAhkh/4S8npj2dygTTS+FcE3nwv1i46n7G2ZNBD55nDrB+lK5FNDfb0f3+Lx
67/OwuLhx17h+FXXAuUlQzIYyaXa34lEse992wm2Fs+LS/JK/IDCT0CNB2azufThDODUVsLwUobJ
vi+9zL4PMc5yRa+d8Duy7zu9RT2waTHSYyybSETZ03Sr2FOx1Xh8PjRW1yAdqudbbqDjXRO0gNn4
lr54monhYZm7X60+BMvq8XHnCXJd9JX9FfMFnrPqHYWI9LmKBmUVqnkOOcxX952N6P7Eee3Omtpo
ZSIu/ZZo6gv5S+OfqDibPHIvMg/XsT4DgJ0JDbH5XP2PV+PH6L/OUzrjDemC+jEs29fWmsqHLo3E
Mci9YDkI+I1ZhI5BkybGqZyK+F4fne/xGCvvoxiDlZKo48FrI/8ZE4u9nA+s2EKtzLH45hj5e4Pc
pO37nwob4Iuf8cgJYsh5bPP+RJVxPZhj/DJOoXJjoDG/qqfJfs/V5muUhNU97COTWyJec7oInPe+
7ZEL653kmHjwhjkLI/DLfO546Zpfddo3guKdKL8agWK8ox2MFDtqnw3/HR7ydq2u24hlzLG58fTQ
wGuhhHxOTw5aJoL18lVd4MkR1mayk7FLOSgJJ0wBG+yU5QbXdXKJ0FH7oVJfJMB+DVziDteGa07z
712NxNphmhu5IsdCbD/12Tp1w69Oj7YW/5Jnx0QpBap6fBjnbpUZ1tIWlbOTo/4wZutwGnFenkdN
aO6bqjKytewKI3J2juJYSH1nyTPvPC7wWaxzOpp3nn8GLL6vl17ZtyR/44OcOpqQH/wqvsxMsiB9
jgssA0Vhbjwfq1JjaCHB4I+4VLic72S3rPPg2Jr5i+yJeUZigo/rWlc9yJgb1Mk+M7Bk9yRrxtTr
TTVW/t1lRdkGGwA1CcarmliYbqyeQ9V6MLzQfUt711r6fPjv7DRzthiizOzMVhzrscGMDPTxsx2n
BWfSfPqm88wovzXgOX9ZzmFsuiOz/mO54vKRh6dWrE0tBP9W8fXCBcq8BUIEpR/w4ovoqn7vh7Gy
NOcukD9jQ/3M38hRvTKHVWT6006OdoZiLyqpVTlPLmpUVrOgwl89G14GCiuFUUMpKXX3iUPpold5
AoRMW+4msO0nOGfZpTKildSDU08By8pZ8DUq7XIJLLM8yEIJcnE7H32pR2Ac1YMgJXApp4SadhPE
PGnKRb6fZTDdFcjNc7ElRy4BOmm39pMhwd8tQKtSUTRovz8fOafptc3KARlXIgMemMAYnH4nH0B9
rDMv80MzwNs7T18HuGyIMAfIvItSwSfRDrCE9bEIzWBvw7s3jVMPVBAZdGj215jCbQimvmiWcrbB
G3oScyMHKrDVt7VuLmVc60r1UIOr6ssgexoa89S2jXOq9CZ78osUOUNvdLdysMR9ZZ8MZAvl6Ih4
7b6znGBhtH10gJFsbxIlx7HDnE3TCSlt9uOVjF27nus0+WWZDP5tCXRndddXBR/t6kmEvfZexU0B
LD+PN0DbtXdf6w5dZBVPwZCpcJWnZpkFofbe+lCCS/RiKdl53n2SK69yueYOybKIrZpnqCpd5YWP
M3ETJdiNiDmbZa37QiRPQ9Xod2M8PcubuT2GApPcnJzyPEsucmorPsjR/1wkZ6XwKcJZPwOqt3ED
boVmRgJeu/JVNY/KVyLw452laWA0mGuWOZ/S6+T/vvaPreQOf8Rs7irrIq3RTOwAyOH2qM6GTrx0
BmcChkuBfEoLsbe4G4YrTwYvQ78sSPUxWmZl16xkUDbUVCfssuSGIMr7bZY7D0WhYAeOgPqISUdu
L+oQqYzF6PbqKQ0czCvccsulciDtlf4IyXht5OPO8vOv1/hladDyne9trmN6kyImUbRFf4JFKjty
qa0Hs6QAgiPgovhh1cfOVAY+t1oMeHAOXfbTBepYoy8ewtjnSt7weYldJT5Rh5gwSYVFMnr68dKT
A7KpmnIPZVKHpsrca9yGv3xKO+NbkKTRzpB7XKdYvLnLMgR38suPkC/r1utWhkFd8jr7sppnGpDX
eiMWl778CR2s0lOdWQ+9hTprCwZv3alJ8wD1pXmIayTkPRt1pzmk26V/NAz/Xo7JEIjTYi0XNUGi
YdjZ2mcS0LM0/K8LmrknQ1ZvFGsoFPX6usnHT7EiDjMRl1XcnCNNNTZR4TbHMvHeQrD5u0sPh5mj
LkIDOY95NLT5+OQxu9bziIzJJoV2PCwmNQVgpAqklPHI/mVYzi7nJchMOdswUj5ddpUxuYOcEgZO
eQiSCILHxw+WL+VobYx4QvcokzRobxg6fmLB/Ft5iqcijUp2BPQ0jTmO/xQjHw9cVlHsMhyjW8lR
kMTOsgHOCiuKERmz7BQumewjjWVuxhbAxyUox39sHlJwm3j0lRN7P36Ba0/5DMT2Y5h7t3Dlm5Pn
JMVjk4H91JRZ5iNLQft2xdM0gd2+DA42fChP9TeuaeaPjZn1d8gEreSg3MzrczxGrR59r3k3Jw5m
WbH4RQ7KRZ4C112p3hoAqUg7kxh3M5tkH0zN97G2uv0fFa2uNi9xOfeaff+Y/8sezc+512ny1Uf8
moiX8dnfTP5M2bv8HgKOb5ueseuObjmEVfcyC9Nb9f1fQpPjhJRzuvpeToWNfi9DsiczNzy+/m2h
3Evu/LEw7aCg/mUvuc3HrOv2cqpplpftf98LiHp4+3tILpR7ffxB3aR/csr5TDnnmD7CcqbsffwF
f9nv396Nv+z1lz/q396gblBRC7GCz1aXb83GNs5Kg8id52bpxvJnO+/5tKl0pnsfZ9/lmIyYuYIl
U9DboNyZ0MVVfszH8Un2JupUj1U2RmjQBO3lhFqS9lunTYAnloW4Mtm9Y0EyfbbFaYZuJTL9to75
NMoRSXK8DDQNRXeOrdzM5PSk0X6uRHVy2lA2KhcymM0jzpAf4wkfcS231GOiWTehaNx7OwhpoLjs
lLQUYCR+xgYcjNYFAshrOUUOQN2aBcihTFyWzWsNNz8UboFH9NwLHLKFZYa3fCOce7lINDxJUGb/
cg0NIAY2YelbSxmTK9s6Bf4UF87mGpuMB8/3ji3uzWdZjjKmEaFuerJU9dGTY0qNDMc8JktHc6/M
xJ8zLyWuLsHjezGkCDAk3fgpdPRwVSqTc9Cgw/GMET4lnftrHHtiIGBTfNRn28o6VTPI2HCU/A/n
dTUO4osHu9/kiO03RrGUo78MzJOLKuT0bRqf/4jLbuGivTMF8eqv+87L3Vos646vlPxFLtP8pDso
lDRzChYY2uFreTPVKVfZzBmtNQTzny9lNIpSRSzlrLBRJguxJhZconKCr1ceLj1uu+MvdLbDvFUo
Y7bvkFSpI2PVWbZzkE2dJO5hFCr+8tdglirkWxCr8LpG7fdhxoUbsfKQ4xQW8Pk6M9V+QeKe6GVM
7nJ5meCdsw+afofhp3aqCtiMPaIDpY4M9yqtpnbbBna5aJvatraxnX6DkN3vLsNDAx5fCdRjlwuQ
8oOfz1JOvru+DDdl7B2n6lAgBScQv5/3LzGmMfQBS7SZ8puLPtx4dpcs2lmFT8Zgy/94pRhirHE7
jN/iqDd3VaUFO6HmpHX8NDXIheHbCx/VPVpwXq8hUIPBuayGpzYbzb2cNaQ2CzoVcqXRz6w4H5Ur
q1mj49osVfhTJ7/mPmjqfntpjCRzsDZAG+yPATnZ0ZQj9t0JkjK9oS1kzBW5gVIQdm/sISPX3WrT
ghroGC+9XYZ476jPSq3C4JsbH/st3FMwxROh4m1/icmX1QgqMB7ipey5H8tkV8mxtLfqXFm2NQdo
m5y0JNLC2faPseH6R9m9NnKaiMBbznzba2M3qbnmKtsurcapKBluNalAlyKCu1Y5rq1BBwWPcrAf
fgzyDowL268/J/W4vNQvMNZMznP3UuqQXVOZfu0inPJr94+1HqNY17fYWATxDbW96ZFisViWaRvt
VD2YHoVItQNugChnzKMy1qM6H6MdfZYh+ALGWm0sCl0eM4JAb89dX+6v89O+yBZtpOaHy3LDbXZe
xCNS072bJPCx/iThc0pLOz9ZnpusfKMgfewPdK8D8ys5mvhdu7Im6mUrOdz5+IdFMjjP+XPd7xvG
1KOWgRimFlMFBXN4I3FxABmbDm/VNl5f+r5Zjuep2IWaOXswzVNga/2YIos/ZuZgzYASGg6AAU+Y
pVJ/DWD9b3DurZHN1KtL4+t5tIh4KINV1wfk6sxyIazSeMUjzN7Ewuk3pd3prx5UW4Rx/PHohL26
d5yowgCObFAkfIPybWKecpIPs2hK+MWfgbt5Qel7cuJd6GNW0AsjfnK9r5IHIBsjbEc8BaEFXJs/
Ytduqw+Y4+X+ZxV3uBaUklnz8PPnCVFMiDUX+gUjJY9ysqE6/UucqkK6mtB/vcly9xhZTvEZ1oFK
hUCLnzXgtytAKBafnRKrkrFChTypswPJvnHb1BiuaaknVqlHabXrZtGbSk8/U40+BZF4UlG/gUyj
wXPMGgwG58y85RmURdoOJyN76F/tu8vTOvDxY29BAJFP6XJNw9duE86P9tc1eaH0r86JjNi00LrC
O2E5MN2aIYx72CQdyldd/aiS8Z87l0YvH5XQr+dqAuOlL5ajqODBkRa/qfxJ4MlXYFKtN/dwpRpK
5PlO/qIRqW649IG5lL+SMYA5rTtMe2XXhAQkF4Vj0jwWeoH1A78pYlc/Fmk8c9+2UQwvKxHmIcD8
KWgc/2EM8+ChNLtpUyJgjkkpMdmEiYYd4aTHu2sMrZcb3R2co1wVOTBsgAFgmPVzIy9AdkT4gQD5
/XMj4QTaqiq40VxjTaL+M3UuJUK/QCe489N1maJbQ94O5Q6I8/6t7JN4R64yooA2trhxo2nHJNtI
0fK5TtKLEIo9wlfrXyapgY91q5wvZwYpt+Kcw4W7SodPtV60h97AXXfthvFBdhGe5vnGaJ9R1E6Q
sy2zO9l4mZbdpXq6JpnTH2Vowgbpxh/6+8IMSxPbJ0xUA3BuDvZ6q7jWdqGJRmsaVGKTzzUr23lG
2S15L/Cq2ZGk/BHOoufWbrn6VShy2CqZ0VR7gPrR8qlTvb01d7tWcU7KGO/kjKY7NxWC343QCnvZ
Dh2/+x8NtJSdGXfrPvO3bbex7Vr/bvUvsKGA3PRTdvayKvtkZX66JKt7qyp4Iw/ad3XQq6NsFM6w
l1eB64crU0tnndCkOfQJSDhQ4r9ecPFKqYGrDpuowvMYvgy20wgLoR7KQTU5BuZotNssU/plCQtv
LQcLQy/VlRpqLeJq017G8M1xucWFYsK5AgVDWNYrzkHGp9ap9KXXufymAsMzqjHfcl8xPg0uZ0hQ
vijPpxmAgRB5NbkgUlsXAfkEyl9rgNbyGxUJeNxS+gLCxkd3rH1K+LihXEYjOSq7ZqEcL92PySGl
yXsfN3M0npAfV0MXbVdsqQeUNJ9az8BGN8I1CDKY9uTUdo5jHoZD86DfEvJrzAuHxnqQoTQOv5V6
Fh9lz2mAy7PkkCVquLK5klIcs3x1E7RJjuFmnSUr+RIS8aQm+uEyCsofTfYQ59Qs5pY9VLh9YUWf
gbApP8vzuQDst+zmeNWBI0/0/DnJ9J73wYPhl8k2aEgNRV4RLuVQZmt4VnWAPhKUKJd899p944fV
Xe+l9dLqUvcLJf+FprXWN7dGIhtqT07JqqS4+TE3K6t6ya3NkXNLvTWeC5UkZYadUDbX0AEy7Umg
dJ8oHgDV8sbuTi1iSMCZ4+2syLPOtUGBOumz7t6Du33EByZYSHyVbonuKDJIbo3X6c+yK0ebVIhL
10MsbDHUennENadblCKuNkpoIdDS9tr9RDoQmfkw+5p79Y2pe/rr32akgYku6tRl1B/Ijyf9K2/A
rA1BRzYyH25iNgnNpQUh+/uATKAP2otcxCEp0C/7iCD4scAMqXc2VoRd/XwTyivuvqbp3dXB5D52
GR6H89Xb8D0PVjvS0tHcVYbRXqH5alP2/nWRrmOrVzfqL4sG1KuVpDoXM//TrGF8uhbIodhNu1Ug
KaKlX/1nX0nqbiXX9DOrlCQpjrxzTGrHydh1H8gWPow+pqArnID+qg3UQFTvJiiz4ewixWctSr8F
ypb3R6UgdhlQCv2UDLeXRV7v9Odet4PbATuyMKgwRx5xJNzXbvCO+5YdrnVNGbZVPNsSzZMv6yzY
WGu9RZFU7gxKjZ/mUGlbAT8P1mk0Dmc5XTZ+q70MKRq5iZoiHMDbIf9IVQ1tFoFXk135R+pdai80
w04vMTlZzpMx+RbIySgO/5h3eT9lX5/XXd+r6zq5RO6VfUGNQIHxHt4aorJug1azbv1xJFF77ctX
IrfyReiM5UZ2Bz8tf8wJl0MKS5pjXbcH48GxuqR2ZFhmd7LmJlECZZXCA12OckQGZVMDukH43NW3
VRb3p6rtutNltW7/H2Pn1Rw3znz9T8Qq5nA7OWgUbNmSfcPy2rvMOfPTvz/22B6t1s9b/xsU0Ghg
bGlEAt2nz/lSQny6RmqC8h5Vj17r7rGBDBqAZK1e5pafv5hnktDbpqzcqxdR/E9dkiqkAWflgxqk
Z/Hq4zKnNlRFwK12y03Yp80aogvj0Q4z87FvPI0KfK7ei8lcTGKvvWw/NClChYtdmhKGpbU3ju2e
rLAOzVg37+CgpsixqRP0Tka+2rB+PN1syZg1T9nSiK1pJmrnFhdpkjTp126CxLLrBpV9v2iJPFdR
CxWj1qhUSI762QiRqvLiYvg8pebnqjDsH2XanAAeZF/+p2s52J8VVAV+cDclhtv+dA0M/e2uWeD0
nxfXYtm1/u+uZTt4iM+gOAvq4VGHk2Dj1H2+rcqCs+liK6aoPVD8O5GM+WWDmqO5TOicGIuHuEkT
VeNGMZXyvrJ959HIwuA8FsmHcTacXZyg7pNC1HDJUAe+NFWF6J10vWnw1oaat5u6838ZM9i4LuKO
HnOwIhYw7sVbbG9Wdwv5RuxpFGiSWQOIveybLhwKvabvyOpoZ5uQ0k/sqGPdFQ4MdWPQn1QXAoCk
jfMPxlD5pDU0by1DmdB0dV51RlkexcYZJ/+Qameuh82TswxgH6FOmRqklcyJVxp42kbvUGQWF5nI
VOWDpno8gpaP8grYUano3d0+HUGnaa+NyXD9dFnkm7NPcUg7HW6fTlHwatDq+KR64XM46PNFmtoE
L7OqAPdW41L8skzo/BD4VTgLlzw83dfhNAbqdUncKPbBm8OPKCSpl8ZGasbLA5g5DQQL4CWbw3m8
l8buvPE+KsgToK1DOOxfdrtCRjNKHHRIiEVKOC+Pzf48UZKzSI4bnyK/689+xrvbCOL0blRC+05f
nkNdYVpvhn7eexsnQvhGXP7kd7PVpBv0eaE6WraTpl96bufsEF6w7ympGlYWQSoIY+zwYzhExV1b
jV+vcYolWDEvHgEHhZPYfnvUVCt89AKvPUZhBn8l1AuPZm5kKy/M5q9VCwyYSnkkt9tGOVS90rr+
yicyvgKhiSKQQYG74/0tg2ZM0wfpubadPkC0voOlv7i7maQ3F/E/fRUah3d2d6i6teIbT3oVgt2m
KIe8ZMnzchh2pRTfAA07TAV867ZXV+sa9pZdaiXWox0M1qMHF97OzLxqDUcyajYuTBB3fkXJ/OIi
DUDCmJLGYa+nAcU4BlSeOrq3K1GaiZbqKyOOqLzojWOX6pWx0aSiCmexiVsIUhJGicpdSyitb2v7
GPnN8/uIW1R9nVW+5TEsrB8Aa8DM2sz6Z1So/PWAJtmTp0E3DItAfgljqIlqvwn2qlpT8zNzQc9M
68fE83Q5crR3tyZLg+4OpJ+n7+LmwfUN9SyTnE/VXaTDogOx9qlfmsBv+DVK157mn8YsS5HHXob8
o5meYJvZOWn22RkMTpWE/89NXcGjXpM4/9n16i9kfWE0WGr2EDcK9lE1UO7Hz0vrm+Sz2wX23o0M
b28QQf7kaukD0sn9X17JNTVrkvGxQgLq7LtQdjhuWf8VbGU+8CAId+bWOhckHMg2QQILSmG461UL
8vT2S95P/dkbiHXzZsTU20gDS+/m5itjuwlDhCHfTcTmpZzV7pQqEcqjfh2fQRXG59tQbPYyIT1p
Mn8GDAGEmPBoZLSbQsbvnIa5fvKzOj8TSkH7PY3+VidoemU0L7d9Kim0vJ+fxDL0vXqOYu9Vpq5O
MRe9eGrSzW1NZOTheqgDglrLrtLEWnM06zK6l5Fqe/a9rxW720bUyDgHapFfMqfZt2QyH+qlkZ61
HOjIZ5nXCXf0K2c1J69g33QCdbX9EJmh80Dhe3ukWAmKvn8tnygz3jj5hLjU4ntd7hrGYwhx/+nn
bg6KLVEMBsQIkHOqIqr4N0UDtYrUFyvT/LPSWHEz7e42JKH0PMIuGuXU0bqBOW9y9YcZq9pdRjLp
MhPjnDeFW2gbixfZViA5XmP59/k8/SwaW8pEXN99QXg7vSRcwfc895Y6j4lYdFdwSGyKv2QkTepA
TLuS7uT3oMP0EPUNV7ncXKQX62GGqtIMJ7iGpFE1N6+mghxnOrmrqXaNJ3sZ9WHqrAcKbQ4yWbdI
t2fKcMn7sVlDoFXtMo4QMfh19JR483nH2rIYN8h55qXd30dm6zyNQeQ8VDxfr84el7CzmyTfE5lM
IueJS0hKTXX1sfejz4lDoSxiqh3oApjphaJ+WkZCRy8E9jnfAuop8oy0C7TmfJWDzXWZ+GSh+sdl
C4G9k/vcfC39WPm6x0W3BTbv1zrstktXNxVQ+rl1eGuTaXF3NB7HXu4hXL54S+MHoNuvY7gRicd0
BceG39MOpTIgJ8hfUIuO8nuXXFzKTQ7OBARuGRlKgtDm0guWZiKDwftrJPsTUu+5FuPNsSe8evWW
dTEsawj1xA6gTBbf/KSXQ6fGm46nX+X41lkplgJo1J23lChRWGTulNAc75A1HO90LeQb93uYh7mS
A3q14xXwyP7q6C3T4gPpeNYBF/61xvJNa5tO6Ma0KizSK9kSTqjKr4oHiHO8h1ZXn21r7k825EAP
0kxNDDWsnhxBJPILF1tvZpTdd7wX3hgbT38OiQqdYOL881qwtxvFGFA1vI8btdzM1GZ8csL8k5FR
S+1btfKJmtpL31nzY1nmnFumyAeula2kQNIeMhtmzbR5qnqzPlbjUOw7J9ae61L/IR6UHp5Jo2Wv
Yeb1WwRMjLOdhQ2RBtsxD7XvNQe1Vb1TP6BGpBs+mHkZX7tirckp5isH5PjV64/+ttMQbg893h//
dpxj2BsrL27JTsXzPm6tvxSKyi/SuGX/s3ez9U1HtQJCcjfTO1/Pr+Y9snZ/yfKIGDu58GXP23a6
PgD5hFNV7Lk/3Ddjh9paU2qPLTXBm6bwk60MKUHTHjMYeSjCrL7dTNKrRzR2qUi+D6lmh6inmPl5
A17Zl5mPJPWyXZAtjwBud2sZyoSa8UpwFVSQl82NKdtnqIoB88uVYxSje74IXEIXNd5Xbg7ybml4
sCUI2fbaRq3aUl/JtDgaU3nKR9g8Qyf4OoUJjGei0uS41UH1JiJVsBpMi0ZTJawGWeb3VCYt0L0x
tMa7rgxfG7JKFwt07LNfhsHGmIfsUMVz/xyNk70vMiffyGyOEshFT/1vMlnxeLzTlOibViP4pSt2
/GAuzcCljMe/XcIi/2tCemM95Yd44m9bht4MG4L0wlGx72bep7IJfELA92Wrbg73yKuEd6ALrEsX
v5b5FJzd1AnO9tJI70+2P7mMaUdlYTxv/v9Lx26glkDXtyI40v7WIrkNpXeVJpFpGRO//ilPkv3u
3SYyte6RKNM0SMbxu+0VqxNUhS4M6+FoWPAjqW5xDPsCNBvU7etRnTPObFasHLq5ys7QBWVn6c3L
DPRiO9MBw+1pdgOVBWxplQMTxSbPU/2eSrMl7pbViXOHHAxUCGX+YdKmZ4UE4pfEQZF8SJa61YEh
wfhVl3oVhXZ9cDazKNnAKuV9yGdr3ybufK6XJs7yqTzK2BrUnky6PuyiQY+OjgzFSQttH9Ltxf/a
rZv8s2En01HTKnJ9aemThx8SB7iBylVkTvL8sWoyeHEs/zwuIzHd/GRodVa6Vuy+PJeZe2xKq/sM
YLE/KNFSYNSY/RcdzLvLQeTbAAp026q1cooa3/jAz/27hwDPt6wteFeEY/pIrmml5k34ODs+hfaq
nufrIVDnTRDEd9esabtkSCXdGRcc/5H2vJOR2AOuaCtqlop1Yzja2rBh9Q4Sf/pYqM18pl4XynzV
e42jMXkA0mGdJ8TwUNau288EFyLSt0FGDpZhMnvGrqYKBAx8aq4tdzJ2qVRhqSpFlHnWHrIp9O/F
Jr0s014C04OXJgRU7CyvHmtpKoTfHyx//JxmQ3662SEHgYDVd/fiAJPxcOx1OPnMWvGeAh9QIWre
NYHCYFi5zQBNyFJU20Zhgh6H8oWC8gczVkxnM5eRfafBMEOWwZ93vDDCjXCal4VRr9SQAiZrbvVP
kw82Q4a32b532zsZyqwM1ZZqm66wk/gfaigqqiZy/2Ap+ryRok7XzYYNQKIYUhBKPovI+GuM3PpB
y7vkpT+Mw1y82JqpbFWOybxav88O+CFhngCcSj2SOe9u1BQtyQDYrcCVD1MAuwV8aiWsiYjuOF5r
XRkw0mDQN3kQQ2ckDBhhXVscO4cZhRVYMqyU518Qmo9j7IWU41ItHlhl9Am8FmTOiy0IghHK+1+z
0hNb4StUQDiUPiZ64fNj1of1NM7jzoV2DhmwAFKVOpwjWCGRo1+5P3oTtbbQnGuo4Fr92HbazvdN
FJPFllG71K6y0quvPmLULLSZexzf2YfagVwV8r4KvVn4efbGQiNQNvMTvN+wpaJmjzqaE14ADyXb
AN3ItRKk0cVuFLLmyHZHpzaJCDDmdb/LMzX9OOeFvVLJT/zlKdHWb8PxH88xLu3oxeAMTJNXCJ9Q
uRSdk5tsDzFJxEusF+m6b8N8gwAlJDVlUlr7icyOyUH5NKURCDJ7efe5fCNAeftwmbnT/eBm+QFl
7WQeVtTwDNyyTOUhblvlYXTC1yiP0XpaRmIP88Q+xdxcYYspoF7xrPgDYIYEEljULLURDM3cVH2y
jtxnI3WUxzrv7wPV0g7hQuaTWDWXZ+m+acLiJfe4N99MqP1aMJPlzlLacIaPbH5oQp4tbqwMe0uN
ungbutNTAxfEKV5mxYW7FQE+NQST0IFzbl3niOjLPSHQSSU5FqqUbszPZkdoNmh3PCyVJzNQ/CeU
1oCE6NpXGYk9qyITpnbHX6Pb4l/drH7s12qV93vx66vGf+ipbeZh7n40LbhA4zDTdubkl6/x1O0K
Mux/hQqSHXZkzveK59UXqoeVtVzvk95dJXwbvzSLPoSBsNipS7PuTO3Ja6Cg9pWZo/GtiNVjI6nT
dIZkfNDiH22Ukp3yq+CzFpvaZgLWQ1LC6g5zX5qwhkZwco/Gp8Y0wxXB/YUlLozjUwvSY3XNFXgT
kbD3436ZV8yFvjNJiIPJeuDL9rac/Qx9TfLRkZbeu9xKzrmW8GKxO1/f1zXppc6JtBWKcMHpmm5C
y/SjTSXysa0629nYak9ouLJRKqoGoHvakG1g0YQykwMZUca2ALCpG69mbMBJncU/eoMgVxtkyXOt
BNM+AJB5zOI52JQWlwsRWDEJMHMSR8/pJGPp5eRTfxplLA1sWfEWPM9DRcH5VJhufQVOmaVabBQt
jjf5GKDQOLkPKhfho2r3LaiIMZlPw9JITxrPgJvKjsN+deW4rTSClh3KUkI9O1C7deW4bRse5LkT
bGN9aB5GYSn4bbu5ySqxL3sALXCBCna7cjnCiNqpKspsMpbmOg7tBmbMpP0u8gYVvBD5Su8d+3SV
O+A4ctL5Af408qO3T37V87ObIGgE7QLNIWorG3MKh4e+bgYk3uihasPN3+iUrdiCSkVQJVenCT7z
aNjfHMXbC4vveZPkx3d2Ik2XyuzNfeDNj4Vdfm20vOVyHBifnDL/WoxJhEyTiH566HDFwbhPp1R/
IDtmbZQwMp7BE4CCyOJhP/Saugu6GGEn8gtfpZdTSH7t3WzlzWY0DikEBT7crtSevGS8D+y6efF8
cv29g5ygDCFjgW03ieNDnVnNCyCKBN66rEc6hqHhA4pK3M9em5UPBPB+yJrasHmG1a69ESdLtWPE
sHjcybDRuo8ZgPtQL5X7Fr3nx3hSM2ASzauMpMmb3AcJaCDDpfTeKXdN75QujUdOkRdLv6dIgQQ+
Ya6dF5cL8ETTns1FL8010mQts3moWvd5oD7J6LrgPnWb/jn0smKLQuCwNdENfOyA5Owyqp0nP3wA
ZHRR1Njb1yD7oTql0ecoPEARXaxGG6X6FUHP8sFQ4/HY9OqrSNuIqco975hqxle7SovNZEYJrPJV
BbxPHe5TTbtrSOB/FFPvT1CSuW548to0Ak5yR91Iom9dtWpO0iClYO+5S0OTkscnty5fhlrtd6CE
mqsQAswCCCFM2ae81DzqkdBGkIYXV7cNUFrgufHLVtZwI5eJfpRF87JSJkuWD5n/n+WkS+oNsUiu
yTGism0MD7M0rgqQa1VBKrfK+IVD38AMqDfYY50uYOrqIGaH6Gavg5+UeoLOQuTLh/GCS+gv7p53
E31ArbSLPMKQNegGyg1jbqKqv5PLh9wzZqNyeRLZ/WpqiauVWbKKrHx6rJyaor9cJ+BtUzi8gjY7
vFhlfmgnJ4Laze9f6pkT0TWViMqherRSxXixObyEZml9yikDf5h05W8xqzOBQOASxnY2x2mr5WG8
UZcYfg7b14Fi0S/wvgGvCX8zrckE8nBfxE3swrYmPZmECP2LjN7Qqy3LZRIalHUwtQekcIcTpdHD
qQ2Cnz2tG98OvX4gQh9HH9x6djw0KYAWoQz0GtZTdUz9fnos+2dyWD0iY8uJzo6Ah83VzOt3cnmb
2c1zU+YwvxN4rI9xFZCKLIxh1wHK4c1kxifKVI/gD4LzoEXlqoXJ+LHo/FeXQstXkJLTnqIU/vBa
L0IvQkdlPslCShOT9nMFpIO8afTqFt50HsOwBbjMKg+egk3vAqSdovDZQEZmM+ljf57HgpzX0lOX
5ma7DdM698rVbcx618z11ax/Kpu8fUiUsuR1X2XfmxEBYXMavxLMimHzcwHbqAkHO/7k0w6BaR81
PGgcgv45aUHWdZkKWk1mIev9kNneSibFpA3RfZJa2b0PiAkZYyuuqz1F7nn9hGh9u9KNoNq6AylS
aRxwhdAdO3zmVP0Tg1T9DnDtuVHb4VNRALsZob7dO7pRn/yFZ6uMf8yunUCI6wW89uYFJ1MZL8bc
DfvMyL1tq8XR1oPAbtPPTvBYF5sGFc4Hu/ESUmb2pO0Spc3X3ZSFj06XY1T7+KUalYIwHguk0VJT
OSFa8bT8IvNtHvMuq+v85K3B0ynhh7ydiv2Qtd8CQEZnrTb3jbt8rSWFJc3viVm+/aX/K8sVc8A6
z6yQ1NacqvWhd60f17d92ZTf+ZzkOGhg1Cjs+Pewyk9tZTYlPDhUNTtKbV2spZFe4obWBSJGdQP9
jLVOhzmdV2K8OfZudqhDUJZif+OCZrazBzv5Q4116yKzb1x6DS2f2kZp/jYTmGRQxplHbJvO3Yrg
s3pnjeVhLOCal5HRT26xuU4YUINykioODYiuIw/8+G5S9+1VURY8NTqzHewcqI6vxAjzFF2Ynsa7
Mbq7jmQiMqcXSDKAbkHfxTE/6f4ukrNjV/WP0KkJOsXO+AFK1WHv+5F1nEy3ePB5eG3aKg2/Gk5z
lDVpXD0lSDS8usOwTf3k76qbehLlfv8hMdwfObGUs5gsoqv3ru0eZTQhdPLBt6EBaqBQ3VZjEz/p
9l/gcNUnve79rUZ+diNDm1PlSjGM5Bgt1PjRhQO69ZQs/XHIlbPWmntl9LeZUUcvQzw7J6sZ+Ksv
+27tBZp1ImeM8A/UmXDaKZxUofm/sv5rNfnXxH3woZQ4eUWfn8q23lmWZh79DBETVfPLowb54LpY
+MKhMUE6JqEg1Ds0dvR5Mp16my1JTfCzLSqPrrOQrEctyBofLunlEiXNvNyQbsObLWgepjIJr3Pa
4vU/Xd8trzxymmW4xFPCs6c4946nuDzBCYAl2yk2YVKew+JOenlhkMOXMfiy4o679Xx2cpQgcfNb
D9TgbfK6FtGzo2Yp3wYq6Psg+a4NrQa4f0oegsqNznWo8nzI7PwFsOWD3AKg2Xt1+Kp9ilBf2IVB
7B8hImhRDoAWWEsnmIUDnu4wzVUXf1L6l9wKVl0/2J96qPoeun76Il6G2XiH2IGFToYWl+qNSznP
UYZ9AnjI0cqnyWmpYpy8qxfp1npntyHifBCWxUQdj3Zrxvd5FURbZS6sTxzKwHyWY/73WD3zzrP+
cePpUwXT92sdwXumlFl6Xa2OqnEkfBPfc8z8ubrWo5TndFAsq7MUSo/IXplz+ZLkWfxMsTIU+Fls
7WqLF1I2wypK7fJfZUfxv1P11r0G5+Ql0dwQQB0TDX+Rah4UX2dLNWHpLOuT49beYRwTqqNSXd9U
k9k/pF2v7IvAGQkAJOWdnRTqzgMg8pR5voEIte6/OEn9HRRW9XcI7P3KzjOq5LY6IzoZwbTQqhSc
ke16Gs796AxnhRsUieD5KCML7FZF0U0ZV6ubz3V8ncuMZDzLVKNpUM+EEATI8Ooku/gl/AjNgFKa
31shjEk0/DWF9/b4oLhRfpHBzRwCTbgPZ9glmszV9+8mxBm5RX0zevB4u8tujlVlKtmoKDzWSdyj
Jq63kbHmbXJBxtX6HBRxcxcFVOxMxCE/p0ZVHWyjdzYy60HptS3j2dvLbNTW7irgOXGW2cZxEb1y
9cfGg0c5CovkkDh8aUo0pZNGDy99uGstSHmABoXO1mupJs2TvL8LyvriQXAVrDsDbQHfAwpSRU+d
pkUEO2gStGVj2C3vr165VT4RHHTOUd5QvD0r0GIqjREfxVnWcgma1rD9mrvbLgZJrO3Q6/bGRlUn
4FEU5vuer/+aDGB7IdcK/mgJMc1D6m5j+Jm3PkQGHx3koR+noN+Svoe3b7LIgKWDqx/FWeGqdzJU
WPRK6Avv/JICavgyfrROFR5v9RZyUl7sps3PXuy3w/NvezZ09dmL3YOZmNpZmrkJSeP8YRiYsc6l
x81WVz+rNRalE9bNt+6bhTdj7Jb6FrRdtpLN1QL2lgolO4QAUEOX7APXKnsdj3G2vqUg3ium/3ks
/pKtuCYzZKxmiOGkBNiLKCDt61rNalgE2qyu8er9NDrtShsAq2jkci9+olHuJV1xSlZjkOsgi+v0
bHPRowz8J6Fe8FkHX/Qf/ryqgDZPty3E/qBg290I9G4rxUbB/rwrRv5wZaJWa4RHvUI7Fpx2H7rI
+STorTppeD1Y5nUkc79HMrd4CuwL1tSrp1R//vaso8zegrDwtlKTi6jYYWqi8UHqb410qHaeEXob
mbSzLPsAKZbMXZtFX9nQoUuVUl3b75GntqOPMilrEgdpxNwz8zOqxl95uH7sEkMB2N/8bDjaESRv
LmLOFd9WiUdr6ir222YnbnphQDUk87AND7sWrXuOTuf3AZn34zcBGpmScb6Ecnqz9/PVm3npUu7h
r6YgszlHtFCMEYqq4KtsKg5769jiOhNpNuQyfXZGP41oinS9KCNBpU4LNJf0t9PaLWwrZNxRQq71
RU/tN4GQUAndhubCRXRjIFI0wFRpEjpI0VBCIc6g2Xwwg/60kbJuAz2/R8P8ngv3oIzU8vutSlvy
O0Hx48pNaP30lpLtf61/Z2GPa/2f7EhaodNcaDDU3t1FTusAbTAcMAn0uiRyLz0SnnmQZqebfags
+NYHvRt2hpqMq5vzbQNt2WVZS/wkA0Hxa+Pc69yVqRLlzJzMvx9mu1yTzaLIexnm7QgYc+ll3qQe
ajv5m0q3kZqdxZbm7RqscIh4cxANyar0w+A+6Ez1Q4pe54pLvH4qq0T7UC8ToVrd1ctIPFwTHZo0
9yHCWhZIQ0pjVXbksvsxddd12o/XIIjd6J+SwHBORRmisFBler9VK6PauKrK1ResDlyJXn0kSUGI
t9DHXe9XALOEm+ba5WcTX5lthN7mPYuNGN8x3Qi9jU0x07roKFRr10FJPRa8kC0PlsJYOBJ/jWZ3
toeNE1BEEJJxvD5X0sbccrW0TvII+ROdpxdP7boFkLmRh867Z5DYZlJMB79wnmWEa3n4Kc3ihMgN
v+EBldXzRILf7+/E+0+bwnSLTtfUe9dnZSMPRHFMFjJRqgJOMBxdULGmJs9J7m8A+8VULKZrDH0Z
hsqQ3KsZhJJ+FLeUxyft3dQ2P675PS2fD52mWw+S3jN5l2xgJeQunoNzJo3iPcwLHimbwKkhKiSW
m9k2O29RlwhhR8JVmqydvs2q4u4FgJ8sv3s1oMZWhgLcl540V3h+GlRE/7V688aGQOinWjE1zoNB
eQ9zGAeBJSsgw7BId9eg/+/hNUfgUA67D9QRMsaW39pkKvEHaSwkTWAX0fR9uog1is2mUMf06uRe
RqGBfDi1x0cKKXxObWPM3woF5RyBhXiT1756NgxKsuRL9XvopJ2/6SGDWjeKFj5IY0xB9JAEhIQL
R7d27ybyNMx2oUHe693EAPsJIQyyGL93UqheWnkjGnsSrpKAlt20JxLu80lGmcQBJI7lMhGTgDkW
w/d0UfqQhshKfe3JMFC774UCHOadXYaZqVYX0+esNAwgt/+0vp6KeD0lRHSADQXr5Rjy3fGVzTCm
05fMSoetpsP5RPF1ioBx/n/2cH1/YxfovZSBi1iwCT4lK0kt9k07nHxdXZV5S61XPKak2Gs4Rs2F
N0Eaq7aMc91aG5XqhqtJ7JDF9qyjsrzWlPLuOrwts0vr1e8MClz+vUxbeBfgjU8AfFrq9rbg5leY
QbkdyGasZVYmGs19dAFOHm+UrcVgk6XO4tOV2XUZolgXna5PIqFsDRZ+V66t1wkU2CgzE5vM+p4J
7W+59ob8CIqxQrc21C+13WqXOmuNaTVXsIvBgbtWXQPbMqHDvYr01jLWei3cZ6MOKK4neIyOGfOy
hamqxrp2YyoKF0dpxiKNpoXu5jWci5rXCM4ycd3xOi7XGgeYrVGN3hE5uOCD7frPbjmkXwoTYWZ9
HAsQVFH6ZULpXCPZQhwyiu+QqSJHi1DALlPLdF8VQbMu2lE5j1puv8wQoC/kmTDjKtAVG587M38a
HYCpehSjLZBW89HNq2glNmn8UG0fTahpWygFrnbN9r97A0lCcdDQ4nIt16IAhTCSyOJYRUihFucl
2P9/2aRH4J9YkgBaZSyOvmv9dHyHdH23+LarTrDwiAbfXsJ1+S1AN2Xfhn6MKZYmbC2TEsKT4a+5
a7Tv5pFq38YKaLu438yykDnZ7zb33/0GNSeXYOR7zXR/BkYlOirDRHWiYCNdv3V2PrqOxxEoarW7
hVH/tO42a6nu22XWmHB7kem2Nihxk65vRuPWJf+B5ItLdJ/S1PpuWhr4D+q7qCwxythMiCuAwyx2
4iPTN0cZXhtb+Tz1obEbiZkS1KbRAxR5pAe1+H9s/1e/MAjOMGXYe9kuaN0fs2O5OxAt2aVrODis
pCuNCZCw0LJpX9pedrnZpSe2ufY5f2fBQUzv14tLG9nQ95O+JCHHZ9zWSm+Qj+Q4tUpjUz1b3DlI
hcFd507zpjJSrgpAA6EwoQdwxStW0pWGrAIcK5AHF8vszf5HZ9nGWwBkMn3b9X/a9MAIV2oEFu7m
LGtlRWFo2cnqv3MIVZU1lDfzOWypLY2z/qQLBKxbIGBpqc3lUbrio/OW31gVCJx6QFyBEtxURYIU
zx4hnxUFtMV2Kco+OYNvnCpde9sU/x7K7DvbbZnsIi7vbOg7LqmFDHai5TNUn0pyFH3++5m3rRW3
LrZwFwwrZ2HBsBTjEGQwrletm9+D8lioFBa8WDXr14m3tsWna6xD04wuJKCL22KSnaS3TGrhCJNO
vbL7hBDQ0HsEphO7jRYm2uRcxXrzs5sG4wwVdrnkGo2QGtImhk1BhV5cVSbo+8NC0YDt5A7X7XGc
9raR/gXLNDNGzUnZWpqfnk2oUFSEpOB1jcw7Zg6z88KYJ/8+JZptynpaG5qZ//7DZRbyRRtiUP5H
0pjTwjliAqwAz8/MdXz7H992fD+TKjHKnOCBdzBWt+e6caCjHVCSl15cKnq5kvG1K9bZjs2S9+gv
f8XqfrRWnO5kVuxXFxnXA2IU62t32Z16hfY8uvFxmsbohFJ5sAlcv9qMS8ijHz2KCBWJcdSafjJy
Enky09U9pIZLBESGsDVORzflKL7Yi4hqEpgzt5U2WOdbY/kWaPU+eQEME+zf2f/nEIi7dZal4uKx
PgTAdl1/syueA3+ETpXsMCfQYkdmz3fAsep9XffAafWwjh+oe/c2ET/BzRujRurhkJqQjIsP4lHx
g7E0OrnFSzBWXD9ZK3ZbcdVzkOT76/PcrSzyRWSc1rfHNnRczfWZL7br20C6HqWUmylW4vW7l8Nc
cJnTir7aTGo53hl8AHwAlb3yyAqfIIsaOVTMIzkfZi3Oi/lGxqAK3FXRJfE2XqbF9mZa3Ec1KPdp
PH6V2bwBvVLCJircTPlC2iQ9cJ1jA7hoYWiaUQhfw7XIhyCtl3BqotRnJW7SCKMTtWT52jV15M8U
DSQoFSFIdmhKcJberOvBmfzWQl66zLzpFm4eA/OVVbJACcxm1aiUa8cOxQ7mUjix0M1ce2Kbs8g/
jZSZv7OHy4LbqnI0MorIUnjj/z0hLre1E7kR8gJ9ub192GCV8YEi5K+C+WnUJQ1nD6+CD6LQZUCD
a7GpxfwqHrNghn77/U+bbCAC2sR03+wpC6YUdo9Ji9G4gg6NY9/83KrTAGmh+o9USaOQ4u/6ZJh3
alhGrz4MDqtSI7pM4CEHPIDsY57Er0oQmKewa2xiAbHyqS9evHRRIuDysLQhxyN/aahD+FttUmMr
o6uPQ17RWovh1tiyUMYk+n+uvk2L7br5zUdJfPf6MTdbDB/DXqGYX0wW8pL+9vqx3ohk2eral8kU
udXDZNs7pXQQIAu8TjsbS4hYetKg9vMVBZ55J/bBLn75vVnyn+7vRVd/WWr9e9/bx7zxkU9sPesr
qSpgtMs/583ef1xyXT12QUCJ4kfdAXylKONzXuvBJSRHt3YzvfwCbw4JdFuz7swxt58psj6IPfcV
6tXd0d0g2AMW6OuArAlVwwCrEZmPFmaV8osfu4+VCzEudA7NvVppSP4sdrvpnLVfDsPZ+n+UXdeS
3Diy/SJGEATtK1nedLVcj0YvDEk7Q29B//X3INlqlGp7Jva+IJAOZJsqgonMc8Sn3OHZRitT/USD
Gwn9lIBCtPAfZTIpT2XOAPLxGqN81jWUTO4OT6bXhVW4WjJS171zb7LIDWJ0MASRMTlga0ld9Hvy
chPZwgJqOXQ01LPtnEa36ctVSTJZWmmhWczAafUYo5YwO9D4PprfXZJiwMyCaiId6RIVp66qlr27
Kt3Kg89qXmxvOOLgzS+i3jjltmGcwGEueEDTTjdAxD0C1rhYHcirlF5kVyLNGl0zwF6OhWhY48g7
ZNPG7AU/UBipBAA38Cr8FkJKR1gtquzAa6ijCNPTYqSc5EAzqsSkWWU17KTE1bumwk0VE9Iaq+3R
V61HSylRhTsL3zdDG6HuGvWhyi0ybJziO+YQzCinqcAoiuLQXTeK5BymWg2g74ElZ1sOpGTJ1FQ+
UG+Bsk8KA9nkXWkO3+4iVQzqdPir47r+3co1uhTPKE3hKHGZvnYRjraE0zzj41xd0VNcXYsWj0lf
ySU+pMgbJtpO6e58aAWw9awrkItHJRo0pWEJUSyLb5UQDCi4QC76v4p+bvZuJ/IrTvXQKCSbAEkc
2LJ0Gxw65lfe4mk/FUcSmNTMjovtLfnpeVSgF5FrQECuZ2yTYdZRVgW0TcP1u0qvrlOCVPVoTVag
bpxm693Tvcj0hZvzi7rZu5sPS5RSpklnBXfKWTRNvymL/TzOxsUAyY8op7Gpd2icDTc4/ZzPRdtX
jU9TGlAQPZ8rpSSZLH6d8umsnB5iSFwDgYk9r46k5DyqG/8u/E77sMgaH7EeKRl9+GoAunHPZU9P
tqBGgwZTFg1agAFaDTWRcbYAMLpTkmMndQ8GpSMXtX6cs223oKugdtwSxRIY7HZ5HdCLHHU4boeM
VP+CpiW998OmqFafuRhQuqHcAVQ5bTqbZYFB+7R3d2vo54vwbT6j4Ubu82gb1/e/QXQqEc1w1hHJ
e9s8jCUoLloc4VxmVPngf8FGNE2jscPWcKgBc1q2+eqDHGYGmtFf3jRbQ0zAewtfeos8ffV+XDEp
mnre2Wi5JB83Kxp0/MklATQ9oQmv++LZPRrDSoaS2KQFkHA0OAvoRWsvflr6fgmMHB2mMRiQgY9W
VMtlmCPL2iHT0iFRa6K5IrI5UP3AOHcp+hheetvhqHIcXtZFyNKVVn8q+SRRIrEwXYMMdfGnCbQd
AIbJVRLJ0jfnzTG1JwAcyGHweIbKOFRuC5AsdD4p76ZM9AzaEJ0zTEd2XsZUVfUaneFNDMCAgwU6
Aank0xO2e+xMbmR8jZdh6qImeNMOXZSdKWiNJ++H5YcOGNFgN9ihUBCn6cVSGydQ4OJh8vuAwwTj
1FrRq6Ep3F/e/x5CVlRAmXjqUMw6p+XIdq+dMvNsOwPbc/lFXuUdvtiF/I4nmWZqUDqHngBkWWOU
yZILzV7togao8JX+vWVI9z+43F3uvWXcHCirY5/9TcY75/en7y3xGKnT04y07ZiHvjf2Of6Zfv1i
/vkXdXfJsUWnbOnWjl/mQFxB53N/skCokQO5EHAS9tuAPhQolUyeM9i5wXckgyiczIkBeP91OZLJ
TDN1CbXO3boPVySfB93DpVhfOzurBcKDvE91C/94SXJZb5BC7q6uLrf+/A+XEjipB8aALswo8blm
NgeQFNtnW+YbFn0ajrY1AjwCkhp4wtAeRTI5d28R+pDA8nvc6q0vSMPvVvuqIS+HD+vqkVFWrY+X
BNSAhCzZrv/KEcPuh6Y0VHJz0sjBoP8RkhfaIik76uzirZGP7Ro4qzWqDozwO/JsWWXZgQqi2boS
LXq3/oACGBssWAFvHNQSpjidoqGx2evs33WsiQG8ST58Cv+nkP916Qe/B/H/dZcPsQ+iWkoHh1+Q
JLq+sdNoh0Q32p31AeBYhYWnBcCpK8C0lT4qgIGg7aXojacp+WTApjoso/d5yQB65Q9zjiNtGUyD
bYFMWAjAPinduirOogcwVRnuhtbSIscAgRFdQZR/IyVVbsoEZA9y90iDkPu7tRIY27AWdTjGX6Tr
paFJsefZWNYPbJtBX88TNOQip6kafW2Z222XIcQpEjAipJE8dErwCmCYXGwYyI0MNCNkZYr6fcm1
jfjNMPblsudj8RP4KEjoyoFlutgJYX8F7D94cLQSiV0y1OU4JDtqMli1XIvzNYbsYXMOG5Ac9Q2P
PyHfqh0nbZgltDDQo2LL2WdAtdgDMKm49EhYXSKtQU4yL3wU2+F/mXRkRVfdqwvpVvPoeNk2HG3D
Jx9v1kC7qhajGCVS4LLUP0SWuzvSZzqSUD1HkfeYOqhQ5F7eP1k4LuvrpT7rAF1/clFJ9kT6SIzD
RQNa94OejLrlgpAtAf2UCmidwWISqtXYCDScbFZHuahjWSc9ioEI/PuZkTouIoM6RyLRNYFyi5ov
APPifEn5PripUKsob+Ai7PbxUDdnUDU34Gf6NZvsCGhRIEP6bDdFuCMr+SmXO12HbbALumA+MRP9
rELbGcYQrqLeRdaNDHYlCiCJl/OORGXgjXkccyO6KJXupMvFBaUjjkX9rGLuiRJgNKOBElWezFbR
TBke/CLTXQDwKR3J5yFELaNWxQYlxgFgXKPJgNrJuavVO+JjHgGdda1tBgCjEcTwRghACpTd3frG
yJFxKMed1nvmKWtQoGNUaL/yaUoDODpQl/o2kCOqkV51Kq5qQSzTtlMckK7UcCrmK7NaC73Vvyy0
DuoPqlOdHFs8As40hLIswXbzV5F0BjfaXTXOf7OZWy1g1OBCBuX3nu4t7N991ysi7Y0HrLwuqOv6
jScSd0ew7lFRd5e6jH6SROjv6Eq52cDzA0IloOQLvD3iTVyPV6D4DE0Iz+h2X6PJP2KoHtU1azpR
QNOkybFJO2CTZPbyKV/Aa+fk9R4UdtmHEP20tyQ0kA9Hh9KfwKvlgYgEbgt8Ol/cFtAAY8n+zDJ3
3g0mUKrIDW8GflVN7R+m6HrUWW2YNYBu+61fhw6aq2RG4pKUY8x/nSXfHSujXjja6IXeBOR0Z/mv
Kd5zjqGwo6MFopULDfxtZjCRdD4KpsHhGqHsQhrYaHQ5cKnepk7RgXCgdvWgA5ZJ50ctXjXv7DSN
0Q9xAql7EBtW3Pmka6IFu1Ny1xs8/Ei5oEPdN3pWA3gA66w+ep8vR2tsG9S5g5nw6jUeKlESA/+r
Eu+qHOxkhyofewW4It0KeJVZeXhB2wCpaHgAvUKXSAq+XbS/3iFk/X8WdXGArG86Fn8fvALlW+Y4
fim7vDo3oReDnFBOaWhtfKrv5GzoqzPOzLoAnMeoSn9zJAOJdQiIphz9Cmu/iJ2PHvoEZdcICo5S
tL813zWrsbxjLUHxumbi6O9aQrCF1mmyOpbSMluGg3ZsNHZdKJoGF52nDarz9wvh7ZEjrZMCa3LH
+Jz4KxXJQmQmclgZTpZcIPlHvCa1g+4xoI2XaAeCnbhKVjPJK/cJub+G0ipvDCnkD0iNX7Qp/+Jv
O8D5yy1g87B2OtFgWoOH9hKBWmsUZmYFflXSZgv91UG5kg4ECfBUPqssSSbZCGSvdTnU571Ge5bB
ze3q9I9rPlxCiesNAcBwAs5gr4MpZTyW9MosX49pRsNIL9NKzt7MQr5Ct/QmrMw0y+U6NAMqEV6u
5/w7ILb4uj6FkVEt9RBFonJJF1AraFUPplGvQ3JNFhLoRo1qAlmQQDMnSZDVsk3m7W29vz64ZLM9
vJYv8MIYtWBdqJPhSz+bvkiBjJby2MKHmg09MDSk6d6XrjL+6U7yqJpug1xoCXUb81zYgMWRwaSc
U0CIJmaC4m5anJQPN8etwti2DZAPWquM+bZOUoDCm+DSuBXC7k6hlybjf0iLNiHUlnMLXZKmnU8b
UIh3RnQjG+qy+hMzB+84ayIeCpRRAfXmFNYNvyYogbh2NaByajRGrwQuGqojAcKFAaBlwJ41jCuR
tSRE77L69DGPQauKr60xssBBnaQn4CP7FlLItc8dQ5zB0SDOTM6U+Ggmn4TlExideAJYEB0ne4/f
M2k6/JFFDgiu5deM+oa5+2Yq6PvIsKLaV3aP11+AW1/sgZUeXQCOHV1o9iAmOZ65adcv2zwJQa+g
fGgWjjhj3KgYDwWu5jwD9QOLrhE99jyIU9EjtnLnej503aifcNKnA6Sh0/bCM/ckkX54Myodzd4T
kacFsJsyv+fzoKP11R2o2H/XrbfFenA6cB0FpihDAdMkZXMpkUtpXpQbARFEfyINDZQrTsszOmWX
Va0SwFjEBSnM01C1qBdg7YneEpw8QSskaLZ9jd4w1LuIerl4eNfocBLo5yU2lXcvMndvLurFpnVj
fnb1HWloMLIceGWAXHMSvIg9JMPjtGiPZZOhW/cfEu8UQBl6fLtI5FXAB9EPnlvVl3ACeBv9vGYz
4rC8idtVp34/ZH3zJb36nb7plQpsou3e6EEQBTB9/WzkoOsN1mmjR82RpmOXX2LA2Rwmp53QUyQ9
J6extAAY+yjVaMJf2rCWU0Bl2AGfq3FdKbYBQDvJAiyKBEdx0hyRmZQM90t4wNt++hF8xRqwkfP+
MMkaa9L1vNtmVZvfSMqElVxzLXwiCdTb9TUe0Dvvzc4V3dPOlWamxucTqJuxqudcwXb8qnfzAc0S
LK/AoKwHzgeP6zjakRTERY/q1lGbuwuTIr5xP5qGkz8bYEN6YZbu563df2bGFH6KYh2cCnDKuxwc
N9r0hULy0YkuLFs4XqhgRH0P8FbHqd2Q1QyXg9uj378CsuPgM+E6FyApOBc7xRtpkqKdAQKpLdvu
7j3I0qMKDMgy4bBVoWRQcTQzLK06FJn1kSRbLqrcHnxZ5oDUx3APD0uaCTtlJki6GtoyOqV2XRIg
wVgNOrNigKOWUkXDyEB6z1EcsCNfQJmiX4imgBrG8VQngLwy7ThPu5ubOICL8OLmA1hs47CPg04D
b7alN9+zaGGglvhQgD3M2rux2+2KHAiH6CyYn2jIgaQEJrQMOe/eEGyvzf18Hit2Au669WJX7THS
w+ojsGbwYehBxZ7YL24eW7d+YS/ko6EM8KzNMQjTB2a9TK5X7zvTQOmUXAH8pyjs7bTwoFv6bYqW
7FjKAxEagFeVAU+MXXQ8Rw+kGul85sEFNfyvEWSIreVSO04Pzrc3vZEMwHS2kYC09KFFH2NVWlfX
xkesBQDFkJtiswIAUHd/Z3QHOzTGC4EACIkEkDele5jRuwRcRokJQMrCBci56aIzXiED8HJxrhXj
4Jmq9D3KAUFYnlSo6Ub/Q3amoZazMG8bAxQuoGC1Cy0KugmFUM3P2bGA8IozINddDGwoPeOMrqk+
2tA0lTLNyCyc2AWFIzlVeJXMcqb5d0pyUjFWM4AY71Euzeiz4GW1V+s+XKtvU+/YFDyYu6yad2Y6
zts587AJySd0QeN7EedB60HoqLEjB9lXgVoinOXjPRHTpa/46VFeTaS9C7ibkolCLTa3W2AgxP7d
enfxAoDwrxfk+dYCVQCKxsPlbhDy8Tw5xlCguByWV/k9n1+6f3cxwdKzrv/vfl5ooSZlvSbgBzae
AY6c926BFqwYkGd5Hn7iwsl3eVLwg41819ZNLCvQ8SKMwjz3qU6sV0jhWLbpDHnJ0MwELKxuiA95
bhbwQscetenRDOTS6AGiaZZxtLKle0sCzidu96FBe8iVJNYMyRFPJNSNSeObB6/MvyZzXDbo4o7P
ComTZqQzUM0DCJ8389D0n9LaxHvj0M1ntwKB2tKZVtCHh0ggc4XmpK73acq65ArSYOsASOYoOYGV
pkNvd1ltWslyNSeiByit55OkBlOSY/2jSAb8DwIiMx9QYZjInijgUADkcAJTq+Dooh+ds10W09UY
uuiEjmcwvI3RTa+L6JY3k7E3Rx0vAW86mmlWUoL0+vKgLg033rIc4EjUU7l2WlbdaAfFhI7dVaZ2
TDCdoYJQdvWS5xSJXexhjw5g6v4YWqgJx5n01UBhIvBs5XSVcdmr9e1OnUkq5kQO5JBjY+8UhnVU
KvIgI+mMWqtBWFkxVJ79WpYMXdPFlzaPXuz0O/Jd6AxzI+/GFxZutBBv3l4/O8CxHfUgG/Nu6+Rd
z9FX7zlPeo0ur6n2LiSRXzIk6QEgWt4GsHTevpuG5dSYOS5wKLQOhwViaXQ8+bB3ypnlbpnkecgl
pQYZRtaFgWWGYGyJY3ZO64adaWajtQTfsmayVToyJHmFv1JGIykKZ9p3tXkyzckG/5QAFPpeizz7
OVrAjeC7Vf4Sxm50Jh0YFWwUmqGDFQmsjWPrbDsQqIpjI0FhhDZD29QIOjQb50XABXQsfIjQ44hP
4gzohWvr7nHYDI7uZZn/AJfbPx4U3Z0Rkc+dnE1guw4eIoHZmW3yikdguQOsBUqQy4tmZNUObcoZ
Kjd+6cjQAguiQ0E+fGiwkra6cBah0mbKD+MYho3PQ4BAzzRlcmrWHOjrE0ANZamVEAte0WmqhkyW
aCGDijot6UMinwEW0HsoEHKH0fRHN87xnRClAfaMPKjyCH/ut4EDugrn5G8yzbhXLSdgA2CTKIxf
5hqMO0nNrUPMuDhpOoYMNe0AptB6cZrx451otirJTp6kjN0EXa/r9CGcnBJaSfnTcviUY3l1uSje
6RWS9GGbjSc6HKMZ/VloFr+dCyrDP+rIpXKH+PVc8CFEie86qsu/a46E6wWN2bgo7vXYQXNQoRKB
xzOgP5NpNpWzpWlDlXfqD3rnRX9MsrRUQveujMM//FeQqaByPflvgGxOwwMl2zGKS7BvOq7eZFh9
HgLLbCfC1DmPdiHA9gHehYhHB9QoT/yPN1HLoqT7qDHzmxG2aNax9BRJRxcVYQ73kF/AMOjolljl
qIzDVTknBqBppwwpnFDgMajcS+BbtKustSmcKGj1N4bU3Llj871sw6Cbe9Bdo8N98LkEwF+nTQfy
BBuYRDnwDI8kaTisusxuxgawb2NKynSos8DxxnAzhVqzA0xj3uMMcwy1gJo6qZ2TZiX+fDtrAhee
MqhWUGVVAGegZ6kPg+PUwB8Gfeo09c021t3puWBeiDw+WgLL0ADamD3/QcjBowgtNNJJOGEGUB+G
FpZLW9W/dPhmRm9rj34QAhvmsfnT7dp6h4re8TRJeLRBDjQj3YOoXDQDa6MjBnGGxFFTKyhdJPLL
0C4vIELuL0CbAZ2kZBwR45T8SIru8zyY02cb6H67fkidAIjtFfButD9HPGvPAGZEQUBaofoxlQwh
JKuBfOY3RxM0u4BWSaegaar4w17H4+UDTR19iT+g4+CIznccEEurJ1VJK/6DJ3/RtdUem3jufexs
F9RvyKOJihsodkpbZwc0+2zbxMha41EDqM31fTsNo00sCrQT0+s1vZljkwRC9df3c/mqvtq8Mxrw
2xVMk3YA9PBX2wBT6Htu5M3hQb8CbSq/h90DwTo8hJCuT/ZlxwFH5/DSCHjVzCfgjtTYRUbLDBiJ
skE2WmpJtqVytZNSDUUCdJrVc7WTq0PxzmxOh6y1NqSjhWZ0poCCVC5HMi10dw9k0a3WDGYd9MVI
3ndiQbWBPL20ZXF014rXmdKFZtFvXKbpOBrG+zygv+ADJE/NDCjmTkvyaiIvZqYICAtsOrG90Lbc
Zd9s10v3RuO2F9QeBIaGxmAcfKMGp4mOJcoOSGodRwNiQ6OVPk07rdxpLJrOLmhsMhQMXPDW4wK9
H1sjGlLOJLvbpG9IDMtk4H7amt45yVBWL3dL68YJR1WoUa1mJ8hQe1PYKHHFiUnzTEPuesluKgEP
rnRlhercckIZsW7cSG3Ufwyx118mAQARe4ncbQJ+D5TFjuKKLKi4koFmpMNJxoQachefKng8uBnd
NE0gdhj2o5Y/gUHR3kcSLDaRAw9zoHiJ4iM2fi2WeF9favmMk23pC0R7fIDwn04SDbSQXIP04K0b
gkL05kZoYXQBBj1b0GDr4ezBmj+SDoVgmrjSNKxscJ5n5Un0YDwyC+SZaSCxLQGVgk3Yj/WkoHRQ
yyfPJRq7Q014t1b0SQUdMdzJoIw2Tqu8+lIYrTKWM56jwGtcNoMW/sxN+2vRZ+wFCO71udHNJIhr
rr8M+uTuF6dJt5nbfzOBY30peyD+TewLH9E0TkINcDec14dfSBIA0vqYpfWyc7oRaWbpTrpo0jRA
xaTiEOnVZxtVL6Cen0E6mbHCD0EQeCSR2BSBzlX4ZcJedQQSAW6qV53CjJgr62OVOQOQDRiKX4qo
PfcSS3SQ+HA2QYkqmcxkeU/nVX1Tr0tk2sjQd28MgUdApSpmXfKfZbLU4Hp2jOhoGiNYCISWAa1Y
j7ZDk4rNKjeOk4DgmtugDJZ2V0NX25jdDMtF1jUNbzGaQNBKEGf8lNLUks2cJNOwiq1EYLqTpTuJ
d+FMM+wDWlA3yg9EtujKacOPoWbqW9bjLGk9q/+9OuA9nUnH+WWq6VtRiManCoBHR7taNksLGBDP
MsE+iZP3ErtN8KEENPUkRh/aZ8BQQnLi8vLkai5ftneuszuaGw9oMUGXMnC3ZPq4aerSfLGRhtrO
eH3btQDGeo6Q9vsAiovIzz0URfNWpB9oKMZF85vQNvdKpzVxveGgmdqWc+xsUF/qgdjDCm9WojVo
cY+3nZ1pN1LRAIyobguIAOCtjZELfgfpPJvsuXIB2UfOllcOB9P2HH8aGt0HeM1wqWW2T+TahRV2
/4HVTvWyIPsqU4LdMgJvN9Y/2CQ5ZX7yyvBLEdlbk1vzpavkhuluGkVhi/rnPvRb1w1PYCRcLow3
0GGXt1w8OZA7ie2o/Tk5PQC33/R3K65rpT0geEBBjJJoWvthndXfAf7ENh0TpPzUba3+pKDrLpqG
P02O1j7lo+7l7sLGE7DJcCZOP5y6tdzOin0GnE3kG8drOzvzptcnAw0jGeBuSKksYPkxAovyGCM2
vmNn8B2QJrtnZCO6o7BZ7AMjnXmogYPSHsdTWfDuknhV94yX7+5ZFHgioaa82pCOBl4ky1MdO2tQ
zbDR9KcRYPARqr/3yq+bdZAYR2PsJwBMfVYGdZ03vVOUv11HGrQSNU0tgDHQcD0iq1+Gf5VgNP6U
amw+2HE27RceD1/mzvwMDJ7iZ9E77zqkwG22XKBa6mWQT4P9nyjBcT1QK6PPtjkn+3iJAHzcjOzm
hKB9ExPX/TgHdoSVyFy2i+xU38bdLinED5KUnkQa4rBGzwVNkVyvNrUdAihJ4nqFszNu2rjQAk1v
kaRXOF8e6O1PrmmhMf43/C/yIN1izDfDqOajWZVVgD1GuqNEMiWX0Z2DEh0LpEsLUGdJVcVJczJS
+4VUKjmNbuQyYC7HUZjMVZM1qkL9JsZgTVdPDhAPZB7ud8hOEpul/VO2cuN49heyJ8FwKpFmD6FK
J+PbHEBhSjUlTriPNRzNSg7lwlgsybO7WUF/piK0nsaxfxRX0J8QnL/kTI8+M126M0v4RzqNaCWp
b51hA/V4QpGk/NOY8/GYmGgHWg8wujzHAa2GTc0MfBAbCDBrBrAs42ybT26FMgB8xjIgQm3KIZ/B
q4AaH0MOIQeWCrbwgD2Woir+IZHKgCyR7ge7SS+oANRvsQXgQtEAZpXE2VnYjWblAAobC6lNJ6rZ
zZNDWQsPNUjtLLwgiROAEaP6tUYNAvqSeXUWAuWQaJX+rJcs+qyVU/YUs+YjvnbjVTW21TGrwEyH
BFcbJENlb0E0P14mG9yLRLsYZzkotHLUYkquRtLTkKEKAexn2M8CJf3Ei7H3eWKO52moXv79wJgO
lmfZyNbUXRzoVSU2dzgrijhwdkAI6hbFsiGQFkJXoSED8vAeu9OvUdWUaIhAmnopYhwx/y7e6TTA
E0dayTekoyEbx2znuSNA0eXGeUxzuXtux62FHl80lWC7TAacxHk3Tw8GOwaQvycywEiBiUoNXdJu
vdgG2uWb3tJAbNVwSQ49gcL6wdAKyV3Vo5yDDE4ed/tSc0bfa8fmZgIOems7KJUKjawBkH3iNLe0
ztkuGUpt9SFH1xHNFt3IMx59s/5xKfMuaPp22bbyIdbWkX5hSYu+HSXTrJ9QkywG0G8uZLZ1A+5v
MUYd/xxnXu7oddGtTAYKhSLp0dSLMzZsGawgk3ln0zBxkkCviXPbe4dYnzcWsqWnKB6nE3+bkUgG
0o1Jh+IlJZNZhagVlI5mXQYeIl3/60Gt/B+uqI/xvN4KRagwFQFE5F+38uBD4nv3SDrD7e2j3t54
5uEHlYM+9K0PJmY7xEvopAeM6V0AdkscGIPb4FNcVvjqnVjr17G+fCJdaxoAqtIy9DsK/dO4AHpZ
OHO9I6MelbnfDi4wtTU9/5Qx8Y116fzdxYbLFwA9ugGbT0cZzsUsDB0FnfWPxey1A2djDDSGX8MY
Gj26ztDJpnQ0i/lgHwwz/Kn0Ue3EN7N2vSdkD0AudpBEC4DgScJnzerC524cNKCE6AwnwgbHtHXq
LZ6xbFNHnamhJaQYD3ZVAAFDulMgqETnS1sml5JcSCcZ5wp81MbU/VKmRX6gVLPKRCdvOWnLxVfw
YAB/SGakSU9uaZ0Bq5nkopKwzVbkWtjeASt26vIQvYIoJ470uHymoQOw74nn4sWbjWJVkd6ULyQm
cvWHEA85gCgCtgBMM+VLzkT5nNvpdBpL/IbR4YMGQ2dqT/hGRbk8us3P+ez9SOe6qAJzQBGoslYz
KMl6x906YYNtK8ibgetE1MFq8MwwwZEmcnFKF8vf/ii/EqpSSzcPBlHiaSTM8IX048TjndlkKIB4
23Wo3QVoZDJgGovc3uQN6t7Jpzacad2ezDZbdkuY/NnPcXGeG9BlgVWjTf0pNuZtRKRyZJqI3qGT
LHKDHPBxugCiElXvqfzCBjT8kyMLD0rHjIDbnMRXsMH10V4aGivEATdLu2ivzG4OPluR32oDsBML
sDPsDbfr6bzE9d6KWg+8cT12Up5pNRsbR6JAVbSN5ala6kM5431z7vlkb3QcFxycEUWAJJZVrD+x
EdCjIJYtd924DCAhlnE0mMfesYanO3WK5CbKvceAsyo/4q8w3/DZjTeA5gRcgG5dZ1aFf0WjwP1P
9rfQraYgHSw8OMAu5t/BgdOUsMLzDsDLoQWmgXfNpCTw8GFAki+Msh0vi40zf3PNennJmtDFUVpR
H61K0z9aRg0IigV4cHOcV4EjEtnP2s89yqoABt6Z+mVCT9ilSxKGtIcB7H0vx997aFwAZsUoROls
M/InYGLsvL4YLo3roiZWGlYfRyrJ0ttddXI9jlQTVEpPEe/pwBUHOLkGWAT/gzNdEl8Hm3mKm9PD
rahL0EzrUevqGu1fTAwgHoxt7XOiTz4HYuE5nariMweW29YTpb41UD/7efGi5DKVDLsco7YB3zj7
NvJrn+ybqftJ4hgHTYuyr2mjoaAYBE02zo92oNi904ONeESRlFeictzM6z+WogNprYgBIwiijT0S
7u0B78gvq8jcrjyLBazp6VL8BMuMH0kKGRNlWTL37Z2dZADiUc0XcKYBH3I3Cac/91M2nFG0Mawz
pWs9vQpxHgGkBcMA+7CyLM7sHFIumvTvfAL6u66BQot3VvjJSu1ncJrN30aDNRvSW1KPdOeqB2Pu
qz7kuQYGG+MQts2+1UR/teUpfN9pyVEYAMUj1njSpeH0gTxIZchje7z7aD4ZaYi84YOJ58jjGjP4
l00bPKGzTB9WTjQCQc/JhW/H4bDT0w4InU2fltvFQ7c1klXi6smBr4lCOR0SQLz0dniOeYhoe2zF
fsibvwuOMiUaMjkrk6TeoVVq8NG3BfxnZaaZt5TxtfIe1bnEQxW9RH4GzVjle7rLdqSsraG53i2V
y/VzuT6tRz40W6OjfoqvnfW4/pTFMcoqwLGzNig8gOJZU4ZWhXSK90AciICOLZsYHvsZVqeHfgcS
wUu0b2rQKFFIWWQo3Y3do9sArwuAXBe8oLFrpMXGtSe0R7H07RHZrlvexiYgtqX5dRpGETJkwIlI
pPtdDDklsrwrtNpoTyIa1MCMUaB8+610dqYqWbtexJZ1QFxT9bLKh2Y0UGHtg8uD37qg8nlvaVrm
IY7EaKi/gW643nlFxkB4Opn5eZ2mcV8gm1V7eJeudScYpGmdCvmsu9PaDQ+RIJcO5jjk57pahn2p
V09K9V/Lk0nQyutUrjmBBRvVKnKh9XIgWE0XxkBT8GvtInGsIIpEG8yh1p1ztO7VfpzW/Zm5Tl7u
SIvDhCgMvKE+1WhSPFTTZNU+WWi4k1dP0qZykZTWAznlEmAzvwSrrOyP8XdLOT3gv0wNACC1nmpA
7wR5QRYK8aShVubJwAOf+WGc9b5lRPFeWRLpQ2I28lu7WM6RItqav8aSkel/1j26KMmmor1Fs8/I
72+Var2UJgp2wPvoN2WgK4UWmq1inPMnBqqoJaDROTe/FjWKphbXQRpCDtPbrAEfXuOvbig9bnyy
k0yzZAKYQDwlNxWilrlzkxeb8gFZWGVWd8C7Nttkbl0EZF0dyUwyrbPeiYrprTEPUIKFB9yCLmGP
oYKc2JpXYmYweBpIu8UbO2zFhXQrebOOlopDV6Q/Um7V+zBr2NUczWg3O6FztFu3/MQj/hPYRuUP
rR1lTb+NultusdMQpgDMQoLsO0+BAAcHsD5jX5gxdq7qEoj2HmryC/3nYs3W5xwViR9HK9kIoVmf
SVUbYqPHwHIlKVt0pBJ5fiXJWaYp4O6QHVuttfFMbrWtpglv28twbJzKY9RoQYet/4ke4llW5ls9
7oHc28Tl5yFNbHRf2qjHkc90C8iaHy3rKwnknxTjT8Ms7Qs986c2zrcLA7saeSCjDILAwZh8WgzP
U3DZOp6PE/D6D+6WyAhp4LvDwaN1SNCneRzqKnwyK45kgj7aL8LS/1PN0/i391xlo/l3P9jfbSAd
r7Gga6lvqRbZd7HMnZaN43hrLP4pQx8VIchYyqrnBIfP2zEsoq2qejZtVD3g5bpAG7gBCtFGbE2v
mD9QQDeh7zxtre9sSBdUz1XfAFQW/wAzDsBQvSn5gBdyA98vMQeCBwxt9DUVrfYZ0Io8YIvefgLk
h3eOavOvYpQsGlMqvpZzZV5cVM1/0jm4s2MkPl99pc7oXL/ox+ZDLtzmkxYtyB4AB2tLAQy7h+c0
a7dW2GVBpYfh1qqX/vJ/jF3ZkqS4kv0izCRALK9B7HvkUpVZL1gt3Sxi3+Hr58ipW+TN7rGZF5nc
5VBZkRkgufs5x1ZDr8BUudpI0ox8vpVxb1TQK1qIHReqDGYwWM1qnlMU6t6HMR2Kw3Ifmi33ZqEY
DxHqhviJCxC/ojja4ekT+UiVJRGOXjTtkk42UE8fijPZQgUbehas4rZGc7IyyfePa2gJaFLssgRS
LB+uVte0QweVtkbfE+8e8fABvRKcaEa+haWPm20BaT/77ZOfYv/t0k8+M3lXu9RTAyLvHsl0E2kj
dL+velniBGW6wUXP3QhqI2DInu0lhnw8THDkR7/V/8WsRvRrbet+Qb3U30JTPkLrIAPhu8nQqZmO
8hjENsT51HmWBi3XvqE/Mj0nhhOgXdOSRzCE/o6wtWTHrLyU3xn0clY5+kYhnFjE2F1V1n45jeiJ
gcQv2X9W6ZgC7WpIQISGg79/fNMh17rVUQS90zc30BokTweeg3Edi3FvmLtAJgka//CQ0P2eX9FF
c+vQhV17fy6l2Ax/755smvwwPwPwPd5pskzWObcgeqg1xzzSU3HBnmETV529y51p59qOe6eBGRWI
uxr/nY3Db5eBjrdbYnYrCoAsGBIbWtfsXFMDF7e6kmIHSMNAk9nNDzlkDOe7jb5MQKOtOyh+gZog
daJ2Q2AmgiwRoskVosROkK0XF80ozCYgFNkMj9EZDcViPMI6KwD3TFBDgc6PN8ghxzh9gz+JfISu
mf4szHASwtZYphlvKgvK1WGfeaVVZjdXBtkNDBbZre8hc9AE4KE37Ng1V7laNgpwlGdZ/IPikKHF
gpZW+klrgsNyLc1Shc+Rzm5xzzeCNvE6FZM40x2Xf1XT0ucI4ncQB8XPsPjHKatXBhfoD/2zEHa+
3GkpVA25wbRTKgt3E8gmBayk0sC0Dx8tkLkM5KNV8pHZasXomUHreuQDBEur5tuQXUEn6be9XFgC
sl01Zb39t1uDXandFCkHX7tEE7lZWM2b7rDI86dkfGkit0WuP4geBjaAW6tynQuksjNovU/gIgGI
Ze/z6pZz314VRpfdQy7SO/hYsrtVWycDR/cz+QUethuoIUGQi9TsXEVLHhgMgGMofm5mp2xEvakY
GsaoOaIFUOYq/9N5ire9cwVgagSZKnqKlVXYG/R32rPGCtRbN1E/fScdlUUz5YP5SX+FVuoJ+Rj8
r6G9AoR5js6ZyVlHUTaCLkoiE9kVQ+0ZAsXmTq/YlXw0mGoVP05nW3J2U0AGJuQrqAFARAqGkNXi
m++m7lGGSBRKqGZSLJoWI89G1QOZILCh0TCVriy29TEe6ahtxsW2y3ECcKwiAZ1wa16BbkJWKvC/
8xjUyVokzevin3x0P0oj+kkuWqR4mjVT8MNQFy0uCssLY2vbFmQVVOorVUmwKuyCeUY+/HJ2uQQF
MC3SsMSS6Rb6Vz3vfuFFlB2mNs0hzWescxbLZ1BtHUEfYJ0D1LnOyNR2+5rzO7kWP820YcQ+nuKm
FMqesQVOIFrpg7REE6K6zXKNHRjd3mbG/3WvupRAkYLhdq1p2Wnup5wEwEvWGL9VJkpcweAjbdrF
TnofwPes+2BpGWWW3VtQXN6lbedbiismhoIyxeWtmONAiyDWvjaqXNx/mDAWdgw88cCJ8YkFo+yL
cuP7PoQYFY3Gch3RY4DW90n6wG59CSSaJwO9vunBUBrrkOUCcqK8PVh4pBwcCE8AzsTNGw2T4syo
DJRdS5QC158WNMP5rrNgPJDf5qV5y1NgaVt8e0fjey81bVea2MHy3qmf0A3YPDFTVug8F/6OfDQE
2usoA/kAv6AEEdqOPgr6pMKgA9mrHR7IRZ8b+cvej9CGO/0jFvyCc2wPQBv66qULGQw73VRtUO+t
KjK+2py9QWU9v1e6zV+gioqsTGd8zapM2wFMD+mT8d72EL0QROyN7PZlZvMGQUNyQctAsJsayKTM
zpn4m0JpSEMfFe8B6m/zujb17bHK6pMujPCcSihChsADvuW+K9ZhIOUhz6PorZxU03hhPzG9jx5N
J18pCp1A/i7mkFQm0yjzCVR1bX/p5IB3kpb4B5tnJhpbCrmb99lqs43WoUuIjeyF9tqOaTjXtCm3
UvdbqEoXTb4vg+yauf0V7NGgPrdK0Fose8mqKie2pY2ghLDrljM3Wy07yEZqUfG0EiODDCSFotVu
lQWWOPyvDC/E9UJMMEvICM0ErS/ZTC6z+P8tlnwdtOn8AnTnYF4vuHmyG6R4jQEU46JGFyASPfa1
Mwz7KiBEs4JMabsb88i50gINZSPlHqmmeA5ermjUZeDeBAjDUpK6uBMNdL0fuFccn6Za9xhaLjHo
0QaYAQAYCwkJNZMUEG2ljxiVA4ecOLnbAVqJ5J1tyEFu7XaMDuQr0+L36nwNRZOTQVF3g7Qc8vQq
u+daUXyoqvQGNrqJHcnXZfHB1qfw+CFLN091RcPZo5qzpkA7j5B1Zc6zjkPcWtpadQDbj/HVbd3b
kHf80XVcPttxMbtLm9XH3hzApKGikrH4eFE62De3SvWH3xTzRYGWRysIEKSJuwOPkseRVn8HcK1d
WbXpgOywL57iOHypJ1a8Q1hLbCzkm/eTChNju4J8LnsEKDKO2N0ORnOV9rTt0bX5zQcD8aa3BYcU
edN/yfj422+DvAogXrauQ2EeWzV0KdQd5pkTio+mWug++T6Zf0I+3er/cXsKQbW2xj+5E3Fv3mhg
mmXemga7M4lj1f7TQmD8Ktqyuy5uCCWVx6GyX8jVIht6s8r9JwkPmchiV2XibeGDnznjl7iqUkIh
GXqDdkbsvxFHfEE+mtKgN13XrGhKgT2358BGfatqrWt3k9aED3z64mpO3Ivw9n4MykWzCNzqAZIe
t8XlGNED7ylIUv4JlcxETUY6yCwoHw1jZLoejjL5lkz6V8qxdzZ5a6QoKnRJ4AHdWu1bC3Bbsz7W
nXXq4jbfOb0TXJbBLtMQmfIWR8QpMn8FKc935MstC4dDCqxy+ZXKl1SqpLpmXKOplFUyRHcCKp+0
MGjo5LCbBLhauFqm4TVcF9irxmUVQlNUVT2tEU3IIEw54MuAZX9C5HIv1KaqSxPoay5T5+wqlILp
dM45jIoWIsD9U5vn+8yy0hvSqNmNZuOQJLdfizNI+nReYZO7m2r0Mi8uCkMXyE9b+OibVneigSKG
BiVn0AmByEEtLFdFQTisoWsxrhcf/QAyGftt1XSBt9wqUdcyS/f3fi1+9qlACZ2C0VhknSA2sv90
k/k/YLYtkGzDeKgVcm9SaD5Ht7VrV0rA3XO33Buyc/aFWb90ITpDaQgid8Imm3pKO+ofNVVn6RIw
6ofBCvOEITHEgQUwc/nooT63h1oDTp0xkw/yWXqiVGfKN5cnzVFK82euQgFBGS7Sl3tRu/GjDsf4
0QV2e2+qPURX2wB9h/Cnto+u8Fh6ad0hZ4aOtc4cQake5tcFDEKgEWn8XvONRxpVX6zSsR6FiOx7
Od3NpG1itDLgbx/9LK+z2fultauMLPMotvIz+1FVgbH2i87YkEkLQM4OKJc6ycEA2TKar5N8nbct
vxkW6IGbtm4gxQBTywW/hQUGp2+ndc0TYy0yiOrwGsQelcJOpH5goIxpOehkUTb2UOk+NPon9O46
h8iZSkg0ySTVV2UU1Cf0Ng17PlR7LSnqE/hN0OGjqwML2TRQXOMMQzFf8m/Liy9ljyIFFCGBFEjr
I6/vo2J2CVR3edbw37MgSgYstJ6WgmIGgFSsoi8PU4qpIMyH07Z90Gu0GEIj6x3Q0PC5iOTXYHLt
o6u2XGKSQAcAJzcNRnURttEOK5pyZfclDzzHkPUGoCSskBM1SVS51ABWJ20LDTAJaOR/fLWpfgtk
hwxVsiz0yECjJTrj/4SRGZshiujRmOBUiMRBAeH71cTD7pzmVXem2TIsPtDqZdtIpgBEoiUw05O/
0X+AjUlQi1OvBpppVquUfAv0BGZGJIAalOZGIMGDfRVLQOepnPNA9nx5E2KJprTU4LMBv0NbbAgf
GGjxLssU3V/ZA1xCPi58AEcIFegqaCDNTNaOxxjfUz0F7n7peHFkNG0heogGOtV9QQuqb34Dye14
zcsp8eIi0vfY4YfPONz5F/QiXwnLXHPoa6JyAu4uf9yDdytG22lkndwM/KfFIJrNZBlQwlU+M9XQ
l55d6L3v6oBwd27H77qt4yAcgkIBjOnjN1qwoUwKtaVo19QOaO6kouwJkVwHZFZN80h09nOFvujV
ZLQBDvOhBvZZJAyOyzBGrQN6TAWlIieOjdEq47xDwaXIT4UTfBwaMwJP1+L8FJOqS6bOdtDfjj4X
oNGmYyLs8RiWzQSOGpiLD9od+ETIzmV+a0JARf4tbvHJqjQOufO9yOz20uRZe2HDiOMU2VWMBLtV
gfo4G1B9VgPezNkF9LPoqYcYHh7z6NCpQgzhcMlIIC9Bp8zFN2yxG6z8UUfd1nFHSDxEWv3cYbcA
wcm4P5APXeKQRDZRGk7HYpNA6PQiGw0CSUYE3Wy3RRO+KwWLNr7E7nuAWmOVDtUVHVho/mu7ZNUY
drJn3EdacXxa0h2UpgByrjpak3H5lAEhs1QNQMPA9qODXE4JOhRUl9M+vwFr06/rMmTrfrTxC3aH
WGzw3u+9KreA89PM7JCkmngSmROs/TxKkGGorCcRB/pj6l7IoIAYjd0bidaLTdWVeMG7YP1T7bpx
KlJ8p9Q0VB26DvYIO9No7osrFRWoeRPo8B5wFtsSfygNoQQv7mzXhfOSuYE8xnoao4EAmCcoiNeK
NuT3a0lmDhoXnOqFXlLk51k47iMXmk0s6HGIKX3oCCHrLUc8mmjWJPp3YdTmAU0H7sZwwdeqd5p8
QNIU78U81T096L8hb1ugDUUOD26Z/cMWmQHyx+TacNfYAxfYexmz0q1TsxTdCEHPd2B59w+u5h/T
amSeZbovrp12qon9h2Pa7C0rQZHQ6RrfQdwzefIjeYKeMF9n4MNZK1GWW6iGMay7G4QdgITjFUeb
CnyxZhQnqQE/0MX8kGp++jZOaDGyQ0teWJQmjzqw5SrUsWcGoQlQK5l5zktmfBgaaHmcfXzowrSr
07JIsTzgfrtKe7uE7kOwoWeq60x/s8RH8Vg9YenhSM/WkZ6Yy2P287KKrqR1NTu5hlYp3+mBE1+n
PJVXmtGAky6gJLILNkytGn2FLlZLZDsUo4ZL3qc99rnozmroSyjVF45kKasKUDiDt/6tyFJV3p38
Ew3OgMahA02h0Qy+eTb7IxXhL4tAIfunMsD+tB3it4YVLwQrrbHdhtidhPbqmPs72Xb8RJBUGshf
+obrOcCEbsiXqVhaADbVOJhW9UL+oTZ6d93jJqm6CUUsd1puUjrdumRu8yRyDpBnDwFC6MNqryE6
rM9Rlo+rVJlAIbvHTAN9aC3iCWUNUOygNWNQA81MdG6DKCxON4svYllyzoHCAFPmn0BypoOVnEtz
fGCPY+9ocfHTzGR4XGoVoMzIy7UekPPdGiQc4ixjAF4ZCBKzwq3Ad4OB0NE0w3f/b8fR+PaTH3/N
fbPCTgAjLaVx++5IPdst1y6XRJaxGTiQzYQYCcYOJ5gs36OTbbiQ68MAyqQLRRROup/96Klao2Jf
rZdXLf6wUDAOxgLCzHj9alqSmitmAvjTMv3UQ6HaRGGg//1i1ux406sm68XVp8M3MUTVQQzQefJ5
3+4XpCCBDCH3+3uBEuS0Sgt0BWa/r5iRh+R0/fwft6EFx04TtAJ0LlSYFNuOsbAv09NxIGIep0SO
ET36IPGwbDx7DYmzAm/rA3TQjVM4ucaJZjhrWdW2QGYVbFzVnnwW+CSqrcCf7BzTZRE+NCQ2PAJi
oqWcbZD+sFcz1vITOrPICuiCS/CT+EXkX4fS3SAfKI5QDcKfCaE1CbeZRua0Smq0kGLX9BToerE3
uhEVPbTxQw01rNFvGNnGtgKy9kBlB99J+XleJTVUsmnlv+M+VCpodd2pjU1pDwfgZxi+PWl6zL52
wN5uWyfL002DppUCFfoLV0LSpCYdO0ZygH4ZWh0pxDeCzmMSrZ0Uk9gQWVuNJpLPeG3+63Vl5cp1
X4HNkvAiiW02l6ThhxkRQiYeRYcZPkImNuiHWTMazar/CFbX0p3Qe7sCL+5qUiluKxmzO0NxrZzs
/EouGtK8dDasEbZHJprz0jvN+iL5EEv+ODcgbAWmJlsVd+gjmz9v9YugDzmuUA0vtJ/04S8fO5lz
qPrVWDUYemyBOpfr/wihq3gZx5y/jCXa8wPNnvZk2tCogkbNFG3I5H7lo9loQDYX3SAvQmPy3vcN
1MNhUcRUZtCK9G9cVMifV9GPJCm8HG+o96kr+m2QJMkBv9zpxefJCwWAAAVnML10b2Z2FR04cpci
CxVTaAjQo2km2G0tFZUhS9GJJH1t45hDeI7rPAQUxkQz4WKHPijJ6/YXLWpaiXc7TT/bOV0X50nm
DUys0McJnmYx9XegEQsvjJPk56S/czzKftl4oK1yvwThpNACtFS74fPETXQKYIOyoQNanAT87Lpa
LvFsTQALUY3UHeG8sKUKE03syKIhIGDXYpuqPZvMkPXgvAdWyKPCD++wO29cE4eIf9aNyLeE9Xjw
LnWjIXKDHQi0AbbptPrc+tPz+EfKHMiDDpxPKVju+6aXHuCDOhJmFaRXVAzpmyMfASFC+eAsT869
KrE7U1J6rJbpoVWmoef2jgduDJ501OOjXIhrmNY3snT+LiLd2cVSjjcjMMN1YfDifWici60F2l+Z
U+0nJ7O/5VU0eEiSalsX6tS4H/guC9Ab7wdA9fAIjaJh7yA9uipHAfwgOe0J4COG7cSY+oiBgpO1
jnjirEXbNnd0kbb3UscZIQO0LeX1ptZQLVCl0w9DK3cD87VzoXfIZjlfCx5/heBk/BY3UYfCSxVv
8XaJ3qIJdeAJLTRXkTbplxBFTfShR2+KG/6Uop3Lo7AkGds1dwCeptXYHfZdoJ1E4phrPkUPnMv5
GSyI/IwGYGQhLGrXJkeQROVexYDbAo/UeZ3ifRBDJzgsQfHGhQrXJM+uTCCBmvR6dAVpkmb+Mg1+
q009uFs5mpwd1mQX6GYar0WB3D6ZImMfTVpdgpkKXszQN+QOO8dpXQxV81SwoQdmYWIHZmj1k9sD
1Oub32gN3ID1k+wDH6RxQWldrRR5qCjMN2Ao7V6Eb7SnoEPTK5lhq7mPPrU8sqJKdC9RCaqCCcg0
FLq6l8GIEq/FQ2f/u+osuIU/tj+VW5rxElR6EcgkNsAsjScoOgEeCeAm0gno+dIgfOeMm8z1m1UI
RdcLDYVVlhekAjovBF3jmnwMP/BlVMNiiozbh8zQDuSnCFr8ZAKa8w4FXR+6zbgvRSz3oNgGXGrb
qcYH92mBTD8tQOIJcbYBfaRNEXtBJrJrELX6WuPx9DUNQ9Qlhf+XbUHID6e1H24UIFuX5e1tlNG3
3ixfRvUSJBY2pma5LDJIko/5hnzLApitD3hKZefZz9hGJj0/gFeDnybRoOuYprNdh/rJYBZaoKdE
UXMgRLmCUolGfr7k89V9CUi2XyZHusbkQbJREG8vr0E9gSaHbzV6crYSnRl7MgMU8Tv/Paj1cq8x
Ld8meht9k1awjfsw/wKqi/EI4l+cq5Q/F9NLMGrlNZrGXSVifi99NB+WNoqLTGv5XUssfhfgDTiM
mZA4/f7HRzOclFsIWN3pSmaZOBvmDGAOWaybKoDEcdzwoyJc+Y59ExJn4IB7NkB7t+VoVzyDuDE4
FZCG3RlSFo80sJmX8axbM8AAPfpgsD28yypFhdeG4lipt9ivjA5eecqC3EyydpXM2EQKY2nQpRtw
wgGTQ4JkFEXrDX5NwAOH6dqJzWbdpkZwbRNWnSrfD7aooARfytaEIqVu/bLKCTtqx3gfKvd3aBJV
FfTaEmzXVKjw+Xsli3rtlE29aRQJXKLAeJyF4BhJawMqK2pozc7/aE+0TqG6LtIdGpBvFLhcQotz
nBigtp7G4auruX8lWpc9DVPET0OLg5Hjyvr7UDfbwbWLr6AEyfeBOyjZVdN8n6pvtN4ZwFHiXuDB
irrmJaj8h91O9fcJ+gGerKZdnIkGwJvppwWOy2MypPWDyDQjqf8cfQs5uKpiO1P0DpLnEXQlYjdz
jmSHBXvT9bhbg9LzIOsqvE121/prd9xPNTqQZ2ts0Jo5ZmmDP008PvB2qi75OH3RmfSfmiHLzjn0
uD1NN/i1dqaflA2hQcgUf6Y6MllLwiRKjGZdoICKDx4N/0oI2Cf1X5o2ShuOZnjS56exeCajKLrk
0Avjtcm5+TomGjjmOz36u//aiKj+O27Z3yWULL6gYBvi+TY6l64VybFppmlXQUnvEbb4tLiM9G99
h4Y8dREQIPsJchTf8XnkXtkF1sPwQ+D2Mh3l20KDWK3p1IAsOUChT81Q3Wlwusg4ZVDczl2/dVfk
A9AoQta0LA917/yOA/V7Be40UCQsPgqO/RRyv5N9XvxZ0TNwjXMwL5RpdaeFPmc/pqpAWxj4Aw6i
Q99yDMLVZ7cGcEGIVBH1saZco0r62lZCXxVo6MXJI0xvcSkVmGzS9mjTCG9pJVHdYbb/pWvMn4aZ
s78nL3Ny7UvYcrCzgxUaGaG6fkxNgmbwMT1pIqgf5Net7IMLmLMChRZwU1OZoR752u0SiD7GUr/5
apChNp45EnyuyE1rRWGgOURiz0I1keLINw8JisZhIix8n3HtHJyIEP/TvtvlPZB0rilxJpb9tWw7
JIwtINDAwsAPeRY9IZPy27UsVgya1DaoRLzJKDWQ8f6J4R1S5Axpwl0rUhAs+/IvekuLFv9WmQJp
Sm9wGiS0P9EdZkVHMjvQRt6ZbqzIoqtKCHrsgOP4eFWRgsZVQwIBXMuRswMM3N4VXGaHAQWllW2J
+omGCZUZLy/RW9GypJl9fbWP7UR/UACq6ulBn/AEtAAxTLx0FInX6MnvC5Ix/isuIDqvm6Eig1MU
cB+mhaIHnG2rYsC+Gu/g752e0sbEeddmyc+wjzwABYDNY81biH0EXk3JXQ+hXAQ+uEJHoryB9Lgy
I5ThPLzOTW/+UpLSY6q+tKWTbpIMBGwQp0cPBX1xOS0XMehBh8zwisH3AeXKfrEWe038svl1tBJ+
xZ87vyKD0G59a8IZVPnm2Cxir7ZT3p2aQ+MQDwpAMFFAK3L7XoTFiOqrDorkPz4hi2RXucFDd6Zm
1yOp/NVsQArZ2uEPA/g+zwyZeQGDtHENihqkkEYd/igc7VSCStcLm8Y9aiXDcYLV0c3XNXzHpkPc
JdEGDxxTelBDgfqRNYAFCyfupzRH7tQvHpUyyAP5rAqM2RJI3ZIVHhQF2JPx96Sb41+xAfIAGVr9
C5izo62LL5fnm2PaX7mdgR04N9pto/XpodbGHmcD82WKGJrTC50jK9H1wG9Eb3M2JRJgDAkE4LUz
EyYyoOGK++M/bfxHnnyBRhkrts2zpRKkU10AjpU1g3nWwY6Wur5xLJRl49hbrCmGomMH20J7+i7w
1UV6Ri/K46h32aFJgBOzNRxDyyrfMH0AW5QyyxYoH5rRwJIB+6u86TxDlvmV+wa4vqcKAFzLGffI
KGVr7gbGKxQmP5pNCFqRZTUE/HsTt+P3tqu6VW8bxp1HsXlP5RDcBjAPLC5D+ctSPCPRNeybxLEu
3DLC1zLdlszRX6NeRq95uq2VAfnU6WnoXus6O1madO5iavTXSctnS+8s/TUTyQfrz5omDfkyAgWR
o3uqMrQvxVjYN6tH/oXJ4GvXhe3R4R0SvWqxz+McZC+RuQWq+IfeOtYabZbaA5jun8wOxm/C1FQW
qg8u5LdK+VN27kf/5AL11w9ujwcZimfqQ8uCTHtCs/laD5n+Oga2TxbAmzi5qLU/kbSmLB3711eG
FNh5Gp1dN9jcaxxsgAL0ob2xfVU1zdvUZuOpABswlobxzWwkB+2BqNFXDxMFDym7t0mPhpPM5OQF
iRzfdA1HFocHwc6oNRzwoLoBfBU6hE5kT/j7OBUQoYYShVr/YDd6+JLg7QflnurdiGR+WQaGfo8P
JgAR700Q4iH6336cqCK8LKBVSC8sJOA6oIknA/m5/7zEFt/yFpsGEBvb2eCZ4AN5r1ylOaFX33vw
N27aqK2OkKjXnkORv9CWKyz73GOWlVxBYF2hwTuwVrSgh9oPKMqyJwuf64n5QOz7ag8HvfRN7Bv3
ZkJPYYNU5aVvxe+BA3J/iSucaAEHGbdJVWjQ56ORgvJTPgZsvoAurQxsgbS6mx+p9Njt9Ck+n2i6
bJA+PHc/TEvpIjQZ09/bqCVegA/GZiaUWQLnPY367pLHKHSloRkDmMSCfalMd6gDoF2Qs6BVK3Ja
lFvDb7QY8zi7mCPD5sjLphhaYjbUr1SJgIaOOC6nClnfbMLps0fldkUrfgOpJzOKww2ZedfY6DHU
gKgy2eD1ZhfvA71LnnMnC69mxq6A0SXPLqqCz75s7FWE1+WBfGIKm/MUyG8oBqxFHTpPvYv2xayD
YIFWusZXK/WrrY3/xY5MQPEBWA1G9GuY8Rs4iyOomDjlOWLu3uK5e2OuxWw8Vrpygz5GCBwr5zIA
0foaaLq5jmKw8xuaYV8iu7HRkBA58yzJJgbiG2mv+1JAT4GWKTDp47cUHMdenE7JuQbR3qkNdHML
ZH39JEAD6iVCxN+FZRxsMzf/9tNuW+ll/mNUUrJZOTBAoI0OrMvUcEKDNBg/dKK7L+ylSzdKG+di
32vd31aQZ7FcDQxq2V3tVNYVzSAxYJpItwGy3D38STXxTEUpjpM1PVqOLVEeuMm+nCbwAyg0i48H
meSJeSMgi+a69W4cQcq6QF14Dtkz/PS3UIFhKCIzUt+b6Rz+XD/fzdTr3adVO7YA4EORzFvaeDWO
olieGtWWWnjnhUl0l2AoNktrL81KUMzMsWRqYdvs0XvRedAHA3wGu8VV1Efs2UIa/97z7uC08ak3
8+JLa0/13g+ScNc7vvnmuLZXDpb4bgVNu8a+IzhPoJB9BHZVrUBBFGwtZOjWtcpOUUaKBieND2EZ
doclddUoUgFaJN9iqtgEKY3D4qIwumVf8b+rFMc/lLIVrqOIID0HLRd75duAOAgAwcQqdINyVwvJ
sP9Rtiur6gYpV3MHHc5mNh0VTgu5lmb7BhpGK/LZdEk0ch0HOyv4eAtHsvSAx9kPCqR/kO7Q1JZ+
QNr163JT8meGmR3FFDzP9yRfN8bgsuhvSIqk38ICyQs0Df1qTewjOuGLZ9G0ww77gOQwdGP+QP3H
XfEyqn6x5shbUf5Epq4F7C4TNwN8pUcNDDrAkrHu1U6rb4G6GQ525z6dyjf/pm2Ju4RYSybHKfcN
cuQL68kH6m0KwfM3Q+cN0nOrEF3Vq94ASeVs0xJa+UpvnFyxL5PxucH/4cluQv+SD9gv29rE3sGo
lHhaZqcX4YzDcwiGUfKPOtpDwjo192AA4+/YAuQ8wxa0sm5VjaQ5Pd9b9SaYn/pkg5jmWxTim7a8
Iua3QS5dfuq4M182+6zc2haC+eeiUnsCTes84owjVjee2+BVWovRMktkk9zGC7UcnxtRy01TJY7o
OXklQjmK97MkOmshUJuqv2gZFjkA8n0yF99QxSH6RZNXx9+BBNFLRVOzu1XkyRVbSejB2SBowe8J
m78/s34MPAsYvfMnf5no+TVPwI6gFik+KfyAr2gqbJAzuaKbFypz0DapaXEPvezyGvni3BmJnnmy
bHT0zpX6bhCl+1TZHKeYhK3n1QK0cutcZDWeUVhNwJv7NNqALsKYPcVgbnKnCjfad6J26VUxgobZ
HECWO5PLfVqmGNsQNeAPbr7pNMhx4/1/ChWpLBhG7KumOegS52CH0mz0GJIvVfy0NIuCpIUMkou/
SHUFBdMCmVmueTbIZc6yNNAuQwutFmfr2IkMQEhwZ7NNbmNjOeeiTBm6ioqfZtrzp6A12ZNkYBl1
YtvekRmElfUIgTFSazQY6M7eQkEmWaNRhz8xF1zeXQie3dCcqnMTgiMVhdJUlb7JQ4PvmzjAh/b4
GqDExsGDycBr5cdFd9J87PNoBm1HtRnUISLpgpHYI6ejYmYutcW2uP6D6wXazqhso0P3B/i4fN9D
svoAnTS0sqAfGKo6KOosA/n+hIUx+hvMgZcbMPFNHmtR5CCttEVDjWbkqyBIxWJ0GZCLlNdIg41M
p7Gt/dQ5z4ufFQ36ydGCo7E0AFfmNF57yFR+GdCywFnvvzig2HkakC8clTvVgfjEHgkcY8osAOve
OYPTbbQCrVGRr/WHSuGLoTlzBkLUfB712tmaicHW5VCJ5z7rtZsV2juygPoSz/8dH9pQ+KV4Wgwq
y8cuxZ3j6SIVL9X9yVri7UlG27TLIXWjMvKZ2xbDCg2DPxHLduRLTQYaD7VqmsAYrFodzVQgD+Kr
jumwaWkZrB5Aqt/bwFwcmywzUQCKx9/pPNqnfrDnrADwzCAtVaG0Pm9ZJ7T8SBTm/4e5M9luG9nW
9Kvk8rhwLgJNAKh18wzYihQpUb2lCZZky+j7Hk9fHyBnylbmcdatUU24GA1IEQICO/b+G/RQa3Rl
ANVkO2kgDu+ZYeuzo/q5XXd+vmOVLhe1kIy/z3fbgABbV+SZPmUHKuEFR89ACGhq9TH/p8WUrIkd
OHJzOqGQrnWKQzj+Y4Io59w3T3bqpF+pfV+v577eFscMmN6prnm8ZfYdJyi96kFZEOwp941agFXt
uRDnpjog8x3LwYVbyqgf9xJZt87fD4kBgHao8+8K8yViiIT9h3e9+WRe/loPfJyDiNwHdPEc402D
ZlKoh9bV4i3IVTLzfYgYe1chyz69m19cYNFvfX2q9tug84/vg/9x7t9NsZ2s3/hNlACQcYjdmxyy
S6BWZ3kgyHIhAHno1LTcRHnuXzcGWK3EScvPfoltSV9rr8bEBioSHJFBIO/GyhZbw6+0vdPZiMio
w2PR2rhwo+SMcqJe3QZlcad6UfAS1niM6alTnDK3LQ5xqJSrecAlcsjUZHjUMXrYVLrMYLeE9fuR
tiFULBbJmpWVWuwVc7JvVr3kKc3ry9ryKg/jkDuYsrjnpOnXSlPrh8qR4cp3s+pUGrXY9r2i7tkP
oCTnK3svcSgohqmGjrCvnocdbEijwgDcC+pul3tYTeUTWy2IVF5MveApBZdt7ptf4uq2TllH4PtQ
hmvqK0SlvXUZDCVqWAEBeIo4zZok7x/t9/HRlCDCZNQf1Q60jCVYVQqt63HDlOnWoKT1OdTy6yHr
3ascjWQuaPtx7n6fVSP9+FkzymtljN0rGQwXflioX0q08i6lrjonc3njuqV3j1BScdQc9rrz7l+Q
G1hRnDF3aqd3q1jtxvO6U199+J83hjuQcqmcfhsqan0nFQe+bpR8+ZsJiTQmo1SVHDp5vsMQ27Bv
O1IZaeuiejA15wG9G9RDnDgPihpiiuf2w1olgoetrJo3SZtYR/Tlr6vRMm5GKzVvZNGedJXrMZ+V
olSMus4wxfVxvrGjaoGWnA9+jBdDhP5BK10bQdzeWH0YmJvzlHlyazZAJeY2+h7Z3tMBjBYStWRI
Nb0V+RunS9Pbmjr6uaeRx4siK7ktZGLchGI5j809Saih8u2E8WHuU1R/WGtJ6VPiY/774W+fNkj9
ZsTuQm+SWxE27U0Qrokbo0PrVxukxYZdMm3oudiiw9w/N4EksOQmPQxh+Dftopiyen2ltSvWyWaJ
PY9xEAq487cRa0oJvrUrW78CJFaczX3zccOcJrSmjOHcjp0s2JuguuePmbv8fhLCw7ZhlY8pYLBC
cZHwy0Goa25GRcCPr4Ya9GbDNvGrniJf13ZfLLWpl+kAkMUzAC2NgSs2ni/Ku1GPnhUwUl/zqjon
/dl+ln2RrJHMKg/UG2ukBsKTK9lwjoYAjFpE9SNabzEaLI+m6oRnQ07lbG4Glb8Jyerdt1VtAEyF
vxZO01DH/NwFVgz4cDCPtll7y3k+NFNt8lsbLxToZFcg/b/O/WWO22iopepGiJDNftoDk6nGdofX
xfd35tSHPGK7QxXwn0bNad78KappHONCQ6RlymdVKZ4YYdijnPdnFgyWvI9M23u7e6nhYB7mniYE
6JPK3DskdaYvnDyuT5lVG+fsauQqjGTz8mhZbvVSq4m9YqejEYpmoHJjyOTzsFE5gFNL5Q6RS3sb
azUw7bEmURna5+lQXw7kyE/zi+knxsmOipWw6px8/R/93GU64Wrnn733kUIu0H1tjWVbasc8Hh5n
Wl8cew9hJs0rjZripaMIVHQnWp/TNTkk8lbbJ+1oPsTa49xtJJV1FmuyW8/N6ejEiuUVu7DysoC5
/8PRFn//3im68hBp46OZi+outtoNaO3isc9DLBOiVtsosZM/dml9jjiCh0y1Ad699NCfmPrDStRL
S6dyPR8OtZlULYcXod38cDg4+nOEF7zbUVRExSQOMsVCs0SNttGge4926ZwbsaneVImWX6RBASN5
6m8bPVtVutvvFaszPlcvc29iDcneIQGwmpuBa0EBcAr9YuS6RkkFTbE5o4mjpn0M8wFJXk71kpjF
PibDuH3PZc4zSkvdmuMA40EYiyKzc3QitZNEKegcbM+DVRgTGSJs83PbKB+q1CivUrMqr+Yul65i
6hqt3F3A+AHG1EBOsLohO3dMHxbD/DYeXRZtUT3+0DdP/KH99nbuNZOotJf2YGXnZjUuMgNChTNK
7YvfrNRuCL6EemEvAyruFx7ySAc3gRCgVon5WAkE9ZtS+5K51rBwKPpdyaSuAQpV/hbylXJbyyU2
XyVgYTO8Ai3nsQMEThTHtfmcIKI4BJ75OVLJ54QU8gBo+NvGEcmdpgbXKOLlL46N4r3rO8MpzQp5
HklkKOcBrhYf4O2z1cclbLOJP0SMehXWnIV5Qhxpj5Zh2Tf8IeUu4KbchFWrfK5F8/YJiVvJpdsm
wxEHaARk3aKEE1teWKy8W2D4EOdNLM62Q05RUSZ5jK/M1DY9yoVv7YEq6laf2m9RIP5mANJ7mHlN
YcPfcsfxslOT+BLulCCCpIzwPgBUIr4M3UYsyrj9PmBE+XgZTwMfjpgHPNdiIC8FAnRUHuaPsoNa
rEo0J3axJu4GRZGPAgz9CtUbElIUbR4MUDZ60FiPTZeX27DLgm2Q2NZjO5ATxLrtvkQgeV/Wjrqa
+42i/5zXrnddFWl8AflALsp8gJemKN2ZqhvKGYS3YdnZhbhVLEc7Gm70OLfc2uxvVOBQ09D8kuvO
gdOvXiq1Lm5TRPcXWejgCsZDctdo9jCtjv1RtJZzLm0g7lPrTW8SygCGVPAa3po/zzNMpTticfpQ
DWN90XeBcRZMPBUVMs9nwSW8SMq2O2hTkzKYWzvITODVCrnfBWE9dQOxqNakqoqzudl39pUvrXKD
S1u7TWYmzYzpR3F1yda9O28T0WXbIIN+KNEcBX3GVsPNz1MVPJBKeu66g3uF/L+VHdmaix1baeOs
KdzqgjU4X4PejG9NiR+s1Ef3qQqVo+UATV6UwzbO8+oUD6RAoQBCjGzd8pQ4dn7o8qhajfoQvLjS
Ir4JxkfFFt9jb68K9dN0FgYPvlTmC9AhnJf3Fy8shkNugr/Les5v30OolzFX7/RW6jaXXheXFJ3T
eiG0Rrmqtd7YuQ4MUgdgwYMmQaHbpf4SovKbgKZBNd24bVDnX2t4LBxKxUsOjTY669BPrFsnztJF
P4nHfuuRUX51Sj9baIrEGN0HgNXnyn3suco93L92n8VcRHMT5xq0DLtQ38zNSG/Qfg+aYkPeJF5q
atytFccOHkPFfk6K0D2FrTOerDD9qmtG+BjWdbG2yLGd8dSgSZXIapPwQeNCxs1+NJbz0U6X2wtU
wrpjY6XNbW99n1+Xer3t80jdzIcLNb4seOjcpF2pIZpC0UxeDyQcr/22Na5bjGWUtpKHuVV4GTSZ
EZHouak0zOhtw+aB1fq7+ai+s9AzN2yWhT8+g3jdWSk1EudDZRlvH97j1lAmxUbzfaTijPFzOHbD
kxqk5lLKrD2gIKhex3/0D1O//Wf/NN+13eGpB+2+7Ovh+/yGOznGG2lPsF6u+rbGl8yw0dzWO+U+
5Cmy9E3DP0+n/wnufNeU/cdTUxbDfU7ENfVmiCRdDq799n/rh/ZCpNzDJuoxD42tRhDQNDAAqhju
0xANVk1/0ETpHsImgJA0NYPcBfuFZg7O3zRLBzrAfzio0d1Jz5mPng8yG5nxFMn/7iBKHvLGFdZZ
ag/KtjV99K/CRLlsC09fdjwAn3JL2wR92LyifHqXN33y0IQBogtRFB+TLBjPw9gIN1WkBXdOXwQL
nUL/a6THiyZXlLWZ+pRIFMtEvZoXs27lAXAXpDQoJstBi+XB8cqiWM3D6tRWVAsoP4C7wNDkxiG/
dT2WHXxSAJ4vxtCvVWAnKNpGFyVIxMdSwZqqSbr+lJtpfKbrZg/GvhIXXdZpC8cNr+w4LS8TS/d2
KNqLs4xM6iXK2P7Kz6X2ORJYSalD9a0TFHitJPsyhBzoalpzQ4mLFYIk8kI0aBENlWf7SyvulyNr
EyZUUzOy0MArGswtuvbK1MrsCt0/1Wyugihur3RMWE+p67H1mlpTf6hip6MXNUGaPDNUu7yFqVfe
VkZ9hnhMcXrrGsF3K0C6dvOgb+PPB8jKWs2jhpWykVS9b/OghPdy+3UewKy15AOSc7d2d6iI1ve+
SLuzSgmtSdsFk6Ougg1Rj88pvrYohAh3z8bCuDbYEc/9zpjgbtB7MXhFI9oBskC5p+5v3/JNqmqo
54k6fm/mdfvWfMtW+TaVummyaaNu03fdSjdddx+rgziEWu2sI61XbmpJJGIUAp5+oq2kjmBi7nCj
GWX55Ng4Rwg/e8V+OltUNjtn39CRuBDiQWkV/Xqiuhzm/qzJh6ehkQ9Oapgbq+qS1RA7bH5C+dTg
3YBdmRux52+dTYeLyTnhb4nwOzeRrtrDjVN7xsJQVO26D1Xs3lMHBW+tbs8FWl+QSqa39SS3PCTQ
y+tYaRZt5j7ONav3EtYPGO15JFLVegVhtVnOzffZHypkczOZJuta+OPkHypsWlWgOxlWy5ntNhPa
8hZV5amCTlJcqZRVD+/xjf82D3tZ1+DJPlHf0mmOPc3pRILhsOyjJVkZfVz4vnSO80tR4w2sRFa/
Zm/tHkO1ZHh+2wir2iGYffqh7+1tbXTXZOWj3ccPI6A1oDmk3nL+7DgfumMbrpVJv19HaAdn1eJ1
Fu2fX8YaJ/fS9iEy6M6bwP/cX9jBOgvC9OJ9audj5ZOnodzNHzYfkOhkc63YzDdzn1YZJFETpOTh
90u4j9Mp4KZyiYPYaVp64XwnDc4jRqyMwep9/IeDUGI2l5ldGXADG534unLPc9VPToZjmAuoJe2L
FPlRR/XiXpEUXgZkss6MstHvzDw6zRNqaJ0Lm4X75KYJwjW2q6yq9psnKm2t6ZG96UuNMl+oYvAs
x70KSG0/N03fsJfCCb/lxRAt8iDU73o1jY5z0+WWuRX9FWkfqLJYa61EkPqPo+dWCxSh5IWldygw
BuLChTP22JW53NSammznZtR2VEmIfFQXe9K3k4sXihdl1dupnk+rkUKWIjvm7oIxNCe9DNtYjs5k
QjS3+dtNgVZfPwh4y6kXY1vhWksZCTD9U9/8IqwivvTCaNj4veMu3gfmIwhtoz070Ou5361Tc9GU
6bBp2fFcSNPcQxwR+35qzV3zuzHBqSjJVnMjSPr6IiBxejE3uyRUdjn1oLn/bcafg5wZbYOPIlLu
f/bN7+bJrHXRykkRln/vm9/FFXauCn/ICmuAdCERZ93OSErVRdp4QVoOGKaVLhzpBMcZfPk2AGNV
21F+vJpIleZqHuFjorVphEBqHTRPPv32X//+7y/9//Zes1NGZT1Lf0ub5JThMF79/kmXn36jnjh1
777+/snUbezKDKnqtmnZtqXN41+er4PUY7b4X36WNAUaiQUAXemcBR2KwA04jaYpRu7tInkICuW1
t4vHrBPhVjdCyg+tVW+KeMoVDOVR65xbQgVc9LJCW6XZvReH2yYZW34D9riC48l2lhhMGOvKRH/G
LUv3c6JbYpGNxXJUANfpovf3Pdrmi6Du5WURVcdap4RVeiI+DyjOBWV4/usfbtoff7ilqo7QTd3h
1rNUazoxP/xwcAJZ3rfY2srR3AhcHc5RndV5xKNrWgTBpmZtxx3caZfV0CFal0t5CCmCLbn4I2pO
oBHBQuk30XA7EmpugS8mZ7UHhinq1EXHjhR9nBjyqdahqOJE0QZO5aa3EKQpWF0vBqXfhCbyCYYX
mBtMJVC7l9xyuWcUxCrQbh1n+MIXag/9qCHkiCMaZ+dLVVpXcLkV4NJDvAGi1659pUtvEnOhTeIS
qW0me4M1uwudDYqWQFYLf+32GRmwvtTRXwjRuLKddgVv4LYk8NwT/Rj7urDKs1+fY9v8yzkWqrRM
YQghTZLNxs/neAraQ7atMXY9cODhtB1zV3WOsrFQz2OFWc5NxzDEuDBCxTmywTKOGql4ZiHbr022
Y7ydX1yziinQp936rQ8m1DonRl4GZphepRplBVcxm40et+nV3EcKk0AxK9q17YzusRFN4q8UA229
MCM7Ipt0POGunC6T0FW/GN4egoe6KIvWODmx3q7IifggPdAiUWvV2bdd6eznd00/Xka2DLfv/Rox
M/Doad4gq29aa3SXg8VFDrk0uSEIMTd1ojh79vP10TfRj07Nsb1PveYlqyt0qztg8icVHyVymGxE
czE0a0UPrfuhxcZdgK84KxPXuof2S9K81bAs8PvsQGL23i5VfeuZabiMFavfp+SMcNnEExiTtn3u
2GJn5W12BBATRVv+SzgYTAwmXK7JmLpWIva//r8L3frLP14jkhKWqZIs0HR7uvl+uLmgAOSKLpNg
MwyGTx2R6LEu4gfS8yWsO9KAgxq4j7K408miPDsyGWGClu4uZ2d1q2DzU+l6+WyQOkbVW1OPWoJ1
X5+bZ27oI8aQVSAQCgtvODSkHwmcb4fSw5IkLvhPTzt5OxpRRBPmk/QDyhaq5t16NfkpS3Hyc2HW
JFFlfuMDLDSSoEB/kxaraLZ1RA2XpsvKy8bhmdKAHaOsbgRrBGHV5aQhf4ECNrhhBRfXEF0UgUr0
LUUf/W5qGZoZHTEOeRgKJbhF7+3F7gEZvLU60ayrCLH/uan0rXOOfES0mJudnXZXRYIPaTroJ0f3
XHfh2s8mNjSXXqLTIguB53fpBOS4FBLhU+Fnrv6Ycddh+hUC1p9LQE4Ox68dcW5ptA20QvsKrYFi
GeM+86RgGFRzXX9rFHeFAab9ghehoGCVWzdhVSnrqLFwpnR1nwoSpVgLKP2Hw5NokijncD9snBej
IgtmJ258llRSYQMUEDJGqXcqg0BuSMm6B+mk3k5rsLztRqc/Z023trAXm4vCauXahFt4xb0er/Sq
ye9iE6JX0gzZY2HkX3w1HL4Q/u+4HJATbfjjFR6t/NB4JVAbeXVlcQ2LojzgD/KSVH6cUP0N+n0g
yn4/v4v+fNd7FLD/4UqXf7nSbUEaz1Q1SibCcQz15ys9lT6SNIbqrskvdSvTN0m8BPAWZpjmG4Cz
CghlpIW6NvXe3lnFyaCgMXI9T+nk4O+Kwr6daffvL8XE0Xccvdq7Q714759p+6DNvvPy56YG7rJ4
mzO332d3eegvSVPVqw8Dao6LKVjKYVVPmJ32z5d3nvCHvljxtH3e3LYzqCdBY2olTO05drXwrEQ7
atOGA1FCXp9sTXOvFSsuL6RRqWiR0G/iuLTUEwq4euf1F/nAQ85LBTTwrBy+dq2+70WqEYpyTX3x
dS/bpnmJA/H00jUSfsT8NukjFHkqrUIjhxF0a/J9ULlLOUk/YAiC0ZkRu6tIswBvRfBLqSVDHx07
AFtQ9RuIVF4iq00KP2LhesN9pjnpoZ1YJG6dKYh41udJ09ekl+iqBZp5SCzyvMiFtm0Hw6Hyqp/h
q6U9uQGo70gtxAkUe3VWJV2408tCXLZh5K0UlYWmCJtncuPVWRGo92pryX3nqVgqgauQRKg8n+Ma
arLvBUDLp+pvUt7aTWY8k0hTsaGtvbPWD8np6dmd78nuzDJMKsldVIfrHovYxazQ/S7TnXlWD2rc
0qpzMb3MI29a3nO7jdEngj97Ng+IcqTUmKSEmZx0lLl1rJt6qecXvh1QxFy1UZw6mxr7LlJfdsGG
MInBlamWwC4gl4p1/vZWoOm9CxtrMyYhIzLK7fN5+Ic589s4Clx/pfeUWnsDi6q50+yJbH99V/71
8WMLXZsctm3dkpLA9uebkmdloFWeija1qY5rAZziUgAZNhYSBVM11ewlDJt+9VEWwV3rmqtt4kJv
zmD7uefzS6QMVKwUhYAhwP2DLCOh8fwWdqUfL3Ktz/boP2X7uXN+16sZK7BprWIj3jqxWh3mF8B0
uFbq3o0aTjo8rqndq2WZrNgO9CcBpWE7n4j/+im8r+Zw/0uWDyVag/WH5r+3r9nFc/Ja/fd01J+z
fj7m38ebze0vJ1w8t/Vr8XHKTx/JF3//w1bP9fNPjXVaczdcNa/lcP1aNXH9xw5lmvl/O/jb6/wp
t0P++vunL1mTYpZ3/eoFWfrp+9C0o9FUAvk/d0DT538fnE7C759untkH/XYKXsvy9bfn9Otvx6Bo
XkmH/+UzXp+r+vdPiin/pdoGsr2EMfNOyfn0W/f6x5BBfMPmyRQmlYZPv6VZWfu/fzKsfwlykNKR
lgABYpscU2XNPCT/RVBEuUvaRPPM0T/9cS6+79be/n9/v3vT5McIW9MQ6lfRZwQyKND8136+0g2l
0f0gbSnbZWm+1rLuwuqCB753U1QJQgA1zGp9JKgFajlmPsIHfkM9NECJvw3kwirVlrpOcVTxh9wY
Ev6OYD+jOB64O5SGzY5JQLTWBhJaVFnxNg20C0qa7BCz+CmJVRU0Wnvs4aL3VAQ9AFOrFkDkgpTv
1ybUdp1j3Nt+xh4PMDCFpmblsgcxsDZw/PHeEVgkZcZwI4ZV6JnRqgqp4Ri991Ln+dbxp1t4/Mr9
A87VsPFX0a0Xvv01iRxl7Y3xhRuCkqzIhHMvKSstCkg6OJgdGOKKU3MB1PopQu7H1b6WvsUGyMqO
IVznFTpnYEdJFnaD/aXXUWVLx2yldLqK4EbkLsZhHM9C7K7LHqoYgp0egXKNukNOru8r3uAb0JJH
9LVxdzSLz3GePJEiUuIS5ra7r5tJcC9090NrbYSv9Oukjl58GX91Le8KddHXBDGZdRd5CoL1S2Tf
XMmksem/WTrkhFfbBWrXptDbQw/i82Wf66cRiYh1izlLN8iLzpqeG8o3gqGvvmvfsmTJLfuqvU0g
NYKEJ2UHdqzryDB16ZpbUlvGhqGs2olSjpTqQqG8vKTYBgTXalaoIeLlZ63c3guXWfRSJl6y1GqL
/YEMNCD88Cml98ID6Mpu9xVILjLSqOMNif/SjdYOtGK+RLUKfRx07gPBbrQLvlWuvKhGFME1ba3X
tbtM0vikOOPD2OERrJlcFhb6ChhYAAe6aqtwNRZICKhFBQWCX+/iZA+RvLuAnc0JyZPXvK+5YKB+
7rLWJHZRSIOniMOP5LNK74hOfLruVAfh6CjyV6U/LilIwfWLiR71LAAS4vtrwx96kptQcUf9Ktes
et37Tr8uq+LJz2CMVGUyqcvghz6+mpNyPEn2RSAUnVR0dafX6dc6DqCB28okwdfujFCvN2mvky9Y
DZqkzOMORzZ12cqqSmMFh5EU6YjWXdpjApiEN2KUW/bGzIdqTaq3PJk6Q1rpoLfcilVS8HQi6790
JwXCtNCr9cFDCnxZDvG1dJKrShoo152nBtlxL3rRtHjt9QZM+vIi63EccGK092N2ODyVA3QxHJ+A
XKXuVhN3xZ0CG2JU9ohDThLD6al+1UNnJ7gODJE+jXnbrVJTItzvTsSuMxzRF3FYniwViZ4i6u77
wdqQ9n/6YSX+m1zUx1SUZsMUUg2NTKhGvkB8yMhITM9wx7C8rY0A4sLKzO0QyjPqUDoXa/wPiS8h
WBl/THzN30b6y6QKpLJ+fvi2thFCUXzX21p2NtkcnUyk+HROq4HSSBN8YVd5rNToMrQySjHV51//
VjEtzH/5esdSpWkTJvOLf164ATDpWYaZGaKJ0UtaWvbSqw8I0C0xGxlYEub/RYLLjBsf7DQ5KKO1
+fWf8HHnMp0AoVKVnp4bUDg/7FzISBgJpqxI+LTt0dCSg+dLdiLJcjDideZG/3DC7enzPvxiS9N4
+glSMSa/+cMv1tWqbFn/tvrIQ8W3km0ZXdY5K0nZ1SF2vngV+CPaIQXMYrO7typxlerNqtD8fWM/
DeTUzRqH7XtSZUvbNp+Shgi7vbczm3JLdKbnBUQAY2tEaEMVcY2raY7XCEtd2uhX6UC8PHbWrjDC
l0oE5M6fMvw0TMtFvlYNuqXp2Gtil6c+VuwFUkLs2jNsyIcRunVy1zgxOlh+Sf2je8ZN+zbx2O8j
RYXRFP/CNUqn5jIIqmWiuSdIT1ZRYpJlp6wherXNG3EFCX1VlvHREP0idkpgzh6J1lkHgu2fZ2v3
0WDfstI4tYlgVpBhP2BfaDBm0F2wdpU7bhQeYXFTLjOWdoQI47e4+X8ULv59oPdT6Pj/HFH+/xgu
chX+52hx8Ypp5utPoSHzv0eGtvUvdhhTAh0jJQfRbmKz75Gh7fwL5RJLOtNqJm3rPTQUNgdxmKPZ
SHs6aB78GRoK819k4Nm12EK1HKGy/v0PQsMPgSGLlePYfA3JN8dyVOvDFqjRAiDO3HJbZGR3Lgki
mTd7rxj/YREhkv3xpn77GiFVKg84rLPt+vmmHrC7AWw/VNtGUc4bpA9tw9+kItkX1hlZ/yUZXJD7
ux/+Cae3NePHooX2t99qqnyjaU/5+w/fGvHThKuN1dYyHZ6o1An9qvnsVD0MAVxcnGAvZe0tPMx+
GxuZRwydbJOEoH/iP6AuEpLGTtjcaa1yqSXac9CSy3CCp6ZRLhEFuKbgIET0QIn3NtOLneKGS8uq
IFgo97/+Ifq05v2wJr6dPnAoeErxnxLWhzVRdGSNexjDsCjD1ykOM9F3W9Rav6n9bZvU7kKPyWtK
mxcyvSuXlUxELBu+ExyMJl1OEN6xkbcQLa+L4aaAHIvjThYa5yOKfobSgeM+p9K9LnvQpOE1wlHT
adDKKljUY4hJWLaVEBgXNR4p//Djpv/Cxx9HTmzOArNPMqcH0A9JYN8wszGSRbWVsXVRZ92lC7iy
KTe6DG/zWL+ys/BrBBdL5xxncbwme3CE17xtJbYJUE8SW25Ky1kHSn6moXVhRxL/weRgoIUx5vkO
PR4hJVW+mMyvWTwGREB2hLf4YF4EfXcJB/tR7dKLX/+sOQz5y89iL8hNrOo8wKfA4oefpZgWrGr4
0Vst1VCVZ2dgVujlRnIEUCOaC8VkI2ZSDJjoJVask7ymKKTvQ9dnP6KS6kHmadlp7frXf9jfXUsE
UOztKOhZmpxumh/+LrWxc4lkdrWNebak0t3ZvvL466+YFo0ff7pJoESmk7tO6lLoxsevGEIni3Cg
2gbpOlHt82aozrSc1KW9RJ1uE6li8esv1D8uY/M3gh4D2WLrNjvxn3+UrEUyhKlfbU12MYl2O8Im
tczopkzC684fN2JQHz1x1bC98WW5HMMrPXbO9RFt2iy+k0Fw45b1WVYNq8xLrnGXvKyD+GTGYmll
lCLd8NpJzJ2THaKB8KJo9hhgbBzPORfKcI+nWbgw2JVCavjsBsWXX/84YU8x5sfzKVhxeCSosDiM
afyHf5mZ4HgUR0qJbqMCxSex80WqjU+DbjzgwmLtusY9BFBLVgnbunWHCGpsdwiZS1tBWCyDz3uj
9Oe4+Okn32i9hSBZqLHDWfojQmXq6JPDM57cMQgOYRzichCW8WoYvBCfDKByKhIzKSXnRV3mFrrs
5VckI9gscT+i6R0uZNpcw8F7lG0VL1IIIOuyTNG0EgfE8LmenVvfMcER6J21qH3vordqEN9ljMxs
sB2F/YSW62vsZmduj4RVaRYbX7fvctPBXTi4ztKJn52CoE6q53DUMayZkFsSNfUBvZsF3jz3pl+w
NY2QQElQEd6QIPpG+MNWHiU/NwyXbSKfIkVWqzYFqoIf4nYM2+co8eulXl93VlLBt2j7RaHbEagk
xdwA7ntSlW2URMdUaiszq9gKN/3J7iq0kwPri9naKxW88ELLXCiVNuIOpBC5chbC60mVMuJXFdpb
VvA1bNCGDhBw65pFHPiInkLYLsR9HypPwGuPlcz2KeXNRTmtaXGf33X+Gpz+175fyNy9kaW+qRDS
Qc/vrjEbvMGs5DI6YcqRr4OcbwqtEvxOnqsLNTJJ7S6rOkTBkop6IUewXD0XQ9QdC3KoCwG7bakh
kZA0sNuNtsV/diJhVP6VG6f3UrFRaU/s5ZRM9+pLxP/7FVKcKUmAAhKfWm8xcT6vXZwlOivb9XlR
LCNd2ps2v0uVBycsEUziApNlc1S0NF0i+3U2tP24SNToxfP6alWgdhlyBhoTnVew/ln2TJXrC+aw
x0ytd+h9rYUWbXoNmw05IoRnrfXgQZf99ZjhfSiCDMQ+l9dQ4kbfacU1bJvjr28658O+j2yZSsGG
gMWwpqr0xzUMvIMdt0lVbuPC9ddZl75Gndzj+TAJkHGLxMbJy6/zHkHKAg6dNQTXaUya10aeizAA
+S7fO8uQOFs1iDqVQ/ZZWNgxjT7CcIpDdT09JjELfIrZV09yHXTmzdg3J1eZzAIM+7HCdQZpkvD/
kHZmy3Fy6bZ9IiKARXubkEk2SrWWZPmGsGSLHhZ98/Rn4LooO61jxd47our/y2XZZMJiNd8355hX
EfuzTVWSeyPyFxSSO7OINIo3Q+Vj3Sk9WqSnEsjO2At30xrxdz1Gfde2LCvqgKZwWpMeRLW3k/Sl
pBBiKfUb3Hg6/NV4tqPsJ7k9sIul43WK/tKM3NM5Xx6QLu+TLHl3F/NmHqd9JjeNcd9b1l6WuAuA
7E57PuseHMV1Zg1ntJMvJh6+zRzvqDBF3tRg4UWZW0OfBmCbpPdZwouXRPe9qU+EnvWPKb5/jaN0
rgcjy/TSLo4nkQigBu8f//1AtYtz7H8eqG0KSq48W11cnGMxgU4mXuwmoGH4XIzzfUaAeO2ctLak
tokEgCrmsld659hyr3X3PGbELKBoxqRhEj5LIbAmPgnhx89/f7JfV76c3oE9uULV+a/xq03x2/Q+
AmttKAs3AcrILw2VtqpRLe9g9pnwbddsNkYb7kz2AnSbvGnRdM92yTmIGZolcz6qJk8s6bE08vNU
dvtBEEyWWV9D0VY848zXSkd6SwSWVB2+9hCXaS9bFhNndlRTKpN5C/bq399J+2hBtnRhaCzGwmZJ
/nPJUkXVaLLDvwBRh1Q9qe6r1Jm8fiRTBcpDoCwzWa4LVV4736ByRUdZZd8U92tN2RX8KmOQjva/
P9QHI8DQVVW46Dk18ddngmlkdrkaygC1y60JOXiDjuAh4vBjLMZtEsof/76edlHKWIecBf3XtCll
OJq7nvx+X7c1t1aKzl0a8q0qwpAoaIOqO1KlvuuxqOUie0QZS3UYQyM2vn9f/IMvy7URL9kaNRsG
1p/XVqo2zadkZFAp876zhkcM8nv8t1fGGM8b3ZjK/8Ujt3SdJ26rpqaz7fvziuaoOG6d1TxyW/5s
kYyobXzbpOM2QzO2dc3eSyf7mg0DvTDEfUsetCSbs6D/7DT+QJF9sm/68A4IYz1H2yTTXL5WFpEI
duMyBOH+qyUWRHaG5eopdq/TeP7kgHtZqPvPs8YXoHLINxj4F9/e7XOrCwnECKSpvmT0FjDuXAFG
peSs/FjM4h5oxvM4Fs8OpXCSk/YyCh3v389crA/1YiaxKJ2xq6deCMLwcsBpdbNMRJsEWTPSP55W
b2w//MiQjlZS84TV9V6W64fawkZLEkzfpk/4Mr6XCukajo6kYkjTZaNOnGRn9SBpu/j1oD1kTv5s
aLQATDc9GsPoRVFFs2g+Wwv0uAWXpEhmO0DOvesSehp1ruCxVFhWHB77v7/kR1OLpbs6pRRTt/8+
1Vu9Ip0S2kZAkPyDHbOQTaX2UAsAcAMigIzkizGhKC/jN0Ptb9kbfLFmhnwYbbt4ua40RNv//kiX
dYZf77lrCWQ7a5XUuijS2qFIzWZ0a04f6X3njoHptpCB9UOaVS8jvbUJjupkJd0n113H1OXjFrSt
OfQwxVqX7/hsKRGbGLMO8sVFX189U+f85BIfHOUswczFO2S5lNsvjnKRlfZ5uIx1oGbKtVNpkW90
A9Hcsd35rVUe+oTXOS/E4d939Jce5q+v9t/r2hfrR+TG5cTCVgdRmX2PDPhmkVM9O0PYeeZy1Q34
2ltVpbtkge1O+7fGMq/bRDM3tplwctbFzkKlTvxGcjMImkj4nllXAVltTSfbFVJ0qIeUu4aa1CYN
a+x3eeqxgh6UIvrW2ukbrGvGkNG1PgCQ3iyedGC2G+k51XyXaU5EsGZ7Bgqzr8Jq3hlx/vLvO/DB
Amrht2braWlrde6ifDC3WqmWQ8+rrPCOIhAdRU1CZXz378t8NHR/v8zF0EV9HlsW2VSBpVr3RZnW
myp5mJYnwqK2CXhza7YgOfX6ZxuEj8bV79cVfy4WVY5Aje0ur8ww3JYUnqZwi8FxZ8v0EJbAMJzm
kxv64bzxa/2nq+C62q/V+vdtlq3qMfkMdVBVGTNZe6y6+AtN0njjBBqmqp7TbnlD8wESRPV1GkUA
ZnuPvEkwqKL7f993/YPzBWoYJNU2sjDBf/68AcSsJaMqGeAFtq5+iDoO3OyGx3NDnQ/vDPjcIjwp
lvToxNJsbCCpsWVjNz2LCcAiMxuhriXVufKnTEGD6MXa5qDS1z7++6N+NMv8/kkvVjZIfpMeR2od
zM7gUS7eztFnXba/KrXrDOoYLjeC5RMi3zpMf3s2pdXr0yJtGQyGuS/lsGk7lYpBVl/nXXlnKdZ9
14RQFHCYjuJnTGTeZh4bOvqcMJxznUZbWU9+FVsFjejRc+FPCKN+MBuyJlpe5CY2cIAbz2u4OCvV
2/oi1Wp6aozbf9+sv8p+v76JzbSroi3itHFRqyF9kyrGVPBcpfaNCefZVORO6uUujrQruGr7Xonf
yjZEsNB4mYm3yG3QuAkKO0T9XglsJZBbPmmq/adCfDGfUoN0DWFZfDTLuphPyVw2EFyVEpgJN4v8
g5s4ol49ja3tKa190xTzlWNXuh9h1QQWxBzQ0vwG77NxnPE9bRLA2Yu7M4eRzSOS7LIeBj+OxeLh
gswGBB42WMpNbFAO0CDHoKGQT1FL3IyaksoyNINnhtU3pW8fyrSp/LHh/yVX5ZDoqq8O1E2mjrYx
ilYPNNx3WybfHc14gxKxqq32o05ZozvWjfbNNIuUcw0/LElEw5BMtimmmQrUf96DqckIPRoUYjJn
BdUghv9KHRFBmAdrQMlWpPLaSil5Zc2uyJdzHs36rlCcU9qp24FlAN90le1M8KnkeJ/KBPMYWTpI
frthp/TFS9h39OnKL/EKocrM0dx0FneyrtJxDzPodpnkWbWozkFSn8AL6wBupOHyejdsjogfySeg
kzLfmSYREqF+JRQnaGxuaVUX1AaQBxAC+h6Z5tasCI5v6h9ttsnK9Bpt7HVaWq+2JndqPPCs+n2u
xPflGK9IlB7UUf+1WCxCsGO+YGLx1/WzSL1lyEduVn9gHvKikS+cp5R8hhGxDoitdLNgNmlqF+Ua
vyf6gQL6/ZhX7+EiblgU/LrRX23yZvwZX1iYS/PR6cdN2T5pi0smtl2/REnJ47SKpyHMrrFWnrqx
lZ5tIMMegYAswgZbu1rhaue6oLvQhsprNFiv00iubGhECC4ZFJXTv8AteM+a8h2C0LVe0Cxts2sx
oO9w4HvqX/ParqiEGCqE0+GlNgfXSyxAEHa8seMfmpHWnhOn15riDJ8dcD6YCIGt8frQlQOJql6s
lZiM8IbXQgYJjmFZ6ds5VdjuFZAUlnu0TrdqMZxF/0Rd+MEx09vvXVbQqeEV+mSOWS908TI7Kgct
1JiayvbvYkYOU8xshTrLoNKQBRW2feIYeKqaO9mYJ1zzR214qSqMpH2FeENulOnrJ5/gg5Mtb5+B
NIA973qe/nO+th17UtK4loE+mnexk36rnOha4jXXwLvGZbjD0novEvlj7MpPTlrGB+c6R3d0HLaC
7b9pXVzbIGBlJlu0CvAF6f6UcXymyNSQsKneqv30Egn5XqFCbfT2PUl0TyPeJbcogrXfZ5XU1xll
04vedllgDZm7zWNzoI+EIhVZyf08WO+pmmf+ZDb3lUlAL6WMHT7fRwATV9qsu76Z9++OIh/UJRen
0BL3IckcR6O1Gh/3oI/+6aqpKa1qinlgIAWJikRfD7fdAG6kxksglLnYmWBjnbUq+smT+ejuCJ3F
h0WUttavc+pvK+nsFNnsupEMWllczTL90aiKNwiTInFbfbOQGxRm/aCb9ALn5esSWUBAkdHExRYl
ckL4jZfk8WvOTfvkJPHRB0P/zjmc+sCqQvxzyBi4puyut6ug0AvPzDkVyf6akBVQrDdjJOZPbsQH
+2ckl+sC7HI3aD3/eTnRStmP1VQFSuSQPZNvoUvtbFd81uZb92mX7yJLqqUbEM8s/fLs18Vu3afN
UAWqKLyoT06Vlj2STfCQZcqRAJfHZRnOvUDvny3GuWgOdqOfjOzTFf6jN9Ja90+qiVtP/LWDyuAs
CfTEAbiRfBMCtm1I0kiMI2C225mE9LmatwNWdkrPwyfF8o8KXSik6N2uR3KU1BfPNnMah8YAqe9p
SxBCTAKcblWgcortoGk3lYFZiUTHUimw+I2fXPyDEwyudJqpxqqw+Kt62s90jibHlQH5FrdK2mce
+v21I3GSEHIUw34QtfWQxuonMrQPvzSKCcvRcTCxi78YYeZI/0UxNBnYaCE1Q31K8hCkPjLQRARG
hWhR1trWBD6wge/+/O/3/FfL/2Lc0Q00HddxdNoU6kWpJ2Or0q7UA2JLzCeKYNYmkfMN5c/boaFf
YLTmK7KOR6t9cKOvkd7vWznszEVsZpNO3qQMCf2su1lOttfZb60FJLvOW92H6fpEYHq+nerl1rVG
0xN7Gbv6rhVYFVPNBOGo4xcaWmg9bMiMuN6Upv0aU3EnBYStjZmCErN0L5HaMyhWdiY/ZLM8TaG7
l120I4L+O6SnBzszX92se5GqmYLFn98fdFthcsLr26886dbcyCKtfH9x2UlUMxM4KQkStyn5Ov1j
ZBsHVSUcLCDYlc0eNk1yWk2T7h4fqMQ/I/r+eejCH6YqtgkCSYh09cO/n4L4YPCt1T50M1RfdNtY
V+rfZlszNyxJkhCTmh1plNY66H4EyMFTgmftRBShcukrabFbCOqqIJT4MjcPqcTApSntS0fBboNm
5qTKrvGcRjmYnaSzqpqvzVIGywox0+nkRh3ridr3nA3geyRms7fs7Ibz0vdJrltZqXc7hxZPYrxC
YCdNfEhJZwb6NzveUDIktM72eruxP5nTPzrtuNS7HEdQ8RRoe/78/l1kJnHWyCoQSfHaJ/oxM1Iw
eM0jnafMR1xDqGdyrRrzN+lA1J4s615CWY4berviWm8gWbZFoXzysT7oqGAoRQXA/sTCuKxeFE/y
fIKQsZjMR4XNjrcV1/3EQA/ZnsPf07xIM17rMcIYaKIr1BmN5VjB8qFBRBxv+L5k4mwW1dMw0tGe
v8T8+DK1D6mh7RD6E6nYcyvVzAn0Fl+hauTHYeheNItSwfRUz/BwjLx3/X8Ptg8KGOtuTwissjZB
0pcTDhqeqLZ7o6S62wWF2SteUiE9LBabfKok3WVj+mzloJQH7rmWc4qOB0YTYpPnLhdPiVEsHkWF
T272B/OgphnsQl3uNjqey5Wn6q26c52xDHrqbLkeBngdEWuTJ0rmCINfPUQVQoHZY7P+WRnp77K7
UFUHowRdHcNl9V3rTL+9gGi5YtMckipwjnkvabDM81ZTj6OKyiHm3NFZh7Y2rwqTSKu1MOCMnzSV
/ipkXXyAi8pFTdExLtS8QqXaYydUVufEpp2Y/IsQ66x5yIzwf7q1+fOSl51MZ9Dz2K4zNsDuAHwL
hkTJglu1n2y0tb8mt/U6Gqk5rDJMb5e27EgtrF6k3NsurA+OwZQ1kVFHXtjRXK0KBnFS4fTsjOaX
tJufiiT93g3G3nDwwdWBq5CmllcEwiQeuSmDUbx88jp8eOd1B0020DIOBBfnAH1xesvRUnZe5NE6
inXVNv0qUQnauPByglnVRNkOrnu7rKr8dM9U4DdQFuY8OpELvzPaqwJoudu+fvLB/tp6rvdtdQLZ
NpZn95dY6bcxKQG7o7bAm1hL5biKiiUpHIiZ/XiqD4aQNMWPxAN6Wpt8qbv64LbpS9XeTVb22FAR
/eTT/HVqvfg0F7cpVZQkjunXBEQ77kyXjbCFB3KY4Zsdq9nyhSUeqRTcIls84h3bxUmFEVEG9Sck
hQ9Hk6HZSMJoTdHr/vNNjUp7WsbMLRExvcazvulbse+0bRVd55rEZkFXG8HDv7/8+t3+2CSt3/23
a4o/r9lpZWGPg10GNXyGwSHnC4/8aOobEnP+j5e6PJODI6R25ZRBq5Y0oDgLYJ3Xhnv90wbYqv39
4FuZ2Ig53xlUkf/8VsLoZW0hggmWidVrgiqf4mJucHvG9XeRaDdGtZxD1qCCJO/4SinqN6iZpwyD
Sx8SqJwXL+oQ/ZhscyeWFzbXnp1GUNLmU9vVnx1I9XXv/9czQAtIodvRXdu5WIuLho0eosMyQEiy
n3TovviAlKzdyRaoE5MIaS7eYKmnWAnswT7IONzOOcfnApJJV/56bfMYiFw5PEe9J3inZhMl2cJb
n48xMWVKulNCTJk9hba+/2TV/XCW+e3jXwxbG85prxcMIcukd0i5uV05NKdhKPelmm0J0PjfvCfM
uBgrOFH91UZPZ9pwpDeVQTUrx1WPLB3jugnboxTiCoWwX9AfqLL0s9n+r4bE+q78spmgmDacy1HV
otVC08UXTWbOa5ZVbEmw0KL+asFkVsFaxcTnS/MrBW4v6ePDv9/U9cT890ChA+CwcWMvqfEDfw7r
gaNIqaTspae2qDaOjkCwrG7AQEQbOM4s7cgOED9qgSjA4Gv8Y7D1fcsURrrOHhzKF0U8hEOT7MZ5
eNak6fhNS3FYauKECNxYBd4L2bYWNIb6MFr6TVc7N/oS+jj56G0v7UjjmnZQMdPl7DHY2fGjkkf+
MJlnw62rPYTsXUU+j7fKiLr5gVS+rSryclcJ/aiZIHiX5jGOJ1YkxycH6Fr2erDigxMR3lXFF6pT
DFepHdu6SLYRCBknzPCdZMaRQztF3oa3s0m+GAVKPjjP1+QFfC90/WmKqzjAycyZLRIHa1JfZXqa
qAMHM7DWVvTOQQX3WvX6E0Hr4tDPzgMZNNlWquXVOM5EP5HwFkTTOU/L+Zy18XkZOwm8GH5ej92b
O/4DtAiS1vgB6NWyUWaR7PPeUs/5Mv20Ak1PvwnFjO+G+i6Ht+zNNcHAnbtjKFRgYZsgVvI3x0zW
nV+8Nk5ZaMqxReCDwn4wtmVYfLezcdspHD/tqUp3TSMIGzTgKOfNK9B23a9jqO5QUo9m0x3MVlNu
CqV6TsKJGE2dchlpA74FAIAF1J+qEBxO9lyPxity5wdB1O++FukLHlMPOYPmtexJNy7EvYU9MKGE
CixozZ0xKRqTF/KbkMosF8LZtksJdpl69ychXu91f28rzrbP1oPthLnV6rFJLkSYDBUuu7pKMBSG
075fCNY2rNdOewprPneX5UE4scPtHZfsFDqpyTLMnhwxCuZIfxgDr+VI3Jn+HirTdG6F+uoW1mPK
rqWcoeso1U+ZhdfdkEJLqF+VvTYPt02H9bOyvtlJ8hKPX2KK6Buz5HLkRdJysWfugX20Q+3Q2xlj
hcsaLf9Ip/ZLapnkHfILFeejUnYPiRJem0lh+KQuvmiSKjaewhn2FDrEOTOPqqIixqSJKCRFY8kz
ckPEQkA1MGcbGR3JmUJ9RmeuWEKaLNjV8EpRt4+M+H6ujYcsvOqsNbk40ka/I4J8GlXI6RW0cJWz
K7K2jVl1IP+yN/aVayQ646UuEEyog0bhMXkJTe1KbTE91U3rkzGOYnEN7u54W+KFLT1aPdWJ3+Sq
vB1yE3ahcWMVdG4jL4EA6vNrshvo1cAXEA99CN5waLbCRYBBy5muvVI+W0oKmCAbn7qyv501+Pdz
9oVETGtrL6VHxB7ph27bbcwiHw91El5VnfMwium+FBrR9daLe90PExxYBpTpxh6e6oZgM/NmlOVb
aXPuIovm1VXh+TnZW1ni+K8xqM4cSnwCER4rSwSd+dbnxVZQG9bqgm5ZTwDBqtcRIa2rqOQE1ber
7jl7i5uy5+yETk7rxq+I5pDR1YXmWc3dEH2VSFM3UT3tzcg5Uq16TNp78gWRXuMVjEsAb4C2UKAU
GcFhQ2B1XINjyjU7Abpted57TRbfVJpztG17Lwe1JB6wPGlRU/r6TGhcGfYwRq8bUtU9+pgpdQTV
Zxbfy2JmWCLEcArh7JZ85FanzoZvOZ9rwhxJngipAtGmVR1712pAfsfmVk8NaBtfxN7qa6KNYFRG
Tru14e0X+fd8GiOfUFbIRUuwNJGKsrnQdnZe3EXmZkIp6XMU1TaVfogdgvdGXmLNHW7VVLc2cMOv
R5MhVP+cBu3M2wdjpWYBwH0EZGudPPQo+14xgYL08NVFPvPvZ4Xpc6Po6JiiSbxSWN9rCXOxIF0d
c7T2SsfqxpqVrWVI96CH2pPopuw8ulu7Vr+A8Mt3km297VpvjevcFxwH2SMIZhgM1RvcDnaCujyz
XDa9xtZGa+HrrVP4EhnVpm2HW5m07o48mf0k9WXb2QQMJ906W7mbPs5eMptcAWk2w25oCQToLbY/
jns1ELFM93B9spMBILgqyZpx2TqZtKZi6MK289jW8+g7ms7aNtg+JaSIUCvC+2C9RBU/R+7KabH7
eS/HiQwljNxiHnnbs7coikw/bZstDeAxGAuc56Zr9L7SGzpa4qIBIVDj7SfE1qs6TeMo46pHJTHG
DQYhBnGBG74FiXKG8wgsKLfdFR7oQEuqw81IuGQAuha6ZBbrqwcFuhplUi9Pk2lbi1GnJJmeNVaV
o4NXHCjy+6I1YwA8xWR1Npe9o9Pt7IT9Aywry4/Nm0WFirLn8JSGxrdKyZ+rDImjMGcixUeaMrBg
OoZfxP2Lo/KtiPpHafETOXORXvDyCfnTdn1nWo0D6nRTjYBo3OksS83akJzyCE0MVVwJz8aZE3fX
Guvr5veTdc7S9rbV5nNapVd6hnxOK+9ccy62oct01ejQEKv5DAPC2VpKvHUwZG10y/YjFNRoiwE1
9bBT+vZ75RqkalOypmB8r2TGk6Sctk9FvM0G+VN1WZEGjQkZQJTU+p6oYv1AGqxPTM0d/GVGMGsl
JNPkndg0vNtCMsNUIQsdpvKqy74jaYdUtghtp4n0bA2GBi4qy/eIiTejVNL96GrfJjE5p6RrGdNv
aFvJIZihKLQteR29284BnefXwSadFhT1QERFKA4jfF706vOVNTssjio1MWKg6AWhP2yauxSyo0ix
+eUwqT0ns69G/lBmZ4/z3HEObpyfcZEAb4rZ9oBhd7V1hd1Gyoy//KlylFtrhJ3vgP7vZi6c6RZv
FIXGRqgvRRlChUNw6NtWdgNRmpkzl3dqm+KyF+riARF4brrmqTOKfRKB8QmLJyVhFmmr4qSN7ZcI
+r2eTTVssdDPR3NfFAlv0zIkuybETe/a6Re7r94BGPSeas7N1UCfIShUifd2SbblwsRK+/8qVPIr
2yzU49KftDKej41jHEq6BMDH3Z9WDmOJB4EFANJERzu7mYcvMbk3iKAC3F8s1EZh7Qj4JZ2tVFap
meEZYOd5J5XJs+Pq3S2mB2jJPW9BkXgT67kBTpAduvDiSrO8rJ927SK1IME8tm1seQUGg2XEmqHw
Ls3Pgn29RzCf44OQkF13jfUF0UaYZXsj4b0DqXnE5UAgAPvC5KDMLGI2GAI0Ir1nLflLI9/yNlO8
MCEfQ9enk5YPiCooQVZDfms4+CiZc7/qI8ZqKTOOaVF7gtPbQh5jax3rA7sMi3icQvjZkv9w60Fy
Ko3fTbMcdr166ljbfBnNt2ba8naS1e0D1TnRsCSDzJr6Y2im71NrjF6ovpvSiq/zsjh3UP0KpB4q
5sDD0ic0BGgwgjbQNmNn9WhYXH9If/UKiJeUBX7JoWPb1V9Tku+tvPMWBFabpcw1f3Ifbd45BAdA
z9NJXkPZ7zdLSwYm0ofbvgq7vcOGt1syl8mrPCWoRsiFLM8WCEC9td+FGz5IYtC3VvpDHVuCfiJK
UlE8rfj8o9tkx7EYjro5upsoUh5pCaeYNRBBodaFZHPb7FXjVg7vin0Xpqci85fFNyMsOhu930zV
bS2/lOHzzJwqfghey9DtoFY8ze5NMT5E1utCLo9dkH4r3/QJjzn0+55yvIRqpGFWilI6NSNkqis8
SJYAIbHgtlzsrRYRMd+Xh7nsDokdHyLLDnL1kLbtGUuVL2hqlK1zYpVfEf4bJMXHyrVPra5fKVN5
M+mP2SJvCD05WqFyiJOMiK7+gKX0JsqZ6jp6zPR+p7spG2lpkCVjpJQS9bMm4rOWa/s2JbRNUwLB
YKOFSoVdP2jKLXS97Zr3BSos4DzuJ6p9zPX5UGqbBbqt1NxTW83HasWWZO8spxumjJ3R2L7Ciup0
I7vCaWvAHpMl8BZz2TYVrqgwOhWCeBuDjAPDekgGLJFl5xfsc8qk24fOxOHF2PXDOu3tdM3cZ2Rj
hlH7pXMf7L5+V4YQO4W4iczooRuWs1a5nPxC0syHk7PkR6OOHzI7vbbVYj32bOdw9GbaMllhnt15
vqeEeNXpzF4KUayLoj8KMZyI5/jhdkTwuMMDW5sz3jo5tGcRh4cizpGeZJ6b9PeGVZ9W5nls6NeJ
WXkyOnS8ZGYW3Q1mu3cEJ2LLuc9EfU5182vZFQfbkcfICF+Wpvia87JqRfRIvOSzilFQfyzacyYo
lKLXr+bpGMYKUTHtNtTVJ5wLR1Udv9C8h7nHLsYlY3Wx391QPTSmCOpsuQsrhZwqouFYd6y5YjZy
vMyhXEM1MUz0N6k6vkzFFrTP9ewuPkEiZ2JV4ATFd1R7WMqgvtg3U8Vxe1Q9S1F2xCdu0sUJslgQ
6E4obYG4HnR0zVw4WUgRc/tUk2wwdB3hqzYN+NJrMBbp9rBVXXLJTObMOvdU46epHyuz9mhdH2gC
0jFJ9/miBFrDT7H7NDoDALzyqPae4ayBPatoY3WhMFmTPDpqK6e9PmWStdfNy4fYMW4HItpA1tQ0
9ftYOYyjRA5E3GO+HLH7g8yevxgwPsspCF1JopsKPweNChatNXvFsV6jugyIv8MBDwWwJ/VMyQ4x
zrcOzUlWGbTwsfXYil9SkqEh5JsKH3KMPGOAiqH3XsmikVfRsbHtXei0h44FoaF8Z8SwjWLfTcqd
1tjXJCwdIZiytwO+VumnhhyPrjmStbZrlWZPnTwI7fJeCJsAnhL3pXsYW2VPvIxvshvrIiJgFBSq
RrodMRkK2PdlMt9Ykq0kiy3dWXOTa+q21ZFoM4uFrJG1tCgJAELL+r3VwJDSyr3Zit2MGVHOVD60
2O+HY+/ue0KrHEwSIU0TR/muLj/7ghIAh4o17aQZzR1yu226EC1tF8g6dR8Flj/OrKSNvrfSeqdm
6Va9cuL1GKv4UN59au9BgR5gxYQcm4aDjSGPlFKxCyo+frPNMLzFbA4yrsuN3iZY2lWatp3CuVa+
tKPt07rdLl20JZdrSzkbUIez00UfTCEk+TQFAFVcpcZLy8se8tABh7LFjva2LTyHQgUk9W3FJypW
uPM5zkePE/tGj15mB2iPvbdbK2jkuJNsn0NB5ACh3YWWe5V+n/c5JZlWOTiJvZ314ikcwqAPc2/o
6EEO87HIZzrBHQ+EeSOGG5KZnu4oRJ6AC0lxG7JBXWqxy2pnk5L43DKdRQlh7sTspF/MKtotnkiX
44D9SbHUbd1vQxT2XRmkmetrgKoHuMWl1DnE1puw0LdKSOVo1r8jANmC99oSe8E9swNELy8FOQDq
jhCwbaReM9FQ8+n8BuK3wKXal/qBvxgzP/TrWmG7A6eggnhFi7KP0UxERYDcWyR8EtJ3SkLBW1Xz
8e34vVueHCToLteSLHpKbW1m2PJN1bE1BPtUaXsoezvoTEBd/HCpffwPm2bRPeJioEf34Rvx0ut4
YLmjroczM5zvtfK7M2kAH/whwlYXKlihT4Nw+agu2eyrffweH2bOUXUYEz/7UfTxLpnNfVOyIaqo
uojMh6q8iyfpZwUYqxUuy1dDkbYp4xGRqOHXWIXzTG4ZBcGKccQes7URgi5G50cigYikes5kHCUY
1QoEazg193lbslUm36vNVD8uMNsiWsvq5CqLlruk1gMd9kRvDIGZJV+0YtnDNTwQDeP1cnpZHOsG
VtMh6aqNHNN1GOzAD+IFZWuboJBTg1ojlVWV9H+w+/UseDQLwi4JGo1I9tmhk1jCDmaPxPezquUq
X/K9JbRNjb0bCHO/EO6INDY3MjZWWJzd0FsnUHaZV9pA4rzGbOlm2KRDNL1IXBFfQgZayH4o5xma
tQBUsRvm8aiGUMJ72P6Eo6mErISabxA4zlYRUD6vZp/4g00YIfP6VgLpVwbrzlResHActSLdS90+
tM2yZryfCjogUc98b6yuavhYAw4OJfHLnZVSyYBVrsc1ktHsODTVwzhx6soyFaF47i2z857bFIzT
6Zoi8qmuVMgenBSVaS+MBJnrNxk711k/+jFSbSC7h1Qt93np7MIEVd9IBoF+BzUMVPoefMXWHfNz
rcYnuegnzji3ZJ/BZy/2Q/de0LCXQ3GjZOYdG91DQjl6GJKtzHgr+nIftn6Xy13IHiOz61OezQeZ
qtfWW1qP1yq3LWItHCXd1KnZheShcshW3YnNEuD7GzAGm3DYptEZddRrW49flm7yOqwvxKEGPYgm
0YLlc5agyYGPU9sLWam0NEIvcq/M/WbkRN/3bTCIZKt31a4jdCbFXCVgBKYz5/Z07O/bRja7dmzk
8b//aDKgqkTKPAxaVe+w6rTHxI1pU6z/67+/jONiopD///vtX79x8Ud+/TVzufw/5s5kOW4ky6K/
0lZ7pGFwTGZdvQjESAaDsyhqA+MgYXTM89f3ATOrkgyxFZ3Zm97IMiUyEAAcDvf37j33jw8cdbVH
hfHv/3/75z9/78Q/v/2gjR0ZUJu1o0DWnbtB0sMk5b/+/OPo7wo/wmnx9s9I5mhGxdW0/PNnxNRT
pfvz///Hzzn6EaFPOwfryfbo798d7uijfj/S21++/U5ExsBuRNbz51+9/dfvP0cdvMmDhsZzytvO
CvelML9ovdluzFRp9npbAWnGoVkWMx/Xb76PSnenA5A90Qz9pAOOY0yogLyQRKIK/NjKEWpYguSg
Nd+b1s7ROi9IYLEo5l/vzc2+S8gI6KAN41jmE8aRmtU500BXt2eQD1iE8AwlpAPgkhnqtamdAo38
rMGZNWR4tJEdzHpPe+5yv+vti5wc9cbmkH3Qrl1wlj7gsK7NacyUm5CAumKy1p0urxzezX3X30S5
s7eTYVV1z5Mxrk50zT7pmb3/Osc261xWPnsVLjRSr/OiRKpXYt1IskPjF7tWhyvvztJUClUd7QIH
tWBRb3/9HT5pkH74Ckf93VoZlEr2IVekLy8N/zKMH52JlzuzValjWhiaE9j4T5r6HJBGMrJbBzv3
kdh0mMxkKDIEDUo2rtLGX/k0fylXk6fSnhD3fHooTQPDg57aQW758W4HOjWVKebcytqC9mEiLTW2
YZ2sEsU+ZdH57JnBCmZps4FaV4/NnAKdttr49MnZ6lLDC+kGkh2Bx2iJfX9nlMhwiG1tFXph2Qjp
kBj0kBysIB1pzti3aVedkDaf+kJHioZWFKJXBwQbZWSx2SJEipQqwDI3vx4/n0m46K+jn8bkiJlV
P9LRpiBKCD5hl9Ml8GLdCGJlbsbs8pNDZLOqQbtCzI18dPT86yQPeplRjPRPPUmftL9nRJsBDs12
TFMcDWPNVizpjygZg87fVxGkImekjvBYsdcYyuYsAVA1gmwKRL/N3PjU4T95kGERzoRFALWI/I40
HSrEDJ202XzjV3KFAn9hqR3YqvQhNvu1nU1fopbhN1Xo+UIbc0PtsFyx7FMm/k9EOhwdY4UjDJev
M3/Nd9Nbxo4uy+CxbFQ9cimdUbsqS/dJrVIi4rLb1kwXhjN9TVWCAn89DH42REJAxrGAMEjH26K6
RzMrKcNdNFQM83RIV63ZbHTwwizVtcQjQiJg6bNMcmxmRmpua5LSE6NXF1ri0A2ea33dWNxOU8P+
kMKkFPFVmwlcVhkqWpnEJEqGJ3Qa8/A/0rW8+74QMj9eqkLJeCnZXCq7dnaz5Nx3xAnt1ifTz6wD
YVSQGID16GhQBJNVpnBT8o05NueZRVXnYChiadI//PXF/0Sjg+0SW6CGmlnYb2Lzd7ddWiQ/+j1v
NSep6CjCkErEdU4XvKyDc3arJ8Qenx4OGKCFdhgax7EkaGKvWiUCzSRwLW9IL8Y8W7oj7MztTKf9
9al9cg1dkNw6FBIhEOvPs9y7U6uidBoJaZzdQmxCJp9qVbowQZCb4vrXR/pkQLg6akn0iCC8WCZ8
PNIAGloteDA2QwQYQdLE1Bvn7v92jPls351NoA8QuVzefTHOuJTeFhazE1PR/DWPxjWnwbvVxDnD
yupoCsDwxWajU4gVd1WgqdFrV4htqI7qiQf+0xuD4Gd2KQGtcI8uV0ebd1AtjpPZ05dOxs+slA4z
3w+QyN86pT8PdXTVbBF0pVnwJitSR1lMSbfsHVjYMvjrUwKX7M/jzOP+3d1R+tEY7JJTUuFfq7Zx
rcjwlKTx01FmwoAzYNi4pn502drRqizXn1c/NmEivr7Fm/l37gyuPhc1ls3kc6SaLJzRQXDEaZT9
HC89Lv2M6KvxhfrEibXjJ68bRNv4hQBbmpzS0Ryqdm6WMkGgdZvSH+HYLScM3CI8h9Ipbeu2hE0/
uadMG58OPBs5s8GSQ/tJ1kzcaWoxHjIYRMVtOSFdmM1ZRrqKu+6EN+mzQ2HJMuCVcD3tY5bxmOpA
eBKLgTe5B1eh7hVoKByhOxHbfmK59sk63J23JUAXbcA/9vFz2zep6eZqtulT2PPa+cIJbuwpuEqC
EyvVzyYIwZYBiPvshf1pz0EemBWY3SxQlHtQ5aSJJ3tpRyf8VZ8dBncT8Ftcrtyro7FB5086AW3G
jWFDV8wHr6wCzwLF/+sZ9TOVOzQILFyqyeILU+3Hh7bMBia7jOPU9WzBoVrOsSz/Nk/7A84QEGHp
eaBGa5+OgFWXVHet71ShOmFs9FZunRLDumaf92ZHYo9x4lF88y8cz8Zz7tybHBTo79GUMtXN5Pgp
g7WlUTLBWgyKFWGdG7sw1wqVaBSbIB5N1HIW7TswavVjguRFiU20JojiUi9pnIUo5WLS3U2SF0v2
jGct8XyDEZxllK4UO9lWSGDmAr5D5teJyzvfpl+dwNEapg5r06lnvFXQYVVhYUsfXt8I/XUwMAoZ
+kwTWAm9OvHan6/LT4clS85Qib5lmXE0TSq6JI245MkzQvJvJirI4DUUBBRD/sNGnf3rs/xsrLJ+
+vfRjl4wcgTuVMQcTbQ6jzZ22tZecP1/fZTPz8mgVcEiGQP00UjNwqSpnYFLOZjjYqZHDWq4CcQe
roOXW/aJoffZ3AWQ499HO5pPOhRucZFzNNP8MSJdsI1xYypfQv3EWX1+7XDw6LN1FMzMx+fP7+jR
yYIiqaOMKyW7Vt0cNkP5t87mz6McPUdpN6m1bekZKtpHHJALMXaANk0SQP6Pp3M03gvs/t1ocKAO
ybQjX1L90SxPJRd9OhIwuBFqRzGKdfTHa8ZL2+mY4+cFTb1R+h+GBdVGod+tDSgi3RMT/qcj4c+j
HbOYMI9Ebd1ztEDUqyFwETHCXnV0Rrlz4jZ9fmKsB3D1UA04HgxENheGao1Md8ZjG8LYeAi/zM+S
dE5ZFz8ddvPK448jHQ0I6JiO2qFa2Iy2voz6Mydvl8iPT5zPp5cOgCjraV7KAFg+3qg6MyI/axkN
TX49v19goayM8ktYy791IIHFQuOPn1zQAWmVmWXz9k+DflnkDsVpxAYhqyl5Ygvy8y2C7axRI5ht
n8hujmbWOmZDB90h2/jkM85M7hq2eINV0l9WdvaXF4gcDPoYuRPGGyDz4/Xr9CLUWp2JdT4Y+q8v
XVpsQi08KEm4kcae9LIMYPGv59mfhwYHpXxtkXqhg7I4mpGSySXOOcN/myfTSrUfoPUeSJc58c74
pO7FYUzeTpbKGpit1sdzczUUzbbkltlkIjUrmSMYBEAdfVP36Jd8dzewxEjomdppfaKE+ukZUiYA
FEGSyk+QiBKmmBmUPGaNMuNB8c7j1iPbfvU3LqTFQTBnOjhZjubCXuRKECAo2gQ+akHauBOdTQW6
8q8P8+mVNEGRuAaFIwiqR1cySXTf9buUl73eoEyjda1gcZ9u8uoiMzZqFy4n6mb2D/UhL//6KWq0
A5iq6EPgzj06dKznaRLGo2QxDFo8V/bcacDG2Ykp+K0I+nE9gyMGmYcAFIun8Hjbp05CIR/SkZsy
kCrCP0HuU4EQYcgvFRVdDeanCzFNxZZifAeWiIqYiOoQjRZmBz3W0a/jI2+i6SUy8OgnzqXhNg9p
zXWpxSkL08+zHl+WlaeLZBxK43FfJsi6NGpcITcke92Ia2EWS5pQV7ofndjzzFf3+KpgF9JRp4jZ
s3Q0vaJWSI3UNiRIaiwpjskJR4p54o3+8yZVMzUEUzQAQC2wnPz4nDZOjDWpmeRGd0eeUjJbTbRI
36SKCnssVzrSpExkz78e0/OHHp3Zh4MenRnlFiSyCMfYgwPMh31gmD2qZ4RIbEPcMlpWef3460N+
MrHjKeRZZTzD7z8mpqBTVfXO6jhkUXnEhWx8c9qEGYKBCCnJVJ+a/+bl6vEpkmgEkQw+C1WTo+Xs
6NZhX6lSbvpJLmrNXqOZWqjgvokZX2Fa9WzyGcZx2442oOlT+77Pzvb90fWPd7W1imSi7ggl3ei9
IsJb0g2rCBlSgEUokdbv88Rfysz5m+mJ/6tQnf+HmTlzBeJ/zsxZpf9x+5R2T6959T44Z/6lP4Nz
SMahnEpYBd5+bY7n/CM4x1V/oykHAQpb+rwueJ+cI36bAd/8g8abgD+ZnP4IVdSM38jQMvDNvtna
ARX8heAcIJw/zT6k9jA1CD4UEMtPc78tpmE0Jstcx51/14j0OQ/hZNYPeNEPEPQjbzQr9tS2fmgG
f9f54iA7UDF+ZGse7pMFyB7pZRKVU4mZUR2MFYYnd4MAzUtDmhutUtYAeQsiAcJgnVksg+wKCWLY
J62XkvKN3iluZznoWW/ZyiqOdAUxF/aenP5RPCyS1Hw1NaLCVdc+IBaPvIJEKsXxHzPrdcInRjBV
jQujs+/mUzBy7WV2O0QRUedB5HV5cuZoJT9AZ5lWi70LQjTIU2b8AN2EI6XVwue3f9PL4H4gNAuG
trHIfTtCaZOsWwTOODnahd328TKNrZWspw7MzOB6QcYnxYW27HL8C6l75wwwS2JDTuum4jv27Zlu
JU/z1xoagmwSwDMkG96lHWAqSy+9IRx34JXvdFIIYw03mK0WCGOC4rWdwm8kM7je1Nb4hQJJFl2N
iy3oV3GIJhQh8HOIIjKYKNfUrlYvlGoMvFJ+sxArLio7fJZFw1kb8aVedneSi1+pdenl5vQCm3Rf
YEGA7oFMrRHVXVkED1Yvo0WVwtTJZEx4tvjx9jelG70o+WPZQR3LDfVryViRQXcTTPrZWOJ0bck8
qhSWllDlD2OX4XQND2aLXAqLmvCaGF5A1TTYcKxx0fvJ2grVr9KV6Va40MkyojSoooSttjZns1SN
H7V0LcA5lf86ErIQ1FmyUlX/ys5fGMDTopLijmrIV02WOz2VzSKO+/sq6R2vih9Lpxo8CXgWWlP/
bDMP9jiQFv0cZ6ZLH3QN1a/RHW6CFInuutGJbna4dgulRy8+brXSQVNr9DtD0Ydd4qe7rEumc9/O
mdOLiBCDEorjmFTygAw6wnkprqrpXI8q1riKRoiaEtz0gkhIc+JFl9dn7qji96uL53Qe90DrDeIi
hbPOgY4s7OQGLaaNHB2lpQtlYzIRspQtvKWQfFBPBDbPWEBgoRmso7j4ocYaqYZ5AAPYFo/IpEdo
l9pjqmkzGRz2ZZxSdygoc1/ltXGrjtmuYj+/KOIpRhSsXZnqcNWMISsN6oleW7l7hKGWF9YBCkOI
I9SAr82a5YHkEfWs/oG1/8NAksySsNDruHiNlWi4DJUViRi6Gr6yl8uWuZh2DQSIIXSQR7b+LrJQ
7yuJ3GnCvxlG90XaKeEaoE6NyPUy2+eOy2IH3h/PckXOBBYJNY3zXdEAtgnJdPAfVVLibd0Jby2t
Hy/qQlC77INiz32vkNGayqYOoDHW7oCJjBysbirledYZuyjKxZnvR+FFZUZL7jqhJFmaeLIb7jJm
oqFQv2pwPbZsAjPP7+RrH/WAMeucmB/svmHgBvd9Yy6qNhRLKWyyqeHraT6GDSBoE3bort6+kS4N
M0HQTBpSGOePTTci2kRbP1hpfyZLRkNiedV8Q8xIt28ztcAma5vnRWAM67K7tQA+LUlUeagT/5tt
gOSMLyMjZXGkMOk2JG8s7Cl/zJILNx6+jWb66I5BsCwJdo4GRKTkD/To7pf9MKVkAmULp/fviGhe
YyymqrrGpVMtxnujhEOViu45CvIODTaTmBMH2tptQ9IUih1t23CBVQA3XTmw244gbLoFKkKnuqH9
ID2jQ2WqhMTWODF6ZwPrUq9MzoroVtJXhvI6A3qwpIK8IFvxVe1YnGdaedc4RNSLMGIoE3ou/Oye
VWjvaU5z7URXgWo26CSp/eaG7HZt8L2zomzhp2sxpqvONA61Dm1c6uKHUsMN1iR+iL6NWElOu6I2
UHCSvCrQtwdag2TcJvcl1P29FaFGRHb6WGfmt7oxMwz/A9bmok2XTa7N6vfoujBDoqgJ/PQKt2u3
RarmKLZleBWNbLvUEfPkGLYMTt5Qa+V7LvHDPyV8HUVPCC91XQYR2gqgYhHTgpt7JYzJZZsyRoNF
JIcvBCEFZ/2YbrR8/jm9xZBsaVehGcEc11uBjomYUgLQjNg460vkw5Pl/LA74utF6mRnprQyL3S6
YmMyilT1ciQ5uCyzF6LRe10vF0rDPsnBioNIy1+RNo7rq5kOYnJAtbl5fSBCdxa5JpdmRfAqy5N2
jfdwTwaqT8Y7+JhiRGXaY52VNmeUA6J4LfSbpif92wyTWY8e74I+GW/z2v0aD2TqgKoNNy32rARM
1s009r4Xd2XuAdjOb5IAeS6KU2TLkrdhc2D5f29pZbAIU2VNqq8BeDkmX71RWAyYNdm/Mv0CeGxF
mqTNC23hVOWtiGDORaqNU8imMIKt+xstvmxbqdWPKijyncVL3ZSECtUT25m2JQWqc8Nt6QzxJnFW
HS1srATlYxXX527ldb56axbKWoGjctYLJKcKk1zbOpvO5EVpWdH+rrKiQ50nV6OML9QoIKRGho+Y
T8vVpKNb6DXtrA2jXV0o13qEgkaxXgu1Sby3RQJMBmWYWm8o+ogoUS1ZuGC2FtFdtxJxbi6x3gaH
DA5Eo/aSnR3vogFgmIYV39fONK28VOt8OSpLEV6NmXOZaNXBlA0rFzPqVv5goOQe4SO45r7hQV4O
bbCj+Ls3fY0oqCr8loT95HXluosjd0tUxJomyWrMQ2w+IaU0HQKJjatSIB59GSiBbsisUotDJ4sb
3SoLXscWVru42eX4mvKZjl+tW1kr6yjC0+1j2O274DywuodEQNOoNPfrVBlIL2+quuQlPERLjEwX
mY9WJejrnk6r696bCYu4jlexQ1aS3RNb0HXnpT4qnobgtprjnkyyu4y82RU+9mqFNK61rejlstPz
3rNrjFDEmOF5lo96M4SLtFFQlRcg/lT0gtuxLRN6CNRyx2iN5sj+kalbqyYMy+3r8qq3fJC8LBuX
URIQ/deByJdYBfYmsurWv3eUfjiXWB5s6HR9HPYkAs/OTGOtt85rHHObgpZZxTwMxXgXZMIFs2ae
R536g6gih+wprPUZqdd+FpqXctAObTzteNBu2sL/EefdgyLzx2lIFnVs3gx9Xy3ijuCOKNUJ0tC2
JI4bS+LadnDwvjuEH2HZrdctRliq+QK8D0YYkh9RZWJbbpIY74gYb3QIVNTHFcShc+a0fHadjpnd
iHoCgbpV0pTnuR099Oms+62JMfIL56bKCdypOH+02UL0y0AxvgnCjCr1rnK7ra/3r5rDct3xczLA
egyOqnZrj+YVque7WIpNp1tYVSLuQZhCbgg0ue3FfQBXwjMkrkFNYo8hMcvrY4hE0BgYEJWxGjt3
XTTTRRLo393kS5ef54O9LNDaUtpi5CfCWbmCD/Tt3iMKPVwGMkdrr+OJVWqqlVb5RaZYD/hpKsHO
Q3tZtNGjrcxpU6lD0FT8LDDQ9769ddMDdstLokajXfjNtKoD6OTLVtqHjjryLnagUjkphq98kSqw
BeugFVtoHiktqB+239xUKsl5BUurvPYJoCpDiUlFvbBbqzsMGhLZgFf1mdaUWMq1bq+FXcvau9yT
1Zggq7OetDSUF9zMJUbM60721Z1v4N9RTSZX0yq+uleZXflngWPPA2cY+Qhl01X1l6IOrYvBQBDv
W7mKUeyxDmp/aYhOYR5H+K901bkVttdo/NeKNntTuccQpVlhFZG9SxPnzhfsAqjguV7NvsOtWVXx
jMUgFC96v193KQUIV57Lkf0cD1rsid54yOXGnvcKeh/FnmOMLyKAP+AzxZghuywnGFizB+qzFoTc
NsnDAFeGpUbvLBNQkrwaseP6JFVIW+k8qRh3RKI5G8exln4wqJ5spLviobkHLENTMW8OwkcEiToO
frnReWJe/DHg66VobN6Dvb2u5nBkpDrKKrLO1DQMl+DCn3NfJy/N6i4JPiU/TuBrVjrSYAQAxgpE
IZeJ2ZUTjzUwASJk6aQiWkpc3P0avD5PxYfCKvW7c6hZDimBmPmaT0P45e1n5cDPvV2JrmxwLWek
iEfPk1899nl/DoeAvDe2dVbBK9z2cbmwPXz7nS7FVz3/rLRMYuZGybuttBZFkAwHFX9fRPDtWdmb
L0V2kyIQuq40/8xMDAPEntc4HflvCopnrVEI6aDzsrK05NmMBLa4sWtXYVdr66YX43nbwH6ftwR+
GTQ3LR/fqaOx8lWR4FJRrtJByFVaYHhQ2otKJrpX10nKzZvuReY4170Ue+lyE1Sd9nWjPAlFdpez
lF03G+MeXgY5zAVO1XS8aLNmBYeUj2oybdmyslUD5YX9QoltPX1+22+2jr2b5k2Vq//493XHNf+l
DyHXNhpu+0ZVd6BV4Zu0VbOqMJIvbDe8LSC1FBAdzuqx3BdZlrAP3bRhOxxG8yxSicSO2/wG3ip+
nuqC6J0wa9y9mVYXRs/WPc4k2x3ftzwx6jmuQX1XtTwno+bjWiwrazljFJdjb4yHHOgV0bFWspms
INgGPij8oeEpCb5ao+qf2dbenHyw0vnYEcQ4nQ0TEyYWz50bcXGC8RqtakvOWMbuyxDWLq3idoE3
cxWm6Lzqgac3vEkpWUBTukPfe5Hr9Wsfv2pNb62KuXTS6fql2dvfcqJaMKUW9XK092GDCyxn6857
m6QLlaFTW3wFv1elV1qQcqZgHSsNxBzUqx2XWgY86vN1dtQWqEiJBqHmXixDf0j2QSL4SXuVOyGY
KefO8HkqglC5S9l9UHY5TBmVB9FTAq0CvhOqP/7A/Kxj1/aaL1n75GuQE9ywvSIvgAA5JTZ4V/l3
Zju/uecZItb4P113odaYa65Zu5iLFnFkHSDSVP5w8fY4oLaFq1Knz7PWUgeesojKeBdlTE3tUPCl
Rk6DJZAhVVhpnNd8rR1+VobWi9IJwCol6o6B6okjATWmTvgSDvmunb2mtqY/qHFbL3shDuOEGyNE
Vi2zXTrGDykLl3lwzuNS1TnTJmiu4mSbBdl6nhCVeDoEwMbAHk1r5DiQK9gFmgG1I7OjsjR/lB80
F4rkGVMJeFRZ4Pz+dfzJYhsyz0qUd4pOIZeVRRIzLAUL2kCIzJYpwEivNaGm2uzCYkF1qJgnhGry
FBx3RNuR3dkyZQOHeR5thXdODfyjZM+dobLIQ4fEvoC5sBi/Aimx366NYjDV6eJrCfzVU1Pm3Lfb
IebvnAHXao2n0uFrzTcCXf+d1isg3YJVmWvkBGmpsejwkDS2/fWtZBZLPu7t+o5zxWzqoaPFggyh
pj0M5nATz7HCUp6JBMhV/EAE2pMxVddpNKRL3DHTNnXw3ecu/nqzJ7SiF0rKFMZqRU2w8qpK3a0m
ZdzbA4PYGqppXbvKnSR3522CfJu4h6BkSda9WDbFoGpQ8Qqu59v/9goYLJo9bmBCHeabgl/nDebU
VyxHtwIawW40oN0ofp/MjHqUImrso+pLymUismDLdF7zXqYuOT8mQ0jSYF5hdAgpmQl7aRm7kql2
gdu4XlaDe6f63VNR1PdJwXvoXQH46vfS//u8bmOuuX/oCNBI05AfQ2tX5xLu/O/v9JNWZdekogmU
TYJRM4IjaeW5DVElgWtD3qiVNS+zJUCQIxfGPF1vRcO08O/mb6Zk8F+T4Os8Ccz3Vrjpq9PAuDwb
svKqjCFXMwijllFZKKu5nOkWKn1JnnwzEIfY0G/0U6jWn3pH8xnhUpkVyJZpu0e9IwFgzG0QDmFU
tQ6yl6zfqYyZ0XNja5t8aL9ayQxSQU/260v5c6AOB0YbgqwWOb0G3O3jpSR3Fdtq1HEpq3KdE6mY
QhKcy8BNrKyUxjoIpuV5FpmVidr8ym9bmNFT9IwmlA2/+2iwfBjVcyuqUWA0CyCI38W8uGl5mkNy
Px24XziMdpAhnuc1w1jykjmpajR+6iVyIqTdWyZ4HGC0x8nxRowUMRwjc93rPHjzN5/nvz4ZrrHP
Wk78XHTVJWMeUBePr50whZWsO6wxorDH0kMwOwBQOxAQ8mzjSYrzwzzFJ8zArUHtd57kRu1lMnln
5lgH7JFfgHTx+0KIriNTEp9XGxD1somSrLKa72XI2uXtlv2lDtHhqWu+l//5oZnz1qN4yUGvRkHY
/Nfme354kt/rX/7QZ52mDx9a/9fb7wff8+VT8/Thf3ALRc14jQJ+vPlet2nzrybJ/JP/23/8j+9v
n3I3Ft//+Y8XXsnN/GlBlGfvmz0kU74b1vPn//F78xn+8x+H6OWpegrap59+518dIv03RjZdcTQ8
Ks0Yi8fvjw6RY/9mzYJb2pj0ZmgR8eRledWE//yHZv6G7gJONcJcgkR4TP7sEKm/2aqN6M1EQ0ML
FJ75v87+j/mLC0c/juv2yXz2JpX/MJ8B8ERTiqeILwDR6UhjZKeq7oq0rKntWBsBtLBzK4LObK9U
Qq+NxnNfskCOMHyzWknKK00b9r1DiQehwcoP+8fIznbdZJ6xjD9PZX4YDZcdQCvvfOpr7y7tJ1/2
p5mKXpqK7UkgLZ9VZUfdWJh0hUkVpFrPoc6lbChXJxsjuypFcNmXJhGpV2w1tr8+qDbPfx+vEPdO
wzVhkWFAjgy34v2MnzADjT1bv7VOYqaiARlVWmCj+wByYppYZ3XTrvT6GwWoZZGc6e0FDf9bZ2cZ
UFAgLzWqRZ3OInroxPf6SbU6jykGlDo7E5h5jr4Xm0uzGlu+l6X567ENVjJQDlj0qY+sBiJupqjb
KSbrLkeckIy/DYrjS6IjOrJwDxFuczzhmUVexdDS8Vsjli2KZofvEG5xdNk6xP+OfggapJWrsfBX
FqkIi9JvymUk4o0504DdPvzujAgbUYXgIKyvnbG8jPv+RhvGW2hYj/n3yWzvO6u+iN3BM6ANyTpV
Frah3xkqKy+sxQp1xcxSPbeGbaVq57DT1uqM45EtRIx2o7r3kVahIQk9q53tl8Wym+x7ZzTBzlEM
6TRYRuWlQFdCcsKGpcymUIhYzM17fv2GoGl4DefQukPPzOlQ1sVuDAktyZ1+Ww5ztHfOJ6j9Hq/D
JQTaG77cF9HAE9F9AhLGCXzK+BLU+sCGt1y3LvAFp6NYgFiMis8JHfrvUTEf7shsUOHdyCi1bYbE
/Oi8W5bExOtqqUu2aWfdjMkuDWkq3lTduRmstGijVEvbx5oGEYDl5cJFSQ0D1hu/WAnbmxWhZUL1
goaVCe0EjcDb5I7KcU59/KmC4PSAuIJEKzgGCvwKbcWbVSNGJGf7vnTFpXtGeCv4Q8myYdqkseGJ
mNUfNf2gLFdxlq70Yj3IrzSXo4jA735VFQB4LrVoJaF2RQHlttskukh1iqKXqnyp22XT8YKfj1j1
QE88TNNptoOJFeLYtXfC3vnumdusx2yvx6tRXaeIJKgyskKUG4sqU78c4m2YX0GdHeIdS2FFva7o
LYe7Nr/MMqLJN+6w8qsVSAO/ZOKDtbRmAYtEWXfuiojk441enalAbuV4XqX0LNd5eVZ0y5jqrjPz
8FY2PETOpwjgM53HEF39G83e+NE1dFe9piyBK/WSQRcVB52sEvemmr7SOhjC2yDaTVwl8DQRBeWG
4v5U7Idc95QCZCnBdHZ0pvXIjEmtO4zUh7q1IdjRePVrCOfmlIya2ex4jpuHD4R6XkWzVFed//3d
8BkC6g95Suqoap4n7oPd37p4Bhxy4Gk3RIaysOheJxAzkvGCsj4tDqiZ+nTBJusmHJXLSU82Xaks
LcRG00CjWrArbO4tRyXY65bo3uVQ6muNitM8I9Zg+vsHJH9ean0vO+AwBrnP7RVuJ9rVuYeHcjmC
XiczZ6HQ3WN1vzIYr0P6XS3EYgQM4qbf7ZJ8VKfBK5UsyYZzQZuMVPjQ2OEnWKbwRZJVp29kdWf6
VykwTbFVqFNkwXXcPE+z4/ygZ9eDvFXsKzddD85WTy+QBBTBCr4ihDdoNUDRIPVdwodY2MMyVD2o
0OS8UFnJ9HUPqtlwrwz30PlXDh1DcyvT66m8V5tbMT6I5LLyE8/U+4VtPhjRS1MChXLjZW8XK9qM
Z7lF2wq6TWRuQwWuS/V1kC3Ig1Okg7dU66PJgWW9bgOfBu+DZ/bj3Y3o9ISmLeW6VKanQcLMtIGU
rCJYsdBbqXsjkAAFFkHoKaRKw6JqlwMgMF0FAa2N414P82u1GS7c1n2mt0vSZ9L/8E0SeyyDpIXa
f4Gwtzd1kj4M0DueZb/0UeesUjHFmyasaSUaW9F3qZfFY7BpM+1ZcZQlXYjwhNqORdLx+5o1lUG1
Ar82OSS8to/GcszULKLIjdZOQyypW9NkaBVKiJXShMta4BcL2ldKAay5O5XSw5AzWfktBBhyLR2r
OOuGWC6nnKm/MNmdAR7OS/GshNqFWvd717fnRMDKs+VEpbIkrrpk74FKdRcG9pUi4L6zSFqkmbJz
Y6slLnLaFFGuUZpwSbUHKKM/ZoGwN6aVNys4CFhAJE+UQiIEnhc8RdsyJpSprPfWIYWJscjAii3S
QNl2br6ld3Y31SG0JLNcdcWkeAMbEM8V1Np4ovBfpGsNTYOn5szZqk/CTyDlPqTktkpldYgT6jt2
d6fKZAV4xl8UCU39kI51VvIjTWZQgih9AgLoeBFMch851Xk+dQolNYamYlb+EtefcqjENqGu/5zr
I9TVunCWMi3chasl4e3c29cVVT9zCik8+qDp+Vtv1ok0826MABMHrZKd2zrFVVoRuurEN2ZMS2is
wj1eGWojkX6FqUi/Qp18bwVWsi3dsNinWdetbDIxFnj/aZHHKQoBpeJ1LRy6FIrJZTX7XQPA8YxJ
aG1NwrmOFdle9e34pdWMfQYNmg4bm6fUmppVWgbuCkH/ZWCUoSd5Oq7tqn4wJHWUwWgPTW+QjVrm
DUa1svH0sHE3ZRlusiROLkNdvQ+MVHv2x9rcc4cWgR20lFm2uWZUO3/eu4dzYfDtv4ZWp7UT9cQd
xDXrkib6ng1xu1ZyX32mCTTuUh8GWzWZAJgSTexjqumMIzrncRt7SRGRfBEAx7T1vtyXYH4dbsaa
shkvjDx8Gp3RAGZrZeu0DcdVY1oAwxxB2KSLOMKV9xXRB2cChjqItEpussp99UviDNzqv8k7r+XI
lSzLfhHKoMXLmE1oSTKoyRcYJeAOLR2Or+8V2TPd1Tlt1R8wD5WW99otBiPC4X78nL3XrsBUZZuu
ltHWYqJKesDBLWi6FKCFDlb3QBFHeIzd8oxjh/Km9EDTsuPryjl9vc85d8Hdwz5y+vTJNbVepRaF
XqnLe2/EyhpUwl9kJN1vHeWgvvKSvVcic7IsjoQiqi70R6JFn0c3jpeg6jFhaTMFh+uDDILzMNoa
opw311ISZOWKKduwKmNSI6f44k7uwrI5B+isvzDd2Zeml68Y+z+rhBFvaFyRe2DBRqM/pqF1Ujnn
Z4wwRGYEdae6aVexd2tURByXSadIFEBZMVTAuAz5E4QDyksQxqtSORtZ/zSw35CAMaOys3YnYIOv
7Nz6RQNkbeU4QIi+lhX5NK/x+FsoclR7EJXXHvLJvrNzcFbaomFk2U5x9DqHZyNk5jfXWXI7YdJn
AlpxmtkelbxZfBIF0x6jdJ4OeTZ2tJhIp8PNr6qhv4lGtp+sTXkkXYzWvtDfkyuzfTExDmZbOFSj
ecyq2WJuGBlLUwPqrIzngnnQwgE+T8fRBYbN4VnG8FfieLynfQ9gs1g1AWWPX23g6++Tdp63cRHp
TTJwZEBR2aWOLTd5jKVCaMnUsKFF0bbZtHVoL7ZDJndVMUIwTJqX0DPiQ+i4R/Zra418koeqK1Zl
knNsOo8SAlgdNy9jZlIZJ9CJf9ws9dZ2HL+1RUdwuXKPCFSGxC2WxkxH22+dZwaZ3jWXMt3ylOqN
lw1yq/r7TGT+FtuPw5NFm7Wf8wklDz3bJM6adT6xSaqOOanXUgHKGr23QdhcXx+aciw3NmQ35ptE
MfQ1tvVYYcBmCRRZfkilyddkSUQONXFp3CkID6IpkIOKZ9rBWMjmVRTrmeDVeet210hcs73mD/SM
XoZeLLzuOMdFDQAOA7FJSxCNGjqztIVvj5bqO5QcsEn/GI30Ma0A4DDDXsjifruvkCe5kfGmx57E
z5ISvVUdVTIyclHvJVIzfgJN6aEtAMJFDAOE8VSmT6ig8FiqKVwHgXph2yazLS3blUCUSt/f39hj
r3fQxeint0S4F2C/NI6VZBqeKEng1E75uDRccQVT1BVdVsDz3jysk+oahuJWeqfK4OiQVpTYgN/n
uWOgou1LFKL5nysXvj9bchHhviGZmdFKQKvWtR+mQb3mGmBdALK5Vl1M0kqyNnkW2P3LfefURMKU
Xccoy3qMR3tjMg5kbX57OjEI0Z0vpg9Nh7sQmGC3fdNzNG36xr0JpnsjTb9m7CqxR+mY+tCCR4Mr
pEIdteIj27W9H6BpyYd13gbcHAUTkSQLxlVR2eGiK85ZYccksY4bs73SNQMTCBrz2k3AoREp0Io5
k4w0x81ILCqjD5swoRPiQFrzYYMsErq/IbplzvO6rAtwTwPYUhX1+7FwAdhCNyrBDTKl7ON9Oo7+
GflU3JnO2U2giE+S7JRgglFK2uiw9Tl/uXi6MBJRxVUzAgI0WKkRmtvQjd9bSHgQhlW0I1CHGu3H
tHLjQRpcHnI+1kWVGAcw1MFtzhjk1ocsc9S5OMoQwS+02f2Uh9YhbmfrUMjZWiIvVDg2rPTYh9+R
dq/Dpzk+9t/+lctlONVw+vM36myyqY27zhMW67wP2PXXMN7Mc+zXwHLr+BCNJixU7ev1HBn3sI/a
Y1mZj2lmm/u8gvj554+McvUmYd61sayOKV9eTfRYvOtS6cElX//487c/fzRSP060WbfO/Ny4HajB
stK/TNYsE3ECuQh9m9tH1SYw0JqQURuZu5veJPWAOmhn1nG4j7UUp5K5L9HrNyh97JVbwgIPqyBe
drVtbgKfEWGqy+LAYIrtlizuwxw389puimwP4mvti6w6121AyHiKhqxA6agWkiP3nF7/yM0OSndS
ndIC4sHYJIQZqEYGTJePlTlyI42qcJkksr3ljd7GEoHGmPTR0mgRmnUu1PhAM3UGNXHJ3aFdM/qL
Hso+Mc5BnR4lk2TiU7OPIfLjJcoCXFk0pnZSWZgteDxFqPLHMuuu4RDN+BYm9cVy6nU4lfZdlZTh
UUX5MYScj5S7Ue9mMraXJGWYZdXKOgPV7G/YjdBmMXzItCkvxBf3zMWQfvt1qQ7OEHzmfAbnumFy
Ohls1agjkVTL5FCUeqIn5n1PeCZ2UdXOt0GB+bK3qwTitEAke2UHZk68ROWYUS3lnN9eHp26mEum
YSDRg7AkV95cqptZGydudPMpqN14lQI9XmftfAPZtz0kKUzviWzkoLXaS+ZFp7AJKL+U8VmYcCcH
nYTnou6Cc4bbcCel8z7oN28OUV1l4GVVXR/5kNz7FovZfWkxB5XXI7IbhtvMQy499Jo1Hs8b4TXD
qtD1+DA0zmNXuks/z5t10NMxGeLEhUK4kgKINoj16KZ0WhJG5mRf0hKj7GeOLbsOyYIrnp1ATaiw
4E9GI90xLYDKDNx6J5O9JU5gWDTms2U6EKyQfGVNsp9bsTP0LUIXvZwsa9uz3hHz2Vuvq9ClBE+Y
QKJVM5kfnaAuNvXLPJXtesBGbqq7qHeinRnrG4Xia+3ER+WKcAUpeJPmxb61nU3pxi2Xc7WxlJOg
LDXrBeWnYqKPgMdB9Jek5y4xO/qI11sSYoUZ1uJG9VegnF/8ZKGo1uU6aeZLh/AxooXSSjenEg2D
BUX2KQXxqYPqpJvmzU69aoFWYlVVwJe5pL7MYwfF2EbqO1diWMZvYTRe4hp9aplj3Z0LlKSVtm4m
BJVqdIDx5ka97kbmZ7Hb/04ExXYW1IAx3HZ9+Om0+i2wXxOdVUvsfFTctrhEJjdOKwl+RgWkvrET
glmLkz2ShKJzkrBTvesc/hPHUiez73azTsc1osxDn4+vtaogWKFqtDP1XFs+jLO0v0v4rFr4wOxR
wycFajtyKJr9GyXfgYUSLmaYWFNHOcPcukTdE/Lh2bb9VQ79c2LrU1nWh7QkxKOWSzF5C40EfKH9
5sK3Sc9rQsIm0KJzDnGpIOmmtdf2JKaVkZgPg1SXQTUPM6LThcjiH9G1GThVjmCIoAQwjKc/Lx1o
6LEB+h+jRnFuXPOOyutvJPFomVn5RqUMEpWkptKuf+ef9IpgMCWAdvRPB0WVPxfeBsqJ1Zs0llnB
nZFffGRoiyJ/ItvlVWr3xU9ksQivONeUvTEMV8KjnpLGz+AAwS0KQkysGwLin1RZ3EhpL6M4frI9
bxfWGhowbGM1VTtHzY+OFb+KMP/qZ8Z7MbpjxzN+4h7xRj7jEJbzF2O1FTOWz1a5DxNOvYGh+6Ko
22f02Wh9LX9ZeOmDyivUSqP6dM3yNNTleOjiYm9Q+C+k+MbxcYkt5y4Pxc6p24qshhkpqvvlgnVf
CkD/Oz/tXsTVkahsWa6C0vgBCceD7KP/TSA3pjT8yuSTKK57hfSQ4PdPlE6HzuMSjuRmjzxoWYA2
zC6WqtahDXYReNClikS+DMwe55jkNk7HYjc382euq3g5WA9RVJ1desIRJQt2B7W5hu121yACtwDQ
2t3O831ueHS4eL1a69swpFSzAfBn2uL25H9VhXHxqmfSYul/juWtoVFdG4ncBK06hfXICuyRbPri
1vDdOy9JH9EFobybXeDhgU3+47RwE+dGdhleH/dp6HgM6zLEKAQvlqRasTYr+6Hk9E4LJPOkcz+2
qbhYWKyRPffXpJAbqx34P9n5c+3XG9unbIaaQfMb70VnEXQNddixSNwZcsqb1PWfyTH7ckNIsJXd
D6shuxXIAldz3pxMmzy1wlQfTu+vepLOEH6v1GzOi0WMcZOkZHqsonilq14SGf9pdZSWYXh1/HdQ
Nc0GO6LPoIDzdEttOyw9T/M9DhNvg/zGDE3GsnbUISoINtGOt42y6iHPxSPHWoUCRqI9sO+VBboQ
89dpLNKXZBqfKed/ezLhVvGoeP+wt5VSexUXTxMjn4XoiLflf9JQ0IV1dhc4Lrd8t9yYqX/j51ho
ig4KTV+gi2vlR2AaP5awOxSbNDHMaPCXCWMJg0iCWPYswnJYDynlpkwR6tppcRKehf61ypbdTKQa
DAo0fMRFkX2H7CRnreEjSgb7Rs1tw4Qkhaie6S1bIipamz4NiG6U7+GiIqkt63riKMJnoklaGO3z
558PPcYrL7v6LvQqEN9Zcu60ZzFMIcqIPcLDJbMRiR9tZHM1tdfu0kwmIkwSfWPaM0h86VxCi3Br
fh+5JRDV5dbPsARTytIT3qE0k4xd1mV207S3Gr5FEZQ/unM/CramEvBVjZbcz2h2GMGrrwhvioZv
mJNbHKHvpSvevfGGVX8oZvPBrQK5VNO7KM0HghcvWSlu3YB8lzH88EpEpVaGLJfhjjXqbZI1zTJu
r7R8n5LbyfObjFl96DRfg5Ozb6VcP2R3yIL4pZx3hPKdE5cFTauWyyrspTn97u1ryhEqTCOqn4dY
/MiONtlAzdhl3amre9qHpISEZfXKY7pw/OZjnHmPqSpfbRw5ZioPdeu++53x6/T1nYeebhGMuEhb
Nfeoox303c0PYVLSTg/GHL13IV//phQtjSIeCafGppNE0+c49YjIaVHYTlauppFQ46lyCRTp7LPT
0DO7DmASIP1mjPUDoeWmbYsX+Bt0C+w+BahuY9HjapLU3bcM8idcRwchWswyEMVFQoKE+RBMNStN
Iw6mf/9iKONUG4/4/ImlcLkRc//a+WYZrmfT//Axei8z4qw2NByXTQA5unwHPd8Tiuey5QnnU9WQ
bZycLmeUgL0NmnfRRsh17PrWbczjpGBKejgOk7wBbDnG6zZmkjhhQnGfW8Ebz2jA2siIDEkhrbKa
nozHtiCY1ITSuSO67F4XXBBd8dir+DSVabLOap9WY9Q6XL1QWhEKUXTdtqpx+KW4JnI0lIu2GY+W
Tq/9vWlzNQKxAYREa3y6mgSz1BncNTjvvT/Mvyosb3NfvdVGvSt9IYB0N+PKJ7S3oo1IYYLkTwMX
X1jd/ODawRneVboIG6YNYeDdSaE/oxqzg13t0w5IPsobOoKGly/rsTubLIc0Rh+pp2+fmy0nT3If
+0wzEeCtGvc5zyb7FiqMtbIgnplB+5Llvl5ZQj+BeZoWgKqQ3cY7H+nqCgrHY8KRvzRy9dEBqFhH
fS6X2kaY6rXHyQhS2t7dbnSDdNOI6aeU6b1r9vvrfjIamVhg7aOXUho2dkqUdvDnF3Nz0zSHztbp
enCjI14SFHVV/BwntDZNZuNhoB6zmKuu1ym1VIHznrACluQLKJ5pN2KukBxqUY93Xtf3PO4HHgIy
v0Z9jWpQz9XQveCtwYoZG2ShwT4xFBFGvtF6i5kKZF0RCJG16naszTunN1EcS5hbyUvdlgwVzfSl
8sJzyP2bGcX4gL3q5fqFxSPNwq5EgyaMNTI0OVlfQSDXLb2KIinvBfJMvqeAVmKdbVwMHkkTxvQn
Q2KR5Eek6l89huMWZwVJVmN/KBwq+Ghm0bIa3+Lky80Q53Stt2oMt9/Y/bafumrdJDYe8cBn5LGh
h6VWrkjuUYon7JBBdxgrqjbXihd9TV5RMBvHQMW4V0jTmqsrHZ/UtinIfsd4EoumJTPAK0aClb7n
0X0h2aeoQno5Jo3ryU4O8EYeZVV9ms1OyOLBL5l5+Nl3EDcHD07SkoXJOZJHNI6KbCn8YZNFXbVQ
ORMq1/0xOjCy5NrFuDMwlU1SopEMlwG1gOGH4lL443eGzQPvWPTQXJnSUa2f8F0S870nCnXXqob2
f4B5yYpY9ibTb2bIq1ZRAYjj1CW/ZazWOus+PC85ybgwlrL8Lhx9ZwcZbpIr73sg03Bshtu2JaMj
86uTG3SPQz78zn4JhV8+DrXzmY4Ye/k4AaYH9MG0f8oH5wkrGJO2IN2qsKWUM+6CwrEODvZao3vT
XbByULpsUo9Ta/AEFTzzYOWRTqZGWtqG82kU/Rm/EhLR6MPgArJSFk5ok5okunJurV/JZWwP0cXH
0RAPXMum0ie6YWUtMz2TJTrXFkFGb7FonfMf814u9jlBh8RGJBezbbAKVBwMirDWZen399hdT5mF
fs3xv0cr5iJhvXtXj3Fr1I9pxLA5L9JwLQyLy/OEhaAw/c9kak9j6n1gb1KkntN4N4XzSjHxJCOr
ZT/0rGViA8tPaaJXOFRm7MuMUK+5JwOM/U63d9mgH4q5ppcE1XiZZQXOW8Kievk7tDWZiuXYEs5C
LH1vniOGJ/iMo3HtJDz6mk6+YSNdNhSH3zTySSRdtgCsU/TrwSfreG7c79FNLkT9uB4JjbFRoi2l
KlxEU8kjn9QLR89ENbk4jM3gOJdxunZrCEfjrA5AMnyCrAKayyziBT70xeiRgVc6pmJEOj6oLH7z
KRCXkTXd6679HiZOYM/tX6Z8i2LmfRZFz8KP0xWt03Mbxj7tfmxbDv1kVYb5ymkJqrK4o2/oTDEU
xWO9Lhy0+5FpAexOhjupzYilVFTnkGgC2CTJxQsVr1JwdVHWWgl+qNl5d141GDdJaD/5rcWRMDID
tNkvsey8e7F8aGX8Whq5IJdDIXE06AnHeboBXORepz6nruRXx79cb2d8rehKz3PGqeJXfrwq3X7Y
GTw1azZssIwF8/8h2KSZy5esUvyW+Yff1m/JrHq2mPGmb4wbttinMlKXKaW7k6GTEdmTI+o70479
FamHXCpMTZpvXd+lVvLSKtI5ysxf62R+bcyJZ8mwvoeefg9eEj43iwwLFW5nrz5QZq2bRhL50dUP
MULADWOcRZg1w0HG9cFHGr4PbPJJtGk/1HkaLYuqvBNGc5fMul4HqCGxzp/MvF7W2RAwFuYA8jsO
9KSFD965OLosS2xMFYiz9CSOqlx+WWa7oVsRnkvMgQub0ZawJ2JQzAv5xAx20opvGZNvn5h0yan5
m16v7SwvT2XwVohUbJiHH3WGmKKPPjoH7yijzM0YZZ+lZthVQG3GncPtK18FjIlWwVWRXaY8hJbk
xjZrmaCsJqfZzz/7UniLPnbMFdenYs0YbotX59DU1BPV9OqbinyhKHi9RjOVBIeiwxzM8tezlLVv
FX4+xxbfmZBP/pAQims4hCj6CbGIlVx1s0HvZUQwQaOWRekbuMY9WkjRzDMGimFdC5nB0G+/4e/8
EvlUeoxBNEFy0AyUwqAyJ+sw3GnLOlND5XtOx2w9tRj2w5bjds5xraCKiK27ornVQcEtJzWLexwp
W9Kz0MlWPDajda9s4xXP3rwc7PQSkUymffswJ5bHVocmczLPSAYwmyWNc9fWbXuYKuOeKKEPabfH
zMvV0ZrH64UlIQ6QtV+b9M8HmYQnQdLWeq57YjFtJB4j1xSygMg4c9hsnVY8BDh9aXc4xMItRpfL
YqEUZlIL7U9ifJAgL1aBEfno/1qq9fhaLHbvFe7l9exMj0Tqmkvbq5yznRFoME6C84EMRdwGgi2F
OrSwIrzs04c5VrdYIsfbccBIbUb6oKvbfELO3gQUtJb70TXyN8k5E7DDL1ox2J+znF4ZX2VFDbd7
YgAo3PyPi1Mu01q+WaU/7k0kMEVvf2gkEuHISDOrlLWLS9qRor3r+AJPbu5cTIlnoKemUub4GQbi
Bg9+skrMoqIijT+shERIfyKHG7LWsU0aitVPBxDMTpgjrgMoTlrQmIDZt9Ke0S3bH/zjT72SYi2C
4FzF4rEDjA3m4BSVZAla3WuFl1q233MQPJZV4SNI7J8yOT1UU0XSDhmny9kPHjA8fIbSfnWcZhek
CDmQTMwLJG0BnpKg3xqGPlgBWj8bHR8zoMfZp/MbTxPa8fmJQEZZ6/uIvCDc42I9lR08DGIjDfGY
mtJgfvmLaei+T3DZuoZkcqkxXCGfSXWFuEbvXPKadk0RXMzJX7ujmdN56vCIJv1tQEPdsfQeXggO
LhKX15Mna7LPsKkpK+sP1ozoUBFph5bdPSLLm9ZsSfVitPvxWNc2q+XPX0U7zDxG1S0wzJyCjhxC
7FT9W22exyL+TsZU3NYhQXulbH/rqcWvLaKtfSX8WxoBWtCrRcQ7ndPqJMvgXc5tRxxZbd1pEn8W
aADpHVcCklSyiBpnuonm3t/HQ6K2cdjbaxISfrnVTjcD1p4qq8cdehWLpC+aBZj0u5PmDA1b9N89
hxwX6eQYlvHzmNvWSg1JBvZIJIe+YKbvZsYtoG11klH0ESaq3AE/qTdRZ55Uy1xy9LJn14Fv9SSK
uThGIirXQZU3W9n3P51qiq/Byp/mqfaPQ53VC34wYAVyIFcNkP03+CD66nYWOObCEB1cFj12SFZ0
WbavgjZEPpfmysu94j5E1z7b5Gr5A9GFkOLtlefuRjM99IBP1251DX2zvHJfjFLuGnfPyJmCQ3ns
eeJX+sj9wvw+8kk+1AfoYcdYp4AcAnNnOfneSkHqE+69U712N7XwxdrVPAW+11q7ofBeemlPO2Ie
oV7UFildYWPdGRU3kqTZNIA7n+auF7toelQTKYt4nuJ9kDPw7+r2DsMg3h7lfHsFVYJdYHxjKGGu
HWmGSwdYy25swpmyPs9BgE+ITIr+sZK1t5sSIyBdWT1UOKW3ZeOEB02RUKJoe2IkSGVd2a+hR1AS
G/SZwBFSAjwiwzRyurjiJl82n2VO8H3G0GftucFV3ti8M2i91zNfB2lCbC3BCyARl4AyRoNdWfOp
+fNNDR96YQuaWS7pXddm/0kSi1aPrjqyuOj1MlzE8UcmKQWUr/oR5er4HIrC3metx9jPx9OO0mca
d5rb3SONM4l+ugw4HqO1LMxp45htug3CzD4VJC1nyCI1OVrvbk3XOpShvMXElnsWVcx1sm3NUf2J
gI6x/PTcdtl5nB21Tnrb3yZzPb70RkSJ3+FvzRnwrubOie47o7+AfRjfhiZx1hZZCiA/gpVtmvaT
HsV9FXILJwQO6anVo8hSGn3IpG4aA0zf2MmVnRr5DuaC+yixqiK18+7zOizXTWA1T+UwtLuUacLK
SZAKuXzrx1A0l84BjBBre+AuKcwTgc40A2WzdJypvXUBblwNhr9EL7nPBFa3mUy2QUPmmL4SOALF
sygNLEreMBAtznR8nv3HhrryyRDAXLA1W7dGIzIggsOD6UTtbUO70aDcvq1Gl3qrIh/E4e4TwPba
TL4nF41bkq0Y1tVuDtghaHaIHRdhnwXeJ6dJPqeTV3xlg08CqvOtJzt7F2K+7TRrfZ5y0tdKZKQT
9L17InUXnYf8YeY0uQ+m4Tc2fNgpcFX6nFiwuSKdrrPydjeMc8SDucpM0b366fSqmsFZRZINKY1z
umHtxAouS/NoFH/ktCBjrgYrC8bfUlc8q5hc6DJNqUOIWndSdDbgX5diX0/DajQc75ZoiHzT8ath
ltdsLCGVMzXwQnj1Vw3j/PCr+nBNCuO8KzAg70SCVnQKvwwX1ZE5UF6OAQK6cGhvM9d0jvpPvDUB
CWvlcmIUSPFuWFHowXhT0eiMd4Mpp4VJsik560gHCGQ2HIAHvRnclAngmBipuhfG27K4CsAb1FMl
00K8XIaJBKj8jtzwsy/G8bH2VbpnPr7IlG8tzNG0NnlqkTWKIC7w6EQX9iCfTK8u10ZBF8LqCwzU
MI0edKWK4zy8YZITkalWDjmf+6jCQmXXXXnKexL5WipDw6JdYnvxpu9w6VHv8QulwnpTMfoBlFpb
vq5oqS391oUDLZgh+XbM4cJ47daI5uKMLL1n1Bm92Pl8zXc7QSHD6C2d+oaW2Q6CATwFOnUblTu0
GfOZi4azGnGD37vFIO91XCGItbht/fl3WPFjLPP5j1H71cGNBHmUKn6xgqrf+mHzOGWR8TRbQXaj
2uw7vJ/juXwcg6R74L4UWuCqs4GEz2b8CTQjKhwkq1i5N4aPIcLVycnz43E72vqn7IS3RadRL42g
jC6NmqPL7JsNIiha5X1W6m04E5/oZUZ0CSFlLKIyHg6N18SXPEJ3EbjTTc4S68p+pKmBIGwJ0APW
UAb/PLPR/FrxS9/FeDjjODn/+cfkxsr9l6T1+zuC0euzPdUvXWVthzx0Xn1pzKu0Vz6eDcd9jfJq
MSXluZPJePHcAtEbruXlOJUElTu7NpZixdgwIfixDV+6kbl1G8fO0YSzBLm8BJNS2vklt0/RgMQo
1SS4zk12bkY5L3PDgMGZ4eW29TTfmeFjRYtoMTV5sOdC9OWEut4rq3ZPeD/8jT6mJf8CItKC2EDy
WfP6w4CBtLAPiRZcMcziNFgTpE2r/I0S9DSWdA9g2K4MlISK3SXfM6iHQ2fNB/f67NWttxkilFsR
X5bjXFSj7kuPBWZBLFsUafFcgYpaSmle3CwwtjM2ENq2PbqVa6eFdnYzNPgsDLp3tpx3qbCpsBuL
4WGuLWLuo+1gNs+VvKWNerEkv8ncCbEe6hc10WgJp4yOaEbVag7JzhNHALPYahPZL4VCUON2w53I
3HMd4PLMkA6p27iYbzGCPKaANK9sya8mfsqLjlpiehB+8NGY3ORqqyJs6N7UyUcSe4xgMQs0unlB
srtThnfJTQngJC5otVXPqm/XPdPlpZOFr0GILzNHi698+dV7NL0NY9q4GlNugMs4d6pTEwRPwKyZ
7hnqkjs/Wt5qfpe6e6dxZR1jG3u95fVoWKr4QxnZWUvgPLg1y2U0dt8caN+xW6Jjm6J9whwkR5NY
TvSv6D/YiynMHowuuidzZicxQC0aAVipTTgwzZAc0UYg1UwZCLWkrNMh5x6xayb2KHoSqzod4ZEY
j56bIxULwHNlDTaVxvkdRvMT4FOzMFlNPdgZg4Z43wV01CmVpYRlxJcI181uV0yFe7rtkozoEdhq
/uz19nmmdlkSv+o14v+goK/+vf/0nf27D+0/bIF//eP/+v/NSPhP9q7/x0b4v9vh879aCP8DMelH
/yAaAMcbMGtokThM/8NAGJj/wLn3B7nrQrrGxvefBkL7Hz4i+BDnWgBjK/RQwf9fxKT9DxfDLwIj
F7C45+Mt/Msw+K8MhH978nB/YU/E9ooNjR/l/GU8ipWeiqKug1XXJffwb5F9+k+dWe/yRG+D9Dv2
ohdlRy//9On8N07Av7GWf72q+1fwBkqSLnACqtU0CHYWmavV+D/gp/+nV/jLa4jOtWulXwUrCRbC
a44jTcV//R6u/rx/dmX8eQ84FVzgslcw81/2Zw16y+z6a8WtmqWG2ztN7TbEU/KvX+Zvc/LfL3N9
o/9k7WEf68fB4WX0hLJuerKWzxVmtH/9In+Tav/9RbyrKxODie1fPRn/9CJROPlRjhx0VQ87+EFI
NnShFiiZ5f9gPXSC//6lIkYv3IgCPJn/9aUw+U3MuXKuCVJuc/SbtukixCtpZHITKtvTVckp445p
3KbDIQgEaNQNB++XkXyZGYlXTMoKhVhxk9J367G+KvvViOPV4BQbd+4f+yk5NsGpR8+nHywxbY3p
JwAsNxIoDCk0qujrID0KMlINi4AGb3PCwX4lIezTOd+UqMWt3ZR7q7b2VnH0q1vGSkiSDHfiVFZ3
blh9qHp+oFWG5DSmpesR4TtszOsUIGfU/KpwO8anpu/RMaQ7TxMW72ABq1/R/C0VJ0SgU/SsVOQo
AwSJ3n10NxUXN/wdi2IpGnfhdOc2pg0wXvPDHTBp3aIC3FIg2Kjj5YROa1LZNuvpIqnyUM5oownj
bsNq5TrGjqvOsh0eHCQLIpcH6YO67L6rEr0NZRHudfBYijmK9ALeEeAQCGay/bKtTdmeBx8A5XuS
HWfGTQbEYtMwVjaOdQppfiiC6ms7DhGP94DgchuZcIkcX0DyQs7Ve3xMjNldCxVqQPn70EcpPIjX
q9bVIVaRRxHkjldPCDVBl5QDWt+lduvdFLy7GAm8p0m+km21Rf+3yMROJbRV9EDicY5a6ZZbIIiV
dm9ZyQmnzKJX4A061MBf9c4Z53WGSEwYX77sAdBR08pqadDbaGi/x1QUXaNXbV5yQX4drYDCIrij
D3nj5e2Hmi5+QpRNzrYXOE+INpntm3xdEg2L7XAz8w9pjWMMLbVBC8qYrA1tmQV0HtORDPFhqfIL
sc8cfdWd5n9j78y23Eaubfsr5weggb55JQC2SWarlJQvGExJib7vAvj6O4PlcpVl+3rU6zl+8ChL
SjJJABGxY8dac9GwL/Wfnfa556C6jI+CdkoK5wS9UZyGhvLS0f5auhHnkd+g9zKrO4V9elPWdDTD
ulApSI2fRiKCLuGU0hhPkvxSufp2hDo4tnjOrJ2WtHuNPqlBelbeZtuuWk66kHoISKfAqdgkAivj
eLofnrROPw3q+NIgoSyp5btXvUSxZE/PajyeUrbJyLMe7AbSJg7afOzvhVbveDqPylD7iDsg+bVH
00Xg1E97VzpIScMWDA6zrMJl+IKUNajyHzgOdvSFYu3dysS9GpmM2HMObcMk4Ih9s+feFVbk0/oF
NkMLg5S+fY26qKuxZebIFBIJ1gMuFI/JweGB18ZzY3Fg1bjcGfBX6PsN+JEGTEtVSy9dAdVzVO6A
6CCYj8yw5OHidJxzfXQf3ny0yW2FYkllqa552FY1Z6LSYuGcTET90FbInUkhoSphBy5IIY96rpZH
oXw4yXjQco5ChRudIjt+dQ70ARAw6Gd4hm+6GIe7Ole2tOxDTujf2G3fpeNEJAsyoOK5Jve9hlBl
B659WvNHl7M+YzrZln5fpiZfMdmZBsRaTtaACwdTW4TOiimHvq3DzggZuT9PND4Y4DOaTBW/5Fw+
kotBqvy28VZfvkviFkdDPMvbUGUXK38fJw+r0Qq/aDg5Q/zkCRXnq7bJco68tthy4J9HCOrOU2T8
h6XqX665xh9T+y9r7uyirlSNkpNaZAk6mqPfEgr+W3X+//AVf1rI/6ns3Fy7d+jm/T/CK/5eelre
J5O9CSGYcMoNYmgo7v7GruCfCE2wDRdwDDUM4SB/lJ7GJ1oNRF3zQvJJTJNX/V56Gp/kn8nx5HWs
3QSz/IXSk3f9pYTysH/yP5Q0LPJwzn8xttqK3SSraknKlxcU8XWqXfC19n7sjDt1MsKCBtim5sik
rDeYuPzOBl2aqzvdyt5rDcqUKMGJNw7OS0ffl0MXoLMwaI9sx7WMWTndbaNr34U4TSstVDoj9431
Gpf2T4VfiDttWzZ0c5Mh+Zlb6lcbTwhKZdrCmV+P6tXM488EwmyVQZCZCwK2UDhpRXrRM/Za46zE
FZDfAottGdAg2o1ITxeyMJZxDL14CHAYQQeLt7n1xaNRhnZq2/YCxgFOd8RUcwLxlplwYvJxigCj
y8OKHse06u2cF6fS1kP0X+GaswzTd3UwFA2Fs0XuCp8JCUMTtwdNfZrEE2RIqGXOeLcU1DhkR6ec
NGt6/k3pT1AfTxY9S05usFvmO6vhw7r21iQNoUHQQ3+L4wIsO60WKMi2YgMreEo7taqf+fPGNp3t
AJK4YKYC2bx6wDOE8yXvpp3mRe9tXXA71PseLngHrbK4bwzt5+KOX81SfcxnDqtBe81J/thOb/VM
Ipbr4BwCpJznoc0/Zzi7Nm3ZfzMhzvdIRDjz1ruNKEzDbyptU4/4L2bwds5H1qcHmzNwI3PvoEE+
9XV8TOV6WPq9R3ZPrT7EiK71zkS8yvGKo7KE18/ym7rmdwWFcJmryOngXClJqHWgjJENaPQjna68
tC6q82GB+tFIx1fuyBhXn7OdbxminqHlwI3vPFb2lz4SW68rDwRlPxnkVbndwbZhVkwC46GzVVVx
hWN9V81d0GkHfFqjj0721EZUUFqVHSsAQpzGnNqJJjB5K0DSEE4tD5y1IKaN9r1T0kzoCduLt15J
r2JNX5W5CEp1W6qLr02UQpnYCjygtvpqtQ8ti3HpWs/0cY/YEEPLfrZ40BoFpuNnYJq4LoHSjeWF
+mxH0SObKOdijd5aQbHoPplgFqg4WPALdGfzXpTzfoiLU196waj19zY8SUcevfN4yt+BzCxwCy8o
lSGsYSQttRa0k+InKvDJjqBA8mCS9wZPZKcGecTj3upHWrZBNpKezCGVFLZ30CHqKvfnSmzn6qXh
pDHjS0cxbHW3gH9o4L2lv7Q8Wkl9NuTThBku1abAzMq96djbKI7Qt3Gf1v7YIfYY0+LkYI+Bv5o+
drrUkKXRG6fdHLN7u2X4UIv6ufbUu5jtRuPQvR/1Y5c028H6thjgFFGadyAGEsTVFWcEjC0gOio+
0AjcRY7IWCP9JlK+cnpztk2GrKT2HRcneTQrQbkw7UF4nDRHYKuLTjlZiuWQ+LmHfqwp/FKb9mvh
7snhvsNg9TbFPxB6PqZOsR/qMYS+fuqQU5NTcXRTgN76Cl+xOC2NIn7b7v13If33C6lMMvz3SSH0
sq59f/2fQ19cqx9/Xk7l6/6GgnKAOqkqrRw6Nijg8Fn+fTmV/6Q7kDcMooIsmjL80+8oKJd2je5Y
NHFAKsmg7T+WU/cTGTcOy6wDue0vNnLwVv+ymlps3LEYgbczXIMP8kunoK/1VkpVolBBN90P740N
M/eCOxtlZWXdJf092ocNIIBxCUysfRP7B2ACIwq5iTaviqR6ere1vZcjvvANoAKsKx7+l6J6jBe2
OUio5wt9FRRdOzWSMVtEEzlXJXuEog1r45zTUDWP0xJgRq+s49r5nbEvPpry3KZvg7ntzPsiPjfq
zqDfbBCbNUJreXUMjAf8HTBMpAmORZCFOLnFVq3vY3s/i5OifZ0JZGdLUHWfbfO+tw5GFrrl4zTc
q2zsc9fHzeQ73Zu7fo/dY5TSOWCvNO/hF5rF2eg+s/chekyN3+by3JdhLX4a1Xs/XhyNbdlXo/m8
2g+tWW68oLePSH1bfW97ymZi42NB899a0/OaGpvGgxD7fnvS/tJg/JLmafPzR3r934BcMynj/v1Q
869Lea3+NtL+oXKVr/t9qHmfHF0jbU1DQk0sj0Pl+Dt1TWM8ua7KOAPLh2/gT5Urr7Is+qWUs7RV
b+iQ3ytX7xPtTdWE16YxcOk8/ZXKVXd+7cpZOqmlqicBiCC8tF/Zh/PMYZAqsON5Yzb6y4zQPZnn
fDOyD49sWj/rDwMa275lE48NDWl/TgEFpVqSwDeGV15HdTmpNXJVDIzQzIfltNbqK1PFzvOi5yGp
rkU7EFqSoy/F8o9ehKMbGVpqgGTAhNQ8jhCTBkPsgcn7BQlTEAWPauZc2qn5YTbPA1BL+df60h8V
oGKbwqvxOd3jrtJOhtWei2JJkCj1HLS1fIQR6rtC9NumWbDoAkFcoB/nqXjiMBb/k4tK1J4pCDs6
I1qXexutWF6bHGSwtgxPuotyoW7INsnWU1XhEGChnqofVls8uTlXZmhGDLdiuvPoAcyDN/iTwfuu
+I/rYTzpxvSa2gkhDvZFlboY5zk2wAn33aD7+IC3s1IcJcfULcTT6OCbqxZyX7BJJ6K4Gga/ecSw
yDx7kb+9L6Txc6XX1N0t0ecle+sHsU2q9RSv3mZ0xifdaO4s7ZU99Be3RoBPjWe366vqfVsG7zTZ
4hVB9Qnj61VpkcJo01PNdbFWbJ7JiM2J4yWX3mM7MT/p+bVsx61bGHvbBCY8J+lVFhKOTggLFwbZ
y340jX1Wz08t1yevrUtszE+1jvDPqfTXPFFf5wlaZ3UFGrK9PUotnYSad3crcdJxzI5sflqQvPzR
hrAVCwiRgJIwZF7angts0iikG/gjTdYLZr+r9KPEfEP5gpXHQrAEVt5lNO3LOq6vlTI+Jer41FUM
13V+ggcSmjQL+xmGloGWJUVUxjbpLU+L6zRmJZ1Y9U230sPYsxh0fbPLxzra6F72sTTiyYity7om
ocxBks82SPvtOK4neAsXJaMtWq3fXAeKtq3fsVP9hqJsY6nFdYnFq8OFl7dxMasLMRuWXbiBalEl
V2PxgrUDVshvX0NZTg4YH1uc5c1ZNJCqCY2yeUWJ3Pny1yGGwsaffeiQ4jfR4hwEfCqgy5SczR1q
UTgUbnatkL8VYyNdtR/9nF4LvqNK6GHTzzthDFtLZPx5enLAcObK9FrggpsnVkOxnuXNlTeJtGcu
uuC5MN5XRSaO2Jcqe0DsQ71pn5y4Ae2TVJdCsTmxtffqalxu4zCxGNemKujI8bWU4ioaRqeK+2ZH
3ParNh3gzn64KSFOtXTDqo/C5aHqW/M/wJbcf0IQ6ngrDYlvZUdvajdY7p/a/slc4BNLE20rP02O
MT3uR2SADUCv/MPL1Vconq+cU722Sn2Q8CJ6jntA6ohSxJPd5VfyCC7wh97jwvbbyuFa5R+lN0nC
OQMyA0xEyhja7WL5akUAXlGIb9LZu1dTHYA89PIJw5X85attEc/QHbGSf3S9+trwP7dkBpnmJzZn
H3hSg8krD7WcLOUcIYC9syspNY0+8ARUXNRocBdI0wm/WRuHHwppBbdJh3DwnBNV+9mtXB+t2pOc
BuTk1RXKz24CgdItdoAnmGtxrXL0/mWafshxS0jUfau/DqA7NnKCGpQRhRxjVqO70Mdw1PL5qUyN
vTIz8lHM/Wlh/BenZC5V4z8cMSF4YqlDtEIYt05J9wsi0klIBOqVlrYdy8NgJ1hW3AlLkfroQhZx
Ey7gzERVa0el8D5jJjm4i+PPmpSv8uTKBWVWlvcCC1QmJ38rNVAcgV7fiO5rm0bXAuCL3n0heOXJ
chaxmQfSOoRISXEnGA11kK28yPtvT04ZQkj9Pi512FBFe2VgrLyPU7NOOfyfIS8/LKXbkqLlIyT4
Ke8R2/3XjDfS52y7qvmXuhLswK1XOV82a34F13BtPYZ5Un7kmYpJQo55M7ZIgpjOyvB5Hafn2w9E
Fk3sGUrdpo+GEy3agiYMGRxDPu9+e5fNOgz2JpE9cjOD/aQz0tUm/XCL9CPif7f7Wqv6Lkb6qzlj
0LbT018v5P6PHYrLfc6/L/VoVacVgN0/76fkK/5W5NnaJ91USTzlIJtGIMyavxd5/JPpkO5qM2hU
S8dp+8d+yvoE7ZauFJspDsdtWZr9XuRZn3SVso9/slxQNJb7V4o80Nm/DD86krBqwZXxCQnE/bU9
WeWeGjn22gaLB1CvVk8NSCK5tjETnT0L58OcHQvgiHJ4xvFyMpR5pyaab44gUhLlS3XQNbyrav4h
awYtuyqiO66GtbcV1V/jPjTyOUiyASYmP8abSWF+m8oUja9JmZ9VOBZWCSbTM/ekftCEUk9OK3bL
QmWCLWvMW3/yxI5wpSNbwwdbNqN65yL/Kz8zaKox/hrpfdgh347MRzE2uAZg6UDppka+4J/cVdV4
MlBE2ynpc3Z+pG210e0+dJjPqvj7BGGzxc5TWF3YixWjqnpK6z4cjIfU5Xi27EN60NiaIZMiHNfE
Dj7Lbs40X76qhzIlr4j8NLUKbpTEM/lqdKA7eAw42BY2g5cZidtI21b+VR2Do0kGWeiKXeLOO09b
T6AdNpAQAk9/bxIYBAkXfMEAZFDmWcXHyLlX0gaGK+6mTOx0bSCkADsvX4+wsPOsq768AxmHl5kB
1YGPy0FvNb1E3MWlmneYhW+fTx/50op7sbnagPEQAvJd7PxMtljYri8zfE8b3WyGGhyp4vdBMdF8
9ltAGGyPYfBge2k67i2heXL58nJ8UJMKSYqHhAdEft0Ovn7mfFglTSYudQQP2bV4vhKxKzV934Fy
xXoXcuK8lVegGClw5BV0+zD2MoA2O0Jg+BTGHkgap5n9FjoEx2lUi9xZ+UET4Ezy68s7KC+BznQn
b5uslmXpKG+EvEFgLi6NyQWW+OhWfRAdZ0k8wvKmOQaXMR783jj2tscxIWY1viwNEo78iuPtbcZh
O6c90aL9Vsz9tq7MvXyg56kPUxYPV3mdEizhC5eQH5M3Reu6ILa/T1TqRACweut7uaZyBB8607gt
HPMiL9m8OBcyK7cGMR5j1G7TApeirdKZv6h1diTs8ly73qaMVb/HCATrS7KEEweLQnmVH00wYDRE
d/LqyMft9s3LZZdH4mTqObE7Gq4B9kcudJJ22VUwNYXVbZLmt61DPg/briXEkU3MrOwrlhYIKr4u
8/nQ0L7Jn63pYcrHRN7bTryPLZwtoLJcc1nu07r25ZNSZupDxU/mzYjtaQxcIz1iNw+dwjrbIH+S
YsBK2289Mz9SOd7uh7zImqdxKgJBqG3pAeMlTrvQbPJzRpCl3NwAcw29qUSrP74YWLnlRm3A0LR2
8Ql5AMo04rK8xh/G6RQSlR3oSnKVlyVNVbCt805+qLnhAi4j3r/VJ8A0lPdB3j0HiRtZNGt8VyDU
sLlwRMhdVLxS8sLILxyJYVtKPzxfk4CpcNHti7zICJmPUdOHtStIsAv6Kf0pv0nGL8Qkf5KfMEu6
cOqK67isD4pH7eQsrxYsamdmGOrpMSGuSI2fZDEmd15FX3x4q/XYxC9yrzV708vqoXTkpk8Ma/lK
SUSVdgH535FrpuEoECXdY/PS8vDhSaCF1NL9QSjAlZAPSKnCl+Xdb7eFkQaJOyij/EzdeSpoNol5
DAryPns+sMNk4zIHHbEc7kzgCVnMgQ2zCZsAdngQ8BbIPPlVbtbK+FJa5N/0KRbj7BwzEjO1DU3B
p0rMvRm/yycVD1WQM67dosd6+rzMAEzIGqmK7w2epBj+cMUQNXksCBoJBPvwkuvaq3weZjeDB1jl
Mzc2WQS0mxlXJvN24WRHbKChwoQiFwuP29DyDI8xjfRo8QepDQCRVnDbEjmBsyFt1/zYCbw4xQiy
cw2bx6KNtjUzrM48gI7yJPe4HnFb8sOs8rmUpZPBaOGwLTEeJ54W+WNy69wkrED8V/4CHZjuOvRI
zklGLHf4GpAws3Ev4MpY5kW+S9eUx1ZuEhnoeqECCczP8mur1npKJrJViumlLsqzVhm7YaqhTprE
WzBhRvbXSRHfNd5eXg4zZgsBXyqbjD2hESf2pdw4PFinRThfW20+5Wp5llco9/aNu+xhEH6FX3C7
lpqw9wM7Yvk12SXBgFaklGMDITPNjb3q5seWzyefNPlneTsaTbyY/fQyZTQAkPwL8dJ3y4M2aadK
UIxTI8RddQY2saaEG9vZWV7hYmAEiOHFZEaR3x49K54s8N32EKBh38kP0Ml5F/96CYdGZ0wP0fx0
u7iltffK44TGNrays3xuozY9xjorBquyhMUm7jctX7dyNZYzhNyLKC6dS9jpwlsfdKU4uxpNDwqK
/xa9/yFSQm7D/nPRW/3P089mfC/S7/9Q/vLa38tfuv86JmkaiLQQ/9zidHQOGgzTpYspj+HxOP5R
/XqfiHmg60kbUyrIPd7v9+rX+WSZJgfq8uwePaf11w7nfz1NsGWfVOWTEXDOp7x1QP/UG/DaCh5R
ClD1Fm9Uaq4XRhCVyEzMQwMybdlhRfQI0E3F7DHO2XUXM/HYJoqhTQLJ0O9wovHAcnQNUWZsejN0
jBmiL2o08nGrw8CeOYsMamTAzZo5Y3RqC7TSBXY8762WZM5ZVaztMMaf1aRS/D/dln+xu9Zs55+/
I1JHVXORPKo0hj3Z5f3Td1QMGIhTW86ho43tQa3yVy+Njok5ECFoO0gCdWB6XgmEsLdNc5eTfrXB
UcNMYtVqaOYiBCNIHpyE0a2B3tX6Q08osOp1PWrsFUYnLIekVOpHzM5bFkMYpKXxkDdNJPGt2EP6
/MPylnTXaXDVlGjE5iO4DpZMtBsMZVdzeLwfC+txFLROFJoPx0nroMtl5qYp1WEXE5R97nGKumJo
wmii2ExkviS7Yuc0I/jnpLlpSLrmczUwuXbjynunE+q6WKNKHQfObS14qHuCBN9Vj+TnOvf4DqrK
74sUOIXChXdVwcLScTIbgLmOg7pyRzv3mwNJJWSr9sUWygi13/BkYARAZovdPDHPfoFlZ5NBV9gQ
bDsHt3dtsUkHlWzF2Uha1WS2WX7nIlzK5jPBq+8UAOKBZjaiCS8N4une6rn5Se88lF6iHHJ1n6v5
ZwXvyhumaVL3tLcYIGWopM0aypu4aiodDC26j731qBc0C6oZ6p3oak6DnCZwm/WbtnQKCDEAo3rF
OgqDOtBn9YxEJN0Nqv5lXm2QUylIfw7HA8cuUFQhnvWrgQyFgoBd35SErqRmBWvXOQ3W9dKlnkE8
XYkTs2VXWGtwjwpTuevtNd5FdXaoTFBliSdPDBwz3Y3jE4DCLiyV+Og1zgP9nhJIU+74BKP7McJr
O6ezRRMERGrzTa/GbB9pzXEpXe1FDcu6fWkqUyfyHm6+7Y2n1em6fTXS6UkG3kopWsUfcwyB3oBJ
w+EcAcCu+05MfX3ulfSuNupmQ+dbHDWh3wEj9g07m7HpW8bh1uG+Qc36gkOBuWMw9xFxHcKtNw6R
Khslp1pul9cyGdwgzvRnqK0kU9jL165ozs6Q1aeR+mnT43mCOTQPu46zeVXEd6ncfeQTVLiym0Jl
mqP7Ki4xbmJwxZCJxKEfvHBdgaosfQ2rZklcuTqiLshza8MYghoLlsar7I4qmyf1doEE2LaTBzRM
tGbDJeaLu3r+gZtcgu5B+XpGdZ6L5mFso7vatLK7ykOAaHFPN6bNT8MESSF0+4tqsekfX29XrNeb
0+hZ0f3tSo4piU/VoCkb4XnlLnFkTxEDh69s177XeDqVH5WNcWQiDQXnlRfOLQpPbL6YGUdhBpqr
psGI3TKklfUk9JamXpV+5GNhHgSw13Ztfirtgsce0PEpSdlxKlPKUSl0odvwiZmr/Hmsv9dFzYME
flUMPHd9HH1X3Ya8Xg9I0go9Q83AFLtxcTeRLW/0iDUtoJTBbb6OrXrnpKLdyX/TVBMdcOLMG4xE
HtDr1kX3DF83mnW0litiGRHTbcsi/GuRu4RmgvaqrMz+4LZwl1Er9PsosdEf0zq0FA8Wj7Q1v5pO
k+40pJBqTAbi7WqKhko8sTL2w2pP8l7nPKcFzwem1pcywTPZdnB3avjesY6qUkDpBglbLoN7HOST
bLuA6pmCn5R4RiPBIzQ4jO3bIlXB5wuEfFAr9K2OWLDKAIgV0UCgZ6cFizzIMib68rf5oEpgg9gM
oOA2POylPwyL+wMbK0Eya/82870CBfz7AyeU6LAVpz2uzsqJCc3IHKNjQDX5UKj5PV74ipAca6SQ
zb7dHgd4RuzH4vZkQJg0lw5Xki0AWs3cRXl2hHT6gy7Bz9vHXXPtM3x96az0KJLRHm2E7mgMTe6O
bcN/6bqM9cYwAEZvhABmeHvgl0mO7YJDB/YNlOhMk0z7Saj0uB1sk4BXRflQpl6XSZvpqUzvvXLC
rs/ggmMpqd8ECN4eaw02xs60cf8ro0E+C/etTdliV4OLTUwL0mXZKV5C/7a2n8Y1TQ6JXZ5V+fuN
OoFsN8xEIQCoo6q5W/Hkwk9wXm9XogInxjEc9jCEbQbexmC118PtQzh0KzgU7YBJElYXDiNKBc3U
160iOGwvFyLR5dyhzKiylKk+ZKUXB47X7PtCKaT8n8TKuTG2cCpONRz6AMCWQIpbA1hE6BqXAje6
0Ff4KmoXNEY9hWQqb3kqSKVfq+Ie2+Y1kyHlt2dLRgJqdZxthl7T4HrFOPYZdycsvh0zOiepaOZj
4P+/jXhYS+nOrpkP4hgH4uKa3J6iCIShIkGgBUcVrmxabczI0ZUvj5bd4GpJCCqhC7I1tnZlCSqL
NO9NZ5pb1YJjbtZru7dAYoFvUPw4hQGCp5CuEqrBfRnrALN6BIG3ooFpgp5C5u6Mmeyj0dTvl1ZB
rceRdMgerguKlhxayxsngh1hMw6O91YUUxV6bFQAdpinoelc5ObsO1bLPFfoSg6Da9G5aFFhRWXb
7hywLbdRNKBLZFu0qwAK7ey2qsIe0MY+dpZAz/v23utvev7oRA+PKAlNe4uq4ou+MgC7NfmYo37e
zKmz5wGZaVyWzHb9ockmFcpzQxyZ6VSBVlF9WEyEMZmmgYnObWxXX6NCPQDZ/bG2LekrGC8DXSPQ
U1vGiK7CtkYaBh9wpBMHt595tEIjWYAmZ1+E0vy7INeCwKcWdwgwkFrhVHlcx2CJBjhTnvGwWmUm
AXBfY0YnzCWS0RtNdXZQpppTppP06CHsj+d4ZXGqXt3W/EnsjxfcStu4cXjQrC/xnCfn2eSMMInx
My1RsaNR2QV2dQdytp4dF2JWRcPAggCw2EQzySVukutAvhwbIp08b0keOocdpgu735BWkS4yo+cS
kG1eoGVHLsupGzMvRKbHUodhx9EM+bPuXQU98HOmI2ZP2vw75labemJ9zbVYf6xsSaAmviFPKAss
/PyRUdzdCvRxrWIGLLyK2x+NPt7jVD2MomxPt7/x5BOepUZQ4Ho/ZLHuYRxFGsoC/GramY0dnRm1
SRrmtWiiT6X0G3XInqqJUyiwdGsnxE5DVcvrkdYOnM2ksYK2lvXSJBKjc6af8dJwHRrWcBEzfuJh
3AizdGHHGfeiZ97IOiR6G5M048Czdd81mam8Dg1Eb9gXTZap7kCJ1srKTU1+KtK0gUQKzJVVuXSg
YHrPGdHINaua1UhGWlMfldL97K4mvyF96vUeZEKDRYTN9remI+SBakTxU8zb+yKdvt/+qla23mrq
uMCJL2r5DJNrpqDjEfJGCV3djldocjDGKCJ6OV1MmPGDVbwlVVnTt5oPsWG+ZWl86nRlou1VPHoR
l++2qBfbwmviXa0m00age8ClyxF81YwwvuReKlcKsdX1/Kstizi3yviu5kNsOQlOk37fxErpr6MD
JDBHLZi1VUlMDTQTdB77xDFa6huiGBSkIHAUIS1IBedkuYg95NftjZLvTPALxWm5K9u7miDpQ2cf
tEn+tlj5apf4QqCQC1Z+4idodCYDfa6a1Yaefx69Op4gp3ZAbuARBbvM9ux3Gp+ZrFWcud7o+vRS
tEuXK5ykr80Pi5PcPYe21Lr6AoMMF7g26D3yUqc8NvqEk9xQD0vm4blCe8teTG4zWxt8XkEMB45X
PE8ElRSrBUYMZFqa6aSOyREOs9YNGIopZzLUrRdDzcydZ80vM5wev2kpq8D00CEavuVD99WmEj7B
eHleIifbajDflZHtkGoiOk5zRCup67YQ6GeZCyJ8fHLshD34eGIqA8ed07BIKClpmD+RVcKmAmc3
0l2i0ZJZ1vMd58XRIDddcasGTSFLdCoahPnB7aEBgPiYrlECmGTlvEZ+eBIHNlqUdKBl2EzFiv7A
CZPYZwqg8GlZtubYPE8VoSiGZgHRapieOAEJIc7WJ5VkjAkOU5DGPNZJ77dCG8HuUCRBWzbgfgJi
y8d+X3oMvMWeu7BDGsf2oT7ZNUCOzYPh6D2iI/Gj8TIKW90ZNtrAHCmsvDlG5vLG04hXesi9o9Fk
JMCklns3rkbPviU3tvDZQTUNCrSNlrivqkDVl7Cpg/7eXgw97vaTnXp3uVV1j/kKA0iQf6LZxXC2
Z/wvTCX+6DBfDq34WtXjg0VSU2gI6r6oyhGSTAw5HjkHFtl4rXuV7JuqmH3Os54HhTyeuqZrYdTl
l9gQDDy3HlxfpLBlWSsau+JLC+3YRTbEeAeg7G1tNqxF2SpNK11HaP7sxoZ72L/ELsMW7dRbL2yO
2XRoFo0nnWEDJ9YWeyqVXfemWMpuS/BCutMbcVjHiJ8qKQbgFT0uBX6juHTyEIrC+22qwQd+5uCB
2GCOsHdDCTliFZay6eqO/dmEOnuKrq1m9uzGnBkjrrlzyikJy2R9uM2W5LrwlCtjd1dN9sEtuY84
fM8TxTtLwnRHHCjN8XxQAnNd2Z7oE15GXU3QK3MCUWictHTkPObq/G3JBlIgwQJwtjEXhw7+ZOBq
JF4608pNdDERsQfIfILAPqw4XY85ZsBqTcd9baROaE4ogGD8vao4ssBjr/lT4mkPIHKoZV3etWgo
W0aFEqIw2PA4gKqN8WPSPJzpbWtuvTosO57T28PaZI27jVOFiRI7vxgN6JVyo3kbW6AeVo4Yddu3
mP3384paQT7vVhlDYjyoGcNMl1XsoirnWgEFSqbve5LKQtGzjlYB9i3TBB4y8DGtC/fytnZMCh9Q
Yx7pqLlab/m5Ti3WEJ0AcjcrzsPgQnPybCLTCFcKnQWMvqmj6+bQsRrZlwHhLrduA6EjSh6NlTgE
w63TQJ8OlYZQvCO9cbFdOlnysya0aGnYIDwnyAS+wBgiiFN3WfscKemHUYF1MYf167A2ZzYnHFvR
3W29+Qn8uiCLIDZIw6PSI7U0jERsHjzaCbULD9JUMRHKmbyb3BySh/nRFPMlay0EIpELBaLRP08e
5XneEfaz0PTZNeu4SeXGNbNdpkzBPotyGeIpjyBV/ZQ4NT0XwpUg2DPZsjub0A13eSWtIivrrdM9
IoXhPlXmS2/SRMksumV9Z/H0K70CDOs+dWaOeo95CWzqthrfZrfRWHwVHpkP3hJqH4IevWANsMi3
34BiL3zXqS2O8fD5zvAOfpslgextdJeTkEqxfqzsaKqK20PQ+l5LcR3cBlbUVrCfcMbMlNNcLzwg
hhETd9bXxSFLFr+KiLJiRtUm/X7iC/i/VTlO5t0VPQZiot5++yunvyhkRm9WqtJtruX3HInKOpZR
io6MDQKwd3oRk+3nhuajhjkYRBSsTvM+rlSVY8/klw+2tVG7eqDUma+3S1L3dPk48NHgL+7i2jMD
zvkXaixQL5ptkx5lPscoJmBuph/kvXyfmZJ4+bjPFmZir0h2Bhyq8DZTQFi96mAIWUgfbn0WlgHm
NjqKLhRuP5mqL3PTabR9AHsyOdHxWMSD6LN6ryQQ8S37mtogduJ5wMkwGO+3scaWzAwY/wyrD29W
ooNKL01rjO+e136sS/+Zh3RrtjGdEqF+Hysn5uDFpbsH7afQodRN3XQ19RrVOKxdEeffBO2AlNVp
LOuPMYEJh7IhFATGOLCcN5bQcvJDQ3L9tnCA1kDJ2zxAi+T5VouqHPdQz73uCCmZv+Yc5kaZ37hA
obqo+kxQydCLl8GrXsVaEaw2NB+63e3ihPmHpac25yM+3UcBagTUI72Rkm5nBe6daNJir0kjvVcM
DVHb/We2VGe9hQdqZxrExsES7EVoYxY9Zgw+XrT1dAseEpK1DUlZCCS7aMTUsaJXb0t3VzCO1iLt
IKoZ34aR6MXWy1jw0cBqmkIP3KWvRT+I5MQDzKb/x955LMeRJWv6Va7NPspCi8VsUmciASShiU0Y
CIKhtY6nn8+TXdYgilWYvnc5s+guVgHMjDjCjx/3X4AvMCAEu2W9HnBe06zJ2Dl1+13XIB/N9JRC
QGmh5t1Q8aPcG987s/JQGskO4QT6feml73tE6Nk/ukP3Uk8IBqvBLo52Zs/LGxG6ZEbCNYfKBG12
JJ8s0BNOgbeRXg3rqvdu4wmZKNTYcGpCPQR9NprEqSsXmGijDHdt2BpwltTXIUWp3DI2LFiMVkIM
yr0au6+u3HTJvWrcV7iphEb9xVJFAm/WF13UUOl13+IMFVFi+lezin44aQ0SpdNBKMxYbVJHHCjt
h5hA5+VpoCk9avMjlj1k3EqPCXtAxYA0r66ytY55et0ax1oxp3Wkxs9ug7hp0VdXRe1pKwTEdoEG
dCHEdS3gvUxoY3kQs8Psgx5GKmUtiGdD5WDJ4a5Dj9hvTXfOYKMSnt8EU9oBx8TiqZ2vTJIHuF82
WUunQ6qr/HhYFUN06Jz+K97p27myv7A7H7SqvK9CdQANOzxccWNZ22H7lpXKFyR/i3VfoT0Gxeiy
suEzZE3ILrkfcxI1p+Mn1dgdWs3b9eHwBg6IMl6NcD96p8vZf6wrtV+RXSPwmVvUnSL7BxWyCz00
nnBsAB0aO7uxYlF2OKF5bqFD0ii/kGZ+CaLh3g6c11JFSkGhaatElxpjNpQ7DVU1K74xqg4DZ8K6
rVCDGNL2qvUaalfosAIPhbDvkHTTEFrppnnSnfEUN833LtC3UZHelaCKaxVBn8LSyINYDXmPCl3W
VuspjS+yyTpFEm8pkNEMmtrl4LMU+7LY5ySHiykxZ5rZHfxgA/E37NavEUhz9n1cXMXS3HQQGp6D
ytu3HRrmVMYWdTboWxdRI1+rvhkD7gytnm7NOCVx4XLR9LD982g4Lj3Oh2s9z6d93s6vnG/9pvTL
O0utaYhemaMCakZ3YmzSjJaxSFZZknOBjMdVGwbzPu3r+ThE4SZuOigoFVIGVl3C9kY+s45MZOT8
Ca6X9TSz1Reaiy+c3XIZMPEMgrA1usuhJGXxKnsT2O6LWeeLCOmeLxN8SC77FpHEIEV0Szj+SFgM
Xatt8UbUl2Pv5asuRyQNpD71YziqwbM6ataxNuB/ITS0g0XarnMsiLtsVZt834hu5Cov+yuE+E8j
mKdVBtvFFgYbbrCPFB03RM145XfOttRdC/Xn3sNxDtCEP8FJu03nlKJViB6CaYTmg5a5F27n35a1
GaxLLAWXVYw/aVWGLy6M+eMcKFv6Al8CZuu+5IJ58lxrn48VasZuFl6oev6MfIA4/3j5RYuMs9ko
9sJ1RYcWEQKrQYPWj5LbmrXbuTXSZfyLNjoQcup0WHtTd6slOg0KhQcIo1R5rPuU3Dqw43WLIiR3
odJ/dJUXAN4taNduZ8w0GbOKLB15vFNBKz7DWmrbeK10EqP0Gqro13gmaDp1ucK49dEsS3IbNEv9
Bqp8+5YYWItXFroaWRVehyM2pxFAXoK0u/QUB78LJC+phb6G3H9ZAKYbHJvKffINNwAmnl54kxNR
0su0NUaXI5F1iaYeFwOX7NKwVtpYnpQMBuqge8Z2mFJ3OWvtS6qBrSh64Olkob1Jn2DIADcVdAVQ
i+fOYLtzszDpZmUTUjLndhSZ6UpRReFBCvOK2nDPiKh4pCoyIJP1UIQ0WYZz9RHceBNCbUXEAsvg
eX3u2pw7WGwQDxjKfIOzAz2TLtniN46fCLfzFsHCnwm4FlMxCRD8RLbV2wXSQ5o87HUHFEhsfM+t
gcq1Jt89ZFzHDJTOOutYTld1zxp1a/SXUfXIkTUbMV6imK6tqBItO53ayKhiQQVEZO9TGvEke/U1
JMdzmMKIRjvpdIct0stsc4/orTm+zD28AyofNIT7XBhA9GgVaVeFlEGjIMX10g5fcz3z1590hf9i
P6xZug561HI0BGoQY/i1J9xMQKuH0RDHSR60qrt9azvcnzSDev3w1km3ASU2hqD5gmo++bXvoWNC
bh1AnlnGQ3KT9dZto8PqNCl046z7SePa+ovOAqvBo+qJ0gKu364uuNV3beusp0ODqDO2MNLrCEtD
3xb1SZ079aDniGHLORVwaxWR+2LT26iKRTU9i7gzvIdzplywtahaB4cgEG/4tCXQaxm3lEj9UdDd
uXLvVGo2u9gtT4n/nYss9SEFbVPVPliTjT89qWauV8E6S+ADqiO6qa7RRdshxZrAsaYXczSdi2xA
xV1LYuvCsSl7W9be653ieo5ezz2mCR2gpVuJ95Q7q6sLayAAmsZ4ou8eg2jkZDv3JRjmpRkm8cX/
h658Al3xQED8PXRliw/Ny/eX93gV+Qt/4lW0P1BzQu4XzyToIp7LsvwXJw+4tqvSkDovSMg7Bpvq
T/qr/ocFhgWbbw1wivDl/g1Y0f7wgL0AvvA0wwWFYf8ncO2/0F9h/RkmtuE6iBWLp/kA5nAHF9l4
rY5XaowHB0DTmTQJnKbghQV752N6I/gx27tz6Lq8G6jfgUmAsf9C1ZBvt9AeNXCQty3jTLV5tye1
Qs37Ga8RLFJF2pq4ALbShxakGbQ6E+5MQLsFG+b29VqQhYJJjrSfXNJfZPn+K++yUxHlbfO//9fH
4CVPgRwZAw1GSPM+imtNuWZlM/7nNKPA4AIEy+QukA7b0kJ2gJcvwGv+85ufSULvddDkOx0aoDaI
fV7e+yDiUeKtF409nRnBTQpCXGDhIAXWAnKnuL0UELBgQgGTY9OyrKpjhSyTAFr1DhggeOcsjw5K
ctAtSoPKyehfrBaguWAEGChs3lYVON7k1kBMKxfcLwQ/GULh7P3zy2h/xfzzNh6zaFAuJI35SOx0
sW0oRq8lezLmKxmxntxZCw9N+2o35k5mNzAEzDxtBRGfoCnbtlgHVeBg7W+1qi2F+IaKAw7BvByw
0ol6qyCwcVBGj0rUgYAT8dIIXl7qTI05ZQcB9VMlnXXOffCh8r3yovI/QX3KR84KfDYPjy6gnaEO
8AJopz2eGrCFmlEvzPrbkAAoQrlffntIGbiIQvNwk5YUicBV+uBs3fQ16Cog7yyPQAHCC15dnklG
88w0BeYbg0gR4LkZdRuZQvm5PBA8dgTa1SXAf8Fun+kBwrTkFQUVbGZwEMCx907+Is8qyPmaZ1T6
UwMiXlDwIZmObIsIrG6Kj43B/I0TW4GZruPuRlCWLANIfwvB6GrtNxVs/Rksy/MJcBnszEGgr7KX
5bdlnGUgBPPY1+3KssmDK1b5T5CqAMQjp157NfjmjtQQyKhAY0cHNDAfbU8oEFLKAs+amtNFlNCS
ACw0VWtB6Qpe+AwvBlQpUG75s0d7LvROBnlQobNGAM5TUhWYud5aV40C1J0XBPIBMTRBu5YYwMqQ
Zdz5+i6AzQAQhAcEqS/rQsadjOaMWpbYBDdg1ZZwEJk+MOUyaPhe73Bq2+lUf6lVILv2E1mrAvqX
9zwPmqkiv3ul0aH95/2gf2QIyub20DZUbUd3CK0ScN6FtY4DP0Wgiu3A0hMagoQ22cxCChAGRs2w
KhQzJoadgaGpuRCws0yMTo9JAMam+U2CXSPYJ17on59Qk3zsY/gBuAPtB3MYg/D36xNOievTkib8
qKDC3QAZPiFLMAEax8Ck4SvG/OTC5mCpME+lV382SL+JuiaBzIYsZDJWjpwN7wapnPLSsuiEnB9B
IoTEtoYaaXZT+98E3d8ZJ5neKfomu/HPY6GYTyXWrEJzZHzI+UiwdwXCg17yIMvIiTi0KiBn5EdY
mNOl/+exMzl7P46daTsof3qkuiBKP45dabe14qCiKCQZnExsHkWoSBKWdChAoV+vKlyaIHrYXKQF
4C+RQ2MlcsOXYCfBwWKvzmxjoSWcFy7EZRmBINwJm0R4yLJnBT2uAwuXfVxaZKmGvZR9rA3o1xlf
qT5fJJp1NZZoNMNFkNAZAJtBzGGsk8tgOAk4/J8HQPvdzL0fgA9nV+gggqF5nNrCVZKoJcu7JhzI
0SIzmegwPgmCKYSfkYAujOtBVhSMCZk4IrAgt5M8+0Qo83frGoEijYUjNDfTlEvAu0U1c2203SD5
eZRLOBeqRePPS6wwFjJRQooRboE8BqJNB0GM//Pw/IX/RiqFWRt6X1QJLGRif32EIBxMpRsjdPpZ
C/K1stmFXd950BsgWzQwgkxj/pmX/20SY9m/iTqSwdGKpKWmwwD89Ysj34vwAQD8iWnDAeOnTWhS
xx5PjHbMbWsyACNN6UEoU6mjXlRFt5FkpyBo29B0ZFFK8LE4joQA4iQxKk8nQ9zqMuxzprU+K1uZ
aklZhM4iLCgHlD1nWzZ/E+6DcKuEQSFHsJdMW4+TT4ahrjmFWBQ+ztJypMiiHE1vITQ5y8Tdazxm
HvwAyEtQoRIC95lvxAknwVzXPUqKM8wrrOxg/Ahbq4mzS4VEcYKvZARrJGTkZgWElDM+0U9ASlAU
+kmLkPEWSoI8nOvHB3kFCa2OB58neBWmVRRPWyHkyJ6ddGMn2a8IIwiPACuzg1AYY2E3Eb/7XuMY
pyAevDplu1SN25qt60ztSrg4CgeX7HrJW4Q/kOZQ9ghipXLTVemmb6ydSBQIYybRYc0xEPLaEvFF
DMEs1JOkOghXrftVvO3MYOOaXwPs2AtVWchq7SZEzEA/fpO82OYdhF6OlD8up/5CIUkQilWXAMZL
qScTASW7YvzPJyXRMNe1pSUcqxIeG+8paYjsFMTF1/KOlkdWQ2YlT62DfnQqFNDG7fnocpa4KaKv
dpEHFPZnKJnkBQ1cNAlwDMifsyVpjmRGplOdM6WSYz1tWWesLfqVS+9aJkBWhjxsRDooHyRPIomR
8Msk1wMJtisAj0+4ORXUW4PgVr5AiGDmRHRRoJDxYjKfM2SghENCLaatpFulHwEkuDKfqxjdN6Hi
kXbGIMLcHLdIPlM4H/I0cvbZfJhEaRmt0RjuInhXsjq7McECinSGEZHnk+RkpMgkNK6YfA+gUwru
3OlIo8gvZAnIthDqnPwzVdlovEqPCboxw9FjbUaqiuQEgDnoXRO6DJ01UYVgDgMwVMJTJP8r5mbd
Q/0TDqsFhm9+nStrl8K9El6VCzUxhPQq32Km2bpqwHZA1YlobsyRdWV0s6SOx57OjtHBJ0U5o3RY
dfxTXlIBkiIvJ8teDlnJPGUnyBzD3bxpeVpZwJII6H0CiQfVPham2W+F1xfF8KBAMM9EEcl35cUn
Tcc87Ju8D5tZMuAzj5JhkR0rFECWhmxiy/6SpeNSOJ3C9ssxR5C0p5xJNIUdRdIWOd12Ah1cgDDh
wGAVnNlvROxkRC3CgMU09HeSD5RteBCSnTW86g32vj1XHCKAZJMd76DhoSYf6mAYOI3xpdwk5c+9
ER9qdc/gYmtNxCKnHKfwUl43s50tIFHHmS484oTQVTE8IVjG+M4Rt/1vMNHkTiifO9WEhj6+nM1u
3Y7PMWtYvtI19R2FGESb6k3Ldc51stWwkp8IiQ77rY3EQAlJ8rGSZpvh2jMsTMwIP2SmkkfL80ty
gxby2oWzdM7GE/uppcwX+uXSsoOD/I4MkSS+FTbdwDVs+GAJC87wXcBDzUZoTsjxcJfvSXTZ8exo
uQvIV4mgizwjaeZI2id5g/xYNql8sxyPkmbL5UNydWH8uYEFauZqiuHCwr+SK4HOjwyuMHyKKKrI
F8qnyPjILYJknLOK8rB7tF3ETSE8szdlXctl9JxbQm8MTXD4FRQ7BkRIij081kqLL3F2XCj1Pe3I
rYTyiRWnWdU6QrtkIG/mOyVE0Wd+IV8MbZZ20q8knZLLA4cedQJ/QHIPOWSqbfwHGV7ZrJxXEkPk
XmCyteWegwaKiohlh+CgzI+EZZ9RksHt9Ro81nQK0cBApi+z042Mu/C1UdzcybJUQ/YmN84zkXC6
1qFrI1e80Iuj221z4JtSTDDmGJOn8aJNTVI1PMhiku7oIExeWTTnGxCTJvMvk9fghfKvsyNNuBQR
EGRyhGIpOeFZKCZJDqMPF5H4JkMhvyODLI+CFsR2eaky63KLlrNe67j29M1adesl/6n2uM2xLJ1o
WO1FZkcCiNwCJNLJNwgREaDp0q2Tg4x/3r5W07SMoeQJLU+W8jlx+o8kvf4fU4LQdBLUvy8tHl6y
lw9KEOe/8afel/0HNgQUtWGuWVzmSPj+VVp0YMnBkvAsGy2ID3Jf7h+WTq2PnyFz+7Mg+W8unKOS
PXsulUc2JuL8/4FQrSb3oPd3TD5DpU5pI2SKTp/jfEiEnRoLlLqh+5j02bXoN/julRkXX6sEUpYZ
IvG1n/L2pkdWyjfBs9gqOOAqM28I01e6EA6mkh76uwE8/fz697U+qZx+fCpgyFRjub7xnqLT+/6G
oIAbt0cXzOIw9re4q8Xs30xHeYKU+KzIZAYvNlJIsR1deumXsUk3AZV50G8P+jg8+BGeQgiCLyor
+KEHyYvpA9Adc0y/xwRzNg78hWhntuFn1wpbrlUfxlOjRml5OFhgO2ELL+/d3QbjBE0tciPe0Gua
16ZbPad2sh/TpkThHnhlVwwH2IOviQpGus5oq6RWeRXXqNr3VzS5j4Y3XuLaSDAXUzLjQnfK66Tz
ngbNOIXg/eO8WJWtc5yiBEtmY6MjxqFo5bErQSJlKHpnE0ozDobeILDyB9P0H0K0AVZDgRdUBsS5
mYO72TGp5gybdggAyUPjXA9Gd+MVlBbQvLJiBkrV8GdJIaH4ivkl9Q9+l6Jb4y7NISNdKckvwlu9
e1GLcjNFYv1mw0fAijSGubIfg1xdjOq3Hs801ZyxInaDJxWeg8jiA5YELI05XNrlD+j87zX0Ex1b
32t4HgQH3XQW8G9WdmgujapHT9hdnlXcQB8EC0uvoIyYzbTCu/XeSqkydKmvbc6/YY7pj6p6wOom
BQAWdDQDm8vcze/8pk3X+G0tplBp0QNgbRdd9jya1Z7GMewsNcb0cLoWyS2zjJ4soNd1pp21mgqH
hMybS0TdzEOgdjcAZhJkV3eqXd7F+iIJ7e+lBpaQTmAnJSzDPrV09xAjBwtvVsiLIdlMYbKBWOQE
3xs9f+nMaoNNHRZXuwYPSK6EUA1qZeaYA6Nbg7NyBR04SQkxi/sSSup8H2aYc5P8vzTiL2rbsG8i
71Gbw6Njtc9h4kKlNpASEsOCiBfIg2jvF9pzOeQvg2FOGMYPJc6MXGwUp6UsyZM5tgpPkAOvH9T7
fMTEKo+UnSbQL8t5dTxIkufPYrCxa46sZSvaEoEzlJtBnb6aYBETGr9sNo8rZpu9ecFwrdveyeEY
LPvcXVPs7y8d78FIIRokwLzcukfOJIje+APozvQNHAmVtZo5GfQRpEECTcXFzHRz1jTztfGoAl6r
bT0FnkAIckWLz41Q0zL9izEMbjLVRy2iQ5ShlzcduaQUdrCO7C9awG3Y88ILZwJCHwzTvtB1WF2o
kC2UkH5iXxD6an+8g2eAQa5fbquUD+t8Y+dHQ70703wAwReUf4KbEAw5eBZ7OaMXvTBTVqGLEii2
YvOy7wHCdjnAbPgjo2I+mHX7UGrddk5DPO+cCh5lrX6dsUZdFiVLsZyQ2Q1HfhgUpxKg3nYMuIlR
V1I3fSuY5rzd9AVQgtEWCGKxtLryuu2bnaj1FSkL2Q24dNXtus++DkVcb/wWz6Ywbq6h7iLcUJNG
pZULr8AG+CvMhNGuv3i58+jmub+cs3g5x6jRABBN8LnwrqAEgRrL+Wv2MD0MRvKYgLU8g84p0xH3
vzkzBJw+kN9QkpdkhiLZVwbS4BjYJ7kUvVP9FLrRZWvF10gv3ogEhhrToYWWe1mr7SQcAKbWuKSy
3KGUmr/I1dgL0MsaYR2zcS5qDd+yXMnWrqI9zANtccBbPeC2hzi5DmpFHIGJUJlhXyLtHdAzgDJR
RpEAdqi914m58S0FswfrWiQAg9D7HoTRYsrYUlXUAVKHIrtggQCZjRPpM0t7G1x2tALb7zkZAAyL
300sbBtiD+AND4ROHpZ7Xgo7WPrkTZj8mCF2hWCBKQQY0Dg8/yEyccSmtoS+CQdO7SDZ1XoVQMgO
hE3wQ8QAz2pdlkRbdDeIGcwfsBkbqWR6ZsNDmO8MzCeXCUhpsHjdUc3EO2L0nopK51QIePHKau76
GR/RAOmyeLDetLp8SWnhL9qJWlFcq5dhF51Kk9nU+HhBfAFeZgLHiCqxGBQyndna1y5od2Top+ib
yqc4cY6ryli+GjEAp/AHhIp22VW87qgiFCkSd2e0fR1Hd7iJOAvHoIaht9d9DBYi6AcMWHm+fD73
ASBpFMARz8OOK+ilpRMoAmO40bL+xhiQNSJZL7L+UCRXs4jqnWUeDb3Q5fZxOafVaUZ+U875Ymxu
RI1RV1BxH4NvInHnpvaViWalZ0SveYQrpBChY9AbG8zCPS5v695PqC22j3PQQrtK8EPU5gc/QxXU
7HXMeKdjd9Y/9wbkqOHfBDT7OalErbLrr4q3oPQuR48R1RM/P8TNhYo0zWrM5nugLtzSMuM4+ObW
B7mJPSobSeRF87R6tQC6ULd80ShUgNDLXsj12mWRjGDrghdT1TexYe/rDMi1GKDUfrBC2n4xzugV
t/p0pxq8whiBmUnqAHIiN2dc23Rk8cs1HFsYViRZoMiqcdm72tZPAI07DjVEHsS3XdBphYkaVIgq
+cz0Tx16qQE6ruflMRtoCmZZvg2ExzDnXraO9np+DVsUVz6jwbY8hPjf5IfZHspV7hTB1sOfMcXw
l2IxeUUADipt1Ms2Zt85BTRGkaKLEn1TBzB8JVpGUWAuOj7wLFN4XhBGwTlaKu2xjeu1Cs52AUal
JahVELXZ07Reyo3Sx3jjjgr+OablwrfonkLkUZcimdNP5Q1ftlMwx6SawiY5Q+tjq8eDUlVuzl+s
Uu6GFvCiFUV2XsNOioZqY1xl6KUPWIbrlY1hpjWwlyLKUBU2vzpkGjjs8HJdoF5KFu0qEwi50fnX
0CU9TllUIUl7z3MwxtV9Ok17QHBnaUB/madvTVligOO9Ofz+T5lGx/OPQ6ui0APuqHKzk6MaW9Eu
jUK0TOUPxQxbr6jh6sM5OyaosiP0N+pbwP5dRwrXa3Qz47J7yKAKI7sJQAqWzKpqjO+Zg/9yE5f2
moY4GDgFjrSguM0yjFcmGFgznpzDNAZXWHVjWIKabmDUX1GVnDYwMRBOyIdiP8BBWxuBdeHp3R7u
p7fVImApsa5sI1PF9nrQ8IRNw90oPg1agSuQJmQ9vbtSNOxZbZEBrYmDMclNWjrLgkSZmU1vA9QN
Mbfg/SZv/hJ6Fc4T6Lhyyy+ozFJMNIsArUvDulF76wfEp+ccv79d3c/EF/MGzL++hcRynOIGj27j
xotzOp2tgy0g8EoylzrYqLgy2Dyp1LnPa94Zeg13iQCePbMYOM5Wzh69hqFQJoj0UNUvNzM7mfou
6OypURflS9VjU5Tikw2wjLJdF0+rzGMFGeljVKJ2gHUANjodEKgsrYqVOjrfzdcuaN5aLEgXxsgp
oQs9g+sEs0XNu1iRzBaJCzthhI9Qu/B/uIDgMMuylM04oCFNZeQCW8MflP4QXtX9fWHWhMeU00L3
oD4MPwx0lXO5L4hcq2Oikaok7p2jYbcgisOyqM2WQ4uW3WtbDEhyCPVb7RAUpm4zpsWa8g5xdHQf
i9BfNmz5PrFvRgmzFKp0QEfsvaQCldmnF3ljRmibEbVBgZzifn5i657CIcwh1+WCGHZfz6oSWsuT
EFZRRAV3fc5RvUh7JHO9H0XpVZmJoPmcHpMsuDDoiHmz+2W00v1ksPkjK2F1ImUmDYBya0XVc53H
P9AVaNGxhUam2kjxIqIKpZ8s1QFanE45aumzsR+j8tb1NCQV3AA8IUaWlkGrvoIsq0SE9kn3xrUX
9Lh+D4+6nKBpp5WIYj2MYzXB9MfjHnM0CoIrdA5+Iv3mwOf+1OmQNPJpEU84Jsc5C9stphY2frcs
Zwy1/DZBcaCkN2ZA/6iY8VF68oE+r214wX4bPp5xg6oyjAvHSeBUcwZ6MRBYV8VrM7UeXV+nUV7q
wNTkUZs8XXhx/+wAAlzUJUG7DEmi3BSdFCtyL7qiwz02zh4xyDgnwi5ys0u3hzPBfTwbuCwYopTd
XoYGKOrIC340OCuvEq88eQleKsNIh7aMg7swQOS0H49jzmFsS3lY91itpnKpZtSoCiWZVmGvXwZZ
/BS0OAl7qXJj4/2C9fJL0HOjMcxig57LBVAOZWkTKchqptsenQ8r5WImCsMmB5xvtQfOQmzISqI/
cKW3yVSTbQCQVFG4BXgqxNyBWqGfSHnbIblpaFJwpgk6gZEjEWiegPArgPvIp/i/eWw5Vos7s+IY
Of+XvtO0jWI7M8yap7HnpMoQklmOlN8z/7H0iZBmV3AzNJCQ0ac4BM0KYkEF0VDrbz1YH4qe9MjP
KgWjoS3aDMJSSj6sqlx2bU8bKQXjzFY4SbzMutndRSQLWVF6160CQThJaaWaJIz48GKnQhMEZYUV
/NBNktrxSutMPP8KvrcZh4miIcQ2R80PXlpDB082XSReh3aqberWRM3Ddo9haq5QDz+NAwQD1N+t
C/j2d4EXbJrIqbaWyZkYZP2dFQ2smbS1FloDAWlKsH/EJwbhYOrtLtQwei7oNrstV6dyfPK0poIW
0afrWJ8MrvycKw2akHCULyDfD+TH+mdohd/VbEDQGaYNOEvEfX+tfKSwfktPxxEn64yFqpWPkz+s
asPi/WPWThEojw292HUYIFeO8zA0LbTFExQCRh2ylNS6i54F8Z/XKy9vN3f/6D7wPyhoSuH0tSin
OgJ6ijvpvwqp4mf1y79wz0VR+kv3Vk83b02Xtn8W7eQ3/29/+F9v50/5BAmpWTSd/75euQEK+Roq
ly91C4Gg6t7egyLPf/dPVKT6B0K1uFmqQN88/Tyj/0ZFgiRGXMoFnGI7lsNk/4mKNP8QCwMcOzAp
QABXnLH+LF2amIJQsWSNUNejMfiflS7/0krXbJUFJ4BN3eALPyAcPKtNFWo/+UqPxsWzs4tQvhRn
nH58Lib6NXTxin76pDT5V2MvvpXCJM1RUJGgCD4AS5IyzjRFcfOV7T12072j32jcfc2Epk/yjE3O
QBEfs0Ujvy8JeYj4FMr3yzgrEVVdA732OWT0EOa1+dZk9xjQe9GtB63M3wFGr5zd1Nx1rrOwqvtq
nBaoqLjhV1uLPtmsZ4jF+zIl7hOUpDUNjwn+Cbro181aG+pEOEaXIkeDKC+fJk/Bb4/oqh4Tehu+
pm66Jji5ILzLwV1b8wNM2uWI9JBFawYWaIW0Qul9dfx2Z7vFRsGgsO88lBbLNZKKYZLjzIew6Tc9
frHw2DaScV851kVqwB0r4SO34Sqsgd2nLxO6AKF/k3yDoAuZ9rGgOWZm5trohvW7df6bsvJfQB/y
0q7tSNEcKxvxjHtfm42a1AoQIISVwuU8inJoDVA/Agqlzo+B1DTznSVGlT87Jn+L+dA/loQZa0ZY
xbjGpcyPodSvXxtaY+RH+NyCsqPFTR3CojTm7Uy/2Hs0VuEibJTukGXOrsXnMq+CvVdpawV9osZT
OMaRdfC+D91d3sGAOzphuMwgydhXugOLpnmxZhdBzPy/sc55anY3KHx6EB/JAvXQTzPvlcNa3AQN
evNasfLTPX6Ri9H+0XDutA2IyPBLMx6yPFvYvrlUokejeDKBN9TqSw8yTbMBA5wiemndxJ38vg0g
SK1DeJEwRpYFVVFF4fKA/UNT3znGXcQhoJT1hVH7n6x47TeTr6k63AfHEQLER7hf34bj6OBFvwrx
VQvsGq1XbOxyczUgtJYX1sIL4WMlya7V7X0U98fOpAP8fcwfNa7ZLXdbS93NJcZe4/BJ10D7TST7
5dk+LMyhsIdObWYWpn43h6iN1Mp6JhsrMhfWIVlEfdkm+Eb04Sez/FdkuazNf4+KI0/2rl3R8MPQ
D5hlgzlAWgQicEQxF54ptCBMxhgbIxsoNBpL9MI/w6jpfPqHKPTLt39olqDiVadtw7cnZbT2GgBE
2UnPbzGWQezjJekxfCeTw+lsTfl0nWnhZw/wu63pmYi0u45hiI3Vr69veG0+BFPOAzDbfmJv+2JY
RX59FfbhvpyP8KxO3HBvPau4zP3sqISHucZVUUPvzw8FjbQp3fD1n8OU9rthoemiE5wRJACl9+tT
VUqelIMBETizgGCHw75uw71e1nCJUFauq02pFRf6ZC98JmvIqy9mbH8CVPvtwnj3DGf07LuFQS2v
QcKGkdH14FCa4UJnVJCoe2yCfNdP3bVhByikVxddcqfk/Sc7Qv/YljzHTANehUdGiZPYh/OJLkOY
qSU7wmhpCzRoFVJ5C3zBIIAmgO5VZNjx0cVD+6n0cWxQgCxT422dZ3R7kBGArX2tEbak7u4A6jCi
J65AiMmgzINwOXRNHYL/JxP3MQX++dSm69LSdXAe/bCc+g59OAWpq1Wc0sqKvQ1sgO2lolarvOk3
cTvvskxfh85EL7BDVO8ZQcQFafJBIdB/8iwyQh/3loGciQX2FeGpM0D23QR2vUfRfGrzVVQZG6hn
q264R4PKqdUFHSIseDdp/KQAwC1FCeHaH8PPIu5fraQYDzIkRGA5R3SXZPDXhewDuA28nutkOXqr
HHROjcAL/iJA+Y/KaFzY+LP0dYYTZbvNJu4ASbaK5mATjMaxmtptR5vAc9Kv0aBt/Po2Gs29WaMs
oKNVNFNh+kIlctUFaLiQPNneG6Swte20W9hbGwNOqfzIiuutHWWrdkKfYNaOeYyAHmo07mSuPMK+
hqm4O9+MmFBaSbAvNYUCY7brAhRwSPOoiWcrFVB91yc7zU13vROB47DI0Nx9DnSrdo2DOYcnSJP7
wjHpE+kb+S4qS6saYZIqEFsA/zh22a7s/R3aPxuanyvD9Ne17iPdDRm6UXFaFjOobNdk4cJ2b32s
O0U82/EBUUlLjqtfhh10pZkABttt32BPTs5lcmf3qpvI5h7ZK+vW0S8sAMq2m6wm5a036yV/46Bp
2S6mMGBqe80NNtQ3QEcaKxmrMDxq7aOafC9tTESHGKvwbGny8cps7wN6USp1i8TNAEpmS38gN9Sf
x9bACSXC25l50Z8BTq0xTELs84jZnjbES53BR8tmTYNq2QSP03hZh89SRcwSbRNP2c7R7zto8Jg1
rPz4udLgcZgzwDtlnaUtPROELMAHDS0aehOWOwaKnyHHdgI+cESeTc0wuwpWbjjA0+33thUjHGWu
sqIDrZ999YdLTyWRyBC8dijFPE7DXguqq6QwV+2QLz1CgU9dyy4ryor6xhbCDj2awc+WtTwLIaSz
QTExqhTYwXRHi0wozZa+4B4e4craI+MIYGeRZ9+TuNxFe+ehHFtaUcUldU3acc2dpjtcbYMNba2L
y7Kwjr5KK1hrELuAAqSiN0QmMqNCX+A8k9lPoxosutneQjtcGq8WiuLOOgyftC7ipW/8CF1WSg6+
AWweR6gcqF4KHNDSApRT+0PWaZsA7daeVBCDH6BqVxru4P7E8tYunB4vspjyFIqCmQh9s7CVcVMV
FIxOtn3n6tU6KG+9AHp8QxEuJ+JGKJ4m0MkFT9gudO2iyFV0dvYUsM8x14GaXUynfJ6hvjQM3B1e
9MuRpVKTY0tFS3OyvauHu6C6KzMUyLt5oY+QMu2beniyHB1VGmH0gjmkbZbU3BmAuObIUYWQ6EeP
KqU+rNu8xFMel9wwXluttmkDUAQOxrptvuiNGZOxp2pCZmqLvuMinBBsa7xlbelrXAGovlAeAjBx
1tu5b1wUElvjkI7+Bq+ghdq/1IbYXowLerL6/2HvTJbbxrZ0/SoZNUcG+mZQNSAJgiAhUpRkS9YE
YblB3/d4+vttZTrSlvM474maVEXUSCFbJEFg77VX8zeu3tpwgMg4dB5sbOCxQO+V+XgybSuLNLwZ
6SDeGrkrnmTEYgnzY80uFEqmGiIUDc9H7XA+aCZGWFizr5UrpyrLPMC5nTtv7RwMi7JY2+MCv1dW
jYIJk3lmIY3kd9nnlnHEygtyFaE3+3NNd1NbP5MuL9zV0IbdrT2zHhA6etfDjKLFvm2QdC/VaKMp
OAu31m6I4dxEF7mnBca9Dr1+zFw1ReKs58ipq90QflKwG8nJL2NF8+CjHRyEC0YubDanY8HUKAK2
MWaVN0O1N7oKws+wd8bUTW0ka/CmT0zu33ycQGqEE19Vm9F8VnZytG615aucofA6QG9g0j4S0aR+
RcYqOxhwxOXuiBKjF60q4HAd3GS1s2SZBSbvFoC+MfGj67ttz1Q9R2m6skda0kw/GLfH9YhXwYQx
Urw18OhrcczLUNZlTkSr/CauLL+EyQOohI7weRxkxOgfugjdtfYu0d8b4b0F2VaJ8duGopHbJfZ6
8s4KNWRcBzdHBRDJjXcrShGT9uIYMDScfVLYDIutoEqRH9pLbXI7r9LemA0Pvewto2kxKcQTr/IG
do3dVjfoArnlPPFetV8DQIqcLWM+RijqXo9KX6dnV2cMhBK37KDjc0PNGoobKsvTglWgLh+Mpnb1
NUForkC3gWDV5F4fSW6ay4c8xzlaRoWnFnjGagNm1AhZI2jQNfO7KHzcmxkgRb6926DN2TXLxlzf
LVG8NbXC7yemAEB4BnzBnAL5NPWBQcuYCEE9oJt65pZJ7XYI+DQgLpHm3lcdBsYDiNDsqtURBxIe
3JHXNxq+Jspj0cEmywYPKe1DVEoHtcp3K1igJLKR21KPahgelBXo/LJLR3Vfq0FDKKI376lDDzVO
vq8Ra+hYxOY630uo7KrQhkZzp+Whu8ac0blyiuXQT7ST0Vrokch7VNhOkhEexkk7tq1+0wn52in3
RORaG8vHwG8vjmGaT8d81HY6XcccjTUONHEqMxY+KSUwbm46essn/OCPZaWcRtosZWjshlb3WyU7
NIl+nKzWkxQuqqC3I2vHYm09Lek9zMkRmeG0UblwMguFjED8W9QghMeJIXPlIkZiWrZDUwpZUNRx
VvIfqlxqy9eXD5GPTn7Q8VGpquzFQVTK6skcZFC+xU4cOJWlYP8X7XMAwzaqCiBmbVdkSyRRqPjt
QMLapdc0j4XWbidxStXr/WhLB93geFKlg8hupjHaN1LQ29pNmStB89zX2GIXCm7eRHit9eYeAG2D
QqEGCa6X9/YiufWk7syRI9CWXNu5oUGzr2rDB0GwTw3nkvfOZRity9BLIJgYyCfPck1CRKIVIRuG
7ZNs+qqqBIWU7aohO9g1N13PrktKdT1Bsc/iqzlpJ/F7omhMVgAL684D+IAgcXyjyRGFMo5x2zFC
lk9IHpE4ajdWy8nc1kdQIukgwV8M4d3PzxlCXIqEgUYU+6McXub5c1TrVzz7XFQ/bVx+2lg7aakS
hGPvvbZ9uCaRJCl248nMNsJ8eexHy1dniV15jzu1u5J4ZNV7nfa8KWHaFhdXwQYwDZRclc6z0T83
Wbfxqp5Cp3aryTiPnf1Q2dVDZOTB0oNvCe2HEQNsssq92ugYk2g0P4RIOnj3JTzMiEakbNcFZLVm
WAEd1S31QzDq433UKo80MeKNwgxz05YtaSEKPnQnGvJTOQwfmio7iMSPjgUKRoOGaTdRlGO4CsEo
cQCbdLgihbSl4543j2pKLEiZdeXjF2SwHCUdjky5PYSiYl+rgV+rMFpiLR89+mc3/ZRKwivd2uUG
Wpk4bZlIYdHjOgGfvjNH5aaM+PC9vlbHRA6/ajU5qCQ/UnT4CXNp1HpRkgwvCM19ocw7wbb81CtO
oEbzPqWNmLXzuUvmZ8Xs7rpsvs/JzFC8qJj66E9SlQFrvKSr7CaL/KmU1ucpbu90XXpyLNY04UAV
nbJiCujM3/dlwfFLXs6RIfQIkRRZJ+bjix7QCfykhSVkNtN+36OOyWkX1Ja2ldX5eeHDUW8cnxtZ
uQ+5l3BnkUb/mmrRLZg/HOWxXF+f1VR+zBXzPCb1ndw076KcjVdrQWWrRyt9SQHWreFyr8nULpZ6
pLpDBI05TIf+jM50XyuyaxyW72WZJ2kNT1q73pstGKOpzD4s8ge9nhRgSXqH2igBKtdvKgD0Yn/C
IDko433PNuS+QjglDrVUH628N43sioa8ixIfhzuVFAuqV7VjX1hHOVL2TZs85yRczkPK0wGgHBhV
4tcsUydcEB9qOfyj9RFYz2mx6fmarGNNOxWSfGMnDIxk+YYxkVeF2N0Tq8WXq1KNhkR4cWD5V6Pp
j+zYQeR+SrbXqbQNFgsKOi4Nna25AN+M3YkJ+FzMzLyQ+HpWm2MnvKyRWXWkRzMU4gF7pXnW55lB
WoTnTnsK09zDFKK4mn3xYYYCAlFkTcqDAuqwDMnMFswJIB7FL8xjXL3/ChZtO80I2CL/HkYQ2Lfc
Io4aRqQxyFQjuU51dhAhJFySfNOVHUc2258poR3vxlmlGcytLZ7X2fRFAJQq2AB8kol+t0ptKIJU
vH4SpLMMWJQi76Y62vdPg8Vhp2lHEFSuFmpHEbqLYsSqa5fH6skuDGZ+1Aip4Y8ZfTXKClFBiUNI
NCwAVVPmUaTxExEJeFEkeGkO+kDZi3O0ldSbtRi8IZVccRwiTLithg46T7lzmtZTV/0GH4gHnMs2
/RQitxz5UtZ6BvJS6li7dFL3huQm2rqvZecyV45vkeN3ElUWx7OjXTUs0ioVLhLCayZJq62nh6bv
vMws93ENq6kjXtXFAWfbfWlJh1DWz1qn7o5jox6ngdn6Smps4OBJz9/WmFhyKUqTHaT1PFVfReEq
TtAIhfq26D3kGYKRmsoW5kqGO1n8yotbqlOYx/gmID9ZUXVS5qFWtMtneV/X0oOatHftjBwjDq1W
+OCs5TVfmOpUUIMk+85s8GJHeVCvek+oVGyQB/ZVC5dQJ2RmH9UJiywMzPJgM5yO63fikgwWFDbL
B50TRFeyD0WK22pC15dsa1aV7arxkzJ+gMBEiYzeF4+6QjYH4kVFlbxa3CV9HzXJvunoQ+FLn+AV
IB6taEggE40+Grq9LRVk/keFabCaRElf1SVITmJdGx6AkL/+TYTiG7ojvmq33qRavmlpN1IGDGpy
tqXeuiL3iHoa1XQIxHAm4iABpcNEtfPEXVYy5bQAkGGjeksBfpkx+KIe0eG7ZLkW1CpHtykdBoaw
ffmO/oqv1NqpbVTU4slyDO2mMWiZWWxdR0VmzvSnF1YYKZIbqajlmNpNUZPKtGQK7BX0OU5WZvva
wlMSPR3eyARKyHE4IFfJdrdS6XbJ8mtqLM9iFSljwcMzfAROduKKLFB8M0I+SbNTV7DDX2s7fbUF
m3QfTuUu7hJRTYartnNQQcqyS1+vG3ELE8o7sZtSnhRa3hTqQGzK1otpHEkCwIg5QE/TRxwnMrAx
sQMLg92A0azIWi0G62Jjiw2OR/umDWkKsfOiWDsufUEHSH19j9dMlr7HSI2Xh+d6LQI9lvdiI7YV
QvFYo6GE5KOi/Sz+je2BMYF+tJAS06zbFKXELjao4gzXKRD9brkyPklcobgPXQQALlSPYi1RtnN8
oNLPt9HN+n1psLZEW1WC3yu6VpH32hj8c+785xSMQfSbufT3v/7XTfKprbrqa//fnYr/3WRdXMn/
uIk4ncd/PRG/qQChf2nbj/2Po3Be9G0Urv5OL1qRMVRy1D/5ON9G4SpWrwoATsRLdUuFRPPXKNz8
3VY1DBgM5tOWoto08jsOivg//0Mxfzct2rI4WlkaM3J4Od8AAT88wuhL9efv3/NlFGE1+0O313aQ
KNJQtIBZrlmyI0YK33V7OxOh7rXM5t0Ythfmy7tmbtwazLsUI0FANO/reD+bDkmEjHree1xeaKnr
Xh7bmx5dkPoidCRApqjLcrBQZK6XR1S6Du3UXYoKji7ycl2Oq3jTnWpU0DU4HYb6subLdrQ6v0qr
m7HUILU355GxrpTbvkXogmzgJjaQMMQpU5oAy2covl6Xanulmx+XDjNG6uq1LyC2fehtEhO78xO1
9eO1DMJwOEky+jQrwurIvB6GxIKRcsgQaJBn40Ytpts4Ul2QJxub/MWO7so0uq+t6Gtt3cQS4vzq
Ej0BjEvpzaT8lSSdVGM8LfjgSGOP+hl8kui00BWoIKmv+tGs13MzEONSvP0AenWUGOp67JrKX9WD
PLXwIG/MstuBLhIAqKMsxb4CCydvTlOKxq8KXF6pXA2Bx3GsTtn6WRRBtTmC8xo4WEZkXml5yUUQ
d9N57qx3WSE9JhRAJWnWXOZXtHHvnVl6mFTnHYQXUDIrYAHrknA7u6w+SJl2k43Tpzbtr71ohtMO
syYn0C3g2pNrRnyLJr0mefZsgK0JEY3daOqTRpUxKDmoYnVnZf1Fmp27VkqvTS/tIQJ/VMviulTz
ubSTo9kByyXiMuT1zDG5m5Hp29RF8kGSUP9ruvdWLAHLama4RgG9xvt/P0L9NxA534ef//pfEqAA
1/wqQN33vwXDp+QH+bLXl3wLT/LvtsWYxTYJAjawaWLQt/Ck/C6IdI4MjkeXBfLhr/Ck/67gfyTY
hYZqGbYQjPoWnrTfEaiAZKgC03GQkrL+rfAk5rg/zKJUgftRuQZd1xg4i+j1XXSa1B6195RR3Tph
3IgEbZY+VeMd5RzTuBI7KDjLChCDVf6HidxPY8Q3H6z/+MEhDXs8W8QHOxc9fUx7WArSO0rZ7XeP
428CsKn+NLNFlQxXb/ENHeNnQ+10NhLFFF9xEAgZw76T1BYIfvS+pkzs1dWTNDF0k+7rurw1h/jO
Ngd/VpbNmJd+bZRBrfS+JEn1ZpIXuov51xAwLFXDjrclRzE3o+U8JLVz1yw0LVBIxXTQQG9DyWXY
yyMqNkCXs+Fi9BF6hnmgzumxI+mI2hVxA+l9M8ZPJSLW2pywqZ/RzS+cZAvaBO3/6LEuV3LP9EOL
Ea5Zw9cng54GbRN14xmNy0BK1ZupL4KRwY4jpl9hd6os6X2GNdusSkFG7SkUcFJseOWMxiXGsW0R
u+0AvGhy7sypCxak4mKnP6Xw6IYqv4qmx5KDLoa40+DQglzpcDa6FfeZMEhBefaYhVLJ33cO2qmt
s2uZTOUlczAAofDRXr64VrQecYLbK0LPEc4F+ZfckavZzl1GiSeSyRAnHxMrtrqyrk+EsdxkQCDv
BnopE0alsRjMgn0AZ814JTog6KanriTUlCQIEyCgEYs9lrb9MFBprjJqx+bo2jVzzMIdTUiMBdX7
fI3im16BxriKo0zC+1S9Kcr8kKnRh0nODh6jGxe9E9ykaYxb9wsj2JSToCmwF2oYllVVIHqJ+uQ8
TKsdjDYFdZih6H/fvGqYR5uSnuwamqe0MTd99hEJ+K+ZFn+Q0KXNar/TieEgphhdBZGVXZskRidV
EjZwx9KQgiQyjhn3zsQvpMLLOUq3HeEfq5utuFN4BMGIpBqoUXmgi9/kUIQMIa52WiClCGOVAZZA
Jle3oU4bB2XeGEXbPOHEwR4HnKrvxalJsT27bTS5UxR7jnqagbSX6KWO0aFitc3zcMpz8ygzszCK
Gcfraa+n1iGXIndtkm1PAwiZzc1Iu42fzN7QNe+WM200QOC+BPC5c6jma2uT5DQkOMaL5SxeqYfG
VqxbJD1OlYZRVbHujIqebRkGK+ro0jK6Oa3GmEH0IGcYF9E8Z2cgm4YH47rDJfLj5MDGLKjnaDCq
Uec3vX6cc9pg8/0QcmgDPkem72o46w5sHMof06aeisMI1iBOS7qYAHdC/WD3D/06P1m0ts0l+TBq
2CTJ7aWAbyr+tKd1KVoOS8ktdYJqFbIm8QPkKkYybD4J7kIXeYbFTEJJ7qTBOEyZcVQZjY6JcShW
677FeNHCCCScFkwaYpzBz2at3Mou862T2HlGE7uiDYnOqOvYV/FRIjOCyxJkTF2TakZpedyYCmYi
a36ouA58xg69+PJq7Wk1tSU5XjntVSSTQZy5ePvcwDz59PpsUXrfp+uwV2t08GJ5J+cR/WTg8nN0
zFESbNLWh+BxbaX8ICFHklM9jtF0rihmZtM4iO+04NwiJd2lR50cKAnjCtEpxTAimzZ52GE60PkZ
SaeVlgGuIl5Jf6ey301qsrebW5uhHZiOeLz0GgYXFeGVEXvIfasQREqi6YNV3NcRvW8dJpWiaYQH
A5u2qxSamOalHwqVnd2G1jvQ1I99ZVCDjUjNkNQRPuu++thZ5SVRrZuy1W50x/psydGxqaO7uhAp
W+/rRXUbSeEjByvjNxZTku2iyT7bUbSlZT0KgEAaaEPuNRhu9MLhvflgpISOFuEgvK0p8hj30jqY
+dlGD3Lm3BmEfPT3KC5xTMINGgZeDEJRjb/GciDRSFnb8aU155wCljZ6oR+bLHY7orpc1h/07ozL
JuJZyH8nE3uS5V9T9IQNbhXwIRh5GIJAFpmHJnQCOewudTTiit5vRUsHSmiQKcMp7hf6ZCmdw1zD
IOIzcL5Hc5jpr0tBTGReTTNoB+6OzfAT1/vN2Dj3fdpB3y4wVWcFxsNJSdaznGSBnE0vvdXtdGYI
whSFm3G/WvTfJjloIKpIhwhDoLpAlqOVgB4AVahwumhC5v+EF0u9cXr9YFn5bZ1MZ6lcPLEqk0sT
J1dBqcml7KCGw3mYylur/GJp4CpjRjmwAFpr2gixlULFUcghp1+5D3WKcLl0lRz7vjMwmLLzO7VN
rylxbUiNG6NfXrA6KFpvrLsXSVrO2WS/q8BxbNovijPcmyVLl2cy5M8N06cmOtu66q1xx3TEehid
+qIsxg29xC23aIOTCaRib8xr3x5zpl1ITBv9CxpCz3Im0U8vIaTWM6cZ84Gsm885M20O8ROCBodw
Xr0FDwqbMJXQ4XNuna76mNAfthIIA3MXZCHWoTzpRaaxNNrvsMxy1SR27X49teEX7Ig/kwF8dozE
j/HDVMqCTEL5UBq7cmj9taUjkX+E8iucQzxREDWaAc1RO4jcpKE3VLXW3WSBi0WnaSkYPj9QoWzG
qN3Rk0a51NgMUeTp6OTgS3gcyHIczBpTneiWYVUarh4KJ3sBrZViFJjX5DlmBNl2Dbz0+uOQ0n+v
Y63bZHb9gZQmX6K9fokwIUxIoMaC2hG7heyTeA6xFF1U5P7HjyEIsDF2SJap+P+ttsj/R9HxmGRJ
/eVz8vGXnZP/LVWH/k9Vx/uk/ATn4LeP5eff+vjLb3/IKCfll+77Tgkw/786JQpFhUGLRGgF/ylq
8lcpopuyZjDYNE0V+DXZ+DfSgAYzQEXuGykURbNoi/xViqCyTOWCRIltU66Auf93ShGkBH+qRXQN
0CtltKUpAhv3Y0mQOFMjEeaYTAJCSxSkd2ogN4xM5cX0DKGwtDg+hkLupCJeyc/e2NqgCx1J99rB
9gXKKmEsm9HML2J+xmUgXmq1hgfP9CqPpqdOJR5ilt9Wth9rd+JlQuDndfbYGlfxkhUERIlEP4SF
l8w0rpiGpugfJAe1vTWmKkjQKYPi6BezcUWq5FwMBsaIeK6tFX5kmypcDuIqUo0sCfCcVQQClZB2
4YMKKEBcJN3jWQVp1VcBXepAXB8GO/hgW+dyAA/RAF1hECAjhTADrqRKeglrer/AyceuPSyW6THB
9pwavijsvQcL4Y1V167OQibHnb2KD5Rk9SrpZaBW2UvcqVeKIy+bLlNW36WDjgZaGcxO7MEa3og3
nCfLjy1E+LiosiyxW4H0apRoAoSuuBpxQ8eEo4fX0vp+mi39LC5eKLXppuEx9goAxXg1z04gOOac
Tj25eSqlgVKQZCLuFmrXJjL8hEarkIAyI42JwWZprYupZoGZikfUIf9A/8XO98ucB9KgnVmUfr0U
gVzlgRBSwtPTLwFiQcbwATqdS507rDAi4v/LXPci+1BpzSkxIZnhQqWO2rWwjbO8aNe2bp8YsF3h
te70zPCMwoU05VcdFzQYnqIL2Sr0V/hu4if413OSvlM4+03n0vDk7HTkUPuCLvV5XfijgUekAASr
gZswhxdf3mIAJ9BWjT17jPuMJERJIw+mbLzM+nkyGRgt4a4zvogXlJLmqfFrk1zj+SyKflZYoXL7
x1cpFeo6Sb4C+H796uLVOnONpun5bppHM/1V20uJgWDU+UuD56msArfoFKwcDB/vR2bG5jmZk6+5
uDVjtUdmevP65bKKWsbyFx68uCfiPcRqA8opAIZncXkr89mBz8QufTPpN2IEonHrxN4T+3Mcpleo
xcDvpU7yzNu1svOgsVfFvaxBLPQTmCLQbuIJ67kGvgZBwYKylftr4fMhdp9ZWWdsVd2lts9ic0Kf
DUQTXzxtcQmVZLsmm2RmAZkYAfSJTUGue+uHUV/wrrpL5DvxeeI9RWwQnfyJrxU50kdGyZ74DIUG
2TqBzfPkaj6JG5OEJdu63/263/AzPhpcGNwMRdBY6C2/7feiaSblGDFmO8kqgwIzz1Wo3XE1iZS8
iCuPxXC7bW3f7kxf7Mym6gNgXpCavLTFT2QF4gXuCfTvE1Qnn4kROB7dQ5M8C5xZO9vABMVT+vWF
C8Tvj52gH6/7TSeorsdRBQeKaETevIoHRgMqNrP0x2lOa+/vG+L2T8B+cX904BTk5gCxtTf98CmN
4rGZMcOhaX6FQg2ZksmN7Wcgg5fE75XenUlLxFIXz1/csYIdrqYEPaKAGUoPNarXfemch16/Zql2
vjR1EbQd8BgowNJaegKpLDm7zI73oPUDugfvxkpDRWK874r2acJqbB1yLKOHp7wI4bZEexFg15IR
H+u0N8KPdmW8bi8Go0+qxDo1o5eGIX3m+EmfnVBKeFIn4xCt2AmO1kPaEfO+bSNx3faUvpi5dRZr
sndWP632YteFWZCM22VS70UsytTqScSLXJxUU/RFbo2dyVMW4U4BMiVCjtoREuU5e2mt+GWO9Ss4
6NtG9+RaP8tccIJCb6LE/7AaSBN+Xg3fPaU3q6HSrD9Xsbi14v7MiCCIKNuwp8VsOtYN/9cL8OeO
IF4NLHILjqppkKj8ePzrdrmaZWXh0cRiF8cN0IAHEeVgpbm//qhXKuDbxU73FPVserKQbN4swjat
W60zUW2piLDiIP+WI0QZhw3HnVhq4mgTx7cINfiD7iJybRQP+E0ckuLAZMR0TgmEw6RfxTHEZKdi
gYj7Iy68AyEg7lfKZo1lvhTHUMMyFffx9UxYLd9mFzj12ZKxAyu0qzjQJv75NZxWAK9Cwi1LmNJx
G3Ka//o+vJIJf74PNEZBDsGDe8slUWQJTSQbdS+UTKFnfZQh9xchG4mTHN7ydoi+mLKBNDdHMdPn
iKRhYSH8+ir+JiJA4JaFiQWIBfvtw5AIco0zw9Je+HTUJEnSHsShb0mlm5f/EH+Mn7NM1hikC7iu
YqW9FbDL4HUDV+ArV5y9TmFdo9o4dnF9dqqLAHOKpFNMjTtDvyYkO/SdgrwmSJDTCX2CAnkNnh8+
tOe1sM9Y7lwkSXOZgr2I51znxjUf+926otCANWRadk9W7uzUaCuSSyW1zyKoI2671XqGZpzgIuiL
vChUOpDmeRAqZZCz/g2ORZTfz2K5TOimOZ3pxZrGsA5pr17xJUPyMw1ooxzZ518/EvVv7xKLAk8P
QRpXxdzgu7lANZmlCqQbiyuRvyIXmjNDy1Yst62zyBqchFUhMgbWahIafjElL/XYPkkw+ctMNMEI
FSTXfyRoEgANUCgFgBnxXPv66deX+3ehg1HJq/8I9kT2m8pB0YZG6wdDMHsoAYhWIncUCY1GZvrr
j/qZfsX5hfeqzSpiuarym8+CJJLGsKzRJwelI+qGsG28/qAriDZMr1BwbyJnFmfAMv+TUdQr6+/t
hoVWzTQDb3qezxsCWqaMqRlXBC5cMTGELTnnOFXywvHFzxZ1+6kr71FRdLVJgmVTBJXSPol4JQoP
LLoDEdlEaiISLZGBiKJqQL90ZgIjIl40mGesUD0D+dU4z4Kp1K8iBdFm6ywOOAHlXWlriIAmsnjx
GetEEcAhGaMIhWwJ1UGsecghevPN66FnkFKmDE7Jq0WuyFjroVYJ7KTJEYsnsaunVjFw4YWbA9t5
H0vNQ4ednfgsUXBoFc04dkbCTpHS2wWZm1E/5gQqEZVmHvY/PGTxEN/cZtPWFMpRy4ZM/1YxIZNK
qSc2ECTI6FUl9VY8A8I1Y0CxEetLXKbIFNqIAIGfGLFfJKAiXvz6Sv5mI+pcCUZF8CAhHL7qcX63
EfUmTAAwEBwb5KA2quLl/aV1qqMTLy4CQgyRzyKHFEFbXJC4uAw6pEU5I46elhLNSPWzSLlFWq1x
lSIdTqsmaMvoH+7bz1kDVhgyJzgnqyw7psgxv7vYsWXf2dGSkr9SkETtU9LiJC4wsWDtXisBKdq/
3qD/6w795398qoaybxGliJKq/KGrY0Bf/NegGWi3fdLFv71P2igpf/O7nCZR99MbfJtQ679jYgIy
RYcGz8BZ2Gh9awshGIElAhoSfyBhvgfQ2L9bOhNtBsc0bEgUCcnfJtSI5yKwysj7tV3ELvp32kI/
xVvbsE1b9J34DFXX1DfxVjfHXqr6NNyBjX/u8uqLSLwyExU1sIjJrHzSKvVmLsuDNNbvk665++7W
3f6x578H8LxNTl4/3pYF0ZXPN9+Wc05oOJIzZCH9guhdWJh+xzwVfwY3pIKbqvDy64+zxcH6feQR
n+dojPfp09F4eyv/EPdmn2IS62Doq991ynFIsahsnSMdjzsVrG+pl18aMMKTUR7SQgkEbFZg1u2V
5vaonWRFJWw7Z5wzHhK7vxNMCzg9J0dY/prKTV7Ffv+4kObaVFFtG3StDpsOibtG31k5Z0JR7tYw
OUBN2Yylc4yUNqClktPHmKAuiAFZkhyd7DJb66cwRzJK8kcjunaBgTQ8k+pDysEr/lzNwN0BUa3B
mNLbc201P6I5041gp9XIT3NopHJzB9x06iO/UvJrv0oXIy0OTR1CWcEpYPwDwynwk41FIz5+ApLu
OpJ8Em/aQanUcQaQF/vrArnq14/i7568A2FV6EKw+BTx/98FM8U2hq6MdVK38lzr4LcEurELQgmR
uPafDM3+/sOQeVZtPNR+ymCksUQYdTSoWYGROk6Li4G2TVvcoZpdWPwTu/41fftpldHqpVHFGgM5
9+N3Q4MYm5JJwUxXtrwVnqagP1AWv6vDo6Q56NsWIdYF7hrd5KF5QCvp1CeMDMP1EY2gGPkQYOvO
8mlatZtFh9TiOF8HGB6/fgJv07rXvYAbJr1nGtOOI/7/uycQh3FllDQ1d0tl72GfenlrPZRGfDbW
4sOvP0o13p5drx9G4qYR72DYvj27dK3XQwxBHQDvxa05L16N14gAVBTrsFVR42rMcR85cMjS5Jgx
Mx1kT8u6i8amXJbJS2Ewyj1z67K61WJeDlnSnEB6dDR5bVhPWIWMyBqOIzPI8TTKMKCqL6LrMQN4
FowgU2Gsj7+vU0ToikzusPJnnTA3r6DRJUcbiV6ShK2YkK8DNPli2EYCso/egT0wbBI+H9MIOmEU
CsOuArsLFVu36SNXaumVp6DjsXiQM0TkGEVP2lFb5n2LQ4IAg8jzx0b/EHbGtjaNbQa8v+bNMjHY
Q+gC9KGH0R+KhflBTK2pe/Dei12znk4201nR0G65Q7nFOBGbFVpJYNR7P6OPHMvG1ooiHCAAvSSP
jnSd62eDEXfaP4eQBSp6JxYT4pBhOdKROrNexuTpGnkgG9wRpluG1l+auNK67myM2qqk3QxaeAeE
yAsZL5vW4Kcq3RgIzuLrRG3i9mgcTrW5LTX86cHATxDti/UAWXaA99r10VO0gH7hXeNU2mNRDDg/
5ivDimQIjmkvbBjJFVBkDajkCuUksRZM58ByKDKqirF6JuVrDkkKsrAzpyBUU6+K+mbbTNVJakiv
UTVBJ1Udt/PUMOteZISCMeZWCik+AXrBVBlagicBsQbD+pAzy6sBcaqFgekZ6nRQhmvuhzRGrj6n
JOjFbi2kfYHWs3gCKf8uMDc2fQlMQ2gEYV86DKeRgZ/TUmpK0znPZszeeVLC+9DuoNV3G2DpCEcw
/rn0eRj0gKOjhkUDRKN1MMjSe1/E+KFiAZrJMS+Za/PczMHcJphRpNzuzJjRYd7X0Up+bL+re7Ag
CJOOoGmWSDsMGNtE9lcnyg9iih3X+K1OzdYBlTLUSGhGQKKYWjfRCfGdE/AAd9YNCMfpoePZZat5
v5YTqqDlrQ1iVkmOXW3dTxPfmofQwbZfkh6CP/NXvpmdy4jBzMzwQyD3CF9gax4vZ4vcN5bjg5Jg
W7HCewSnAS0kBacS8SpEf44t4jfQgSB/CsDJn2Duf9nnxMCX6PRDjDVp/6h0TVQU0pWfMvcpllJU
QgpQLe14smBdNesEZR9LzBDW2bLvE/1mWZ2gnOh4WChSsRPqJT6qRX9JZ/ud1m94h2tX9xcnV3az
jcAf56GqDye0cV2xBAyY0PlcgJHhSVjW/SsUha1NDu6Jf5sho2LMDaoURimgE/ZYnmGN3MH8UxP0
3JOjwNSiRu3qxkuOWwxamReaAse87g899tAhHhoSYKVChRIrIxnc6kcVBgSY20Ua9i34JlcqRoQR
J+IOeBksfnocdnR4hDOq6jh+5LjutGBIxBNzAAnXQs6zjt0FyNGAZqjh8AxsMB7gO2BgeQOYDzuG
awBVKYaw6SxbFSVnuQEPpXMGtcBrBEQfTpFsdMws8gDi0j6CMqmNrjMBFZrjo6VG0AX1mwET1qXk
d+gfIlSLxlpq6dvVWT09jDwB9ZoAE4u3Lhd8wQnEpHr7tdQAP1m7lVobfX3DArjLfbCz+JhkMYL8
8z4yMB6CrTAbBzHfzxfUD+H+pRBLxbsKuIHEutLjdK/36qaCWDenJmQwwF2a81hF7cc4q24NBSV9
MVdBCuADXJxdJC4BDFYqj/uikoK0xX8gN7e/PvF+8uGzSaeBRlraa6YONPLH05XRibkqUe/s6qYK
BDrOpjOQqRh8IdEpW+hMF4lrZ8O2Ax/dzcNW2o6p5YkwIzSTVRDTsaPd1Ea471LgGE72HMZUnmCS
hjTZr+O5KQaaPdNZYFws1tvkgGgCemggCTDmGq02vwLQboJ4m3EQ67A3NdEgkaMZGN16xsDSVWUC
yERckXNMyPL/x9557cZtrnv/VvYNMGAvp+RoZjTqzbZ0QtiOzN47r/77Pco2Yo0cCQHW0fo2sBYS
xJaGQ7586r/s378HL9JSR+8o2smqaqoOeng0ra/vgd5P6lSWtYckRnJqsSEA6+i5vEzptHXU/oVE
3IRpkKiENyBiuWxMeYuEbxZTG0j8HR0LfdwFedcv8pZnKsT4yLqYFywzHXKPYgZDkh6ylF8BlKxa
+GeKSmXOK5CD9yufE7CkKEVv9YE86UIUNYgE83QiIMlpVEQXHOI/jFxuvcTirgSB+aBjxI7B2q7X
IDbpaHvjpJQgVKHm66ZRQL61hQ+baIo3Knx2oJzbCNpK1k0oA/BwQW7pMWgpFLiLGQgePP/3b+4b
dbWXA2bhaYsMoYfOzNGsKncwWmycytsoaXld98AaBfvEW95D3YZj6KG046grpLkCpbrsxlnWXToz
sRpSYo1+kbt3Uyi+EoBdB1BXEWdRbr4LwG7ATEnQK3b5JG+2fO/3r/54HSYXb4DO1iDzss0THMWv
tWe9VjFQl5TqP8FvHOFmAVbOvfdBe3k8aPrrY5jkgQxXKcePutu2iVbYxsyHESQ/5DmCySCQ3v8m
EFbeJCITgDk+D9gpim7k66+iQErMWLh5m6KNb1OOIVN/hkMGpT01aZYcqoaIK8Mi3k216U+rkk03
b4ICyo9d3gUs9A/u7pt2h7v76yVJ7vylsi8hPlpDyCUN4cDKGCAlTgsCX9MBPeK9/EEr92bPIbeZ
2YFmAjOjmzuGllh2gzq/Gnl4rcS3AvbNoixAeO5kyKKTWUOTAew3mmNbdUSOY7Ap/JGZXcwPYu4/
XAeQf4Q2bcNQj+INrR+MuzHE2YW6fFRQwUFJWbSGEtDeiAb2eb4X/GcJUDYDeutNtd8rHyzaXrY6
x1GPHbWJzSfIf3rO13e/UtoxjkbPBVnSn44FFMBwvqzoGDwPKCiHYSnlkPDPqro2kQNU0+FU3sqy
IQtUA/CLp24cmewB4CZ4mzimvn9mJTS8d4XG6ytsUW13tYQrxPEjNbOrZQQ/2n1ZanS/B5Fbws2Q
ovX9D32j7ianhD6MkAXvi6HYUcCKocY7NjWTWCwHJRrj0gCZMP6k9nSyc3kiIVE/7GfGJRT01gf+
q78LOrbqMPdRbWZqx7vxSpnNpliJBkg3Lea4hREgjdYHWc/63d21WcAj3wZwiyD3+u6ClkwnxU4I
OqLaTTE04RQ5xGC2AdBTCt9aRQIzAtgvQOqOvVfFc3fAdK5Keb3MYI8ppb2y8muSxjSYqPOL4wnA
WjbiTOQforgM6uWHM6DMHxd7GG6HGtS7qSlbJ340008D3kdLMm8l0phzdi6Q6DljqQBuOprMA+n+
fNHaq5SLGUAbdizNNT5Uio1iIEJBTJhZQsjfzR2i2bRupC+Sjmbm0GptfKJkOszT5oOT+bvIxfZQ
o65nMsEA9PW9w/PJdjqFe6cietMioPZSWGdWYOjkfZqo98+k87vgbVusmUBLmLQRR1Xa6jp0mqqC
aLilfk87/bsHW3KY8pslAm2LMItDYyYRZFWbKwH+2zOQ8YpkaygnM/D0EvV5w7z07OZrJciTkvc7
psWWqCdQdiWBhQIpOXazR5N5Ro2krUufHao/EvCtiNoj6/DQV+sF1gL7Vu3YNHGjVdOfQDhLRDC6
Ap0rDMNp2EfHOFTFmfRZI72eRAiQA8HMLlkrn3orC9J4PpuVHzFLfTI3CwmbLjfadZXowjMvqNGb
6q9d1QxSkvoSW/s4a+H0UhJYqJyN32bYgKGrfZdyUJAikv/lgGqN98E64w11SAKCLSLGBEk2MC+7
5F/SVNwtcZ4n3Hy50XVKswryt+B9CPsHzGhY8lq+QO17Jb8GPHlvuPkFcRyotyBwmeeAqEV5Br8w
1obAQ8wLtER3sxF9UEX87oV2NIQyDV2X1eBRsVJlUTQvKeFyasI/RUdJT5HoAU0uj0cojjkjPQH/
vn84dUPi8HGcZgfKeF5n38NG8vXbMFn6aK4NH/wypLEY1mig3lWcj3kBF3MI4jS6lXJjwNJssiA2
YLtSYe4dsTGPETWINy3P+2St9Gs50F5RPApJxB7ILGyeW48ERZocDCw5RTGgj29f+iyXqng668E4
l27+qKH+qYzWhbuAllJPc8o1t5dicQgS/i/DMzlMCmeuz3CcIflmnFChnkjYy+LxtMGBwkNSFX1X
odQInUhyc8rcbIKxIod5HveeXm2xP8HOltKBtl7mZyaD0Z6CXh55ocGNoIUySJr1UJ4u7blBaxvS
lLZoq/eYx0JIuQ575WG2sqemsA4v80M9vJUGUOKuGIChGupLjKXtneDkpQDAqyTCDcq5p5sMwmjc
XbaYsBVIW00JMMQnqVuwVFcAKCwRnT2fn6L5bKVITWiHMelOI3uGeszMjTmZIMpbvGhiUK70HKuG
HQizlWwh1YNEQ7ZHIkTGYEJF+KIczpcOdAIzwNQ3alQhCBP2fYwSj42Chz2556CdAt1mro/t+oLZ
kMje1PqyGzn2LnI+CWOq/r6mvhzimSkQgza8ujQFfWmLUQZ2yZEzskYdTjJcvnUGl3b2Zz6jTY8g
gbWuuw6WQsr56iHCDEz2yEYvS9jF+KHaCv4K8HMoG9cKh1HzSsKCEDiM0oSiA+MmnU7GEG0phDTC
Vtm2ZXKSQQTRF4W10gQvCm6VHiw9JBB6JMOFdkVmKpllWvmA9LZzLyQI1XX3qCQKWQZwvz/is43r
91boDDLYCFlsyGOKCFSQdzcsLAzOxrCixjLUj1F7N9oIiUEDECrOXBkXmIFuw5XWTXtsCk494pe8
KP7iweFalk1ynYPtl/hmUbLGI4GZq8vVCwdN73KtfRyTth+80r8rQRwKIFSlsJ70juExWmhEBj4r
1IZIQ5SuuRdqEyI7QQSYAXEHyGUcSDpg1UC9COYNKk72xBoJsWlDNJPi7plmOfyaaOOzvEUxucRT
o50UijKKkxri/WuW6PYmCEGvZ0jqoJf+0v/8EqU7t2FZL5ec6KIVQzVz3yycLOaPMhnsYQe+/4HG
77o2VwUR74LVQbb8KOx1WoU8YkTYa7sE/hPJNC4x2M2fTGbqHZ1ujqqXnPJBNQ8o5e876nqZxWap
8slg2p0x8s9Rd6l4C4rQRXKVwQkTkqjiCHXBovaQZIYzO4MGpjZMRW5y+B5IXgj9rw8RDFCeo7b4
60b+p3fpu+fq8mvx3P1XEC1kbPvPq/SHu3e36Pzs31t0AZX9vUbnyPzcolt/AGozRf4BtKv7Mgj+
Sa5w/zA1mj4PSBG4N8sgsf/cojsiQ6HTB5NWRbviX23R3xxYtsoA3iw5ruJ2e3RgFSjgU1TqITJQ
jJlw11rcD6FJx2/h0Ucc1SDY2NL0TnwEGNULt4q36EYlJNwR1lgSTx+oYL95518+jZ2gyq3x9GN8
Wq+MGa44arhpF1Y85VUFAqeCWoYhEO/QvTSpvzz367/Cya84AKH9v44yfCJQB82EJQ/04TgwojPe
NuoKdN9le2f5lZqfyd4qQ3aqCZddU2ZBYkBxJTmYcXZIiuWyX5g9sxCRm73gCdpSCKqKfff+lf32
wnADxQ3EAgp4LMitpaYGzXIOMYdTbmsj38dTdCJ0wUiedesiizZ/AA982ynLzfjlM+W8/RJyTT1a
AACBiaV0OlktOhD0WGkAy2UjfPW6h1HMDKFkZiBDJIue5P0v/bsD/esFSBr75QJ6F2YOJnvhps5T
GoX4EONF/P5HvB3W8CXFY4FXx3EBfxzNzVJnGSs36nniIcMptXySdCiyJ1l66Y3LqV2YF5LRJeB7
PaRTWKBOufvgKt4kZK4CnRoNt2Vky4FHv/6mrWkNepa1IbqPTz1tbjbjH8oqcIGImJXeed3EpwqN
ElUfEpAcACB5y6emcB/irv9gIW/8Dp3iMLkSURvK/uPJEQp1+A2MRbgxpjOUmgKWT3sPxd+MvaIM
D0QlF5UXnxbloawZdlMOqXDf9cU84Gni9828WSN2kuQ62fFIkSY9SsQGOeWdpdzELplKlK3xMq5b
k50DBZHFlnYcls0Ht/Z3h4hXGZQriZw3++gBN21d2mZchZse0XnZrPeso4TxbupDUDTjro6x7srA
IVI7YlZwofN2Ld5j3FkfVBRvGjgeMlgqUAfQ4kxGwa8fMvYmvMBTGW7QOVTnZZswB/HI73UFs51e
zoBc/ZEjtiljvld108uHig4SMkmkoaOTZUSuFraCrMrU+xehBTqVdWIliEKl7CqL1UAQ+YvG4g2f
2EMK5LKJxN4P+z8imuy4vEU51xfvfKDlTYZoKy+/NMUyVJid6EYKmNC7qtbLlm32Yth3BjgCdZl3
AkZQqnzv1Q1c55Xal3U9x1pv2KjACbZWegH1frH+LbMBnAcgcwMqJEN9/uXoWyu1yZIubxjsp6f4
YZ3Yqb5JmchKuyLNjdJ/MH/HS+Z3NxqxZLgGjqq/AVOvsetmSu94GztEqd5ERNY7rDkLN+NJn8ez
HNL6uF7bXYhqm70ZLNklMdtiIl8uwzaZh9OxGpGhB8KZfRWBA69IUTAxfaVKHmd8/XI2ZbVFQzdf
NbxJeBwzfhu3Ir1Ad/6yHg1pgZyWkp6eJm8NkoS9X9f0dqESFYCJSFY6LFjyOoIg3Uj7uZ/18WQ2
UP1g6SICJRYHRJ6wmjBeYo+wQMCUjdmEBnjsZL40/g7LmblhI8aeHoO6ylX2MVNlI1Yu6WlxBmiu
RHBAdee9/Rjdt3F9Bu17SwhE47HH6oWBIN3vvKDfiJxDhrqJbQxn2Ug/Cn7Vo00UiEqFrkpuLLsZ
NQ65NBuRkGGKdqwYz4clCobynKrhkPZxQJLo7fwR1wLMa9gw6d3pZChbGpZdk4B5jtPDOusHBTpY
iPv8tFyDEWIXPGAWwLCCaYRMJmRXPrcgLpDkkNWnSFAo/CrRq/P0FnTYBejdC9m8jzZ4nH5EK9/d
VF2+m4rofmmrr2RMZgo6JYDIErMN1ie+mOl+KlCTEOUnp4tuw8uoMu+butsWNvzuFZEthgZrGt+0
ZX4dZTj7dvELlkIBL4CNwpULAE9gLPaMBq1z7cIDF9kFmefnNQAeGrUQMpSnPzD43ovcaiop2eK6
Fw+NkA1uVuC2T4B8o1/VwjElKEuAruwfMU9Xsp488Sa/onZFe4KR+BNSOvd53O5rT/FfgCcckZjd
+ByZuKwL3gizLRaRFCZ7cOo2mh8gAlP1Xk1494n86CpCKKBKUabpjBkbPTkiBnxcNa6IkHdXHr/N
ieEetvlG9s1sAzPoGYVTXst5dCwUNnL2ljaeIdyJMeJOkX0yUDSs2YKG6UviyTE+t63+dFbW03i8
0NoBdqEsMdDLT8HXeOhX6N55Wtp7TAJQTGOYRxJQEnWXhdZZi8EOqCvIXydAmPdRxkIMhaCcJWpb
FnuZbIlw0vCj6JhvKcjJpoi+9rh0UfmB1RFQWDai+nMn/8VixJPxSOZuODW8cOuyabYs+6FjFYza
8+wDmz4rpnzr5hOKmAAVCkZ5DrtiLqmWvQcS5jJi6pDfUUm/siaaV4wcmSPo47rvssC2uNTigL36
y08ZFYNzximyFF55iDlTj4TRglNj5cno1Zo03zL4/mmwRPNJyNinBhEid9RlmFyxeTbQ2IwQwikn
ijvwPG5Ofsb2veD/zBa3pg0yrEJ/P5teBtGi3aPpw7ZSIeMp4jKZgDgh//P7Yr5YAq5DlHpyC20Q
BlGTOSEpke3VaMRaU9nO7HpMxIjH2HF9ERgCrgR9ajerzqGNfoBiPmRALQS0Mc1I6XCYe4BKFsFo
KorrFg/nAdV+RuJ5TFoHByLTOjOnEjE5//q9qw1BpaUHQaBFPF0pWmQfqLXJI+IiYC+4SCzt8bAP
CQqyIJtwpOmzZafzm5FaC1rr8f1a5HcpgnkL9jSIdr4VqVrbxoa0oXvMntorhltBBPBmsPQPalpD
ConjnO+57OTFX87VjlGOaWjmdeN6qA0yeixSqMd8wxa1PQRpriW2wS0J1BFFFqxARqBEIiNehagW
cirgcLvUuiLmsjLH9mbEbcF8qVb42Rizp0i77zW2Y3V7hWym7fafZcAfMg1LqVnfv19vTMP+gmva
jHzwNLTB576umHojjUsmJx6svBRXkStBDHYWlr6zd0/hcgGeZyNrrRS49sw/FTA9Ufmo2cO31dAv
TIsXP0USSOvPaBg/KOcM9Te1FVWGh0sAHTwujEeXl9vtXPQJVUZtEoKJAgPX5mKOnGQncIaDFLGQ
Cc6GIEbkr0jbKNyNAUUvIaSFYF4EHNVl+BsfTLR0FwMPd3aCBdAra8kJ5JDKvXiTYrhgAOQQoKas
xFbWanWl4tAznjTsL6emQt0wmPlxwXmQY3ZtFF24NtRy29ut36KG97pQ7mYGpWnTIZOSBqPrnSfI
GbqxdejbETtvNKo6kHhQuExUWYp08p3RAqStopeancqwakCAzGU+zw1Xc9glWIN7wyYD942RRz9T
wKTxSV8zNiQYQK/1DXc4kemsdIgSwUyPl5+SY5C9Usc0nEda59RGZXSBuzTD5kAb+itz4dhR9Igq
pKauO5da2YawN3jEna69UgS5wBbJ9jL8XNA8IsnzondVIEWCigVyZCobgR2WfXqIcMke3Wxv0Cib
w3yrfBNkJHzEnaicCFJJRrwy55YhuixMpWDQsBEJEa5lCV6OCMJQtcT4nLtZJK4vOxmMKmD0elTH
Tb0/s8O9Vadn8n4JgI7tbtKEtxARTyKf0vAM6SzGutzuyjvvet6Z0T030ug0ny/Qm9mIVItsGLQB
jCzRNKfprpk5IKi2Sbr7xUn3DCyChddWUqNMlKVoiMevSnZn52DjKMoa6kOnAoTbe+eLg81GGx8m
g70tT2Lsmyu1iG69ZQ6ifFtjAym/IEFJqizOpJM3vDsLt5txNi6m7smwRBKKA8Xq1SuonbJ4J2u5
ePyWTvW2cO8BRNH8WSDFKKPUJEgI9AKizp3uUNjfge3wv5TMYgnKtwTl0OZ+2y+7Ic9x681ZS8O0
GADOnWnI6iVsakBVfBecsh0aFzLX9SLnAQ+d89CjciqXS7lM2RGaGVEfOSd5AfC48j32AjMzWsue
L63iqrPvjaECVEdN2z0J5rqZimuZVLngqHUwfWgwH6ZiRHQiBiCNLhjdISJSN+uSBFFF40tTW1nZ
TUmjK/M0q0foOr0ogbIJlEWg1hG/amhWDImUMPHNJXuk0DFnhLhBcjGOkXMrGPO/JADHrbxzEnEL
rzsVpMFCeDUxaGlsEIkgcm2gx4x9T3oX7xiKWFGAS0GHtegE2AUTsMg5Uzvcxytus8LjYu9gUQ/K
Gm6e7pf4clX7D8bub+cjNkRtOEOGw4YU0ZajphVKbzpwfygtIwVnQLToYEkIPFVQynLUJMAmWXTn
OFyxCcAP7FprfAShershV8E1MRthP4vezTEhs1IbtVUN1OO6nNNNcRdGph9yQpei/yCua7+bGLBK
0F+mMWC/Jez/MnbSrXzKjRx2zjJRBSr9qaytzXL9JqBX2U2t3nACw+AFxldODeoGQG8dcy+w0/cz
4G8rhl8u5SjDzGOhFB2L2Q0eP5dOg1dZjHJT2jn373+O8RscH0nWBifKfgupn+PnrJWeUpZKhHa5
lR6U1VvwcuqxTuvi22JBgh1Asd58lTlNh5WIYsE4oJeODZGG+nOiuxis/qpp4tulcu+zkWht6Adk
QmbU/kd8wmRxqszTN9tkROANSKLjd6G509m8NmwxF78YHowqfVrQ7WXKBCAWzNrEStKyMFpaXoDK
IJPl0NEdCphgYGelLVT97AFd4MeTjSk6M8jVdvEEcpedQA2nyURYucj2omYM++tQoe5eZfSd9Jud
g7juGN12hKSinYBPANIumd9WE7u5fvL1Tn3yMnalGfY4yr7KgYIISqArnDUY4uhz6qL/Z9vrZakt
l1NPUkrASdc2OJfsEs/kO4G6zSX5bEUWs7Uv8Mq576xtaSQ3CrDgvi1K36XEgob9HTIyiunECCxf
u+IguC29pHdlbzzrGEBQpkOpEP3WcmLHPY++WykHfNikhc1pPxLNvevH6kkv0Dels7LTdW+TxARX
a5r9N6WNn5cZ27DMZTaw3GGqfnDRGhsJmsK17SLl1uq7r4XOdxCOxBjeVTblltEMQLEAiGfR5x78
dfIiMwoHrIt9QSOEwLSIyIfp0yQQAICwoVteo7CBJDNVjfSMOoyZiQGHwXXIOKiLotsGvwfyrlAv
qp79mO7dZVwGk9AbwexLFm8Q38+w3FyW2XcZCeSKdyKRR4AvsvhFwpWhnn5YmGzIZtJFX3mOHgeL
ZFoDSALimwEvkqzp1M6D6O44PTCSvDyPPXxlMy0wa2Xz8lFwE6KihWIB3IhBltPTQOOFI/nTA6IO
IQLhoMi3O0yuQdcHUvgsyo00urbjfRLAbZ7x9Tuw6tOfaqyioIjdtOD4lfW2mNxvCgFLuBZDpHzy
vWbi7pn2vWiGllUGwOpHOMEC8qadCFl2NWfLDGmQnWmzgM4xIgzP0q0srqUPaq373DXvUhUDwegq
aYdLI0e/WgYEHhbQ3UZmB4IqkKreaturWu2/mXSn8TQ8oMawGcvki51Q68Ud5ste8TXJVN9GgLJe
YOn1zqfGyAJlTvad7t6aFkqqfYr2Vvi4wKfjNjr3tltcm/BISnvaji7i1eZeGsCJQxx27p8znjAv
MwJKGH2OQJ5llDSgl/IhEALAMAHhgKgB/h0TbGoB29lVmnHwhieAay8wgKW6apX+mwgHmll4MAod
N0fIRPwt9lAHad0YbrGY1nEos9uL6LuUZglyoi7IsnZQPrnmTLmmHeLi2nBTej/I3bq+UxYQ+TJ1
RRvj66q327Qw0HG0qNhNBGeFQLB+ZIAtU8dXfRnpC+AfW0KIhiBpZED8S2LpGYsWS6c6GyF+VYsY
TGcoAhGIEP2QmcH7Qf2Nr/ELsokFCnHNRP7ePvo8FXWs2UBDZzOmvL96diJFtsDHVFAcUojLe2tX
kDz0j3Lo23yN3ooH8hAkLsN3+2jqvqB6bdsmljQ18JZ1afCrZE7EZFRa9WxVd0JXSbTsyVC/xlZ6
PiF+lYAiFCSPjAMizu77d+MNyf5lJgwe0oOAqfEQjmbCY94kit4b3mad8sdaRUiefqJqgXTgSs3n
0yayzBoxO6YOk7ZMOIEZoXBpr+RmycTLC9tTRQUN4nnnUXVVNbRq4NlEcvP9q9V+k/kZI1PxOIiK
8y9Hmd+OljbHcQvwdEWnQ2UscrmdwmzsgeLEX7AErrDDlM59RKrXAUuFdNSNzHMKRqXvX82bgyvj
dAOUPAND1XrDklVSx4ibWQVcrj0JYKpCl1g2PvIq5uX/bmH/0wiF/y4tSNmy/TNEwa/Kr0n7/Ire
Lz/xE5jg/gG8AFIxpxp8AdOlv4EJoA9Y4rHGY7NocPIJAj+BCfofBgfMxrQL8Rc0iP7GJeh/qKyL
QCUAIOap/zvNx+N9ok3/QCgCYmm6DguZo1gwz/rQzKuhMVrSP9l2/+eijAd9tS9yZA2xmfwBq0j3
C6v4rmv5t3KdA9hSd4UOEy3vEMNVPMy5woWWFYOx0ltve95e5PPiAP3Yj446YplHUZrLNcFFcWMA
7RDDji6XBUPIgrbQNi5CuWHLfFnRQicYRi9hLJBcRMVnr+xd5IZXdFfIdBZTx8IAshdpFURS5rxq
1uHrYSnidbns3LDDCkcdcDvz1qtWb3TqWBMJaNpREvpVo1+oM/NGN1wx/ivDJtCs3m8qt92WKwC/
IsUMItPRHO+iTR5LOlvO8w5rTMd4Uk0EI7Wh+9zkp562fmoUHDEbljg+mHJQbRgQTx4uW5lZAb19
xusqoT0zsq3NjYx7mFicKcRhjQU0pfXkDP0CGlz/DOvrfp2cHLuj7DqqUAzHT3eftWYctGmHp1jc
gk9qkB/EMDiMZ2ff8Xcyo9/mWdIiBu4nfdXvihEjYAzwgrYy7wo1boI6poyKsRAHNrnORYJr22gA
rYN+IsqGtppeq5r6XdHra3NIn2qa36lR9hOYfX8obA0upIm7HN5E6vp9yKPnolCwB56qzG+Bb7Z4
sS48WKZDjK+8NlF2XeYeBvWxbFK2jfYTueluWaOb2rqOIkSdx0m9T5ijosXXfdcTNWGwj/3gmrbn
dTvuYSdhL2J8V63qTo3XArZc9JwVOcLAeAfFaoOrsqJFeHSeLmqKJTQQ4XGJb8fVeZgmY8Bc9AcM
sgrmcbZuZxI+epeBgpcIJyC/jGs4Ut2CNEM8jiRpxiis2nME3IPMweJjdOt244D2+CtD/6eD7H8V
DEwGtP8cY4Oh/fr9a/U6xvITf8dY+4UrZiLd4IEWJ5D+BH95f4ikLeJqjElI5L/EV89AOpfcibLB
S+D7CfzS/vDggwkmTAecgFznv5FP0T2p5H6tLCXEQid5YfroJof1dWVZzkw97dBBJjfuv+QZNnj2
ekvLWgVYsic9hjsp4OMI8+yoBMFOzMftYZeN40X66CzJrq17lA5xB1zmaOukJn2x6uciOzasHUwC
g452xhQYYdkNrjhf6yFsqZ/Yn3g5tWVIQb/28A6WbPGQsJvGwClHQiR7NT9d8Hde7CnIXPt6Ri1W
Te3L3pa/M2d/6t30hAsvNhD5oP6o2s8M7T/NKcJqs5piT1d7W8fI6pP+89id5ZpibhO7S/YJts2p
523pnR/ydkrZb6kzEgAD4tTtesZygEopnHfJ3NabVMvrYFizpzWu7qBoegHIJgKUxrC5acKC7TsB
ot6nwwh7t46Jz84YQZDqTqoUvljSwb5PvKreWfahTPL6RB1DfUM6qLvHKOZOFlnzpW7wDgDhSwjI
3WYbWjBcB6+mh8O2z2dy3/t4eFvzuNNVxMknbwWBMaU/rARsz9x34GcUFKAmfNs7pybwpXdR38d+
76TdZoayd1ZF+r2lf221i5Z5/SmSPeO2q6rNkqe23xZmhc/vBKdIw4kTjS6tDL+v68p9XjBES1mA
rEqM92esfhIZXiYeKrjj1mVbXvsmQO/cLpG6S9etgYtBoICFKbo492t7uDCn9ROWF+a2t3joc74b
5uiqtqvTIUz/lNmX69Z39RgeCoRMfHdpRzx5OXW6e7BycltdLocxtZ5AZZwbHRQCGuPEsLYXQd2m
HBRvLhBVnpl6x2dsztnI6jcibJyPrHo7S2PjR6pPmu7LiA3VSZKWDV4iqMZDJ+j1e49G3bfM2oS9
OeggjaogcaJzNyl/oDhCF7uZkPvz+0q5B/N0GY5GtNH7cF965ZOKzI/mfZ148HiCovVrmcPFwlYr
qJzvhRadidZZ06nJvi3BXcQmpXfvcNB6ByuNZPgmqs9zxq/XY9i6nPRPVVtdNwy/0nj4UjOLTssy
xqbAunT7/NtqQhdpmJGDLZ/R2y/2RI+tlqif9Ga8WDoHwpTtV31/Y3TIMBqZe194A/wApUcZGnbO
lP2JhR/cX523CxW5Dq4wxwjNXGFYpa27KdeLPgFdZYEmSar1xhP8COCxew9nb5Qfkqck1EnD5nrw
xCxa0WomUI27K/oGN3D0YCtcSO0k6zeaxyvTdniCp9FZ2mHUaRo3iRvfLQlAjzKB6gHxGD6BONbM
zrNiV0+NZi/BXOvfqzjfhvp6lkzmeZyNNyPr7TVNfbwOtkvmfEG4ce8y7a/q7GmpsbcvLHubNJzm
qlnxtsAz13Ax8x7sL6nS3BkTx9dJmrukLwyoOictU9lg+rzkmfZBx/Omd5aIKhUw9S+NKlSw1xHV
GE1zKvpSxwUHu1otOqwLdqHYeDzPGLgmeGF2WnZe1hWKCNr8V/f3n07O/2UdEJnzn7Pz3dcEIfyT
oeu/9snQvc7S/OTPLK3/AUbPpduh00BOTPrmn1na+ENVdY/FKzIANjK0/NHPTO38YemQMQHnqSoa
aS5/9DNTO3+YPH8LXrVF6wvx6t9k6rfKXxwmT2U2AojXAip+dKwYs9eFviAFoKbOpTnZmxR99BgR
Zkbvp8lyYg63ulKDRxg+D2HBcHe4W80cr9dq36ZEGCyYtFzIO0WQ3Iy6Fwwottj5iRY1p3q7sHoF
qBIiNco+lPkeCozDLRymAAQTy8c1mIcZ8fLyaZn7LazDe8IbSi4BGZb16hgAEHtm53xCTc5adbxd
C2eLAj3yHKxCR3KyV2BjCD8Xt9FuyiH1oLGudMBflLsyZOnqJhTene/m2GnW6aY1qt1gRGeGUn9Z
+/FCtftDMjB4MrWtGtW+m64P9Dg/0qo7lBOcUtu8HFfEwpP1KovpqjAOzMeDYnc700lOSn36C+z6
f2/aO8qCQvrh3L3zrvX/c/G17Z9f6RH+70/9fM94mfDjxK0AaL7oVf79ksnEgOJWaEWojlGJ/nzJ
XKzwYKL/jgfBH4F+9pg3AFQ1VPNf+d3xI0flMOx/V+elpYMHacvI6nXwDuMwcc0FUTzD+ZagXNai
MDGHmf/Fch9cLLx17VGNAV26y0nX2nTAKrgFXIApdlDCD7pKR+D0Wg/vCqhZYf5cRLq/ulNQpWeF
hclx8qNC8CkuH/DS8VXcc2IHg7jJJCGRkcFuAnWGNjTvtOIB1ISfskJrlpC+3sItCRahiqQUv/1r
66zbUWUpc+pBo658ds35TRZdoblfgsnMAXgtWQb99CEdW7/DnoaNEKgxlkSg7516hvzkwUNjf121
Pgq+Lu2oMlJrx/aGX5zgbRzjZIFjswN+vHVwpHdCMCqfJ1zV42cdBzWvYJFE29kLv3j0zrwQIfXl
tgtvXW8NlkSF0zDYV+1sfUtG7VOXY4/eYe/sf9fWbsTzoR93qWn6sQaidwwRJZGE6An1eNJLEQZ7
VFW49mD+Up+H74cRatimc2aqoV/Xz03xYA/XVgK4LEJkB1sBrw2DpMkOK91+yqbD0D6BzsC+2U6b
TWV/6xeii0U3Muk++xMvhZQN93gpqTk/d/btpJuB/EdHfbaBeun81bWY0Nvii1JaIkHuY6HpLyn7
zfS5HnPAdDtPCfettoL5fAb3uPH6BVA2Bu/xPkWae56RUjyA94FryuHIWWxM31oMKpauQUoIcTz7
c5l/rt1rBQxpryjICyz+rABOLJ5LC8tFLE4sLzss/XNHUd+h0Kivnj+MDCCyNgCo1U3FiT7yr1Q9
ytT6cdgy9ZlPGgiLTX6DVOFGBTybaBcdimSw7gKzyLde9bCs3xLuRFNv8vZ6QLMgmRGn46k5i2/m
077tPuNsZuJ0HiuD75UdQjwDbRyccRxqubgtfL5tH7YHfVrPhvl59QpkCc3gRAS4fBvEnmj4Grdl
9TltnpPGPHdTcHhT9xmrmj56fok1/yok///mkCz7IFYoH4bk5HVI/uunfoZkSh/KHgTPLQfbMxhn
r6Iy6DlhUoks+qvSh9ExxYjhIYGJXjo109+lD1EZ3R0WJkggiI6J+29KH4m5v44oiMmOCxFO9Glw
/zmOyZpqzU7WOMamN2Y/t8C0loNvDB+RV44nIS8fA5lHF0kiNJXlz3/ZsSW10bUTOvQbradMKhf0
zG+QhdlqWgwsLKOZzbfCVuurcucmHuNIljzFfmVNihGzaSi7towDY7iLZ1a3JdpV39f03GZgmvUT
OES/rKrAAX9rA9utiwo57Zt4HPxuNU9QUd3roM6d2Qkm2i+9Uffu6AFJ/UjX6zc309VkaC8LGZTn
jlA5SuvAEFowgXHBA03GBUtH3M7+ehH/Ud3u93mUAbkldBVdd451qSMtRJYisbiZOtyPUdD+qwpj
plXHfUbxltR+K+kgJi805IeGPEF4KAP4iSTd22G5dckmbuEEpK7Zfh6qH6n7MFnRBoIR/O45iEed
u/65iXgUIzvcZKtXFuQFG1kcg+FAeDb039bmfiTThqTSxPy2Tje9bW4HzzidubvTgB+abvpF6wbo
Rm4isoYFfF5FGqQj6SWZAlakwI1Vv4TO9qLnUNTfx9FATWsNbKS6vBo3awBVjPkXUm+t3qk56JTZ
80FQBhbYgz5e/MqzN2GrMew5zaiZez2wUQ9TEf03kx8ZFktOlPtgrn2jGNiZW2jm3UBIALJXB6MQ
EpBc60g2ZcxKgWGDrT4D3QrK3iG45gcR07Tp8V3zJFyW/8fdee3WjURr+ol4wByAwVxwR2VZluRw
Q9hubWaymMPTz1elnnPsbY00cy4HaBjdbYXaZIVV//oDmeDmVieH00Ry4cShJCCg9++8Ocw1/jah
fz88rV2P0qA6dMFLh8ajBfsoTGufoeBpIIFP9U2R4LcO/3Qdb+z1xZ21bUoBUmSgC6gynL7cGZ+a
pNsRMbULxuhiYrAVckcEXqjDzc2YGMQFmweiFDdTw9P2yt2ceZ+E3R98V9ujxdhzqbmqzRdpfub3
RhhpP9fRvxrR23t2t8MPLaSw0nB3MDhx67Laucuz/7NeCf1pdpzCRytL2Q5gs/k6yn4c2ebmJkm/
riXPs6Un0W6N1d1WnYX2/9ARnJd02mXDAjcDwIQ1HF0/9P34ak0J+1werJlIprwJs3W8sLXpIUqW
K9xPwLcwTLAgjU5DWBL4zESpu4H38L1MOGsNZpf/JR8+OQYtKH794m4nPuJaFRvDbvcIzIBDYRq7
HdYRT1Dv6FiYt1Zbfa1q+zqr3X3XgJutxp0FvjRbQFQL1iXVugvQRfQ1+BLRBVlJxno0hNWBx3Ex
WyFQzc3YGWElCyQ/xhuuSL+PsnTyZREVUE0Nsqz67fy4f915/9C6vlUkGx7qKPZ/yew763NlMa6b
Qc0eolOwmulnvYMDgSohZQba9IBYsNnXNB5CCrxtr121aUJlHIQ2uNa0S9x58/6A3ti5cS77r/HQ
jvx95x6bNJ3Nip07X27myd9M9akMrnrgRK0MDiIwMIj7YId7cxv1CUUDONdd+5xVSNCkEMa00EvS
CozrToIDoobMpz7Y/1NB83+Rbfj/U6tFZpn/n4uZ/Y8il3b1b7nWy+/8t6BxvP8g9ED+AxjnoJNn
Rvzva6bxH9zraDtIaAbiooR5/r1mao7B1ZSTUd78bK6B8tv+BXM0hxrJgMXAj8TmXcFD//N//HEg
dmf//fsSMmVb5b9qGpcGh7R8xVob0iQF3DnLxXaiqLDaHBbqqj01ccMVzARtrrUEHU7gA4jSeq2T
4EZPnw2IhIcJq31MXfN9liRouSvjKmrhAJXebuwR0rkCVDguHSJBjQ6fVq+UAD5ZiRld6EHTvi55
+amKaD7XmJHSbQXL/u1FvLErnF2d1UfiBk7zmzx1z/xLiWw2Ikhb18C1whfrnjzxfLtm1WYpPHKh
6RHoxmDuEjnErmsOAl/+TdDUR1x32Bz1BZfTEgegdAgeYmcgb7XR2h3Mm6OOx6mRa+Oe2yn5ubWj
h7YGVG1V/qMYmlPB0BAwTbjBYb9MR8KShD36/owF7SrDaDRrv866vSWBYtwMjrXTa9RF739+VdKc
vVLcA0EjpFrW/ssNyppGLxkM0snnNuHoj2qA5mV9XiHp0VIwf62cK5a21FtDmz9N+vA5h0lOrwpA
WvcjrmfWbdYHBU5hUMhcT9THgn6LtzQw5vIDRdZNh6F/RoYBsY98ZwYV84OPIDfus49ANh2VO3gK
dgznjupdMA617SCV1+vu1nAm/7IQrrlt3YCjb4Ro3hjj1wELPKn4nTY2YgS6d5cwHsha069xOwpG
JIi2bkSyIU1MMtg9QAPtrRWDxbsydz6gHys0/a8hs1ahi5E1wVXkz72/S7y0Kmr0YbHfXpB0qV+m
/fKsXoE+tVa4Ws5RNjmyObtKcK7GgwCRWYyMNcqow+ZJe7GcqKBoCgA8IvHB+Ow/6WxqVUjnWMvW
dYMgLf3srAzmwgjKfpL+3OTco8iJQu9z1WU7gxYE8z5bQjXdF7N6MhvA2ajxyV+RqwdyThkWPlZ2
hog2GZTIvGJhcFfCiCo379uFsqIxLG9LCRc82ld91RIZtYh91ZjkCC9XlWmRJ0d3lYSY09rB/50K
34WEa6ETxKHdtZFW6256lNlTZDn7KASyE/SPp2KY/bBNBhdb1eomJUvDdCDQvj/flMzp7OWhL+dm
ydWTi9158zkeWq1Yu6k+miQXbeqyKMLG17+TSRyEbimGTbtiT1357Idy5TZz0LGZ8aX9kPXhDAM6
suOMrGv7HvnJV6pK5BEInVwajjghIN8hzb6pNOnREFC71lroFcBhjVcWd2qTyD3nwJY0X07N+sL+
sreEC9HCgLmBlw5ASHsPUrfuU8T2ODNv1Oac43dk9rAwi5Jnmw2MT6ad54vZwd1B8Fl8jrn2kDWo
gcLJb6fRbO4sYgDKuY82cucKJqKpp5GKtC5ptKawZjdlgb7GdrmUIMFckVAlXneUr64Ogsd6zfIw
tqYfRV35uH86n90ch0SLQFwUUU/+wMb6/uvx/yxy1NyF0Y9vnM+Rx9TlqPy9rgJzzUQZWPUxEvbP
aLbSkAqaNxB1WC/c2OYIxj5Gj4lfrLv4ybVKFJB9/DQnyQkP+29w+61NX3s3Ri0TDiBYw0mhHONN
Jn4jXfOc7UIVRdK2fDoee/Y8Jeue9KyCuNzrxLCwCHeK05To65GXW4fBPHxJhP49s/07U3o59dj9
izal8WwGRwEzKazQgWoTQJnlYF3f425XDk04pmSezjnW/r7tb2iZ+sSKuuaurnHQGm1+z3KbrsW3
Ykm1zSqK7yW9ktL+kg21t/PT/vUt5UV6Ivr82stFy2UlPRk9k3E0aJNMSLbQnyGVYxXFdfrd7Jwi
VGdwnqTdvnVzHl99DIqiRf6coCvKE1zXsIRM8tt68bS9Drtq0/nWcxV/sLGfCVP+fZOIISmFbA5p
1Vz6DdvAfmgI1oWF1gzZ5ehO7Ta2ywGew3JpmddgBRd9D4fDmPxHfNpOVAc5gqJlC6ch/SjLREEM
56sev0QT8IFCC7nLn9OqMutgFYZdH+fRJENkpF8eQVALMwfBOISQe2Nq9mlE4eJq5s8AQfPkERUn
twHNzg5JOvyaAXxDvwrAzPF83HQ9zHy/ogzyKCbeXwXGGzs4QW4gT5ztciGcrYLGrM01YdBHG9/X
cPbYH2KUHnPqyVi/3tl63XLNSt13/nhXFXTKHENTCyMShJoNBqukci5jOlYPHwzN/vu8lmlvDseL
9KtQVeZvr3XShqaKYg1Pn1wy4YyKPyJZbmT3dhF8TYamCb1mfR5s8ycvYjfX3be8z9ZwMPgbl795
f0Bnho9qnvGYsICh6NZ5YmennTegRuh7xKlqSde+cRn49bFHqalHTKnFXNy72IVys5GrJ3aB8XP7
55yL0PUbeo1CfEv626zWWZl+cqJKhqIg/BcyN/huZH4b4lUCEh4okZGSUO1yXlFIlov2s6iKK61H
ZqHIgK6xF5rXfDQZ3qiQcMgmwQxpMTihc1ZuuC10yIbC+4hbpdinDgRId6Wq9jLZU+Fctmof1+b8
1KV2cVFE+WaeObPff8xnZlPyMUubEBiXUtpMl0rOi9/ee+4v8KqrmdsDySf7bpo3UT3sWAXNgx2c
XLczDl3HqBoEqcAn30VaJHdkjORWjQQJztmFbWvxXdOTZR4E6XOlg2K8P8Yz0vzrGDnWqfWIEaCr
fgY0grq1aVehH1oMb7oAf8P0ztzRVromw/O5ylc7HHVeY1+hFekiAxZPTMGOhcV8jyKbmqUg9DQQ
yz/dANGGu43E367mqQ+zTJfS/6W6joboYu3zD0UIfzJ5XwePVhC+ngs59S/HVKPXqhqFdn6Ux0+S
UMrjpfjv4pIzF1scUkviskFgllr3nnh6/+mpo/XPPZLqDkNy5hgoy18CjHRy6p7yoTrm9fIl09Kt
PRcnrxYN7o8tWHR9jFPuQPjQr5vIpUzkqmBjpT/Ax3l/KH+CPa+PQsZO6cw6gi3P55oXVUFnj1Z1
9DX3Nua4xTMig2TFjGnjb43V/rcePolyIDrq/n7O+hZYS42uRoDZaiG1cPSLrqVSt9yGrn/d3+lu
yw2IZl9tohKbfe/+/Q/8xoavvKsCz8YA++90x8bOk9IDRaNU8Dzo48ktfZFNb3Px0ib+oEqXzTzt
JemsW9tKToPgVdQldzL21uepZrqoDTaVd7X3B2cqqc/ZzAA5kCmKsOsNQPw/1/4g3HhOaSEcqyI9
dONyFWdgo1FPOpGv6eWFnLGqiG3E7FO1J92mdeznsmW3FF4whVphrcSjsD04rvg5iBWMsoivKixG
drE/v9bFfsZ2ndJu35hErhjiUhPGF/Vj5c9/rcFzdo8stQ2kJPWKr4P2yM1hhaHhcGPV8a9xzRXu
iU6vhnY5jV7rQv1YA7SjtgmPxQiPFocsoSYXTw0+9lahAep/tc3OSoqfuBayKcgCUdXrKbp8baax
6LPxL5atAdeS2yOPAkee/epH9o7Ff07UC4GXHuvAquCSwXacnO7zYMF6KzSGnnjasneMvNqZZoX5
w3A/jAJC4czh4/eawU1jvuu5WEWzBOqbb02KhjUy7fZYLy7ZQXO6W9fkFa0YMWbwBhxJaGWxInVa
pI2lc2ZV2ILIA2kS22mZaxTf7qd0zL5Gc2+SkjSbIbFZX18BjQJbIqv1orByu6ushE4p1qilHUF7
o13wMTYpoSdLIh3FcFe4qJ48O/7mtiPnp/iF9GzFg4YipfR49U5Lv9nKDjZmQ5s2YfOtcJYYp87l
3hI9qhlQjGt0GbChgZSBHQfbOfKtEHk5ltRk9+hugpZSjLjJZGST8XVq2KpKV0PWiviyW2HRuyij
gDwualn+zh6kRav7XkK1jINTvSaf57q/7TQcyJOcFgtzS9O1F5ZViS+we+c11QSoE3ZNz1uXuE6W
mPyYdA2zWrSX9OY2ZixulhpHC25K3I0982LCqRKg2wHWqTeNS79E1YhNnj0Zlb9TQxE0avDUCopw
vBxYCuoruEmdgmKmxpA3BzdtEfbZevJZ6y6X5UuqEQ9WrFxQGl8jh743b+3aCDbBIhIuDRh1e9FN
0ld3+djhctOZuzy2iLTlUuOggMD0IxQO4Xh6vv6DOY6GsTeXJg8QBbKE24avFQwlgli51uS21uNS
2P3g7/o94ywOXmZcdYn2WUw/Kl1DoDBirjNqR9Opql3a3A6J8akVmC0HmvugVxBHVD2EDJ5exsIi
eL2DFC6uR0H7UOGihMPK0Rrd9lI38eevXIyKKsKwOvQWsxYHEFe5AqmfUrG5kUycfrBv/Y13cpgh
njADx0bXdy4orBazHbquesW0YrdmF20KCMw54S0S7VOzyRmy0/vbpXRIPUO0XlM9oOfhkYg555+7
pZ+SBTF77OWR67wkxiBrR6rIgEbNji7wXmuabZIXONfooKlZzmVitqebgjKPapWdqfajFhwzOyYC
E+x63atpJZeCeo9qFYkVDzwruJd1n1FRuqhZkRAKj1icSzFEnut4WR59rzShDQWP3BpukpymKI4s
K/EamnN0ywut2gcS033/EZy51KsDHANUSIpc/gC9z2vy0UqJrZCWMBnbA80MDicvp7TmlCILgcqG
SCZ2DH6xLtgInOF7gllpi3Ya2Ig/Elj4O8ui9PBkBTBxv6jM7ATocOosvl8XOHJ1yeX7w34D2AOA
B9Mj2lEFpJ1V2pChRewP4L/aApxqVObncsR9TN1pzFTiYLIaGrzoQCBMvZHJqDu5ziXYN9RUJU6p
dTs/qHcccej9sZb5YE4b5t+TC3dZ6iKbwgj/3rOboZmIfjDGNcbF1X/MRKiGRW6Zj89DezHOGcps
DbihTIfroFi2rXANrv080w+e1d/3QDhzMI5RktC3wPD2z1meNmZmxkGeHa1G+pTH87PClls9/1Uh
bpj8ztxoCdBzYXzKTeHK3IRm47tVcJvO8XXS2h+OSH72szKFXE5iUmwysqmTzoa0Gv2arbWdHjlh
xyPq633LKahqksRw78Vo3XkuR+BCBFS7yWyODbVtLXI7GtyKKEUX47kWdxcJTqrSI7YiQkl8+P82
kNmQEco45UtNv2+EqTdn963J0aDRjrT0+EUmlPNifopg/fKKIaYmHWlbv6u7/eoSppbgBFgvHJVV
IHdoCTB4i85p5yQrIPadEFG3ceNI27plspAg4d5MKXnkcRtfxF2zdTNORXcdml8z4gXcGGk1dN6y
NyoB9YPgitb5qTYIz28e6Jw0W67p7rY5eDGY4OBiELMu4p9GImKtu+abXNz0MeOBGRCwLo3HeKJt
SouLY4icJt5hjd2E/mWte/3W6d3HvJjWvWEXxAS4HJjpDJwrOyGrNXoP5M/07RTxsjsYgChCLtoA
c6RW0+NdT/ChhZ2E0/sjl9aU1NwYSyZc047qUbvLnHPnmnBN4YDz2oJtcqYAhw9E+aTQTFmtuEhp
JAly3AiTkqoGojRj61fQwUlUlVvV2+VeS/qrTLuqcn89FtEkwqYtDjr5AcdStmfq4NCRhIeUsYku
ve8V7e5tn/JGZvdzrJM3guZOaiHZm6dUPwlvfFHvSgGnnixUS1SVIfQlZAgsRAnDloGuXeS1/otb
1nhwxir6YIafZeSqbRUBiEfvlxxr7ELlvem3Ozg+8z5sP6gTcjdNBnx1Kzf4HOfGKqkBnP6TZHlQ
AUXr+Fym6WnqlxvC4kgLAzQYZNunwcRpY+gxsxjQWEzsZ44EE0oj/xkn5qcPdok3zmCqT2B2sAP8
WvTzm4NdRK3XsV2pKQLk3mwHt3tIJzYs1ZdTdfOwDlusKVMiEB3ohBgZRfmnLnDuwQ1EaHQ08VI8
3DaahtYC656PoMq/r96MDLTWtHwPzPk8WS3VpyUJKAwQ9Ou3BmXPIptd8sBN5T3cDJqrODgOFsfQ
KPe19x/SG/0a2Y9wcIKipeQC9Pz5WvtIyyKvapNjWvRP3WChqwKu3FSO/2DlrEo181TJgsDoAEOD
HsRq5A8QXWUFJbHtBEi7DNrLKYaEa+V35EUGYZXAWTUpxfCl6kK15MUw4a91X1/MXf1L9AR4Ssxr
LlYkrlAqs57rxCu8ueTLUzxmxTH2IKHaXffFz0kmm3yDijY6+VrC/sK3TPJ7Ix7thsgTcsEJotJs
3u77z+gNNJlnRGcAAMpHIq6iTX+b+rGx0mQijPWYJJyzFgAps0G7LUXShB2m5omsEchb8q/zmI2j
sOsT3howvuYqPfhz8C1zu58fjOlvYI4KTwbOAyrjt2efgcqNl2Xm6pe8N9p/EqowKGYMIz71CcvK
75swL0scPaM5dCmwQ8t2PmgAv4EbMASbLh9AMbEPf7VLctREuZFC+5X3fveGhaVv3Er2uZ1kk+XO
U6PRQapBaviCTYVRctrikkemN9VKZMAODp0FqOO/82gwc0a94oHfOGdlyoz5aCMsPz4qCEOP8IvN
m31e5Kcyt+edUSzPsvIOxMwtKv/myU3rgyH8DSKxorEEQOVq+NQDZ4BllXReU1hGfByxPgyZoSWI
+frQRIF/rba8LJl27loTYRVdZL6BVSGd8DidIfMYw7XAe+gQxOWF2TfupSuvwe8P0JXV5J/lihwg
kecUcuASasr/NqXBk//dG5PUbDd9ZNGckyBkJDjbwB0BHASwNslXG9cmVXNMJ1oAJnHNjlWdzJKL
gY4+4FhnJLiWQ3tpo/uaIE5z91j2qmvoaTYnpDfeaz7sNEs2E2Juh2KiM4kBhwnpDB6bRC1wT+L+
HZjfAzAVbWSuLHZ7UPjHEEAHk/CGVQwUDfghbmy7oYxS2Dh4zwC5VH0BjQf2GYnwArW24RzDMLAT
fyftmrJ4vF5XwwNtZRRNYP9oUoopxQ9BjHuYFp/M5skcDkMSPJmzRtvcdr+hSi53qSku7Cq+K0Tw
4/2X8AYphpfgQbJh8XkkJp/NkjnDOh4P9fioNfZulB5P2oxTCTiIBJ1oLbKN/melpp6pPBZwUvhu
YOSoSgYkr8W1tikf9BWUqXFSkmSFgxaAvbTt6+Xg2NVTlMAlFvUXYXDYjlnzGXPC4OL9D/PG/YUP
QweEhhGtf4gxfx4kWaJ7YMjNv6ctEutH9evou48vZUZfo2/iKtTHYeN21koMtnCwSHJOi6vPx8WL
P5uuOBh1yv0LWFyLmYcfjPDveoCdEucPtDhsDoAgf44Q4IGCsTDjYythO78ifTV3V1zD8QdPEnCE
oAQVkB3euPPrH683W2GEXopiE232slfTq1rcx7jND5GV/4MJ2Qcr841eB6Mkngf0T+6t5+xvr+9Q
jI8llyxu12noWUO3LcpPcliqTGYeWReJiakeVA9c0GTaUtw8ZLXNbSPzQ8UAos/65IzLiy2X1weP
UR0tZ3sHOxuNDlpfks0ln/Pve0fXB0PZtdqBg/5JQYuI7ZCceMWl6cuaDjAI47xQtcFpc9G9N8f5
vmrSn9rk3gq8zuepgqRYpsjG/b3CYdRVpjMSjR53c+hmAFTELVt183F7wc0SCujaC1g4sCb8po8u
I/JHgO2Wi0inRTBhSBbDWcBmB3BtBSYc2ScsM2UvgHSiipK80kIjr7FXwhUZRrEGbv1S2yvGpvXN
4DdoctfPzrSQ4EwfPfW/l9qdHlmYfevVY1+m0etWk8puPv35z5VPhHYb/6SKQlFuuPrWd5AVGYsH
6Ylnk9qPDQ77Uk1yUNW7GkUpC3YfdK+0q12lCFuFBlYshmMQ1Nh25Cxer+jn+6KBSNqQSqgQyDZ1
v3XtfC83gVlbHhMj3QudewO5yocysX+orqHd2PP9SG8UuVX/FRdqeCTyxyvGXDcCwGp6eocb3A80
Soi0q1w/KsqHrXvJRsQmIaNs+Na3cdWPXhZ8TWV3slEIn0TcgsXWw6rAWVRdnNoRlMVL88eut55w
OAKr7Rq8WYMKNXq/ggb6OS7fLOleUlo8ESPcx5ttFPiT2n4ehVpl4I1pcgjnTW3tA3357FQlubf4
8c05KzWemofWjxqgSfoOa4k3q6EdRj96LkdKdLUoP5jjbxyPts9N3iRBEAKB2ux+m+JVs6RR0Giw
J6is0FbejeOg4e2abeccEZuFF5+dEzXXt11/iLyLmgd1mGcDXG1YoADibuKv/rUEkN4fmSXrurPF
B6CIDgJ9LakjUjX4++IzxsaJ89lLYJmxQy6kLyosczUTGPkluW3yReGNim9XTMx1W+CLG+AWvjY/
VT1v63G/tXvvtmwMfMpLAD7PxDa5tTDPypxu77Xxl37JvwT2chlk8QpnXU6xoYfwG0X36giOOirt
Nn1US0yAUWFfpsiYUwsa/P4nfqvMxK6XIBBCPwn1Oc+dSabA6OFYJ0cNxwO/FC/TYBGrnpY4UhQn
Y/G/WwQU97cOcFSoectz0E84PdgFO8xjEQUX7WQ9fjCmN94CIkwsTJBP8g4Uk+i3+ZFhS+itSZaq
+aHXt35eOUQ7SYhxqg6l7nsI37EE73tSHiQSZzgxhutRfRQLnVS5tdsN7IUPhiUr27PJwbBwrjLR
YCNCOat8C7PD+KkZ4JB2/heR+zd+WpxI7gV0lt1TKOo3uIzu8OiGcEQJ7I/9bZL96j3to1vtWyOh
qyiz5MHC/iLH5n6En/3cp0cheFGjvL3GMcKQVDoSgViaNTTFKD9AYgmzJg11OmNxoOehIaHO9x/L
W2sG0TosZ3lR+dunqp2qeI2zID025ljuRE7zoSgevdl+Akem7ScBgcwWN7GIvgN7Fx08LEuH2KAQ
cdVmCsZ/cA8c8DkFDxCO+c1ul+9SOruHWk3FLLm+QgsustmQxyKFG9rudhUvsveyat99XLyOWkb1
OaTBo/+zz5Jbka0fVJRvVDggkNQ2AYxt5sEZhiyDrFGnaOnR9kR6WEpIL7YLraSMTwmYe2MzCYJq
fn7/+b6BC8NoxDGAfZJqACjjzz1pWfvYXyPsLwdLT3Gl2CjQuuZeEDqBTCbmbiOxdjuBoCpeLDs7
lZX30XVU/pbzyW/pHhwCtkUHxdefo4CNPVV67jDlVhCHJUBUQ511K0/LTMxhaTah7O/JBTDb441k
AymU/4OH8ffFHIRMcigoMOEEqQTj37YGswUBrGajPk5tExxSz5tZb2y3C8s9pbfnYMQxBvUzTDx8
QEoYk27cfsBhMP4GlWyd/AT2JwgzEKbOwLqydOHZ+36lKNVtiRdCw5yW8T94YwvM1oR2Jw+nwl9u
O91ZPvr9yhLv7G1A0TJNortRFoKKy8f022OYjKAx6FdXx8mAHCRvcKasRcUUnbpJvKiVpU4uN9Gu
hyhvYUyDLusIDcsKH68KSMHJjQo+r9j2sM+vWduHpjM+Dd6jjTdyWE/FaS7pYAuDEJ/kUdHVcB2/
xo3kupZ10TxGd76ANmm0i7fpDHGcUCHhXyQ2uo7kbDSNveb3R1WQRUP8y5hgTZpYrcHNBXGfbH3E
QML4rlnwXrmBVtejCauZW/lDtUQ6emTwd7mZ58PwZSqWh27MDzN+yLsi1eEc0iVatPVxCEg+GMB/
8XY2KO3E4oUWKZ38GzO10oMnbjtXErgtozVi9VBc4W1xj+UmRiopMUS1415nM7Yqetb+4+ftcy2o
IcHyIXzbCHL6EgEBFr1bApOwgk6vVsjoCuofIdQcFL9x0u2LqUKrCd5My6Ey6NOZFjIqxkBnNCBu
xbUumqo4KXa0xWk6DoMXwog0sa/+Z4hH6Giy5671w7HstHIjGrrs8q7aJcQqFDgchUa/mETTev+o
19EXoIRRRKZ6mmHYk5+KhgKUwl9u/qdUb5pD2rcHAcR2bZL5tVGgQWni61Hn9ENmIt6OmDTfV3Y2
b13YHE06EPvpDgtbi4avZuIm1NtwFBVyYayZvoN6SrvXibID9JBcz+yLhWiFPInNg7rcGUmOytC7
timZ4iXdw0kH+IgouhePKqdBwKkosmm+yNbEZbzCf4Eh14U2wn/TuZxysrtJVpLwpTuQUVyxv6ga
2krsJRyyeiu7nq+wswjusxiVHLCJqs0UP11U/8Q6r0gPOGXk1w7+t7mykp3ZlN+05jYdkFjJKazu
AnYytog9YFMU/bQcKYvHNrkzzGvNbJLjGtBesmAD5DN3D4Cl7lMJFq+eRy4J2/Lnj3Zyh1m06kf5
quej1VdBjZ0xKNadGqnqbSgQyOAMZfbUYW2W9oU5aLd5k/e7tJzxMxitb3ERER0UGZdpi2XulDFJ
S7wXNPaXi2nODgyPOAt5CioOnIW91r7F46TOlqfe7PIHOWViCOBNJJYrDd9NxCvUAHH+jNsVYSDZ
1k2G5YnspptoLM2NmdVYj2nTp6YIzOvJxdt47eyHiP1nk9STv7e0JNr8J4PesEHXCiBI7syYafKb
4kfs1xWrxqDWXbPuxuoKY5sYOnRp3crulqIlZil58Ntp+JwGTvzKnNAse9/69qlaHYHRBaEIaXQ1
N81J9e+HyP0lOsGKGrkGDMnaQaEwacNY/Q+xVo/CaqI7Uy/v+iZ9WpbCvoB7EW/1hMhgd8YsKsGh
n5eTzrl7VdrGraq3iZQvB1xjSll3FyVU8iWv9haq6WQ1oblolrEph/hS3ZgVzwVjMqMN9mXB7LV6
9syxIBZjtImxiadLtTraur6poBi9IvZ5zckMb4lcdk0PO7q0XWZihSC1ALlg4a+ChIyU3acQ0Hnj
FrYyDpfsH3b9bMfxF8PlNCtTWEprRaREnc3HeJ6ZNLm4nqRgoat6SR3wjlU7wvHwyyA04tbcRRZ2
XFNuWrtJm7VQa91pm5PPVI7V0Ryw0loRJ1xoQfHNHon/A5u9Vp9zML/1pIrFLsu7Zdt2E5J/V7N3
DrASD0UFjuM1k3vh4hH3EMfkg+v3llaLMLMTMs/K6JoI7+JimDvE5mU97brCY+XP5sFISiIuCtkU
tbguFCctBwyNu4dI5yqnKJt62cIGkgQmdRfqkKiVNBFX/PKLuMAfQpL7SavBiwetllffRwlUCIAG
Ol7Rsg94REWrgwPrueR5Uy6mrAivre9SUmTA5y3SCrhnbCxPrBtTJLtB3pUl5WvqxSnqieo2iCmR
mKcRoG+lk3Izy6uW1nEYztlJnxru6zcK3lRM2FQ0h9GMfvrp8miNIMpyM8F/6MWOlmvVo6VbT4PG
rl66BvmaJCHhPNJr4mpujc+qPaZKYI8172TFTZGWJwWxGmN8KoR/KWsoLdYe128TPd2Jqnb2CUEM
fiyFZJwlXEyb9LZJCTNRSKb8vi4+ToIaJDZBJRT7TH6fxQfAQi9c/OZLXBLxkp8slG+CwIqwGUY/
vE57vl59fEf2XuWamcui/dU2MIoiA5ShN64cS3xVJ+Yqu8lV9qsxh2d11lWk4ao+Vm/PEUQc75+0
bOHaWvY/uWzEWxLX6IP5rsjEhSyWm5jTNZJogx8/6FxdLARe2JkU6BRJdSnItjWzT6otbBf1j1Eb
7hZ7ZSjUmkojo8oH0xMvmd3gZCq79Kj5whTUM4wl039Y0mYry3F3btd9vyZ7zCoEiZtbdbKr00iq
E4rAbrdW+qgGo15iW5bXaAzYsYxin+GfCy1VEGrL/DJFdGojaz327nyXeoSesDlCGdUdUio7kOFi
n8fCD6theDakPU5TTM/rkP1TwDhAJ+KANh7LDCaQVX6yZ1HuRrP75BlagExoeGmbcdoYhkZs30a+
zXVh1ZjF9AuqMIwatCJyxs6dOWMAMKII4OxRD8KSaidC744gQ98ruWuoOSq0dtrOk72RldzIRHC0
KEFZBwxO7t4W3/ChhT42BQzfj+OtumlpefmP0UT0EaL5a9t4P9RpJksLvP2DUG0Wr3QC3oUsZMyA
rDKLIGadm5gaicB3ieAMditZRC1mvUcwSfsQXFzKcZbC+szEnjevHC3dWqAVzDttYL2rLsQgKQuL
Wa43Wdk+la07bCiC2UA0fxc30yPUA2dnYrOvy7oEYi90L7dYL3zcEZi/EaEhZN1g3Ii4vs6H9aJN
FS3PPdodDAT25Ayv/e6aXATqrK9ZvSmnCX7lhC/ADidBPSAM1Rgu1bkesrqfi8H5Vc3JPTKdezX/
TKlAyjEDmuHpqYaJ6r+w5RwA2TRkgHxQz0jv07b53mvUtKXT49AwaE+EgVJ8JVgLyKU2Qg3Zq6IA
OCnGkOgf1WwZ3YXNZ81PcsZHBqtzTNhFPM/DGkGDy96gxYV4A5W1hBDWZdvAdZo9shKB9gXwqIwt
EpHc+FSj95NNHnMgzsgxb+T0llNJFT6ZWbi8PD3M0v4QzzikrrRc/UaXhAc2tFWDt4Zt8Mo8JAB4
m2buDrX+jTVZGBnJbWAI4h+OJ44tSkHR6fUNBsLL0zrR6spr8zMe0aEXiS+kUVyq2aC61ZpU0loY
+gAJQ1mRX6w+ozqrV/+FmpVPrPoDiV6eZClr9r1gKmmCQ4lfO8peWisP0MwToYfhxisPrxqiuyha
v0vRkay0B8O8qWoNEFNyYhKow4n+qxC0GtBGZqFVwRdcpAIHIP5rqWN08LqPmc3jOsTltiwRT7oZ
0eJp516XlnWPAPtUmUQEBll534FW3lYOghwnFreC9A9hPNVRSzxEPhxwNDU/UbdxuXfDouCmnsKH
udSWh3okHs0X0tyo8x50N3qmIkfshsjNMoW46B06yroHS45pKjzrucjJndE6zGN9q+5Yw8W2AxTf
Tub8RU0YYU+fXFaszQdXusExY/YHLPRw6Cfj8n8R9l5LbqRHtO4TVUR5cwuggfZkO5IzNxW05b2v
p99fJnR0Yo92SBdShDRDAqj6TebKZUbA1Cyy3t2EzyHBc8bb8qJbZ5QV6AVBgpCGqjYrynMZV7/g
Ud1NzX0t2mvY4ymS4w994DpRTOcBSCnsr7B/FBm/OxLHH4WYPFoEmBomPrHlYyYUJmUM9FZGw16/
eMyt9E6YfXs84vj0CGvqpQ1N6GM9RFE5T/3e+1TGLifCDTF6r0qq1atRkXJZwKNoNQanfJmnoWLE
sb6A9Q8nrcRI2MrnYL8nB+etaYheo2/MjvS9L+EMuWiXtw277ZC4yUtqdJ+1j5rn8btVrtshitKz
buXrmEdGZY3Caj+d2eqg2TCiKOFht+5sHDp/gVRb/mEaiDlbNpInxznpLut81AluED20idfe1/l0
8YAjbgukjIc+mKfzHGz2jW3RkeuCG3LsuNto/GV+S4WLFqVMdZSKlKb5gWkZ+aAy9djW9c+VIzUO
8WWtd+jeu0XxxLLENgRLF5iZnxIbSf6+8abbmD++g/qeMvHh4oU3EHRzNjHFFuSnH4EJsUOJ9X6a
tefZCJ/1SlcoLdukGc+jGybw4SGPqvVgGaUkxNaPagQQAdLe1NnfzKsIF8txrDWMFRjO+HLdRmxc
7f2jdf42rs6d7nLdwMrNk8KESRqEVmKEkN+WD4zBq5PbbtgXcDkr9zmxyg/TLJG07q+FB/lBj6PM
GZFzILa0/SC4z5tH5FEoL4fkF6FN+pePzXAJquSnHq76bZeKOhCvkbvIOcSLTDZYrnLAylv7Q/ma
csMXb7LAksB4g5ViXboqsg4h0saojW/dlFPXtAndqZKtvbteshUyBIiRlMdcx3vRm+e2ZYo2m9bv
66aurA+sA7BKa14XKTt3y7+UU5cc29X5q0B1f+eu/SvmuPjGBeTTOPuOJ7bwwAciNQn5MB9HkVj9
+5FqOZWQx7oHXXbBYPphdsm0mbufI+PXz/jMPCwZN/NEcEABghqS1Z4l3jvnEgCRdr198dGRMn7U
WXBRL5+30sb13/Le4oZxmH8XNeKdILMruwxf2mpdcdEfhkvWHfZq/1JWyYMnOgC5WhSPxZ2XS0JK
hHEov3hFT74dh7g83kg4D7qiVWK3T9YNooORmN4hg2e7ndLYMoiePFpyCFLHZbj5tvdeDuZLWONL
7LV/6QxzDDsM6DGlQ2bAaW4vTPd6Lk0SADg5vsA0fxQ0rBB8WQ/5TsjzJitJSdai7dMWTM8RszX+
9lo8jZT/L/dMU+QUVEct/IOqhu80RMe0tfqjUE2OECfyQ1x7L3a6fouM+UWX7hQZD01XEW2Ed4F8
gzBK2TTN/Ki18rRFPxN7Sg9Syqs+tbd/JV1rEMT4dezt9DiVgDGtYUFOFR2DHlJtUD1Fto1Tsjva
hwFmRoN5zkFXMVkKPHafKas7wkXOuKY9q/tutNeTpO2Di7ngNah/kV57uRO8kAH7rDN4jzXGIMq6
L1YkJFLXOeTgLA7exwpebLX3OUjcT4JtmwvGjxVnvz59g1EnkJb3WAhds43AZnzjPQoS8xbw4dm2
53sFYOYMaH6ouB9mGH0ir9wxx2iy6s7nJfEyzynzDMhboGQKnHUhfOHRJzkbi1lz+ALeidNUJKaA
0d1guM+4BewhggM/vwCs8kb78nEEyYAI+qT6m7orSaBaP9j/+9mAyHuGMoVHxLj/1dcDwwYRyFsb
1NKlQ4YtiiPZiW2QOveVh2GXUjyZWgOIMf0WXEML62g1m9PsRXiJ4wrmo7qu/oSoZGk3N/tOC5rr
FJzildwz7q6iXayTO0TdSUd1cwjTR3ANPYUmC5a0cG5lSSo2mTjZn76NfyaRjSJHSuauie+HfNhO
jKWPhRFEh7x1H4S4o/2cklIWv3vgviVewnV/7wvFgAocI5T+VRLT4gi4ak7eO08UduXQYCVAbbvD
XD46kk8ui2adkYd049cxeYOPD3+G/Cq1lFBAkweWJQD5IYxSLZC0iDWAYaJ4xjzCXIObLfmeo1Tf
vKw+j+nY3E4Y0tlW/+ZV2JZLVRfGgvAJgZjE51vD+5Qk2aemiEMOq/RPK827nL3r/QhD82pUwxOL
79eyeVyKeTuGXvngmTX2AOPMOUwIBm0V9JsMpYXU/eyPG6danjs3edO1xAjlvdy6+VSU8XGhXpuL
+ug9y4rZ05iTWto3bcZXNg/y7pNfup/8wf1bK4wwQqqwR89oZygSsBBO7QoWS3hGFN2hhQbD1OtL
a5pi5uiXNxNghnNDZfUSFdWMPbBTnYYdbMTdIHVr2xRvU3PMa/Jv26D43FR4laOy+xZN1J/ybdY5
fU2nLMOgIv1jyMeEbUMDwvmgXVJspftT40ZfomjBl1NoAFvtv+O9Dr4tTGkujge/gX4xcwDWG36b
Wzbd6WEvyAks2L/CJQO2ae/3uH3WEiyO5lccSqBAiPJOXsRI46++Caob0WtU1V5hjFMitvp6ehob
xdpI+DaHXSqjvSrnvLVL963FUfqiyITM7PhM+ybJp9fB4mtB7IVVn1/qhK9sFPGN/u3tZpEgN/5d
lu4rllzvsvPGpKIXtYqvirBCBP1RZKSTCDbnOynZjUXzVev/cd+hFO3paeg4ownFRZFXDEcALudh
2yxWaVd8qWr7vE+pfbd506NWXcseXNLcas6uRcNYxQRp9c4GY6PlyBfOfh3YTyWw6D20uV78WR8x
rfkXPqLQjvRPY97Bwi4f1oRfptMWfdgCWbvWahFIJYAmpWrK0dBh32jnDtNXG3+1X+kEdCjNzsAt
47upSTvKqt669cmEn+Ibw9uOQ8Eab8WNoj2mQQJRDI0qks5Jt/famj/ian5edc9aLznb9qpWlG5f
8Q2/e2xqAn90iGMhE1xxddNljlAZobYsM63zmr3P71bsSfYrplvLXGTGzuqmDbGsm216EVsdCMqG
GUlUxO+LVz2uqUvMRFpkZ6AhXA7zoDuKSEIbkgE1EjPUlc7OhCvBS3extp1999UPczz4bDoc3DCJ
oG67k1Y7S1EAoc7eVWmZbzcYU32X+uKKIeHpXaXRu1anwbp8gMCRnki7IyWGcMaw32B+Ikdf35ZP
+WKBAnuUvwBOr3aIhXm8frqWEdI9XDvogeinOXxdvPC9n9f+sNzpsa2li36p1eSEm63m2l76Hna7
M0GPKdxYwL2FMXZdH/UH6/HduVsFPYUaWF6UUgpz0/i+Y7i1Zs6fIh/fFeLQB7IyKIFQkTZHJSnZ
2ePccvuMVM16tVTdcge3IOe2X3gfnvOFsIGEgdnW3kT5vRaT+l+lkRBHTU4ISe7PmIe8hn5KcC8G
Rv0YuacGbeSxRiVSmcfOso9IQnCw3PJznGbJeYu+J9XkgCGjLDLK4qeXt5d8QKJJ5IAjIcSQ1Tg4
qJnH6jxnhB+lHmQW7EsfBMtrwpuUiLzGn94irijsa/wn6fIUQGjdbf2Muhg6YNz+lTTxZ1n2RMhy
3kTpbRqN3/XfGzxkrSpemz1gMr7+l1QgFzr3GS9rkeHoqqfusQ9TUt8GPvYDpVF0h8oCNwqstr2Z
6pGEKs4izCgJckkBu7IRHYXdYRTTEU2XBP7JNCqWTgOEYht3ZrCQa3TlTVEWxTKG9Iz2tViGi/Jt
VOXsT/7Zz7HED/PJPddjyXwbfq4eYEWzf2CPn8PKCt67rPvsJza+MZQ2urMMeth9Cj4qq7VB56p3
rYcYNSGDs+yzLjY5MN14+Zqlw2tpDs/ukuNvPH418vU1GmA0jAPt6m6sv+wGvG7YYxJYszQ5eV34
G68TVZVeTYU6yz+a5pKfpZwVUa4uj2DOnv1weZWLIMjET0LQqRUMCjfM4nGXGW9OZbPBGj4l2zpg
54x2Nv6jh52iCQu6haCZMJQTnbdjYeU5m8v9Ql48rOUIMS3tbOy3DzyPsyduav3UErmYNGfUD496
XerzcibnlOSgQtcWnsXQBP63VWYStv0jbw10u3Ebw1a2MFwkFVHqRz1eVUdN5tpdVyF6wzEEJKin
Axibr06+IBnWk21zkz9yobrdWJ3M2nyIIxZENRSEtdvzyyDAsxbmYQkuOa0YMyGZ5xqXhltOk26o
+xsMY/4imDU/MsR6abv2Ll6y7LwvA56oKeX94kKnqSr3PSBbfixIR9WbMRR+q1r0yA3hyCShZpJQ
J+BN8qWIhjl2SfVD2SxVz+DUCLkjfa94lEVQNm39RJJXIkrtjbn5kjvrifbkzdnms77meSODy7DX
H/+DVPGffCvYBKhTQvKso/9kSi/Qlyw8rOpbzynJfUXyxqC5ZXgNh2EtZhxFG2yazLtuK2A7IhVW
OWfZldlNToj7iLNGnJX7/+Bb2f9Js/BM/NfRRPo4sVn+Pwjc7To7fdlH1a2qnxITcKWZYYL2/eeu
c3EZW57m0H7a8/EWlI8NzFWQrTjJmwxe62p8olbwqULD18SpcS/L/wgpQ93u/vsD/E9iECkaiERC
7ImF9v9PKRS2kLBBnfxffBDri9V3H2Maf+0tuHL7+l5Y8f/wl/5PJTKOFhDb+UQlUf6Di9RBce59
ZDtQ/JO3qkhfr0ww0YFNrkXutG2f490vNWXpv/9aCXH8B/mEj4X3EiD09ZA4/OO9rK1n0l4Sctwz
Uzyg7Tt6Zv6t8NDGq7ahN57QsOOdtYA68E5U32TMDCmBU5DX2XDp5wXriC2sj+14yRzGfLnM0pXQ
0LXzfli67GRJnaJazkliDpRsizj/MPXWT6vOwqeyuvg5sQA6vtG+rqov88D8YS6gbEQLYoPaoYae
b6bVP68BzRVnTrLXj0A1TJsSCnocfub0VyiC7Y5WbZitnxGGAaxs9q3VLJcyQ+WT2ETHiopfSpJE
gEF1Ylstid4h0zlLSEAM/gfP7/8hYcCRQ6iGKshFG/UPmo/hS6TWRB60wcJ3JnRHkO1e8Lsm9QTL
ujF52kITaDzK7mK4/06pFv7lnyhgIRgORhp2Ao3DAEwoPVpnoYnJ+ayyYdU1mwU0bGrjNL5ZxGlS
CGwVRpt73wzH/75wLHV3+b9JZB5aDNIwXCh09n/IeOEseOtaoXJkdHQu2uEJMSr6GJmQYK+ElScF
0GyWHymNsc8Bemwg4qduzOyKL40aCm+BeLrQdtxb9tjjTwC2FMstqUiIVlwDsTBWE/6WbiaUack4
9Ai05v2vK4QmH9bheh0sjnXWjx7d/QGhJE5ANpJSWbEKbtFhtuCo8VnNQWQ6PLG8CiqlK099jrrH
fQl+40V13mqLO13cSNWZSgs8pioAX7F57t3xV7DXwTEob1URrJ57k0UvKsvRMFK6DkIW4gQzq7jr
SZEojFs/s16GKbsalaT1+mknywM/PyYfbj1AFGciaRQXxxXvMpnZBAZDSDDRcWcojEEm3Fir+tLv
AGpF5YAoMIsoavPsJpQwpsPBxMhusMbskJcu01I2irn+HnyDUMjgPTbTn3NVPXdYhow+rX2namiX
ji+jWmjFjsQZAW4LO/9fmcP/yQ/HQg7FpoO6y7S96B/8umTzVnes5vy2QV4wWB2ZILiTHOf83HTZ
m1rjNP5+Gf3hc7CgQ/fFfSAzR7ri8FnOeN8jthzznP++fuGm/ycLEqN7EXV5Ucjg5p/fzOd1lhNh
6rfLkKX3bvg1GE1KXEorueGRggKxDqc0aV6VyT0zB+pyulylN/hQWTB1va3Ry5GDEByYpH4Mrenc
nfRoob2lgCAXbYuGexmuXjUy4FVIjG54oX9w9XhoQaZP5iYcICPjHNzx29mdu9KPyU6DVM0auBLO
lHUmO0mrqHra/zRB+KCKEV2fyraQGr6P24+186EF9ZwlS5xd7BxPRq+JMWlZEcSLR4xF3LI94TIp
oGFFnOSxy8fTnDWniJHjtajUvjwUHX4b2KTlVT+ziJDx8dts4JJKjmJ0Y0KeOg1m1J0XtKyhN94o
VCuHd5psuASSRcuT32SRw9gQlhN0le3Yuxge/EkFVOjKnCkRG/4Y2JwKQ785NxHBpYyyhZHTHfql
gojBoeAu05e6Hj6cOXrdHEipScWmqGKM3qTTD5MWbmT0W6kP8rz7fUVKl5WfFTjdZpxMS6+6LaCN
JNZTa/+IDaxogslsjvNMlI76D8nzUCBEP1J76zJKQWD7/pMSWHS+goGedaqt/iKjfQXG9DMyLKdP
FsmVozcwZUzK+ytWLcxF0xwPe7+YNxCPH/t26hnKE90rdBhtg5ntM1/HyCzdlvgzBJzbhmPyhioa
3U96zsQwZCy3b0wR64tOtbTebMf0c1IGdJpCG4Vaf+gh+uvHRkLC0WJ+bINPTQbhTR4LLjDv5gTu
7JAkVJhLfNSfqtX0BJKHsCs4LFZ/1oWmSpjWcX7QxVy0A5EhmZzG//9Pg5373Z7mT/LsdCqg/0j5
noY78+1hRFWB/65D8nLA2SDezTftFfWHPCQeE3IdDXblW5eW0Vkndsq29EPz50obqQdsFztyMHMP
1tIL+jGOQLI0yuQ1HmDD1TscS3Mm42tEUEUIg0zlWZpXwqM+EAWi0u2+aZYWf8nw76SyMWKN1xXm
QP9ATMdHxhWlq2j2qju8WGns55Vwnw2wOBZrIG+zcVd1S3o+7pGidd7zCPeYQYyq8w4MvYJEMyTk
VrqGd7F788WTsXvgbNQyWXu1K9DRxBzONeOlS7wzlFM8fHGXXwm2EmTsDO/67+TmSHNb3ypNV+eI
OEYPIEv5cknglkpT1SGisK4tqJ47tCkNV6l/GZflNrOr9UrPn7PkNQz67Ep4tPuW1cDj0+GHrg2Z
qno9bWUyJ5c+clBLM0cfy4EKqU/PS7gTHWHD44+vU0EdB+nM6MpbmYAzyjD4iyBNUiXG8kn+1q7C
pq6rj908fio8/w3wa72icwOoCNHUxEELSSClBD4VewTbGj2KDnfbxsBmzyzucqv4tDnmXVb5N/EQ
IlpzvyrqrptSZxUdopswXG+ELyDXvtYPawDvRosksmz/6CMUo1ZT/M+J/DzkcF08/681M9/qaq1P
/uiOmGoArm2YkJUh7tR1hyVlJN5JOl1y+sZ/K9HFgsWhjsNsXdeKlgvz1l+8vrtXJZ5aWQkvSc89
2Ry6eLR+VkxIkBXpFeXLqgjVcZz+YEztuQoKljd0cxklK9CJdgrSTLq8ov3pTsqxLkyM0Urni/7O
2Qo/t1vNw9JyEfbdNr7GGzyqSWYAit2se1wfi4FIa+1wm6m6KWfw3CIw3tUVrMmTr/Vm/UzqlJDV
ziLXtyGNUtp2RwZ41NFBgXBPDwWt3xqrAOHZ66+JFFsVW6WM1/Kkls1uKpGCN/XMpFJ+vQ6J9Hc2
XvfdaovbufgZ7c186HOMUYIu+OluxReyr69Hj4xalA6mH1cuNxVz6wYLjbSnFNMDUeyF5g7aWbXe
4zrIreTYG6mwzY36ohR8uTyG3qKDCZmfSIWmozMtFXUB6f/sTcByuZ6UpW0YqGzybrg3wDuufl0y
Ea19ssi55DKcJzlYSqO5R9udHRw7NW8HITo52fduNxnjoGnT360rZnIpPUeuMqcBDTtPoTfoF9FV
e4XCJqR688/F2m6CecMUyD+X4b2/NJ9XxFJHo1ur475CUzLqEa+ZwEFIJ1+hA0sU5XgBjKLnjUwm
CXb/EvnLLznGCiEg6IxP3kArpmJxsDScofOzDjOAW/Bwn64HQrsLuxHVvf/Z6qu3KLafhg4yr0wH
dPaGGcVLZ9SfNj9vSao3vxndnZRLM1Y7FwtpwXEco5t02anxEhQby/4yTd8HqEoC6noRXZkuPYVu
6237QATzkImcuBcftH7MH6Ol+uak7Q/GOe/yVhQM03vYIv4mtdcTjAhue5HKRl5/41X1U+6VMdTk
9l2U1FbrrjCeg7sgGkCsI5ar+NLkFtiR0Nq2GW/uxKcbSQcycUgMtr0HIJPyWFrdHWg043+Gy1rD
VTKbHrpwPU0NHDfh2+S58Zv0Ieg47ReBgBH0eEgvjdvaYhHrnamMPL2KmGCsAr1iB8JXhmhYWei4
9NYQQ5gaClQTrbdawKm5Ueovn3PPVDa2jhn1L1TPc6vJ3+M8+PBlJ+ozkwHLwqerZkVHPVoEaiVQ
TvvXYmbsJJNZnAJv0PD/0c/J+vypD5qHVgYDFUxlCi+CltXiDGMtIpWqd1PcdvRMLpyEmwUkT7+0
6qn7qCvOc4VSBGXBRU+yDs7G791aw0u6YztibNF0YJQZnrN83J77tXtM6dJNo9s+Vo/0LGrQF1mQ
XvkjbOPxLRpIhsByDSdVuYCwWTkPbX+XRUALCQQVhnKHrkoJTS4JTYC8cPSCZbkJIIpeB7yCZMrj
KNvqczwQnAezbr3ok7Cb8VzN/ALkxqdUeJZyJynvQsKU233lgottmS1MT3vnvGxFxpwUxpMMX7Tw
Nzbu9KnJmo/dFBK8NzyPrjDih+Xcr3gkceOox7o3bdYxHcyTsFEc46eXWT5OSTj0g7IeVfEbbR6N
g7V+rakbGMZ3JvTqLIEEXE531d5fdPSh+KoKHvz1d5G2HGpinqgQto5FtGbLZXao/0CtMfeCZth2
OgQ+YBzqvKQ3uyc+cxtjEaV0ycBE6HQgkXmaXf94OkQXe+iBVKlZcA0EV40TCJeV/bpuwOQyiNFC
Q0+dRlipctFw8J+6Kv6mU+Ey95AdEOksu0c/d6kxa/L62L/RqxC113ZTryiorSU6yt7OqVIO9gop
gaaiX36ZE6+BefttC457t4wMFwngTue2e3DGjwXmxR4WUNkAbeJqdy92+7eO1LTwol2BeG9spBLk
nDPCY5vEQ7hzWIwBwmrV91Nr4NbWgqbhy1OacEKw+Js/FW76ZOEVf1qkWgQE+SiCFTVeOz132GQd
p4I3A+1axxqDax6DpK64Bpzi4m+c/Ty2NtvbU1b7rwoGyxqz6xmSiTGd5NlrXaiHn94J8vhkfSlv
vM+Kn1XFnQOl7M/sHuN6etU+owmS5ui3eMXNjhGcvimrQ5Xdc0xeWDvCk8rqLL4ZYCqMLU3Matv7
1QzbKOPxYtsD0VFLv5IlClNKSXX6JQzI/TdG9JQGyCXaW7fDIV9mz0nRzUzhra9eAgxfzUWstB/5
ObqbpIrSxdav4a8WKJtkM2gBQvDiar1OfWAnD3n8zWiQL+mHzfnzZDTJrV54FljAqa+d2zLaHr0t
tW8Rmm6PtpE38BiYUyrDt7Q+MzYYT1oF6h1gDc17yQXA8jHOfRAY9zZ34zXJRaos3jOU88Z2H43I
fWxdP7wNE+pJ6AVbNbz5RloyAqufdECeTs4DXlvNc9d6AagqbRHt2rHTv9Z3r5Q/t0suy1gtd2FS
P+d7+6qWCUZV/IrQDF7Ho7Kbksr6bVISnLup/O7btfvo+smHR9D5Y+L7j354pKhkhieaPt1AVDb7
bY17SZaFzj1jb0J5gENgANBVMumx87w+7AwJjyozq6PoXauJOLXOxOXBxLEmrz5kfvyQrMZfdfGk
x5kebkvHu3MZckouhFSWCqjpya+7cFcuR+89TWNj3bgZqaUjA2l3CZBLIHXW+ZwStj0ZZQCJll7/
bhYGrHXH+rCG/aRnT5thjjvlzp9lj45aC+r/rRV2mIx/hcEcXA+tYt5vhqCwznLqKO0UHwrz0BUP
WJydCZVfjfov5TskSfOg2IEMTapwcW7roPIvWT38svuJMm4bCQ3Mq/bkpQYJp607yut0TqkTt1gs
xMFZB72S+nJuKvebLtndLn6Qo5gRnpg74L/ooYq3qx7Bm9xDM5vdyYxQ4pKidIjCrf4X/DEzSsOS
ltp3YFSHs096xC69lqEkWOuTi3D3eivmKUl6dsuT7MQ0Riijq5swaJcmg4DU9OBhde6QZ1TU+y80
7dtRz4iB56GoOL5lqDnL/dfEiz3oNWn39t9BMdevZX419/HigSSdKsF7zXKfE346M3UKpwHxFGog
3O0+zKIg8K4t+U3mRow9VduAhykleUOECQ2zbsZyllxh4oZHtjs37W8uImDv5CPbvXf0aY/1EL5s
fMa4985ji8abreveWVX0kQVtf20WlXO6p/NzsOykTVn1dtQjP5acwL1bkoMVO2ix+jc8qU2GfstL
npAGjokMM4YI7g8ErbOyX2XzTYN5buzhtBNvfp6Qi1+GPXgMF567HilB2P5I0QfdliZW0JQswC1Y
SOcQPavtIWjrv/sJ/pEsd6eDl2UGqOSkpWa5EvHLYzEm6DcDMU8J2xy88jHKAshEYgutRZNCSJZo
W8I9+da4yat2CDNW+jdhnd+VTvuwwIBY0G5WHUyflAHIjq0gKDyiMGINqzSFOJR9boVE2ro4HAfO
UY/KFefvY4OZspSf6R61l61Hy9kChosZmhpUx9b2G7/Qx7kqwduEYmFg493FJmRkfhVV3BtU3TOu
kd/88JP+Nv23tKEx57fAaQDHdnr5IgTaScrfKyHoXdo8xl54I52m/utpN/wZLn0Rv4XV/+cMZULe
XqsIdEj8T5JqfeDclKuUdkiruzm2Xnom0VeVj+PjGJVaI/Z/kLYUs9AGWP29X8eYaX1WdSYjja9a
hP37chM6jfwWGIPf6rR9uRL1pDJeuR/1b5MCRW0f1ZpZ/STXqfmZlACxgYGUIDU+KeCjp5j8ZUoZ
VCQM55WLAif82VuzNFCiCCTmzPF8cNeNdPlwfEoY+ONpcNNvBgIV0VzILill2OVz1aFvyc+u4B9d
WJi0zkzDhaK5CtGcqG2YkiAvK3z3ux0KkgIWeqLLqSXH2/W6E1Gf8g+GYLwJPdCOKrJvLVbm/d4+
rjZmml4SvEC6D2kGqFG2xOuZlYzpDcgS1A8BDIeU0KnexJIuxjy9Ce+SvocWazWnNKL+CkWPSnas
JVAeuGN08buXwk/v0GPm52hly2qXtRskb9nN9KF/QPh1utTlZ1P+shRr+lmj7euHvBx+GisU6REO
LpYx3Uk9vxSDKCb7OV3HFgVpE527tDZPrke4FDaJJ7CTryRJsuhhqkqnrUC3TkWUQ+xs211ldPFZ
Wrp8inFP69P+yN6B8V3Vt3IMGoVdHP04+luPhNRKnocJn9RlZxqyHaAtoS7zqhd+8yd51KE6J5vk
hSTmZ73WYN8h7OBYizKp8AfUgLJ+pQqULaJfaXUdztKwZuqUYObjDu3ZzOyGi8MalEiqcggHk70N
Z/CHpKYXUdML+UhZbBrJNATGWffSNiRcUtB8tYUvI3RJg7mSL+S1J34qUrkSHUCSIDqR97nlZKv7
ZnqvvVsRJrSsPqqLoHiviqa46VzPPhah920woFTQrlKmi0u/lnvdkx13COEFotCh0+QS1wqG/a9z
iytHK8k4xsbdqTfzPtjK8Sju7fLF9SzTX6eHHaobnNaTvroyyDH2oXnvzBMRsN1xaUPjZK7RRztE
91sCWu4KxcfAq+GwTfPD1vfHbqvACazfuudnNpUkT3we/fiNNNnsoVpM6+h7NAfjclYlscLjUt32
Q//ORHfvu1/ayCof1c/nJxaAfwDv/AiN9TWcxi/6VBkMFB8RZmcdnojoOh9GGFPHLGlvMBe5Hxzc
2MM+P40es9Gk9K5XgOLG8ta13hTqjElt3eZW96g7S1Om9J+PZLWaW3Orr2vx8BPoLfdhXvDJ5JYv
S4syzZAxqkV+b8LAkAF2j/RCJHce1QI+l9N5K/D0LLqv2iDJFE5PhGB69KZoOBZObqOeTH5XU1hp
j6rgmA5IZ+M+QZ5/DFPrc7cgAvadqALEX69RiOqfMhvez30yn9SgYBjB8oYeZZO539TFEFPK0PPp
lhAFpr5d1vR7B/rO8PcupiG9DT37xkXxikG+e1ptSlfLxEOWFeoxL6Lpek8QUDQIlY5i+KXOWEnJ
X3c9QMXcRSHeSfDttjY/xYHxt8IVZbi/GXQdQn1WbCCPCHplRtkSpQevKMoo0Opa4xg1+bEZYq7O
Lfy6EWwCbRwigA7TGAjzlOb5W2n5f4YKFUTCII0MzKfcDfEaF80xvAwGy25PBHT7Qq48WLswVuXO
6GxikiMWkO2uj3uenpLQSG4z77Mfthvsl/BrPKSP5m79aJMuvJk69kdR0+1E+2dByBe6/bInh7LY
6vfGat5j9O2Hyfil24uJCAGUeWMfxgqdk3S/+v/TLyLjc9yvRQrEAxGIBBuMvASp1b2mf07YQ4n/
mcSO8kaRdSvC9iUet7ORgDzgUPx7tm/1nzRj+AmNEYbmUoco9kRK6HkZsPtqzJy34NfTKepS+yrV
spclIgqO4sC66p3DcLyfps08KrS3ecvFCNcfyhAPkNYRfw0NHettSMf5dFbhRbwWP1bco5vYe2Ao
6N7JqzSc4slsDUzGRoZj9dQeM5eixt7JyvB3gq2pf5J+du6bfsF/Mmh/JFC+ld+2DRW+Xvb4pzSe
9WDWgYXiSUVY3ic5BayWC55jfapHZlLcggz8dWlJ2aOUShVCKv6EJOHLRJqK1c6nOLLAFnnlcnlJ
eyOvXgsAOeNI3jQOOToIz0PecuibLSECZ1pubKwVekEsXDPAWqdSToAWXdosCGyk9xSOXSlODjEi
STlmlYK2Vve91f+dxPf2RLyNPBzpdYlEAnSt7e+cRMfSzB46e2eqKRim3Djy3YL1Envld0vmk761
IjCqPimO0kpQoZq86RvWTgBdCjLDuXidd771kjrzqZyMP4RPzk/dnj0t5jBdICWUx+ahyXcQAoDp
qwDXKrszgUmXbXXXS46R3uTC3/QfqE9f5OuqCNybjOIQDY/7RuQTgJsC4vr+YTUstziX3FFtlnOx
P+nV1m0lyhCk8mlt0IPyW/v1uUB65KXLcygCss1g++hBB5DJtpRXJ0fqQsym8FHj+yYyn9eKuqrz
8J5nno6K6kyUYIh/QkD5TIunNZ9OHuyi+7ZiICMvUl6ICl70Bpi9igaw/iln3FBYn2LPJn1lIeLL
xKrdFTBU8i4Lz3sy3EzFASrVCqptOc1GZx4SQX7lu5WB/574r2Fow80XgcZiJ7+8ZHm6kmhmj0yD
ynnGuOkLGlAxur5qU3WzuyCCh9K692vuWi8N10PhEzEEXe2QeWVz34Ypyo0m/7zHQXYYZTBotSvy
JiPF1AD6vohWK8lWEWqzUN3hsiU0YBxq7orxRmhAHLQPgQD2ptfceaOLRdvaXwmqTpH9nowxfbDn
8EtmzS020Pj66MPX6Ikty81DmyBv8bN7VOzrGUd14KXpz7RM55ZodppOEF9nQZnfghpXOIz2KC2v
Vf2YDeNx2TLjZIewT2TlyH/0p8+x/WgHO9NS1rLizILdul3wNAmDmAShjC0ffujYt1kMkk+G7osy
qsgwPSzhthy3wh++ShuilblLLonUxtZINry8c5USi7BDVYXyyUq6hp3d7SOuZywJ5QRZQf5s4E0r
JEoq140XNH923b/GPXzSGkPHcDiRHMco+/uHnsAYBP8etvFD/V20Z9aufhAWmrKxzQl+u+14ACHY
7DdYPm2R+/fcVad5/WmM3nRIfUBYGBzD1yyklFAvG4CwvoYbN273Oupu2fSVscXAwsuD04dsgxAy
8/hmhfW31Igp5B3vbu5R/0nGAtqlcIT1VSO01G5mi5tTbC+bakhktXsrwGPGqmJO1/QVuHOZRqd6
8m60mpUVDSR+loelTw0dI1zO8HmD+670Hr2EmiGlqVtukiV57YP8Ek6hjcsLnZ7qjLQylN1JL3S3
J7arowep1BxzeDGqoUSSixNxDGJV1hcd3ymjXgr9GAuG3vYvAsheGcFiEac7RI9QpQKKGYa8P/mQ
6/zVcDDuGM17V5CSLcMiYYN9r39CZ41wxq5DR4WVlM0LRvNch/4PPe1D7CBMPG+unAdt3tZ23/ga
5dW749+kCIMgoYpj5PzvMexYXeJu2iD+ceOzG9fFvvMcXNhkMOBNaPkCq3zQlawPdRfBk3Ij9JnZ
nGXW/2HszJYjN7Js+yttekc15qGtVQ8xTwwG5+EFRjKZmGc4HMDX3wWwqlrKlKWuyUwmKklmRABw
P37O3muDcFgmXrJlFj0dBulWTF3ReQmMyoH+hg4VYlKYyQlmMU0++p6HrQkUfo7b6As9qvCpeol6
N++S06zT0N1+O7SHcExvQ1f6x3l2Y2fDdYJYfD365APEiIMWlpsDQkviVWcL5pvqnReJdmGK/jOo
yxYNfBwuAJ5pC/gu9+GgP1gZw8fcnOAOtKqp8FnRHZ5Fcwr6+4+10zFjPCTwMVp1Whk4H1rgMeen
phyoxkozfW1xpS7khC9ww3wHgmU/H9jmQnF6a7NgYV5O1WkZUSN1kvTQD4bBuPDg4EDzirDJ61NR
Oc+/p/O/p3zzwJ+u5gp6LtHnQ/4Q2U9DnMLKZpWa+24sa1RiA1FMI5Ptr8ZNAfa+MtT19NfPbYN5
wD7dbQMn52XEkH++GPOWMm/79dT5Wns1oob5GZh/zzzSnX8/PnNG/dwNBDIt58H5LNDxpn5SNnjv
vcrReE5GmkuEZjRUjlyAImavqpIBI7dTDP7O/cyS7aRyEG73pZeobGqQOgDUP6FsZzPP1+4y7Srz
rM+xObnP99/XeHhqyou8vu5M3BLzoGXUKh2UyNLyViGtspVdeTwu7HHzkrmXse0duoJjbpc552lc
OQtqp8V1egznmnu+5m02nmUacObpjHZd0xuduxc4NsWiiev13Nmfnz5qMqZ3DpMhhSodZ2eVwhLK
rL0S61dKoXFpJZw4w4M8PFnAW6Lel0l03zvDLlIRJ3lBvclkdj+rOCcr8XR7xcRHBB3U+8lnlLnR
5EU/d055aitOc7karObhThBjGZz2iEACJ/eMq7b0efSVbGWR4SztZAaAW6kywgxYxxVhq94oQaKb
9E6iGrBQmQbrwQmf5qp4rnq0vLl4tSSWC8JmP7zyuq4LbBrQYslKYEee+16YOd/sCV0wR6xAbJlT
RqadfZIWeyK9ckPGTfrE72D/fIo1Zumcq+7nsEqg8f6uNILDXM3PLYzpXQyqQrEir+cSd1pErVR9
FFl9N4+njDlc99/r2Nw3GNUtIRfJdmYAiDG+9nX0A7PladqG5+dTn0YLYso+m+sJpNHHtk6Y5aqC
Wb+J93G+twDcfnrGcJqrz6EaL4RlzM7sNl8SYIY3ugT2MIFmJtUMkdQpH0R1mUvUuY78v3UxQ/1a
1mLvR7Suu5H0xdHR1rMIgip460ZoHSqdhO0wYlCmTQGvoxYc1GbiBVY4uQIHGP3s3J0W6UCEG9cU
uDHYeXAhkD5VQlUZQGWpNS4s3ijRkhw0yWtibZ0qM1Pwew2aIGEZ7Qb7OI8flHyhoemELmXczFSQ
ueyaH5vplhtcz180xtcTMYb9rT9G5/muTxRNXdtfarL4nPcSkldl94vUZtf70ulOR5R5xXRK+66r
4qv5B9tIfqRV9HVzzZvg3Pmb7yKn8K6jQIG6xC0/s+xsxfig7NvOMrl5uDPvcYoEkpXLXUHk+Rey
ojWZhOWFe8FZNfUUfq19/YuUDhZcOjTIt20PLO+kjP0DcTJSQFkoGvxPMSVgzPDTRA9WbgRpJ8/9
pZUBvKLZeCssvLKGwTd9rerIBlp16bqMFX79koyfYyDA8HoeuSGQEMj3/AGC2ePbVeGQJl8ZQ/OG
7rTPrtfIr5t3lmfOH/lXuTUtjMieO/Kyl2a3n9Y2dGqo6ZzxupfKVsU6DlWSaAtbvWgFs+MpTHIO
K5zrHQPaYjV93k5V9csu746zhG2ucPIO8r7rX+YD2zwoSbXHeNTCpcVO/zdv/C/00Yyc4QjDHkVH
/2PQfdHZGoh68L8z8pXJaUqTBW8AyBe/xZk+hVDV4HhWDr35JXIIsYiEnm+9EXNMnroh4h2YFlyn
vlY/5vbDtOlVBi1up/H7dRKhoWaevZ6TaR16+3Yq9/qg3od+TDxEj9EMK0Gq9x7ipJTOYLQRWB3h
bhI+IkNYimPlPP36bf9sebF1XEC6zYGBEHnvhzvQD63GhXuX7ChE3El+dDe/aWcSf9sRI545P45k
8oIm89995vrPphcC71R8SARKaKrzIxncNKw06dJI2c5xLI4rD4mrn1TYswiAPNhy6V1f0/ibSMB+
TEcYqNl7LIHf6ykYUZ5TrPIh8t3wnBEYEbTg8MMkWeLbQen7HnfpNgz6l19/ZNrPuFwHTq5JY93l
nIzj4s9PbY+uIWfHQ6uRQgnGIYA6uqAtVUwRzaUTGxSBbbwo7PRuHMV3hZQIeudI6v/mdfxs5XIs
lW6JiVEKO4v7g0MKFXqd+SqvwwtuNcduAL2nw3r+nIJG51Xk2eNYwTORdWMdE+KHf/0CZoz5n50n
DpcNcxb/GB7o4D9/EKViZegFLEj+6nUfO5fZwcY8lkcgNndMthdRX7eTBQaTBWlLpG2gYJ8ac/PK
ZbyMaQ/+fUiRWppX+kC8xqC26iJs8nAJYef21693Xk5/fL3c4q5t285fRNx4kFbDtpSMshUvP4IX
3syTP4TbmO2F8sLeVny5eEyL11SpaEBFEHLadOXf4IZ/fu4cuNMEwhPXrJJ6+cMy6ygd4Tp0jbfg
9dybTHfOcxygrcO4Glx7iardOopyisAMP379MfzVZUNLZs+xaKrpGtNK+Iddx2lRJIOldLbzPjnJ
X/R4BMAvTtLUUBMRlqeOdbjV+tN8sRiEoM0ylbM9WQNCi1QWMRzmHyYAUj1Fzpc8UBPpdTMQ9Prr
1/tXl81hPzI4qxCGYus/3Ga90iX9UEtny75FqFlbbbA1wQYhYFuRPuVpS06qWt2Uuv0CRySxNrIN
/44PbfzFU4+ZE0a3bfFayI7686fGOtIzSxm42blY80OGTWRXpgnBvpchJGM5OHOQRIuMJ3JasCZm
fKM51wRSXU1rfz+9KFhkaNktQg55HDOfVayHsp851Wdf2mckEEXifJN5vw2QQ/mllq3mbE1Wt1ut
Nvy/+2h/flM8DniBeA3Yx1R9uk3/cCtYhRRGYpjBbtZZTgHmerZ1QV0uwMPuRV1NaxlaARNXHPA/
Ln9MJtXfXN+/eBGGZmga6ac81Jr6w/W1vEpKPesJZ+khVGgdRjYYJ/NiMpXqUzCfVvdsvJiQcofV
Q4l5Xb9+EfNi+ee1wcMZ5VmW6zkGXaYfHgpLV6mznTjc+RxC4jbMUNdzLPcUWmgpHPZ6qjtnF28M
x+lrNgxV6s0P6ngujLsE6F806swh9dtZ3dSq7Wunk0YctIW6qyrvvZE1n6WP1T8pvs8R2tWk9f2y
2DXNDeNtv3e0zRAL4jt8JFGue4Ep+tJPSIqZ8Dz3bliQhglBuXZk2a9UZzdzC+fWh4y6ra82HCen
NrhicQ4MyUFPhUlsCbfafFjOCRNHYQvucQKYJxaOU+F+sejmJ76btB/+wGwoZRpV0/8rMnxEuoaT
2tB3qitOagv6jzABxKs0ybpG7nSjgbtK3NJSyDsJ4cJJ/A2RagUo8FZB3vvxdZCc3Ha/vnjzCvDj
xXNcg83YRE+p/rhCDL4XcVyMkSbguKNpoj3qodCXcHyNOe/dsMbHOVPC8ykZfCQGQakFC8cSxUot
zVPghjexVhqAX5hYT5kYNmY3JYuHJZTeX7/YuYL+8cW63OfcaBrzmp8itLLCT4ei8reznm7Whyr6
N7uyjYVTi91Q0ps3s/F57gnOnZxSr9E+yi8Z1NwmmVsISfAyFtnN/H22YDhctPWSsiUjWQcxUZ/6
R5Sse1Hlu1kGPQP0CNBR92bXMfu1T7TkwcIJb9Nl1gFDGjJN+ItICZT3AeNjKRqKqwy+YvGhRwE2
tamdFo35Yxtod/PFB23AoworRcP3k01dpLmRAvgeC3CeHOfB8jQgmr977odOjaivnK3Jrv9vQWw3
AZRg+x/NVGSr+VwNn2sHP+x1hgtwGk3AeZ2nMyiBucQ92jgKppbnLPucmUGT/8yeIpR8A6wjCpbz
/NTO1++/P/r/CT6Ly9eVav75v3z9UYDF4321P3z5z/Nb135W/zv9zH++588/8c/tZ3F+yz6bX37T
1d3m/sdv+NMv5S/+1wtbvbVvf/oCDAM5iTfisx5uPxuRtvML4C1M3/n/+4f/9Tn/lvuh/Pz9t49C
5ExEbj+DqMh/+9cf7b/9/pumsmT/9x9//7/+cHqHv/+2FcNb/vbTD3y+Ne3vvymW/Q/Go5bqkn2s
0TzVOATIz/mPbO0fhuORzMw/nDbtqQrKi7oNf//N/Yc5YRNUldMY0hxzOpg0hZj+SPuHRt3LXm9q
1OEYud3f/v3S/nT1/u9q/lcusksR5W3z+29w0P5MarBsTdM5fOiGARYBG/VssP7DJlhbEjwRrQ+I
lvZtkxsQMjKdbFPzvZAOChW0R7ustbc6OzDqGM3YsZXQJdW2kmzR9YB5bBPUZ0n0A+042naKw68R
ya4clSe32ArzUKrR96qufNyNgPltvzkpiJcC1cz3npl9DKN+nRsy3mZGufE0sjhNejN+NgZLtBuH
gKIhDVmJgaetZTkenbDvSNTFEBSKbV2Y03QHGYqWb+I49ZbxCRv1t7wIbgfJHLtuSLCBO3s3yPBQ
5VJnkNI4q9qVb7phYlQGZJaH4shSBWYG67+wCFwKCljWmcEHYJcNo2etfRBta67KegpcGs5KiBYJ
U0xYX1W2fhoG8KtoTdyZJUgnywgSevBGByXeRc9qV4ew5RRZQhzb5NUhgfm5jhI2O5Rx1zHdu0me
2G50BJLKaNV0GwyUHRSnjsUiHZY95HA3AUMxta7bByzxL1WtuEvhtE/jMF6QtJbM+oxXN3VeAy+9
kDx7nXo5OGajwH+Vtx92CpJPSfNkRX8P7/U2kz7BbKqCJDkuXvuW7wMXE22C1iYt3u7ujbJ+QUW8
itV0rUWdt6iKqt+BizlHpZtgstc/nWi4a9Idld9LGflyiTMZbZjMdm6o2ox8KJlCuHJa4zwVTnke
axRDJEqIA1d0LYsphTl3oh1YuhXZAg/cKcUq4wi8cFPvpRggaBGuR2VhZsvcHeJV7KYw+3XlaGIJ
Cvvhu2uNNH177VumtCd4OUy42n5cCBhfhbOqTOQpUU4ORtZnIcgTghajGOxBfRVr6lYlxGwJhf9R
yynzdL+9z9wYRAN2J/J4YmoHshqla2/H1N22OmNWummT1TfdKpEfH7vynnN9taj8ql8RY4c1IDMX
TcMheIBnNZaNNA5+A5+yiGF/FkHI2DMyoXe4m7q7j7qGA6BeyFUW7Tuq5Gkkv/OIRz8MXfxi5Xia
Q7MXi1rxlq6CSbsXASNUWScrGaXVMpGAvb1AXWOTa5eDNDatbjbIJ01K6TAzd7mXcoeJtyp5ctpA
3Qh/vHLGoTpU4htgQu8oXZgysQx31hADzHPQhYSjOYmm7PKieFPoM2UA6TkOt6R1F4bM2ZFhJivL
RAxAzklfKhtYwjroQP2+YAvbGTX81IbbEWD9OFGFVwIZzq5Dh7OwOBIsN+3Q4LgKEJ/Q4VcRMm0M
exKU06VZlbhrmGfh3Ewx/+3zIUU2FC29WCnXoVtqe8dE/qLjNVMbXSdgIGX8VOYNeaPcpUFoKsQo
2dCGJpabK79pBBvsOmT2K8PqHl2dMy78CiTKdZuBJMrjdRg5LUPPg7Zp9Da7Tkc0MtK3IO55iIfy
5poI0naRFgkDuwbAVlSGz5amcIsOKsZaHhi1xc4VeTmnHyQoAE+DtY6ro7DS/C72y52fXcVdy92o
2fi6OGRh4szX8KrjbYlgdMhGe5M7FlIBNx2XUcqMLAMTzxQmQ+KC4EsrihOXTVv7ph4dXHd847Kl
x6FPb8XAGiWkOezSuDh0Ec3TZKw0KLtLr7JuU9QWJ2wq93Wp7nvP8fatXkz5F6xKeFnahUcDOki9
gxqYGFzNs9mi+xhzjcZ3ojbbhrusH5V122I7tPz8qEV9jMHOOUAJcRehlxyjTjWWLuuj1+zo8oeH
oGpdRrztu+fDK8/0AYJFgLpfY0H3Gfz7vg76Ws2ml8vQm3wtPEXlx+DrHlye6BLAdd4NJsjBEFQP
BC6Q2FrnrfzgOk/xUCFp4RQErl1veFq61tz7POzIjN6TpFtFQtGPXtz3G2HIkz1mJ4/2+NIrNHTc
jnsejbWSDyWHi9pfF2iMEHgjSAOxKB0/WOUmI9FcdN3KjsHLlfjQI8RByxZ+xMIMgIDim6gOTm3c
mQpW06JzIWoWQDC1LFvIlvAoNwg31p3mjbdjXIuzgoYDhig9vJATSN0wM+7JZFwXCuc4zmQsYw2r
h21sEgg2IRxAxK/Ws8pybw1smpom81WXj7BEHfw6dh5zd6iXvNVgrIVdj0efU1SYVw/9E9j6bDUW
yAMN6V+LQblkSrim3XFQK+9q5PPe2ob9Eqf1XUKW7WEU34w+9zYBswqAJtbTFNg9YmAh2NW8EmkB
ig2KMXFNTtwr11Cr3nOh5quksTZpVpY7fWKBOFqMukbYA+SFBvh8A9dJH97YHAHt2xfobNqznirb
1Oq/m7p99u2Casx7i1w2yaQkYVLTfcR/jf04SLHKxh4tY23iBLtTovpI1hCBnm130Jj1rlk79mrz
MMY6EQyDRRxsSw4Gg654qXb2rsraWyfoY6SWkuZ1H2tLBKPB3g+bizIU0bqBrL6syO5IDMixSea0
dHcia91PKJwh8Pdl1YFmjbgrFXizeR4y1A9d4mOzZm33W0+Bu100Il/VR86l+srNEAbX3RmXqrrw
e16vqm1hgx6iPJaQv7SFaop94o0MC/Ws3FjRhlnVCfxKYI+3hrrSRgJiqNmHZZyNt7GDdc9w81dd
1s9ao2/zKIBaUO3Urj01nXrxA9iIiataa5QPZq1fqV197ByYpZGzYcB+g5ntFJCW1ecY8OJ8JdIO
4Iro1qmt3ulZjN6AJdbrtrJrtEU59WTYooWZnrShvi8s8pqQNe3jStxoGTpPkV5UvaHdpAz7uK13
HrY1rCbcuX4h9sJq7it5MAnzQBJ+48DNq1NxGtNQEm6FQ8l0H0BVni2vfnBq+0VGxSeprQFqP+/Z
Jycp7dXyDi8J796h8HGLD8UgELb5rGQPazBvdnGFuLesJV7tcRV7frHFmq4uMpGZlAe0nhygMWqv
OOsid3Z+UQCPn4A1GopS/FuIwkqTPIMwXKEcoCLtrFtb89Z9X5WHxAwmtI084I5hJo5WSjRwh/vm
aIwnw8mv1W64cmMmxMDUIHAmhHYqW713D4rgpIonWgmqPRLEk0E40SpUG8a/gHSczlqLhkimBk8i
deK6RBaNGRmZh4sxeqFW4rqo4m8R+ZMLV6Bat7jXUe6tG2G45wi/9NKIwnDrpYhZ9CthetfEgdit
ckjwIWq5E68IVN3boVFemYwgSXSihh/GKxmrn0WTPASyOVa+OPY2gbtJ/qH1vrGNoReTk9ttgorT
P8hFToq6WOWjvzcf+k650vVhBxCKz8Qx/YO0jp3PVqcnzR5PrrnwzFA/CaPY4vpDhwvdsfLTTzXi
BkoYVO2HobmlNX+WzeuAl3GpNx9Y4q8yRd3TxXpOrSsH9Cyit4Shov+oav5tpWOOKIt4VUbAsxof
v6KeOxQ8BuN8rwP9bd6TBTbFPo5XneK8E++56hsNXl/GqLURDjmFN5kb3naht4m88RntQ3vb1/Zx
5H5mbW6pqf29FvYbp4k/h4TVI7rPcjLGAisYeJayHd+ENpUB1zIbyHljykL8CPlFXjEsOC9a+zhr
8HoBv4xERp3WQfYuhb9vuhI8J4xfpSLXrB9rNIGG1m+VXH3uJKpkCsobMzDfplssGcb3ZKQ46EEs
yEznQy5SzEADilg5HBQ9uuhB/lHYPgFrzSbXwZD3ekEwnOGOa9+HUcjjelE6kPmB/sC9mPqQrsNR
voN7pUtnnmrF2RYh6OWQpFCnb5kTxfVn7YpzoO8bLe93XWH16ygovFV0m3fqLSOHV1dhWzYKA5oJ
0h6wJuckZLhjhcWzEm38NAoXibSqtT8OB431nrQ4bUjMlcpJA331cOUMtC/0/JBCr2yTcj2lPS2K
auqOWO1jDrQEP6vzHsZqv0p67xHjynUxdDTH4EQxxuY8QuoyaIhga5vJXWBkb0Y9brOSxDevj17L
yg8wKtHE06Gr+bnXLapau8WjeshKgYiH9qkVj4D6MWNHetKth2c5mnR2KoodQkwWSe+/KGbwEA9y
x1U6KuMoV64c7DUyXU27dHb5ASy1XkGg1PHoUyFG0avJrRETYUlnD/pcJwTyRIOzh9VuQJ+F+B9r
w/vQujcjxUJYEL5nifGqNTRkkIn+XPJRDK1qv1vnqHp1HVIwDLLEqjo+J7h6ERKpZGEHBpDlbVkg
PS0bIRaMnZU1xdfJ9oZPmbT2tSMuFvnLe/p2t+S+fBaRUmxdI9hC/de2XmJ9Zwi4pFxVx97ZykZS
RyvJPgcrs/IKj2DDVM3Xo4JEZKBy1hgkNEZlr8eAbM20Gm+dAi9VGyjhU9z4N7ZOsJ3V2vk+o9cM
4MELeYLCh6TWV6JGyGFnirGClVMdrOqOEXC2zvOWqrZcy/jogF69B4B2GAdsOhrgt7rLsN8BgWoz
ikwwpO22yL1vMsQuxonvJjJpxCHrYebpg5PFuhIlsb3pTGw3SILodkUTXLaqN2B5mMRDrldlZm6j
2AdJwSd+wtB+F3QYWZBzUZEWgGY56mNnjABlGvkm01XtaR/JEjeJY1JllQOa8nSBezDZ5WV2HsJ8
oHAy7eveDx7DhCJNMyC0WkGVYzN3nkLiBEQS59tR+i0EtcxdFjWVC/go2sc0GRWMDYdYDmdBuXl2
2gIjjoqvmFRMN5GXtLGLDT0tAPjmSEoDOJRoAJGPOH5FNY5iTg/jbVUjL/HCBEhyfF2pfYQRJzN2
gtae1Hl22qJwXhNDx9Voy6c+RxbqEGW0KkX+RjTO1nVSzg79eKp6ADv9cxvTlndjG1lVIQ5BY4ht
mCMhM1unWOVFyrletIDAcE6t5CTR6fSxPsw7Mjp9mFRV/mSUhXGURCJu615DnaTDHuui5LYMzokT
1bsAf/fK7vCVDY60jzGEY44uiURxMj0e9BtKLRdvWokGJRXveu9XpyowtdN8sYfGoxOC+Htps5d2
oN82hs5aa4/y7CPz74w4fakl273UYbWZANtcGxMSw6+1dIqcSxHaR+l/sv2w1hXOOvHoVOiZu1U6
lhCGt87KibTT1LlBExbvGzGyodX4qvDCEYc3otCSot+yyOYbTS+ubShypwoa25LZQMsxrrwNLTq6
QzLa2wRDOWqsZrjF6CPiwcegVysrYm4aLEHNdzuJupVwvCc7C3sUmgP2Gs8AO+dtTanwDnPucIeo
rmVexrjcXegDYV8GC8N9MOoqe6Z4TDxF2waWoe50tMZLXbVjROvJUwbUnfttGkncZAoo75hb2G6Z
ZFRa6R6LNj+Qz2HsW6eG9VLY0SZvwEVxlvTP5EZpAAOSaKtm60aNPzmRQOaKwz22O/j3evBq+QDF
B80ihDYo3qrYK7a2XXsHNFHUwwSmIEMOsdFgSjLaGkVH2e7buBtBt+A4w9yywvDSL0gLdslwIfsg
j0RzSpVraL2XIQo5A6hPPLwXpajjnV+2YlWbLtF9E3Jd66ef92LkhDxxamkXW1+yx/fluo/rcj9A
19j3HE3WOSLYp9Z/EGnFI6sXLGq5MRyGdsT6okr+fmM8wFoA6DbZcTOshVluvw0GIZhWM96N0noF
QmPtx/ibVTbmRlhltCTilRS1PlpHcb01YMeu8EJzWuewkEsV7UUSKEuLFtRCtYBZ1z6k6JjKe1Ug
xQRviMY01K1iVybA1BQlkxsvvalahxIGtZjip9UNUYqH3oeUDMKdbkdq0CXSiHJXtKBZlkVmLZJR
fspU40DZ2SHeaR/wHOlNsTLg96oAwBb0GZVesktRZPKWDT4SVZ5wpKfCuaRRP/Wjhg1nI7zVjfMt
Zo9dwawdt3XHMS5t5KpMWP/8Li0P6lhBWCq6jZBlceF27op+WCuD5Vz1YcogUtuRTTNe59aD0xUp
mm7I83aW2qv4RRmxzWdFEiJBbK4jM36Pc7XDJddsxt4ObzpTIRfXgG7mVM3zKBT8imxrqOnaFyGs
4d7F5kofvxk2qsPnrAst2oc6dFmJL2kDzY84RWk8xlWHUWVsjqXFAbBaKGmdr4N6LIiayKjFCevB
QBW/Zey4dUcpD5xtskYC1dENRuWtDlIgMPDk9/J7wLJ3r67LPt+iUhJX0g1JobTadG+NurjpRnTQ
gbVV297j79RjypnqHLpKc/a5KhA/NQXvvsLhJCjT16x1k5M+9M6tjMvsaAUFVghaLLcmBjTkMCZs
KQrCpWuW7kvUBxfu3owRZEaxNvjfXIWuZvwUG0n3rc2yK1Hr6bNZgI1KzN7cp427Vv3BO9scNbFw
N9V7goNDByl3KX3l3Ketc93V/j5JnIwUrr4jHtd+DOsyXyclaQo5G/WSw/tLzwnoyqUptARhQgKg
ejLkoJ5yO7ZWqREa24ntxSmmE/sqio2H+UtfhJy5bSVfykB1H2trTBciK2B1WJn72Ocl/nBfbGo0
YxsPBe7WdTlmuP7YX3ut5dIxTNrXCP5z51dPYZYONDsxNVWZAscyGNytkcG1g5QTnbw+u406zlbh
WHZPoF7lNi8qa51U0Wdc5PLOx0Ssdt+yFK1sAw3t4gjEyzbVCjrLUV4beWos+4iWzCrSAJ1wM5tq
UTwbLXxxvYzbez3N2TtdzID0GMyLlT5LDGMvg9e5O5IQ2EmmL3EFr2Q7vNEW73chtqNLRvfwEjh5
yzZPz7OmjgagaAtr0dDSPBQl2y8TnifyQNV90Dl89G7+UIcpoOgoVE+V6O/Nzupv0W/oG6MOjHXI
akAV7GxSJhZbk4bJdZN7ewM49r4fSGfK7OqWY6q5FoGdnWncP1EzTjLMOtlY3ai9Dt0VuiTYd62K
U83D36ErZrhOa0M9sfE8s9y7W7uM6iual/WVlnfY5Pmfax0t7DEvFQhG0786WBHCiNRD1xYBb8sQ
hyTvxoPb3paS9EIP5W0l4+6iaAIjTxbpa81S3nxbhg9+14TbAXPPvk4LYs8GlJronbOPvjwU7mls
Ojow/EfQ+1j2+Y/+p//zn+8pGGi8oMX8LoNPFzHyO3TCaGWmbnIeKi0+pQjh1lmS1usgzYpNACZi
5dRxfjGI4d3lvW3ukQiG5xG5xHp8Uoe8v0LUPl5rEVmD1LndW1l07wnKhdvCoddY2N66jHTtxq1Z
ngFrh2/h4O/QIjTfKZT3QznYr8r06Op50N9Ehiu3WmWWu45YAq/UjROO8R55b1LehGo93TRu/1il
ghYWxqc1AAl3o5XhsLcTl6auqkfPZo73iTnEcLQQwqyqQDo7h85lJ3rzhill9ViUDwT/hQ9m3RCB
qbt07PCSUhmOb6NtPydlJe4C2YoDPdAp1ZkmcJzeuI2oXnVObJuu11/bbgJs5K18IVbL7BvnZQBt
xzLkh5v5SxGq+4KYPwB5LTmDtn7vhRb1vFr1J1o9xr2ZZuGq9PpLVinqRuvr4I4ErIgZCqcYYcRP
ZNVVaBuCnoOLtO/MTF1BKLAflczMz2OXswZyRkOBHvfrJqS9awiPKWGZhxy+PaZz6RAsXNj3WYT3
lqZyhWH0iKNzQUB5D75SeVbH8orABfZu4ZD5kaTgKYqB5oaSHHM2LmLKYmXPJnoaOlKI49QnrF0j
nsXlgEeHJFxKRnXEuqfxOh2jTxlU58zjTwJFP7Q9QyFRr+HH4p+IqLOwoXeRWu5yPzgMkTUuxy7e
m5L46xhV1hINC8S8ro+2VjU4xzCVmL7C/moklmzth+5Vz+F0UYzWTtM5yAsknQvDyq71IjRRs/lk
Aljepq3w62TfRDu2UxSruy2bgd4Ut5EzbKOO6EpZRHuFgjdx4k1KLX6ly/ziu9VR0DLSAh6j1rTg
d5nmKrPj5hqlfEJJnxp0jDiGXxUNSQaudk4DoVOlRjTOSQhcaFZxoYYAbYpPfBETzDHVA0y9Mu/U
BjrgH/GEz5gRodBG0CEp+RUayWOelROa2OPi6Tpt1yZULLUSyo1CVzU1jQDxPwncUNAZ5Sg6jm2N
bVsfyMGQfn833uqN+40WeLdyBUxMKt8bffQW5G88GToPCv9DW/c2vggZMt9SCZKOHfvkdSqZuhnd
BA1jhSDkacG0irBlHcOZUD+JgbsTrmkvMfhda05wsDlELci0TBpQKLnP1CRXq+cm0vJl2gyPWuPJ
jY95eeE5RbQxN6ELybYP6xv8rYR3lkSlhch3VuytzCWit8ALMF4kIb9HIwtMUOzWTf2dE9p3LxbZ
ucx3+PmyvdNbl6DAE82IGFYKhqwyLk8V5FG94CBijN6HyjCdC/eMXeowzReW3cCnpgUYVfrwlSGy
f5RJ9iJbm0HU4H46cgVpE+twhMHbEe8BFKcNHr2W7mF1UnVQ9/sy2DsBvS3H/VAkPbJcb69JfeUD
5Ihe6QAKwti6pMaN4UlvzVRV7NqzEbC890HR75Ksfkoz+RxGbBV98C6LYRVoNXPllBwGJ6SFZnkf
Enhw4+tiadU5ZVanLAfXSTbkWwD0hPHK/JyzMLP2haGOKNqZlNMV2FsIrUrsxIj7Ilyqac7UHAm4
bRv+Qg7ilfiUKwT2KAaCb4bQ6GhENPPlBxJREzE4d45jMV7rRkGMEd1ZTSxLOwiXmVvjSpLmqvKg
6rgDRhjRJ3edoW5QwujLmOAR8MHJWvf/H3tnshwps2bbJ+IYOODANAiiD0WoTUkTLJVS0vedw9PX
4r/3XLNbZlVmNa9JDs75UymFwJv97b12+CcrdHZHYuq1g++4YWHcJB4xQx2nQNdRiNjq+BqgXkzZ
nxZzaTEl09bjUe+MBUh6YiJ399yqXNbmluXfrzoLgBHM6U5yXzEb/LOIJgtGXu56KF5DxTEUoYax
YkV20uAyZTt81wCbnyhdZ/XnFaqiKD1lYND72NGJY9bWev6pgx6NyW9VRigfeYkSaC9oI/SSzK35
2alCIXP3khaxe5jCchOmfK/NSBQG6W1JOA21dbaTpZcw/BSI1Igkesm/IgXnizHCGx7FnMUWenjS
qWv8JqEUrxt5+8M+Be9hTn6SNrd6LlasDmU+YAQliYxDWkxPMchxCkk9w09lx+rYqR8DtsYQLQQA
dRLtmflBNtw4IDGQgBhe9DJ5l3aN73yUO8vwfFwxN0kdOacM62F0gTiVHFs4Xm4MF1EnsxcuRqyH
XkQeJ/bEs9Kqg5Oa3yUZeGsGWGg6c7qfJU+vaXLWYU/hOOp+ivEhSvnNto2GtpAdI9v6dtuedLmx
ykOjceyWmttUDM6s0+vz3HN3Z6KQ5ZxFAAV4OcMbN/7OQIjrxnJm3nUpxlb3+zb8M3fO3So12JSs
AVJl+/Qhp/NqseubK1QgE31H1GFrjO4OMZxfBBOVfbp8Tqq6ERL4x/k+Hmw3/2wrHQwliTnHgv5T
IhZqUUHTWcnvOu4dyhgj65wkJET0WfuVMI+60FT94kKONIt4309Aq5bBWhBSNY3A0gBXyfFdUTOj
mlo6AGgEy6NyF9ewrbXM+JRCu/I/PJe8eDuuNd5umYtgENtEDOoWDlO0rSr7opHLQ0rJu6BMsVkr
d4ah3sxkceVBUddaSH6fbUq2NAXGYWbWofIYAppN/xYRgmwTCqaMfPbwt0zsEYKQHJ2OaTDayXe/
TtSHEZQ8dKONkzLcKJIY7HQ88c2KdMQYQfVXYhMTGxnUr8hJpOOqoh7CYvVG0iPYFkJgNNUzAIx3
8kGo3OJJWNqv2Dbu/N7fFsRFhF7UqnG69qNgHpeC3G10WnOB5rxgKlY73rQLI2lnO4qRZ8zsqBX1
StScQfo4ua3Nxqv+JIOrg9LSIrirYJbwfkQJZYKG1Wtbo8+Ub4rppMz+FGXR55IRNCfxD+OHGr4w
mnhJM23c6pUexIIZJQ1eo+q2Tp7pvMMc7qkorKDU/PMHTIIHM+6/MsP7C4iOaD+HpZ1uP6W1EdQz
5WLmyAKqiptuMOkf0/xgF8Wx1lS8tbOU4w8diCG+zbZZPPRodbcy2OpLW/NhyZh10J7toKFQykhM
eRD4k5gAnTzd+2KMdE6K4Xlo1HfVEk/yQiqfHBHvh6XMAtPKKd21MCC/C/c2DuWyV1E+4zhKDKxR
dETMFRp7Y5aHvgt/63FyNFRCJYCcvoyZdghDJnvcRZGfNQc65rDJVo6+recVbQRjTJ+7oIjkB3AS
ZFQ3e0W3wi7yI/IITttc/WAVfXOrkApPZhD7eUneTOMwJHxBR81vzqhu1owCMhjZT0/rhZ+4+CjS
0Nmy9/DcTMwaZN5Mfmhd8tAdj140njU6vYqiuM/uLo9ZaPhwNRAr6MnWKnKNtFe41sPUtPB8XSiZ
6hkjgO7Dadh2xXQLW3VqNMajUNi+EaNoAFqwAhjt78Fd3pLUJXSuw/qcG3Pw+xT3pkJL20SJ4R5n
i8m8WzHGF9BV7emxw/Z9rIvoEZjx5NsVpoZvm7MecZnyi/v9nXsOClhOE8CEgzfTPWasHjA3xp6t
kb6OWQFtjW1ezJylvB7n0ghrMHdKAEATcp7LtMMtb01X3EGqfWUmXWa1N7BljFHmx0hxYzQ8yZ4p
neVOw5FyagoTUG2rHE5JmdCXA51TxeucpCLbny4Q39KBhLy3+h9Ma2dW/dYwMqqA1HxPxvZUwfug
9Nj9CevpzQzD9w6k7NLywVOvLI3utTIJf1feZG7HHEcJnRIlZxQSIX+qlmy3nOVXBkqkaAdi5BUf
rZm96kn+NWrP4E9gFnUl/a7MqHpesZQTKbodMkViTFutJzXtyvKvSaO6YsvfFxGRoyKrP6kBnC/Q
bQ9j5+6WtNHeFoVGq0c9B72UmXlth0+FpI1TLN1OFk4g4mrxgaNkHHfyJ4+rJyYrG6aDTgE9hRVo
Oi8Eezk2T9MElwOZg7aI4tArrbu3BisymbECdmRzr5tk+muD2ow7WfxZJj4A+Kf6s2Vo5Y5zQHzB
Nmef5Vj3uwFmyjPXeEAvTWV/OUxq/vnrlrAe0sZSH3OxqhqeKe5kjzVKHjJ59NyhfChGtEb02hFK
uYU3dh7/zgfpLc3f1IV5GDVx8Wa4RhQUwoweuA1qx44VAXNmFt6nQVt8LiHOR7vM13b9hgty/QUl
rF+mC92rgyHy7JaO2k1Gspwtc4IhG3OymMrRfXZ7nIodi+KfiFz6P39dlfpjaZreu7DYsTnG5feJ
3+ph4dCtHCc+WnH0SgjO3Ai33qhkuNat+8MrHNMUuNYgJgO0f+xiC00kAt4DN4KYGyk0R9mxNdC3
E8imY7dhOEtER+7CcvxKBLQIg8SNbfaPOQ3PNA3yQHOYPi6ljmfUEiz148S8rt0RAxiPedSebAFK
P43Svz2iGbuHztSmRuWwzY743GaW1eR31koFmKMV/RpUkXmqlaSso9BIrdjGwIREwtPWdh3VQe9L
Ir55dNWQYCcJrzFKJc20sKY4AaTUm1RDh7syDAPEr31ukd4IHfOPbWeQVfl8spKTYK1dZ5H9zsip
8Szkf7N1Mxxo4eb0l19tOhSqptfotcaFI9r4iWRddYjLnggFvSyxGF/xSnqM/sdnrcXG2KfsrV7I
WWdktVEW52CPxATqrh8WUXqvuVSn06MxccABPsSPXzUnORu31MRxADR+sTDdxSY+qH4ZP1xeIJ4F
rn2xaf4ZK+fVZcBDv8JbMuheADCbCxvOBYxj+QvUdfrohyHQ9fLkUacWdBkKP0eAN6n32GroMwqc
8YOD1a8pNW3a1kBX6qV4nAEK4ekBsAW7p1tPuoXKum1YWi8SixFJFMz9Y71HtsRyoVKMo+i9e7Ag
HsWwrbEJWw25KcEr2hXatpe7YZHteR5dPyeS+1BL92xEBhD1qNmnq5LNVA4mZWPynpTOJl8eY/wk
F6+u26CX3Lkd9712lbglLlcv0chN1ydA0RbTDBzNHTbNmOcnI/J+EdTu10cL7hJtmqK332Zu1/vE
+btASPYr1/ulWLKLlqtlm4/PhUr6Y0YtM8RUsvp1VWOfE0fXtJJjtkDyhZqgTZduCPdEhuTB0zi8
9IV6XDecLm+Hr8LhebBsikL5JAJanTULDrMBEazdRwRm/XJOsB4lwMQa6uLGyKoC1XKP7o7UFC5B
0+UnszfybYGZi0lRM23jjjAW7mJkSQeVnXW3Ko42BmRjNIISwKvPUNhkeQAo6rqYfBeuSkokX5Wo
KEYmog0aRj4aOcd8Y051pqMQtdP6FpVgn+Yxr7atKg45gSC2+x32AgAxybvnALdmm5PedBekF3xX
cfuysYpqNCGuNxQrbLFaZup5YjrvU2CI7sFhog6bG/4qgJVqnPBT2g+LMb6icGL7LEGS9Lp7sazh
RzKl9Zss+86wZhYehbRy5v5uxtyHEhtfNUbEmyut5w5UGYq8eTEkWjFdodNAv8mC25R02N6z7qA6
nip7w5iZhCf/JkUYr8aS3cxZXKxEPXvtcrHL8dp3BYceB0CpCjMfw+tVh+K4IS39aXQEPbv8xQQs
QBIq0/zag0LgdjakQmtjaAM816E5R4j0U52UPrftzEApVOGvkCsxY+YpmznkiSCvnJcYaEHchT/w
gp8ZxR4aL9e4mCcvsTeGTGpciaFDmJyXIKEa04UWCk7YFQqSLgkullqEgTN8FZU44Nc9ptmDO4+/
Eiw+YKEsm76wm0xjmOddTjAFM8ukvF+Vwl4tCwO0ZB1Z9HasLfWaOkCJog1J7MmOAoCfdcar406v
su92Tj/Rwd6SsubqDH9YCExF7b2duODmxfDVuRxQijR9XBzBo68aAkhuccY1vNHNyzTZzksL4iqw
hy/PULTX5JLis1mqQzL3z1Kx5uVt+xfv95fmILOOWJwke+q8UvVZxf+EllcdxgQySN1Hr1wOvoTA
gU3alrspaCcYYOlvGIih7y0hFD1afDauGLqA2Fjmk/U6uULk28w0r9mMk7Ww1HK0DNt3mUzukdme
Fq4fY4gaUjm2ubU9nAgTTw5SOVoQOjlD/Rrnn1Of5GQ9YThWAeXukqAVP3qVNvtBOfV9omJ0Kt7n
dIyCSWi/Bdo2b/8GHhZN6gw23T9V79wNm3JD8vJuYaabRJW3NjIs6GcRIoZzRaCFHywQ5Ov4XjIY
SGX0VQ/D2cralw6PRSunz6kPU1/10PNrwUWSy4eWjM/Irey1a/li3p4YZi5Xu6xv2GnLlImY6vWG
p4vlIWvycjN5y2mejN+1xRLUTNbix8an1XcvJT9XY4A7dQ3Gi5JDUqFfKo7PbLgAZktvxmIkEhj9
NfmDOZ30rc0FiirdiTEMIhCCpdd+xwo7QtPQdJ9zIInFcKA6mEYceteV+QKV9MtTnHDrpVj7Xi7Q
rRl3RwgnkowCiCYiHB6elrz+1iwIf3O0gPrwMEVxvyvs6maa9auzsHu0YU49sRCbxgSmBXgLeHEO
h5ilm3bkWx1CsUnH+S3u2udFJJKT53ChFJmzMomYPkqfKaXXIWI6714eHbueSZtTT3fTxqu8fqy/
6940t9KL+ahrwQYRPUST/TaGHgxjAH70HMhHghEcCsru2nrPBSB0flBahnFa7qK1as/OCPY3pr01
3OU7qvh9E60Mmkz89jS+jIs3kf87Wpecv6mqcfIjmGfxcq8jd9WTqb4cypscOz+O5XfiFK+54Cfo
lmkMNCYhCct2kkIIgdh8jbW2245Fh3S0iGtictJ3OGEtifnWAGE6xc0PpT44MlT5yys9Rtz9xOWv
HyFHwlpTE6iHIa6Cuh6AlwB8Q/+zeRs4jo3UePp9V3NZ1qlIIVLc+U1BU1nDaiFo3tjgRzsD4fEb
d2bvTI0iyIR90cfyNs5Lu2lF9rkFMbX3xvS7dBaYVAKeMoS7a6zMXTIWqJpjGmjc8EtrlTb5p+zw
wUZY29QjIozTDefQLiAzXcOCLWXJvSbAYbnuKLqDfai1n5vMCuqqMbfgbAQuGBOkh1Xcpkr9eHp9
tOv8ldj888TEVbfFD6I/Q0kss725Ly1bC+q+fsXogqc6f7bRPD037r7J++xEUn+Gmdtg1mLBF6N+
qpvViiQrjUu32o59cWxanAG9zXWSejv2mWLkyAwvscYGUVvhvIWsP0EZZfpsy3uxaI9JmTFIMLL1
yba33qisp4wfcFye9A3Qd7NBxyznywB+eSvC4e6U+gX4CsyqMj7C/8c75uhBYczvw0TmOseuhR3p
YZ7bSwdLCeMj98kO+6/Dcc0Hd8jNcsbIqEDrEvBg34xEuPs/3/JQ/I7bstqR76cKCQOsMHpwCCaV
NlbRAWl2DiMMLpU3JC9WfIXAoDOpLiJc+2XX6IfGGF+ScUaE7hgK8+4OkXUtk4zVZ0he2xFr68vS
aD+9BonZ9JIzo/A4IOHWBkMNq86kQY42HAQnGeu71GEdUU0MtrPlNpCdJ5u2iTFSfl87D6sVmpRv
uuEMhRiqMa4P7SpYdCRChC34ebp7cMYm3HrYieAkqIZNPn7ApWAeY3vYOrpFuree1LYynuSQcsY1
bP7lPP3V9/q2X4wT+sdnrHuocfjn/RbSiBPX2rar+wp1oHrsDDZTGrTHTWaO34yLgU2HFa4Z3ufS
jn6Jrrq49Ye+Tr5cLdBNaz/SL4sprth1TgorW3HewpfwkJs5SJXqUC1850WWEEapPzpPXSKje1fK
SE9jUV/CKj0kbsGkpudBzPnhkxh9z25diJ/JTAKlRVydLK6b+TG3myoIjeQzDHsul97ALM7m1V97
jZxchyk/Lse8iveZ6J7dBaKrdP+wBXCRcjUwY73NIDN546aTbGwvvkJ92Ar4gbulq786o9s7LUpp
dOQuEZ0tZ3i1EocOV+fNXTBn2PNzyMuLYHSUnX5LCHKZS/RUrE7LzlByO1u5P3QdU4KM1kI1oGgb
2u/1azQ9h7VGT/fQDn07865amH02Cd5DzfR+Mu9xygEnIvufrbEfg97jtmbt46mCGLbcQiIfmULm
Y5dXkMALq/2bQsz304UCAUF9UJu3b0KPH3TmI44UtGeYbozgBes3mdBIKDhF76ZiQlgvamizIAsn
5tv5V5dz5YzIBm1I/d9mBqF+P1Ibn+ip2HQq3xUDw/OC/DUXUrvw6Qg4eSOPox19r6+np/pdpRWY
F6V4xDrFltr2jzOFSJyi5RhEWJu0cfxtO5z2yhmMmeFWZy/SnlQSD9iSQsX9IHq1Gw71hss30w7E
Fm07IRbPw7n+1gtbMolwLlVDGqrTdN0fXHVthP46k5nyLY9vbhjVKdSK1XOZE5ZqcQ94pzTnlV5a
InstM7SEcQtrG6/w5MlTGuGmb4tvUcRlkJTikkHk8mUeb/XGirdlKq90HJKbytlaqVvcMp77Ls38
if+M2yf1y42xhpMU9WLVdI68D6dlHdyrIf8ju/CWAHdr5IiBlhNAg/kwb0JUfDOFpwkMGkJavNE0
SdKwYuuJZfFNS+NWLhrbcFEdtdqet8q1/DFCfzZm1QZ5PHtUXXwaIR+ly1hwG8a4ItVian6Hd8W3
R5hiE1/NsAexScvk2TbnwOnGg4UbhFEhrQ92LracB2KfGk1eypa9SUs5yIO2ktwtNKILsVb7+pT8
mRg/YugEqAmCCOp/QRsAohwT6ehBuoNHI4X9rJHOtlML936LKd5cCvOU4ICdFuaPJmt62aFW0oO9
6hlDdoqlfhiFgx+gLap9VlxtW/ubzDOaGFkIo2cqHIb5dEaVQVvGgxlaqId9QT+vnGR11G0Owp6k
yneJcuwWTEctZKUZcSvKEJsn3d2tJ1Np2X/C2uQ2P887m3TWsEz6CdNKNCxB3gtrM8zDzugY+VdN
yQYj/WTIzG0bggIf+ber3jOemAWd8si9Y3te0NC9ljvt8lOFRtCa8sXDVHlePQ5GYVu+Viz1kZYR
2pu+S16GwGMeuGUeEeiWfB80xl5gkpnLtKhn+bY2W+7EVA+CKb6Y0mUms0R/65jtIdS5zGIr5Nk3
nCNS9keXXVUrqgde4qlpfszFyA/LcM28tAZYV29Fx7yAf8+hf3e9Q6oJd6T3oznsFnb5EC20s2Ff
tnw4oaSNWk7jqfZCEdK8xvhjWsrj9tMwPeMYZcuHQdBz8IqAz+LSIfxtcid+pdHF9JcMsRhz0i5V
UX2YKucaueZ1kOImQvxdsuJjGjyDsJ/E+dgjayi3PcepV29Sp/ou3RSVgTBbOtWv6ybQawiloiru
icd36Ezojw2hEbjUDbBFI9B641Xo9ZVa2q1m9AaTJi7T7hAvDACyQ+QAPAu98CteOqq58vLzn+j8
/+IF/hu8wIrI+K/xAs9Dm5SABv4/wMD6V/4NGDD/5TmgeRDiDYhhtMb8P8CA7f5LZ7r+D9kGxpJu
QHX5v4AB+S8d7wqAAWHrwrKMlT3Q/RswgL0ZMpMHK0AI0wYA9j8ADAjxnzB/AAYcA7sS/dYO6Cn6
qv8TMCxhTmKXnYSuEVWtP4JGpAVvsrBwE0WwNV6FPAXcFRv3JCuOEdVEnFGXh7LFdj5KpAnBqNFh
HITKz3BcEreeUocBIPZoFy9Yx1F0a/aZb7URrca03yjTKvc5cAxXJ8vhGVgouhQ4GZfxUmCmcfEn
lJlH909b7AlrMBU0UZpQTm6pVyyBmZJJ0JS9h3COrwtdiBv9X3Poqp2bdXcHJ0tQzC3OHys6Rl4A
u0AjkBrmhyJiho43ERPu82DQnG4mL5rOokjN9wvBMQKTZu/4IX7EXacKjLrk090uYfc3KL9JvLxm
nq7ePVUdhobTDI6mN+rQQKZibqiHn94T8TEl049qZ44Up2gTEcv5xzSGnViaz8i4FWbs7BLmO75u
NNp1se2HXPZ+i2RO296S7MMx/G2uOZBY0lNn2RHnD/SimZLGyU2yTRtCfxUz1352o38gEF3Wc5Y3
pNyZivTQIrY9JclTDahc0i3iO10QhfMQhIq/EcEA2OvqtemBQQjNHI8FTVvRwE+j58C9IpigeFPD
faVSLageBkU4qsp8d+wRuZDlzDLFqU+km1ZLRgh6HOiNITb29IsJT7pxAM4eDE3iAe+PFK3ktJNk
5RYbwoF0eskVJrzFXffHxDiyWURUHLWh4PxuWyjp/W93ZVZRmeoFRFFdSp6/NGPi0xbNy+SM3jUk
sGKNlX631phv3fYb0S0Hnd7fwOi0CsNTBiOKDVvYmD6kQxgDivlz3RARxBDCNzFb8w7nMOt2w4X0
zZ7n5uzB/UBBddytzK16W4fYSddZX91Y8mFImQRhwTJchX5MYrXOveEkQitnJscXg1Le07zco7XW
F1M59iG+aBgkziqkHrfsxb5PiYZFabfLezOChYHwULjL1u3SM3Cp6jyQXPOrTJ75TLYqFy+pFddH
l0nHFIec4KLsqfU+k0azmB+FFBIO83tsIkQnHNr8RIo8SOyeea7dGhCE6muK3HyK4CrzQjAqNNmI
44Sxg4CY2lYjjgCHRMfiEBxbIm8tm6bbMu2LYJHaGNgmw0K+6O9eEiebHM7Z2LJye7m1huFjlXiE
ICI2rZ3zHRMaOlgLoHZTxxDPyDTcJZX3GPNLCtru3YnoX6EJcTM2UtAREj7ibfnI7V+5/TBN1luI
c3tnDWkWwL/mcjj5jpWspTME/nS+0docb0bOyCRPMhqqZc2AlhstGOiR+z4SlBYg2WYsKrBB4glR
xiyaaU+XWcFVaIBQKqcHEZc81I71KiO5sTxN7oo04gXszEtpdiOG2OKAHH8v9WS4Ycr+Z9LZeu1n
ruzfoiy+x8gYt8gMzm6mZalyGuvddppgaooPp/eWbRURtxztKiHYPQ9beruyYJzQmWdK0qwq28/x
GsteUBFbfC/YufV7hI/96kZe6Ff0t6RLMxxiJ31NK3RXbwFTXD0VDbUxYGbUrrbFV+wuBlf5bB+N
vMfTiECUy/itBrLgJwK5w6vlGmBZzaRRAv+AX3FJq617aCyTU6CSLZJFdx6t9tcQW4fQtD3QWq3n
O98SUWAVr4XfT6CLMuxb+yj0nkkZMx1Y7iq+Wl3BJHZFL6xDZuXWMmiciUdteodNdpw6sC+a1d89
oe7VGo93dUn4REtfMeOXsJsByv1tMu9Uy+E5r54MkF1YMVd3WOr94JQ+t8iIW8ksgQYpbNM55U9c
L6+rH0iV0bwrq6Uj3KMm4rsEZyc3RZkgkmWkYpfaPCyqhTDQ02qJnI8QXAvSCRBdHxfAxbijZ1DX
MoNNVra7LH+00+pHJuHd9WiyN81n7ib9Rh+Mz4bst14TdjYzdU5MMrhTPR8EYzLfZLEYKipdI7CM
3YwtMcp52qTDQbjHXipICTYO9b+j/BvV4c5MHrHEkckdq8fcEM66kf60uiZPiyt/WShgzLfW32aF
pcVyPmLWH6IhzVpAIjAThkRUx+7qKKrpwHt3u3EihR2hVM/zeC4bzAvwqQcv7s5z535IFbES5E/T
ShIRmmufdcN6VL2pfGb9F8tomGDULUKOdkgz77PIVHtePBg9pUZp9zJ7r1rbvg1XTU+Q3troJgdj
j/shV/mwPr/mQ9yhn0RZ+849ptwmySpnW+0cTK754MXNvlCC5EAywezmXuYnJfZb8mR7u45/bGau
Zk9NAS9zcW7Vc5aE16rQSZMeyp4ONM80n/RhfsIecCuc4agL7bPSNFSH7EeD4LUhjrUI6ylFOZIh
eDm6vi+jjsAgxyd+XgZLypgRkh0OBvHLEmmPghvnGM4kkZfDXOq/I/oXNqZYeXiMhus86Cl92yCn
E9Mx9qaufZcZ4yNOHHQdzNeMLeZCd/W5Sq7NsOIQ3V94RZihqPg+5lznirfkrR0WqiFyCx5dSCCY
54VZcPQKD4iWo55VCNH1rma2pmW5LsJ+ztr51A1XJ/E+wKFEhwrNYlsRGs8oryLW1HG+T8Oe9qj6
QvOQHuRI39sqjSH2GxgMLKnxny0hBAF1SeL+FC7FjeuPF6wgiM4udhAaSEw17RbIXUq8/dGo6vAQ
1bjtrNl7r3rGtgPLUBw5f80Eu8Bsj092Yb04RbcbSvU6CSLTtvvK+c2jH5aclqx+F9F46HmZeh49
wyWzG47b2e2/piyU9B85NtcPw6C2AkkyX/i9xDFyLqMO9s2DR1KBlcp8ECJ+iidv9qWsrrBDdoT+
/lhEFzYFKfNgypSxE/2XHkJ2Eda8nyogNJNN/As+EC4Tuv5EYfYcB5t7WDpvldUyllkzy1gGefSO
GBOhh1RlgvtdBZCU4muqDfWpZZpkMeh2YyfZ5yWuE5vPsa8e9W7q6NimB6hwZ8bzXbOyZcA+RV1z
7jmVlfk0o5wsU+A52EMHhtgi7ACgzj+ZYxV7HI8MXSaaDRvFeZH5ZbzXMu+pq5m/kjGAeRg1pMNI
iXP+dIKk9x5xV/KyR4rro7cEQvS/upEIeE6PSjx0u6w37J1CCt11lhaMHVdpj9EaM65vc1L6ddSN
O3GcNxuXxVZzIRemOglpCj9elrghlooqUDeFcyYCGjGoRAyuIB8yoUfRZcozMJ99JWmB9WTMr8Yc
HaJ8pDev0W912pRH1VHTwjjypo3OkaY8CB4TRzuTNPRQ8GlNa9BV0x7bzjj21K0VOat2ES0OviYq
Lsxm2FoudlWjEz9zC09KEx2XAxSNSSLsWwXeumq59RZ2rDJ6dxyNRHhSG6eMcRPh1lHLfDKm7S41
3RfmDtjUcMBWRcyRUS8JnWM1nmGXBwkH97JEg0wgqfQ6BQTpmNkn0C97jmEp69hw0VoKkpeu2Wui
Z17NaEoU1s8Iq8DImIWMFnuCKuY7lChThY8p+XO/W6znpoxeXZIeQynKY8+WtuU139QEofmS9qvb
vI2V4TzmyW9DI/3YR6w0eoYEq/dZDyFHfM4AtPF9g3+YLY3UghRnQW0wt4nywW0nO3BBdns0Tq7R
47+4O1mvdFXsJ4tNPMmn0whpIBieHF0N569ODxl5VsWtmwaOCIrtWfHqqRrQd7JgXXXM/Gdoo8ds
0EIIPs2Oej4qg4kw4PR5z7LVAcIDvY2jCwW0XRBmutw4RGZZfiidxKvyofO8Mk/06iC3QwZuwAr8
UoVvaYwFLp8NWPrRQgkAwQRa5p3uxBAfFwnqIOZpzkhZPHwZJsv8zHhoZnP0EcSMnaJpFehnWwST
eWWvLQ8WpBhab6ifNQiqCRNjeMMSS+KKfA2Xt5BxKwr+U7Ym0MMqvjJ2uFiF6x3H0sVJUgPasF91
zlFYtXmw2/QANOXVaJOnpabQDbqNOyJt9REYqMmpid2K0L62k3bEpYVHcEyzTa3UfOaf3RVJkZ+X
KVfY2JhwdSFzGSzOU5B7Dhv0oB0NTz8lVXGOk5qRuDb8eB7iDQrBSMihKE54X/jrxYZ6uA+igipo
JcX0i8oDAJ/s5IR88UkxbYQLcHSgihm1t9Fr9uq0a/9QY/RhgsuheNwZdpiKBiSfCDeuyyfVMweg
kiI7YvtLtQrveZ04e3t2aVChRzPg147Mm6cXemYfu8567rE97eeE+wG8njAwMek0dUyzzRIf4lZC
9qrWncYT/MFoYTcVvQzAv2J6GJkWOwC8Hydd+dxzfzVFwjRMvMRGqx2qVn66jaeoA5OfYgFx5moF
16reDqpY3WcmHH6isAZ6omfSn7R71x6fTW1sdmllxiDqx+bISTmWya9QZr+nDB8ZDkKyNTYDC7Ov
wp3GrdvSdtqI7Tny8NhIF5E/WdEIuOmpcX2f9SqgV2IDwMq8ckUni8FZd5Gx9Ww1DJjWqzrqb4U5
DXaNSkvr9M8fUsjiQLydJEcTs7WXHj9sr0QfSE1S4vZuab31HEJooYCEpWOus42pLclmDanrSRl/
GAcludrCFscnDtDj4onkbuNBJLq1njeXLPWtuAN9EDL3HpzuSMn90axFfhVFV+CvmlIi6Fr1XFlk
5hk7+o5BWVeNMfgRgl9IuE6RJMi+CBu6q6eMmGQ7pTdRMkfCzhMRmTHYFEH34HjtH4Zkdq9Eh6p7
F0KPkECSUqxFMeTIoFtY0NJwCc86TB3Mvs59qCz7MqqBP7RYXlyLWCGtZuslQxbktvQriLt1xJg3
MfrBf1B3Jr2NI+GW/UV84BBkkFuNlmTLsmx52hBO28l5Do6/vk/kQz+8bqAXDfSmN4lEFarSKZER
33DvuRa/5TNB2xesBB7MQ1t0HB08mff/fvfvl8xtyp0q09+onph361+amYgAKgD2Spltnu0kD/EK
VCEb4cIZGD8nwfHfL2rExP7vd1Ybn1sVBJh1rfI6SHBRXWny8WHBmcyKzKXIsLbEioDRLQtnaxcT
w11UAivFAJ94tPRxplqBwJKdMT3JNRP/dm9zt3ZLR4BibCoqgKBam+a7wOJ3zQVhd6rMzP1I3baJ
BmIhYSzW2zRFKqbQaz7CWY5OfiVO4ZQcPL90r940iVPJSnfdxWX/DoEhMrK7eUROAOugvvz7JZcB
IlodQYsBu9lVWYOQJI8u/ryE+0mMMzCrhCaPZHEs+fzkZwcL65nYJh3+C7nNdmO1cryhuo9YDNzX
QfkdO1JHpfbWiQ4n2jR9zPZJqOiUGxZ675JNxnpMl5TosIKJPAmbNeUkbTgIRSxRccImNB0jHAyx
XKW2f5pQYr1S5L8VvrLu2R3DMBNMNRpYD6eoiIDd81ojQAyaY2tbHfYVroOG1QkEKoTYS1BeeXuH
Xdc19iPP8MfEU37xrF3m8WNVXdScCu+uxw90Dagx1/2CdWRCkbMeuR+wFdshLk/ScCJ4Ndv25OSF
gmLmj49+zpw8JKOGbjQ6l8MPKQEJJXabvMcKwlSasHoDJ+zyqhJ/ksShu24npAEoqansSzvYNyFb
X9U7apOUFhZVpPibCePjE1qughDAEbpDR03jLupUDcG2twAEZ5mA0ILdUCQpTuQzEprkZLQDJIps
Rq46pv21bIdtRj+E6owoyRTX+lMoLp3dVmhIm0a794tHtx/yreHDWOIErHjfnIe6UtPd6NT9fT1C
zrRBE2wWF8trtDjkxqfh/UKKuJfaxfGfhVHCJFk3qey3y+jMZ6uWV8pW85Ckaj7/+2UKwQYgUC4v
nmedvTae39oMAIaVBv2JYQNLD2dEOZFaDySLwbxhyxWX8l5K9Uc6s9olkAheJ45utmqceDSd2UNb
PltZ26MazvMDKGiYW13TE6lU7El05tl54TP9O+Wj3FGS6Gnp1OzUxOvopcAmfR6R3DJXhp9+TbrS
9TUJwGhgAoSaDvBlwao4mkZzIpaFE7u1XxeNExg0WECNhFb1SiUH30ORsDj5vPMd6iomj/MLF/xH
0PUG3Yi+HPKgfYdHu6WTDtk2DfGTSyM/qHK4eVn8p54bEHvkJy51QHLaq+oRB03/IAkal1BQvGGK
f+zUXd5gxGv7QT7Igk4277C2hiUG5n5HMpWHxc2vjn3H2M7TiIaGD31Rw7J3LKxVXhr+6I8RIhcq
3kn2rJPdCyZiFbXjPa33odUwiHDSWAgNiAghRSQaGdGMdX1wMIgPeZRsJw2WyCFMNBo1EdlAJ6wM
oIfw0Wa7cvJwbgKnCKBUsBBsnnyc6rUGWPj5E3veUZ8x/ibSkItQ4y5KDb7AmN9CbtWe4CWGkogq
B0aqpBmRA9AMlojIbDFrNPRsHhHKHoXSNpi9TeHkrK80fsNMf5qFnbUJl8PTfA4N6ighdhga3UH2
BggfdDxphDcdzu4IPmne1kNP5KGd4gX0AHNO003OxvBm8axuLaf2DyPSvMNYbwMNEVk0TiTSYBEJ
YcTUqJGo6vHV1AwojRpjX1RT2tW+dQEj+uZZ4ZsWrtXmo+T4uZcKJ5YcAx61AUFOGldAO/wBYxAf
kYkh80BxzLUDHirq+UQlD+A60NSUgDtojuyK1UX1tWi0iqchK5nGrTRYBR34K9EAiAVo5K9PEmcc
xPvGyS0wZHGIpV1iEvGXZMfthIxbw11qKC+tBe5FavDLohEwKGy3rjk9dTb/nTKe5pnCpzRBJk0s
v0WIzj1bhLUnv1U6fv4uB9RfoCham4DIQmNoPA2kWWbYMlEjkV3pM2q07zKjNo6e7aPbksGb1Gib
FMYNL3G35hACe5MxeuBxXphkXFFD2lsY9N5eIYReCbu8cm6rdcNCgTTzHgaPVzxGTCIYchLyYOCW
QnGLZbYn7I4JB5oODeipIPV4FEOOhzIIQuCyt6D5pBrrM2vAT4rBdgh/Pe5BhKR5ubU1DIhkRrkq
GwBBg71rRg5p7Or5R8jqI3H7c9pqxaEzpDuXHXesgUOTRg8hTLQRvPDDhZHV3LPW+TP5+G9SV32V
DiPtIsO3h4cU1dLUrshd9E5MJZtjpa1efg6YEe8lLJ30OtojfVC+wLgR455bxz6lRvZWzk3FH1jV
z0vctsdBY5Yg8TsbU6OXCg1hioAAs1IBqBoVY79fnA7ozuzs6wHqZ/4KHQMTHFQnqfFOGZwn5Wdf
6H98sKFYEhKnG986YW1q36XEBLWw6QumZqlh381xlryHefwIby69No62fWLXgh+gVrWGT1UaQ5Xq
IAS4VF0CoCrTqCrBe3uxdPIDEKuyJnQ5EgMcVqhMGnSlkCJjcMHtryFYnsZhzRqMpTQiS5/0Ocws
oeFZpsZoRRqoNULWmiuN2NKwrQLqFmjC7K5llwXlbj1JwDTYBIMjn6hpvdlwuxYN8LI1yiuG6SU0
3AvsInpHeF+zBn/F/xBgGgZWQgUDZIsvAE5YoYFhjUaH9WzhUVmCE2Pt8u/LLjRojO0BloWlT54G
TSGDRhZqLFmnAWUTpLJmoCo1WQXNGmLWYTj0NNZsSNEmbgsNO3NVVG5F81z+w6BpIJpiq7XiHdiE
sNKSGUkLCGN0Exqk5mqkWgJbjWsyfvM0bi2DuzZrAFvrgGIzYbK5zG7XJWeaaPpy6/IqbVpOj401
ASTwGrnBpinJdMJcTQhYY/9VGv8m4cCNBkjGHDIcQYhXoVFxXn8ZNDrOhSGXmh1yck3xdWnn1eQO
G+nv7RY7F3Eg5sFPgYfmGvCT06lDqYubT0Fii+n9qSDYVZDsOq4i2kPrgTZVAuozufSJCYh+zAJ5
rLkWXdSD5nBPC455oWF5dAIWBVBxN8LRW+DpEaSOJ0cj9npYe1wIF8YyjvA4k8WIRyE8JbD5Qhh9
WRx/ulCZVkuOWiHy3F3yNVsNAFMrYRerQX95TVZJAQbeHY51i25EIwFDDQeMcHcrjOM4CRCtxYWk
t1n2UV1/JUGBtQzEYF3DGuyBNpbQB0uNIeRZesx849XiE9oIN/gDwGzYDOn4KnySz1yNM+z4KCAp
3TJc3x6EgroZH9ht5Qhe8GOT4PDj/mWtAgMOrBgR9PEqhDgAQjHF7IByr2PPN2pTj0OWC7zFBfBi
2s1XGMkqCTYtILJtqwmNQmFPUIje2l+P6x3HAawOzXQcLI/BIPpnoHK5gZVU0x/ZnLaRfVsMcEXt
xe71JlCYmDxGTY7k2wRRpWGSQCUt4JIhvSSUumM1s02g3d9Uxgw1qcTTk5F+ikjtzwyq0gFZmfvp
E4Iz2nfLfvdCgmEZRkBQpx5eeTXjLjTQazZgxN5Bw0zID1gtrsNHQRCHJ0NxSDtcpPAnNblzk2uu
ZqYJm6VmbaY8GVGTz+tcczhncjqz7uZkxa8JppN28uBEndqgQH0ZAXn6mugZg/bsQXwyz34aSds2
xd8BJc1q1ixQLE6b0ZB/OOEeUk0LFWBDdeIpIjKsh7ASMqODoVFgqUDgv5lLOaz4bqGVylf6+AvR
Biwr3QcTTGkxLge4kg928McDc4Gj4JOE4/ME3NQc++XgBxMBH3b1WwFA7TQJtR9gSjGDup8GJhks
kw9Lwp+ETM3Ai3FkeVSvbGRp42A8OLeCv1/OKgorFyV0DYk1ZkCSaDarqSmtRKx9jxgNa/CtIwiQ
MUtuUTv9+u70UGjOqwPw1QWv9UBy3av5jwXbt7dGBkc3pEyWjy6C5rgFvo8yU+fUwkaJgzO4gABv
HmoKeLNzx3Q6MqMfX3WPGQJdJp9I11VEw9AC7tTc2h6c/8oAkskkhMvPUhQ5rHGYsXJdNgeHq1Qu
ct2zbprA4vIsclWQw8khhmhtfrAB6NoLIMvmRCkyHNFQzKuMPp1HLBURHBDN4HWB8arBvSJ+BGup
Ob0twF7fgtw7U8ytak3zDcD6jp5759eu3BoexF8F+pe4FAGpnNveMPJ6D5kBLuV4l2hPUQk6OIl4
INvfUBOFAXN8l76DNaN3/vNCxk+7KTWGWPOIB8DE/OsPy2LqlzpnAbg48GbwrpCMofvce6CN/dF+
wjnwXo9HBfg4AIDMiM1dsTmFDA8cGe/vfFjs7k5BTS4o8ZKmf+q85hAtKAJMnmcFaNnHicsy/zBm
4KGxdvGNm+gM8pfMM587UM1KM5sd4M2kYQFLqZ7sSt6nPPgkL+x6YM8L0GenRbVO6ISFZTfQVOh2
MC+s6KkTsMQn0UudMklP63cbnHQi4UonAKZtTZo2NXPaNjcVmrvUf2zrFg/TTtjwqTNJBE3WqEPs
60Y3GLY4P4+iMfcBu7xWU66b4SwLqNed5l83pxJEGew/uNgufxMw2UrzsgtNzg5BaLuapW0NTcBy
1z+ogg52mn1BYIYDadeBwl2D4241lzvUhG52jZdJM7t9Te8G/YFD+B/RG7T3AuLblGUKwQLqt6f5
36UYYuZAt0mDwR0I4TWkuHEamK0N9QmAUQpKPNdM8Qm4OEqkV5YlHEA1hQs/JyUMKPIwL74d0OQZ
iHILVLlwJut98S5hDMO8BmY+uPzvM/Dmdg/n3NPEc0uzzzNNQU/BoWsr3SYAkO7pBZkHYVmT0xUI
dROU+lDE9l4CV7eBrBtwRljvwV2f+x+z43xwaoVy1PuYNaF9AdUO/OuIp2GrQLjbCFrmf0x3TXcf
3yJQ76VmvjM3n8hmwW0OceBSajL8CCIeG5Wes1glS1XKc59XYYr894DqgZpwWmWg5iPNnJc8uKWm
0LMpE5gCqdECzagX0fKn8EAf5VZxEoHaDa6PdNpbdqArNiGxECuG1YiBCrNeucP8ZdqteRfU4j1Z
rJ3ZC+PICXAatQgSbSKZyKP8KYUyt5AGGZlY3kVMj3EMlA301X3pmuFemrmDJ3HQPhL3WyWvFJdq
AzGeOj5v7WPR4OSsRc1FdBJW5G+DJr0qM3gxcmS7gwZ/xCJ6RMkElWFiV1GBzwDJNN5kpSez/KQD
f0EujyS9C2JsYsBw0vvWcr5MkivXNai5VW3Fj63df+bBvDwi9aA6nojo6IS4QzNXXythnjPoAtvS
tl5sw6v/Mxfx/7X88f+X4CSfrKH/s7Lx8tV+Rf3X/L8qG/lP/qeyUfyHDVZZkGtmkzRq/jdlo2f/
B72fSWHIfEcC9PT/S9loWMF/QCUwHV/qVFCHDKX/kjYatvwPz/QlUg/XDjDmSOf/RtsopPzfgiyZ
/3mO/n8J10NQ6WiF5X9PEGxHGsM46aItQakVy36S3prJ3dquk6/iyrRWSM/wYXNeteOshyWnoGsv
o0kmeotV2Y3Fifrrrhh5fU3/TGLaPf7eh9g0T36sB7x5/ja79duEQHElPfXZW9EhBcBhVuMnmRw0
VRNTlcByjlwSr/QyHfwiO+QBHTjf+dcM6Vd+sRGjfY188YeR07NwHFzwuIdFWP/Ser6mfvg4GuJ3
Xsju6D7AfL15In+YHOedu4LZNppnx/pMxvrXDjKsaSww+oGhxJLuJgJScFQKHKOm2iw5vXmIW5rs
bDfftNVjX8GlGWhS2y7eZRSczAADGGPU/YHhf/o6sBbGyFrp2OeCrQ+fVLMxGjhkUBYq9H/dDj8m
oC0y3+Gsuohx6nyt7A4RkTth1Ev9XRRewg6sbgSe1XEGbH8gMFduz6KUedTo2h+BIR/SOXvvuRmV
KNLd7Iy6LKWXiaOLMCERtMTClREy8r7ZCylcJBv1j2P8Iki60K5D0/I++tkn0qKcuPDp/gwHBqxX
v2dR+4Wj8tDGKLZi843J9smuERdZ+LjXfWX8GNi3OmRLgtX4ag6id67E9VSlD8qN/zLT/nJ68yNt
YdEPyWn2vRtF2AMzxiMmwmcXGUxDsJEsvNfMCB9EG3yUSffRGCcH+gUeIrXrlvgIBXJYq3h4tvFI
US95tyWXH36FDYlMhA0o+x+FQ560mLYAfzG8MeoxcLlM96aPtycdSWdOmkWPTP3HeMArRnrEuwnz
3k+XD0hQ7d6gQnWpwDYWzzHFo6tXOhj6XIOLDUKC2/CV+Vm5I+H+AF0sWuOCg8fhZ3cLih8uC+OJ
tGhg4MNdzmOZtAH1QVzE64ZcJFz+/dMkmrNtUhZRBuYVs8NaNB9VQGFz7GEchcH8tkTxqa3Gb8T8
KdPAaFuFfMPspVZ9M+7Yj6arNIh+XbiBRfc1TREzyaj9nlNp0nfgX3QYoTNj9RWQiUU4V16iO2uK
b0qJV7mMd804kGCQPbkUi2FGPZeFr6Ksb0RaY1+HTo2nH3ELuD+Lngo3tPuTjbxUEmYJ2JQdaJBD
O/GULB7DF+k+sI0pffNn0tVsQsJJl9y3TCeYpg1X5T8FApJoW+c8gAmFqOVcc3N4TIvpp4lKdjDe
rnHk37iFLFBBY4rnW42cD60Sc9EoIN3Yn684vf+mCwEOI5qWEqihnzsvi5O8WQzgQ+5gjDBstWDz
dfGrm/eflvdb98uTauFByFaC3QwaoAveNXBHpk1Y8EcL1JxOnPIXGmbbfje88LUdgYxkcfaTWqxq
reGX0hoOjvBu4+LdY9t5q5b66toNzFvaUpb0tm+cLKe/G1PrPTHa3aJeWDx+O0L+duAHQa2w4u7I
WcywAo3O+Nc0nstQ/mQMs8FgW5jzVPySVONe9Nhz25i8JlB/C2plXFqC+e8KioVZ40r0UsRgQMn6
dZsbuC7VyY7R6YwAsubFp7RsJ8wq4Zu5J4FNUVamfwYb5UKXszEMctckjIBKSKO7mbzQv5XJXeaK
Sz/p7/tvJtV1XtSNbpzKRvzki/eMcxNi4OL+LrzKYffle+Kpq5JzxnmI9ia+5YZLQEF4Wkj6xnhJ
poRBGokp4eMHagMnCLxecJkSymZ3uAjpvMxu8FAT+crdgzbSvnne/I3+m/wG/+KUxmM2ICwXJugY
6G3DSOmj3nN2dWU/PYipvipvuKkOzlMbFjcIytB7xNatamza/r6kUUE4+JuE85dVtV/IuuEcWC0L
HOagstOBa3wyS3SrP2roDIEqaL4CiDypiYzPmoJyndp47sXobTK7/rJmHpXSQiOqLPWMqPLOe5oK
9Tdb1Df6G7Y7FsK7KjyXesggbfnolctbpNwnOHnOympcGvSxP48h5mSnOcWSg95qWeRHQYFsUr5X
GQgS14wRZODvtpigskFE8xGRHS1s+tI6iNYm3KNUfMuuvdffWKNjOnpUIwSCMHeI4V0JHHKzAdvH
731Gev1bmtefRctVbSQudy+mGPYI0eTd21PyY+cHK0vfQIZYq2YeP9O+vcQJimPnKUdgujEt/42a
8c2383wF9B6HsClYwG+d3v7K4euayrhFc/3G4uuxqtg65dlX6HvcUIzxV1O/zcNErW2jZz5iJu8c
lMy7imcp3b8D66C8Cq4WeNHOUDtgbIglY/QXRX2r2+WJxLMHhPH3yAzJ3zW644RHIvFGYNeFk6wl
c3la44hd/fi9xDEGt7GtV0YJ778LMTABpkxa0J5jTtJf01ySiolJnyNMR3ixCSJxU9Ybh/ClHYhj
EzOb3RoghIztb2yU+15CO6ORU+s4Mh/dZiRDI0JtJ6vq6CpJMF1UzOuwVzcPf62SfyxBFQH+J00p
UCqPHtbTCwMdyQtLEXJHx4mTIlHHV7uyeqofcLhQpu9yTUcJDRyETG9wtHXje8H0He4du1S+StEm
3yxlqLbCImaa+WMY8pHVKspldqdrp32YHR9WSzNfNdx6vZSsGiyzY8s8sZ9ZPnvFeRMhqWErhhrK
7Og3BiKILEJMzPSjMRXKQh4RU0vc/DSBpFh+svme1nUNDm5a1axkAfmgFPFsND1NdUkzl3ZBctHJ
C763dKUVr50ub9pvp/qI6Ob7mPJmhP1Q5xaLiBJhexfbR526mRPUYDcpsxXeMd9Fbzi55dUOn9si
/ijq7iDZPi2FILK82Nsjxjlj+k3i5KQ0P9cWCk0htn1WDB4U3h8ANz+dVVZrx9ajxOam4KP3KjxH
GBX5z74NF5mCl7/advmzRKCTZXiIEMwkw3c3Wp8gCz+GLrlV4xcVqb0qB95oNQYbfzI+BTMMBFfB
zY+jV815mYzxxXSau8Wb3/3UuQVzczFl82wnf6em+MqCeytur1jl32VHyiXF04M7xUcETEAKEqBs
VnWAjXwf2ZBdyEtDY9C7KxKXUdOlEZPikju99O8h+twNanxEYy+S4TcFc85e+tTE0PhG5xBkHd4d
lAVFkvFeuMe+wK6XlSgoZeLuLUW2Zjp/LPAaMB85F7s+eyToqaw9G0G582v7gTQWMmYm2AZsovKm
IBlN2kDgcvSNU/E8Mt4NJKe9WXwqYgE1ixJ+JQGYOdiSyRrgFxUWZtv4TzR2D8UMXTNOv4AkvbQO
VWo4jDu3GZ6Y7FEMm/IpLvP7sZX3fQEVwfXPYlGP+QDPzXMfpgG9oKPOJNffNVl517kVLgzGyuyv
1bQW2beljZtjCQp66Mbt5Od3s7Qg85nNay975rveM+rX13DwL0Vnv7RgiFZ03StrXFC4Ucqxj7uG
afSJ9oQTgWQh30lvs1H+ofH4RhKEY97YUTsU7X0Y1w8B77TvY6qNlQB/7x7jvFrhL3yKG9K0hQkc
d8hv1pgTDcAQIE1wXBWj88auc9vG0U84ypfJFTthfjZmCOO+ZvMW4h/J2reiNg+om4oVWvuPVA3X
0BuYKhlwDQxCXtRFOfZPnlTXivwZn/UUQpX5zR2YFMc+YBwJLjRXCJeT2N0Uc39QPTvAOULHbzs7
2xeYalFubJFG1xdBYRPmr0EUocsJNrhC3idSPzCj1jXsPfdMjfw4wGTHkcyyjm8E3090QGeJot23
xbos3GldwApxA8rMdmGmE/YMrEzAqRWqYJdV1qpVYQws5mBKw9xEhOqsshHFctZOd2FEYhH6CGTk
AtoiYZ53QsAHc5WPcw1cRWuSFSkB569M5LB9DrWJfVC6JZRACD6PgA26Vf8GCTxeIWa5nQJ8OzKp
/rZppBPtZL/2BREL5MrWyPGKZYd4x+NVbc4RvKiylfySI/q3COdNPPBtC/Q5OrVV0+uZCKQhEGZA
2iJhbmTTvCaWeIdyQUHUIeMUsaF3739w+GGDRo2PdvXQxQvBMKp+HTlfESKWt2wGuJ2VCAlH1S7I
husc6XF+xCdinNq0N/ct+JlVFff52gdysjXtelOo3TLK/t4RLBtiMDm5W2l4TFvBv+GqHYXt7h2G
q67Z3pLWTve2ASRwxooHg3LmVjCx8rSyOeXoylc231YHQXWm9yWZFH88/hWwWTrkuwW4g80PQ0EV
QVG2p32usRgB5X1qhfGxyEXCzA7SFx4ga7f0+XNNMZo37RMzjCt7mx/DwklYe/betor3JJLGylqo
uTM2Z/gwILQr75K21lnVLu98JzxOgceOncqqd5MP4lbWFoUjtYq1zdyaYNL+ju0+bxCCXURA2jQz
X2VgYQ2InWwT5hgPjNwkqHz2166HhQkBXtl1XzgPf8KgyTdLG0+oTeAflLwyXc1ydOKqCRLIEK7S
nrskGjZCmBr5VT4Z5WJtrdjjiDPdp3yipV7C4U+9UCHDF2CPWgUgwHqJPx/tKlC77IPJH/D16AIm
ZKL9Z44YP2eIyzZgQQh6NdDjx3nGjTOc85SnSBbqwc0zFM6d9Zxpok+MyjRrPtwg+czS+g2M6btv
eIe212aHhixlYgV3Kcp31GqUK9jYoW4Of5e5XLZL3uyBkJHyUyDkL7DkuL39YwOuMfIfy5q4LbCb
5WPL5lEiQnJke02LpNyoovhTOowocr+8Wt3BlTwQ+J+REhyBVD/7JLMgnXQOafGAb1V76nyKtor7
pwx7xETs2I3G2lhp9JwDCZah/VVz/Dciv0TcDWbRr0N/S/rMy2DXP2nbsMYQ9gtSKM5a69Uk0GwX
s6IiWZi4l+mqIrxXavJ88K/m3yWG1ByFUXjXmLG3aRILpQSkxc3SYLEym+EE6MDAJdPbBzSvINlq
79yKhSVw7nj35B0A8OPTaDzroRR0OmMiyu1h6E0K5NrcT9BM1r1zlu3CSFpWCBhF8lQPiIZi8BO8
WDj1eOR3VH0sWRzfIz4vvsE+PSxqWU4Y0QhjpDMra4SCC2oAlgkZhtwQFfKcajbA/ehE1P72eF9U
7kGUrJYEfk5cK8BjFLx/W9twh7PRdewU9ensB+bHGI3fs5DvbVC269By0daBlGOxn8HZdJFJN418
MyPzmk7lc1DVJ8LHGLGY9m7yF1aLFjqcPHAObNlNrEHYH+Ji+Um74Ntr5SZKEbhCamceMOVXIFng
vf1oRxo5Ms+MwXErfvAxX+L8gc2OwpBJeG1RBthkcHOWlKIpBh8HCCJnMyUwCu6PUGsX5nZhoYZi
K6/AwShJbNTcV/4qD2hK9d9rjuJfY0S3Uo9w7wwNKBq/h7IS96getiKxyd1wU/yyRTCy8lOnXq/q
WSofXQ0K9yBjIzo2V55ByZIJwLTdIHcuqVu7SOAUwxT47mfmtBuy5g/0QVgy80S+0MCQXDGGwaV1
LWsorCr1WGhkBuF3yvqA5LUxEUWzNW/iO/Qtfeub28lhONJFYKHz4Gyk5rkyCUM1qY+1yZvOmPle
sQy3wNwTaonudEjfQEE/c6lRM/UkSEB/WucEp6yHCQNmdc4LlzpV9P2bZHGwjiuCSJinruVs/igD
dEub6Srdm/hz4/GjzOQ9Oo+PIgElOQTDQzIiSG/B66wWlArVl0rz/mh285c7fptBeXND+zMz/aep
VUfHseftvvWbd1nVe+kSJSOcpIMKQp3jsRAF05h9S9LiyM6xb5lqdwGpXWs7yJ9JoUzHAllEb/9R
46ROEtB+Zn2opRZbp5iAZwiaVN2z24O3iamLDAjrmb2bJcM/x/R+2HLj8/sJTc2odZh3GhONUcph
xgiZK9Boz5xYJIW6dM0NniuyWUjxMbsTCVXnxQCFmznZlw9LGT/FZ2+fBtN4ybPWxqBkP5WlRfiT
ccK6/x2pmxWyn7PUgMq0u3NK5LBbJ4D9ZgU540eRws1A6FLrODr6FGhcCQJ/BDT45bMXcGs7Khao
rV1yWYa/wKUSbrTuYclZg6IUnclMlhhyQ/KSfV4b9lX8UXNN0uq0cOlEvcHae27EoTJpTpH+jpHw
HkhPZFcjswIWajLe5/02zgae3TAo4JVMR2smgCMGaEBrg+2XwqDtuk3XIwftLZo7uxgRKI7GtI04
450+O5iTdeqc7MLC52MZhK3FJGzr24KXtyrehAG5NubbNnzOWdkCPhQFtxRH9WudiqPv9x1+SPtZ
pcal79lEUkOg3n6RoVtA7zBemhS+PCT31QwnbS0ZqK3Inr46IH/YlmvxkkF5JqIX6XRaiEcZMtBw
OM3IXATPuugBn9GyfRlI1O7b1tgpM9IgUe6KeP4ueNarqcge3S6/JRLf/YJXHtnid5JXpzZ0v63S
OQWEOG+EAra9YMUKO9KdDpxDGV+w2trMtA+jZ8ljNz9EfNW71Ff+dkYiq8PJWWA1BOc2YEpF0m4c
y3iszsudGpyc1EAg8lZMUZB3j/hOQ8xM/BNj/kZVBfZ8bKAxeH/tCVYQaWULxutZHrp2BuwMOIUz
+RmLoUG7JnajieqsywYasljOp0DxLNWIxvBgS6fdA3v7maeIQC+T96OXaX82efdqa+nvvDbYZ13+
FjoYVFLDOmfRghD9o57C7lSkwX4q+62gboMAwHwt7Q1aJL6IJZbPhIpBdK3AYvqUYKjQJifsgKja
J7fknI1ADZC1NKFixaO7PAo8YAxtIWHZ3cko4lfb+BvFLHzdIaWIThE/2hZFexTPKDsjMu5mA1Nf
kG1DI0ViBKUCDMLUPIrRvRa9X/9gVjploN998tMI4gu2CCp+UNvY5CLP3MsmqgzXKuJdpQ1GI7LF
NbL2t64nW95VTC71SV7Dw13MT9hh5B0kyc6ODZ1Bea5J27hf0nzazxqN59THwOf7mYruQCYQ4SUd
REjXdW5zBZKejoC4vQ/gFiDPR1Ps8dS/x21uHlM4Rvsm22f0D8yOLozhAsQrgX2cSpRVE2L39EnV
7XMY5MCSaxdEgA9Ty3gN5CLOeIR3KKbEZpzIJEUi6O4xPgIG78Mt7wBaWsd7TM2vOfZe4lpAzgeB
q/3Ua+H0CFMKOMeGAt1qP3oe8tW+PwTKfsx9PDyst6p1z/I+dZjJ1XZ7LKcFx7oD0LoSATfo4KwM
etVdF9XZvrJbQjK77dhjcsvlCDgZddhqAsHUDCkGyqb+Luvxt6N6CorR5szI49PSy0+RNPW6y63H
oDfSXWpjoZWsYoTTXUn+tfYxa8WV13b3LkJaM1oUuzHO7C4B1cRML9wg0q1plzit603goPTzw/BF
9tZzLJiUun1wiofc3cwdhdkQ1K8KM5C1MHvJZMxEeKz3aVZezRgDVhN8dm3Lo+zN1NSGBSCa69OO
7vBUH2e/ap/4k50K8luXV+5uEBMuAgzbgXhx+Rvu/Sb56/sHpIGTBw5vREXH6fCIyfRD1Npea9zF
U8CErZdXK0Czo4I3YFkHe4YsNW/RI447y/ehHaTNrwt3kHM/3ctliPdsNpEo1TcrURydbstSoiyX
ddBR1NWtdFZNEN1NtbPz2vBj6boHFF+U4j0Mq7ot3kGUEgmWz5DZp8fEIdyeH46t3tnMWXVo6JhE
fnZfkr05MyYoppg0jwnJ4KA+6uC8kJaD1T1ligVUikVXyfuE3MEcdeIPfxoXPwvPtj+YNZTaKPcf
+twEDN1QV/dN3d/1UC6PUz392J1x8ouy2MxB/T4XXxDc32fhBBuREBWgyCHtM/cVHy/bYB+9y5//
wdJ5LEeOZEv0i2AGFRHANrVkUqsNjKIIrYGA+Po56Pc2tK7uqRqyEgjh1/14R4nQThv3LfwOfhbi
jy12zayi8y8Pdq1M+mvVdi8mRlzTHp6z9hEpNkbmauER1OaLUZr/3MZ48HT9Med+vM775ji386dX
QbrEYTOvzMXprgkV+bAEJ8ks0/JkjZmDokmjT6tDrc1XIsJML31vm/UR0TTIG5Dd2GIsTmO982Ur
FyJ21H661J9V9gBXgwa7NXJZyS3c+5ycALg39yuMucEKx72TIhvIwXwda5Zeb/I5ayyM+GhPdoP7
XfqEAHA15+YBZxMux7q8+dr9Rlx96DOO4nON1SEZ5/PsHLo5HA7S8j79CV8d+ZM6pHmMtelk2xU9
q0r8+EW0Vq06OPhuGDOLZAtX5gRJ95IQpsO0QfCJaINfAOHtMmvv+cblBNOUIUpEwgTXiTcXD7E0
EFGZs1aMcuuuesJd8Zxp9erP3O5q+RVOLA7ab5kgYU+mrgeRnOewQV7g1tIjYEQ6sJkcO3vQbltJ
uGtQJuDBETCM6yCpVD3bc0mHH2XbyMh2+a3G5TaWJr9DsXak+E2c6Y0UDOu+6WEBDe8UMlSScgNn
rjCJ+ldpjocTsl0l9Fc5ma+JNtGJy+hmtPNPkTZwbgr4g4JCmqb7MvzuOU3wzaSWcc3lRNwl/uRS
hCUovrkhT0ulfwIQH4bhYBhbddr6kjbbZGfVz6QToA8vY0UQXStDtieZeQuyIdnQ4EJnlTaYjPlf
Aze3UmW3yRrIR9nyw6rVUdc2ywdB/H1DGG2TtGS1tIdYGCbx1vPUuweiowmSY4/ddNOlut6IPoH8
Tg8RNSCHOTfp2UbgZIz+6QwsfuHWoVeQmCesGj71pUrLpvpQpPPPGDxps3pgWQ/9L7tSX9ICQSwK
b1u1jD2y+N4Zh2tjuXrvluafimgvZ7EBRbYxdX4YDQ/yn8yg7FvGkzL8B6+fx3Maxh+x4L4VuFDm
6pMZd8Z28imBG/v+GnZqix9j7w3eRbTBRuv5M9fDd0KeeTJsQArzsZro5Gs9NPCoFPkmG4Yvg6HU
mPxQqnnHPdLQ5zwmEVOhQa9nMipuGDbLxYOUe77grJH6ufjadNSO5RH3bLXqf1QKP9qqcTI4lNy1
PlOOvrcvnmW/TSCNkMfASZrNxbaDD527b5MH1bbLJvyPDgJQQwCIlWDfxx09HQttKgOLi0+CR1tX
jDATvHqJU7M3SWc56w6HobKPY+M/MDy8jBkNVIFLHFX216bt7kKelfXUITWEsXdGcPlu+vwU9elL
WuPBSA2K7ubmcfSrZ2kzwe0Ws2LxlPlExGTvXZVXnZyGjbHzipOiu4lyIrXxm/Tb1s6ZfqadmdIu
YBHzIwaFGGahS47PtUDIttvwucfzt1JT/mz06IOJyfok+ntIs0ek06ciz2ri2znbH7O/xsHKMnDq
XROiX0vKFob43WgNZxUVxb+gL360Ue2cCLFs7mCBeDFRDpz9H9TUgLhjuDumQQCxEbxobgU708Ee
YMQ5ZXtxuwfyisYXs3FMjfxHugOnV58Gm+y+9rx6GxPU2GtMkUHHB+iOJPzBqV2ngQImykRiWCdk
kyU/DYW8G5B81HWhSocQObOwDTi46A9LBGcyFExz0ovJXFE41VMYL0sY6ggOIFbTJpI7z/A/Kx9t
wAQrnWVzvvVGrgdJeNMy/CmLf/087ZT9L29mZPAF4isgP2NCHe8N9P3VbvQJUgd5+g/3zAuXoH5f
jeChM/8INRsdJhrvDO09G4751FX0Uzr/MQA5z1hKrbTP69r3DEZLoP6VndFaavtHftBsJ9qRtuAo
3BCZCjatrWjrip5rezp4XARRQULER4sBrvmNAWRN4WQNXpLdv5DhX1C021oY5Q6sIsev2v0SYZ+s
c6un710Q5+wmjQZOQc2CpCToN7xy16RflOw7p0lSTjGG06HEb22qpzY2HwIlAeK0Q3ZK21mv2Txf
BEcOlOZ3GqsEgbLkBecS2mllPlmOunld8w7g6C0jT38hOIn7epxp+bSX9mZj3uDbpeqBGoPR4yMT
4KoCe+8EzN4cGMnLAIntM68OFBdsqZ/BqBpmt6IurmPAEM5u8yPlYGzQJo6cnH3bBW6wmEee2aPb
bcrvmrLM3tLCOFAdSth6bN/AaaHVDVtzFp9cGPn4pE7MHcV76z524Ed38JG4QCKJuDTDYri6mUNU
MZfw3mK0R6bKmCGX2H6T48yMOquBYtvaSFrMh2QnVww2bwFtBQefSSKlO2Sv/cMwoJdxlylJJLJ6
O5UmAAG5Ze5x3iRzecgrp9pIaG7rCJnbknq9AGA2qZlCyWbN8bL86HXufYhnNux405Lciu/mma6V
Oi3RtOJqWyBYWfyXQOHxQDEJDO+pnWzjvV3wKYxsfeU/O8BIDmpXGmiSjKzcfeBtPHIdVKEsMw3R
nw38skPiv3Mp2Nsk0FN+VzDQsJ7RATblFAMmZWxtJuBcCTrA0cU+20r7LTBwUk/B+GsO9h3o4FtQ
sk2kvnjBLPtiNvGHDba2z/HduSSkwi67Mz0Ngy0djxTav/t2cmjZY756eXanOT1GzdXwAbRlgt1j
/gtZHkzuW2s3+3EbBDgjHnD9EIqfiuLXL4xoo4sm39n834P4ubDLIw/HE0bq7goLMyGs5SKVMglN
jV8LHmbt9n9l7t4PRf+qeFc2gpI8nK7JYxbPsGc1MR/T56Nu9Xg2hxlAV8SGnuE89UM17OtWvLfY
F5qO3T8vuD/74nGu2Y3B/8IY8KlTKId76pOYcNVU0MydfhZwPDu6oiEpwHCeF1BJPH1HaUZVcTA+
DJhO2jhkHFmUH8ZIYjBD16NL4lKl/n2hGAQ7BPxWE3AOJjflT9n2B28x0sWOQVeICk65AyapWlSB
6S/R4IJkWJNnj86twlURTZSP+uPMxDKibXKALtQmEXMrdO2uEQIdRT7QdcFEJoTePcZqAWiB7PGb
jU+tCk2kzn01V8Y6c9DBBjDDEFD5+bn9UR1lHgq30peMWbft1E8lbISzHQYdOXwc311v7zqjsLax
KT+L3mCaDwPzbJq01w1paO0DrgqGIhI5CvHDSQs20WcodYMkGO5i9s99XqJXUqd1TKl638b04o5e
bYKoE9+2wYgVPeeBvKt8TH1Ny57R7+Yy+lLqapWJWmfYf6W/uEw6oU5Qce8a2nZXHeBptAhSSIIm
GexqT4HkaBeHIHbMwd0VIw5KmRCFFxa2pMywBfZt1uBsxHVAz1tVsg+Gzplz03hIpkU3rV8Gdcff
DOewEj6jy9vjKf3kBfod/gEKfkyjWhLz2LGUUeXKOLUZ61cjo0bamKebtMq/ug4YFTHr7JZBBkp6
Uzgnsv7rTKmJovCOE1L6pYncHxsrdxcNhEZOil52XmRYOxCefyXHT+knDz7ppchK9LXxVqbiF/Sa
tCto7iPsL4f0SOS+hK38s/BAQofi3ubDAVgIiPCLp1ODZsUWg4OqxAMb47A/2FDBvViwmKbLn2p8
NRkoZ7zfgRkY69Dj9jtC6rYisDYyoAh76fjpC0wmJcA11ikeV2gx64oFDdqbt61jaoQqv+WWOtWH
gsURyY8eOi2dU5aZxCKhg5uld2LV9Xd9Rl6lc6NjJltIEPCnecn5lEYSMBXxpN5MH4NI+xcni+gB
lqeiKMklGtNdV1fhG4f17TD3zlOgi+ypgKkRGE23Dl3NIGJ+T3roCyBe1q3vYhTwQ/uOkFPzJthD
p9Z/7Zemmyh2LmQOr0kYRK9tYNbUtvZ76RAOuwmuWI9h7/JFzZ/k2KFK1VF6kMrK3gXkrTzLkZtq
UKRmTVQGB/50zh3GAmaUNEeOw0x4bdrNe7gQl869OWZ1JRYQfdByAZKkB1Ms6BIsZr+5BgGDZHIV
YgeJGKGF1QFg8xSf7M5cSwZyJH1SRNY+yl5EWRh3sYyeBtdMX/ouCx/rpN7WI+XPQhXTjthM9gJH
ofiqqOx+RjKZXzT9S1D6ng3W/nseExz1r2bv1M+2M5svYI4ZtY/TI88ZP7Z9G7LmCOrI3DZTmm6I
CsGvijrw1TkSPgpUT1Pn6JTnuQZdKvJsBuMOGnOYw+rs5K6xMUOensh0+abnKqUr128NOqD53yip
qvN//9TjNdrnk7q3DaM9400DMaUUpYdJ1Z3/+2I40iLssPw6BL5NIRj37wYy59k+Ut1JZw+JuvN/
/+K/L5UrqWScKBRz2pLBeyzt/gxy4P+/ZAXVdWURAm4OjP6cLv81sZU8Bh3unjmxbkYprBtpWeDh
MN02VVzDiQeDQdaa/4r12rpRIWHeOA48Kncm8lJxRwOwVe/bNDFv9DGbN7zloomMu3D5X/73b0JH
3pt1OO8ZJJ8Mmc70dkK/PCiqGpf4NLXpxmW2E3FX2fF8Iy4DuMZCvUmHjkyE5wA0iFV2yWaYQfzI
bKEEzZl4h3c+N31ZjP3VmQKWAiNVrHiBi2EkuS8hTzin2uAb2tqVfIorv7sGddVdjWrurqFcRnCY
gfEJW+VD5j2VndVefSNA3Y7AhF3/+9IwXmNYnHxjWrzY3qiPc98wrli+kINprwNuhkMlR56eqbjT
A5nhCchOOzPYqVsYk0EpnLVhGubWBvG3TvylTjAkZqTNhPGw4xDwYaFfjWTWN1WJRVl3QTDytAmN
uY8vyEBcGC36Tm0DHkI2crsyOhtPe1hk+urkWl8lZuntCLSUIqQSaqrNUb8pVE9aiy8UIdO0Nhpk
y+3sOzGGcU9pRoy5ACSl+QGEAv+JSG9Myu49V8/rPBz6Z7AjKItzcNFIgCtvMKD2NBm1NdIad0kd
u7u8FuGjMrvwMU7yXY6f++6/XyHrOldSrKmZHwj7y/u+kfK+Vom8r8xgA3K8S1p6bpS/7yZmIw6H
hm0KCGAvTEI2zDj2zEzFxqwyGmwa7T5x5TMvygq+MhsLi/abcGO6AIVTn6mKQJjeJNkQ/syc0RJl
fvvS6ha2Y3kR4TViGMfyiqNGKGS1plPeKhfDN0ouxFAvTraWoQ99ZV3Zeq3XySFWCl6yv89zWQD9
b3dd0i8fVfcac5R+jOFG36Mwe2zGTC3ScrihMnATWoyqnsZe13pF+RBWgKws2B3fHKRfcJgK0RhU
sWHhaVsEuiCKCJAK5lKzWbzbfrVPh/wwe+b45ocYvbEE45fhXH+KlLGXinhFxbDqe3Q+Yj2gZoe+
/39fsno6aBfYnefwzerJeJ7S/FXa/EKp8L136UblY91wh2p3aHXvbsWoVxbaBkJa426IE+sH3nC/
HaO3mdTxMfAeA1wkaxNfP+fzjC4mh+O9yO90OIYnoFjOqcJ1cNLONZxykgXsQSsdMW+2KFWAzLzw
frhKJw1H/0PFTgH9ierPKABgWFYDRXB+Zj0YUj7mEuXJdfGNOPVdipGA3+4dSo39RLmKJ7Cj5hAu
Icm/8Th4Pwh43eLC7R9SUW5gelcHQ1LjHQTcu3K7qw6dmb8HdZHtDRNcVc3tNzL2HOzDdR+Jv0rX
4ynuq/Bu9if67tLhYaaka4yEsau97t0VI60cwn2yqunGUPwL7TE8+waWwlwfGLTpVZU3CoYTN4J0
+T6yFgxm4MCSTTlAUUMTbYlaS0bgI65TFvXR+A+ZsozQu2430buxGXyDMHhDoQMDg100lfaD1Y/W
wzBRTjCIr9pHU2lpyqSQMFT4EEN6nFS8AhJmXpuKCGqh7nMbOInnd8SZR1tCKgw4dTSi3DvVt67s
bpMzTyqT9FoZYh2YyiFq+V/LOnCJvONAGCoitWXQX4Wpm4eF13JoKtQP7UKlQcWIgGGu4y4NtlMe
krjwKLxpdHnMvfpK7AjLppMcktCkEItJiLfiIIm8YUYZQEt+toGYXepEw2Uui11PS/HWL2jcszVu
stBrLjkK8uquiufsfuL8tCYU6O10E1X3SbcrogUCWCxmrvEfwEG5Vl7N04ilY4A9zEmRAb4b6o/M
mvM9nWdbZy7TXS1ZTPuUI8XYw7Oopt3UhX85TfME0jnJ/lr5QH/3NSUevpVUbB2ZJCWyeYhpRD1E
SfjoUqwqKmevJO9O8jHBVd5kffs7ldhDjWpYipqZX6K5QqPJBqxqxrR1Sj3sE9c5TCYw8Bp4Rz5a
65ZS4HVOiHdm843K1Ke3kLq3oWR0HkD3JZucHIMtlU+EQvFPMRSK5z0WMnp/TgrYFYdf+kCK5AWd
i3CArL6l/WiJ8rsfWaVEbp8nGtuGunpMzf5LDc6Zhqo/R4EdjGpuQKbX7Jmg7JrcoK6aQxU2HtUQ
yEnOsRf+8dFemO6lG3johwTbgGub/iEM6nxHygC1HV0H/4Q60IEejiOqGzjDiSlCw5XCNoOt+M/4
QWyIUzk2Ac1dHAfCIYdzumaUDsuEqXkRxe9pXX12swG6nO+IXNRhduSZor5tMmTWRjTTezo0ezN5
7/IJGlzQvxhiMSLjEhcxgz3befG0u8+74pbW9TeJrPdy8bi3HUDyJZ3pQcs4Nan8h+UEJ8peBLPe
ZypkLlXp6Mjd/C5Q+b4sCaeWuXGBxRZva6v77jBsIMV6kBH11glYpMpK/yaAzs8u4kmFa3U/gvIm
7FKEHV3bwx0Qu2mlm/ExDs1TALwLYlXzI8rxvs2K56COpz1mLhC9X335lgtvk1P2Z8N/V/23btQW
f9fiLLe6t3Qs9kZgQ6psMryBnkfLDdJlxb3HCmwXWmX/XlWULJYW2J16jDCdjRcv1AQ6esDrTmw8
xxKriyn3BKOw55lVyxAx2rWWDwqFcYI2PGZ2OdaIBrixGplppdTC1nBTRVXeO4LoVjtvZI6lilrd
4CFonmr8uIxrwvth+tdS2HJfds90/23NXjybE2Z57d21iR5XnhxfJ49UmssmzG6HI1MoRGNFx4pb
9iWrtoaLEXoIOo5e2+GUcfD5pI+JZ6n4cShMjWB8ruMUKCECCdtH75wDryeFBYwh888gC//gOspr
WDrTBq/gMa3bfO+L9B2kfLR15+LTMzAqaNNZuRnu69AC/O0J7uKN7rdy5kScDDMnd8f8ZqU+sYnT
UptgcHMy28c7dQEx95IkNOXFmpIkulGgO9jDy+R+plUEerUsX0Q2nfvQfq8cenCagJaGXG5piPoJ
n1Qe6H09YcrPG3jhOJx2qvecNQ5sUEWOnWGfNmhoa4Jd/2RbmbwwzV3cFlxKGe2xiOQLGokCFpbJ
DUSE7jzZL35DYnimFYWWvYFYN88eUBvUR20y/W1oLDYU5g2usnFEqzYDz/rZU2i2fmZ+8iAtM/p7
y3aeu7S8zxHKEuqKV7hksx0CZJjUsMuIztVh428UpGAoE1SR+V5yNcLyTJHfK3LNgyurxcykucjY
nOe4fGKw05++RYbT77G2MTsAT/UQKaa43C1xShLwa8NzDdfjWllhuOYg2kAkdkeuUCS3apLc+J2I
fQE6iAWbaXzmshl01tc4WRVPMd52irMpQsulu5EDuFk1QpbStIBWtn6APMMpo+e3GW71bsX63rQn
BdzVOzaS7gXLI54E9t3iIuI8WYSV9iXfXNm9RVnwqZzpaRbAw/2w3vIp7eDISGw7aDJ2VVyCfudg
HwegnT/jl3mzSyRNuxo594SnJiypcsrHdzL/KX0eStINZr1QDVTsZB+jm0TchUMrROVq5Gb2JnMx
MYHllPbV5E62kR1lCDlRjlnNR9+cPk1zfkbig/4YxhuXPCXTFdqxq3SLP+TRtMT7Mkfkdd/bCaqE
+JFaP3Q5eam6mSAYy4ODo4goCzbeCmvUHNFPX9DOd4uq8Qg16NQYW6MDP1Mn2cUZXIfQG0OPTL+b
WURQuMFSPLVk6YMS1hDDncDzPIbU3O4KDDihB42lz6+lLp9cxYDPa/rp0KbRp2fSHEHkYfUEGio5
hchRm0OahrxrI2ImALRz4AQ1KbmRn6FBV3LJCmX+oUgC+3s0AHcJfzqMJb6TzoJ9Q0dSX5TJXVNl
R5d0bDnFAzZ0G0pRsxDktxbEVORe4rmGMb6FMB/JI04nVfM5RK7X0Eb74ceUWlYZSzu+bocnETey
6WIYdIx3HNmcABPoT7XrXHmeyDN6TbuHv70TXc+mRmKFRCV+dTtl0guaftLFvIvs+mDA1Sg951pz
1ltpw3+W0wS4YlYX/N/herYxWHkTozBKpZuYcurQDWm0K0W5G1EARAWmIoyfZAp+fop/8iG/sfbQ
36zp755Mbzo4+sFs8aYUnP+7/BGrzK2KuTq2mERb8ORqcrG+57FxELF9tTN9C4r5hZyKvwW/gLCc
khYMSHhqoEmrwbR2OPiNbZ24DAW7uUfjaMedxaWeybxH/3ER3LKkIdcJYYfvBYqFNurTaHA4CtJD
FRQky22nIrvkU5KMUsM1yTsQStLX2eMk2pQcWtJ5OqoOAHOat+JYwWemYjDFicfsbMG+ymbYMHHq
mskieuoN+7lrD9MIvcIYiodOQiymCZQYzyDx50HYNBy+/PdPpkjxbIYtZcIiPel6ptON0Nl2HsXf
5Mtih0phn3NuoaqlBbqAKDo2zW0Q2FocER2Sfu9TSoF5o3v1ggZ7qJ2mO8/y1VsreW5jvo1ra8bq
baBbshVvvoqgK1blMQBZy7RPirceKX3nDW6yr+eC/hd8nExLa+eulLRXWUHZYQb4sKeR6WsBHAx7
53ID55eD1pJHLzL3RW3wN+aCGlOV+edzpr8JT6kX+uQxGw9RGr2akTDPcTSCmshJokT9mzCiii4i
s6b9AiMyccFoZXWQtYOalHKf5TbEJvBRSre/Qxvgv1lM3VmsuE0i/lvuQdT/WXKzU6DQ42dbM8Jp
KHANjT8n4lDkwCvukUM3Pq8OTgqqZWIHRCyUxGk3c7RgwvRtuszugDkjsM9IWMBIyw7zVWgnFO0W
OsZmyeio60m4pPxJ45g+oTYugD4cn0KU/opLW4KlHBLL1J1cLFnwHOmF4JxxCvEXAnGEToWPq2ZJ
z81Nsdxxyik/1zT3rLVjQbDRpr1Fgv0uJ6p2fDiEofE+BN6HZWp6ZlT1MHHx3CxTf5xx1XHq5LjL
WgbfGieW3914Ly04thOHRkaKcz1hRE5P3DIugC4JM9rMZaFgMsLO9bbvqNuslvDQnGCzHax/LoiA
WzebMGbkzFrUvnRUJ3i53JQiuTkxlSSk6Pay6tP1UIfnUFBdllWhRuL2uUnxlwBxVW6StDxH8E1W
OoMCSLjkNTHtO7qtPaJONKy41nzqlP+vt3BwzhODgrgKeWhmKLxdb5i3kFDgUE9c13FHb9H4nsp8
uDONZC8sDWLL5sqi0FbKgx9n50rw2BVZzFXTrj6KRCyE4RkuIyDctuWiImEQQYfScKGc6ZzUHBkF
trlu8n7LiWns2G/Q6dYQ3L1Xg+LPOIKCxuVsQ3PMm2AeiHmlH/ZCmTfmDZu5H7YRMyoS9kgBYaae
59Ltdknr4Ru11HuRpoQXfINFN7e31D3Oi38TtgH9i6C1Ka6IRH/IEqve0CzeHczxAivzY6oITJFH
TJAI9nNSXTLq83AWxs7GrtKPNAOf5w3tk9vl0VZlXnfy42ozy/aX+muosnQt1e6+Ny99n164qd5T
2WnRb8dBu3WbtRGgKkLMQF6Qnb0JCe3BxBq5GBCFPGDA4TDt18uuQLGOndn3QkWHKubJ90oi6qNB
H3HXL9QoMrpzeqpyAU/Dpmk2GW7DnIf7KS8o5rL1lowI0foSfT6nIoxjHu6B6L4qEOGYFvjrOnA3
TtFciel/T+b8GEn3VFiyO8QzlMiY04+XCS4n5BR2QTufoZEc0RFpB0onvRZwfzV4Vv4s/kAncH5n
ulrc3JjXAW32lqgJa8c0Old4/qPMxwkNpw/lCShBAiqsKymN9LNHfL7LmMR5auy4oKWClB9BHbFz
xuRt7BihwOH5QhlIloIaN7lGijMU7ohNN0JDL2IoGEVMCiYPkx3G1ossMSLW43QZl6lnoP2/2HDO
TqGPE5mrg9zC7AWYUWdq24fzr+Gfypw3nxaNM52u42oaeCQBPugM4tNoGhEgqUCch65+FJk1MkLF
Ajy1Costxay+UuwShQS7XFE75rzEy0CzLYRxIjnarnk3RDiY56CnLdLDFmTEjDB03R4CSd+aFrDR
JjQERH9kWIqY64nyXUxczhgaFFywfER2ugPKELBnkMWLI5zoVWkB5wR4IIjJZz0uOmpEonYC0F8e
yRFyWHPZDbBNYeZsX0sT9VcW/Yvg0Ej+gUlaZC4xLN7oxBN//OkRJ0BrZ4wSpoiHrkJKy16hR+zH
LlvwGzEjKhbPYbmdjML+KavwIItBHzgjcZwS8k70LhPxALNgjf7ghtm3neKEyZg29jKacBew5Qhr
t0w21h1TrG1h8ZInAz+C5eXQFGOjP/I3+9rgdMMq7331NUxnasu5ypDJfQRMBl2p+PIz95cj30uU
Vc99nkfEo4AxOoCQBbh2UnHGMTaHdNu1XCUgXW8xShEQYCEEMN9dotKiB5Ks1zoFGOjPeEuG+stK
PKJjCpaXbQkspcsvi2D6mCaC5EG2hAaYYMZmkGyoXMO8cmFf35U9s8AstoKNHItHeXPpG7ftnaSl
JCK0cuBgktNCuokwkd9l0fxrcQNkAjx/we9bu7upUpI1lAkFLpSNOZBEpy485V7LtLYxUBqETwsq
BVZ1HdPhgToSKK7qIcSDqZYBHWSiOMnErC8wQXknDSRQ0tdrPKUIruwVGIUIoEvcfQE+gnVkkkz0
AyrcPDfeVD6vXGlFyFbxIUfrpfuXnmnG9ZiCWFkrTMmIk+YapOdTn2MRKm0y1yVw+C1s9YMi2Su1
R+uSFPZGhB2pK+JHlHUp5KF/gzB+ChdG4ICPcL8IS6Nk+wtkdPQ1RTVGmWhms9h5rNrGEMaz02NA
JpNDyc9dvcwdC1VhkvUQqsqO84/r4PtPrM82itqbXRR7nHZf/qDcHU5LiP0F/jsIFmBIa2qfPSpi
zCn/FxXm06Q4rpOBeQ2TqFs7YjQoOYs57TZkWlvYR1dqPQTmIrJirnHMKTWbCRDVjMBqsl6UswHn
l/OXbxPjUi324lwbt0xUp85loW08Nu8pGR3C1jM98iVOQMPk1Zjk+FmO8WvrEvzBYd06gg9Ao871
i8EoC+Ha+c6T3ddUQSevgBKBfKqYMIN0RxpxPC79o3qErG/3XHigsBPqaOdvy8dZ46jxaDutu/Yx
ImFEzx4TR+w8VeFJTkn31gF5ZkUhBGVBuLGScgXhudooG3BzkZb/MuUOB0N/s0rad1iYefPpis/r
dW7yFxJ9WfhfezaPNhxaoEUCg4rBDEQnFELr2NsWA6N4DAKPbIZvUMVomfSsf+nod0eJD2Pg/MiF
vdnRpXJVdO4Qm/YuCaLxNk14Meq0uY6WoGCoKJFqZP9CvcQyiHJDqIb2v8GaqDRu94SHyhHxuCpb
/1wzrIN4zRXD4O6Y1L8M9LbUt/kbC6ErBrC4H9FC3IDBeIJdAaASt98Q1ghwDL5BVgcjMOA3NP6n
ebEPVVa/jxFsW8/tMND6LVcc9S3dZliXxwGQLAW1f45nwiDmScXuZu5DrKVUIEnqJTFwDfWSguMY
Yjv05RByBK0eWFwi5Ehsuy42c+jsRodHWBTdsGjGfNtmvTFFSOaE6RRURgzII2rSHCZPCpY2lCAW
3IRhD6ex5SAdY6GqhJj2Nh0NCbgMuycx2vFu+B6qZQh8icIU/x/K04B4zZn7MHVQruE/30OLvWee
6ZJOp9jNdjGAG9y4mU+3x3C8t0xO+j6l641JpDjArMoWmP2quLgk2RxvNewyogX21nUXbS8kpcl+
ZkoF/U7iQXJz+p4qXRwStzqljvB30uEi6wUnUbPRtH4ybsKlZbDq7FdR+SCy6hHpDZbNJqJWklfe
XbujVa4TIv573ZOXpdhpoBBcHnLLwbW3vKyjLiQLRnxQvc63mqYupNADQbAXa0RHM6L2rgnlDHYy
2ZS2+ehZrACV0d7Ty/ih3qJGt1uMaid4DD+8iotJoUSNqHjJkazxv9PAN6/yNiVIHbx3SPLnGLbl
GrPdn6380zi2d3UXjzsoBnfA0hhSKWxpFNuBrDe3ympAP4nypYLUceqXqrkhZnI94uGYW+tRtD9e
FmTHymUbyiwk09g2gl2Y3HxlGli5q3aFn4XPm5n0Q55yZvKs8VIWi8MWiAzWZftRuqngbw/oSVAN
3Ol8WgdNTVPzRlbqvc/IHkcBFhaOCaE+laHH1sjN3Ik4o3sW3YRN+gV7dSaJAr52keyy3sCBTyhs
LYPpN6nNDyvt8Vl49p+HmrjKexWti6F4BveKxLw8u25lw56KingfD0HNscFgfbfb+zYpuyNAQ0R2
yz5kbviRswifw6C9V6KveTMinxt5NK2HOWNKNof/Apmnu8EW3skIXwpNckUn1R8OE+fddhURAYpP
lI0jqiCN6rTmPmuZSVv1+BynGA+RUcix0UcLFGa+Vi46Y0IleCmDuyq0ecSGvr9A2RcrJGeO1eN9
3bjmuQaomVjnzo77B8eiE0YR4jRJKF6nrmd7gTNNTWDTn6ox2fhVsaon2V6i/3F3JsuNW+sBfhWW
N7lZkMEMMJV7qyS1WlJrsCyq28OmCyJhEhIJUBgkUau8RtZZZXF3eQO/SZ4k3wGFNg/IFiWdYzfK
rvLQJP3j4D//PAZELelR/sl+/Onx7sEObz+/Y/CIzZRO6zPdRMh7xgixKCC/6E+t8fezwEve0ZOJ
95H7H4qEON39ZHF9iJnA2zBv1L792Y8tONqNH9m5S7D93uU1zRkTk8ALk3IemC7ruw84Tv1s8e7G
o7vKZs8NM2UPqaXhbthPxiphSlXpdbC7oyyhpKZwru9YcGAzq8UxWAs/mdv7TBu6OfcNMio3U5vl
u9fx2Xz+g2sk01N7+hBN7xaP7wmykT64O7x/4EqICH6I+6y1s+4PrduHE9N4mB/58XnXexgRtLgb
IICn++Vn83rfWUAEC5FtSoKH/llh/3if2/7xvTMf4fGP3zlWftRN76/36QP1zx88k+qUfIJdmVjl
aZKS4Z+RPGGB4OPsDFF3v2vcUqoxd71jek1yemPm7yH0SzKnRpiV8wFczXXErLekx49Rcrc0KdKX
YD8QrMpYW/aha7JYEAbvs4HufV4UMxw7P2bEPzmluW+NPIafTTyGtE6t4IPtU4vjFo/3p8H81tkb
2/fWcZGeMJ3bPrllWV3ip8kHm8UB+SJg4jpz8um9wnoOxOCa8vrojsHvHgsznEUx/HxPhfL1wyS0
KGC7wwm1ffsHRtMReM+Cy7v00mXU0WcGQ+0WOX2hi/HjfjwuWQx39zNV70OLVbK716J4x7FFf6zw
vR/sH2/G2OEWpO3c/9SPGfFp3wRDM5+xv4iqpduEiMMimzP82Pm+YML9zCMW0L8fkwwoUb7oyOPE
PbvJ2f+Q3SBZP/PJu1k5+Uj96aGT30fl2P6Qo9Xp42bz3MKkr5Y1PDROEmsLJmW+d0/a+Pb+/Nak
I7hruhcM+z3BXPjxV6qdPrE7l6oKZJxzSyWzw1ILlkDlrMspPed8ctP/OJvf0gvnPF7eWcbhrekf
XnseM7AIYif9yeih8JkdxXyf+DPZGa6CgUA0nXye/FIktwd/mb3rT8NT34VFuM802GLxQxlli4uI
duAirzeTi2/PKQAtLtO3/eh5QJ2oevLlYh79/bthWiZESC+icZwm0vBSn9Xm0rzT6kjVeZ+DwJrj
uChHgPYYeWqzDZYGLJY8MiPG+a7DbrXx09cmu95dwzNtwzID/mP1jp/DwPMvt0Tl87957vhL3ByN
/v6dy3GV3r/PLnsnoCTfdvy+QSaA2a0r798NnJ7ZtwPXtVhkwRgcw24bCjxVErC8nusHjuvhTnge
+X1Gzq6gwOr3fJ/vePu++zRfd4VDvsYDz9+uPgqwDEuRBMygZ1nQts3oOojBbbw/JUg9x4dF8Bds
13QZ+dE2EnBNRRTA5Ya4XxqRXdN2GYAskUDXt3uG7xq42p4bgHHxPWzXJjKwVHHAhOfAMlkO6RlI
g77RwIHp9XwIIMC6YSozxavL57UJBU5z+PVrlYFp9RBzqALDd5jmGYh3XJEEXbNHBzAoYh6QDT8s
ZW+bMGAtpfPw4d/HUfpFP71CHTpeT8xvM/qG49K7YTZkgZAUfdraHZqLcMRdo3UoQFmpyoJ+z/P7
fYaWuxa3bTdQ0PV7NFN7nmuCCriByeZtkwWmqijo2m7PDEyMIp8QJgN2hMhfZQTP7RnCKvD4kWvZ
dn/JeS1iBXFrSoaR6fY8qqQNbAIcHOihIQv6Rs8mtQcWTKQB+ZDlA1uEAstTNQ7FZH8Do9DFALJp
bVkzjAJqTG3fM90+4Zm2sYGtSgJoRNf2DMe0sHm8peGzygV9r2cHAXfvOIZjERhbWmJtIgFHlQTs
fg+zV/hHbt9COa6xQdDrE9gLsBqwmvi7dcah5Sy9trcrxa5tIfP7DCuhlRFc+E1x6Ho9g5SMh//o
spmLIsG28YJwa5XEoWv2TFxgA4kXQPSyPjCNngNqKJRBYfDvtr09FVqKr+/4PROVz0YDPGD2mDQo
ADmJlDBgEhpkHM9pnzIIVAkAy9CDABwMAsMjVttwD6weYyn72Eum5fNX+5wDVZvINViAY5o4BmQ6
DQ9Rv6IKnJ4H6wcOzhP/tmqfvEWaABtFkQUIExCn55JZwOMYNguCJBTQ143djJZAAMAHttFCTaAs
BthTikFkiZfr4wc54HSFCiys4sCAPlyMZpo522cPuKqq0DJ72MSuSTAEyw/Lt2EV+xAJ8QPf9h12
HoKE1jkGGqwBl5Cxhb6jpacvCEFWhl3f7CEosYisvk3mtYXBIlPobyVzoNvvmVg6juXjIFuk3AVr
rbBC13dwj0jZQiY+i0CZndE2o0A5VmLZxEocHIC+6xEuY6q8hAIcRBLxlsmr0wSyDKW0K2Zoq0aO
uxh+IjZu2Aav6OEmNajAJW7K18IsJKYClpZKqE160VMWiQSPhUGAC2ihGtf0ImqgJ8xCrOZlYLld
RGD2VakgwEsWAVGLMImPUDQa8jAweqZNcD0gSoAFDa5aJwocVf8A9wAhEBA5xg0ki9CQBSKHAnVY
RJJM2yaZ0j4c2KrBc8fqofAJm0IAWIlVpnBFI2AckWjFi8Y+NoQ0XKK8TaLAXLrtbw8UODac3hfp
IUdQejN0THrBFD5UHTFrHwp8VWGILKSUHhmA8WM2swdd1AHuA3FzTEOrL4yntkkCZW1AjogcIbKg
L4xDXATJJuhiH5NjxVpCHyIs2hgue/LdFbhAlFQYgcipkyRb8xEsbIY+LICbwP6mZUSxXSrRUuWC
rkiWmo5PxjzwDcYUrakDAgbgBx5AUohsU+sYQUdhDVogIBZqmy7R8YaXRNEFbgOfmjbGgQ+/tE0U
mMoRM78nrh9GQPGhFYXxu6IQTSprCBqKhLqH/dw+y1jVLmSMniisgdeJBomQQcM74N7xEaEAIsYE
liqbqV2CwFTPpOIEwv3IQ4oqUIlkimQv0RQVZmgEMEQGqYXlRcoVZl0Ls4dAiEM23cYTrFh9lQ98
TGORUyGcRja5jYlUR5UVMHx4O8rsRIEVRYYiMriCgi4eoksGyWHxD3YBo/Lbl0CqxPPbjYIuxi8F
ZjiJqAQT3d/kA4Ql1gC+EfESlIb4ul3CwFL1DqgrqZKEBsLOCJAIAFwhAoEfXt0klU4yzWxdvOwp
wf92EhDWPyZh4FFYQi1dUx92A/QhEUNRXUMqhZlsrTMJEFOKbOBQNUIpaZ+IicUNr1x/F9+Ridsi
kEjoOBCphZbR/1O929sJgIApFZYmr78sK2qIABdzANawCaQtSxBbJwQ5uuL9u3A5cULo27VtETWW
ZQAGk4X/jDngED8gTNQ+Kegsj/R2KnBIHXC//WWKjNIhGQU22ROfFQ64zgH5hRamUpFcilTguD2y
BjQVYA0iDWW/wHKIoRBDwCsiliR+0jZJAGkqIgA2IC9CzFhU1Ve1U5IspJzCxm1ACcIlQhMs7a8W
xQot5XS6RzGxyApZ1NCJKkIJAf1+Dy0BFSydY2oKWkcDpqoopKgKi5csKTrPtJnPK6cNhDYgdOKT
Q8M18vGQ24eCpY5+uyjEM3L6OD2BhVFk86YyFfh0nlhwgUXBBVU1LUSBcsW9Te8NRE4gpEofNivu
SSuJroMABrE8ooUvJ4EXyIovrWx7k3g6qprY4ijf1Ov2tR/UPT7r3z91b4kWLREENL+Tfiq62pZP
/73L7R9Sk1vVWrLy5X9AZCt/lH6br/346eWrYz09a/Uj6VWlg9Xf1B8exlEWZkPGoVTdeE9vdRbO
6JzbC5NwFK5244mC298Puda2hzm7ZJXnoB5kUZRMw2RUgxIoFDX9qoBPo4d4mNZwBFRIrv7jxjbD
F513ENIC2TkHT1nU4didUxpOI+z6GnRFAiLdp/oCH5O4iEadQREWUV6Dq6CLIl9V6HsAyMJpZ2cW
ZfFQulZEUADnffUJHOZFqNoLs/jqKgol1Ji4gUSJsai2wN9EwF86sNYZUG6we/33T8cR+EU/+caL
GBgmSXiNNX6UmTcdgoMtv2kDgzPJOsxjmRQ8DJEtF7Wdx3d+bZIY1WJNuE+4fCFt7SQFcqpoUK5Z
xRrl874SbhMBmK1qJwWr6TyqYVRyyKDVqv6glkSvO+ZZyiqXjbxbKZ/Glb0O9k6ZC8nQIARkgiIi
Bqxz33hmbN7+mrxcPfO3EwVEr0kJ1HpsVb/KLC6x7xqrr57/D1PPu+EkQzfVdFURGha2zAzlalv9
y4T4Yp6Vkvpx1+jg9VAPwscQzZbF8/qES8ZYkwqvB32UNRSOcFxUscAm7jCa1nCqs4rQoDLYLLyt
oVRARVOvKtAPaTZqoEAkuFXBHpf3YVzUcKrT2hrAnkRXYSJbT4iD+jG1dCxfTbffzxo4EM1xqjj4
gRkYWQ2mQoFwYlWhDsJyFHd2svCqIXNFFEAZ+CJrQLU0MNmTbSrO3NmfxdmaiSpix6pH/zHKi85u
mNzUoATGLVcDUn6OZpEkKXE264e8neQOUvyYzmHEvr9CkpjskNAhNC/L5KpzlAtnSQJPPp0+FRGj
U8X4zlXZOS3zsIZUkfgSugai+dr5aR5wyZQxj6VKBJIY3cpUqxp1H1OhwJH/c5wDYbmq2gPP2A7f
yLffmY5xA6V718DAO8kYllglJg2CnUGb+T2hiFWwolFZlfZ3I7YE1GAqSUNwThlomZXJKK4BCbAi
8qsKdm8SjmooAua6O1G+WmFeRPPyahoPO+mvnWISdfYYiiSFT0SGUvngAmjnb+8u9v61BladXwOx
7RGkylLZkhBl3upHZudUKglc97noxQsd2C/xl8o3Tjo1+usDC7ToUHV74TzqfIqykeSCbpew2736
d9fxFS6dRNyiTVIV4fvjxbyowQg0iIFPykBvy7BIEXHTDvvfk0gSH6KBWfkBWVxkMlhRWKsMtpjE
6VyWzL4GRryEww/CWcPiDDQY9AfhlcyEovdMFQ0Hk4bEXw9GlK+WeOuEQHBS/ax7v/1vEXVG/3J0
l8aZxHUUyKuDP46ShUS9GyJUr8fFSXzVNADM9RjdG+BGeVpMJD1C0Y86FjhvAwuOBr16SoJjHObD
hpOnQ42chou0KGRycDUw8mk4De8lGUxjkjp+AdsAqoGLT1Gkw0ZORodjdBqWSN8wkcUkrTca8JA+
CilJiqeGJTQSSwXqP77dXTyLsblrMBVUHYK9gtpAhO/Wj3n7aZfCsrsb53lY1uCqU6/Hbl8vJi6w
6OXcIu2V9VPefuinkPNa+qHqXo6E37hQAB4l0TiUgoKUfms4tMgthp2TKE0korNE3ZDyodPZWmhf
R4B0UDZijtRzqZ/2MpVdEDoq1YEOfvvvtHOZzn77nyp/e5799s9kGMspGkacqT+IeEfcTCfZGqj6
Mkwem8KOohr1A38cr3Gho4Gg2ehyEydh532YS4aAJapJVAma2oS4YcVaooVBFe7gPnyMm3UJ1Kmq
Q/5lzeym3kcD2Hh2FV7dyyJDR9B7KUTXGVzUxj6P5W8XpWNkCTGRv2KcjmyJrN233sJ2T34nGaWo
nPo6hVbXYN9UeWT5rKLF7nmS2X7Y3Wg6jstZDUgcVkfWbDfNQWylEQ6j7DEap3fILOkpGqQVh2dL
QC6B1SC4d8vpmGIb6biiv18V1++iZBZmUv5FR6LkKAMNcsWXDoN6Py/SBnNQx6OMhL3HaDjZGJ/T
YVe/j9eq30QrrurNvQ+zNNqULKI0UR04KfahpGjEtDnVIx/EV5SdNBKsfQ0XeMA2gySPFvURhcgQ
Q1CUDxxlJJllsDrwQEWkjF1RJqx62L0sZQeCJCFM0ZCmCvewTBA9EhKq6YuqcI+GazKCyQLq5z0q
wql8WjEFRPW0H6KsQWC0AGsASz6ZwJGcq64ayVQPfBIWdw1q0GHqn8TFpGxaKBR7q6NiME3vwpvm
kTXg+CRGvBdRkheRnP+jaVH92CflQzQjTZKNa1hVzMTRIOJP0+kInEhwXQ1i7TRNwmaQTgOLEFEs
5MPq8HrOInKV2XpJxHbnZLulSZHlfSjLCh2q+VyUiYyka9NRu3FOSWjZiEdVw/FVRcUFIaOGWVV1
xKnCFRxNzl2iCabn1YhRCMxVUjOLEznaoMP5GMwbJZZVh7AyJu7C6VWYSTRBI6QGTNxHI1l5MHlB
B9i4eFxyXQ2scsN0qLyPN6KKVTIuLR3646li7ThOxqNU9h515Lk+YVwNobs9QsoSTrTkeNIEBRWN
M5mgdTg3gyhrRs90pK33qqrhzsezzllUVn0mvzSj2TpEKcVwkahXOW3UerKrQ0NY5P3PF98DehiN
mm4lMxt0WI0X6fAmnEoZBAYCMD5Kw+GP0zy9k+iF6WSMW+jX1Pk1+frtgnbLviPVoN3q+cU7PlcX
KD1r/0sd4XbTgDhO/NgQUtsQux3qXpoXYeei0dSiI5q9P+0MwuldSJyvPqaQ2KLBUlV5HVBYE5FU
kvS4mPykCvgwTUaiI6mGVBnOOhrrzkBwFo5L6cT05NYP+hpnbL/Ac6pUZjLY7YGGVYL9nQY3fbrS
qrqRcl/0/dO9VAqb7i4J0BO/8KK/X96WPtXVc/5h7HYQpdlYthQDDS7JRZk383Oizf/3d39bS+sl
+S452kRL8Dawq3j8c6mgappTJYNnSOZblTRv7BCsVno+f8Hf7ibE7HBlhmzhTfw6pnwvRrdJ9dUa
OG0HL+QqjK9lwFt5bbsg38loEJEFjoaIDb0s42k4ivJJLQ0qKawBEaeLUGRqJLA6Djwpm5emIcC9
S018FK+e1dZwVuq/r9KRfGc6QpqDLO6c0IQkqXUdLiPdpHKCUUe8EaNp3DkW/xjsXKyi2NRRT3VE
ojiJGjqzGpr5vEjdznBAlq+umpKkCvVDOJdFAzsca6S83co7XmTjxWNTnDHdSR30sq/7OG1UkjMz
Vx32so5jA2wNLH1MP+/NZB0lGvj6JJSbL9iroI4LvPowXWMRsVZYleSIntP01KBlHS4c8fNRfBfJ
7tCz4xle2IkC4HDR5GkdPRdn0VwujzR9DVd3ju9GbnBTbpslPOoXeE6WaY2QdaShz5k6FM/nBDel
O6wGo6pS3YCwZjhHbNTvXxkWYqaoKuTLSbheBmdp4OvL8DpexzQrJzWcOYypJ67hLG0sHSfGrxNm
YZM6GHFbP+vtSuXj41W0AR06EoWf4qggLlGfscKHDlF3VNDdOH9ixFXorAgWO2FUSe+4TMJ8Emeb
nsBUZQ1m82BO5/p0sUmWsNVNDANXfYfTeDQiRr0f5kUNTOB/OVfk69CREC+azjGYxDcpJvoGFImN
FEST66e+nTIr/RB2jumxmP7ff/5XfhMuRJByNJaEDfNhmFqnIXB9GdNv2T2h91+Gz+4A5gOqv84g
wpa/KTfdOQ3ozN/T8Ix36c0o7fxb5zK8wdmL5ZCgmIHJbmH1NzkOyziLpeo8Rs8zUFwsIVEl3POw
O427w0kcdvO8rOEJ2n16hoarHuAPb4CsQXSchPNi0jA+lqjZKqq/Xfjny2g01WDc6iv8YTHZnay8
knxiDdKSqV4xcfmqCnc3zK5oKlmlDw2+GyMJyngqJyt0mEnitGRXkNtLxqsYZSutbfeLRZ8uk53I
KkigdbixZ+FdSDPXBtWhw9vcCxeUjWySsjpMmr0G7eloeXyXzuKkkXvTYWTUcDf3+Ovw4Jih2RzN
qaOi6D1gh5MuCb4RAy5LuUNKR9ffIQOlpDhgtbRYVXN9gFka18ji0pox324HPaHjNMyY+rjWEapj
JgSxgyIXzX+SrchQbPXDn1MDXaQityzVBFTT1lURPig6x3FR5JXYPovuYllU6XAFeMRJOZSjKizW
U8fLJWVi8SgcVWe/TK/CRsOhWNqgih+RD1wiZw/CTPNNQpEdeeoPAkufYirzGVBLhWE1xWUpGtZi
Djqa5XfpuY7zCY8kN7tR0ls6mOLj4NknaLAJdil4bUxqsHRURuxRvUCYsb7Xyu/W4V0MQtnwsnwN
0m0513if2Z9UspUyB+voc1nCx0yiXncazRarWHF1FPZD/EI0y+WOLG7XEcl8gi3Xh9smWy/r1/ia
Wlk1xfe/FBht+vRFxRvbphyvWJ+imuovmU2GRNfG024vG96E8j9nYtxyvK2qT9fCtH42FppRzmHq
iJntkj9pNKfoKOfczURHd82wQhrrmCawR1RfClTpiIHtpdO0OZtJR8R2f4gtL5cA6piJv7SMxWCt
xpQmHV0Y78PpjWiY2GQ1+RqMpoOS2gkpzFBtb1U1+gaESwm6S6Rh6mi+FPkvYiSSAjXFHknVE59H
WVlDWYYvNATiPmZl87CWDg75RD38I3sXpIuztg9qeqMa2PS/rSjspxrj4TQKs3/8PwAAAP//</cx:binary>
              </cx:geoCache>
            </cx:geography>
          </cx:layoutPr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497">
  <cs:axisTitle>
    <cs:lnRef idx="0"/>
    <cs:fillRef idx="0"/>
    <cs:effectRef idx="0"/>
    <cs:fontRef idx="minor">
      <a:schemeClr val="lt1">
        <a:lumMod val="95000"/>
      </a:schemeClr>
    </cs:fontRef>
    <cs:defRPr sz="900"/>
  </cs:axisTitle>
  <cs:category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dk1"/>
    </cs:fontRef>
    <cs:spPr>
      <a:solidFill>
        <a:schemeClr val="dk1"/>
      </a:solidFill>
    </cs:spPr>
    <cs:defRPr sz="1000"/>
  </cs:chartArea>
  <cs:dataLabel>
    <cs:lnRef idx="0"/>
    <cs:fillRef idx="0"/>
    <cs:effectRef idx="0"/>
    <cs:fontRef idx="minor">
      <a:schemeClr val="lt1">
        <a:lumMod val="9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3175">
        <a:solidFill>
          <a:schemeClr val="dk1"/>
        </a:solidFill>
      </a:ln>
    </cs:spPr>
  </cs:dataPoint>
  <cs:dataPoint3D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</cs:spPr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lt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9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3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30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95000"/>
      </a:schemeClr>
    </cs:fontRef>
    <cs:defRPr sz="9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lt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9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95000"/>
      </a:schemeClr>
    </cs:fontRef>
    <cs:defRPr sz="9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EE34F-96E4-8F41-B972-07F52683040B}" type="doc">
      <dgm:prSet loTypeId="urn:microsoft.com/office/officeart/2005/8/layout/hProcess9" loCatId="process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6546F291-9D1C-BF4D-80C9-4CADA94026E9}">
      <dgm:prSet/>
      <dgm:spPr/>
      <dgm:t>
        <a:bodyPr/>
        <a:lstStyle/>
        <a:p>
          <a:r>
            <a:rPr lang="en-US"/>
            <a:t>Rise of theories of Socialist Democracy</a:t>
          </a:r>
        </a:p>
      </dgm:t>
    </dgm:pt>
    <dgm:pt modelId="{C6F35ACA-BC2F-6046-9505-2A13275A2597}" type="parTrans" cxnId="{125468AA-3CED-A446-B41D-58A43C05612E}">
      <dgm:prSet/>
      <dgm:spPr/>
      <dgm:t>
        <a:bodyPr/>
        <a:lstStyle/>
        <a:p>
          <a:endParaRPr lang="en-US"/>
        </a:p>
      </dgm:t>
    </dgm:pt>
    <dgm:pt modelId="{EB666216-F963-4E4A-8EB5-F37A5400E956}" type="sibTrans" cxnId="{125468AA-3CED-A446-B41D-58A43C05612E}">
      <dgm:prSet/>
      <dgm:spPr/>
      <dgm:t>
        <a:bodyPr/>
        <a:lstStyle/>
        <a:p>
          <a:endParaRPr lang="en-US"/>
        </a:p>
      </dgm:t>
    </dgm:pt>
    <dgm:pt modelId="{7D30CC66-6ADE-7149-B33D-12B26AB50148}">
      <dgm:prSet/>
      <dgm:spPr/>
      <dgm:t>
        <a:bodyPr/>
        <a:lstStyle/>
        <a:p>
          <a:r>
            <a:rPr lang="en-US"/>
            <a:t>Distinguish these from core principles of liberal democracies</a:t>
          </a:r>
        </a:p>
      </dgm:t>
    </dgm:pt>
    <dgm:pt modelId="{D1E94CD8-0EFE-E648-A154-6EC811AA2264}" type="parTrans" cxnId="{B206734D-24DC-924C-AA0E-8E276C815622}">
      <dgm:prSet/>
      <dgm:spPr/>
      <dgm:t>
        <a:bodyPr/>
        <a:lstStyle/>
        <a:p>
          <a:endParaRPr lang="en-US"/>
        </a:p>
      </dgm:t>
    </dgm:pt>
    <dgm:pt modelId="{4760C417-50DB-B644-A022-B9FA220FCF42}" type="sibTrans" cxnId="{B206734D-24DC-924C-AA0E-8E276C815622}">
      <dgm:prSet/>
      <dgm:spPr/>
      <dgm:t>
        <a:bodyPr/>
        <a:lstStyle/>
        <a:p>
          <a:endParaRPr lang="en-US"/>
        </a:p>
      </dgm:t>
    </dgm:pt>
    <dgm:pt modelId="{624153AC-2054-CA4F-833D-012DA1CF4BC7}">
      <dgm:prSet/>
      <dgm:spPr/>
      <dgm:t>
        <a:bodyPr/>
        <a:lstStyle/>
        <a:p>
          <a:r>
            <a:rPr lang="en-US"/>
            <a:t>Chinese Model emerges after 19</a:t>
          </a:r>
          <a:r>
            <a:rPr lang="en-US" baseline="30000"/>
            <a:t>th</a:t>
          </a:r>
          <a:r>
            <a:rPr lang="en-US"/>
            <a:t> Chinese Communist Party Congress</a:t>
          </a:r>
        </a:p>
      </dgm:t>
    </dgm:pt>
    <dgm:pt modelId="{994FE0C1-DA36-B141-B441-092F3DF78F42}" type="parTrans" cxnId="{85B33C06-7957-D242-8B4D-AB80F1F08590}">
      <dgm:prSet/>
      <dgm:spPr/>
      <dgm:t>
        <a:bodyPr/>
        <a:lstStyle/>
        <a:p>
          <a:endParaRPr lang="en-US"/>
        </a:p>
      </dgm:t>
    </dgm:pt>
    <dgm:pt modelId="{387D8ACF-1FC9-2146-9D44-727DE1EA344F}" type="sibTrans" cxnId="{85B33C06-7957-D242-8B4D-AB80F1F08590}">
      <dgm:prSet/>
      <dgm:spPr/>
      <dgm:t>
        <a:bodyPr/>
        <a:lstStyle/>
        <a:p>
          <a:endParaRPr lang="en-US"/>
        </a:p>
      </dgm:t>
    </dgm:pt>
    <dgm:pt modelId="{ACEDE4D0-A585-0A47-A27D-B3AD94E85463}">
      <dgm:prSet/>
      <dgm:spPr/>
      <dgm:t>
        <a:bodyPr/>
        <a:lstStyle/>
        <a:p>
          <a:r>
            <a:rPr lang="en-US"/>
            <a:t>Cuban (Caribbean) Model emerges after 7</a:t>
          </a:r>
          <a:r>
            <a:rPr lang="en-US" baseline="30000"/>
            <a:t>th</a:t>
          </a:r>
          <a:r>
            <a:rPr lang="en-US"/>
            <a:t> PCC Congress</a:t>
          </a:r>
        </a:p>
      </dgm:t>
    </dgm:pt>
    <dgm:pt modelId="{0D6BF0F3-52F0-EA47-B3E1-D9D644C2F0FC}" type="parTrans" cxnId="{9C80C8C8-6AD1-3543-B67B-EBC0E38B0248}">
      <dgm:prSet/>
      <dgm:spPr/>
      <dgm:t>
        <a:bodyPr/>
        <a:lstStyle/>
        <a:p>
          <a:endParaRPr lang="en-US"/>
        </a:p>
      </dgm:t>
    </dgm:pt>
    <dgm:pt modelId="{3F90C935-98F2-2C46-A6CE-36EFD427D455}" type="sibTrans" cxnId="{9C80C8C8-6AD1-3543-B67B-EBC0E38B0248}">
      <dgm:prSet/>
      <dgm:spPr/>
      <dgm:t>
        <a:bodyPr/>
        <a:lstStyle/>
        <a:p>
          <a:endParaRPr lang="en-US"/>
        </a:p>
      </dgm:t>
    </dgm:pt>
    <dgm:pt modelId="{85362FCD-6366-3149-9ACE-C761960F83FD}" type="pres">
      <dgm:prSet presAssocID="{B0DEE34F-96E4-8F41-B972-07F52683040B}" presName="CompostProcess" presStyleCnt="0">
        <dgm:presLayoutVars>
          <dgm:dir/>
          <dgm:resizeHandles val="exact"/>
        </dgm:presLayoutVars>
      </dgm:prSet>
      <dgm:spPr/>
    </dgm:pt>
    <dgm:pt modelId="{83B0D180-4F0E-CD46-B795-19893436AF67}" type="pres">
      <dgm:prSet presAssocID="{B0DEE34F-96E4-8F41-B972-07F52683040B}" presName="arrow" presStyleLbl="bgShp" presStyleIdx="0" presStyleCnt="1"/>
      <dgm:spPr/>
    </dgm:pt>
    <dgm:pt modelId="{E285043E-8C3A-0947-BE8E-FDDA58499F96}" type="pres">
      <dgm:prSet presAssocID="{B0DEE34F-96E4-8F41-B972-07F52683040B}" presName="linearProcess" presStyleCnt="0"/>
      <dgm:spPr/>
    </dgm:pt>
    <dgm:pt modelId="{8CEE9FD9-3BE4-9F4C-8800-BFB93F316EEF}" type="pres">
      <dgm:prSet presAssocID="{6546F291-9D1C-BF4D-80C9-4CADA94026E9}" presName="textNode" presStyleLbl="node1" presStyleIdx="0" presStyleCnt="4">
        <dgm:presLayoutVars>
          <dgm:bulletEnabled val="1"/>
        </dgm:presLayoutVars>
      </dgm:prSet>
      <dgm:spPr/>
    </dgm:pt>
    <dgm:pt modelId="{C1746778-6292-524C-8465-0487768F9C6D}" type="pres">
      <dgm:prSet presAssocID="{EB666216-F963-4E4A-8EB5-F37A5400E956}" presName="sibTrans" presStyleCnt="0"/>
      <dgm:spPr/>
    </dgm:pt>
    <dgm:pt modelId="{90722AA2-8A78-6E4F-8829-2CA272D6EB7F}" type="pres">
      <dgm:prSet presAssocID="{7D30CC66-6ADE-7149-B33D-12B26AB50148}" presName="textNode" presStyleLbl="node1" presStyleIdx="1" presStyleCnt="4">
        <dgm:presLayoutVars>
          <dgm:bulletEnabled val="1"/>
        </dgm:presLayoutVars>
      </dgm:prSet>
      <dgm:spPr/>
    </dgm:pt>
    <dgm:pt modelId="{301AAB93-969B-304B-B7A7-A0E04409DF5E}" type="pres">
      <dgm:prSet presAssocID="{4760C417-50DB-B644-A022-B9FA220FCF42}" presName="sibTrans" presStyleCnt="0"/>
      <dgm:spPr/>
    </dgm:pt>
    <dgm:pt modelId="{6C2BC228-3400-4D42-86A3-8A600F58F3D8}" type="pres">
      <dgm:prSet presAssocID="{624153AC-2054-CA4F-833D-012DA1CF4BC7}" presName="textNode" presStyleLbl="node1" presStyleIdx="2" presStyleCnt="4">
        <dgm:presLayoutVars>
          <dgm:bulletEnabled val="1"/>
        </dgm:presLayoutVars>
      </dgm:prSet>
      <dgm:spPr/>
    </dgm:pt>
    <dgm:pt modelId="{664C9792-165C-C545-A6E9-F6D80C952D45}" type="pres">
      <dgm:prSet presAssocID="{387D8ACF-1FC9-2146-9D44-727DE1EA344F}" presName="sibTrans" presStyleCnt="0"/>
      <dgm:spPr/>
    </dgm:pt>
    <dgm:pt modelId="{FFC1BEBD-D40E-9E41-A047-D0B5E1F0CADB}" type="pres">
      <dgm:prSet presAssocID="{ACEDE4D0-A585-0A47-A27D-B3AD94E85463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85B33C06-7957-D242-8B4D-AB80F1F08590}" srcId="{B0DEE34F-96E4-8F41-B972-07F52683040B}" destId="{624153AC-2054-CA4F-833D-012DA1CF4BC7}" srcOrd="2" destOrd="0" parTransId="{994FE0C1-DA36-B141-B441-092F3DF78F42}" sibTransId="{387D8ACF-1FC9-2146-9D44-727DE1EA344F}"/>
    <dgm:cxn modelId="{31093D43-E3E4-A241-A40F-FAC9CF7D310E}" type="presOf" srcId="{624153AC-2054-CA4F-833D-012DA1CF4BC7}" destId="{6C2BC228-3400-4D42-86A3-8A600F58F3D8}" srcOrd="0" destOrd="0" presId="urn:microsoft.com/office/officeart/2005/8/layout/hProcess9"/>
    <dgm:cxn modelId="{B206734D-24DC-924C-AA0E-8E276C815622}" srcId="{B0DEE34F-96E4-8F41-B972-07F52683040B}" destId="{7D30CC66-6ADE-7149-B33D-12B26AB50148}" srcOrd="1" destOrd="0" parTransId="{D1E94CD8-0EFE-E648-A154-6EC811AA2264}" sibTransId="{4760C417-50DB-B644-A022-B9FA220FCF42}"/>
    <dgm:cxn modelId="{FD3D325F-C796-BD43-852F-5410E398B2AA}" type="presOf" srcId="{6546F291-9D1C-BF4D-80C9-4CADA94026E9}" destId="{8CEE9FD9-3BE4-9F4C-8800-BFB93F316EEF}" srcOrd="0" destOrd="0" presId="urn:microsoft.com/office/officeart/2005/8/layout/hProcess9"/>
    <dgm:cxn modelId="{B0BEB49B-C63C-3C44-A1F1-B84442694F2D}" type="presOf" srcId="{B0DEE34F-96E4-8F41-B972-07F52683040B}" destId="{85362FCD-6366-3149-9ACE-C761960F83FD}" srcOrd="0" destOrd="0" presId="urn:microsoft.com/office/officeart/2005/8/layout/hProcess9"/>
    <dgm:cxn modelId="{125468AA-3CED-A446-B41D-58A43C05612E}" srcId="{B0DEE34F-96E4-8F41-B972-07F52683040B}" destId="{6546F291-9D1C-BF4D-80C9-4CADA94026E9}" srcOrd="0" destOrd="0" parTransId="{C6F35ACA-BC2F-6046-9505-2A13275A2597}" sibTransId="{EB666216-F963-4E4A-8EB5-F37A5400E956}"/>
    <dgm:cxn modelId="{163CBFB3-4BC4-3347-909E-DEDFB7DC5673}" type="presOf" srcId="{ACEDE4D0-A585-0A47-A27D-B3AD94E85463}" destId="{FFC1BEBD-D40E-9E41-A047-D0B5E1F0CADB}" srcOrd="0" destOrd="0" presId="urn:microsoft.com/office/officeart/2005/8/layout/hProcess9"/>
    <dgm:cxn modelId="{9C80C8C8-6AD1-3543-B67B-EBC0E38B0248}" srcId="{B0DEE34F-96E4-8F41-B972-07F52683040B}" destId="{ACEDE4D0-A585-0A47-A27D-B3AD94E85463}" srcOrd="3" destOrd="0" parTransId="{0D6BF0F3-52F0-EA47-B3E1-D9D644C2F0FC}" sibTransId="{3F90C935-98F2-2C46-A6CE-36EFD427D455}"/>
    <dgm:cxn modelId="{5E76ACDC-6222-9E4F-8C75-D4335410649C}" type="presOf" srcId="{7D30CC66-6ADE-7149-B33D-12B26AB50148}" destId="{90722AA2-8A78-6E4F-8829-2CA272D6EB7F}" srcOrd="0" destOrd="0" presId="urn:microsoft.com/office/officeart/2005/8/layout/hProcess9"/>
    <dgm:cxn modelId="{4CBF2873-C51F-9C48-8936-52EB4F2E0923}" type="presParOf" srcId="{85362FCD-6366-3149-9ACE-C761960F83FD}" destId="{83B0D180-4F0E-CD46-B795-19893436AF67}" srcOrd="0" destOrd="0" presId="urn:microsoft.com/office/officeart/2005/8/layout/hProcess9"/>
    <dgm:cxn modelId="{874C7C5E-C8BB-8041-A8A1-96A326F3A609}" type="presParOf" srcId="{85362FCD-6366-3149-9ACE-C761960F83FD}" destId="{E285043E-8C3A-0947-BE8E-FDDA58499F96}" srcOrd="1" destOrd="0" presId="urn:microsoft.com/office/officeart/2005/8/layout/hProcess9"/>
    <dgm:cxn modelId="{E46B5085-D21A-3145-869E-65224B1F4A1A}" type="presParOf" srcId="{E285043E-8C3A-0947-BE8E-FDDA58499F96}" destId="{8CEE9FD9-3BE4-9F4C-8800-BFB93F316EEF}" srcOrd="0" destOrd="0" presId="urn:microsoft.com/office/officeart/2005/8/layout/hProcess9"/>
    <dgm:cxn modelId="{5CF123BB-7DAD-B04F-8E2D-B192817AFC58}" type="presParOf" srcId="{E285043E-8C3A-0947-BE8E-FDDA58499F96}" destId="{C1746778-6292-524C-8465-0487768F9C6D}" srcOrd="1" destOrd="0" presId="urn:microsoft.com/office/officeart/2005/8/layout/hProcess9"/>
    <dgm:cxn modelId="{4A4FF34B-BFDE-7646-9CBB-391327452476}" type="presParOf" srcId="{E285043E-8C3A-0947-BE8E-FDDA58499F96}" destId="{90722AA2-8A78-6E4F-8829-2CA272D6EB7F}" srcOrd="2" destOrd="0" presId="urn:microsoft.com/office/officeart/2005/8/layout/hProcess9"/>
    <dgm:cxn modelId="{EAE01EF6-0F1C-794A-8DD0-0AE78B8599EC}" type="presParOf" srcId="{E285043E-8C3A-0947-BE8E-FDDA58499F96}" destId="{301AAB93-969B-304B-B7A7-A0E04409DF5E}" srcOrd="3" destOrd="0" presId="urn:microsoft.com/office/officeart/2005/8/layout/hProcess9"/>
    <dgm:cxn modelId="{9EAEAC0B-48AD-7B40-954D-66C32A494694}" type="presParOf" srcId="{E285043E-8C3A-0947-BE8E-FDDA58499F96}" destId="{6C2BC228-3400-4D42-86A3-8A600F58F3D8}" srcOrd="4" destOrd="0" presId="urn:microsoft.com/office/officeart/2005/8/layout/hProcess9"/>
    <dgm:cxn modelId="{EFDCED9F-38C2-6941-A805-80E074E837AF}" type="presParOf" srcId="{E285043E-8C3A-0947-BE8E-FDDA58499F96}" destId="{664C9792-165C-C545-A6E9-F6D80C952D45}" srcOrd="5" destOrd="0" presId="urn:microsoft.com/office/officeart/2005/8/layout/hProcess9"/>
    <dgm:cxn modelId="{5368B78E-7E25-BF4E-9441-BC0612CB9ADB}" type="presParOf" srcId="{E285043E-8C3A-0947-BE8E-FDDA58499F96}" destId="{FFC1BEBD-D40E-9E41-A047-D0B5E1F0CAD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51F82A2-DA1C-AA4F-A85F-6FEE9BDD23DC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59CEB259-91B9-BF44-875D-B8405F0E1731}">
      <dgm:prSet/>
      <dgm:spPr/>
      <dgm:t>
        <a:bodyPr/>
        <a:lstStyle/>
        <a:p>
          <a:r>
            <a:rPr lang="en-US"/>
            <a:t>What was the nature of participation?</a:t>
          </a:r>
        </a:p>
      </dgm:t>
    </dgm:pt>
    <dgm:pt modelId="{0D012D17-14D2-204F-B68D-8A19AD4B3A97}" type="parTrans" cxnId="{A3E662BF-A4F9-834E-9071-E488BD3C4195}">
      <dgm:prSet/>
      <dgm:spPr/>
      <dgm:t>
        <a:bodyPr/>
        <a:lstStyle/>
        <a:p>
          <a:endParaRPr lang="en-US"/>
        </a:p>
      </dgm:t>
    </dgm:pt>
    <dgm:pt modelId="{D60C9E35-CFEF-1544-9454-DCA41B0EF73E}" type="sibTrans" cxnId="{A3E662BF-A4F9-834E-9071-E488BD3C4195}">
      <dgm:prSet/>
      <dgm:spPr/>
      <dgm:t>
        <a:bodyPr/>
        <a:lstStyle/>
        <a:p>
          <a:endParaRPr lang="en-US"/>
        </a:p>
      </dgm:t>
    </dgm:pt>
    <dgm:pt modelId="{63753075-C237-B943-B411-731E21F30D2E}">
      <dgm:prSet/>
      <dgm:spPr/>
      <dgm:t>
        <a:bodyPr/>
        <a:lstStyle/>
        <a:p>
          <a:r>
            <a:rPr lang="en-US"/>
            <a:t>Who participated?</a:t>
          </a:r>
        </a:p>
      </dgm:t>
    </dgm:pt>
    <dgm:pt modelId="{699771D7-DEF4-474F-997D-841288FF4BB7}" type="parTrans" cxnId="{169AB7BD-835D-E246-85C7-F67CEA5EC778}">
      <dgm:prSet/>
      <dgm:spPr/>
      <dgm:t>
        <a:bodyPr/>
        <a:lstStyle/>
        <a:p>
          <a:endParaRPr lang="en-US"/>
        </a:p>
      </dgm:t>
    </dgm:pt>
    <dgm:pt modelId="{818C1A2B-9EAF-1449-A931-EDEEB33A0599}" type="sibTrans" cxnId="{169AB7BD-835D-E246-85C7-F67CEA5EC778}">
      <dgm:prSet/>
      <dgm:spPr/>
      <dgm:t>
        <a:bodyPr/>
        <a:lstStyle/>
        <a:p>
          <a:endParaRPr lang="en-US"/>
        </a:p>
      </dgm:t>
    </dgm:pt>
    <dgm:pt modelId="{5A3B1C05-D364-E94B-8586-D177EB1A3A73}">
      <dgm:prSet/>
      <dgm:spPr/>
      <dgm:t>
        <a:bodyPr/>
        <a:lstStyle/>
        <a:p>
          <a:r>
            <a:rPr lang="en-US"/>
            <a:t>How did they participate?</a:t>
          </a:r>
        </a:p>
      </dgm:t>
    </dgm:pt>
    <dgm:pt modelId="{D158DF33-778B-AC4E-BAB7-E43353E486BE}" type="parTrans" cxnId="{147C8076-FD8B-DD4A-B7D7-1AD6CB91CF5D}">
      <dgm:prSet/>
      <dgm:spPr/>
      <dgm:t>
        <a:bodyPr/>
        <a:lstStyle/>
        <a:p>
          <a:endParaRPr lang="en-US"/>
        </a:p>
      </dgm:t>
    </dgm:pt>
    <dgm:pt modelId="{3E2D9240-7148-C544-84B6-9EEE9186D88F}" type="sibTrans" cxnId="{147C8076-FD8B-DD4A-B7D7-1AD6CB91CF5D}">
      <dgm:prSet/>
      <dgm:spPr/>
      <dgm:t>
        <a:bodyPr/>
        <a:lstStyle/>
        <a:p>
          <a:endParaRPr lang="en-US"/>
        </a:p>
      </dgm:t>
    </dgm:pt>
    <dgm:pt modelId="{9548E160-F751-3B4F-96D6-F2F204CF6007}">
      <dgm:prSet/>
      <dgm:spPr/>
      <dgm:t>
        <a:bodyPr/>
        <a:lstStyle/>
        <a:p>
          <a:r>
            <a:rPr lang="en-US"/>
            <a:t>What were the connections between structured and unstructured popular participation? </a:t>
          </a:r>
        </a:p>
      </dgm:t>
    </dgm:pt>
    <dgm:pt modelId="{24E48BA9-1B83-E446-A12D-113D5933BEC7}" type="parTrans" cxnId="{C95492FB-08CA-454C-B8BD-F93D69CD97AA}">
      <dgm:prSet/>
      <dgm:spPr/>
      <dgm:t>
        <a:bodyPr/>
        <a:lstStyle/>
        <a:p>
          <a:endParaRPr lang="en-US"/>
        </a:p>
      </dgm:t>
    </dgm:pt>
    <dgm:pt modelId="{FC74F11C-0E45-124E-A08B-5CDAF846A395}" type="sibTrans" cxnId="{C95492FB-08CA-454C-B8BD-F93D69CD97AA}">
      <dgm:prSet/>
      <dgm:spPr/>
      <dgm:t>
        <a:bodyPr/>
        <a:lstStyle/>
        <a:p>
          <a:endParaRPr lang="en-US"/>
        </a:p>
      </dgm:t>
    </dgm:pt>
    <dgm:pt modelId="{01B07A61-3C01-6B42-B38B-16A363C282E9}">
      <dgm:prSet/>
      <dgm:spPr/>
      <dgm:t>
        <a:bodyPr/>
        <a:lstStyle/>
        <a:p>
          <a:r>
            <a:rPr lang="en-US"/>
            <a:t>What was the role of social media?</a:t>
          </a:r>
        </a:p>
      </dgm:t>
    </dgm:pt>
    <dgm:pt modelId="{99B7AA94-F827-2146-9987-6F6D47985503}" type="parTrans" cxnId="{CFDE24D6-7F6B-274F-A568-C271BF4ABBAF}">
      <dgm:prSet/>
      <dgm:spPr/>
      <dgm:t>
        <a:bodyPr/>
        <a:lstStyle/>
        <a:p>
          <a:endParaRPr lang="en-US"/>
        </a:p>
      </dgm:t>
    </dgm:pt>
    <dgm:pt modelId="{F49F1526-382B-B44E-92AB-D1F7F7B59AE3}" type="sibTrans" cxnId="{CFDE24D6-7F6B-274F-A568-C271BF4ABBAF}">
      <dgm:prSet/>
      <dgm:spPr/>
      <dgm:t>
        <a:bodyPr/>
        <a:lstStyle/>
        <a:p>
          <a:endParaRPr lang="en-US"/>
        </a:p>
      </dgm:t>
    </dgm:pt>
    <dgm:pt modelId="{3F81B2E7-EDE7-F543-9BAA-B5FA99BD2B8B}" type="pres">
      <dgm:prSet presAssocID="{751F82A2-DA1C-AA4F-A85F-6FEE9BDD23DC}" presName="linear" presStyleCnt="0">
        <dgm:presLayoutVars>
          <dgm:animLvl val="lvl"/>
          <dgm:resizeHandles val="exact"/>
        </dgm:presLayoutVars>
      </dgm:prSet>
      <dgm:spPr/>
    </dgm:pt>
    <dgm:pt modelId="{B4899A21-C455-2D43-9071-15685EE3B778}" type="pres">
      <dgm:prSet presAssocID="{59CEB259-91B9-BF44-875D-B8405F0E173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A632EC9-867A-1247-BD79-B2B85947EEDD}" type="pres">
      <dgm:prSet presAssocID="{D60C9E35-CFEF-1544-9454-DCA41B0EF73E}" presName="spacer" presStyleCnt="0"/>
      <dgm:spPr/>
    </dgm:pt>
    <dgm:pt modelId="{8FBF8B27-7ECF-6D4B-8317-C1DCABEFC376}" type="pres">
      <dgm:prSet presAssocID="{63753075-C237-B943-B411-731E21F30D2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2A355E9-7EF7-C949-85EC-A6188F7FE013}" type="pres">
      <dgm:prSet presAssocID="{818C1A2B-9EAF-1449-A931-EDEEB33A0599}" presName="spacer" presStyleCnt="0"/>
      <dgm:spPr/>
    </dgm:pt>
    <dgm:pt modelId="{96D616AB-EA25-8C44-B18D-4338F3F3CAC4}" type="pres">
      <dgm:prSet presAssocID="{5A3B1C05-D364-E94B-8586-D177EB1A3A7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BF34974-0B46-D249-9DB8-503E171BFF7C}" type="pres">
      <dgm:prSet presAssocID="{3E2D9240-7148-C544-84B6-9EEE9186D88F}" presName="spacer" presStyleCnt="0"/>
      <dgm:spPr/>
    </dgm:pt>
    <dgm:pt modelId="{4097CA84-7A2E-494B-9E08-C611EC685A90}" type="pres">
      <dgm:prSet presAssocID="{9548E160-F751-3B4F-96D6-F2F204CF600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D5960B6-224D-C142-AA92-CFDEA8253400}" type="pres">
      <dgm:prSet presAssocID="{FC74F11C-0E45-124E-A08B-5CDAF846A395}" presName="spacer" presStyleCnt="0"/>
      <dgm:spPr/>
    </dgm:pt>
    <dgm:pt modelId="{6B8BE82B-7580-F143-98B7-11FAB0480626}" type="pres">
      <dgm:prSet presAssocID="{01B07A61-3C01-6B42-B38B-16A363C282E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9F8A041-EB56-6D4E-B61B-878DAD553495}" type="presOf" srcId="{63753075-C237-B943-B411-731E21F30D2E}" destId="{8FBF8B27-7ECF-6D4B-8317-C1DCABEFC376}" srcOrd="0" destOrd="0" presId="urn:microsoft.com/office/officeart/2005/8/layout/vList2"/>
    <dgm:cxn modelId="{C17D8653-3553-9F46-AE2F-D85C71B447CB}" type="presOf" srcId="{9548E160-F751-3B4F-96D6-F2F204CF6007}" destId="{4097CA84-7A2E-494B-9E08-C611EC685A90}" srcOrd="0" destOrd="0" presId="urn:microsoft.com/office/officeart/2005/8/layout/vList2"/>
    <dgm:cxn modelId="{322C8F72-B376-C446-85C5-EBB9C009AF03}" type="presOf" srcId="{751F82A2-DA1C-AA4F-A85F-6FEE9BDD23DC}" destId="{3F81B2E7-EDE7-F543-9BAA-B5FA99BD2B8B}" srcOrd="0" destOrd="0" presId="urn:microsoft.com/office/officeart/2005/8/layout/vList2"/>
    <dgm:cxn modelId="{147C8076-FD8B-DD4A-B7D7-1AD6CB91CF5D}" srcId="{751F82A2-DA1C-AA4F-A85F-6FEE9BDD23DC}" destId="{5A3B1C05-D364-E94B-8586-D177EB1A3A73}" srcOrd="2" destOrd="0" parTransId="{D158DF33-778B-AC4E-BAB7-E43353E486BE}" sibTransId="{3E2D9240-7148-C544-84B6-9EEE9186D88F}"/>
    <dgm:cxn modelId="{169AB7BD-835D-E246-85C7-F67CEA5EC778}" srcId="{751F82A2-DA1C-AA4F-A85F-6FEE9BDD23DC}" destId="{63753075-C237-B943-B411-731E21F30D2E}" srcOrd="1" destOrd="0" parTransId="{699771D7-DEF4-474F-997D-841288FF4BB7}" sibTransId="{818C1A2B-9EAF-1449-A931-EDEEB33A0599}"/>
    <dgm:cxn modelId="{A3E662BF-A4F9-834E-9071-E488BD3C4195}" srcId="{751F82A2-DA1C-AA4F-A85F-6FEE9BDD23DC}" destId="{59CEB259-91B9-BF44-875D-B8405F0E1731}" srcOrd="0" destOrd="0" parTransId="{0D012D17-14D2-204F-B68D-8A19AD4B3A97}" sibTransId="{D60C9E35-CFEF-1544-9454-DCA41B0EF73E}"/>
    <dgm:cxn modelId="{CFDE24D6-7F6B-274F-A568-C271BF4ABBAF}" srcId="{751F82A2-DA1C-AA4F-A85F-6FEE9BDD23DC}" destId="{01B07A61-3C01-6B42-B38B-16A363C282E9}" srcOrd="4" destOrd="0" parTransId="{99B7AA94-F827-2146-9987-6F6D47985503}" sibTransId="{F49F1526-382B-B44E-92AB-D1F7F7B59AE3}"/>
    <dgm:cxn modelId="{F90AD9D8-EA12-F747-BEBB-6518C159A1F9}" type="presOf" srcId="{59CEB259-91B9-BF44-875D-B8405F0E1731}" destId="{B4899A21-C455-2D43-9071-15685EE3B778}" srcOrd="0" destOrd="0" presId="urn:microsoft.com/office/officeart/2005/8/layout/vList2"/>
    <dgm:cxn modelId="{260F93F0-B86D-8941-94E9-FCCEAC6531E6}" type="presOf" srcId="{01B07A61-3C01-6B42-B38B-16A363C282E9}" destId="{6B8BE82B-7580-F143-98B7-11FAB0480626}" srcOrd="0" destOrd="0" presId="urn:microsoft.com/office/officeart/2005/8/layout/vList2"/>
    <dgm:cxn modelId="{5F0405F5-79C1-A44C-A746-FCBA1CD31A6D}" type="presOf" srcId="{5A3B1C05-D364-E94B-8586-D177EB1A3A73}" destId="{96D616AB-EA25-8C44-B18D-4338F3F3CAC4}" srcOrd="0" destOrd="0" presId="urn:microsoft.com/office/officeart/2005/8/layout/vList2"/>
    <dgm:cxn modelId="{C95492FB-08CA-454C-B8BD-F93D69CD97AA}" srcId="{751F82A2-DA1C-AA4F-A85F-6FEE9BDD23DC}" destId="{9548E160-F751-3B4F-96D6-F2F204CF6007}" srcOrd="3" destOrd="0" parTransId="{24E48BA9-1B83-E446-A12D-113D5933BEC7}" sibTransId="{FC74F11C-0E45-124E-A08B-5CDAF846A395}"/>
    <dgm:cxn modelId="{8D4DE71F-0A4A-284F-919F-BAE53D52582C}" type="presParOf" srcId="{3F81B2E7-EDE7-F543-9BAA-B5FA99BD2B8B}" destId="{B4899A21-C455-2D43-9071-15685EE3B778}" srcOrd="0" destOrd="0" presId="urn:microsoft.com/office/officeart/2005/8/layout/vList2"/>
    <dgm:cxn modelId="{8CA60D47-E8BC-0147-8AF1-368922D9FC35}" type="presParOf" srcId="{3F81B2E7-EDE7-F543-9BAA-B5FA99BD2B8B}" destId="{4A632EC9-867A-1247-BD79-B2B85947EEDD}" srcOrd="1" destOrd="0" presId="urn:microsoft.com/office/officeart/2005/8/layout/vList2"/>
    <dgm:cxn modelId="{E927BBDF-648C-6541-A166-46BDFBA79A74}" type="presParOf" srcId="{3F81B2E7-EDE7-F543-9BAA-B5FA99BD2B8B}" destId="{8FBF8B27-7ECF-6D4B-8317-C1DCABEFC376}" srcOrd="2" destOrd="0" presId="urn:microsoft.com/office/officeart/2005/8/layout/vList2"/>
    <dgm:cxn modelId="{CA6FA21E-4790-234C-B5DE-487FDE75A8A1}" type="presParOf" srcId="{3F81B2E7-EDE7-F543-9BAA-B5FA99BD2B8B}" destId="{42A355E9-7EF7-C949-85EC-A6188F7FE013}" srcOrd="3" destOrd="0" presId="urn:microsoft.com/office/officeart/2005/8/layout/vList2"/>
    <dgm:cxn modelId="{6B0F25BD-1FFC-2E4F-AA56-E1E820ACAC11}" type="presParOf" srcId="{3F81B2E7-EDE7-F543-9BAA-B5FA99BD2B8B}" destId="{96D616AB-EA25-8C44-B18D-4338F3F3CAC4}" srcOrd="4" destOrd="0" presId="urn:microsoft.com/office/officeart/2005/8/layout/vList2"/>
    <dgm:cxn modelId="{5EB8598A-55B3-7B49-8645-24B32F01B9FA}" type="presParOf" srcId="{3F81B2E7-EDE7-F543-9BAA-B5FA99BD2B8B}" destId="{1BF34974-0B46-D249-9DB8-503E171BFF7C}" srcOrd="5" destOrd="0" presId="urn:microsoft.com/office/officeart/2005/8/layout/vList2"/>
    <dgm:cxn modelId="{F26B55DD-6B5D-BF49-8421-0ADEE116364D}" type="presParOf" srcId="{3F81B2E7-EDE7-F543-9BAA-B5FA99BD2B8B}" destId="{4097CA84-7A2E-494B-9E08-C611EC685A90}" srcOrd="6" destOrd="0" presId="urn:microsoft.com/office/officeart/2005/8/layout/vList2"/>
    <dgm:cxn modelId="{9D7CCEB2-5973-7F45-827F-71DC87D472D5}" type="presParOf" srcId="{3F81B2E7-EDE7-F543-9BAA-B5FA99BD2B8B}" destId="{9D5960B6-224D-C142-AA92-CFDEA8253400}" srcOrd="7" destOrd="0" presId="urn:microsoft.com/office/officeart/2005/8/layout/vList2"/>
    <dgm:cxn modelId="{38C09437-10A7-AE46-A931-7084502FC66C}" type="presParOf" srcId="{3F81B2E7-EDE7-F543-9BAA-B5FA99BD2B8B}" destId="{6B8BE82B-7580-F143-98B7-11FAB048062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323CD82-02ED-3647-9E85-9814534A1A84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EC5C932-8370-2E4E-AA35-A4A0EAD1D3DC}">
      <dgm:prSet/>
      <dgm:spPr/>
      <dgm:t>
        <a:bodyPr/>
        <a:lstStyle/>
        <a:p>
          <a:r>
            <a:rPr lang="it-IT"/>
            <a:t>The Project of Constitution of the Republic of Cuba (</a:t>
          </a:r>
          <a:r>
            <a:rPr lang="it-IT" i="1"/>
            <a:t>Proyecto de Constitución de la República de Cuba</a:t>
          </a:r>
          <a:r>
            <a:rPr lang="it-IT"/>
            <a:t>) was made available online and put on sale between August 30 and 31, 2018.</a:t>
          </a:r>
          <a:endParaRPr lang="en-US"/>
        </a:p>
      </dgm:t>
    </dgm:pt>
    <dgm:pt modelId="{EBD1FAF0-9435-D44E-90F7-86672A72A370}" type="parTrans" cxnId="{CDEC8B8A-7EBC-5047-905E-53EDFB72AE12}">
      <dgm:prSet/>
      <dgm:spPr/>
      <dgm:t>
        <a:bodyPr/>
        <a:lstStyle/>
        <a:p>
          <a:endParaRPr lang="en-US"/>
        </a:p>
      </dgm:t>
    </dgm:pt>
    <dgm:pt modelId="{5621BA8E-CC58-E94B-8264-D6AA6D4209E7}" type="sibTrans" cxnId="{CDEC8B8A-7EBC-5047-905E-53EDFB72AE12}">
      <dgm:prSet/>
      <dgm:spPr/>
      <dgm:t>
        <a:bodyPr/>
        <a:lstStyle/>
        <a:p>
          <a:endParaRPr lang="en-US"/>
        </a:p>
      </dgm:t>
    </dgm:pt>
    <dgm:pt modelId="{953D3410-C87D-1E4C-8E43-04F0492EBF25}">
      <dgm:prSet/>
      <dgm:spPr/>
      <dgm:t>
        <a:bodyPr/>
        <a:lstStyle/>
        <a:p>
          <a:r>
            <a:rPr lang="it-IT"/>
            <a:t>Popular consultation on the Project Constitution took place between August 15 and November 15.</a:t>
          </a:r>
          <a:endParaRPr lang="en-US"/>
        </a:p>
      </dgm:t>
    </dgm:pt>
    <dgm:pt modelId="{54728EC5-C777-C441-AE7D-C459DA8CA297}" type="parTrans" cxnId="{BCA60498-82C6-C04A-B47A-D53E154F8BD8}">
      <dgm:prSet/>
      <dgm:spPr/>
      <dgm:t>
        <a:bodyPr/>
        <a:lstStyle/>
        <a:p>
          <a:endParaRPr lang="en-US"/>
        </a:p>
      </dgm:t>
    </dgm:pt>
    <dgm:pt modelId="{061F27E4-92EA-1C4B-B4A4-A416CBC8ABC9}" type="sibTrans" cxnId="{BCA60498-82C6-C04A-B47A-D53E154F8BD8}">
      <dgm:prSet/>
      <dgm:spPr/>
      <dgm:t>
        <a:bodyPr/>
        <a:lstStyle/>
        <a:p>
          <a:endParaRPr lang="en-US"/>
        </a:p>
      </dgm:t>
    </dgm:pt>
    <dgm:pt modelId="{1A064827-7E6D-E948-A0A3-C1A53F4C9B0E}">
      <dgm:prSet/>
      <dgm:spPr/>
      <dgm:t>
        <a:bodyPr/>
        <a:lstStyle/>
        <a:p>
          <a:r>
            <a:rPr lang="it-IT"/>
            <a:t>133,681 popular meetings were held, involving 8,945,521 persons (77,89% of the Cuban population). </a:t>
          </a:r>
          <a:endParaRPr lang="en-US"/>
        </a:p>
      </dgm:t>
    </dgm:pt>
    <dgm:pt modelId="{7AC58695-8F6F-3042-BC47-A8BBBEEDE34D}" type="parTrans" cxnId="{9F0456E4-E919-4C44-954C-807A19B440FD}">
      <dgm:prSet/>
      <dgm:spPr/>
      <dgm:t>
        <a:bodyPr/>
        <a:lstStyle/>
        <a:p>
          <a:endParaRPr lang="en-US"/>
        </a:p>
      </dgm:t>
    </dgm:pt>
    <dgm:pt modelId="{6086B719-7B7E-FC49-86EC-996A3ED1228B}" type="sibTrans" cxnId="{9F0456E4-E919-4C44-954C-807A19B440FD}">
      <dgm:prSet/>
      <dgm:spPr/>
      <dgm:t>
        <a:bodyPr/>
        <a:lstStyle/>
        <a:p>
          <a:endParaRPr lang="en-US"/>
        </a:p>
      </dgm:t>
    </dgm:pt>
    <dgm:pt modelId="{84B0CC95-603A-1546-AAB5-3BAC6A880155}" type="pres">
      <dgm:prSet presAssocID="{5323CD82-02ED-3647-9E85-9814534A1A84}" presName="linear" presStyleCnt="0">
        <dgm:presLayoutVars>
          <dgm:animLvl val="lvl"/>
          <dgm:resizeHandles val="exact"/>
        </dgm:presLayoutVars>
      </dgm:prSet>
      <dgm:spPr/>
    </dgm:pt>
    <dgm:pt modelId="{C1F1F4F4-A0EB-594A-85DC-D820FA61CAF6}" type="pres">
      <dgm:prSet presAssocID="{1EC5C932-8370-2E4E-AA35-A4A0EAD1D3D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909102E-83BB-B742-AEE1-2368CBAC9039}" type="pres">
      <dgm:prSet presAssocID="{5621BA8E-CC58-E94B-8264-D6AA6D4209E7}" presName="spacer" presStyleCnt="0"/>
      <dgm:spPr/>
    </dgm:pt>
    <dgm:pt modelId="{2C07FD20-5045-EF48-9338-9882D8E007EE}" type="pres">
      <dgm:prSet presAssocID="{953D3410-C87D-1E4C-8E43-04F0492EBF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1B5E9E3-46AC-2444-9A69-609E7ACE9EC9}" type="pres">
      <dgm:prSet presAssocID="{061F27E4-92EA-1C4B-B4A4-A416CBC8ABC9}" presName="spacer" presStyleCnt="0"/>
      <dgm:spPr/>
    </dgm:pt>
    <dgm:pt modelId="{3EB10858-B83A-6146-BCB6-6B33F15E8DB0}" type="pres">
      <dgm:prSet presAssocID="{1A064827-7E6D-E948-A0A3-C1A53F4C9B0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62DF008-19D6-0341-B738-E98C3D6A73A2}" type="presOf" srcId="{1EC5C932-8370-2E4E-AA35-A4A0EAD1D3DC}" destId="{C1F1F4F4-A0EB-594A-85DC-D820FA61CAF6}" srcOrd="0" destOrd="0" presId="urn:microsoft.com/office/officeart/2005/8/layout/vList2"/>
    <dgm:cxn modelId="{69FDF148-604C-414B-B5EB-C9E7A0751A17}" type="presOf" srcId="{1A064827-7E6D-E948-A0A3-C1A53F4C9B0E}" destId="{3EB10858-B83A-6146-BCB6-6B33F15E8DB0}" srcOrd="0" destOrd="0" presId="urn:microsoft.com/office/officeart/2005/8/layout/vList2"/>
    <dgm:cxn modelId="{CDEC8B8A-7EBC-5047-905E-53EDFB72AE12}" srcId="{5323CD82-02ED-3647-9E85-9814534A1A84}" destId="{1EC5C932-8370-2E4E-AA35-A4A0EAD1D3DC}" srcOrd="0" destOrd="0" parTransId="{EBD1FAF0-9435-D44E-90F7-86672A72A370}" sibTransId="{5621BA8E-CC58-E94B-8264-D6AA6D4209E7}"/>
    <dgm:cxn modelId="{BCA60498-82C6-C04A-B47A-D53E154F8BD8}" srcId="{5323CD82-02ED-3647-9E85-9814534A1A84}" destId="{953D3410-C87D-1E4C-8E43-04F0492EBF25}" srcOrd="1" destOrd="0" parTransId="{54728EC5-C777-C441-AE7D-C459DA8CA297}" sibTransId="{061F27E4-92EA-1C4B-B4A4-A416CBC8ABC9}"/>
    <dgm:cxn modelId="{326E05BC-5A3A-124F-8818-F151746D63C0}" type="presOf" srcId="{953D3410-C87D-1E4C-8E43-04F0492EBF25}" destId="{2C07FD20-5045-EF48-9338-9882D8E007EE}" srcOrd="0" destOrd="0" presId="urn:microsoft.com/office/officeart/2005/8/layout/vList2"/>
    <dgm:cxn modelId="{8B1530E1-B4D3-2E49-A4F7-B478C0C10EE2}" type="presOf" srcId="{5323CD82-02ED-3647-9E85-9814534A1A84}" destId="{84B0CC95-603A-1546-AAB5-3BAC6A880155}" srcOrd="0" destOrd="0" presId="urn:microsoft.com/office/officeart/2005/8/layout/vList2"/>
    <dgm:cxn modelId="{9F0456E4-E919-4C44-954C-807A19B440FD}" srcId="{5323CD82-02ED-3647-9E85-9814534A1A84}" destId="{1A064827-7E6D-E948-A0A3-C1A53F4C9B0E}" srcOrd="2" destOrd="0" parTransId="{7AC58695-8F6F-3042-BC47-A8BBBEEDE34D}" sibTransId="{6086B719-7B7E-FC49-86EC-996A3ED1228B}"/>
    <dgm:cxn modelId="{A63E0812-C926-1144-997B-3DFAB840589F}" type="presParOf" srcId="{84B0CC95-603A-1546-AAB5-3BAC6A880155}" destId="{C1F1F4F4-A0EB-594A-85DC-D820FA61CAF6}" srcOrd="0" destOrd="0" presId="urn:microsoft.com/office/officeart/2005/8/layout/vList2"/>
    <dgm:cxn modelId="{3BFC21E3-2815-994C-936D-D5C42D738685}" type="presParOf" srcId="{84B0CC95-603A-1546-AAB5-3BAC6A880155}" destId="{F909102E-83BB-B742-AEE1-2368CBAC9039}" srcOrd="1" destOrd="0" presId="urn:microsoft.com/office/officeart/2005/8/layout/vList2"/>
    <dgm:cxn modelId="{C3D79048-0031-444B-B2D2-ECC310D64BBC}" type="presParOf" srcId="{84B0CC95-603A-1546-AAB5-3BAC6A880155}" destId="{2C07FD20-5045-EF48-9338-9882D8E007EE}" srcOrd="2" destOrd="0" presId="urn:microsoft.com/office/officeart/2005/8/layout/vList2"/>
    <dgm:cxn modelId="{C6C4FAA1-14F8-9C46-8CF9-9EFEF49FE737}" type="presParOf" srcId="{84B0CC95-603A-1546-AAB5-3BAC6A880155}" destId="{B1B5E9E3-46AC-2444-9A69-609E7ACE9EC9}" srcOrd="3" destOrd="0" presId="urn:microsoft.com/office/officeart/2005/8/layout/vList2"/>
    <dgm:cxn modelId="{613C681F-953F-4D43-BD57-58FA21FDECD5}" type="presParOf" srcId="{84B0CC95-603A-1546-AAB5-3BAC6A880155}" destId="{3EB10858-B83A-6146-BCB6-6B33F15E8DB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77C9BEF-2D9A-7548-AA3C-E860AF99A540}" type="doc">
      <dgm:prSet loTypeId="urn:microsoft.com/office/officeart/2005/8/layout/target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E056449-6B1E-7B42-8827-5E590A4525B0}">
      <dgm:prSet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</dgm:spPr>
      <dgm:t>
        <a:bodyPr/>
        <a:lstStyle/>
        <a:p>
          <a:r>
            <a:rPr lang="it-IT" dirty="0"/>
            <a:t>The </a:t>
          </a:r>
          <a:r>
            <a:rPr lang="it-IT" dirty="0" err="1"/>
            <a:t>following</a:t>
          </a:r>
          <a:r>
            <a:rPr lang="it-IT" dirty="0"/>
            <a:t> data </a:t>
          </a:r>
          <a:r>
            <a:rPr lang="it-IT" dirty="0" err="1"/>
            <a:t>was</a:t>
          </a:r>
          <a:r>
            <a:rPr lang="it-IT" dirty="0"/>
            <a:t> </a:t>
          </a:r>
          <a:r>
            <a:rPr lang="it-IT" dirty="0" err="1"/>
            <a:t>generated</a:t>
          </a:r>
          <a:r>
            <a:rPr lang="it-IT" dirty="0"/>
            <a:t> </a:t>
          </a:r>
          <a:r>
            <a:rPr lang="it-IT" dirty="0" err="1"/>
            <a:t>during</a:t>
          </a:r>
          <a:r>
            <a:rPr lang="it-IT" dirty="0"/>
            <a:t> the </a:t>
          </a:r>
          <a:r>
            <a:rPr lang="it-IT" dirty="0" err="1"/>
            <a:t>popular</a:t>
          </a:r>
          <a:r>
            <a:rPr lang="it-IT" dirty="0"/>
            <a:t> </a:t>
          </a:r>
          <a:r>
            <a:rPr lang="it-IT" dirty="0" err="1"/>
            <a:t>consultation</a:t>
          </a:r>
          <a:r>
            <a:rPr lang="it-IT" dirty="0"/>
            <a:t>:</a:t>
          </a:r>
          <a:endParaRPr lang="en-US" dirty="0"/>
        </a:p>
      </dgm:t>
    </dgm:pt>
    <dgm:pt modelId="{E664F79C-590C-3244-8DAB-2EA6AEF4575D}" type="parTrans" cxnId="{28671CB2-F258-9445-925B-58CA2BD43D85}">
      <dgm:prSet/>
      <dgm:spPr/>
      <dgm:t>
        <a:bodyPr/>
        <a:lstStyle/>
        <a:p>
          <a:endParaRPr lang="en-US"/>
        </a:p>
      </dgm:t>
    </dgm:pt>
    <dgm:pt modelId="{BA46E3DF-5AFD-E749-9B43-4DD3272AD740}" type="sibTrans" cxnId="{28671CB2-F258-9445-925B-58CA2BD43D85}">
      <dgm:prSet/>
      <dgm:spPr/>
      <dgm:t>
        <a:bodyPr/>
        <a:lstStyle/>
        <a:p>
          <a:endParaRPr lang="en-US"/>
        </a:p>
      </dgm:t>
    </dgm:pt>
    <dgm:pt modelId="{6F686220-0A75-1644-825F-E484E10BCD98}">
      <dgm:prSet/>
      <dgm:spPr/>
      <dgm:t>
        <a:bodyPr/>
        <a:lstStyle/>
        <a:p>
          <a:r>
            <a:rPr lang="it-IT"/>
            <a:t>783.174 proposals to amend, add, or delete articles in the Project Constitution</a:t>
          </a:r>
          <a:endParaRPr lang="en-US"/>
        </a:p>
      </dgm:t>
    </dgm:pt>
    <dgm:pt modelId="{DF42301B-53F9-B44F-9D53-29747A7EAC1B}" type="parTrans" cxnId="{668783A5-5FB4-5D4B-A406-939FD7EEBD07}">
      <dgm:prSet/>
      <dgm:spPr/>
      <dgm:t>
        <a:bodyPr/>
        <a:lstStyle/>
        <a:p>
          <a:endParaRPr lang="en-US"/>
        </a:p>
      </dgm:t>
    </dgm:pt>
    <dgm:pt modelId="{BE8CADD3-9A7E-A549-BA07-C7B38E22E4CB}" type="sibTrans" cxnId="{668783A5-5FB4-5D4B-A406-939FD7EEBD07}">
      <dgm:prSet/>
      <dgm:spPr/>
      <dgm:t>
        <a:bodyPr/>
        <a:lstStyle/>
        <a:p>
          <a:endParaRPr lang="en-US"/>
        </a:p>
      </dgm:t>
    </dgm:pt>
    <dgm:pt modelId="{CC4D7FF5-E232-D14F-8709-F20D7ABB60CB}">
      <dgm:prSet/>
      <dgm:spPr/>
      <dgm:t>
        <a:bodyPr/>
        <a:lstStyle/>
        <a:p>
          <a:r>
            <a:rPr lang="it-IT"/>
            <a:t>2,125 proposals sent by Cuban citizens living abroad to the Ministry of Foreign Affairs</a:t>
          </a:r>
          <a:endParaRPr lang="en-US"/>
        </a:p>
      </dgm:t>
    </dgm:pt>
    <dgm:pt modelId="{7127C431-5645-BF46-B4F7-0FB7D2166D3F}" type="parTrans" cxnId="{6875845F-231D-DE4D-8F9C-6AF60A3B30AC}">
      <dgm:prSet/>
      <dgm:spPr/>
      <dgm:t>
        <a:bodyPr/>
        <a:lstStyle/>
        <a:p>
          <a:endParaRPr lang="en-US"/>
        </a:p>
      </dgm:t>
    </dgm:pt>
    <dgm:pt modelId="{988E4C40-FB48-244C-A661-DDB6F256C760}" type="sibTrans" cxnId="{6875845F-231D-DE4D-8F9C-6AF60A3B30AC}">
      <dgm:prSet/>
      <dgm:spPr/>
      <dgm:t>
        <a:bodyPr/>
        <a:lstStyle/>
        <a:p>
          <a:endParaRPr lang="en-US"/>
        </a:p>
      </dgm:t>
    </dgm:pt>
    <dgm:pt modelId="{A75552B4-D099-2849-A36D-97516F8E47B3}">
      <dgm:prSet/>
      <dgm:spPr/>
      <dgm:t>
        <a:bodyPr/>
        <a:lstStyle/>
        <a:p>
          <a:r>
            <a:rPr lang="it-IT"/>
            <a:t>All data generated during the popular consultation is owned by the government of Cuba and its citizens. It is accessible only to data scientists of the Cuban goverment.</a:t>
          </a:r>
          <a:endParaRPr lang="en-US"/>
        </a:p>
      </dgm:t>
    </dgm:pt>
    <dgm:pt modelId="{51892D14-5AE6-F54F-9E02-D0EA0FCFA2A0}" type="parTrans" cxnId="{98849704-8CEE-DB41-A4D7-4E5E7D0DC7A8}">
      <dgm:prSet/>
      <dgm:spPr/>
      <dgm:t>
        <a:bodyPr/>
        <a:lstStyle/>
        <a:p>
          <a:endParaRPr lang="en-US"/>
        </a:p>
      </dgm:t>
    </dgm:pt>
    <dgm:pt modelId="{BE466033-3D69-5246-AC71-E20EB30373DC}" type="sibTrans" cxnId="{98849704-8CEE-DB41-A4D7-4E5E7D0DC7A8}">
      <dgm:prSet/>
      <dgm:spPr/>
      <dgm:t>
        <a:bodyPr/>
        <a:lstStyle/>
        <a:p>
          <a:endParaRPr lang="en-US"/>
        </a:p>
      </dgm:t>
    </dgm:pt>
    <dgm:pt modelId="{0733E0AD-118B-7F4C-9A06-5DD04C5E9AE2}" type="pres">
      <dgm:prSet presAssocID="{A77C9BEF-2D9A-7548-AA3C-E860AF99A54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0600FC1-30E1-F54F-A2B0-3D9971455F0E}" type="pres">
      <dgm:prSet presAssocID="{7E056449-6B1E-7B42-8827-5E590A4525B0}" presName="circle1" presStyleLbl="node1" presStyleIdx="0" presStyleCnt="2"/>
      <dgm:spPr/>
    </dgm:pt>
    <dgm:pt modelId="{3D0ADCB8-3EE5-5A4F-BB03-15ECCB54B7C1}" type="pres">
      <dgm:prSet presAssocID="{7E056449-6B1E-7B42-8827-5E590A4525B0}" presName="space" presStyleCnt="0"/>
      <dgm:spPr/>
    </dgm:pt>
    <dgm:pt modelId="{F3C08F23-8D03-2347-A440-3FE26E66FFAD}" type="pres">
      <dgm:prSet presAssocID="{7E056449-6B1E-7B42-8827-5E590A4525B0}" presName="rect1" presStyleLbl="alignAcc1" presStyleIdx="0" presStyleCnt="2"/>
      <dgm:spPr/>
    </dgm:pt>
    <dgm:pt modelId="{EE453B51-0242-7145-BE80-DE5238B89FDE}" type="pres">
      <dgm:prSet presAssocID="{A75552B4-D099-2849-A36D-97516F8E47B3}" presName="vertSpace2" presStyleLbl="node1" presStyleIdx="0" presStyleCnt="2"/>
      <dgm:spPr/>
    </dgm:pt>
    <dgm:pt modelId="{8D9A18B3-B364-1642-8534-B4D1A0EC0678}" type="pres">
      <dgm:prSet presAssocID="{A75552B4-D099-2849-A36D-97516F8E47B3}" presName="circle2" presStyleLbl="node1" presStyleIdx="1" presStyleCnt="2"/>
      <dgm:spPr/>
    </dgm:pt>
    <dgm:pt modelId="{347D7D38-C186-E643-97C2-B9899F921ECB}" type="pres">
      <dgm:prSet presAssocID="{A75552B4-D099-2849-A36D-97516F8E47B3}" presName="rect2" presStyleLbl="alignAcc1" presStyleIdx="1" presStyleCnt="2"/>
      <dgm:spPr/>
    </dgm:pt>
    <dgm:pt modelId="{50E2A8C9-325C-7244-BBC2-BAB17406457C}" type="pres">
      <dgm:prSet presAssocID="{7E056449-6B1E-7B42-8827-5E590A4525B0}" presName="rect1ParTx" presStyleLbl="alignAcc1" presStyleIdx="1" presStyleCnt="2">
        <dgm:presLayoutVars>
          <dgm:chMax val="1"/>
          <dgm:bulletEnabled val="1"/>
        </dgm:presLayoutVars>
      </dgm:prSet>
      <dgm:spPr/>
    </dgm:pt>
    <dgm:pt modelId="{583544B5-37DF-6045-BA3D-DF3B9FE54F95}" type="pres">
      <dgm:prSet presAssocID="{7E056449-6B1E-7B42-8827-5E590A4525B0}" presName="rect1ChTx" presStyleLbl="alignAcc1" presStyleIdx="1" presStyleCnt="2">
        <dgm:presLayoutVars>
          <dgm:bulletEnabled val="1"/>
        </dgm:presLayoutVars>
      </dgm:prSet>
      <dgm:spPr/>
    </dgm:pt>
    <dgm:pt modelId="{8C8E6808-5C5A-8C4B-9394-0313D388AE5D}" type="pres">
      <dgm:prSet presAssocID="{A75552B4-D099-2849-A36D-97516F8E47B3}" presName="rect2ParTx" presStyleLbl="alignAcc1" presStyleIdx="1" presStyleCnt="2">
        <dgm:presLayoutVars>
          <dgm:chMax val="1"/>
          <dgm:bulletEnabled val="1"/>
        </dgm:presLayoutVars>
      </dgm:prSet>
      <dgm:spPr/>
    </dgm:pt>
    <dgm:pt modelId="{564D50D4-3459-E94B-AF63-0970D71A616C}" type="pres">
      <dgm:prSet presAssocID="{A75552B4-D099-2849-A36D-97516F8E47B3}" presName="rect2ChTx" presStyleLbl="alignAcc1" presStyleIdx="1" presStyleCnt="2">
        <dgm:presLayoutVars>
          <dgm:bulletEnabled val="1"/>
        </dgm:presLayoutVars>
      </dgm:prSet>
      <dgm:spPr/>
    </dgm:pt>
  </dgm:ptLst>
  <dgm:cxnLst>
    <dgm:cxn modelId="{98849704-8CEE-DB41-A4D7-4E5E7D0DC7A8}" srcId="{A77C9BEF-2D9A-7548-AA3C-E860AF99A540}" destId="{A75552B4-D099-2849-A36D-97516F8E47B3}" srcOrd="1" destOrd="0" parTransId="{51892D14-5AE6-F54F-9E02-D0EA0FCFA2A0}" sibTransId="{BE466033-3D69-5246-AC71-E20EB30373DC}"/>
    <dgm:cxn modelId="{6875845F-231D-DE4D-8F9C-6AF60A3B30AC}" srcId="{7E056449-6B1E-7B42-8827-5E590A4525B0}" destId="{CC4D7FF5-E232-D14F-8709-F20D7ABB60CB}" srcOrd="1" destOrd="0" parTransId="{7127C431-5645-BF46-B4F7-0FB7D2166D3F}" sibTransId="{988E4C40-FB48-244C-A661-DDB6F256C760}"/>
    <dgm:cxn modelId="{414DEBA0-64A2-AB49-B898-76AEDDD98B22}" type="presOf" srcId="{A75552B4-D099-2849-A36D-97516F8E47B3}" destId="{8C8E6808-5C5A-8C4B-9394-0313D388AE5D}" srcOrd="1" destOrd="0" presId="urn:microsoft.com/office/officeart/2005/8/layout/target3"/>
    <dgm:cxn modelId="{668783A5-5FB4-5D4B-A406-939FD7EEBD07}" srcId="{7E056449-6B1E-7B42-8827-5E590A4525B0}" destId="{6F686220-0A75-1644-825F-E484E10BCD98}" srcOrd="0" destOrd="0" parTransId="{DF42301B-53F9-B44F-9D53-29747A7EAC1B}" sibTransId="{BE8CADD3-9A7E-A549-BA07-C7B38E22E4CB}"/>
    <dgm:cxn modelId="{31A4ACAE-5A3C-634F-923E-69CEA0C4C579}" type="presOf" srcId="{A77C9BEF-2D9A-7548-AA3C-E860AF99A540}" destId="{0733E0AD-118B-7F4C-9A06-5DD04C5E9AE2}" srcOrd="0" destOrd="0" presId="urn:microsoft.com/office/officeart/2005/8/layout/target3"/>
    <dgm:cxn modelId="{28671CB2-F258-9445-925B-58CA2BD43D85}" srcId="{A77C9BEF-2D9A-7548-AA3C-E860AF99A540}" destId="{7E056449-6B1E-7B42-8827-5E590A4525B0}" srcOrd="0" destOrd="0" parTransId="{E664F79C-590C-3244-8DAB-2EA6AEF4575D}" sibTransId="{BA46E3DF-5AFD-E749-9B43-4DD3272AD740}"/>
    <dgm:cxn modelId="{64464CC2-96E5-1E40-9FE8-6E1B556556EE}" type="presOf" srcId="{CC4D7FF5-E232-D14F-8709-F20D7ABB60CB}" destId="{583544B5-37DF-6045-BA3D-DF3B9FE54F95}" srcOrd="0" destOrd="1" presId="urn:microsoft.com/office/officeart/2005/8/layout/target3"/>
    <dgm:cxn modelId="{830B8DE6-33D5-F949-BD61-2C4AAF9FA877}" type="presOf" srcId="{7E056449-6B1E-7B42-8827-5E590A4525B0}" destId="{F3C08F23-8D03-2347-A440-3FE26E66FFAD}" srcOrd="0" destOrd="0" presId="urn:microsoft.com/office/officeart/2005/8/layout/target3"/>
    <dgm:cxn modelId="{4DF3E0EE-D852-8045-917C-9CC26180BA04}" type="presOf" srcId="{7E056449-6B1E-7B42-8827-5E590A4525B0}" destId="{50E2A8C9-325C-7244-BBC2-BAB17406457C}" srcOrd="1" destOrd="0" presId="urn:microsoft.com/office/officeart/2005/8/layout/target3"/>
    <dgm:cxn modelId="{46E5D2F1-0B2E-714E-B7A7-78E71B61694C}" type="presOf" srcId="{6F686220-0A75-1644-825F-E484E10BCD98}" destId="{583544B5-37DF-6045-BA3D-DF3B9FE54F95}" srcOrd="0" destOrd="0" presId="urn:microsoft.com/office/officeart/2005/8/layout/target3"/>
    <dgm:cxn modelId="{FFD3DAFD-796A-FC41-A9FF-8A860BA23739}" type="presOf" srcId="{A75552B4-D099-2849-A36D-97516F8E47B3}" destId="{347D7D38-C186-E643-97C2-B9899F921ECB}" srcOrd="0" destOrd="0" presId="urn:microsoft.com/office/officeart/2005/8/layout/target3"/>
    <dgm:cxn modelId="{3FF4AB3A-31D9-3C42-A7BB-B854B651A20D}" type="presParOf" srcId="{0733E0AD-118B-7F4C-9A06-5DD04C5E9AE2}" destId="{10600FC1-30E1-F54F-A2B0-3D9971455F0E}" srcOrd="0" destOrd="0" presId="urn:microsoft.com/office/officeart/2005/8/layout/target3"/>
    <dgm:cxn modelId="{38153DFE-A82D-A34D-8942-E0F4BC0652B2}" type="presParOf" srcId="{0733E0AD-118B-7F4C-9A06-5DD04C5E9AE2}" destId="{3D0ADCB8-3EE5-5A4F-BB03-15ECCB54B7C1}" srcOrd="1" destOrd="0" presId="urn:microsoft.com/office/officeart/2005/8/layout/target3"/>
    <dgm:cxn modelId="{F26CA696-7594-EB44-9BC5-D8C556243899}" type="presParOf" srcId="{0733E0AD-118B-7F4C-9A06-5DD04C5E9AE2}" destId="{F3C08F23-8D03-2347-A440-3FE26E66FFAD}" srcOrd="2" destOrd="0" presId="urn:microsoft.com/office/officeart/2005/8/layout/target3"/>
    <dgm:cxn modelId="{D5495C04-2187-CE41-AE24-8378006559E7}" type="presParOf" srcId="{0733E0AD-118B-7F4C-9A06-5DD04C5E9AE2}" destId="{EE453B51-0242-7145-BE80-DE5238B89FDE}" srcOrd="3" destOrd="0" presId="urn:microsoft.com/office/officeart/2005/8/layout/target3"/>
    <dgm:cxn modelId="{B088CEE5-E042-DA4B-919D-F22D858A6BC9}" type="presParOf" srcId="{0733E0AD-118B-7F4C-9A06-5DD04C5E9AE2}" destId="{8D9A18B3-B364-1642-8534-B4D1A0EC0678}" srcOrd="4" destOrd="0" presId="urn:microsoft.com/office/officeart/2005/8/layout/target3"/>
    <dgm:cxn modelId="{B2406C05-B90A-2A49-828D-86CFCB970E92}" type="presParOf" srcId="{0733E0AD-118B-7F4C-9A06-5DD04C5E9AE2}" destId="{347D7D38-C186-E643-97C2-B9899F921ECB}" srcOrd="5" destOrd="0" presId="urn:microsoft.com/office/officeart/2005/8/layout/target3"/>
    <dgm:cxn modelId="{465BEB63-5F37-6D42-8D05-C18B1B23EA18}" type="presParOf" srcId="{0733E0AD-118B-7F4C-9A06-5DD04C5E9AE2}" destId="{50E2A8C9-325C-7244-BBC2-BAB17406457C}" srcOrd="6" destOrd="0" presId="urn:microsoft.com/office/officeart/2005/8/layout/target3"/>
    <dgm:cxn modelId="{3CA79260-DB97-F945-8B3D-9E58D5F7D230}" type="presParOf" srcId="{0733E0AD-118B-7F4C-9A06-5DD04C5E9AE2}" destId="{583544B5-37DF-6045-BA3D-DF3B9FE54F95}" srcOrd="7" destOrd="0" presId="urn:microsoft.com/office/officeart/2005/8/layout/target3"/>
    <dgm:cxn modelId="{B2193AFD-744B-0540-BA85-5D06B445E5DB}" type="presParOf" srcId="{0733E0AD-118B-7F4C-9A06-5DD04C5E9AE2}" destId="{8C8E6808-5C5A-8C4B-9394-0313D388AE5D}" srcOrd="8" destOrd="0" presId="urn:microsoft.com/office/officeart/2005/8/layout/target3"/>
    <dgm:cxn modelId="{3826279B-D6D6-F045-B7BB-3719B9F44D10}" type="presParOf" srcId="{0733E0AD-118B-7F4C-9A06-5DD04C5E9AE2}" destId="{564D50D4-3459-E94B-AF63-0970D71A616C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8CE2836-9E86-2B4D-89A6-40A4B1797B07}" type="doc">
      <dgm:prSet loTypeId="urn:microsoft.com/office/officeart/2005/8/layout/funnel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32A6A0C-A8F9-2C4B-A748-E7EB493315E1}">
      <dgm:prSet/>
      <dgm:spPr/>
      <dgm:t>
        <a:bodyPr/>
        <a:lstStyle/>
        <a:p>
          <a:endParaRPr lang="en-US"/>
        </a:p>
      </dgm:t>
    </dgm:pt>
    <dgm:pt modelId="{DAA5D2AD-2203-DE4B-A767-16F83070BA2B}" type="parTrans" cxnId="{38F0BA22-6BB6-AD45-A8C7-969820A58B5C}">
      <dgm:prSet/>
      <dgm:spPr/>
      <dgm:t>
        <a:bodyPr/>
        <a:lstStyle/>
        <a:p>
          <a:endParaRPr lang="en-US"/>
        </a:p>
      </dgm:t>
    </dgm:pt>
    <dgm:pt modelId="{12C93640-0473-5C4D-A58F-51A966DBD2E6}" type="sibTrans" cxnId="{38F0BA22-6BB6-AD45-A8C7-969820A58B5C}">
      <dgm:prSet/>
      <dgm:spPr/>
      <dgm:t>
        <a:bodyPr/>
        <a:lstStyle/>
        <a:p>
          <a:endParaRPr lang="en-US"/>
        </a:p>
      </dgm:t>
    </dgm:pt>
    <dgm:pt modelId="{DBDED1D8-4D76-F649-8E35-0A07F2F99427}">
      <dgm:prSet custT="1"/>
      <dgm:spPr/>
      <dgm:t>
        <a:bodyPr/>
        <a:lstStyle/>
        <a:p>
          <a:r>
            <a:rPr lang="en-US" sz="3600" noProof="0" dirty="0"/>
            <a:t>Harvesting comments on the Project Constitution posted on digital platforms </a:t>
          </a:r>
        </a:p>
      </dgm:t>
    </dgm:pt>
    <dgm:pt modelId="{F23F19C0-B7B7-954A-A9C1-B853434EB608}" type="parTrans" cxnId="{7466D630-6142-864B-9873-3CC70B067C32}">
      <dgm:prSet/>
      <dgm:spPr/>
      <dgm:t>
        <a:bodyPr/>
        <a:lstStyle/>
        <a:p>
          <a:endParaRPr lang="en-US"/>
        </a:p>
      </dgm:t>
    </dgm:pt>
    <dgm:pt modelId="{ECAABB36-277B-AB49-8B5A-660EA7D743E5}" type="sibTrans" cxnId="{7466D630-6142-864B-9873-3CC70B067C32}">
      <dgm:prSet/>
      <dgm:spPr/>
      <dgm:t>
        <a:bodyPr/>
        <a:lstStyle/>
        <a:p>
          <a:endParaRPr lang="en-US"/>
        </a:p>
      </dgm:t>
    </dgm:pt>
    <dgm:pt modelId="{EBA6582B-A7B9-0942-B3ED-06F60FA66CA8}" type="pres">
      <dgm:prSet presAssocID="{68CE2836-9E86-2B4D-89A6-40A4B1797B07}" presName="Name0" presStyleCnt="0">
        <dgm:presLayoutVars>
          <dgm:chMax val="4"/>
          <dgm:resizeHandles val="exact"/>
        </dgm:presLayoutVars>
      </dgm:prSet>
      <dgm:spPr/>
    </dgm:pt>
    <dgm:pt modelId="{5CDBAAFF-851D-5A46-A3D9-B235A3609D4E}" type="pres">
      <dgm:prSet presAssocID="{68CE2836-9E86-2B4D-89A6-40A4B1797B07}" presName="ellipse" presStyleLbl="trBgShp" presStyleIdx="0" presStyleCnt="1"/>
      <dgm:spPr/>
    </dgm:pt>
    <dgm:pt modelId="{749A2456-B8C1-7E41-A5C8-AA9763E0E383}" type="pres">
      <dgm:prSet presAssocID="{68CE2836-9E86-2B4D-89A6-40A4B1797B07}" presName="arrow1" presStyleLbl="fgShp" presStyleIdx="0" presStyleCnt="1"/>
      <dgm:spPr/>
    </dgm:pt>
    <dgm:pt modelId="{A02CAEB1-8017-2F47-9D19-0336B8A05212}" type="pres">
      <dgm:prSet presAssocID="{68CE2836-9E86-2B4D-89A6-40A4B1797B07}" presName="rectangle" presStyleLbl="revTx" presStyleIdx="0" presStyleCnt="1" custScaleX="241464">
        <dgm:presLayoutVars>
          <dgm:bulletEnabled val="1"/>
        </dgm:presLayoutVars>
      </dgm:prSet>
      <dgm:spPr/>
    </dgm:pt>
    <dgm:pt modelId="{9284D040-3446-234B-806F-8946B802B697}" type="pres">
      <dgm:prSet presAssocID="{DBDED1D8-4D76-F649-8E35-0A07F2F99427}" presName="item1" presStyleLbl="node1" presStyleIdx="0" presStyleCnt="1">
        <dgm:presLayoutVars>
          <dgm:bulletEnabled val="1"/>
        </dgm:presLayoutVars>
      </dgm:prSet>
      <dgm:spPr/>
    </dgm:pt>
    <dgm:pt modelId="{D06589DE-CADD-6D45-9522-F8F7DAD93A24}" type="pres">
      <dgm:prSet presAssocID="{68CE2836-9E86-2B4D-89A6-40A4B1797B07}" presName="funnel" presStyleLbl="trAlignAcc1" presStyleIdx="0" presStyleCnt="1"/>
      <dgm:spPr/>
    </dgm:pt>
  </dgm:ptLst>
  <dgm:cxnLst>
    <dgm:cxn modelId="{38F0BA22-6BB6-AD45-A8C7-969820A58B5C}" srcId="{68CE2836-9E86-2B4D-89A6-40A4B1797B07}" destId="{A32A6A0C-A8F9-2C4B-A748-E7EB493315E1}" srcOrd="0" destOrd="0" parTransId="{DAA5D2AD-2203-DE4B-A767-16F83070BA2B}" sibTransId="{12C93640-0473-5C4D-A58F-51A966DBD2E6}"/>
    <dgm:cxn modelId="{7466D630-6142-864B-9873-3CC70B067C32}" srcId="{68CE2836-9E86-2B4D-89A6-40A4B1797B07}" destId="{DBDED1D8-4D76-F649-8E35-0A07F2F99427}" srcOrd="1" destOrd="0" parTransId="{F23F19C0-B7B7-954A-A9C1-B853434EB608}" sibTransId="{ECAABB36-277B-AB49-8B5A-660EA7D743E5}"/>
    <dgm:cxn modelId="{C0837A90-9099-0048-9FD9-9831A743E2CA}" type="presOf" srcId="{DBDED1D8-4D76-F649-8E35-0A07F2F99427}" destId="{A02CAEB1-8017-2F47-9D19-0336B8A05212}" srcOrd="0" destOrd="0" presId="urn:microsoft.com/office/officeart/2005/8/layout/funnel1"/>
    <dgm:cxn modelId="{7C6FF9BB-E09B-1841-8EB4-6CE9F6F9FCA6}" type="presOf" srcId="{68CE2836-9E86-2B4D-89A6-40A4B1797B07}" destId="{EBA6582B-A7B9-0942-B3ED-06F60FA66CA8}" srcOrd="0" destOrd="0" presId="urn:microsoft.com/office/officeart/2005/8/layout/funnel1"/>
    <dgm:cxn modelId="{A4BCDDDC-27B8-934D-A565-DCBABECD4126}" type="presOf" srcId="{A32A6A0C-A8F9-2C4B-A748-E7EB493315E1}" destId="{9284D040-3446-234B-806F-8946B802B697}" srcOrd="0" destOrd="0" presId="urn:microsoft.com/office/officeart/2005/8/layout/funnel1"/>
    <dgm:cxn modelId="{98E25218-7897-3F4A-A9CF-61DAA20AD3F3}" type="presParOf" srcId="{EBA6582B-A7B9-0942-B3ED-06F60FA66CA8}" destId="{5CDBAAFF-851D-5A46-A3D9-B235A3609D4E}" srcOrd="0" destOrd="0" presId="urn:microsoft.com/office/officeart/2005/8/layout/funnel1"/>
    <dgm:cxn modelId="{5A636E93-1C5D-AC4A-9136-2507DD2F4B2A}" type="presParOf" srcId="{EBA6582B-A7B9-0942-B3ED-06F60FA66CA8}" destId="{749A2456-B8C1-7E41-A5C8-AA9763E0E383}" srcOrd="1" destOrd="0" presId="urn:microsoft.com/office/officeart/2005/8/layout/funnel1"/>
    <dgm:cxn modelId="{916F9FB8-6A16-4E43-AF8C-9E4A637F8B00}" type="presParOf" srcId="{EBA6582B-A7B9-0942-B3ED-06F60FA66CA8}" destId="{A02CAEB1-8017-2F47-9D19-0336B8A05212}" srcOrd="2" destOrd="0" presId="urn:microsoft.com/office/officeart/2005/8/layout/funnel1"/>
    <dgm:cxn modelId="{6B1E51AF-A396-4043-BA88-40416B32B5E2}" type="presParOf" srcId="{EBA6582B-A7B9-0942-B3ED-06F60FA66CA8}" destId="{9284D040-3446-234B-806F-8946B802B697}" srcOrd="3" destOrd="0" presId="urn:microsoft.com/office/officeart/2005/8/layout/funnel1"/>
    <dgm:cxn modelId="{4EB56A7D-E065-6646-A329-6F05394B26B6}" type="presParOf" srcId="{EBA6582B-A7B9-0942-B3ED-06F60FA66CA8}" destId="{D06589DE-CADD-6D45-9522-F8F7DAD93A24}" srcOrd="4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9E4D713-0405-3A45-A215-59C3689F33CE}" type="doc">
      <dgm:prSet loTypeId="urn:microsoft.com/office/officeart/2005/8/layout/radial4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6E90557-6F2B-0740-8109-745774932DEF}">
      <dgm:prSet/>
      <dgm:spPr/>
      <dgm:t>
        <a:bodyPr/>
        <a:lstStyle/>
        <a:p>
          <a:r>
            <a:rPr lang="en-US"/>
            <a:t>4 limitations inherent in social media data</a:t>
          </a:r>
        </a:p>
      </dgm:t>
    </dgm:pt>
    <dgm:pt modelId="{45D0DE20-4D97-2D45-848B-C86191C028B0}" type="parTrans" cxnId="{EE36FD39-0477-F44F-A8D0-7F699071C325}">
      <dgm:prSet/>
      <dgm:spPr/>
      <dgm:t>
        <a:bodyPr/>
        <a:lstStyle/>
        <a:p>
          <a:endParaRPr lang="en-US"/>
        </a:p>
      </dgm:t>
    </dgm:pt>
    <dgm:pt modelId="{CAFC538B-01AF-E14E-9419-E2D671987427}" type="sibTrans" cxnId="{EE36FD39-0477-F44F-A8D0-7F699071C325}">
      <dgm:prSet/>
      <dgm:spPr/>
      <dgm:t>
        <a:bodyPr/>
        <a:lstStyle/>
        <a:p>
          <a:endParaRPr lang="en-US"/>
        </a:p>
      </dgm:t>
    </dgm:pt>
    <dgm:pt modelId="{0607D634-0A69-1D40-8BB9-480FBF624E2F}">
      <dgm:prSet/>
      <dgm:spPr/>
      <dgm:t>
        <a:bodyPr/>
        <a:lstStyle/>
        <a:p>
          <a:r>
            <a:rPr lang="en-US"/>
            <a:t>No lower and upper limits of datapoints a dataset should have to fit the definition of «Big Data»</a:t>
          </a:r>
        </a:p>
      </dgm:t>
    </dgm:pt>
    <dgm:pt modelId="{5EC26A6E-010F-0E4B-88B2-32AADC25B10B}" type="parTrans" cxnId="{F5BFBE90-AF85-3447-A05B-C69654A51D12}">
      <dgm:prSet/>
      <dgm:spPr/>
      <dgm:t>
        <a:bodyPr/>
        <a:lstStyle/>
        <a:p>
          <a:endParaRPr lang="en-US"/>
        </a:p>
      </dgm:t>
    </dgm:pt>
    <dgm:pt modelId="{DC622B11-B65A-FB42-962E-C45FC3A5B05D}" type="sibTrans" cxnId="{F5BFBE90-AF85-3447-A05B-C69654A51D12}">
      <dgm:prSet/>
      <dgm:spPr/>
      <dgm:t>
        <a:bodyPr/>
        <a:lstStyle/>
        <a:p>
          <a:endParaRPr lang="en-US"/>
        </a:p>
      </dgm:t>
    </dgm:pt>
    <dgm:pt modelId="{FFEF7C0F-F484-B84B-BD82-6E3A768178E1}">
      <dgm:prSet/>
      <dgm:spPr/>
      <dgm:t>
        <a:bodyPr/>
        <a:lstStyle/>
        <a:p>
          <a:r>
            <a:rPr lang="en-US"/>
            <a:t>Not all of those who will participate in popular decision-making process express their opinion on the internet. Citizens do not have an equal opportunity to be included in samples</a:t>
          </a:r>
        </a:p>
      </dgm:t>
    </dgm:pt>
    <dgm:pt modelId="{464222D6-8FBA-2C4A-A6A1-D8AE79CD915D}" type="parTrans" cxnId="{AB4627E2-DC7E-B141-8D43-28E41C31958C}">
      <dgm:prSet/>
      <dgm:spPr/>
      <dgm:t>
        <a:bodyPr/>
        <a:lstStyle/>
        <a:p>
          <a:endParaRPr lang="en-US"/>
        </a:p>
      </dgm:t>
    </dgm:pt>
    <dgm:pt modelId="{1A76F056-E414-3B4D-8D4F-8143A4FCAD0D}" type="sibTrans" cxnId="{AB4627E2-DC7E-B141-8D43-28E41C31958C}">
      <dgm:prSet/>
      <dgm:spPr/>
      <dgm:t>
        <a:bodyPr/>
        <a:lstStyle/>
        <a:p>
          <a:endParaRPr lang="en-US"/>
        </a:p>
      </dgm:t>
    </dgm:pt>
    <dgm:pt modelId="{99C19C44-1EB5-EC42-8C2F-D8E8ACE8CEDC}">
      <dgm:prSet/>
      <dgm:spPr/>
      <dgm:t>
        <a:bodyPr/>
        <a:lstStyle/>
        <a:p>
          <a:r>
            <a:rPr lang="en-US"/>
            <a:t>Correlation among the rationale behind participation in debate, real opinions held by individuals, online behavior, and individual voting behavior is beyond proof</a:t>
          </a:r>
        </a:p>
      </dgm:t>
    </dgm:pt>
    <dgm:pt modelId="{00B987A7-7898-884B-82CA-7B467B0F10BB}" type="parTrans" cxnId="{4D947D45-FD54-1548-96BD-C43417C22A67}">
      <dgm:prSet/>
      <dgm:spPr/>
      <dgm:t>
        <a:bodyPr/>
        <a:lstStyle/>
        <a:p>
          <a:endParaRPr lang="en-US"/>
        </a:p>
      </dgm:t>
    </dgm:pt>
    <dgm:pt modelId="{F69F0787-DE06-634E-831D-D3CEBF99225D}" type="sibTrans" cxnId="{4D947D45-FD54-1548-96BD-C43417C22A67}">
      <dgm:prSet/>
      <dgm:spPr/>
      <dgm:t>
        <a:bodyPr/>
        <a:lstStyle/>
        <a:p>
          <a:endParaRPr lang="en-US"/>
        </a:p>
      </dgm:t>
    </dgm:pt>
    <dgm:pt modelId="{CB28EA62-EA49-EB44-A8EF-AB64ADE19D37}">
      <dgm:prSet/>
      <dgm:spPr/>
      <dgm:t>
        <a:bodyPr/>
        <a:lstStyle/>
        <a:p>
          <a:r>
            <a:rPr lang="en-US"/>
            <a:t>Content moderation by the Cuban government and by global social media platforms restricts the scope of available opinions</a:t>
          </a:r>
        </a:p>
      </dgm:t>
    </dgm:pt>
    <dgm:pt modelId="{8357197C-78F7-9940-97F2-AEB17C7538C0}" type="parTrans" cxnId="{5FC0A4C4-4833-284B-92F0-2C404CEA68D1}">
      <dgm:prSet/>
      <dgm:spPr/>
      <dgm:t>
        <a:bodyPr/>
        <a:lstStyle/>
        <a:p>
          <a:endParaRPr lang="en-US"/>
        </a:p>
      </dgm:t>
    </dgm:pt>
    <dgm:pt modelId="{3D477F7E-41C2-F14E-A6FE-E165DA380CE6}" type="sibTrans" cxnId="{5FC0A4C4-4833-284B-92F0-2C404CEA68D1}">
      <dgm:prSet/>
      <dgm:spPr/>
      <dgm:t>
        <a:bodyPr/>
        <a:lstStyle/>
        <a:p>
          <a:endParaRPr lang="en-US"/>
        </a:p>
      </dgm:t>
    </dgm:pt>
    <dgm:pt modelId="{FB88169B-1D91-A94A-AFFF-C81B2A0759EA}" type="pres">
      <dgm:prSet presAssocID="{89E4D713-0405-3A45-A215-59C3689F33C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B6DCD26-DAB9-2542-8D5E-824D57BD317D}" type="pres">
      <dgm:prSet presAssocID="{16E90557-6F2B-0740-8109-745774932DEF}" presName="centerShape" presStyleLbl="node0" presStyleIdx="0" presStyleCnt="1"/>
      <dgm:spPr/>
    </dgm:pt>
    <dgm:pt modelId="{73E216FD-3343-1A48-AF80-03378DAAEF4C}" type="pres">
      <dgm:prSet presAssocID="{5EC26A6E-010F-0E4B-88B2-32AADC25B10B}" presName="parTrans" presStyleLbl="bgSibTrans2D1" presStyleIdx="0" presStyleCnt="4"/>
      <dgm:spPr/>
    </dgm:pt>
    <dgm:pt modelId="{A4DA8ACE-D379-914B-AECC-491B9D26ABEC}" type="pres">
      <dgm:prSet presAssocID="{0607D634-0A69-1D40-8BB9-480FBF624E2F}" presName="node" presStyleLbl="node1" presStyleIdx="0" presStyleCnt="4">
        <dgm:presLayoutVars>
          <dgm:bulletEnabled val="1"/>
        </dgm:presLayoutVars>
      </dgm:prSet>
      <dgm:spPr/>
    </dgm:pt>
    <dgm:pt modelId="{ACAB932D-CBDE-F440-96F0-DC8868EC1126}" type="pres">
      <dgm:prSet presAssocID="{464222D6-8FBA-2C4A-A6A1-D8AE79CD915D}" presName="parTrans" presStyleLbl="bgSibTrans2D1" presStyleIdx="1" presStyleCnt="4"/>
      <dgm:spPr/>
    </dgm:pt>
    <dgm:pt modelId="{B6361E5C-F072-0E49-8FEE-661CD06E1E74}" type="pres">
      <dgm:prSet presAssocID="{FFEF7C0F-F484-B84B-BD82-6E3A768178E1}" presName="node" presStyleLbl="node1" presStyleIdx="1" presStyleCnt="4">
        <dgm:presLayoutVars>
          <dgm:bulletEnabled val="1"/>
        </dgm:presLayoutVars>
      </dgm:prSet>
      <dgm:spPr/>
    </dgm:pt>
    <dgm:pt modelId="{F647D8F7-477E-254E-96F9-FBF08BB792A4}" type="pres">
      <dgm:prSet presAssocID="{00B987A7-7898-884B-82CA-7B467B0F10BB}" presName="parTrans" presStyleLbl="bgSibTrans2D1" presStyleIdx="2" presStyleCnt="4"/>
      <dgm:spPr/>
    </dgm:pt>
    <dgm:pt modelId="{547C7990-7F1C-744D-A906-88124EA33990}" type="pres">
      <dgm:prSet presAssocID="{99C19C44-1EB5-EC42-8C2F-D8E8ACE8CEDC}" presName="node" presStyleLbl="node1" presStyleIdx="2" presStyleCnt="4">
        <dgm:presLayoutVars>
          <dgm:bulletEnabled val="1"/>
        </dgm:presLayoutVars>
      </dgm:prSet>
      <dgm:spPr/>
    </dgm:pt>
    <dgm:pt modelId="{FE418D5D-6BB4-8246-BA09-6A185F41362A}" type="pres">
      <dgm:prSet presAssocID="{8357197C-78F7-9940-97F2-AEB17C7538C0}" presName="parTrans" presStyleLbl="bgSibTrans2D1" presStyleIdx="3" presStyleCnt="4"/>
      <dgm:spPr/>
    </dgm:pt>
    <dgm:pt modelId="{381CF09B-C445-E649-8FF6-F0A6E4629F19}" type="pres">
      <dgm:prSet presAssocID="{CB28EA62-EA49-EB44-A8EF-AB64ADE19D37}" presName="node" presStyleLbl="node1" presStyleIdx="3" presStyleCnt="4">
        <dgm:presLayoutVars>
          <dgm:bulletEnabled val="1"/>
        </dgm:presLayoutVars>
      </dgm:prSet>
      <dgm:spPr/>
    </dgm:pt>
  </dgm:ptLst>
  <dgm:cxnLst>
    <dgm:cxn modelId="{A52FA508-6E8A-5A42-ADBD-1CFC3DF978FB}" type="presOf" srcId="{464222D6-8FBA-2C4A-A6A1-D8AE79CD915D}" destId="{ACAB932D-CBDE-F440-96F0-DC8868EC1126}" srcOrd="0" destOrd="0" presId="urn:microsoft.com/office/officeart/2005/8/layout/radial4"/>
    <dgm:cxn modelId="{12FFC516-88DA-2D45-8CD4-47985F1951F0}" type="presOf" srcId="{16E90557-6F2B-0740-8109-745774932DEF}" destId="{CB6DCD26-DAB9-2542-8D5E-824D57BD317D}" srcOrd="0" destOrd="0" presId="urn:microsoft.com/office/officeart/2005/8/layout/radial4"/>
    <dgm:cxn modelId="{DE80F432-A60D-8E43-8140-ABF743ECD0A4}" type="presOf" srcId="{89E4D713-0405-3A45-A215-59C3689F33CE}" destId="{FB88169B-1D91-A94A-AFFF-C81B2A0759EA}" srcOrd="0" destOrd="0" presId="urn:microsoft.com/office/officeart/2005/8/layout/radial4"/>
    <dgm:cxn modelId="{EE36FD39-0477-F44F-A8D0-7F699071C325}" srcId="{89E4D713-0405-3A45-A215-59C3689F33CE}" destId="{16E90557-6F2B-0740-8109-745774932DEF}" srcOrd="0" destOrd="0" parTransId="{45D0DE20-4D97-2D45-848B-C86191C028B0}" sibTransId="{CAFC538B-01AF-E14E-9419-E2D671987427}"/>
    <dgm:cxn modelId="{4D947D45-FD54-1548-96BD-C43417C22A67}" srcId="{16E90557-6F2B-0740-8109-745774932DEF}" destId="{99C19C44-1EB5-EC42-8C2F-D8E8ACE8CEDC}" srcOrd="2" destOrd="0" parTransId="{00B987A7-7898-884B-82CA-7B467B0F10BB}" sibTransId="{F69F0787-DE06-634E-831D-D3CEBF99225D}"/>
    <dgm:cxn modelId="{5341095B-8116-1341-B51E-6E05E7A2F65A}" type="presOf" srcId="{0607D634-0A69-1D40-8BB9-480FBF624E2F}" destId="{A4DA8ACE-D379-914B-AECC-491B9D26ABEC}" srcOrd="0" destOrd="0" presId="urn:microsoft.com/office/officeart/2005/8/layout/radial4"/>
    <dgm:cxn modelId="{045F0B79-7FF1-3F47-87EE-2A47E5CAC812}" type="presOf" srcId="{5EC26A6E-010F-0E4B-88B2-32AADC25B10B}" destId="{73E216FD-3343-1A48-AF80-03378DAAEF4C}" srcOrd="0" destOrd="0" presId="urn:microsoft.com/office/officeart/2005/8/layout/radial4"/>
    <dgm:cxn modelId="{F5BFBE90-AF85-3447-A05B-C69654A51D12}" srcId="{16E90557-6F2B-0740-8109-745774932DEF}" destId="{0607D634-0A69-1D40-8BB9-480FBF624E2F}" srcOrd="0" destOrd="0" parTransId="{5EC26A6E-010F-0E4B-88B2-32AADC25B10B}" sibTransId="{DC622B11-B65A-FB42-962E-C45FC3A5B05D}"/>
    <dgm:cxn modelId="{27B04195-E07E-6A4F-BEC1-70E031C63321}" type="presOf" srcId="{99C19C44-1EB5-EC42-8C2F-D8E8ACE8CEDC}" destId="{547C7990-7F1C-744D-A906-88124EA33990}" srcOrd="0" destOrd="0" presId="urn:microsoft.com/office/officeart/2005/8/layout/radial4"/>
    <dgm:cxn modelId="{BCEFF5A6-1B81-0747-98F6-E8BBFD5402B7}" type="presOf" srcId="{CB28EA62-EA49-EB44-A8EF-AB64ADE19D37}" destId="{381CF09B-C445-E649-8FF6-F0A6E4629F19}" srcOrd="0" destOrd="0" presId="urn:microsoft.com/office/officeart/2005/8/layout/radial4"/>
    <dgm:cxn modelId="{BD19A6B1-E42F-9142-8649-CB15873E57D4}" type="presOf" srcId="{00B987A7-7898-884B-82CA-7B467B0F10BB}" destId="{F647D8F7-477E-254E-96F9-FBF08BB792A4}" srcOrd="0" destOrd="0" presId="urn:microsoft.com/office/officeart/2005/8/layout/radial4"/>
    <dgm:cxn modelId="{5FC0A4C4-4833-284B-92F0-2C404CEA68D1}" srcId="{16E90557-6F2B-0740-8109-745774932DEF}" destId="{CB28EA62-EA49-EB44-A8EF-AB64ADE19D37}" srcOrd="3" destOrd="0" parTransId="{8357197C-78F7-9940-97F2-AEB17C7538C0}" sibTransId="{3D477F7E-41C2-F14E-A6FE-E165DA380CE6}"/>
    <dgm:cxn modelId="{A3CD18C8-364E-A646-8B07-6675C24B38CB}" type="presOf" srcId="{FFEF7C0F-F484-B84B-BD82-6E3A768178E1}" destId="{B6361E5C-F072-0E49-8FEE-661CD06E1E74}" srcOrd="0" destOrd="0" presId="urn:microsoft.com/office/officeart/2005/8/layout/radial4"/>
    <dgm:cxn modelId="{2B10CFD0-B286-9A43-AED1-2B0A32DAE736}" type="presOf" srcId="{8357197C-78F7-9940-97F2-AEB17C7538C0}" destId="{FE418D5D-6BB4-8246-BA09-6A185F41362A}" srcOrd="0" destOrd="0" presId="urn:microsoft.com/office/officeart/2005/8/layout/radial4"/>
    <dgm:cxn modelId="{AB4627E2-DC7E-B141-8D43-28E41C31958C}" srcId="{16E90557-6F2B-0740-8109-745774932DEF}" destId="{FFEF7C0F-F484-B84B-BD82-6E3A768178E1}" srcOrd="1" destOrd="0" parTransId="{464222D6-8FBA-2C4A-A6A1-D8AE79CD915D}" sibTransId="{1A76F056-E414-3B4D-8D4F-8143A4FCAD0D}"/>
    <dgm:cxn modelId="{FE1C8EC0-FE5B-614E-9C3E-AD0FBA2FCDC9}" type="presParOf" srcId="{FB88169B-1D91-A94A-AFFF-C81B2A0759EA}" destId="{CB6DCD26-DAB9-2542-8D5E-824D57BD317D}" srcOrd="0" destOrd="0" presId="urn:microsoft.com/office/officeart/2005/8/layout/radial4"/>
    <dgm:cxn modelId="{535241B4-3A12-3E45-99F8-D76F0623E0D3}" type="presParOf" srcId="{FB88169B-1D91-A94A-AFFF-C81B2A0759EA}" destId="{73E216FD-3343-1A48-AF80-03378DAAEF4C}" srcOrd="1" destOrd="0" presId="urn:microsoft.com/office/officeart/2005/8/layout/radial4"/>
    <dgm:cxn modelId="{4F7D4D75-A476-1F4F-AEF5-782051EE6CB1}" type="presParOf" srcId="{FB88169B-1D91-A94A-AFFF-C81B2A0759EA}" destId="{A4DA8ACE-D379-914B-AECC-491B9D26ABEC}" srcOrd="2" destOrd="0" presId="urn:microsoft.com/office/officeart/2005/8/layout/radial4"/>
    <dgm:cxn modelId="{35886BEE-D900-E64E-8B65-61CD31E74D00}" type="presParOf" srcId="{FB88169B-1D91-A94A-AFFF-C81B2A0759EA}" destId="{ACAB932D-CBDE-F440-96F0-DC8868EC1126}" srcOrd="3" destOrd="0" presId="urn:microsoft.com/office/officeart/2005/8/layout/radial4"/>
    <dgm:cxn modelId="{FB7F6A3D-60AD-654A-AE84-7FAE93D3FF4B}" type="presParOf" srcId="{FB88169B-1D91-A94A-AFFF-C81B2A0759EA}" destId="{B6361E5C-F072-0E49-8FEE-661CD06E1E74}" srcOrd="4" destOrd="0" presId="urn:microsoft.com/office/officeart/2005/8/layout/radial4"/>
    <dgm:cxn modelId="{23B4BFDE-942F-B84A-9051-2D11F0E5FFA4}" type="presParOf" srcId="{FB88169B-1D91-A94A-AFFF-C81B2A0759EA}" destId="{F647D8F7-477E-254E-96F9-FBF08BB792A4}" srcOrd="5" destOrd="0" presId="urn:microsoft.com/office/officeart/2005/8/layout/radial4"/>
    <dgm:cxn modelId="{0B9EFBFF-F3AC-A343-A952-6F4BE92A3510}" type="presParOf" srcId="{FB88169B-1D91-A94A-AFFF-C81B2A0759EA}" destId="{547C7990-7F1C-744D-A906-88124EA33990}" srcOrd="6" destOrd="0" presId="urn:microsoft.com/office/officeart/2005/8/layout/radial4"/>
    <dgm:cxn modelId="{70544BBA-6AEC-FB43-A7D4-4CF59286E9D9}" type="presParOf" srcId="{FB88169B-1D91-A94A-AFFF-C81B2A0759EA}" destId="{FE418D5D-6BB4-8246-BA09-6A185F41362A}" srcOrd="7" destOrd="0" presId="urn:microsoft.com/office/officeart/2005/8/layout/radial4"/>
    <dgm:cxn modelId="{D6D89CD7-D6CB-404B-B616-4B571962AEF6}" type="presParOf" srcId="{FB88169B-1D91-A94A-AFFF-C81B2A0759EA}" destId="{381CF09B-C445-E649-8FF6-F0A6E4629F1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F329827-5F38-5D46-87A1-E02182BA6851}" type="doc">
      <dgm:prSet loTypeId="urn:microsoft.com/office/officeart/2005/8/layout/list1" loCatId="process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94FEF2E-652D-DE47-B6BE-2A3660219D6B}">
      <dgm:prSet/>
      <dgm:spPr/>
      <dgm:t>
        <a:bodyPr/>
        <a:lstStyle/>
        <a:p>
          <a:endParaRPr lang="en-US"/>
        </a:p>
      </dgm:t>
    </dgm:pt>
    <dgm:pt modelId="{E7ECB685-CCB0-0D42-AC24-F58566CB2F46}" type="parTrans" cxnId="{4F5C8F45-B896-5A4B-B70C-99A3414E60BC}">
      <dgm:prSet/>
      <dgm:spPr/>
      <dgm:t>
        <a:bodyPr/>
        <a:lstStyle/>
        <a:p>
          <a:endParaRPr lang="en-US"/>
        </a:p>
      </dgm:t>
    </dgm:pt>
    <dgm:pt modelId="{25389607-C9F0-5B41-9E45-FCBF4E72BF52}" type="sibTrans" cxnId="{4F5C8F45-B896-5A4B-B70C-99A3414E60BC}">
      <dgm:prSet/>
      <dgm:spPr/>
      <dgm:t>
        <a:bodyPr/>
        <a:lstStyle/>
        <a:p>
          <a:endParaRPr lang="en-US"/>
        </a:p>
      </dgm:t>
    </dgm:pt>
    <dgm:pt modelId="{49B52288-683B-0E4C-B03E-433C81083EB0}">
      <dgm:prSet/>
      <dgm:spPr/>
      <dgm:t>
        <a:bodyPr/>
        <a:lstStyle/>
        <a:p>
          <a:r>
            <a:rPr lang="it-IT"/>
            <a:t>11,500,000 persons</a:t>
          </a:r>
          <a:endParaRPr lang="en-US"/>
        </a:p>
      </dgm:t>
    </dgm:pt>
    <dgm:pt modelId="{6FD8F110-4A8A-4A42-91F9-E7BC11928FE7}" type="parTrans" cxnId="{5507CA82-1C69-5542-B9E3-6BB49050FA00}">
      <dgm:prSet/>
      <dgm:spPr/>
      <dgm:t>
        <a:bodyPr/>
        <a:lstStyle/>
        <a:p>
          <a:endParaRPr lang="en-US"/>
        </a:p>
      </dgm:t>
    </dgm:pt>
    <dgm:pt modelId="{6968BC26-E235-EA4C-A255-C172E74BF334}" type="sibTrans" cxnId="{5507CA82-1C69-5542-B9E3-6BB49050FA00}">
      <dgm:prSet/>
      <dgm:spPr/>
      <dgm:t>
        <a:bodyPr/>
        <a:lstStyle/>
        <a:p>
          <a:endParaRPr lang="en-US"/>
        </a:p>
      </dgm:t>
    </dgm:pt>
    <dgm:pt modelId="{EBDD0296-C117-F740-B421-92F4E1CCF23C}">
      <dgm:prSet/>
      <dgm:spPr/>
      <dgm:t>
        <a:bodyPr/>
        <a:lstStyle/>
        <a:p>
          <a:r>
            <a:rPr lang="it-IT"/>
            <a:t>33,536 fixed broadband connections</a:t>
          </a:r>
          <a:endParaRPr lang="en-US"/>
        </a:p>
      </dgm:t>
    </dgm:pt>
    <dgm:pt modelId="{92C3113B-199C-6140-B008-14AD10096DEA}" type="parTrans" cxnId="{7508B5D1-F118-E642-B26C-307BD9B80BFE}">
      <dgm:prSet/>
      <dgm:spPr/>
      <dgm:t>
        <a:bodyPr/>
        <a:lstStyle/>
        <a:p>
          <a:endParaRPr lang="en-US"/>
        </a:p>
      </dgm:t>
    </dgm:pt>
    <dgm:pt modelId="{90A3DC82-2640-9048-9CAD-83D4C11BDFE2}" type="sibTrans" cxnId="{7508B5D1-F118-E642-B26C-307BD9B80BFE}">
      <dgm:prSet/>
      <dgm:spPr/>
      <dgm:t>
        <a:bodyPr/>
        <a:lstStyle/>
        <a:p>
          <a:endParaRPr lang="en-US"/>
        </a:p>
      </dgm:t>
    </dgm:pt>
    <dgm:pt modelId="{93911A20-2EC6-404B-89C0-E7E91DE95894}">
      <dgm:prSet/>
      <dgm:spPr/>
      <dgm:t>
        <a:bodyPr/>
        <a:lstStyle/>
        <a:p>
          <a:r>
            <a:rPr lang="it-IT" dirty="0"/>
            <a:t>1 Hour of Wi-Fi </a:t>
          </a:r>
          <a:r>
            <a:rPr lang="it-IT" dirty="0" err="1"/>
            <a:t>Hotspot</a:t>
          </a:r>
          <a:r>
            <a:rPr lang="it-IT" dirty="0"/>
            <a:t> </a:t>
          </a:r>
          <a:r>
            <a:rPr lang="it-IT" dirty="0" err="1"/>
            <a:t>access</a:t>
          </a:r>
          <a:r>
            <a:rPr lang="it-IT" dirty="0"/>
            <a:t> can </a:t>
          </a:r>
          <a:r>
            <a:rPr lang="it-IT" dirty="0" err="1"/>
            <a:t>cost</a:t>
          </a:r>
          <a:r>
            <a:rPr lang="it-IT" dirty="0"/>
            <a:t> 8% of an </a:t>
          </a:r>
          <a:r>
            <a:rPr lang="it-IT" dirty="0" err="1"/>
            <a:t>individual’s</a:t>
          </a:r>
          <a:r>
            <a:rPr lang="it-IT" dirty="0"/>
            <a:t> </a:t>
          </a:r>
          <a:r>
            <a:rPr lang="it-IT" dirty="0" err="1"/>
            <a:t>monthly</a:t>
          </a:r>
          <a:r>
            <a:rPr lang="it-IT" dirty="0"/>
            <a:t> </a:t>
          </a:r>
          <a:r>
            <a:rPr lang="it-IT" dirty="0" err="1"/>
            <a:t>salary</a:t>
          </a:r>
          <a:endParaRPr lang="en-US" dirty="0"/>
        </a:p>
      </dgm:t>
    </dgm:pt>
    <dgm:pt modelId="{48BBF2F6-2082-1940-8440-39B81D4E4D7A}" type="parTrans" cxnId="{4BDDD8EC-A00F-7B40-BCAC-8502E0FDD802}">
      <dgm:prSet/>
      <dgm:spPr/>
      <dgm:t>
        <a:bodyPr/>
        <a:lstStyle/>
        <a:p>
          <a:endParaRPr lang="en-US"/>
        </a:p>
      </dgm:t>
    </dgm:pt>
    <dgm:pt modelId="{98E1B18D-4F62-8E43-A462-B9E7642BAEF7}" type="sibTrans" cxnId="{4BDDD8EC-A00F-7B40-BCAC-8502E0FDD802}">
      <dgm:prSet/>
      <dgm:spPr/>
      <dgm:t>
        <a:bodyPr/>
        <a:lstStyle/>
        <a:p>
          <a:endParaRPr lang="en-US"/>
        </a:p>
      </dgm:t>
    </dgm:pt>
    <dgm:pt modelId="{04AA604A-9CA2-9E46-AED8-D8B234257153}" type="pres">
      <dgm:prSet presAssocID="{8F329827-5F38-5D46-87A1-E02182BA6851}" presName="linear" presStyleCnt="0">
        <dgm:presLayoutVars>
          <dgm:dir/>
          <dgm:animLvl val="lvl"/>
          <dgm:resizeHandles val="exact"/>
        </dgm:presLayoutVars>
      </dgm:prSet>
      <dgm:spPr/>
    </dgm:pt>
    <dgm:pt modelId="{7933A1EA-41E2-3C48-A1F8-13D7D68F1B91}" type="pres">
      <dgm:prSet presAssocID="{094FEF2E-652D-DE47-B6BE-2A3660219D6B}" presName="parentLin" presStyleCnt="0"/>
      <dgm:spPr/>
    </dgm:pt>
    <dgm:pt modelId="{9995DD88-9387-E247-9F2C-B3463EF197F0}" type="pres">
      <dgm:prSet presAssocID="{094FEF2E-652D-DE47-B6BE-2A3660219D6B}" presName="parentLeftMargin" presStyleLbl="node1" presStyleIdx="0" presStyleCnt="4"/>
      <dgm:spPr/>
    </dgm:pt>
    <dgm:pt modelId="{8CE09ECA-7898-964C-9661-B536E9449B08}" type="pres">
      <dgm:prSet presAssocID="{094FEF2E-652D-DE47-B6BE-2A3660219D6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22949D9-B197-F340-841B-2D7D735D5D51}" type="pres">
      <dgm:prSet presAssocID="{094FEF2E-652D-DE47-B6BE-2A3660219D6B}" presName="negativeSpace" presStyleCnt="0"/>
      <dgm:spPr/>
    </dgm:pt>
    <dgm:pt modelId="{0838B5FD-8A8A-964D-A4CA-99AACBA1C185}" type="pres">
      <dgm:prSet presAssocID="{094FEF2E-652D-DE47-B6BE-2A3660219D6B}" presName="childText" presStyleLbl="conFgAcc1" presStyleIdx="0" presStyleCnt="4">
        <dgm:presLayoutVars>
          <dgm:bulletEnabled val="1"/>
        </dgm:presLayoutVars>
      </dgm:prSet>
      <dgm:spPr/>
    </dgm:pt>
    <dgm:pt modelId="{5B6D95CD-DC9E-FB44-8D28-1C3D668494D8}" type="pres">
      <dgm:prSet presAssocID="{25389607-C9F0-5B41-9E45-FCBF4E72BF52}" presName="spaceBetweenRectangles" presStyleCnt="0"/>
      <dgm:spPr/>
    </dgm:pt>
    <dgm:pt modelId="{EC43821E-BC1B-0A45-8CCD-320A7BC375C4}" type="pres">
      <dgm:prSet presAssocID="{49B52288-683B-0E4C-B03E-433C81083EB0}" presName="parentLin" presStyleCnt="0"/>
      <dgm:spPr/>
    </dgm:pt>
    <dgm:pt modelId="{7C52618F-A582-9242-B2E7-EBC49A4DE75B}" type="pres">
      <dgm:prSet presAssocID="{49B52288-683B-0E4C-B03E-433C81083EB0}" presName="parentLeftMargin" presStyleLbl="node1" presStyleIdx="0" presStyleCnt="4"/>
      <dgm:spPr/>
    </dgm:pt>
    <dgm:pt modelId="{8BB3A226-BA35-6542-92EF-A9FA27BDB2DE}" type="pres">
      <dgm:prSet presAssocID="{49B52288-683B-0E4C-B03E-433C81083EB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AF4141D-2AA8-BB49-A432-F8526988CD68}" type="pres">
      <dgm:prSet presAssocID="{49B52288-683B-0E4C-B03E-433C81083EB0}" presName="negativeSpace" presStyleCnt="0"/>
      <dgm:spPr/>
    </dgm:pt>
    <dgm:pt modelId="{7E213C1B-62ED-3B4E-8DCB-1789AB10ADCF}" type="pres">
      <dgm:prSet presAssocID="{49B52288-683B-0E4C-B03E-433C81083EB0}" presName="childText" presStyleLbl="conFgAcc1" presStyleIdx="1" presStyleCnt="4">
        <dgm:presLayoutVars>
          <dgm:bulletEnabled val="1"/>
        </dgm:presLayoutVars>
      </dgm:prSet>
      <dgm:spPr/>
    </dgm:pt>
    <dgm:pt modelId="{A2B04A8A-A605-924D-9290-AC76B97B983D}" type="pres">
      <dgm:prSet presAssocID="{6968BC26-E235-EA4C-A255-C172E74BF334}" presName="spaceBetweenRectangles" presStyleCnt="0"/>
      <dgm:spPr/>
    </dgm:pt>
    <dgm:pt modelId="{10DAF98B-5031-BC47-8BAD-8C32DE94FD63}" type="pres">
      <dgm:prSet presAssocID="{EBDD0296-C117-F740-B421-92F4E1CCF23C}" presName="parentLin" presStyleCnt="0"/>
      <dgm:spPr/>
    </dgm:pt>
    <dgm:pt modelId="{58CD5993-33F8-A64C-A6E0-D23FF47EEF7B}" type="pres">
      <dgm:prSet presAssocID="{EBDD0296-C117-F740-B421-92F4E1CCF23C}" presName="parentLeftMargin" presStyleLbl="node1" presStyleIdx="1" presStyleCnt="4"/>
      <dgm:spPr/>
    </dgm:pt>
    <dgm:pt modelId="{6BC93A76-E260-3149-BBF3-0584CC8E821D}" type="pres">
      <dgm:prSet presAssocID="{EBDD0296-C117-F740-B421-92F4E1CCF23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E405F4E-48C4-3440-BFFB-191F564771B1}" type="pres">
      <dgm:prSet presAssocID="{EBDD0296-C117-F740-B421-92F4E1CCF23C}" presName="negativeSpace" presStyleCnt="0"/>
      <dgm:spPr/>
    </dgm:pt>
    <dgm:pt modelId="{A4E3B273-AA90-E841-B8D2-BD951BE7514C}" type="pres">
      <dgm:prSet presAssocID="{EBDD0296-C117-F740-B421-92F4E1CCF23C}" presName="childText" presStyleLbl="conFgAcc1" presStyleIdx="2" presStyleCnt="4">
        <dgm:presLayoutVars>
          <dgm:bulletEnabled val="1"/>
        </dgm:presLayoutVars>
      </dgm:prSet>
      <dgm:spPr/>
    </dgm:pt>
    <dgm:pt modelId="{4C7DD43F-1286-FE4C-A0F8-C233FCD0A00C}" type="pres">
      <dgm:prSet presAssocID="{90A3DC82-2640-9048-9CAD-83D4C11BDFE2}" presName="spaceBetweenRectangles" presStyleCnt="0"/>
      <dgm:spPr/>
    </dgm:pt>
    <dgm:pt modelId="{762EA9BF-5C5A-0547-89EC-E1C7CAF64313}" type="pres">
      <dgm:prSet presAssocID="{93911A20-2EC6-404B-89C0-E7E91DE95894}" presName="parentLin" presStyleCnt="0"/>
      <dgm:spPr/>
    </dgm:pt>
    <dgm:pt modelId="{FEBABE94-3C8A-174A-B6B4-CE73F4A507E9}" type="pres">
      <dgm:prSet presAssocID="{93911A20-2EC6-404B-89C0-E7E91DE95894}" presName="parentLeftMargin" presStyleLbl="node1" presStyleIdx="2" presStyleCnt="4"/>
      <dgm:spPr/>
    </dgm:pt>
    <dgm:pt modelId="{7FB9B127-AB50-FA44-8AC2-B28BB46ED625}" type="pres">
      <dgm:prSet presAssocID="{93911A20-2EC6-404B-89C0-E7E91DE9589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F54B3D2-8B41-F142-95C1-3EAF18ACF355}" type="pres">
      <dgm:prSet presAssocID="{93911A20-2EC6-404B-89C0-E7E91DE95894}" presName="negativeSpace" presStyleCnt="0"/>
      <dgm:spPr/>
    </dgm:pt>
    <dgm:pt modelId="{2AD9D798-CAE7-4C4D-96A2-D85B2EE60C27}" type="pres">
      <dgm:prSet presAssocID="{93911A20-2EC6-404B-89C0-E7E91DE9589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00F7001-F58B-F041-A092-CBC421667575}" type="presOf" srcId="{93911A20-2EC6-404B-89C0-E7E91DE95894}" destId="{FEBABE94-3C8A-174A-B6B4-CE73F4A507E9}" srcOrd="0" destOrd="0" presId="urn:microsoft.com/office/officeart/2005/8/layout/list1"/>
    <dgm:cxn modelId="{3D8AA30C-355D-5D4D-BBC9-C935D3316827}" type="presOf" srcId="{094FEF2E-652D-DE47-B6BE-2A3660219D6B}" destId="{9995DD88-9387-E247-9F2C-B3463EF197F0}" srcOrd="0" destOrd="0" presId="urn:microsoft.com/office/officeart/2005/8/layout/list1"/>
    <dgm:cxn modelId="{6FDCA91F-3B26-4242-A2D6-2932FE4CC917}" type="presOf" srcId="{49B52288-683B-0E4C-B03E-433C81083EB0}" destId="{7C52618F-A582-9242-B2E7-EBC49A4DE75B}" srcOrd="0" destOrd="0" presId="urn:microsoft.com/office/officeart/2005/8/layout/list1"/>
    <dgm:cxn modelId="{DED0E636-216A-7A4C-8D59-67731CE4A7ED}" type="presOf" srcId="{49B52288-683B-0E4C-B03E-433C81083EB0}" destId="{8BB3A226-BA35-6542-92EF-A9FA27BDB2DE}" srcOrd="1" destOrd="0" presId="urn:microsoft.com/office/officeart/2005/8/layout/list1"/>
    <dgm:cxn modelId="{4F5C8F45-B896-5A4B-B70C-99A3414E60BC}" srcId="{8F329827-5F38-5D46-87A1-E02182BA6851}" destId="{094FEF2E-652D-DE47-B6BE-2A3660219D6B}" srcOrd="0" destOrd="0" parTransId="{E7ECB685-CCB0-0D42-AC24-F58566CB2F46}" sibTransId="{25389607-C9F0-5B41-9E45-FCBF4E72BF52}"/>
    <dgm:cxn modelId="{3FAE1D54-F956-A641-846C-7B920BE24A56}" type="presOf" srcId="{93911A20-2EC6-404B-89C0-E7E91DE95894}" destId="{7FB9B127-AB50-FA44-8AC2-B28BB46ED625}" srcOrd="1" destOrd="0" presId="urn:microsoft.com/office/officeart/2005/8/layout/list1"/>
    <dgm:cxn modelId="{5507CA82-1C69-5542-B9E3-6BB49050FA00}" srcId="{8F329827-5F38-5D46-87A1-E02182BA6851}" destId="{49B52288-683B-0E4C-B03E-433C81083EB0}" srcOrd="1" destOrd="0" parTransId="{6FD8F110-4A8A-4A42-91F9-E7BC11928FE7}" sibTransId="{6968BC26-E235-EA4C-A255-C172E74BF334}"/>
    <dgm:cxn modelId="{C480F59F-3EE2-2443-8F97-E1C06CCA8893}" type="presOf" srcId="{8F329827-5F38-5D46-87A1-E02182BA6851}" destId="{04AA604A-9CA2-9E46-AED8-D8B234257153}" srcOrd="0" destOrd="0" presId="urn:microsoft.com/office/officeart/2005/8/layout/list1"/>
    <dgm:cxn modelId="{06784DA6-AA5A-7045-BE7D-92C54B770E13}" type="presOf" srcId="{094FEF2E-652D-DE47-B6BE-2A3660219D6B}" destId="{8CE09ECA-7898-964C-9661-B536E9449B08}" srcOrd="1" destOrd="0" presId="urn:microsoft.com/office/officeart/2005/8/layout/list1"/>
    <dgm:cxn modelId="{B0B347B9-9B3B-0046-9678-8F9FE777FFA7}" type="presOf" srcId="{EBDD0296-C117-F740-B421-92F4E1CCF23C}" destId="{6BC93A76-E260-3149-BBF3-0584CC8E821D}" srcOrd="1" destOrd="0" presId="urn:microsoft.com/office/officeart/2005/8/layout/list1"/>
    <dgm:cxn modelId="{7508B5D1-F118-E642-B26C-307BD9B80BFE}" srcId="{8F329827-5F38-5D46-87A1-E02182BA6851}" destId="{EBDD0296-C117-F740-B421-92F4E1CCF23C}" srcOrd="2" destOrd="0" parTransId="{92C3113B-199C-6140-B008-14AD10096DEA}" sibTransId="{90A3DC82-2640-9048-9CAD-83D4C11BDFE2}"/>
    <dgm:cxn modelId="{4BDDD8EC-A00F-7B40-BCAC-8502E0FDD802}" srcId="{8F329827-5F38-5D46-87A1-E02182BA6851}" destId="{93911A20-2EC6-404B-89C0-E7E91DE95894}" srcOrd="3" destOrd="0" parTransId="{48BBF2F6-2082-1940-8440-39B81D4E4D7A}" sibTransId="{98E1B18D-4F62-8E43-A462-B9E7642BAEF7}"/>
    <dgm:cxn modelId="{78E399FB-6AA9-D449-91BC-88DC9ADF7253}" type="presOf" srcId="{EBDD0296-C117-F740-B421-92F4E1CCF23C}" destId="{58CD5993-33F8-A64C-A6E0-D23FF47EEF7B}" srcOrd="0" destOrd="0" presId="urn:microsoft.com/office/officeart/2005/8/layout/list1"/>
    <dgm:cxn modelId="{DFA37761-D7F9-194A-95C0-BB3CAC7403FA}" type="presParOf" srcId="{04AA604A-9CA2-9E46-AED8-D8B234257153}" destId="{7933A1EA-41E2-3C48-A1F8-13D7D68F1B91}" srcOrd="0" destOrd="0" presId="urn:microsoft.com/office/officeart/2005/8/layout/list1"/>
    <dgm:cxn modelId="{857AC364-D4D5-AA48-BA0D-82631952032D}" type="presParOf" srcId="{7933A1EA-41E2-3C48-A1F8-13D7D68F1B91}" destId="{9995DD88-9387-E247-9F2C-B3463EF197F0}" srcOrd="0" destOrd="0" presId="urn:microsoft.com/office/officeart/2005/8/layout/list1"/>
    <dgm:cxn modelId="{73E29D64-8D5C-4F4A-B6AB-E4164FA20DBF}" type="presParOf" srcId="{7933A1EA-41E2-3C48-A1F8-13D7D68F1B91}" destId="{8CE09ECA-7898-964C-9661-B536E9449B08}" srcOrd="1" destOrd="0" presId="urn:microsoft.com/office/officeart/2005/8/layout/list1"/>
    <dgm:cxn modelId="{2EDA8844-B8F7-EE47-9B93-F4DC9E9E9D26}" type="presParOf" srcId="{04AA604A-9CA2-9E46-AED8-D8B234257153}" destId="{B22949D9-B197-F340-841B-2D7D735D5D51}" srcOrd="1" destOrd="0" presId="urn:microsoft.com/office/officeart/2005/8/layout/list1"/>
    <dgm:cxn modelId="{5EF9453A-332D-5F41-99C8-9848F2171BC4}" type="presParOf" srcId="{04AA604A-9CA2-9E46-AED8-D8B234257153}" destId="{0838B5FD-8A8A-964D-A4CA-99AACBA1C185}" srcOrd="2" destOrd="0" presId="urn:microsoft.com/office/officeart/2005/8/layout/list1"/>
    <dgm:cxn modelId="{2D7491A3-8B60-A847-9263-175CCFB0770F}" type="presParOf" srcId="{04AA604A-9CA2-9E46-AED8-D8B234257153}" destId="{5B6D95CD-DC9E-FB44-8D28-1C3D668494D8}" srcOrd="3" destOrd="0" presId="urn:microsoft.com/office/officeart/2005/8/layout/list1"/>
    <dgm:cxn modelId="{DEE7166A-F733-2343-8E1F-69840188D0F7}" type="presParOf" srcId="{04AA604A-9CA2-9E46-AED8-D8B234257153}" destId="{EC43821E-BC1B-0A45-8CCD-320A7BC375C4}" srcOrd="4" destOrd="0" presId="urn:microsoft.com/office/officeart/2005/8/layout/list1"/>
    <dgm:cxn modelId="{B9439717-08BF-424D-A41C-4D3431C2AE7A}" type="presParOf" srcId="{EC43821E-BC1B-0A45-8CCD-320A7BC375C4}" destId="{7C52618F-A582-9242-B2E7-EBC49A4DE75B}" srcOrd="0" destOrd="0" presId="urn:microsoft.com/office/officeart/2005/8/layout/list1"/>
    <dgm:cxn modelId="{401900B5-769E-F34A-87C6-02F10B52FC83}" type="presParOf" srcId="{EC43821E-BC1B-0A45-8CCD-320A7BC375C4}" destId="{8BB3A226-BA35-6542-92EF-A9FA27BDB2DE}" srcOrd="1" destOrd="0" presId="urn:microsoft.com/office/officeart/2005/8/layout/list1"/>
    <dgm:cxn modelId="{271B37D6-4BCF-7946-A453-74EFBAB00892}" type="presParOf" srcId="{04AA604A-9CA2-9E46-AED8-D8B234257153}" destId="{7AF4141D-2AA8-BB49-A432-F8526988CD68}" srcOrd="5" destOrd="0" presId="urn:microsoft.com/office/officeart/2005/8/layout/list1"/>
    <dgm:cxn modelId="{ABD90589-CD56-6D4A-ACD0-B3F27E10EDF6}" type="presParOf" srcId="{04AA604A-9CA2-9E46-AED8-D8B234257153}" destId="{7E213C1B-62ED-3B4E-8DCB-1789AB10ADCF}" srcOrd="6" destOrd="0" presId="urn:microsoft.com/office/officeart/2005/8/layout/list1"/>
    <dgm:cxn modelId="{1D29372A-FBDA-7A44-8881-0C34CB4FD316}" type="presParOf" srcId="{04AA604A-9CA2-9E46-AED8-D8B234257153}" destId="{A2B04A8A-A605-924D-9290-AC76B97B983D}" srcOrd="7" destOrd="0" presId="urn:microsoft.com/office/officeart/2005/8/layout/list1"/>
    <dgm:cxn modelId="{9CC7F1D6-841A-FA44-8165-8663C0864781}" type="presParOf" srcId="{04AA604A-9CA2-9E46-AED8-D8B234257153}" destId="{10DAF98B-5031-BC47-8BAD-8C32DE94FD63}" srcOrd="8" destOrd="0" presId="urn:microsoft.com/office/officeart/2005/8/layout/list1"/>
    <dgm:cxn modelId="{AF16D5E1-D526-CE41-9F63-A8EFB6805B63}" type="presParOf" srcId="{10DAF98B-5031-BC47-8BAD-8C32DE94FD63}" destId="{58CD5993-33F8-A64C-A6E0-D23FF47EEF7B}" srcOrd="0" destOrd="0" presId="urn:microsoft.com/office/officeart/2005/8/layout/list1"/>
    <dgm:cxn modelId="{287889BB-0033-B94F-8975-65CF0F462256}" type="presParOf" srcId="{10DAF98B-5031-BC47-8BAD-8C32DE94FD63}" destId="{6BC93A76-E260-3149-BBF3-0584CC8E821D}" srcOrd="1" destOrd="0" presId="urn:microsoft.com/office/officeart/2005/8/layout/list1"/>
    <dgm:cxn modelId="{391CFDCE-0FFD-F847-A163-5DB81C7F1838}" type="presParOf" srcId="{04AA604A-9CA2-9E46-AED8-D8B234257153}" destId="{2E405F4E-48C4-3440-BFFB-191F564771B1}" srcOrd="9" destOrd="0" presId="urn:microsoft.com/office/officeart/2005/8/layout/list1"/>
    <dgm:cxn modelId="{6954FD0B-B27D-464F-B850-BD11CED24C09}" type="presParOf" srcId="{04AA604A-9CA2-9E46-AED8-D8B234257153}" destId="{A4E3B273-AA90-E841-B8D2-BD951BE7514C}" srcOrd="10" destOrd="0" presId="urn:microsoft.com/office/officeart/2005/8/layout/list1"/>
    <dgm:cxn modelId="{8D5C43B0-991C-064F-8E67-1ECEC83E5147}" type="presParOf" srcId="{04AA604A-9CA2-9E46-AED8-D8B234257153}" destId="{4C7DD43F-1286-FE4C-A0F8-C233FCD0A00C}" srcOrd="11" destOrd="0" presId="urn:microsoft.com/office/officeart/2005/8/layout/list1"/>
    <dgm:cxn modelId="{83F80FE5-ADA9-FD48-888D-56F7DA4B76DB}" type="presParOf" srcId="{04AA604A-9CA2-9E46-AED8-D8B234257153}" destId="{762EA9BF-5C5A-0547-89EC-E1C7CAF64313}" srcOrd="12" destOrd="0" presId="urn:microsoft.com/office/officeart/2005/8/layout/list1"/>
    <dgm:cxn modelId="{336534BF-679E-F840-95C8-A36E2EE4AEA7}" type="presParOf" srcId="{762EA9BF-5C5A-0547-89EC-E1C7CAF64313}" destId="{FEBABE94-3C8A-174A-B6B4-CE73F4A507E9}" srcOrd="0" destOrd="0" presId="urn:microsoft.com/office/officeart/2005/8/layout/list1"/>
    <dgm:cxn modelId="{80652E63-7BA9-FA47-B7FB-0A4CD664EAD8}" type="presParOf" srcId="{762EA9BF-5C5A-0547-89EC-E1C7CAF64313}" destId="{7FB9B127-AB50-FA44-8AC2-B28BB46ED625}" srcOrd="1" destOrd="0" presId="urn:microsoft.com/office/officeart/2005/8/layout/list1"/>
    <dgm:cxn modelId="{D37EC66E-6CFD-864D-80C8-F7232FA04D54}" type="presParOf" srcId="{04AA604A-9CA2-9E46-AED8-D8B234257153}" destId="{9F54B3D2-8B41-F142-95C1-3EAF18ACF355}" srcOrd="13" destOrd="0" presId="urn:microsoft.com/office/officeart/2005/8/layout/list1"/>
    <dgm:cxn modelId="{28FF34EF-49EA-2E43-AC8F-4B2F9E1566E0}" type="presParOf" srcId="{04AA604A-9CA2-9E46-AED8-D8B234257153}" destId="{2AD9D798-CAE7-4C4D-96A2-D85B2EE60C2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2B12E63-2DDE-DC4A-A094-E7B2A0A51C5C}" type="doc">
      <dgm:prSet loTypeId="urn:microsoft.com/office/officeart/2008/layout/VerticalCurvedList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E1138D5-DD41-9641-9562-6625D65F7979}">
      <dgm:prSet/>
      <dgm:spPr/>
      <dgm:t>
        <a:bodyPr/>
        <a:lstStyle/>
        <a:p>
          <a:r>
            <a:rPr lang="it-IT"/>
            <a:t>Persons</a:t>
          </a:r>
          <a:r>
            <a:rPr lang="it-IT" dirty="0"/>
            <a:t> </a:t>
          </a:r>
          <a:r>
            <a:rPr lang="it-IT" dirty="0" err="1"/>
            <a:t>born</a:t>
          </a:r>
          <a:r>
            <a:rPr lang="it-IT" dirty="0"/>
            <a:t> in Cuba </a:t>
          </a:r>
          <a:r>
            <a:rPr lang="it-IT" dirty="0" err="1"/>
            <a:t>who</a:t>
          </a:r>
          <a:r>
            <a:rPr lang="it-IT" dirty="0"/>
            <a:t> </a:t>
          </a:r>
          <a:r>
            <a:rPr lang="it-IT" dirty="0" err="1"/>
            <a:t>reside</a:t>
          </a:r>
          <a:r>
            <a:rPr lang="it-IT" dirty="0"/>
            <a:t> </a:t>
          </a:r>
          <a:r>
            <a:rPr lang="it-IT" dirty="0" err="1"/>
            <a:t>outside</a:t>
          </a:r>
          <a:r>
            <a:rPr lang="it-IT" dirty="0"/>
            <a:t> of the Island</a:t>
          </a:r>
          <a:endParaRPr lang="en-US" dirty="0"/>
        </a:p>
      </dgm:t>
    </dgm:pt>
    <dgm:pt modelId="{DA237269-6DE8-E74E-B612-90E835E23081}" type="parTrans" cxnId="{7A59762A-0D5A-2E49-BB67-F19E90A16264}">
      <dgm:prSet/>
      <dgm:spPr/>
      <dgm:t>
        <a:bodyPr/>
        <a:lstStyle/>
        <a:p>
          <a:endParaRPr lang="en-US"/>
        </a:p>
      </dgm:t>
    </dgm:pt>
    <dgm:pt modelId="{F363FEFD-9850-E845-9199-A8ADB53FD1DE}" type="sibTrans" cxnId="{7A59762A-0D5A-2E49-BB67-F19E90A16264}">
      <dgm:prSet/>
      <dgm:spPr/>
      <dgm:t>
        <a:bodyPr/>
        <a:lstStyle/>
        <a:p>
          <a:endParaRPr lang="en-US"/>
        </a:p>
      </dgm:t>
    </dgm:pt>
    <dgm:pt modelId="{E099F6BF-D1AF-1A4A-B491-E42BD15EAEC1}">
      <dgm:prSet/>
      <dgm:spPr/>
      <dgm:t>
        <a:bodyPr/>
        <a:lstStyle/>
        <a:p>
          <a:r>
            <a:rPr lang="it-IT"/>
            <a:t>Persons who live in Cuba and can afford the cost of a broadband connection</a:t>
          </a:r>
          <a:endParaRPr lang="en-US"/>
        </a:p>
      </dgm:t>
    </dgm:pt>
    <dgm:pt modelId="{1B940C80-2086-8F4B-AAC0-2BA27B3E6023}" type="parTrans" cxnId="{D7A4AD5C-0080-AA42-9709-6FDB677434D8}">
      <dgm:prSet/>
      <dgm:spPr/>
      <dgm:t>
        <a:bodyPr/>
        <a:lstStyle/>
        <a:p>
          <a:endParaRPr lang="en-US"/>
        </a:p>
      </dgm:t>
    </dgm:pt>
    <dgm:pt modelId="{1AD0DBC4-2E30-A342-9BD3-5EBC5F46E04B}" type="sibTrans" cxnId="{D7A4AD5C-0080-AA42-9709-6FDB677434D8}">
      <dgm:prSet/>
      <dgm:spPr/>
      <dgm:t>
        <a:bodyPr/>
        <a:lstStyle/>
        <a:p>
          <a:endParaRPr lang="en-US"/>
        </a:p>
      </dgm:t>
    </dgm:pt>
    <dgm:pt modelId="{20490788-1C53-7F46-9900-CBABB0D7CC06}">
      <dgm:prSet/>
      <dgm:spPr/>
      <dgm:t>
        <a:bodyPr/>
        <a:lstStyle/>
        <a:p>
          <a:r>
            <a:rPr lang="it-IT"/>
            <a:t>Persons who can use an internet connection belonging to educational institutions, government organs, foreign-invested enterprises, state-owned enterprises, tourist establishments</a:t>
          </a:r>
          <a:endParaRPr lang="en-US"/>
        </a:p>
      </dgm:t>
    </dgm:pt>
    <dgm:pt modelId="{81C7AA08-ED99-0741-B141-090CE4D2146D}" type="parTrans" cxnId="{D20B3D23-D202-CB42-BB06-34859687A150}">
      <dgm:prSet/>
      <dgm:spPr/>
      <dgm:t>
        <a:bodyPr/>
        <a:lstStyle/>
        <a:p>
          <a:endParaRPr lang="en-US"/>
        </a:p>
      </dgm:t>
    </dgm:pt>
    <dgm:pt modelId="{28575991-7F89-B346-A643-47A4BC98631E}" type="sibTrans" cxnId="{D20B3D23-D202-CB42-BB06-34859687A150}">
      <dgm:prSet/>
      <dgm:spPr/>
      <dgm:t>
        <a:bodyPr/>
        <a:lstStyle/>
        <a:p>
          <a:endParaRPr lang="en-US"/>
        </a:p>
      </dgm:t>
    </dgm:pt>
    <dgm:pt modelId="{83686F9A-9C3A-1B42-B7AD-8EF485D451E2}">
      <dgm:prSet/>
      <dgm:spPr/>
      <dgm:t>
        <a:bodyPr/>
        <a:lstStyle/>
        <a:p>
          <a:r>
            <a:rPr lang="it-IT"/>
            <a:t>Persons who were not born in Cuba, and who enjoy internet access</a:t>
          </a:r>
          <a:endParaRPr lang="en-US"/>
        </a:p>
      </dgm:t>
    </dgm:pt>
    <dgm:pt modelId="{7488049B-55CA-364B-BACD-E8B931F070B7}" type="parTrans" cxnId="{CFF73C14-992A-F647-ACE5-A53148C16858}">
      <dgm:prSet/>
      <dgm:spPr/>
      <dgm:t>
        <a:bodyPr/>
        <a:lstStyle/>
        <a:p>
          <a:endParaRPr lang="en-US"/>
        </a:p>
      </dgm:t>
    </dgm:pt>
    <dgm:pt modelId="{A3C9B32F-E3DB-0346-9266-D81C69FF356D}" type="sibTrans" cxnId="{CFF73C14-992A-F647-ACE5-A53148C16858}">
      <dgm:prSet/>
      <dgm:spPr/>
      <dgm:t>
        <a:bodyPr/>
        <a:lstStyle/>
        <a:p>
          <a:endParaRPr lang="en-US"/>
        </a:p>
      </dgm:t>
    </dgm:pt>
    <dgm:pt modelId="{272ED5C6-752F-FE4C-B1A8-ED18E5CF301E}" type="pres">
      <dgm:prSet presAssocID="{E2B12E63-2DDE-DC4A-A094-E7B2A0A51C5C}" presName="Name0" presStyleCnt="0">
        <dgm:presLayoutVars>
          <dgm:chMax val="7"/>
          <dgm:chPref val="7"/>
          <dgm:dir/>
        </dgm:presLayoutVars>
      </dgm:prSet>
      <dgm:spPr/>
    </dgm:pt>
    <dgm:pt modelId="{A558F660-8509-5948-8DC7-7225D0B95205}" type="pres">
      <dgm:prSet presAssocID="{E2B12E63-2DDE-DC4A-A094-E7B2A0A51C5C}" presName="Name1" presStyleCnt="0"/>
      <dgm:spPr/>
    </dgm:pt>
    <dgm:pt modelId="{F3E7BC7C-7EF3-524D-8444-D28B2B59D8FB}" type="pres">
      <dgm:prSet presAssocID="{E2B12E63-2DDE-DC4A-A094-E7B2A0A51C5C}" presName="cycle" presStyleCnt="0"/>
      <dgm:spPr/>
    </dgm:pt>
    <dgm:pt modelId="{D9545108-4C98-EC4D-8FA0-2AADB331A387}" type="pres">
      <dgm:prSet presAssocID="{E2B12E63-2DDE-DC4A-A094-E7B2A0A51C5C}" presName="srcNode" presStyleLbl="node1" presStyleIdx="0" presStyleCnt="4"/>
      <dgm:spPr/>
    </dgm:pt>
    <dgm:pt modelId="{AD96F008-89BD-FC40-94FB-F6EEBB7DAB97}" type="pres">
      <dgm:prSet presAssocID="{E2B12E63-2DDE-DC4A-A094-E7B2A0A51C5C}" presName="conn" presStyleLbl="parChTrans1D2" presStyleIdx="0" presStyleCnt="1"/>
      <dgm:spPr/>
    </dgm:pt>
    <dgm:pt modelId="{66EF5FCA-F831-8645-9078-8A146D2207A2}" type="pres">
      <dgm:prSet presAssocID="{E2B12E63-2DDE-DC4A-A094-E7B2A0A51C5C}" presName="extraNode" presStyleLbl="node1" presStyleIdx="0" presStyleCnt="4"/>
      <dgm:spPr/>
    </dgm:pt>
    <dgm:pt modelId="{D16584D1-DAAB-6044-A2E1-4F554042C2F5}" type="pres">
      <dgm:prSet presAssocID="{E2B12E63-2DDE-DC4A-A094-E7B2A0A51C5C}" presName="dstNode" presStyleLbl="node1" presStyleIdx="0" presStyleCnt="4"/>
      <dgm:spPr/>
    </dgm:pt>
    <dgm:pt modelId="{3715FF4E-C259-4545-8007-2158D37800EB}" type="pres">
      <dgm:prSet presAssocID="{BE1138D5-DD41-9641-9562-6625D65F7979}" presName="text_1" presStyleLbl="node1" presStyleIdx="0" presStyleCnt="4">
        <dgm:presLayoutVars>
          <dgm:bulletEnabled val="1"/>
        </dgm:presLayoutVars>
      </dgm:prSet>
      <dgm:spPr/>
    </dgm:pt>
    <dgm:pt modelId="{747B2E46-4094-414D-8DF3-5C69B0E30EB6}" type="pres">
      <dgm:prSet presAssocID="{BE1138D5-DD41-9641-9562-6625D65F7979}" presName="accent_1" presStyleCnt="0"/>
      <dgm:spPr/>
    </dgm:pt>
    <dgm:pt modelId="{2A5D0B79-4862-0540-B02B-A736496B0AF8}" type="pres">
      <dgm:prSet presAssocID="{BE1138D5-DD41-9641-9562-6625D65F7979}" presName="accentRepeatNode" presStyleLbl="solidFgAcc1" presStyleIdx="0" presStyleCnt="4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30AF4AC4-9C13-BA4F-9527-17FE2DB99A12}" type="pres">
      <dgm:prSet presAssocID="{E099F6BF-D1AF-1A4A-B491-E42BD15EAEC1}" presName="text_2" presStyleLbl="node1" presStyleIdx="1" presStyleCnt="4">
        <dgm:presLayoutVars>
          <dgm:bulletEnabled val="1"/>
        </dgm:presLayoutVars>
      </dgm:prSet>
      <dgm:spPr/>
    </dgm:pt>
    <dgm:pt modelId="{3F094469-5002-0A41-B2A3-8A2D6E8B1207}" type="pres">
      <dgm:prSet presAssocID="{E099F6BF-D1AF-1A4A-B491-E42BD15EAEC1}" presName="accent_2" presStyleCnt="0"/>
      <dgm:spPr/>
    </dgm:pt>
    <dgm:pt modelId="{6D99CE61-03A7-8F44-A255-F56B13723D3C}" type="pres">
      <dgm:prSet presAssocID="{E099F6BF-D1AF-1A4A-B491-E42BD15EAEC1}" presName="accentRepeatNode" presStyleLbl="solidFgAcc1" presStyleIdx="1" presStyleCnt="4"/>
      <dgm:spPr>
        <a:gradFill flip="none" rotWithShape="0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B519BCBB-6D1B-0F47-9658-52BE14FA0E10}" type="pres">
      <dgm:prSet presAssocID="{20490788-1C53-7F46-9900-CBABB0D7CC06}" presName="text_3" presStyleLbl="node1" presStyleIdx="2" presStyleCnt="4">
        <dgm:presLayoutVars>
          <dgm:bulletEnabled val="1"/>
        </dgm:presLayoutVars>
      </dgm:prSet>
      <dgm:spPr/>
    </dgm:pt>
    <dgm:pt modelId="{C012AF9A-2A78-B041-A607-093BAF2BE5DC}" type="pres">
      <dgm:prSet presAssocID="{20490788-1C53-7F46-9900-CBABB0D7CC06}" presName="accent_3" presStyleCnt="0"/>
      <dgm:spPr/>
    </dgm:pt>
    <dgm:pt modelId="{FD93ADCD-5505-1F47-8CA8-BA8B7608C10B}" type="pres">
      <dgm:prSet presAssocID="{20490788-1C53-7F46-9900-CBABB0D7CC06}" presName="accentRepeatNode" presStyleLbl="solidFgAcc1" presStyleIdx="2" presStyleCnt="4"/>
      <dgm:spPr>
        <a:gradFill flip="none" rotWithShape="0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A6B3DD96-4312-624A-B492-7124E88273F3}" type="pres">
      <dgm:prSet presAssocID="{83686F9A-9C3A-1B42-B7AD-8EF485D451E2}" presName="text_4" presStyleLbl="node1" presStyleIdx="3" presStyleCnt="4">
        <dgm:presLayoutVars>
          <dgm:bulletEnabled val="1"/>
        </dgm:presLayoutVars>
      </dgm:prSet>
      <dgm:spPr/>
    </dgm:pt>
    <dgm:pt modelId="{E919480C-5A29-AD40-8D71-86D3568AB213}" type="pres">
      <dgm:prSet presAssocID="{83686F9A-9C3A-1B42-B7AD-8EF485D451E2}" presName="accent_4" presStyleCnt="0"/>
      <dgm:spPr/>
    </dgm:pt>
    <dgm:pt modelId="{1628F3BB-DBB5-E84C-88D8-AA09F575E4A7}" type="pres">
      <dgm:prSet presAssocID="{83686F9A-9C3A-1B42-B7AD-8EF485D451E2}" presName="accentRepeatNode" presStyleLbl="solidFgAcc1" presStyleIdx="3" presStyleCnt="4"/>
      <dgm:spPr>
        <a:gradFill flip="none" rotWithShape="0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CFF73C14-992A-F647-ACE5-A53148C16858}" srcId="{E2B12E63-2DDE-DC4A-A094-E7B2A0A51C5C}" destId="{83686F9A-9C3A-1B42-B7AD-8EF485D451E2}" srcOrd="3" destOrd="0" parTransId="{7488049B-55CA-364B-BACD-E8B931F070B7}" sibTransId="{A3C9B32F-E3DB-0346-9266-D81C69FF356D}"/>
    <dgm:cxn modelId="{D20B3D23-D202-CB42-BB06-34859687A150}" srcId="{E2B12E63-2DDE-DC4A-A094-E7B2A0A51C5C}" destId="{20490788-1C53-7F46-9900-CBABB0D7CC06}" srcOrd="2" destOrd="0" parTransId="{81C7AA08-ED99-0741-B141-090CE4D2146D}" sibTransId="{28575991-7F89-B346-A643-47A4BC98631E}"/>
    <dgm:cxn modelId="{7A59762A-0D5A-2E49-BB67-F19E90A16264}" srcId="{E2B12E63-2DDE-DC4A-A094-E7B2A0A51C5C}" destId="{BE1138D5-DD41-9641-9562-6625D65F7979}" srcOrd="0" destOrd="0" parTransId="{DA237269-6DE8-E74E-B612-90E835E23081}" sibTransId="{F363FEFD-9850-E845-9199-A8ADB53FD1DE}"/>
    <dgm:cxn modelId="{891A874C-C59C-D848-A4BA-5B2FAF73FFC3}" type="presOf" srcId="{E099F6BF-D1AF-1A4A-B491-E42BD15EAEC1}" destId="{30AF4AC4-9C13-BA4F-9527-17FE2DB99A12}" srcOrd="0" destOrd="0" presId="urn:microsoft.com/office/officeart/2008/layout/VerticalCurvedList"/>
    <dgm:cxn modelId="{D7A4AD5C-0080-AA42-9709-6FDB677434D8}" srcId="{E2B12E63-2DDE-DC4A-A094-E7B2A0A51C5C}" destId="{E099F6BF-D1AF-1A4A-B491-E42BD15EAEC1}" srcOrd="1" destOrd="0" parTransId="{1B940C80-2086-8F4B-AAC0-2BA27B3E6023}" sibTransId="{1AD0DBC4-2E30-A342-9BD3-5EBC5F46E04B}"/>
    <dgm:cxn modelId="{04BF6160-BC3B-8B48-8927-BC64182EA94E}" type="presOf" srcId="{BE1138D5-DD41-9641-9562-6625D65F7979}" destId="{3715FF4E-C259-4545-8007-2158D37800EB}" srcOrd="0" destOrd="0" presId="urn:microsoft.com/office/officeart/2008/layout/VerticalCurvedList"/>
    <dgm:cxn modelId="{38BBD971-4353-A042-8D72-742D420518E6}" type="presOf" srcId="{E2B12E63-2DDE-DC4A-A094-E7B2A0A51C5C}" destId="{272ED5C6-752F-FE4C-B1A8-ED18E5CF301E}" srcOrd="0" destOrd="0" presId="urn:microsoft.com/office/officeart/2008/layout/VerticalCurvedList"/>
    <dgm:cxn modelId="{B9B31183-562B-CB4B-A5CB-047259494AC4}" type="presOf" srcId="{F363FEFD-9850-E845-9199-A8ADB53FD1DE}" destId="{AD96F008-89BD-FC40-94FB-F6EEBB7DAB97}" srcOrd="0" destOrd="0" presId="urn:microsoft.com/office/officeart/2008/layout/VerticalCurvedList"/>
    <dgm:cxn modelId="{95471994-EE18-7847-B6A6-2051B561D1C9}" type="presOf" srcId="{20490788-1C53-7F46-9900-CBABB0D7CC06}" destId="{B519BCBB-6D1B-0F47-9658-52BE14FA0E10}" srcOrd="0" destOrd="0" presId="urn:microsoft.com/office/officeart/2008/layout/VerticalCurvedList"/>
    <dgm:cxn modelId="{28E646D1-3E25-5947-9890-4B457B72B25A}" type="presOf" srcId="{83686F9A-9C3A-1B42-B7AD-8EF485D451E2}" destId="{A6B3DD96-4312-624A-B492-7124E88273F3}" srcOrd="0" destOrd="0" presId="urn:microsoft.com/office/officeart/2008/layout/VerticalCurvedList"/>
    <dgm:cxn modelId="{E0B58864-445D-A943-92AD-C40AE7CE14AC}" type="presParOf" srcId="{272ED5C6-752F-FE4C-B1A8-ED18E5CF301E}" destId="{A558F660-8509-5948-8DC7-7225D0B95205}" srcOrd="0" destOrd="0" presId="urn:microsoft.com/office/officeart/2008/layout/VerticalCurvedList"/>
    <dgm:cxn modelId="{81F8F442-7FE9-3547-95BF-EA7FA444F333}" type="presParOf" srcId="{A558F660-8509-5948-8DC7-7225D0B95205}" destId="{F3E7BC7C-7EF3-524D-8444-D28B2B59D8FB}" srcOrd="0" destOrd="0" presId="urn:microsoft.com/office/officeart/2008/layout/VerticalCurvedList"/>
    <dgm:cxn modelId="{5D7CA5B1-D226-0945-A601-EAEC5A01836F}" type="presParOf" srcId="{F3E7BC7C-7EF3-524D-8444-D28B2B59D8FB}" destId="{D9545108-4C98-EC4D-8FA0-2AADB331A387}" srcOrd="0" destOrd="0" presId="urn:microsoft.com/office/officeart/2008/layout/VerticalCurvedList"/>
    <dgm:cxn modelId="{31298764-9DEE-FE4F-9127-5918BC36A77C}" type="presParOf" srcId="{F3E7BC7C-7EF3-524D-8444-D28B2B59D8FB}" destId="{AD96F008-89BD-FC40-94FB-F6EEBB7DAB97}" srcOrd="1" destOrd="0" presId="urn:microsoft.com/office/officeart/2008/layout/VerticalCurvedList"/>
    <dgm:cxn modelId="{2548B96B-B351-6B4F-83AA-2EB776DDF161}" type="presParOf" srcId="{F3E7BC7C-7EF3-524D-8444-D28B2B59D8FB}" destId="{66EF5FCA-F831-8645-9078-8A146D2207A2}" srcOrd="2" destOrd="0" presId="urn:microsoft.com/office/officeart/2008/layout/VerticalCurvedList"/>
    <dgm:cxn modelId="{3DEA8EA2-7339-9943-BC34-9A1DD50F0A7B}" type="presParOf" srcId="{F3E7BC7C-7EF3-524D-8444-D28B2B59D8FB}" destId="{D16584D1-DAAB-6044-A2E1-4F554042C2F5}" srcOrd="3" destOrd="0" presId="urn:microsoft.com/office/officeart/2008/layout/VerticalCurvedList"/>
    <dgm:cxn modelId="{0BA05442-921E-184F-AFE4-36458F493141}" type="presParOf" srcId="{A558F660-8509-5948-8DC7-7225D0B95205}" destId="{3715FF4E-C259-4545-8007-2158D37800EB}" srcOrd="1" destOrd="0" presId="urn:microsoft.com/office/officeart/2008/layout/VerticalCurvedList"/>
    <dgm:cxn modelId="{84F310DE-6A23-264F-8977-D2CF3660AA69}" type="presParOf" srcId="{A558F660-8509-5948-8DC7-7225D0B95205}" destId="{747B2E46-4094-414D-8DF3-5C69B0E30EB6}" srcOrd="2" destOrd="0" presId="urn:microsoft.com/office/officeart/2008/layout/VerticalCurvedList"/>
    <dgm:cxn modelId="{AD2D1657-773B-7F4E-AFB5-8769C45AF98F}" type="presParOf" srcId="{747B2E46-4094-414D-8DF3-5C69B0E30EB6}" destId="{2A5D0B79-4862-0540-B02B-A736496B0AF8}" srcOrd="0" destOrd="0" presId="urn:microsoft.com/office/officeart/2008/layout/VerticalCurvedList"/>
    <dgm:cxn modelId="{EBBB7546-23F7-2345-8327-20B80794078D}" type="presParOf" srcId="{A558F660-8509-5948-8DC7-7225D0B95205}" destId="{30AF4AC4-9C13-BA4F-9527-17FE2DB99A12}" srcOrd="3" destOrd="0" presId="urn:microsoft.com/office/officeart/2008/layout/VerticalCurvedList"/>
    <dgm:cxn modelId="{CB0379AF-6DDF-484A-B17D-0972C602C848}" type="presParOf" srcId="{A558F660-8509-5948-8DC7-7225D0B95205}" destId="{3F094469-5002-0A41-B2A3-8A2D6E8B1207}" srcOrd="4" destOrd="0" presId="urn:microsoft.com/office/officeart/2008/layout/VerticalCurvedList"/>
    <dgm:cxn modelId="{57815862-687A-5244-AE53-659D44B174ED}" type="presParOf" srcId="{3F094469-5002-0A41-B2A3-8A2D6E8B1207}" destId="{6D99CE61-03A7-8F44-A255-F56B13723D3C}" srcOrd="0" destOrd="0" presId="urn:microsoft.com/office/officeart/2008/layout/VerticalCurvedList"/>
    <dgm:cxn modelId="{ABF620F5-6FA1-014D-A9E7-33C2C2FE78A4}" type="presParOf" srcId="{A558F660-8509-5948-8DC7-7225D0B95205}" destId="{B519BCBB-6D1B-0F47-9658-52BE14FA0E10}" srcOrd="5" destOrd="0" presId="urn:microsoft.com/office/officeart/2008/layout/VerticalCurvedList"/>
    <dgm:cxn modelId="{457F4049-BB3A-614C-B2AC-16C35BEB7232}" type="presParOf" srcId="{A558F660-8509-5948-8DC7-7225D0B95205}" destId="{C012AF9A-2A78-B041-A607-093BAF2BE5DC}" srcOrd="6" destOrd="0" presId="urn:microsoft.com/office/officeart/2008/layout/VerticalCurvedList"/>
    <dgm:cxn modelId="{C584277C-4982-FA41-A9FA-2A572B3089BB}" type="presParOf" srcId="{C012AF9A-2A78-B041-A607-093BAF2BE5DC}" destId="{FD93ADCD-5505-1F47-8CA8-BA8B7608C10B}" srcOrd="0" destOrd="0" presId="urn:microsoft.com/office/officeart/2008/layout/VerticalCurvedList"/>
    <dgm:cxn modelId="{CA99A944-0F92-A64A-ABEE-76BF947DB5E0}" type="presParOf" srcId="{A558F660-8509-5948-8DC7-7225D0B95205}" destId="{A6B3DD96-4312-624A-B492-7124E88273F3}" srcOrd="7" destOrd="0" presId="urn:microsoft.com/office/officeart/2008/layout/VerticalCurvedList"/>
    <dgm:cxn modelId="{798F24A5-E517-554F-92D2-BE31B95882B1}" type="presParOf" srcId="{A558F660-8509-5948-8DC7-7225D0B95205}" destId="{E919480C-5A29-AD40-8D71-86D3568AB213}" srcOrd="8" destOrd="0" presId="urn:microsoft.com/office/officeart/2008/layout/VerticalCurvedList"/>
    <dgm:cxn modelId="{8850694F-28C6-9F45-998F-8062A74AC07F}" type="presParOf" srcId="{E919480C-5A29-AD40-8D71-86D3568AB213}" destId="{1628F3BB-DBB5-E84C-88D8-AA09F575E4A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6E84EE3-B1A6-6F44-8AC9-10E5EA7D5EC9}" type="doc">
      <dgm:prSet loTypeId="urn:microsoft.com/office/officeart/2005/8/layout/matrix1" loCatId="process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2BB32131-8C6E-6640-A62D-2054F53DA113}">
      <dgm:prSet/>
      <dgm:spPr/>
      <dgm:t>
        <a:bodyPr/>
        <a:lstStyle/>
        <a:p>
          <a:endParaRPr lang="en-US"/>
        </a:p>
      </dgm:t>
    </dgm:pt>
    <dgm:pt modelId="{9D14BFA0-427F-A747-9F8C-EBD6A0DFE61C}" type="parTrans" cxnId="{B0E06EEC-60C4-9646-B823-0915563F7E8C}">
      <dgm:prSet/>
      <dgm:spPr/>
      <dgm:t>
        <a:bodyPr/>
        <a:lstStyle/>
        <a:p>
          <a:endParaRPr lang="en-US"/>
        </a:p>
      </dgm:t>
    </dgm:pt>
    <dgm:pt modelId="{63D2F111-2FB8-714E-9AF0-724E0A8BCE3A}" type="sibTrans" cxnId="{B0E06EEC-60C4-9646-B823-0915563F7E8C}">
      <dgm:prSet/>
      <dgm:spPr/>
      <dgm:t>
        <a:bodyPr/>
        <a:lstStyle/>
        <a:p>
          <a:endParaRPr lang="en-US"/>
        </a:p>
      </dgm:t>
    </dgm:pt>
    <dgm:pt modelId="{1B6AB959-20DD-0A41-B661-4096704E28B2}">
      <dgm:prSet/>
      <dgm:spPr/>
      <dgm:t>
        <a:bodyPr/>
        <a:lstStyle/>
        <a:p>
          <a:r>
            <a:rPr lang="it-IT"/>
            <a:t>Human influencers</a:t>
          </a:r>
          <a:endParaRPr lang="en-US"/>
        </a:p>
      </dgm:t>
    </dgm:pt>
    <dgm:pt modelId="{680CB3B1-085E-FE47-895B-890F80690CE3}" type="parTrans" cxnId="{53F1AEC5-CE7E-5D47-B7FD-A58A671998BB}">
      <dgm:prSet/>
      <dgm:spPr/>
      <dgm:t>
        <a:bodyPr/>
        <a:lstStyle/>
        <a:p>
          <a:endParaRPr lang="en-US"/>
        </a:p>
      </dgm:t>
    </dgm:pt>
    <dgm:pt modelId="{469CB8F1-078F-D84F-90AD-173D0BE2DBC4}" type="sibTrans" cxnId="{53F1AEC5-CE7E-5D47-B7FD-A58A671998BB}">
      <dgm:prSet/>
      <dgm:spPr/>
      <dgm:t>
        <a:bodyPr/>
        <a:lstStyle/>
        <a:p>
          <a:endParaRPr lang="en-US"/>
        </a:p>
      </dgm:t>
    </dgm:pt>
    <dgm:pt modelId="{2472360E-6DCF-FF4B-BC8D-2B47DD3F4E10}">
      <dgm:prSet/>
      <dgm:spPr/>
      <dgm:t>
        <a:bodyPr/>
        <a:lstStyle/>
        <a:p>
          <a:r>
            <a:rPr lang="it-IT"/>
            <a:t>Cuban residents</a:t>
          </a:r>
          <a:endParaRPr lang="en-US"/>
        </a:p>
      </dgm:t>
    </dgm:pt>
    <dgm:pt modelId="{F169E053-6E33-D34D-912F-BE99DE40854E}" type="parTrans" cxnId="{CF91FC07-35D7-864C-9F75-540505A0DE3C}">
      <dgm:prSet/>
      <dgm:spPr/>
      <dgm:t>
        <a:bodyPr/>
        <a:lstStyle/>
        <a:p>
          <a:endParaRPr lang="en-US"/>
        </a:p>
      </dgm:t>
    </dgm:pt>
    <dgm:pt modelId="{38D8D555-A76F-A641-8A61-D4782D906C5D}" type="sibTrans" cxnId="{CF91FC07-35D7-864C-9F75-540505A0DE3C}">
      <dgm:prSet/>
      <dgm:spPr/>
      <dgm:t>
        <a:bodyPr/>
        <a:lstStyle/>
        <a:p>
          <a:endParaRPr lang="en-US"/>
        </a:p>
      </dgm:t>
    </dgm:pt>
    <dgm:pt modelId="{1DA3CB12-B0F8-294B-9919-65634D36F564}">
      <dgm:prSet/>
      <dgm:spPr/>
      <dgm:t>
        <a:bodyPr/>
        <a:lstStyle/>
        <a:p>
          <a:r>
            <a:rPr lang="it-IT"/>
            <a:t>Persons born in Cuba and who reside outside of the Island</a:t>
          </a:r>
          <a:endParaRPr lang="en-US"/>
        </a:p>
      </dgm:t>
    </dgm:pt>
    <dgm:pt modelId="{611CF9EB-E0E0-9D42-8B88-C98C7F533347}" type="parTrans" cxnId="{B59F810C-5F55-1C4A-9F45-8BEA761E8C7A}">
      <dgm:prSet/>
      <dgm:spPr/>
      <dgm:t>
        <a:bodyPr/>
        <a:lstStyle/>
        <a:p>
          <a:endParaRPr lang="en-US"/>
        </a:p>
      </dgm:t>
    </dgm:pt>
    <dgm:pt modelId="{FE1B5AE4-8DEF-154D-AF4A-600F418EBA76}" type="sibTrans" cxnId="{B59F810C-5F55-1C4A-9F45-8BEA761E8C7A}">
      <dgm:prSet/>
      <dgm:spPr/>
      <dgm:t>
        <a:bodyPr/>
        <a:lstStyle/>
        <a:p>
          <a:endParaRPr lang="en-US"/>
        </a:p>
      </dgm:t>
    </dgm:pt>
    <dgm:pt modelId="{A0D4DE0C-7950-9D47-9042-5AB9086E64F7}">
      <dgm:prSet/>
      <dgm:spPr/>
      <dgm:t>
        <a:bodyPr/>
        <a:lstStyle/>
        <a:p>
          <a:r>
            <a:rPr lang="it-IT"/>
            <a:t>Advocacy groups campaigning pro and contra the Project Constitution</a:t>
          </a:r>
          <a:endParaRPr lang="en-US"/>
        </a:p>
      </dgm:t>
    </dgm:pt>
    <dgm:pt modelId="{B2DF58B2-A929-1F4A-9FE7-EED22F505EE9}" type="parTrans" cxnId="{C23F012B-C6A6-6945-93DF-B6CBD8280A0D}">
      <dgm:prSet/>
      <dgm:spPr/>
      <dgm:t>
        <a:bodyPr/>
        <a:lstStyle/>
        <a:p>
          <a:endParaRPr lang="en-US"/>
        </a:p>
      </dgm:t>
    </dgm:pt>
    <dgm:pt modelId="{21303D57-723F-3A4B-9F72-4DEF5F399E8E}" type="sibTrans" cxnId="{C23F012B-C6A6-6945-93DF-B6CBD8280A0D}">
      <dgm:prSet/>
      <dgm:spPr/>
      <dgm:t>
        <a:bodyPr/>
        <a:lstStyle/>
        <a:p>
          <a:endParaRPr lang="en-US"/>
        </a:p>
      </dgm:t>
    </dgm:pt>
    <dgm:pt modelId="{C82987BE-7A44-3844-B76F-96C5FB67ED98}" type="pres">
      <dgm:prSet presAssocID="{C6E84EE3-B1A6-6F44-8AC9-10E5EA7D5EC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615566-D625-EE4E-B7F7-945A824EBFAC}" type="pres">
      <dgm:prSet presAssocID="{C6E84EE3-B1A6-6F44-8AC9-10E5EA7D5EC9}" presName="matrix" presStyleCnt="0"/>
      <dgm:spPr/>
    </dgm:pt>
    <dgm:pt modelId="{76E74F79-FBD6-4740-9911-50C25CDDA4F2}" type="pres">
      <dgm:prSet presAssocID="{C6E84EE3-B1A6-6F44-8AC9-10E5EA7D5EC9}" presName="tile1" presStyleLbl="node1" presStyleIdx="0" presStyleCnt="4"/>
      <dgm:spPr/>
    </dgm:pt>
    <dgm:pt modelId="{FA4E5F3E-584A-C046-A612-13D2C525C00F}" type="pres">
      <dgm:prSet presAssocID="{C6E84EE3-B1A6-6F44-8AC9-10E5EA7D5EC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038D9EE-180C-0C46-8E6F-C5C618DAA01D}" type="pres">
      <dgm:prSet presAssocID="{C6E84EE3-B1A6-6F44-8AC9-10E5EA7D5EC9}" presName="tile2" presStyleLbl="node1" presStyleIdx="1" presStyleCnt="4"/>
      <dgm:spPr/>
    </dgm:pt>
    <dgm:pt modelId="{BE89584C-AB8F-B44E-831C-BBF9193F1CF4}" type="pres">
      <dgm:prSet presAssocID="{C6E84EE3-B1A6-6F44-8AC9-10E5EA7D5EC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670DA31-7A44-6F47-90EA-A5B42F3C6D4E}" type="pres">
      <dgm:prSet presAssocID="{C6E84EE3-B1A6-6F44-8AC9-10E5EA7D5EC9}" presName="tile3" presStyleLbl="node1" presStyleIdx="2" presStyleCnt="4"/>
      <dgm:spPr/>
    </dgm:pt>
    <dgm:pt modelId="{D4161ECB-9E2A-CA47-8E89-F4F18A18E38D}" type="pres">
      <dgm:prSet presAssocID="{C6E84EE3-B1A6-6F44-8AC9-10E5EA7D5EC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F77FD69-E6DB-AA4E-B28F-95274689EB1E}" type="pres">
      <dgm:prSet presAssocID="{C6E84EE3-B1A6-6F44-8AC9-10E5EA7D5EC9}" presName="tile4" presStyleLbl="node1" presStyleIdx="3" presStyleCnt="4"/>
      <dgm:spPr/>
    </dgm:pt>
    <dgm:pt modelId="{D4C66B98-1CB2-9E4B-B3F4-41EBBE3C8C79}" type="pres">
      <dgm:prSet presAssocID="{C6E84EE3-B1A6-6F44-8AC9-10E5EA7D5EC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9551C84-A50D-5641-8A39-816B96B61B54}" type="pres">
      <dgm:prSet presAssocID="{C6E84EE3-B1A6-6F44-8AC9-10E5EA7D5EC9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CF91FC07-35D7-864C-9F75-540505A0DE3C}" srcId="{2BB32131-8C6E-6640-A62D-2054F53DA113}" destId="{2472360E-6DCF-FF4B-BC8D-2B47DD3F4E10}" srcOrd="1" destOrd="0" parTransId="{F169E053-6E33-D34D-912F-BE99DE40854E}" sibTransId="{38D8D555-A76F-A641-8A61-D4782D906C5D}"/>
    <dgm:cxn modelId="{6AD05809-1924-2C44-B3D8-222BAADF40A2}" type="presOf" srcId="{1DA3CB12-B0F8-294B-9919-65634D36F564}" destId="{D4161ECB-9E2A-CA47-8E89-F4F18A18E38D}" srcOrd="1" destOrd="0" presId="urn:microsoft.com/office/officeart/2005/8/layout/matrix1"/>
    <dgm:cxn modelId="{B59F810C-5F55-1C4A-9F45-8BEA761E8C7A}" srcId="{2BB32131-8C6E-6640-A62D-2054F53DA113}" destId="{1DA3CB12-B0F8-294B-9919-65634D36F564}" srcOrd="2" destOrd="0" parTransId="{611CF9EB-E0E0-9D42-8B88-C98C7F533347}" sibTransId="{FE1B5AE4-8DEF-154D-AF4A-600F418EBA76}"/>
    <dgm:cxn modelId="{06069C0C-3C63-B444-BC45-53D1B0269777}" type="presOf" srcId="{2472360E-6DCF-FF4B-BC8D-2B47DD3F4E10}" destId="{BE89584C-AB8F-B44E-831C-BBF9193F1CF4}" srcOrd="1" destOrd="0" presId="urn:microsoft.com/office/officeart/2005/8/layout/matrix1"/>
    <dgm:cxn modelId="{C23F012B-C6A6-6945-93DF-B6CBD8280A0D}" srcId="{2BB32131-8C6E-6640-A62D-2054F53DA113}" destId="{A0D4DE0C-7950-9D47-9042-5AB9086E64F7}" srcOrd="3" destOrd="0" parTransId="{B2DF58B2-A929-1F4A-9FE7-EED22F505EE9}" sibTransId="{21303D57-723F-3A4B-9F72-4DEF5F399E8E}"/>
    <dgm:cxn modelId="{13AA2844-90AC-A942-B884-23FB7FF9D5D7}" type="presOf" srcId="{1B6AB959-20DD-0A41-B661-4096704E28B2}" destId="{FA4E5F3E-584A-C046-A612-13D2C525C00F}" srcOrd="1" destOrd="0" presId="urn:microsoft.com/office/officeart/2005/8/layout/matrix1"/>
    <dgm:cxn modelId="{6378E355-3071-5A4B-B73A-903462A616EA}" type="presOf" srcId="{A0D4DE0C-7950-9D47-9042-5AB9086E64F7}" destId="{9F77FD69-E6DB-AA4E-B28F-95274689EB1E}" srcOrd="0" destOrd="0" presId="urn:microsoft.com/office/officeart/2005/8/layout/matrix1"/>
    <dgm:cxn modelId="{4EAB0D95-2F27-A94E-865B-CDFD2337A0E9}" type="presOf" srcId="{1B6AB959-20DD-0A41-B661-4096704E28B2}" destId="{76E74F79-FBD6-4740-9911-50C25CDDA4F2}" srcOrd="0" destOrd="0" presId="urn:microsoft.com/office/officeart/2005/8/layout/matrix1"/>
    <dgm:cxn modelId="{D6CB89AF-C551-BB40-94F0-E56B17AA9445}" type="presOf" srcId="{1DA3CB12-B0F8-294B-9919-65634D36F564}" destId="{A670DA31-7A44-6F47-90EA-A5B42F3C6D4E}" srcOrd="0" destOrd="0" presId="urn:microsoft.com/office/officeart/2005/8/layout/matrix1"/>
    <dgm:cxn modelId="{F78BEBB4-F2D4-2B48-A08C-FFDE7C302BE8}" type="presOf" srcId="{2BB32131-8C6E-6640-A62D-2054F53DA113}" destId="{49551C84-A50D-5641-8A39-816B96B61B54}" srcOrd="0" destOrd="0" presId="urn:microsoft.com/office/officeart/2005/8/layout/matrix1"/>
    <dgm:cxn modelId="{48729EB7-DD29-8445-BD91-14FD46340258}" type="presOf" srcId="{C6E84EE3-B1A6-6F44-8AC9-10E5EA7D5EC9}" destId="{C82987BE-7A44-3844-B76F-96C5FB67ED98}" srcOrd="0" destOrd="0" presId="urn:microsoft.com/office/officeart/2005/8/layout/matrix1"/>
    <dgm:cxn modelId="{53F1AEC5-CE7E-5D47-B7FD-A58A671998BB}" srcId="{2BB32131-8C6E-6640-A62D-2054F53DA113}" destId="{1B6AB959-20DD-0A41-B661-4096704E28B2}" srcOrd="0" destOrd="0" parTransId="{680CB3B1-085E-FE47-895B-890F80690CE3}" sibTransId="{469CB8F1-078F-D84F-90AD-173D0BE2DBC4}"/>
    <dgm:cxn modelId="{F216CBD6-66E3-D947-BF2A-B8FFAB5AC3DD}" type="presOf" srcId="{2472360E-6DCF-FF4B-BC8D-2B47DD3F4E10}" destId="{C038D9EE-180C-0C46-8E6F-C5C618DAA01D}" srcOrd="0" destOrd="0" presId="urn:microsoft.com/office/officeart/2005/8/layout/matrix1"/>
    <dgm:cxn modelId="{B0E06EEC-60C4-9646-B823-0915563F7E8C}" srcId="{C6E84EE3-B1A6-6F44-8AC9-10E5EA7D5EC9}" destId="{2BB32131-8C6E-6640-A62D-2054F53DA113}" srcOrd="0" destOrd="0" parTransId="{9D14BFA0-427F-A747-9F8C-EBD6A0DFE61C}" sibTransId="{63D2F111-2FB8-714E-9AF0-724E0A8BCE3A}"/>
    <dgm:cxn modelId="{0B387AF5-43A8-2040-85EA-903AFAC17EE2}" type="presOf" srcId="{A0D4DE0C-7950-9D47-9042-5AB9086E64F7}" destId="{D4C66B98-1CB2-9E4B-B3F4-41EBBE3C8C79}" srcOrd="1" destOrd="0" presId="urn:microsoft.com/office/officeart/2005/8/layout/matrix1"/>
    <dgm:cxn modelId="{89B1DE49-AF15-194D-85A9-EBC0109B7EC7}" type="presParOf" srcId="{C82987BE-7A44-3844-B76F-96C5FB67ED98}" destId="{F6615566-D625-EE4E-B7F7-945A824EBFAC}" srcOrd="0" destOrd="0" presId="urn:microsoft.com/office/officeart/2005/8/layout/matrix1"/>
    <dgm:cxn modelId="{D4786688-09FC-DE4E-A7C3-F60B460C54B7}" type="presParOf" srcId="{F6615566-D625-EE4E-B7F7-945A824EBFAC}" destId="{76E74F79-FBD6-4740-9911-50C25CDDA4F2}" srcOrd="0" destOrd="0" presId="urn:microsoft.com/office/officeart/2005/8/layout/matrix1"/>
    <dgm:cxn modelId="{EED5386E-218A-0642-B6CC-ABD8B9C86E2A}" type="presParOf" srcId="{F6615566-D625-EE4E-B7F7-945A824EBFAC}" destId="{FA4E5F3E-584A-C046-A612-13D2C525C00F}" srcOrd="1" destOrd="0" presId="urn:microsoft.com/office/officeart/2005/8/layout/matrix1"/>
    <dgm:cxn modelId="{EDA29731-918A-0744-B025-D5D18E05E1C4}" type="presParOf" srcId="{F6615566-D625-EE4E-B7F7-945A824EBFAC}" destId="{C038D9EE-180C-0C46-8E6F-C5C618DAA01D}" srcOrd="2" destOrd="0" presId="urn:microsoft.com/office/officeart/2005/8/layout/matrix1"/>
    <dgm:cxn modelId="{3402D4B1-66BD-F545-A53F-171A2B5E0F52}" type="presParOf" srcId="{F6615566-D625-EE4E-B7F7-945A824EBFAC}" destId="{BE89584C-AB8F-B44E-831C-BBF9193F1CF4}" srcOrd="3" destOrd="0" presId="urn:microsoft.com/office/officeart/2005/8/layout/matrix1"/>
    <dgm:cxn modelId="{2D748A40-1092-DF41-8549-2AE748EABB47}" type="presParOf" srcId="{F6615566-D625-EE4E-B7F7-945A824EBFAC}" destId="{A670DA31-7A44-6F47-90EA-A5B42F3C6D4E}" srcOrd="4" destOrd="0" presId="urn:microsoft.com/office/officeart/2005/8/layout/matrix1"/>
    <dgm:cxn modelId="{708EFF76-BCF5-064B-89EC-41DD5F9245C3}" type="presParOf" srcId="{F6615566-D625-EE4E-B7F7-945A824EBFAC}" destId="{D4161ECB-9E2A-CA47-8E89-F4F18A18E38D}" srcOrd="5" destOrd="0" presId="urn:microsoft.com/office/officeart/2005/8/layout/matrix1"/>
    <dgm:cxn modelId="{4BCF3643-97B1-1644-8A8B-CBC49BE1EDA9}" type="presParOf" srcId="{F6615566-D625-EE4E-B7F7-945A824EBFAC}" destId="{9F77FD69-E6DB-AA4E-B28F-95274689EB1E}" srcOrd="6" destOrd="0" presId="urn:microsoft.com/office/officeart/2005/8/layout/matrix1"/>
    <dgm:cxn modelId="{4B1AAA92-6191-9942-905A-9BF9DBFFF35B}" type="presParOf" srcId="{F6615566-D625-EE4E-B7F7-945A824EBFAC}" destId="{D4C66B98-1CB2-9E4B-B3F4-41EBBE3C8C79}" srcOrd="7" destOrd="0" presId="urn:microsoft.com/office/officeart/2005/8/layout/matrix1"/>
    <dgm:cxn modelId="{C79A61FC-6E61-3C40-84EE-CFC4B676FBDD}" type="presParOf" srcId="{C82987BE-7A44-3844-B76F-96C5FB67ED98}" destId="{49551C84-A50D-5641-8A39-816B96B61B5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F589AF2-01D8-9B43-B5DB-A19F2631710A}" type="doc">
      <dgm:prSet loTypeId="urn:microsoft.com/office/officeart/2005/8/layout/vList6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9EDC490-0655-8249-85AC-CCD7556DDA8C}">
      <dgm:prSet/>
      <dgm:spPr/>
      <dgm:t>
        <a:bodyPr/>
        <a:lstStyle/>
        <a:p>
          <a:r>
            <a:rPr lang="en-US"/>
            <a:t>Multi-track engagement</a:t>
          </a:r>
        </a:p>
      </dgm:t>
    </dgm:pt>
    <dgm:pt modelId="{3B9E98BD-0C2E-884C-B105-F980BA1898EF}" type="parTrans" cxnId="{971D9A71-0C1E-3D4D-ACA2-8923C827536C}">
      <dgm:prSet/>
      <dgm:spPr/>
      <dgm:t>
        <a:bodyPr/>
        <a:lstStyle/>
        <a:p>
          <a:endParaRPr lang="en-US"/>
        </a:p>
      </dgm:t>
    </dgm:pt>
    <dgm:pt modelId="{67246B99-186E-6647-B8CE-6F677BCE231F}" type="sibTrans" cxnId="{971D9A71-0C1E-3D4D-ACA2-8923C827536C}">
      <dgm:prSet/>
      <dgm:spPr/>
      <dgm:t>
        <a:bodyPr/>
        <a:lstStyle/>
        <a:p>
          <a:endParaRPr lang="en-US"/>
        </a:p>
      </dgm:t>
    </dgm:pt>
    <dgm:pt modelId="{C669E05E-0F1F-5941-92F5-653B1ED3E824}">
      <dgm:prSet/>
      <dgm:spPr/>
      <dgm:t>
        <a:bodyPr/>
        <a:lstStyle/>
        <a:p>
          <a:r>
            <a:rPr lang="en-US"/>
            <a:t>State directed</a:t>
          </a:r>
        </a:p>
      </dgm:t>
    </dgm:pt>
    <dgm:pt modelId="{761036BC-CBB4-5F46-AC70-41946C4EE4BD}" type="parTrans" cxnId="{2F48E655-4164-FA4C-A08A-386F5C0995DA}">
      <dgm:prSet/>
      <dgm:spPr/>
      <dgm:t>
        <a:bodyPr/>
        <a:lstStyle/>
        <a:p>
          <a:endParaRPr lang="en-US"/>
        </a:p>
      </dgm:t>
    </dgm:pt>
    <dgm:pt modelId="{08E1FB86-1940-C449-BF3F-93B3F106F721}" type="sibTrans" cxnId="{2F48E655-4164-FA4C-A08A-386F5C0995DA}">
      <dgm:prSet/>
      <dgm:spPr/>
      <dgm:t>
        <a:bodyPr/>
        <a:lstStyle/>
        <a:p>
          <a:endParaRPr lang="en-US"/>
        </a:p>
      </dgm:t>
    </dgm:pt>
    <dgm:pt modelId="{380CAA35-DE28-024C-A0B6-EEF4D501AA68}">
      <dgm:prSet/>
      <dgm:spPr/>
      <dgm:t>
        <a:bodyPr/>
        <a:lstStyle/>
        <a:p>
          <a:r>
            <a:rPr lang="en-US"/>
            <a:t>Engagement</a:t>
          </a:r>
        </a:p>
      </dgm:t>
    </dgm:pt>
    <dgm:pt modelId="{4BCED90D-A124-684A-AC15-C7F95B8FB4E7}" type="parTrans" cxnId="{1065623D-F94B-7D41-B576-A98F3D46ED69}">
      <dgm:prSet/>
      <dgm:spPr/>
      <dgm:t>
        <a:bodyPr/>
        <a:lstStyle/>
        <a:p>
          <a:endParaRPr lang="en-US"/>
        </a:p>
      </dgm:t>
    </dgm:pt>
    <dgm:pt modelId="{2725F423-370C-8E4F-A674-64336884EB9C}" type="sibTrans" cxnId="{1065623D-F94B-7D41-B576-A98F3D46ED69}">
      <dgm:prSet/>
      <dgm:spPr/>
      <dgm:t>
        <a:bodyPr/>
        <a:lstStyle/>
        <a:p>
          <a:endParaRPr lang="en-US"/>
        </a:p>
      </dgm:t>
    </dgm:pt>
    <dgm:pt modelId="{61EA3034-6045-E044-A941-C193658672E3}">
      <dgm:prSet/>
      <dgm:spPr/>
      <dgm:t>
        <a:bodyPr/>
        <a:lstStyle/>
        <a:p>
          <a:r>
            <a:rPr lang="en-US"/>
            <a:t>Voting (plebiscite)</a:t>
          </a:r>
        </a:p>
      </dgm:t>
    </dgm:pt>
    <dgm:pt modelId="{93CD52C2-BA72-CD45-AB6C-8215D9DD41F7}" type="parTrans" cxnId="{22F84FCA-DCD5-1949-B2DF-D210BD0FF6E7}">
      <dgm:prSet/>
      <dgm:spPr/>
      <dgm:t>
        <a:bodyPr/>
        <a:lstStyle/>
        <a:p>
          <a:endParaRPr lang="en-US"/>
        </a:p>
      </dgm:t>
    </dgm:pt>
    <dgm:pt modelId="{39B2269D-56D1-CB40-BECC-BACC5BDE03B4}" type="sibTrans" cxnId="{22F84FCA-DCD5-1949-B2DF-D210BD0FF6E7}">
      <dgm:prSet/>
      <dgm:spPr/>
      <dgm:t>
        <a:bodyPr/>
        <a:lstStyle/>
        <a:p>
          <a:endParaRPr lang="en-US"/>
        </a:p>
      </dgm:t>
    </dgm:pt>
    <dgm:pt modelId="{3B420B4E-36C2-1147-BF2D-41A34829E1D1}">
      <dgm:prSet/>
      <dgm:spPr/>
      <dgm:t>
        <a:bodyPr/>
        <a:lstStyle/>
        <a:p>
          <a:r>
            <a:rPr lang="en-US"/>
            <a:t>Informal Political Engagement</a:t>
          </a:r>
        </a:p>
      </dgm:t>
    </dgm:pt>
    <dgm:pt modelId="{BD112283-C224-4A49-99BB-738797C4A03C}" type="parTrans" cxnId="{B573D6E5-FCD9-8F40-AE90-09195A9FF26B}">
      <dgm:prSet/>
      <dgm:spPr/>
      <dgm:t>
        <a:bodyPr/>
        <a:lstStyle/>
        <a:p>
          <a:endParaRPr lang="en-US"/>
        </a:p>
      </dgm:t>
    </dgm:pt>
    <dgm:pt modelId="{B4A99ED1-CE21-3A46-B828-93DB912A15BF}" type="sibTrans" cxnId="{B573D6E5-FCD9-8F40-AE90-09195A9FF26B}">
      <dgm:prSet/>
      <dgm:spPr/>
      <dgm:t>
        <a:bodyPr/>
        <a:lstStyle/>
        <a:p>
          <a:endParaRPr lang="en-US"/>
        </a:p>
      </dgm:t>
    </dgm:pt>
    <dgm:pt modelId="{ABE54689-C9AA-A943-AAC2-75EB9FF19E64}">
      <dgm:prSet/>
      <dgm:spPr/>
      <dgm:t>
        <a:bodyPr/>
        <a:lstStyle/>
        <a:p>
          <a:r>
            <a:rPr lang="en-US"/>
            <a:t>Web communities</a:t>
          </a:r>
        </a:p>
      </dgm:t>
    </dgm:pt>
    <dgm:pt modelId="{376AAAEE-B9DF-6A4E-A673-13ED58C7E7D8}" type="parTrans" cxnId="{9825CB94-B73C-F945-B727-178FC404E5D7}">
      <dgm:prSet/>
      <dgm:spPr/>
      <dgm:t>
        <a:bodyPr/>
        <a:lstStyle/>
        <a:p>
          <a:endParaRPr lang="en-US"/>
        </a:p>
      </dgm:t>
    </dgm:pt>
    <dgm:pt modelId="{13EEB6CF-1E86-5B44-A31D-1200FA476660}" type="sibTrans" cxnId="{9825CB94-B73C-F945-B727-178FC404E5D7}">
      <dgm:prSet/>
      <dgm:spPr/>
      <dgm:t>
        <a:bodyPr/>
        <a:lstStyle/>
        <a:p>
          <a:endParaRPr lang="en-US"/>
        </a:p>
      </dgm:t>
    </dgm:pt>
    <dgm:pt modelId="{CA52B909-BAB8-B34B-918F-36D93EC6581B}">
      <dgm:prSet/>
      <dgm:spPr/>
      <dgm:t>
        <a:bodyPr/>
        <a:lstStyle/>
        <a:p>
          <a:r>
            <a:rPr lang="en-US"/>
            <a:t>Diaspora</a:t>
          </a:r>
        </a:p>
      </dgm:t>
    </dgm:pt>
    <dgm:pt modelId="{0B5D9A98-60DE-1740-9F0B-95A3B7E33AA6}" type="parTrans" cxnId="{C047005C-1A08-C04B-9FE4-720E68ADC8A7}">
      <dgm:prSet/>
      <dgm:spPr/>
      <dgm:t>
        <a:bodyPr/>
        <a:lstStyle/>
        <a:p>
          <a:endParaRPr lang="en-US"/>
        </a:p>
      </dgm:t>
    </dgm:pt>
    <dgm:pt modelId="{982B3D3C-37CA-AC43-8AAA-130445C5EEF4}" type="sibTrans" cxnId="{C047005C-1A08-C04B-9FE4-720E68ADC8A7}">
      <dgm:prSet/>
      <dgm:spPr/>
      <dgm:t>
        <a:bodyPr/>
        <a:lstStyle/>
        <a:p>
          <a:endParaRPr lang="en-US"/>
        </a:p>
      </dgm:t>
    </dgm:pt>
    <dgm:pt modelId="{0D6258FD-1A27-AA4D-B0EA-3074B914FABF}">
      <dgm:prSet/>
      <dgm:spPr/>
      <dgm:t>
        <a:bodyPr/>
        <a:lstStyle/>
        <a:p>
          <a:r>
            <a:rPr lang="en-US"/>
            <a:t>Transposable lessons?</a:t>
          </a:r>
        </a:p>
      </dgm:t>
    </dgm:pt>
    <dgm:pt modelId="{BF9DF1DE-C9A4-E142-837C-2ADD3A63FF86}" type="parTrans" cxnId="{1B48C1D6-100E-CB44-8D81-CBB3AFD97286}">
      <dgm:prSet/>
      <dgm:spPr/>
      <dgm:t>
        <a:bodyPr/>
        <a:lstStyle/>
        <a:p>
          <a:endParaRPr lang="en-US"/>
        </a:p>
      </dgm:t>
    </dgm:pt>
    <dgm:pt modelId="{EC869A03-9CF2-0F4E-9B13-B54154C29007}" type="sibTrans" cxnId="{1B48C1D6-100E-CB44-8D81-CBB3AFD97286}">
      <dgm:prSet/>
      <dgm:spPr/>
      <dgm:t>
        <a:bodyPr/>
        <a:lstStyle/>
        <a:p>
          <a:endParaRPr lang="en-US"/>
        </a:p>
      </dgm:t>
    </dgm:pt>
    <dgm:pt modelId="{30CAE2E1-A629-4F4E-856B-BE7347984005}">
      <dgm:prSet/>
      <dgm:spPr/>
      <dgm:t>
        <a:bodyPr/>
        <a:lstStyle/>
        <a:p>
          <a:r>
            <a:rPr lang="en-US"/>
            <a:t>Cuba</a:t>
          </a:r>
        </a:p>
      </dgm:t>
    </dgm:pt>
    <dgm:pt modelId="{2111B6B8-FEE9-7849-B13A-71619DD11627}" type="parTrans" cxnId="{4CC9A78E-2A64-4641-9475-9E78B1354AC8}">
      <dgm:prSet/>
      <dgm:spPr/>
      <dgm:t>
        <a:bodyPr/>
        <a:lstStyle/>
        <a:p>
          <a:endParaRPr lang="en-US"/>
        </a:p>
      </dgm:t>
    </dgm:pt>
    <dgm:pt modelId="{1DB58260-0843-5341-922D-2592AC0D7C5E}" type="sibTrans" cxnId="{4CC9A78E-2A64-4641-9475-9E78B1354AC8}">
      <dgm:prSet/>
      <dgm:spPr/>
      <dgm:t>
        <a:bodyPr/>
        <a:lstStyle/>
        <a:p>
          <a:endParaRPr lang="en-US"/>
        </a:p>
      </dgm:t>
    </dgm:pt>
    <dgm:pt modelId="{28E28842-ED18-9245-930C-2502B7A97FC4}">
      <dgm:prSet/>
      <dgm:spPr/>
      <dgm:t>
        <a:bodyPr/>
        <a:lstStyle/>
        <a:p>
          <a:r>
            <a:rPr lang="en-US"/>
            <a:t>Caribbean Region</a:t>
          </a:r>
        </a:p>
      </dgm:t>
    </dgm:pt>
    <dgm:pt modelId="{721A1E19-EC95-1C4C-B42A-7DFDE7A8FAAA}" type="parTrans" cxnId="{F554CC39-8014-4D4A-8AD6-004DFCADEFDC}">
      <dgm:prSet/>
      <dgm:spPr/>
      <dgm:t>
        <a:bodyPr/>
        <a:lstStyle/>
        <a:p>
          <a:endParaRPr lang="en-US"/>
        </a:p>
      </dgm:t>
    </dgm:pt>
    <dgm:pt modelId="{3F0469AD-AD4E-5549-BF39-5501B55C90B2}" type="sibTrans" cxnId="{F554CC39-8014-4D4A-8AD6-004DFCADEFDC}">
      <dgm:prSet/>
      <dgm:spPr/>
      <dgm:t>
        <a:bodyPr/>
        <a:lstStyle/>
        <a:p>
          <a:endParaRPr lang="en-US"/>
        </a:p>
      </dgm:t>
    </dgm:pt>
    <dgm:pt modelId="{52631FDD-5E7F-2F4A-9005-F4D404407CD5}">
      <dgm:prSet/>
      <dgm:spPr/>
      <dgm:t>
        <a:bodyPr/>
        <a:lstStyle/>
        <a:p>
          <a:r>
            <a:rPr lang="en-US"/>
            <a:t>Developing states</a:t>
          </a:r>
        </a:p>
      </dgm:t>
    </dgm:pt>
    <dgm:pt modelId="{52174052-80CC-BC4C-B483-BF523F3B60B7}" type="parTrans" cxnId="{D05F5F2F-D9AA-AC42-BC0C-E17861A0CD5A}">
      <dgm:prSet/>
      <dgm:spPr/>
      <dgm:t>
        <a:bodyPr/>
        <a:lstStyle/>
        <a:p>
          <a:endParaRPr lang="en-US"/>
        </a:p>
      </dgm:t>
    </dgm:pt>
    <dgm:pt modelId="{CA5DD57F-9907-574F-A020-9B51C1BDF8C4}" type="sibTrans" cxnId="{D05F5F2F-D9AA-AC42-BC0C-E17861A0CD5A}">
      <dgm:prSet/>
      <dgm:spPr/>
      <dgm:t>
        <a:bodyPr/>
        <a:lstStyle/>
        <a:p>
          <a:endParaRPr lang="en-US"/>
        </a:p>
      </dgm:t>
    </dgm:pt>
    <dgm:pt modelId="{B2BCD45E-D842-2A40-8B2D-799FB8D3BF78}" type="pres">
      <dgm:prSet presAssocID="{DF589AF2-01D8-9B43-B5DB-A19F2631710A}" presName="Name0" presStyleCnt="0">
        <dgm:presLayoutVars>
          <dgm:dir/>
          <dgm:animLvl val="lvl"/>
          <dgm:resizeHandles/>
        </dgm:presLayoutVars>
      </dgm:prSet>
      <dgm:spPr/>
    </dgm:pt>
    <dgm:pt modelId="{09721640-F373-094B-A8C8-4D6B98E0F863}" type="pres">
      <dgm:prSet presAssocID="{E9EDC490-0655-8249-85AC-CCD7556DDA8C}" presName="linNode" presStyleCnt="0"/>
      <dgm:spPr/>
    </dgm:pt>
    <dgm:pt modelId="{DF299620-9F73-EA45-832E-94CD3C856F16}" type="pres">
      <dgm:prSet presAssocID="{E9EDC490-0655-8249-85AC-CCD7556DDA8C}" presName="parentShp" presStyleLbl="node1" presStyleIdx="0" presStyleCnt="4">
        <dgm:presLayoutVars>
          <dgm:bulletEnabled val="1"/>
        </dgm:presLayoutVars>
      </dgm:prSet>
      <dgm:spPr/>
    </dgm:pt>
    <dgm:pt modelId="{39CDCEF9-9BFA-334C-8964-FBB8F19426B0}" type="pres">
      <dgm:prSet presAssocID="{E9EDC490-0655-8249-85AC-CCD7556DDA8C}" presName="childShp" presStyleLbl="bgAccFollowNode1" presStyleIdx="0" presStyleCnt="4">
        <dgm:presLayoutVars>
          <dgm:bulletEnabled val="1"/>
        </dgm:presLayoutVars>
      </dgm:prSet>
      <dgm:spPr/>
    </dgm:pt>
    <dgm:pt modelId="{8FA8F589-1638-D041-BBF2-4B71B7F9BF54}" type="pres">
      <dgm:prSet presAssocID="{67246B99-186E-6647-B8CE-6F677BCE231F}" presName="spacing" presStyleCnt="0"/>
      <dgm:spPr/>
    </dgm:pt>
    <dgm:pt modelId="{F8942310-BDA2-8247-8F74-3AAA61DBD35A}" type="pres">
      <dgm:prSet presAssocID="{C669E05E-0F1F-5941-92F5-653B1ED3E824}" presName="linNode" presStyleCnt="0"/>
      <dgm:spPr/>
    </dgm:pt>
    <dgm:pt modelId="{1D08F39C-5AAF-4A44-B5AF-9FC26DE4A713}" type="pres">
      <dgm:prSet presAssocID="{C669E05E-0F1F-5941-92F5-653B1ED3E824}" presName="parentShp" presStyleLbl="node1" presStyleIdx="1" presStyleCnt="4">
        <dgm:presLayoutVars>
          <dgm:bulletEnabled val="1"/>
        </dgm:presLayoutVars>
      </dgm:prSet>
      <dgm:spPr/>
    </dgm:pt>
    <dgm:pt modelId="{186F0EB7-AD75-C442-9082-5C67D926C944}" type="pres">
      <dgm:prSet presAssocID="{C669E05E-0F1F-5941-92F5-653B1ED3E824}" presName="childShp" presStyleLbl="bgAccFollowNode1" presStyleIdx="1" presStyleCnt="4">
        <dgm:presLayoutVars>
          <dgm:bulletEnabled val="1"/>
        </dgm:presLayoutVars>
      </dgm:prSet>
      <dgm:spPr/>
    </dgm:pt>
    <dgm:pt modelId="{205A2E74-F2C4-C848-A976-570EF35022A9}" type="pres">
      <dgm:prSet presAssocID="{08E1FB86-1940-C449-BF3F-93B3F106F721}" presName="spacing" presStyleCnt="0"/>
      <dgm:spPr/>
    </dgm:pt>
    <dgm:pt modelId="{B0D569C6-0963-A646-B256-2FD7CE3DCB59}" type="pres">
      <dgm:prSet presAssocID="{3B420B4E-36C2-1147-BF2D-41A34829E1D1}" presName="linNode" presStyleCnt="0"/>
      <dgm:spPr/>
    </dgm:pt>
    <dgm:pt modelId="{397D752D-4776-B74F-8445-E689B87A03D5}" type="pres">
      <dgm:prSet presAssocID="{3B420B4E-36C2-1147-BF2D-41A34829E1D1}" presName="parentShp" presStyleLbl="node1" presStyleIdx="2" presStyleCnt="4">
        <dgm:presLayoutVars>
          <dgm:bulletEnabled val="1"/>
        </dgm:presLayoutVars>
      </dgm:prSet>
      <dgm:spPr/>
    </dgm:pt>
    <dgm:pt modelId="{BC10659C-F68B-C748-9DFC-DEB82CC78E43}" type="pres">
      <dgm:prSet presAssocID="{3B420B4E-36C2-1147-BF2D-41A34829E1D1}" presName="childShp" presStyleLbl="bgAccFollowNode1" presStyleIdx="2" presStyleCnt="4">
        <dgm:presLayoutVars>
          <dgm:bulletEnabled val="1"/>
        </dgm:presLayoutVars>
      </dgm:prSet>
      <dgm:spPr/>
    </dgm:pt>
    <dgm:pt modelId="{041244AD-78B4-084D-AACF-356457701DCE}" type="pres">
      <dgm:prSet presAssocID="{B4A99ED1-CE21-3A46-B828-93DB912A15BF}" presName="spacing" presStyleCnt="0"/>
      <dgm:spPr/>
    </dgm:pt>
    <dgm:pt modelId="{A57D5A9B-CFCE-9043-86AF-A06171260ADA}" type="pres">
      <dgm:prSet presAssocID="{0D6258FD-1A27-AA4D-B0EA-3074B914FABF}" presName="linNode" presStyleCnt="0"/>
      <dgm:spPr/>
    </dgm:pt>
    <dgm:pt modelId="{53DE6C52-52F9-514E-900F-99C78A816564}" type="pres">
      <dgm:prSet presAssocID="{0D6258FD-1A27-AA4D-B0EA-3074B914FABF}" presName="parentShp" presStyleLbl="node1" presStyleIdx="3" presStyleCnt="4">
        <dgm:presLayoutVars>
          <dgm:bulletEnabled val="1"/>
        </dgm:presLayoutVars>
      </dgm:prSet>
      <dgm:spPr/>
    </dgm:pt>
    <dgm:pt modelId="{802F2B5B-1ECD-F844-984E-49BC15AC1F3D}" type="pres">
      <dgm:prSet presAssocID="{0D6258FD-1A27-AA4D-B0EA-3074B914FABF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41F8A40C-66FE-0341-8354-702724BA8E9A}" type="presOf" srcId="{C669E05E-0F1F-5941-92F5-653B1ED3E824}" destId="{1D08F39C-5AAF-4A44-B5AF-9FC26DE4A713}" srcOrd="0" destOrd="0" presId="urn:microsoft.com/office/officeart/2005/8/layout/vList6"/>
    <dgm:cxn modelId="{317EC911-6010-5543-8F0A-DD225889C044}" type="presOf" srcId="{380CAA35-DE28-024C-A0B6-EEF4D501AA68}" destId="{186F0EB7-AD75-C442-9082-5C67D926C944}" srcOrd="0" destOrd="0" presId="urn:microsoft.com/office/officeart/2005/8/layout/vList6"/>
    <dgm:cxn modelId="{D05F5F2F-D9AA-AC42-BC0C-E17861A0CD5A}" srcId="{0D6258FD-1A27-AA4D-B0EA-3074B914FABF}" destId="{52631FDD-5E7F-2F4A-9005-F4D404407CD5}" srcOrd="2" destOrd="0" parTransId="{52174052-80CC-BC4C-B483-BF523F3B60B7}" sibTransId="{CA5DD57F-9907-574F-A020-9B51C1BDF8C4}"/>
    <dgm:cxn modelId="{F554CC39-8014-4D4A-8AD6-004DFCADEFDC}" srcId="{0D6258FD-1A27-AA4D-B0EA-3074B914FABF}" destId="{28E28842-ED18-9245-930C-2502B7A97FC4}" srcOrd="1" destOrd="0" parTransId="{721A1E19-EC95-1C4C-B42A-7DFDE7A8FAAA}" sibTransId="{3F0469AD-AD4E-5549-BF39-5501B55C90B2}"/>
    <dgm:cxn modelId="{1065623D-F94B-7D41-B576-A98F3D46ED69}" srcId="{C669E05E-0F1F-5941-92F5-653B1ED3E824}" destId="{380CAA35-DE28-024C-A0B6-EEF4D501AA68}" srcOrd="0" destOrd="0" parTransId="{4BCED90D-A124-684A-AC15-C7F95B8FB4E7}" sibTransId="{2725F423-370C-8E4F-A674-64336884EB9C}"/>
    <dgm:cxn modelId="{C29FEF3E-A739-E44B-B3D8-FC9FD11E2CA9}" type="presOf" srcId="{ABE54689-C9AA-A943-AAC2-75EB9FF19E64}" destId="{BC10659C-F68B-C748-9DFC-DEB82CC78E43}" srcOrd="0" destOrd="0" presId="urn:microsoft.com/office/officeart/2005/8/layout/vList6"/>
    <dgm:cxn modelId="{EC161347-72BF-204C-B441-BD1490EF80EA}" type="presOf" srcId="{CA52B909-BAB8-B34B-918F-36D93EC6581B}" destId="{BC10659C-F68B-C748-9DFC-DEB82CC78E43}" srcOrd="0" destOrd="1" presId="urn:microsoft.com/office/officeart/2005/8/layout/vList6"/>
    <dgm:cxn modelId="{2F48E655-4164-FA4C-A08A-386F5C0995DA}" srcId="{DF589AF2-01D8-9B43-B5DB-A19F2631710A}" destId="{C669E05E-0F1F-5941-92F5-653B1ED3E824}" srcOrd="1" destOrd="0" parTransId="{761036BC-CBB4-5F46-AC70-41946C4EE4BD}" sibTransId="{08E1FB86-1940-C449-BF3F-93B3F106F721}"/>
    <dgm:cxn modelId="{C047005C-1A08-C04B-9FE4-720E68ADC8A7}" srcId="{3B420B4E-36C2-1147-BF2D-41A34829E1D1}" destId="{CA52B909-BAB8-B34B-918F-36D93EC6581B}" srcOrd="1" destOrd="0" parTransId="{0B5D9A98-60DE-1740-9F0B-95A3B7E33AA6}" sibTransId="{982B3D3C-37CA-AC43-8AAA-130445C5EEF4}"/>
    <dgm:cxn modelId="{7C07B95D-871A-C045-9437-BDC1C9E3066F}" type="presOf" srcId="{28E28842-ED18-9245-930C-2502B7A97FC4}" destId="{802F2B5B-1ECD-F844-984E-49BC15AC1F3D}" srcOrd="0" destOrd="1" presId="urn:microsoft.com/office/officeart/2005/8/layout/vList6"/>
    <dgm:cxn modelId="{FBAB8668-C7D0-034D-95A6-2318704617E4}" type="presOf" srcId="{0D6258FD-1A27-AA4D-B0EA-3074B914FABF}" destId="{53DE6C52-52F9-514E-900F-99C78A816564}" srcOrd="0" destOrd="0" presId="urn:microsoft.com/office/officeart/2005/8/layout/vList6"/>
    <dgm:cxn modelId="{971D9A71-0C1E-3D4D-ACA2-8923C827536C}" srcId="{DF589AF2-01D8-9B43-B5DB-A19F2631710A}" destId="{E9EDC490-0655-8249-85AC-CCD7556DDA8C}" srcOrd="0" destOrd="0" parTransId="{3B9E98BD-0C2E-884C-B105-F980BA1898EF}" sibTransId="{67246B99-186E-6647-B8CE-6F677BCE231F}"/>
    <dgm:cxn modelId="{77765E77-613F-9940-9B90-3B41BA872215}" type="presOf" srcId="{52631FDD-5E7F-2F4A-9005-F4D404407CD5}" destId="{802F2B5B-1ECD-F844-984E-49BC15AC1F3D}" srcOrd="0" destOrd="2" presId="urn:microsoft.com/office/officeart/2005/8/layout/vList6"/>
    <dgm:cxn modelId="{4CC9A78E-2A64-4641-9475-9E78B1354AC8}" srcId="{0D6258FD-1A27-AA4D-B0EA-3074B914FABF}" destId="{30CAE2E1-A629-4F4E-856B-BE7347984005}" srcOrd="0" destOrd="0" parTransId="{2111B6B8-FEE9-7849-B13A-71619DD11627}" sibTransId="{1DB58260-0843-5341-922D-2592AC0D7C5E}"/>
    <dgm:cxn modelId="{9825CB94-B73C-F945-B727-178FC404E5D7}" srcId="{3B420B4E-36C2-1147-BF2D-41A34829E1D1}" destId="{ABE54689-C9AA-A943-AAC2-75EB9FF19E64}" srcOrd="0" destOrd="0" parTransId="{376AAAEE-B9DF-6A4E-A673-13ED58C7E7D8}" sibTransId="{13EEB6CF-1E86-5B44-A31D-1200FA476660}"/>
    <dgm:cxn modelId="{597DF59B-F185-D24B-88B5-C96E7623CBE2}" type="presOf" srcId="{DF589AF2-01D8-9B43-B5DB-A19F2631710A}" destId="{B2BCD45E-D842-2A40-8B2D-799FB8D3BF78}" srcOrd="0" destOrd="0" presId="urn:microsoft.com/office/officeart/2005/8/layout/vList6"/>
    <dgm:cxn modelId="{5590D5BD-2422-2D42-9ABF-0A74A6E439E4}" type="presOf" srcId="{E9EDC490-0655-8249-85AC-CCD7556DDA8C}" destId="{DF299620-9F73-EA45-832E-94CD3C856F16}" srcOrd="0" destOrd="0" presId="urn:microsoft.com/office/officeart/2005/8/layout/vList6"/>
    <dgm:cxn modelId="{5E5B81C4-005F-B64C-AD94-16CCB2257B15}" type="presOf" srcId="{30CAE2E1-A629-4F4E-856B-BE7347984005}" destId="{802F2B5B-1ECD-F844-984E-49BC15AC1F3D}" srcOrd="0" destOrd="0" presId="urn:microsoft.com/office/officeart/2005/8/layout/vList6"/>
    <dgm:cxn modelId="{22F84FCA-DCD5-1949-B2DF-D210BD0FF6E7}" srcId="{C669E05E-0F1F-5941-92F5-653B1ED3E824}" destId="{61EA3034-6045-E044-A941-C193658672E3}" srcOrd="1" destOrd="0" parTransId="{93CD52C2-BA72-CD45-AB6C-8215D9DD41F7}" sibTransId="{39B2269D-56D1-CB40-BECC-BACC5BDE03B4}"/>
    <dgm:cxn modelId="{70E2EAD3-3BC0-AE45-BFE1-2A4C46FD3A40}" type="presOf" srcId="{61EA3034-6045-E044-A941-C193658672E3}" destId="{186F0EB7-AD75-C442-9082-5C67D926C944}" srcOrd="0" destOrd="1" presId="urn:microsoft.com/office/officeart/2005/8/layout/vList6"/>
    <dgm:cxn modelId="{1B48C1D6-100E-CB44-8D81-CBB3AFD97286}" srcId="{DF589AF2-01D8-9B43-B5DB-A19F2631710A}" destId="{0D6258FD-1A27-AA4D-B0EA-3074B914FABF}" srcOrd="3" destOrd="0" parTransId="{BF9DF1DE-C9A4-E142-837C-2ADD3A63FF86}" sibTransId="{EC869A03-9CF2-0F4E-9B13-B54154C29007}"/>
    <dgm:cxn modelId="{B573D6E5-FCD9-8F40-AE90-09195A9FF26B}" srcId="{DF589AF2-01D8-9B43-B5DB-A19F2631710A}" destId="{3B420B4E-36C2-1147-BF2D-41A34829E1D1}" srcOrd="2" destOrd="0" parTransId="{BD112283-C224-4A49-99BB-738797C4A03C}" sibTransId="{B4A99ED1-CE21-3A46-B828-93DB912A15BF}"/>
    <dgm:cxn modelId="{9703BDFB-EF9F-B541-ADFE-45C7AD6F9DF1}" type="presOf" srcId="{3B420B4E-36C2-1147-BF2D-41A34829E1D1}" destId="{397D752D-4776-B74F-8445-E689B87A03D5}" srcOrd="0" destOrd="0" presId="urn:microsoft.com/office/officeart/2005/8/layout/vList6"/>
    <dgm:cxn modelId="{92E0E908-4249-5B44-BA9E-A2660C005946}" type="presParOf" srcId="{B2BCD45E-D842-2A40-8B2D-799FB8D3BF78}" destId="{09721640-F373-094B-A8C8-4D6B98E0F863}" srcOrd="0" destOrd="0" presId="urn:microsoft.com/office/officeart/2005/8/layout/vList6"/>
    <dgm:cxn modelId="{2D502CE3-2502-564D-838D-42980D7D0316}" type="presParOf" srcId="{09721640-F373-094B-A8C8-4D6B98E0F863}" destId="{DF299620-9F73-EA45-832E-94CD3C856F16}" srcOrd="0" destOrd="0" presId="urn:microsoft.com/office/officeart/2005/8/layout/vList6"/>
    <dgm:cxn modelId="{A9AB1C4F-51B4-E34C-852D-2138CB86174D}" type="presParOf" srcId="{09721640-F373-094B-A8C8-4D6B98E0F863}" destId="{39CDCEF9-9BFA-334C-8964-FBB8F19426B0}" srcOrd="1" destOrd="0" presId="urn:microsoft.com/office/officeart/2005/8/layout/vList6"/>
    <dgm:cxn modelId="{B6F5F4A6-8E94-124C-810C-0B05C466472B}" type="presParOf" srcId="{B2BCD45E-D842-2A40-8B2D-799FB8D3BF78}" destId="{8FA8F589-1638-D041-BBF2-4B71B7F9BF54}" srcOrd="1" destOrd="0" presId="urn:microsoft.com/office/officeart/2005/8/layout/vList6"/>
    <dgm:cxn modelId="{C770C734-36FD-6945-9086-620E69E71DD8}" type="presParOf" srcId="{B2BCD45E-D842-2A40-8B2D-799FB8D3BF78}" destId="{F8942310-BDA2-8247-8F74-3AAA61DBD35A}" srcOrd="2" destOrd="0" presId="urn:microsoft.com/office/officeart/2005/8/layout/vList6"/>
    <dgm:cxn modelId="{3C81CA85-CBC8-C94E-B831-6E82DEA5B35A}" type="presParOf" srcId="{F8942310-BDA2-8247-8F74-3AAA61DBD35A}" destId="{1D08F39C-5AAF-4A44-B5AF-9FC26DE4A713}" srcOrd="0" destOrd="0" presId="urn:microsoft.com/office/officeart/2005/8/layout/vList6"/>
    <dgm:cxn modelId="{1997DBDA-B3BC-384B-A43F-08C457F8A65C}" type="presParOf" srcId="{F8942310-BDA2-8247-8F74-3AAA61DBD35A}" destId="{186F0EB7-AD75-C442-9082-5C67D926C944}" srcOrd="1" destOrd="0" presId="urn:microsoft.com/office/officeart/2005/8/layout/vList6"/>
    <dgm:cxn modelId="{2F06E0C9-E578-B94F-B429-F79C766AB498}" type="presParOf" srcId="{B2BCD45E-D842-2A40-8B2D-799FB8D3BF78}" destId="{205A2E74-F2C4-C848-A976-570EF35022A9}" srcOrd="3" destOrd="0" presId="urn:microsoft.com/office/officeart/2005/8/layout/vList6"/>
    <dgm:cxn modelId="{2DDF4E9D-EFA4-1C43-A4EE-DBB342665BA9}" type="presParOf" srcId="{B2BCD45E-D842-2A40-8B2D-799FB8D3BF78}" destId="{B0D569C6-0963-A646-B256-2FD7CE3DCB59}" srcOrd="4" destOrd="0" presId="urn:microsoft.com/office/officeart/2005/8/layout/vList6"/>
    <dgm:cxn modelId="{9B3BB712-FD6D-824E-B48A-497553E37BFA}" type="presParOf" srcId="{B0D569C6-0963-A646-B256-2FD7CE3DCB59}" destId="{397D752D-4776-B74F-8445-E689B87A03D5}" srcOrd="0" destOrd="0" presId="urn:microsoft.com/office/officeart/2005/8/layout/vList6"/>
    <dgm:cxn modelId="{108BDA5F-8857-6B46-9908-FCAA655A0453}" type="presParOf" srcId="{B0D569C6-0963-A646-B256-2FD7CE3DCB59}" destId="{BC10659C-F68B-C748-9DFC-DEB82CC78E43}" srcOrd="1" destOrd="0" presId="urn:microsoft.com/office/officeart/2005/8/layout/vList6"/>
    <dgm:cxn modelId="{EED87DAB-AC8B-A748-B2DC-1C5A857B8620}" type="presParOf" srcId="{B2BCD45E-D842-2A40-8B2D-799FB8D3BF78}" destId="{041244AD-78B4-084D-AACF-356457701DCE}" srcOrd="5" destOrd="0" presId="urn:microsoft.com/office/officeart/2005/8/layout/vList6"/>
    <dgm:cxn modelId="{C7E0650D-2E5D-C945-98B2-54F5B6A37BF3}" type="presParOf" srcId="{B2BCD45E-D842-2A40-8B2D-799FB8D3BF78}" destId="{A57D5A9B-CFCE-9043-86AF-A06171260ADA}" srcOrd="6" destOrd="0" presId="urn:microsoft.com/office/officeart/2005/8/layout/vList6"/>
    <dgm:cxn modelId="{CFFA1F70-2066-BC41-8358-7B1E3992EC16}" type="presParOf" srcId="{A57D5A9B-CFCE-9043-86AF-A06171260ADA}" destId="{53DE6C52-52F9-514E-900F-99C78A816564}" srcOrd="0" destOrd="0" presId="urn:microsoft.com/office/officeart/2005/8/layout/vList6"/>
    <dgm:cxn modelId="{1B64F3CB-5459-4B46-830C-97C94D126990}" type="presParOf" srcId="{A57D5A9B-CFCE-9043-86AF-A06171260ADA}" destId="{802F2B5B-1ECD-F844-984E-49BC15AC1F3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7139CF1-724E-9D42-A5D0-81B179FABCF7}" type="doc">
      <dgm:prSet loTypeId="urn:microsoft.com/office/officeart/2005/8/layout/process5" loCatId="process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B36AC29-10C0-7D4A-BDAD-79E06291354F}">
      <dgm:prSet/>
      <dgm:spPr/>
      <dgm:t>
        <a:bodyPr/>
        <a:lstStyle/>
        <a:p>
          <a:r>
            <a:rPr lang="en-US"/>
            <a:t>The Development of Socialist Consultative Democracy</a:t>
          </a:r>
        </a:p>
      </dgm:t>
    </dgm:pt>
    <dgm:pt modelId="{46635085-7B7B-1843-BB0A-4EC1F7681B2E}" type="parTrans" cxnId="{337028BD-470A-0646-B3D4-9FF9D383EF61}">
      <dgm:prSet/>
      <dgm:spPr/>
      <dgm:t>
        <a:bodyPr/>
        <a:lstStyle/>
        <a:p>
          <a:endParaRPr lang="en-US"/>
        </a:p>
      </dgm:t>
    </dgm:pt>
    <dgm:pt modelId="{D7FD6E08-C7D2-4B4F-B3F6-9ECE0485C7FA}" type="sibTrans" cxnId="{337028BD-470A-0646-B3D4-9FF9D383EF61}">
      <dgm:prSet/>
      <dgm:spPr/>
      <dgm:t>
        <a:bodyPr/>
        <a:lstStyle/>
        <a:p>
          <a:endParaRPr lang="en-US"/>
        </a:p>
      </dgm:t>
    </dgm:pt>
    <dgm:pt modelId="{16D42B56-E120-4243-9062-84472ACE2ED8}">
      <dgm:prSet/>
      <dgm:spPr/>
      <dgm:t>
        <a:bodyPr/>
        <a:lstStyle/>
        <a:p>
          <a:r>
            <a:rPr lang="en-US"/>
            <a:t>The problem of representation; the role of the Vanguard; and the participation of the masses</a:t>
          </a:r>
        </a:p>
      </dgm:t>
    </dgm:pt>
    <dgm:pt modelId="{5E2B9417-1B5F-6540-8510-B8B92ED611DB}" type="parTrans" cxnId="{08EE4E98-DE5C-7B4E-9F9B-7BCE57ADAD95}">
      <dgm:prSet/>
      <dgm:spPr/>
      <dgm:t>
        <a:bodyPr/>
        <a:lstStyle/>
        <a:p>
          <a:endParaRPr lang="en-US"/>
        </a:p>
      </dgm:t>
    </dgm:pt>
    <dgm:pt modelId="{A0EEFC59-7B4C-104D-8141-2D2930BE6984}" type="sibTrans" cxnId="{08EE4E98-DE5C-7B4E-9F9B-7BCE57ADAD95}">
      <dgm:prSet/>
      <dgm:spPr/>
      <dgm:t>
        <a:bodyPr/>
        <a:lstStyle/>
        <a:p>
          <a:endParaRPr lang="en-US"/>
        </a:p>
      </dgm:t>
    </dgm:pt>
    <dgm:pt modelId="{B29C861C-B345-1742-9A86-820FF8E9109F}">
      <dgm:prSet/>
      <dgm:spPr/>
      <dgm:t>
        <a:bodyPr/>
        <a:lstStyle/>
        <a:p>
          <a:r>
            <a:rPr lang="en-US"/>
            <a:t>The Modalities of Engagement and Dissent</a:t>
          </a:r>
        </a:p>
      </dgm:t>
    </dgm:pt>
    <dgm:pt modelId="{ABCAB194-A928-3943-90DC-E87734439DC9}" type="parTrans" cxnId="{4C1EC20D-1076-DE47-9BAF-A66913F7DE4C}">
      <dgm:prSet/>
      <dgm:spPr/>
      <dgm:t>
        <a:bodyPr/>
        <a:lstStyle/>
        <a:p>
          <a:endParaRPr lang="en-US"/>
        </a:p>
      </dgm:t>
    </dgm:pt>
    <dgm:pt modelId="{E81B94F6-B246-4940-9622-86DD98AED042}" type="sibTrans" cxnId="{4C1EC20D-1076-DE47-9BAF-A66913F7DE4C}">
      <dgm:prSet/>
      <dgm:spPr/>
      <dgm:t>
        <a:bodyPr/>
        <a:lstStyle/>
        <a:p>
          <a:endParaRPr lang="en-US"/>
        </a:p>
      </dgm:t>
    </dgm:pt>
    <dgm:pt modelId="{6ADC162B-257F-9943-8B7E-88EC454A0EEE}">
      <dgm:prSet/>
      <dgm:spPr/>
      <dgm:t>
        <a:bodyPr/>
        <a:lstStyle/>
        <a:p>
          <a:r>
            <a:rPr lang="en-US"/>
            <a:t>The transposability of the Cuban Model to other developing States</a:t>
          </a:r>
        </a:p>
      </dgm:t>
    </dgm:pt>
    <dgm:pt modelId="{60D163AE-BAD4-904F-90F2-A095C04981E7}" type="parTrans" cxnId="{DB37CFCA-E179-B246-B235-4E0B8B42C148}">
      <dgm:prSet/>
      <dgm:spPr/>
      <dgm:t>
        <a:bodyPr/>
        <a:lstStyle/>
        <a:p>
          <a:endParaRPr lang="en-US"/>
        </a:p>
      </dgm:t>
    </dgm:pt>
    <dgm:pt modelId="{03B2D303-8C74-5442-AB6C-228E1322DFB1}" type="sibTrans" cxnId="{DB37CFCA-E179-B246-B235-4E0B8B42C148}">
      <dgm:prSet/>
      <dgm:spPr/>
      <dgm:t>
        <a:bodyPr/>
        <a:lstStyle/>
        <a:p>
          <a:endParaRPr lang="en-US"/>
        </a:p>
      </dgm:t>
    </dgm:pt>
    <dgm:pt modelId="{B2EF566A-EFDD-1B44-BB7B-870711EF1F85}">
      <dgm:prSet/>
      <dgm:spPr/>
      <dgm:t>
        <a:bodyPr/>
        <a:lstStyle/>
        <a:p>
          <a:r>
            <a:rPr lang="en-US"/>
            <a:t>The role of technology and the emergence of cyber communities</a:t>
          </a:r>
        </a:p>
      </dgm:t>
    </dgm:pt>
    <dgm:pt modelId="{892DD6EF-C719-8041-9D88-D145403C17F9}" type="parTrans" cxnId="{21F57F85-5C38-8440-A155-29949EBFE00C}">
      <dgm:prSet/>
      <dgm:spPr/>
      <dgm:t>
        <a:bodyPr/>
        <a:lstStyle/>
        <a:p>
          <a:endParaRPr lang="en-US"/>
        </a:p>
      </dgm:t>
    </dgm:pt>
    <dgm:pt modelId="{DAF2F885-7391-EC43-9741-573A28086727}" type="sibTrans" cxnId="{21F57F85-5C38-8440-A155-29949EBFE00C}">
      <dgm:prSet/>
      <dgm:spPr/>
      <dgm:t>
        <a:bodyPr/>
        <a:lstStyle/>
        <a:p>
          <a:endParaRPr lang="en-US"/>
        </a:p>
      </dgm:t>
    </dgm:pt>
    <dgm:pt modelId="{34C89EFD-2D99-EA44-B75E-A1D99B104BDD}">
      <dgm:prSet/>
      <dgm:spPr/>
      <dgm:t>
        <a:bodyPr/>
        <a:lstStyle/>
        <a:p>
          <a:r>
            <a:rPr lang="en-US"/>
            <a:t>The emerging importance of social issues and of economic opportunity as the new frontier of ideology (the Cuban version of the new contradiction)</a:t>
          </a:r>
        </a:p>
      </dgm:t>
    </dgm:pt>
    <dgm:pt modelId="{81FC3438-0526-F64C-B170-59E90B56649E}" type="parTrans" cxnId="{BC829CC7-DEE5-F545-AE0B-E56254D2F630}">
      <dgm:prSet/>
      <dgm:spPr/>
      <dgm:t>
        <a:bodyPr/>
        <a:lstStyle/>
        <a:p>
          <a:endParaRPr lang="en-US"/>
        </a:p>
      </dgm:t>
    </dgm:pt>
    <dgm:pt modelId="{53A6C987-5728-754F-BDE7-A9CBBFD75305}" type="sibTrans" cxnId="{BC829CC7-DEE5-F545-AE0B-E56254D2F630}">
      <dgm:prSet/>
      <dgm:spPr/>
      <dgm:t>
        <a:bodyPr/>
        <a:lstStyle/>
        <a:p>
          <a:endParaRPr lang="en-US"/>
        </a:p>
      </dgm:t>
    </dgm:pt>
    <dgm:pt modelId="{C4EA3A0F-D9CF-C34F-A1A6-9097507A70B0}" type="pres">
      <dgm:prSet presAssocID="{97139CF1-724E-9D42-A5D0-81B179FABCF7}" presName="diagram" presStyleCnt="0">
        <dgm:presLayoutVars>
          <dgm:dir/>
          <dgm:resizeHandles val="exact"/>
        </dgm:presLayoutVars>
      </dgm:prSet>
      <dgm:spPr/>
    </dgm:pt>
    <dgm:pt modelId="{2B86AE7E-4F12-D740-91E8-227713FAEF8C}" type="pres">
      <dgm:prSet presAssocID="{2B36AC29-10C0-7D4A-BDAD-79E06291354F}" presName="node" presStyleLbl="node1" presStyleIdx="0" presStyleCnt="6">
        <dgm:presLayoutVars>
          <dgm:bulletEnabled val="1"/>
        </dgm:presLayoutVars>
      </dgm:prSet>
      <dgm:spPr/>
    </dgm:pt>
    <dgm:pt modelId="{D27723D6-275D-5345-8C48-C0F877128F2C}" type="pres">
      <dgm:prSet presAssocID="{D7FD6E08-C7D2-4B4F-B3F6-9ECE0485C7FA}" presName="sibTrans" presStyleLbl="sibTrans2D1" presStyleIdx="0" presStyleCnt="5"/>
      <dgm:spPr/>
    </dgm:pt>
    <dgm:pt modelId="{4221F887-8B05-1640-9619-028389A0A935}" type="pres">
      <dgm:prSet presAssocID="{D7FD6E08-C7D2-4B4F-B3F6-9ECE0485C7FA}" presName="connectorText" presStyleLbl="sibTrans2D1" presStyleIdx="0" presStyleCnt="5"/>
      <dgm:spPr/>
    </dgm:pt>
    <dgm:pt modelId="{66B81DFD-EE4B-A34E-961A-C271F6EAA01A}" type="pres">
      <dgm:prSet presAssocID="{16D42B56-E120-4243-9062-84472ACE2ED8}" presName="node" presStyleLbl="node1" presStyleIdx="1" presStyleCnt="6">
        <dgm:presLayoutVars>
          <dgm:bulletEnabled val="1"/>
        </dgm:presLayoutVars>
      </dgm:prSet>
      <dgm:spPr/>
    </dgm:pt>
    <dgm:pt modelId="{DBA2A7AF-9A87-DA45-AED7-481A96B1D3FC}" type="pres">
      <dgm:prSet presAssocID="{A0EEFC59-7B4C-104D-8141-2D2930BE6984}" presName="sibTrans" presStyleLbl="sibTrans2D1" presStyleIdx="1" presStyleCnt="5"/>
      <dgm:spPr/>
    </dgm:pt>
    <dgm:pt modelId="{2A118E8F-DDDD-5849-B711-DB77BF21495D}" type="pres">
      <dgm:prSet presAssocID="{A0EEFC59-7B4C-104D-8141-2D2930BE6984}" presName="connectorText" presStyleLbl="sibTrans2D1" presStyleIdx="1" presStyleCnt="5"/>
      <dgm:spPr/>
    </dgm:pt>
    <dgm:pt modelId="{07ADE948-D61E-114C-852A-CB3AE79B0D93}" type="pres">
      <dgm:prSet presAssocID="{B29C861C-B345-1742-9A86-820FF8E9109F}" presName="node" presStyleLbl="node1" presStyleIdx="2" presStyleCnt="6">
        <dgm:presLayoutVars>
          <dgm:bulletEnabled val="1"/>
        </dgm:presLayoutVars>
      </dgm:prSet>
      <dgm:spPr/>
    </dgm:pt>
    <dgm:pt modelId="{CF7FE025-A58D-7C4B-920A-7ED2D8A7D002}" type="pres">
      <dgm:prSet presAssocID="{E81B94F6-B246-4940-9622-86DD98AED042}" presName="sibTrans" presStyleLbl="sibTrans2D1" presStyleIdx="2" presStyleCnt="5"/>
      <dgm:spPr/>
    </dgm:pt>
    <dgm:pt modelId="{3459E2C5-0F51-5241-8542-B71A8F82185D}" type="pres">
      <dgm:prSet presAssocID="{E81B94F6-B246-4940-9622-86DD98AED042}" presName="connectorText" presStyleLbl="sibTrans2D1" presStyleIdx="2" presStyleCnt="5"/>
      <dgm:spPr/>
    </dgm:pt>
    <dgm:pt modelId="{6284C9D9-AA6A-2E4A-8727-F96E42CD2A16}" type="pres">
      <dgm:prSet presAssocID="{6ADC162B-257F-9943-8B7E-88EC454A0EEE}" presName="node" presStyleLbl="node1" presStyleIdx="3" presStyleCnt="6">
        <dgm:presLayoutVars>
          <dgm:bulletEnabled val="1"/>
        </dgm:presLayoutVars>
      </dgm:prSet>
      <dgm:spPr/>
    </dgm:pt>
    <dgm:pt modelId="{7BA6C011-8D72-424E-9375-B502D57B1F41}" type="pres">
      <dgm:prSet presAssocID="{03B2D303-8C74-5442-AB6C-228E1322DFB1}" presName="sibTrans" presStyleLbl="sibTrans2D1" presStyleIdx="3" presStyleCnt="5"/>
      <dgm:spPr/>
    </dgm:pt>
    <dgm:pt modelId="{DE85CCA0-245D-9846-85EC-047C47E856CF}" type="pres">
      <dgm:prSet presAssocID="{03B2D303-8C74-5442-AB6C-228E1322DFB1}" presName="connectorText" presStyleLbl="sibTrans2D1" presStyleIdx="3" presStyleCnt="5"/>
      <dgm:spPr/>
    </dgm:pt>
    <dgm:pt modelId="{033EF198-52B3-BE41-9AE9-FD43CE2B822A}" type="pres">
      <dgm:prSet presAssocID="{B2EF566A-EFDD-1B44-BB7B-870711EF1F85}" presName="node" presStyleLbl="node1" presStyleIdx="4" presStyleCnt="6">
        <dgm:presLayoutVars>
          <dgm:bulletEnabled val="1"/>
        </dgm:presLayoutVars>
      </dgm:prSet>
      <dgm:spPr/>
    </dgm:pt>
    <dgm:pt modelId="{355AD17A-F50F-7E4B-BB6D-5882766CFE53}" type="pres">
      <dgm:prSet presAssocID="{DAF2F885-7391-EC43-9741-573A28086727}" presName="sibTrans" presStyleLbl="sibTrans2D1" presStyleIdx="4" presStyleCnt="5"/>
      <dgm:spPr/>
    </dgm:pt>
    <dgm:pt modelId="{454F3F85-E713-D54D-9500-F67BF9A61CCB}" type="pres">
      <dgm:prSet presAssocID="{DAF2F885-7391-EC43-9741-573A28086727}" presName="connectorText" presStyleLbl="sibTrans2D1" presStyleIdx="4" presStyleCnt="5"/>
      <dgm:spPr/>
    </dgm:pt>
    <dgm:pt modelId="{7912F64D-A723-954E-B93D-004C6AFAA2E3}" type="pres">
      <dgm:prSet presAssocID="{34C89EFD-2D99-EA44-B75E-A1D99B104BDD}" presName="node" presStyleLbl="node1" presStyleIdx="5" presStyleCnt="6">
        <dgm:presLayoutVars>
          <dgm:bulletEnabled val="1"/>
        </dgm:presLayoutVars>
      </dgm:prSet>
      <dgm:spPr/>
    </dgm:pt>
  </dgm:ptLst>
  <dgm:cxnLst>
    <dgm:cxn modelId="{C0758301-2AC8-A74D-84A7-CDD1FF505737}" type="presOf" srcId="{03B2D303-8C74-5442-AB6C-228E1322DFB1}" destId="{DE85CCA0-245D-9846-85EC-047C47E856CF}" srcOrd="1" destOrd="0" presId="urn:microsoft.com/office/officeart/2005/8/layout/process5"/>
    <dgm:cxn modelId="{4C1EC20D-1076-DE47-9BAF-A66913F7DE4C}" srcId="{97139CF1-724E-9D42-A5D0-81B179FABCF7}" destId="{B29C861C-B345-1742-9A86-820FF8E9109F}" srcOrd="2" destOrd="0" parTransId="{ABCAB194-A928-3943-90DC-E87734439DC9}" sibTransId="{E81B94F6-B246-4940-9622-86DD98AED042}"/>
    <dgm:cxn modelId="{FE7C8E0F-66A2-224D-B02A-22BF60DB2B67}" type="presOf" srcId="{A0EEFC59-7B4C-104D-8141-2D2930BE6984}" destId="{2A118E8F-DDDD-5849-B711-DB77BF21495D}" srcOrd="1" destOrd="0" presId="urn:microsoft.com/office/officeart/2005/8/layout/process5"/>
    <dgm:cxn modelId="{4AEBD820-88E7-C64F-89BF-57A58824E889}" type="presOf" srcId="{E81B94F6-B246-4940-9622-86DD98AED042}" destId="{CF7FE025-A58D-7C4B-920A-7ED2D8A7D002}" srcOrd="0" destOrd="0" presId="urn:microsoft.com/office/officeart/2005/8/layout/process5"/>
    <dgm:cxn modelId="{FF675632-883F-1947-967E-6599485BED2E}" type="presOf" srcId="{97139CF1-724E-9D42-A5D0-81B179FABCF7}" destId="{C4EA3A0F-D9CF-C34F-A1A6-9097507A70B0}" srcOrd="0" destOrd="0" presId="urn:microsoft.com/office/officeart/2005/8/layout/process5"/>
    <dgm:cxn modelId="{F3C8A44C-A136-DC44-9AE4-1D512A06D865}" type="presOf" srcId="{D7FD6E08-C7D2-4B4F-B3F6-9ECE0485C7FA}" destId="{4221F887-8B05-1640-9619-028389A0A935}" srcOrd="1" destOrd="0" presId="urn:microsoft.com/office/officeart/2005/8/layout/process5"/>
    <dgm:cxn modelId="{48C40250-13D0-9448-BFA6-7326A9F41125}" type="presOf" srcId="{DAF2F885-7391-EC43-9741-573A28086727}" destId="{355AD17A-F50F-7E4B-BB6D-5882766CFE53}" srcOrd="0" destOrd="0" presId="urn:microsoft.com/office/officeart/2005/8/layout/process5"/>
    <dgm:cxn modelId="{E855C35C-BCCC-174F-B9C0-497DC7128507}" type="presOf" srcId="{16D42B56-E120-4243-9062-84472ACE2ED8}" destId="{66B81DFD-EE4B-A34E-961A-C271F6EAA01A}" srcOrd="0" destOrd="0" presId="urn:microsoft.com/office/officeart/2005/8/layout/process5"/>
    <dgm:cxn modelId="{2AE51872-7094-7A48-9E93-4E27BB221693}" type="presOf" srcId="{03B2D303-8C74-5442-AB6C-228E1322DFB1}" destId="{7BA6C011-8D72-424E-9375-B502D57B1F41}" srcOrd="0" destOrd="0" presId="urn:microsoft.com/office/officeart/2005/8/layout/process5"/>
    <dgm:cxn modelId="{24B1AF73-13F2-E841-80E9-363B70F25E85}" type="presOf" srcId="{2B36AC29-10C0-7D4A-BDAD-79E06291354F}" destId="{2B86AE7E-4F12-D740-91E8-227713FAEF8C}" srcOrd="0" destOrd="0" presId="urn:microsoft.com/office/officeart/2005/8/layout/process5"/>
    <dgm:cxn modelId="{63BB1284-5A4C-7F44-9F6A-D20B4E25196B}" type="presOf" srcId="{34C89EFD-2D99-EA44-B75E-A1D99B104BDD}" destId="{7912F64D-A723-954E-B93D-004C6AFAA2E3}" srcOrd="0" destOrd="0" presId="urn:microsoft.com/office/officeart/2005/8/layout/process5"/>
    <dgm:cxn modelId="{21F57F85-5C38-8440-A155-29949EBFE00C}" srcId="{97139CF1-724E-9D42-A5D0-81B179FABCF7}" destId="{B2EF566A-EFDD-1B44-BB7B-870711EF1F85}" srcOrd="4" destOrd="0" parTransId="{892DD6EF-C719-8041-9D88-D145403C17F9}" sibTransId="{DAF2F885-7391-EC43-9741-573A28086727}"/>
    <dgm:cxn modelId="{08EE4E98-DE5C-7B4E-9F9B-7BCE57ADAD95}" srcId="{97139CF1-724E-9D42-A5D0-81B179FABCF7}" destId="{16D42B56-E120-4243-9062-84472ACE2ED8}" srcOrd="1" destOrd="0" parTransId="{5E2B9417-1B5F-6540-8510-B8B92ED611DB}" sibTransId="{A0EEFC59-7B4C-104D-8141-2D2930BE6984}"/>
    <dgm:cxn modelId="{C98ACD9A-29E4-7E40-899C-EDD09704DDCD}" type="presOf" srcId="{B2EF566A-EFDD-1B44-BB7B-870711EF1F85}" destId="{033EF198-52B3-BE41-9AE9-FD43CE2B822A}" srcOrd="0" destOrd="0" presId="urn:microsoft.com/office/officeart/2005/8/layout/process5"/>
    <dgm:cxn modelId="{68D469B4-BF2B-5D41-9EB8-0E81748357DB}" type="presOf" srcId="{E81B94F6-B246-4940-9622-86DD98AED042}" destId="{3459E2C5-0F51-5241-8542-B71A8F82185D}" srcOrd="1" destOrd="0" presId="urn:microsoft.com/office/officeart/2005/8/layout/process5"/>
    <dgm:cxn modelId="{337028BD-470A-0646-B3D4-9FF9D383EF61}" srcId="{97139CF1-724E-9D42-A5D0-81B179FABCF7}" destId="{2B36AC29-10C0-7D4A-BDAD-79E06291354F}" srcOrd="0" destOrd="0" parTransId="{46635085-7B7B-1843-BB0A-4EC1F7681B2E}" sibTransId="{D7FD6E08-C7D2-4B4F-B3F6-9ECE0485C7FA}"/>
    <dgm:cxn modelId="{BC829CC7-DEE5-F545-AE0B-E56254D2F630}" srcId="{97139CF1-724E-9D42-A5D0-81B179FABCF7}" destId="{34C89EFD-2D99-EA44-B75E-A1D99B104BDD}" srcOrd="5" destOrd="0" parTransId="{81FC3438-0526-F64C-B170-59E90B56649E}" sibTransId="{53A6C987-5728-754F-BDE7-A9CBBFD75305}"/>
    <dgm:cxn modelId="{DB37CFCA-E179-B246-B235-4E0B8B42C148}" srcId="{97139CF1-724E-9D42-A5D0-81B179FABCF7}" destId="{6ADC162B-257F-9943-8B7E-88EC454A0EEE}" srcOrd="3" destOrd="0" parTransId="{60D163AE-BAD4-904F-90F2-A095C04981E7}" sibTransId="{03B2D303-8C74-5442-AB6C-228E1322DFB1}"/>
    <dgm:cxn modelId="{97BA2AD5-59F7-0741-AAB6-C45ED5EE62D5}" type="presOf" srcId="{A0EEFC59-7B4C-104D-8141-2D2930BE6984}" destId="{DBA2A7AF-9A87-DA45-AED7-481A96B1D3FC}" srcOrd="0" destOrd="0" presId="urn:microsoft.com/office/officeart/2005/8/layout/process5"/>
    <dgm:cxn modelId="{F7C07ADB-F0CB-F045-8BE5-0847F2A5A6AB}" type="presOf" srcId="{DAF2F885-7391-EC43-9741-573A28086727}" destId="{454F3F85-E713-D54D-9500-F67BF9A61CCB}" srcOrd="1" destOrd="0" presId="urn:microsoft.com/office/officeart/2005/8/layout/process5"/>
    <dgm:cxn modelId="{494E70E8-0746-2340-9205-BC11BD6BFC82}" type="presOf" srcId="{6ADC162B-257F-9943-8B7E-88EC454A0EEE}" destId="{6284C9D9-AA6A-2E4A-8727-F96E42CD2A16}" srcOrd="0" destOrd="0" presId="urn:microsoft.com/office/officeart/2005/8/layout/process5"/>
    <dgm:cxn modelId="{C79734E9-C2BD-F148-A5B9-791976D8F82B}" type="presOf" srcId="{B29C861C-B345-1742-9A86-820FF8E9109F}" destId="{07ADE948-D61E-114C-852A-CB3AE79B0D93}" srcOrd="0" destOrd="0" presId="urn:microsoft.com/office/officeart/2005/8/layout/process5"/>
    <dgm:cxn modelId="{47BEC7FB-08F3-DB40-9978-6421544E0355}" type="presOf" srcId="{D7FD6E08-C7D2-4B4F-B3F6-9ECE0485C7FA}" destId="{D27723D6-275D-5345-8C48-C0F877128F2C}" srcOrd="0" destOrd="0" presId="urn:microsoft.com/office/officeart/2005/8/layout/process5"/>
    <dgm:cxn modelId="{48F7489B-C3E4-C241-AA66-3D87E7E33752}" type="presParOf" srcId="{C4EA3A0F-D9CF-C34F-A1A6-9097507A70B0}" destId="{2B86AE7E-4F12-D740-91E8-227713FAEF8C}" srcOrd="0" destOrd="0" presId="urn:microsoft.com/office/officeart/2005/8/layout/process5"/>
    <dgm:cxn modelId="{BAAEBBEA-189C-7642-A945-339ADDDAA4AF}" type="presParOf" srcId="{C4EA3A0F-D9CF-C34F-A1A6-9097507A70B0}" destId="{D27723D6-275D-5345-8C48-C0F877128F2C}" srcOrd="1" destOrd="0" presId="urn:microsoft.com/office/officeart/2005/8/layout/process5"/>
    <dgm:cxn modelId="{261FB87E-FD78-D54A-B1E6-327C4EADCA20}" type="presParOf" srcId="{D27723D6-275D-5345-8C48-C0F877128F2C}" destId="{4221F887-8B05-1640-9619-028389A0A935}" srcOrd="0" destOrd="0" presId="urn:microsoft.com/office/officeart/2005/8/layout/process5"/>
    <dgm:cxn modelId="{DD03134E-C9C4-8646-B38F-EE0B7D3BFD58}" type="presParOf" srcId="{C4EA3A0F-D9CF-C34F-A1A6-9097507A70B0}" destId="{66B81DFD-EE4B-A34E-961A-C271F6EAA01A}" srcOrd="2" destOrd="0" presId="urn:microsoft.com/office/officeart/2005/8/layout/process5"/>
    <dgm:cxn modelId="{091179BA-F39A-EC4F-8981-57F075147E43}" type="presParOf" srcId="{C4EA3A0F-D9CF-C34F-A1A6-9097507A70B0}" destId="{DBA2A7AF-9A87-DA45-AED7-481A96B1D3FC}" srcOrd="3" destOrd="0" presId="urn:microsoft.com/office/officeart/2005/8/layout/process5"/>
    <dgm:cxn modelId="{8FCC9506-486F-0243-AD1D-ADD1FE3137FA}" type="presParOf" srcId="{DBA2A7AF-9A87-DA45-AED7-481A96B1D3FC}" destId="{2A118E8F-DDDD-5849-B711-DB77BF21495D}" srcOrd="0" destOrd="0" presId="urn:microsoft.com/office/officeart/2005/8/layout/process5"/>
    <dgm:cxn modelId="{2431F7FA-8118-774B-A9FB-4709D488B05D}" type="presParOf" srcId="{C4EA3A0F-D9CF-C34F-A1A6-9097507A70B0}" destId="{07ADE948-D61E-114C-852A-CB3AE79B0D93}" srcOrd="4" destOrd="0" presId="urn:microsoft.com/office/officeart/2005/8/layout/process5"/>
    <dgm:cxn modelId="{E8DB2B7B-E48A-BB46-9B97-D9903F5A2A28}" type="presParOf" srcId="{C4EA3A0F-D9CF-C34F-A1A6-9097507A70B0}" destId="{CF7FE025-A58D-7C4B-920A-7ED2D8A7D002}" srcOrd="5" destOrd="0" presId="urn:microsoft.com/office/officeart/2005/8/layout/process5"/>
    <dgm:cxn modelId="{C272CA01-B0D6-5444-A916-65D8CE1CD136}" type="presParOf" srcId="{CF7FE025-A58D-7C4B-920A-7ED2D8A7D002}" destId="{3459E2C5-0F51-5241-8542-B71A8F82185D}" srcOrd="0" destOrd="0" presId="urn:microsoft.com/office/officeart/2005/8/layout/process5"/>
    <dgm:cxn modelId="{8D026FE6-88DC-634F-81CE-AA54EED44F91}" type="presParOf" srcId="{C4EA3A0F-D9CF-C34F-A1A6-9097507A70B0}" destId="{6284C9D9-AA6A-2E4A-8727-F96E42CD2A16}" srcOrd="6" destOrd="0" presId="urn:microsoft.com/office/officeart/2005/8/layout/process5"/>
    <dgm:cxn modelId="{EE04F78E-6499-A14F-A986-F18B6A7EABD0}" type="presParOf" srcId="{C4EA3A0F-D9CF-C34F-A1A6-9097507A70B0}" destId="{7BA6C011-8D72-424E-9375-B502D57B1F41}" srcOrd="7" destOrd="0" presId="urn:microsoft.com/office/officeart/2005/8/layout/process5"/>
    <dgm:cxn modelId="{666E2A6F-E1EE-4F4F-9039-2E323C6E520C}" type="presParOf" srcId="{7BA6C011-8D72-424E-9375-B502D57B1F41}" destId="{DE85CCA0-245D-9846-85EC-047C47E856CF}" srcOrd="0" destOrd="0" presId="urn:microsoft.com/office/officeart/2005/8/layout/process5"/>
    <dgm:cxn modelId="{51ABF41C-6800-534F-A970-B55F63E5DAAA}" type="presParOf" srcId="{C4EA3A0F-D9CF-C34F-A1A6-9097507A70B0}" destId="{033EF198-52B3-BE41-9AE9-FD43CE2B822A}" srcOrd="8" destOrd="0" presId="urn:microsoft.com/office/officeart/2005/8/layout/process5"/>
    <dgm:cxn modelId="{2224B815-D3FF-A249-9453-FE43828539A1}" type="presParOf" srcId="{C4EA3A0F-D9CF-C34F-A1A6-9097507A70B0}" destId="{355AD17A-F50F-7E4B-BB6D-5882766CFE53}" srcOrd="9" destOrd="0" presId="urn:microsoft.com/office/officeart/2005/8/layout/process5"/>
    <dgm:cxn modelId="{4DC1AE5D-4B77-024F-956D-0777F5244944}" type="presParOf" srcId="{355AD17A-F50F-7E4B-BB6D-5882766CFE53}" destId="{454F3F85-E713-D54D-9500-F67BF9A61CCB}" srcOrd="0" destOrd="0" presId="urn:microsoft.com/office/officeart/2005/8/layout/process5"/>
    <dgm:cxn modelId="{0C8D80AB-E578-674C-853F-579101B64725}" type="presParOf" srcId="{C4EA3A0F-D9CF-C34F-A1A6-9097507A70B0}" destId="{7912F64D-A723-954E-B93D-004C6AFAA2E3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591F6F-5E21-294F-8D5C-AD76CBF6CB12}" type="doc">
      <dgm:prSet loTypeId="urn:microsoft.com/office/officeart/2005/8/layout/cycle4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3610966-1699-FA41-9A4A-B15B54D3D231}">
      <dgm:prSet custT="1"/>
      <dgm:spPr/>
      <dgm:t>
        <a:bodyPr/>
        <a:lstStyle/>
        <a:p>
          <a:r>
            <a:rPr lang="en-US" sz="1800" dirty="0"/>
            <a:t>Core premises of a theory of Cuban (Caribbean) Socialist Democracy?</a:t>
          </a:r>
        </a:p>
      </dgm:t>
    </dgm:pt>
    <dgm:pt modelId="{4B83E486-32CB-EA4E-93A9-02F8BEECEA89}" type="parTrans" cxnId="{143A0D58-222D-174D-BBFC-BF8745EAD140}">
      <dgm:prSet/>
      <dgm:spPr/>
      <dgm:t>
        <a:bodyPr/>
        <a:lstStyle/>
        <a:p>
          <a:endParaRPr lang="en-US"/>
        </a:p>
      </dgm:t>
    </dgm:pt>
    <dgm:pt modelId="{7E562084-D813-124C-A2B9-DF6A9D4D72B9}" type="sibTrans" cxnId="{143A0D58-222D-174D-BBFC-BF8745EAD140}">
      <dgm:prSet/>
      <dgm:spPr/>
      <dgm:t>
        <a:bodyPr/>
        <a:lstStyle/>
        <a:p>
          <a:endParaRPr lang="en-US"/>
        </a:p>
      </dgm:t>
    </dgm:pt>
    <dgm:pt modelId="{AD3AE238-CEB5-E849-A5A4-E6034AAFC75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1600" dirty="0"/>
            <a:t>Who are the “masses” </a:t>
          </a:r>
        </a:p>
      </dgm:t>
    </dgm:pt>
    <dgm:pt modelId="{914B9EFF-24D3-7340-9343-2EE2D65477E9}" type="parTrans" cxnId="{8A5DB11D-08DF-524B-8D7C-84175D1CA225}">
      <dgm:prSet/>
      <dgm:spPr/>
      <dgm:t>
        <a:bodyPr/>
        <a:lstStyle/>
        <a:p>
          <a:endParaRPr lang="en-US"/>
        </a:p>
      </dgm:t>
    </dgm:pt>
    <dgm:pt modelId="{800485B5-5D47-3540-BBD2-28286EC50D0D}" type="sibTrans" cxnId="{8A5DB11D-08DF-524B-8D7C-84175D1CA225}">
      <dgm:prSet/>
      <dgm:spPr/>
      <dgm:t>
        <a:bodyPr/>
        <a:lstStyle/>
        <a:p>
          <a:endParaRPr lang="en-US"/>
        </a:p>
      </dgm:t>
    </dgm:pt>
    <dgm:pt modelId="{20059171-F602-3F48-8750-CA805C70B1CE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1600" dirty="0"/>
            <a:t>Relationship between the masses (populace) the state and the vanguard party</a:t>
          </a:r>
        </a:p>
      </dgm:t>
    </dgm:pt>
    <dgm:pt modelId="{966D2562-8DB6-C047-A497-FF3BF04661F9}" type="parTrans" cxnId="{4D71B9F7-54DA-0647-BC24-9D2853292E3F}">
      <dgm:prSet/>
      <dgm:spPr/>
      <dgm:t>
        <a:bodyPr/>
        <a:lstStyle/>
        <a:p>
          <a:endParaRPr lang="en-US"/>
        </a:p>
      </dgm:t>
    </dgm:pt>
    <dgm:pt modelId="{83FC4621-D1DE-BE4D-87AD-1DAF1E9B8371}" type="sibTrans" cxnId="{4D71B9F7-54DA-0647-BC24-9D2853292E3F}">
      <dgm:prSet/>
      <dgm:spPr/>
      <dgm:t>
        <a:bodyPr/>
        <a:lstStyle/>
        <a:p>
          <a:endParaRPr lang="en-US"/>
        </a:p>
      </dgm:t>
    </dgm:pt>
    <dgm:pt modelId="{93252C74-3F03-794E-98F0-84EDCBB6C12E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1600" dirty="0"/>
            <a:t>What is the nature of representation of the masses (1) by the Vanguard party and(2) in mass organizations?</a:t>
          </a:r>
        </a:p>
      </dgm:t>
    </dgm:pt>
    <dgm:pt modelId="{127D0F95-6DC5-874C-8D62-568353396F05}" type="parTrans" cxnId="{B0F45D25-9F64-6C49-8945-41FBD4BFDCA4}">
      <dgm:prSet/>
      <dgm:spPr/>
      <dgm:t>
        <a:bodyPr/>
        <a:lstStyle/>
        <a:p>
          <a:endParaRPr lang="en-US"/>
        </a:p>
      </dgm:t>
    </dgm:pt>
    <dgm:pt modelId="{7368F641-0E15-D449-B7CC-7118DBCEA1FA}" type="sibTrans" cxnId="{B0F45D25-9F64-6C49-8945-41FBD4BFDCA4}">
      <dgm:prSet/>
      <dgm:spPr/>
      <dgm:t>
        <a:bodyPr/>
        <a:lstStyle/>
        <a:p>
          <a:endParaRPr lang="en-US"/>
        </a:p>
      </dgm:t>
    </dgm:pt>
    <dgm:pt modelId="{D15944FE-655D-EC48-9494-DEAC406F1F4D}">
      <dgm:prSet custT="1"/>
      <dgm:spPr/>
      <dgm:t>
        <a:bodyPr/>
        <a:lstStyle/>
        <a:p>
          <a:r>
            <a:rPr lang="en-US" sz="1800" dirty="0"/>
            <a:t>Modalities of democratic participation</a:t>
          </a:r>
        </a:p>
      </dgm:t>
    </dgm:pt>
    <dgm:pt modelId="{E9ECFA84-22F5-8048-BE68-95570BEFFA1F}" type="parTrans" cxnId="{D1109E3E-8A31-AD49-98DE-04A13ACF4721}">
      <dgm:prSet/>
      <dgm:spPr/>
      <dgm:t>
        <a:bodyPr/>
        <a:lstStyle/>
        <a:p>
          <a:endParaRPr lang="en-US"/>
        </a:p>
      </dgm:t>
    </dgm:pt>
    <dgm:pt modelId="{9E4F76B6-2E7B-FA48-BA48-7AC2BF925B2A}" type="sibTrans" cxnId="{D1109E3E-8A31-AD49-98DE-04A13ACF4721}">
      <dgm:prSet/>
      <dgm:spPr/>
      <dgm:t>
        <a:bodyPr/>
        <a:lstStyle/>
        <a:p>
          <a:endParaRPr lang="en-US"/>
        </a:p>
      </dgm:t>
    </dgm:pt>
    <dgm:pt modelId="{EAF7403F-0E5D-DD43-838B-42C1C654F626}">
      <dgm:prSet custT="1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sz="2400" dirty="0"/>
            <a:t>Voting</a:t>
          </a:r>
        </a:p>
      </dgm:t>
    </dgm:pt>
    <dgm:pt modelId="{C4C21CEF-EAF0-424D-BCF9-94B15F3A1BAA}" type="parTrans" cxnId="{4C2F7EAF-CC07-944D-A0EC-161DD39FE1A6}">
      <dgm:prSet/>
      <dgm:spPr/>
      <dgm:t>
        <a:bodyPr/>
        <a:lstStyle/>
        <a:p>
          <a:endParaRPr lang="en-US"/>
        </a:p>
      </dgm:t>
    </dgm:pt>
    <dgm:pt modelId="{363FD33C-7AA3-C64F-9419-406211E486E5}" type="sibTrans" cxnId="{4C2F7EAF-CC07-944D-A0EC-161DD39FE1A6}">
      <dgm:prSet/>
      <dgm:spPr/>
      <dgm:t>
        <a:bodyPr/>
        <a:lstStyle/>
        <a:p>
          <a:endParaRPr lang="en-US"/>
        </a:p>
      </dgm:t>
    </dgm:pt>
    <dgm:pt modelId="{F9531074-6BC0-CF4E-8C14-C74894ED1B26}">
      <dgm:prSet custT="1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sz="2400" dirty="0"/>
            <a:t>Engagement/consultation</a:t>
          </a:r>
        </a:p>
      </dgm:t>
    </dgm:pt>
    <dgm:pt modelId="{2F122E4C-CB97-5B4E-819E-783EC8B8171F}" type="parTrans" cxnId="{DB8CAD35-51F4-7A4B-B3CF-A6E17D107733}">
      <dgm:prSet/>
      <dgm:spPr/>
      <dgm:t>
        <a:bodyPr/>
        <a:lstStyle/>
        <a:p>
          <a:endParaRPr lang="en-US"/>
        </a:p>
      </dgm:t>
    </dgm:pt>
    <dgm:pt modelId="{D12729B7-2185-CF42-BA70-E06A9D8F2D71}" type="sibTrans" cxnId="{DB8CAD35-51F4-7A4B-B3CF-A6E17D107733}">
      <dgm:prSet/>
      <dgm:spPr/>
      <dgm:t>
        <a:bodyPr/>
        <a:lstStyle/>
        <a:p>
          <a:endParaRPr lang="en-US"/>
        </a:p>
      </dgm:t>
    </dgm:pt>
    <dgm:pt modelId="{D11F37A6-754F-7B44-8179-8DF361ABFCA8}">
      <dgm:prSet custT="1"/>
      <dgm:spPr/>
      <dgm:t>
        <a:bodyPr/>
        <a:lstStyle/>
        <a:p>
          <a:r>
            <a:rPr lang="en-US" sz="1600" dirty="0"/>
            <a:t>The practice of Caribbean Socialist Democracy in the 2019 Constitutional Reform project</a:t>
          </a:r>
        </a:p>
      </dgm:t>
    </dgm:pt>
    <dgm:pt modelId="{40D9A5D6-48B7-9441-A2C2-7C6FDC3B8D04}" type="parTrans" cxnId="{0AEE74A0-DC93-6A4B-8F9F-23545D2768D6}">
      <dgm:prSet/>
      <dgm:spPr/>
      <dgm:t>
        <a:bodyPr/>
        <a:lstStyle/>
        <a:p>
          <a:endParaRPr lang="en-US"/>
        </a:p>
      </dgm:t>
    </dgm:pt>
    <dgm:pt modelId="{0F7D9977-BA40-3440-8943-4CD2B2E1BDB0}" type="sibTrans" cxnId="{0AEE74A0-DC93-6A4B-8F9F-23545D2768D6}">
      <dgm:prSet/>
      <dgm:spPr/>
      <dgm:t>
        <a:bodyPr/>
        <a:lstStyle/>
        <a:p>
          <a:endParaRPr lang="en-US"/>
        </a:p>
      </dgm:t>
    </dgm:pt>
    <dgm:pt modelId="{4F9ADCD7-8E84-A947-A4A5-8F527A6E50A1}">
      <dgm:prSet custT="1"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en-US" sz="2000" dirty="0"/>
            <a:t>Engagement</a:t>
          </a:r>
        </a:p>
      </dgm:t>
    </dgm:pt>
    <dgm:pt modelId="{A2ADD94F-353C-E34A-8902-24C8928217CD}" type="parTrans" cxnId="{275AAFE5-0747-964D-BB1D-4DCDF6F7C9DA}">
      <dgm:prSet/>
      <dgm:spPr/>
      <dgm:t>
        <a:bodyPr/>
        <a:lstStyle/>
        <a:p>
          <a:endParaRPr lang="en-US"/>
        </a:p>
      </dgm:t>
    </dgm:pt>
    <dgm:pt modelId="{33A405A3-BA13-0F4D-80B9-49A669EA08B0}" type="sibTrans" cxnId="{275AAFE5-0747-964D-BB1D-4DCDF6F7C9DA}">
      <dgm:prSet/>
      <dgm:spPr/>
      <dgm:t>
        <a:bodyPr/>
        <a:lstStyle/>
        <a:p>
          <a:endParaRPr lang="en-US"/>
        </a:p>
      </dgm:t>
    </dgm:pt>
    <dgm:pt modelId="{7EF47312-67B1-134F-B24A-E2132FB7AB55}">
      <dgm:prSet custT="1"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en-US" sz="2000"/>
            <a:t>Voting</a:t>
          </a:r>
        </a:p>
      </dgm:t>
    </dgm:pt>
    <dgm:pt modelId="{97836CFF-B322-BF4E-A809-365B490F78DF}" type="parTrans" cxnId="{B4B1FCFE-7FF9-5848-B714-32DF0570FE7E}">
      <dgm:prSet/>
      <dgm:spPr/>
      <dgm:t>
        <a:bodyPr/>
        <a:lstStyle/>
        <a:p>
          <a:endParaRPr lang="en-US"/>
        </a:p>
      </dgm:t>
    </dgm:pt>
    <dgm:pt modelId="{60C61133-1C97-B743-BF21-2969846369B9}" type="sibTrans" cxnId="{B4B1FCFE-7FF9-5848-B714-32DF0570FE7E}">
      <dgm:prSet/>
      <dgm:spPr/>
      <dgm:t>
        <a:bodyPr/>
        <a:lstStyle/>
        <a:p>
          <a:endParaRPr lang="en-US"/>
        </a:p>
      </dgm:t>
    </dgm:pt>
    <dgm:pt modelId="{75751CD1-D3FC-FF42-9031-22FA109D617E}">
      <dgm:prSet custT="1"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en-US" sz="2000" dirty="0"/>
            <a:t>Dissent</a:t>
          </a:r>
        </a:p>
      </dgm:t>
    </dgm:pt>
    <dgm:pt modelId="{91131414-8B7D-2140-88AA-7754D6C41FE3}" type="parTrans" cxnId="{7A80414C-F4D6-D745-A1CF-C1085EC5DA70}">
      <dgm:prSet/>
      <dgm:spPr/>
      <dgm:t>
        <a:bodyPr/>
        <a:lstStyle/>
        <a:p>
          <a:endParaRPr lang="en-US"/>
        </a:p>
      </dgm:t>
    </dgm:pt>
    <dgm:pt modelId="{7B972DFB-22AE-8A4C-BD00-6C46674A6A0C}" type="sibTrans" cxnId="{7A80414C-F4D6-D745-A1CF-C1085EC5DA70}">
      <dgm:prSet/>
      <dgm:spPr/>
      <dgm:t>
        <a:bodyPr/>
        <a:lstStyle/>
        <a:p>
          <a:endParaRPr lang="en-US"/>
        </a:p>
      </dgm:t>
    </dgm:pt>
    <dgm:pt modelId="{28B028F5-9652-E84F-8784-ADDAC4FCE87D}">
      <dgm:prSet/>
      <dgm:spPr/>
      <dgm:t>
        <a:bodyPr/>
        <a:lstStyle/>
        <a:p>
          <a:r>
            <a:rPr lang="en-US" dirty="0"/>
            <a:t>What can this tell us about the character of democratic systems not organized on the basis of core principles of Western liberal democracies?</a:t>
          </a:r>
        </a:p>
      </dgm:t>
    </dgm:pt>
    <dgm:pt modelId="{FB0EDCDA-3DD2-8C45-B844-8D2B67278860}" type="parTrans" cxnId="{8F8904F4-7450-D04D-B58C-A5A42B541C41}">
      <dgm:prSet/>
      <dgm:spPr/>
      <dgm:t>
        <a:bodyPr/>
        <a:lstStyle/>
        <a:p>
          <a:endParaRPr lang="en-US"/>
        </a:p>
      </dgm:t>
    </dgm:pt>
    <dgm:pt modelId="{F63B5F9F-BE77-9341-AD81-E3908E776775}" type="sibTrans" cxnId="{8F8904F4-7450-D04D-B58C-A5A42B541C41}">
      <dgm:prSet/>
      <dgm:spPr/>
      <dgm:t>
        <a:bodyPr/>
        <a:lstStyle/>
        <a:p>
          <a:endParaRPr lang="en-US"/>
        </a:p>
      </dgm:t>
    </dgm:pt>
    <dgm:pt modelId="{1EDA98EA-59EE-154C-9176-0A736038760B}">
      <dgm:prSet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Can this be applied elsewhere</a:t>
          </a:r>
        </a:p>
      </dgm:t>
    </dgm:pt>
    <dgm:pt modelId="{434947E9-6F3A-F543-8E1D-43066E1B428D}" type="parTrans" cxnId="{08F75A7E-4653-A747-A9A4-D20255220F7C}">
      <dgm:prSet/>
      <dgm:spPr/>
      <dgm:t>
        <a:bodyPr/>
        <a:lstStyle/>
        <a:p>
          <a:endParaRPr lang="en-US"/>
        </a:p>
      </dgm:t>
    </dgm:pt>
    <dgm:pt modelId="{3BEF823E-63DC-E74B-BE48-1698944D6589}" type="sibTrans" cxnId="{08F75A7E-4653-A747-A9A4-D20255220F7C}">
      <dgm:prSet/>
      <dgm:spPr/>
      <dgm:t>
        <a:bodyPr/>
        <a:lstStyle/>
        <a:p>
          <a:endParaRPr lang="en-US"/>
        </a:p>
      </dgm:t>
    </dgm:pt>
    <dgm:pt modelId="{9969651F-0540-F847-85D6-FDC2C44EF5AB}" type="pres">
      <dgm:prSet presAssocID="{82591F6F-5E21-294F-8D5C-AD76CBF6CB1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FF05A17-5F4F-5149-9940-19C9C03ACE1E}" type="pres">
      <dgm:prSet presAssocID="{82591F6F-5E21-294F-8D5C-AD76CBF6CB12}" presName="children" presStyleCnt="0"/>
      <dgm:spPr/>
    </dgm:pt>
    <dgm:pt modelId="{AE7CB62A-0BA8-E045-BDCC-C34166A8354F}" type="pres">
      <dgm:prSet presAssocID="{82591F6F-5E21-294F-8D5C-AD76CBF6CB12}" presName="child1group" presStyleCnt="0"/>
      <dgm:spPr/>
    </dgm:pt>
    <dgm:pt modelId="{CF37B560-4D3D-3E46-8B3F-E472E6EBB76D}" type="pres">
      <dgm:prSet presAssocID="{82591F6F-5E21-294F-8D5C-AD76CBF6CB12}" presName="child1" presStyleLbl="bgAcc1" presStyleIdx="0" presStyleCnt="4" custScaleX="152401" custLinFactNeighborX="-71697" custLinFactNeighborY="0"/>
      <dgm:spPr/>
    </dgm:pt>
    <dgm:pt modelId="{7679F09D-2237-F44C-87E8-0C455A31A0A8}" type="pres">
      <dgm:prSet presAssocID="{82591F6F-5E21-294F-8D5C-AD76CBF6CB12}" presName="child1Text" presStyleLbl="bgAcc1" presStyleIdx="0" presStyleCnt="4">
        <dgm:presLayoutVars>
          <dgm:bulletEnabled val="1"/>
        </dgm:presLayoutVars>
      </dgm:prSet>
      <dgm:spPr/>
    </dgm:pt>
    <dgm:pt modelId="{5E2682A0-AF0D-6B49-965D-EAE99FF4348B}" type="pres">
      <dgm:prSet presAssocID="{82591F6F-5E21-294F-8D5C-AD76CBF6CB12}" presName="child2group" presStyleCnt="0"/>
      <dgm:spPr/>
    </dgm:pt>
    <dgm:pt modelId="{D87966E8-1197-814C-8F2E-8E0E441F2C9D}" type="pres">
      <dgm:prSet presAssocID="{82591F6F-5E21-294F-8D5C-AD76CBF6CB12}" presName="child2" presStyleLbl="bgAcc1" presStyleIdx="1" presStyleCnt="4" custScaleX="152401" custLinFactNeighborX="71697" custLinFactNeighborY="0"/>
      <dgm:spPr/>
    </dgm:pt>
    <dgm:pt modelId="{4EB863B3-37C1-6F4B-9DDF-7F0DF2429240}" type="pres">
      <dgm:prSet presAssocID="{82591F6F-5E21-294F-8D5C-AD76CBF6CB12}" presName="child2Text" presStyleLbl="bgAcc1" presStyleIdx="1" presStyleCnt="4">
        <dgm:presLayoutVars>
          <dgm:bulletEnabled val="1"/>
        </dgm:presLayoutVars>
      </dgm:prSet>
      <dgm:spPr/>
    </dgm:pt>
    <dgm:pt modelId="{1907CC8C-B1C8-AD43-A9B2-18918716C28F}" type="pres">
      <dgm:prSet presAssocID="{82591F6F-5E21-294F-8D5C-AD76CBF6CB12}" presName="child3group" presStyleCnt="0"/>
      <dgm:spPr/>
    </dgm:pt>
    <dgm:pt modelId="{4179A222-BC5A-C34E-8A6C-BDF998D31945}" type="pres">
      <dgm:prSet presAssocID="{82591F6F-5E21-294F-8D5C-AD76CBF6CB12}" presName="child3" presStyleLbl="bgAcc1" presStyleIdx="2" presStyleCnt="4" custScaleX="152401" custLinFactNeighborX="71697" custLinFactNeighborY="0"/>
      <dgm:spPr/>
    </dgm:pt>
    <dgm:pt modelId="{8A13EBEF-6D83-F545-99CE-4CBC0CDD677F}" type="pres">
      <dgm:prSet presAssocID="{82591F6F-5E21-294F-8D5C-AD76CBF6CB12}" presName="child3Text" presStyleLbl="bgAcc1" presStyleIdx="2" presStyleCnt="4">
        <dgm:presLayoutVars>
          <dgm:bulletEnabled val="1"/>
        </dgm:presLayoutVars>
      </dgm:prSet>
      <dgm:spPr/>
    </dgm:pt>
    <dgm:pt modelId="{8939F63E-E8D2-9D4E-B8CB-9458FB9DA221}" type="pres">
      <dgm:prSet presAssocID="{82591F6F-5E21-294F-8D5C-AD76CBF6CB12}" presName="child4group" presStyleCnt="0"/>
      <dgm:spPr/>
    </dgm:pt>
    <dgm:pt modelId="{9B7EC52D-D69F-824D-872C-3945D7FB5231}" type="pres">
      <dgm:prSet presAssocID="{82591F6F-5E21-294F-8D5C-AD76CBF6CB12}" presName="child4" presStyleLbl="bgAcc1" presStyleIdx="3" presStyleCnt="4" custScaleX="152400" custLinFactNeighborX="-84797" custLinFactNeighborY="0"/>
      <dgm:spPr/>
    </dgm:pt>
    <dgm:pt modelId="{FFB98889-6B69-974C-9F10-668FB7D25396}" type="pres">
      <dgm:prSet presAssocID="{82591F6F-5E21-294F-8D5C-AD76CBF6CB12}" presName="child4Text" presStyleLbl="bgAcc1" presStyleIdx="3" presStyleCnt="4">
        <dgm:presLayoutVars>
          <dgm:bulletEnabled val="1"/>
        </dgm:presLayoutVars>
      </dgm:prSet>
      <dgm:spPr/>
    </dgm:pt>
    <dgm:pt modelId="{3FD31BED-97A8-5944-B123-C3B6ED98DC30}" type="pres">
      <dgm:prSet presAssocID="{82591F6F-5E21-294F-8D5C-AD76CBF6CB12}" presName="childPlaceholder" presStyleCnt="0"/>
      <dgm:spPr/>
    </dgm:pt>
    <dgm:pt modelId="{D59ADAE5-DF92-464B-A215-FE399BB05AA6}" type="pres">
      <dgm:prSet presAssocID="{82591F6F-5E21-294F-8D5C-AD76CBF6CB12}" presName="circle" presStyleCnt="0"/>
      <dgm:spPr/>
    </dgm:pt>
    <dgm:pt modelId="{E7F15ED5-7273-3145-B203-30CCC301D809}" type="pres">
      <dgm:prSet presAssocID="{82591F6F-5E21-294F-8D5C-AD76CBF6CB12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FC2D08D6-86FD-DD4F-938D-CDA2D02771F1}" type="pres">
      <dgm:prSet presAssocID="{82591F6F-5E21-294F-8D5C-AD76CBF6CB1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8E888926-96B5-A345-909C-EE361E90B8B4}" type="pres">
      <dgm:prSet presAssocID="{82591F6F-5E21-294F-8D5C-AD76CBF6CB1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4647A0D6-626E-F546-BD1A-5ECF2A503DD8}" type="pres">
      <dgm:prSet presAssocID="{82591F6F-5E21-294F-8D5C-AD76CBF6CB1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5D57180-1AB3-354E-ADC0-63166DA711E2}" type="pres">
      <dgm:prSet presAssocID="{82591F6F-5E21-294F-8D5C-AD76CBF6CB12}" presName="quadrantPlaceholder" presStyleCnt="0"/>
      <dgm:spPr/>
    </dgm:pt>
    <dgm:pt modelId="{69B5F1A3-B55D-D84E-B5FC-0ABE2090EE76}" type="pres">
      <dgm:prSet presAssocID="{82591F6F-5E21-294F-8D5C-AD76CBF6CB12}" presName="center1" presStyleLbl="fgShp" presStyleIdx="0" presStyleCnt="2"/>
      <dgm:spPr/>
    </dgm:pt>
    <dgm:pt modelId="{D2694DD5-8777-3448-A8A7-35D9ABEBDDA4}" type="pres">
      <dgm:prSet presAssocID="{82591F6F-5E21-294F-8D5C-AD76CBF6CB12}" presName="center2" presStyleLbl="fgShp" presStyleIdx="1" presStyleCnt="2"/>
      <dgm:spPr/>
    </dgm:pt>
  </dgm:ptLst>
  <dgm:cxnLst>
    <dgm:cxn modelId="{46D8020A-7050-2B44-BAF8-9681EB6A9191}" type="presOf" srcId="{AD3AE238-CEB5-E849-A5A4-E6034AAFC75A}" destId="{7679F09D-2237-F44C-87E8-0C455A31A0A8}" srcOrd="1" destOrd="0" presId="urn:microsoft.com/office/officeart/2005/8/layout/cycle4"/>
    <dgm:cxn modelId="{3E2C0F0D-C121-694E-883F-636EC52851C6}" type="presOf" srcId="{F9531074-6BC0-CF4E-8C14-C74894ED1B26}" destId="{D87966E8-1197-814C-8F2E-8E0E441F2C9D}" srcOrd="0" destOrd="1" presId="urn:microsoft.com/office/officeart/2005/8/layout/cycle4"/>
    <dgm:cxn modelId="{13FA5412-34C7-4B48-B4E1-0EBA9FB49312}" type="presOf" srcId="{1EDA98EA-59EE-154C-9176-0A736038760B}" destId="{FFB98889-6B69-974C-9F10-668FB7D25396}" srcOrd="1" destOrd="0" presId="urn:microsoft.com/office/officeart/2005/8/layout/cycle4"/>
    <dgm:cxn modelId="{6087F01C-BECE-2E4C-B45C-02B865DBDD90}" type="presOf" srcId="{7EF47312-67B1-134F-B24A-E2132FB7AB55}" destId="{4179A222-BC5A-C34E-8A6C-BDF998D31945}" srcOrd="0" destOrd="1" presId="urn:microsoft.com/office/officeart/2005/8/layout/cycle4"/>
    <dgm:cxn modelId="{8A5DB11D-08DF-524B-8D7C-84175D1CA225}" srcId="{33610966-1699-FA41-9A4A-B15B54D3D231}" destId="{AD3AE238-CEB5-E849-A5A4-E6034AAFC75A}" srcOrd="0" destOrd="0" parTransId="{914B9EFF-24D3-7340-9343-2EE2D65477E9}" sibTransId="{800485B5-5D47-3540-BBD2-28286EC50D0D}"/>
    <dgm:cxn modelId="{7680EE1F-FBAE-584F-8B83-2DCA86DA63A0}" type="presOf" srcId="{20059171-F602-3F48-8750-CA805C70B1CE}" destId="{CF37B560-4D3D-3E46-8B3F-E472E6EBB76D}" srcOrd="0" destOrd="1" presId="urn:microsoft.com/office/officeart/2005/8/layout/cycle4"/>
    <dgm:cxn modelId="{B0F45D25-9F64-6C49-8945-41FBD4BFDCA4}" srcId="{33610966-1699-FA41-9A4A-B15B54D3D231}" destId="{93252C74-3F03-794E-98F0-84EDCBB6C12E}" srcOrd="2" destOrd="0" parTransId="{127D0F95-6DC5-874C-8D62-568353396F05}" sibTransId="{7368F641-0E15-D449-B7CC-7118DBCEA1FA}"/>
    <dgm:cxn modelId="{70AA5E26-A0F4-ED4D-8C15-C5A6CA5ABEA9}" type="presOf" srcId="{F9531074-6BC0-CF4E-8C14-C74894ED1B26}" destId="{4EB863B3-37C1-6F4B-9DDF-7F0DF2429240}" srcOrd="1" destOrd="1" presId="urn:microsoft.com/office/officeart/2005/8/layout/cycle4"/>
    <dgm:cxn modelId="{CEBA642F-DC36-1C41-B675-15B385DE0621}" type="presOf" srcId="{4F9ADCD7-8E84-A947-A4A5-8F527A6E50A1}" destId="{8A13EBEF-6D83-F545-99CE-4CBC0CDD677F}" srcOrd="1" destOrd="0" presId="urn:microsoft.com/office/officeart/2005/8/layout/cycle4"/>
    <dgm:cxn modelId="{B7A75130-EFF4-194E-B180-0446DD24E61A}" type="presOf" srcId="{75751CD1-D3FC-FF42-9031-22FA109D617E}" destId="{4179A222-BC5A-C34E-8A6C-BDF998D31945}" srcOrd="0" destOrd="2" presId="urn:microsoft.com/office/officeart/2005/8/layout/cycle4"/>
    <dgm:cxn modelId="{EE630531-ED0F-BD42-9F62-80363253067B}" type="presOf" srcId="{D11F37A6-754F-7B44-8179-8DF361ABFCA8}" destId="{8E888926-96B5-A345-909C-EE361E90B8B4}" srcOrd="0" destOrd="0" presId="urn:microsoft.com/office/officeart/2005/8/layout/cycle4"/>
    <dgm:cxn modelId="{DB8CAD35-51F4-7A4B-B3CF-A6E17D107733}" srcId="{D15944FE-655D-EC48-9494-DEAC406F1F4D}" destId="{F9531074-6BC0-CF4E-8C14-C74894ED1B26}" srcOrd="1" destOrd="0" parTransId="{2F122E4C-CB97-5B4E-819E-783EC8B8171F}" sibTransId="{D12729B7-2185-CF42-BA70-E06A9D8F2D71}"/>
    <dgm:cxn modelId="{D1109E3E-8A31-AD49-98DE-04A13ACF4721}" srcId="{82591F6F-5E21-294F-8D5C-AD76CBF6CB12}" destId="{D15944FE-655D-EC48-9494-DEAC406F1F4D}" srcOrd="1" destOrd="0" parTransId="{E9ECFA84-22F5-8048-BE68-95570BEFFA1F}" sibTransId="{9E4F76B6-2E7B-FA48-BA48-7AC2BF925B2A}"/>
    <dgm:cxn modelId="{7A80414C-F4D6-D745-A1CF-C1085EC5DA70}" srcId="{D11F37A6-754F-7B44-8179-8DF361ABFCA8}" destId="{75751CD1-D3FC-FF42-9031-22FA109D617E}" srcOrd="2" destOrd="0" parTransId="{91131414-8B7D-2140-88AA-7754D6C41FE3}" sibTransId="{7B972DFB-22AE-8A4C-BD00-6C46674A6A0C}"/>
    <dgm:cxn modelId="{143A0D58-222D-174D-BBFC-BF8745EAD140}" srcId="{82591F6F-5E21-294F-8D5C-AD76CBF6CB12}" destId="{33610966-1699-FA41-9A4A-B15B54D3D231}" srcOrd="0" destOrd="0" parTransId="{4B83E486-32CB-EA4E-93A9-02F8BEECEA89}" sibTransId="{7E562084-D813-124C-A2B9-DF6A9D4D72B9}"/>
    <dgm:cxn modelId="{24D6EE63-AFC1-2947-A3D3-B23978EE5E5D}" type="presOf" srcId="{AD3AE238-CEB5-E849-A5A4-E6034AAFC75A}" destId="{CF37B560-4D3D-3E46-8B3F-E472E6EBB76D}" srcOrd="0" destOrd="0" presId="urn:microsoft.com/office/officeart/2005/8/layout/cycle4"/>
    <dgm:cxn modelId="{5E307A6A-6D04-4547-942B-26CE30D2774B}" type="presOf" srcId="{7EF47312-67B1-134F-B24A-E2132FB7AB55}" destId="{8A13EBEF-6D83-F545-99CE-4CBC0CDD677F}" srcOrd="1" destOrd="1" presId="urn:microsoft.com/office/officeart/2005/8/layout/cycle4"/>
    <dgm:cxn modelId="{853B7074-7126-DF42-B5C8-20EDA93ED730}" type="presOf" srcId="{33610966-1699-FA41-9A4A-B15B54D3D231}" destId="{E7F15ED5-7273-3145-B203-30CCC301D809}" srcOrd="0" destOrd="0" presId="urn:microsoft.com/office/officeart/2005/8/layout/cycle4"/>
    <dgm:cxn modelId="{08F75A7E-4653-A747-A9A4-D20255220F7C}" srcId="{28B028F5-9652-E84F-8784-ADDAC4FCE87D}" destId="{1EDA98EA-59EE-154C-9176-0A736038760B}" srcOrd="0" destOrd="0" parTransId="{434947E9-6F3A-F543-8E1D-43066E1B428D}" sibTransId="{3BEF823E-63DC-E74B-BE48-1698944D6589}"/>
    <dgm:cxn modelId="{4AD7FF86-D7F7-2F40-90EB-EAA0A3E6FA9D}" type="presOf" srcId="{75751CD1-D3FC-FF42-9031-22FA109D617E}" destId="{8A13EBEF-6D83-F545-99CE-4CBC0CDD677F}" srcOrd="1" destOrd="2" presId="urn:microsoft.com/office/officeart/2005/8/layout/cycle4"/>
    <dgm:cxn modelId="{0AEE74A0-DC93-6A4B-8F9F-23545D2768D6}" srcId="{82591F6F-5E21-294F-8D5C-AD76CBF6CB12}" destId="{D11F37A6-754F-7B44-8179-8DF361ABFCA8}" srcOrd="2" destOrd="0" parTransId="{40D9A5D6-48B7-9441-A2C2-7C6FDC3B8D04}" sibTransId="{0F7D9977-BA40-3440-8943-4CD2B2E1BDB0}"/>
    <dgm:cxn modelId="{D66A44AB-313F-F040-88BF-05F411568804}" type="presOf" srcId="{93252C74-3F03-794E-98F0-84EDCBB6C12E}" destId="{CF37B560-4D3D-3E46-8B3F-E472E6EBB76D}" srcOrd="0" destOrd="2" presId="urn:microsoft.com/office/officeart/2005/8/layout/cycle4"/>
    <dgm:cxn modelId="{4C2F7EAF-CC07-944D-A0EC-161DD39FE1A6}" srcId="{D15944FE-655D-EC48-9494-DEAC406F1F4D}" destId="{EAF7403F-0E5D-DD43-838B-42C1C654F626}" srcOrd="0" destOrd="0" parTransId="{C4C21CEF-EAF0-424D-BCF9-94B15F3A1BAA}" sibTransId="{363FD33C-7AA3-C64F-9419-406211E486E5}"/>
    <dgm:cxn modelId="{25EDBAB6-10CD-8F4C-8FD8-CF17C332EFEF}" type="presOf" srcId="{D15944FE-655D-EC48-9494-DEAC406F1F4D}" destId="{FC2D08D6-86FD-DD4F-938D-CDA2D02771F1}" srcOrd="0" destOrd="0" presId="urn:microsoft.com/office/officeart/2005/8/layout/cycle4"/>
    <dgm:cxn modelId="{FD5232BC-210E-1840-BD7D-067080A948F5}" type="presOf" srcId="{EAF7403F-0E5D-DD43-838B-42C1C654F626}" destId="{4EB863B3-37C1-6F4B-9DDF-7F0DF2429240}" srcOrd="1" destOrd="0" presId="urn:microsoft.com/office/officeart/2005/8/layout/cycle4"/>
    <dgm:cxn modelId="{382429C3-3C83-4E42-B4E7-6077CDAE2946}" type="presOf" srcId="{20059171-F602-3F48-8750-CA805C70B1CE}" destId="{7679F09D-2237-F44C-87E8-0C455A31A0A8}" srcOrd="1" destOrd="1" presId="urn:microsoft.com/office/officeart/2005/8/layout/cycle4"/>
    <dgm:cxn modelId="{49A71DD3-7B67-C749-B37C-1960627CD3AD}" type="presOf" srcId="{EAF7403F-0E5D-DD43-838B-42C1C654F626}" destId="{D87966E8-1197-814C-8F2E-8E0E441F2C9D}" srcOrd="0" destOrd="0" presId="urn:microsoft.com/office/officeart/2005/8/layout/cycle4"/>
    <dgm:cxn modelId="{3CC788D7-3D18-9D4D-93EF-31A3AB5402E0}" type="presOf" srcId="{82591F6F-5E21-294F-8D5C-AD76CBF6CB12}" destId="{9969651F-0540-F847-85D6-FDC2C44EF5AB}" srcOrd="0" destOrd="0" presId="urn:microsoft.com/office/officeart/2005/8/layout/cycle4"/>
    <dgm:cxn modelId="{02F189DE-E677-9F4D-AC00-D601C87179B4}" type="presOf" srcId="{1EDA98EA-59EE-154C-9176-0A736038760B}" destId="{9B7EC52D-D69F-824D-872C-3945D7FB5231}" srcOrd="0" destOrd="0" presId="urn:microsoft.com/office/officeart/2005/8/layout/cycle4"/>
    <dgm:cxn modelId="{697CCBE2-0ACE-0C45-B5FE-71DEA69C81FF}" type="presOf" srcId="{4F9ADCD7-8E84-A947-A4A5-8F527A6E50A1}" destId="{4179A222-BC5A-C34E-8A6C-BDF998D31945}" srcOrd="0" destOrd="0" presId="urn:microsoft.com/office/officeart/2005/8/layout/cycle4"/>
    <dgm:cxn modelId="{275AAFE5-0747-964D-BB1D-4DCDF6F7C9DA}" srcId="{D11F37A6-754F-7B44-8179-8DF361ABFCA8}" destId="{4F9ADCD7-8E84-A947-A4A5-8F527A6E50A1}" srcOrd="0" destOrd="0" parTransId="{A2ADD94F-353C-E34A-8902-24C8928217CD}" sibTransId="{33A405A3-BA13-0F4D-80B9-49A669EA08B0}"/>
    <dgm:cxn modelId="{5DBA1CE9-C87B-C84B-9E39-30498091004E}" type="presOf" srcId="{93252C74-3F03-794E-98F0-84EDCBB6C12E}" destId="{7679F09D-2237-F44C-87E8-0C455A31A0A8}" srcOrd="1" destOrd="2" presId="urn:microsoft.com/office/officeart/2005/8/layout/cycle4"/>
    <dgm:cxn modelId="{8F8904F4-7450-D04D-B58C-A5A42B541C41}" srcId="{82591F6F-5E21-294F-8D5C-AD76CBF6CB12}" destId="{28B028F5-9652-E84F-8784-ADDAC4FCE87D}" srcOrd="3" destOrd="0" parTransId="{FB0EDCDA-3DD2-8C45-B844-8D2B67278860}" sibTransId="{F63B5F9F-BE77-9341-AD81-E3908E776775}"/>
    <dgm:cxn modelId="{4D71B9F7-54DA-0647-BC24-9D2853292E3F}" srcId="{33610966-1699-FA41-9A4A-B15B54D3D231}" destId="{20059171-F602-3F48-8750-CA805C70B1CE}" srcOrd="1" destOrd="0" parTransId="{966D2562-8DB6-C047-A497-FF3BF04661F9}" sibTransId="{83FC4621-D1DE-BE4D-87AD-1DAF1E9B8371}"/>
    <dgm:cxn modelId="{21B0FFF7-1B74-8C48-AFB8-28CA04FE736B}" type="presOf" srcId="{28B028F5-9652-E84F-8784-ADDAC4FCE87D}" destId="{4647A0D6-626E-F546-BD1A-5ECF2A503DD8}" srcOrd="0" destOrd="0" presId="urn:microsoft.com/office/officeart/2005/8/layout/cycle4"/>
    <dgm:cxn modelId="{B4B1FCFE-7FF9-5848-B714-32DF0570FE7E}" srcId="{D11F37A6-754F-7B44-8179-8DF361ABFCA8}" destId="{7EF47312-67B1-134F-B24A-E2132FB7AB55}" srcOrd="1" destOrd="0" parTransId="{97836CFF-B322-BF4E-A809-365B490F78DF}" sibTransId="{60C61133-1C97-B743-BF21-2969846369B9}"/>
    <dgm:cxn modelId="{677FC13C-1AFA-B948-BBAC-2F798A6DC65D}" type="presParOf" srcId="{9969651F-0540-F847-85D6-FDC2C44EF5AB}" destId="{AFF05A17-5F4F-5149-9940-19C9C03ACE1E}" srcOrd="0" destOrd="0" presId="urn:microsoft.com/office/officeart/2005/8/layout/cycle4"/>
    <dgm:cxn modelId="{D4A22142-FCFB-3541-9575-5B19BE1CBD04}" type="presParOf" srcId="{AFF05A17-5F4F-5149-9940-19C9C03ACE1E}" destId="{AE7CB62A-0BA8-E045-BDCC-C34166A8354F}" srcOrd="0" destOrd="0" presId="urn:microsoft.com/office/officeart/2005/8/layout/cycle4"/>
    <dgm:cxn modelId="{B8C607DA-AC05-CE46-B78D-9BE830B6057D}" type="presParOf" srcId="{AE7CB62A-0BA8-E045-BDCC-C34166A8354F}" destId="{CF37B560-4D3D-3E46-8B3F-E472E6EBB76D}" srcOrd="0" destOrd="0" presId="urn:microsoft.com/office/officeart/2005/8/layout/cycle4"/>
    <dgm:cxn modelId="{70022D7C-ECA2-B64C-AC2C-8E1388F05F0D}" type="presParOf" srcId="{AE7CB62A-0BA8-E045-BDCC-C34166A8354F}" destId="{7679F09D-2237-F44C-87E8-0C455A31A0A8}" srcOrd="1" destOrd="0" presId="urn:microsoft.com/office/officeart/2005/8/layout/cycle4"/>
    <dgm:cxn modelId="{E5B8AB57-DAAE-A346-8EA7-927799BC9ED5}" type="presParOf" srcId="{AFF05A17-5F4F-5149-9940-19C9C03ACE1E}" destId="{5E2682A0-AF0D-6B49-965D-EAE99FF4348B}" srcOrd="1" destOrd="0" presId="urn:microsoft.com/office/officeart/2005/8/layout/cycle4"/>
    <dgm:cxn modelId="{A2D1E2C4-5456-CC4D-90F9-E8CB91F745D3}" type="presParOf" srcId="{5E2682A0-AF0D-6B49-965D-EAE99FF4348B}" destId="{D87966E8-1197-814C-8F2E-8E0E441F2C9D}" srcOrd="0" destOrd="0" presId="urn:microsoft.com/office/officeart/2005/8/layout/cycle4"/>
    <dgm:cxn modelId="{F78E50EB-5090-F148-AA01-5FB8634DC90B}" type="presParOf" srcId="{5E2682A0-AF0D-6B49-965D-EAE99FF4348B}" destId="{4EB863B3-37C1-6F4B-9DDF-7F0DF2429240}" srcOrd="1" destOrd="0" presId="urn:microsoft.com/office/officeart/2005/8/layout/cycle4"/>
    <dgm:cxn modelId="{E6238F30-8217-9A4D-B734-1A3422E186FF}" type="presParOf" srcId="{AFF05A17-5F4F-5149-9940-19C9C03ACE1E}" destId="{1907CC8C-B1C8-AD43-A9B2-18918716C28F}" srcOrd="2" destOrd="0" presId="urn:microsoft.com/office/officeart/2005/8/layout/cycle4"/>
    <dgm:cxn modelId="{9F407AD7-0F57-4A46-882D-5CFE669B2E2E}" type="presParOf" srcId="{1907CC8C-B1C8-AD43-A9B2-18918716C28F}" destId="{4179A222-BC5A-C34E-8A6C-BDF998D31945}" srcOrd="0" destOrd="0" presId="urn:microsoft.com/office/officeart/2005/8/layout/cycle4"/>
    <dgm:cxn modelId="{7C2048DE-8B0F-D54B-AA2B-3BD026C437D4}" type="presParOf" srcId="{1907CC8C-B1C8-AD43-A9B2-18918716C28F}" destId="{8A13EBEF-6D83-F545-99CE-4CBC0CDD677F}" srcOrd="1" destOrd="0" presId="urn:microsoft.com/office/officeart/2005/8/layout/cycle4"/>
    <dgm:cxn modelId="{C511C619-06CB-1E41-93D8-C7151124CD25}" type="presParOf" srcId="{AFF05A17-5F4F-5149-9940-19C9C03ACE1E}" destId="{8939F63E-E8D2-9D4E-B8CB-9458FB9DA221}" srcOrd="3" destOrd="0" presId="urn:microsoft.com/office/officeart/2005/8/layout/cycle4"/>
    <dgm:cxn modelId="{C341061B-6AD7-1D41-B6DE-945F65B1B74B}" type="presParOf" srcId="{8939F63E-E8D2-9D4E-B8CB-9458FB9DA221}" destId="{9B7EC52D-D69F-824D-872C-3945D7FB5231}" srcOrd="0" destOrd="0" presId="urn:microsoft.com/office/officeart/2005/8/layout/cycle4"/>
    <dgm:cxn modelId="{CF4C8ECC-B923-844C-B4D7-03F145524D66}" type="presParOf" srcId="{8939F63E-E8D2-9D4E-B8CB-9458FB9DA221}" destId="{FFB98889-6B69-974C-9F10-668FB7D25396}" srcOrd="1" destOrd="0" presId="urn:microsoft.com/office/officeart/2005/8/layout/cycle4"/>
    <dgm:cxn modelId="{7E885D5F-662F-A042-8FE9-CC95B7944B70}" type="presParOf" srcId="{AFF05A17-5F4F-5149-9940-19C9C03ACE1E}" destId="{3FD31BED-97A8-5944-B123-C3B6ED98DC30}" srcOrd="4" destOrd="0" presId="urn:microsoft.com/office/officeart/2005/8/layout/cycle4"/>
    <dgm:cxn modelId="{311010E5-F538-6640-8CC9-FA55CAB6639E}" type="presParOf" srcId="{9969651F-0540-F847-85D6-FDC2C44EF5AB}" destId="{D59ADAE5-DF92-464B-A215-FE399BB05AA6}" srcOrd="1" destOrd="0" presId="urn:microsoft.com/office/officeart/2005/8/layout/cycle4"/>
    <dgm:cxn modelId="{B5A66E68-4BA2-B740-BA94-0859A2324E0F}" type="presParOf" srcId="{D59ADAE5-DF92-464B-A215-FE399BB05AA6}" destId="{E7F15ED5-7273-3145-B203-30CCC301D809}" srcOrd="0" destOrd="0" presId="urn:microsoft.com/office/officeart/2005/8/layout/cycle4"/>
    <dgm:cxn modelId="{5BB790B7-2592-5A4D-9565-E6EF6A4A6DA3}" type="presParOf" srcId="{D59ADAE5-DF92-464B-A215-FE399BB05AA6}" destId="{FC2D08D6-86FD-DD4F-938D-CDA2D02771F1}" srcOrd="1" destOrd="0" presId="urn:microsoft.com/office/officeart/2005/8/layout/cycle4"/>
    <dgm:cxn modelId="{5CC201F6-37F6-9D42-94D6-B00FB616FFFC}" type="presParOf" srcId="{D59ADAE5-DF92-464B-A215-FE399BB05AA6}" destId="{8E888926-96B5-A345-909C-EE361E90B8B4}" srcOrd="2" destOrd="0" presId="urn:microsoft.com/office/officeart/2005/8/layout/cycle4"/>
    <dgm:cxn modelId="{CF8310AB-1AF0-0546-BF75-CF34C89066B4}" type="presParOf" srcId="{D59ADAE5-DF92-464B-A215-FE399BB05AA6}" destId="{4647A0D6-626E-F546-BD1A-5ECF2A503DD8}" srcOrd="3" destOrd="0" presId="urn:microsoft.com/office/officeart/2005/8/layout/cycle4"/>
    <dgm:cxn modelId="{7DBC1876-85A4-9941-9AAF-4AA10F0E07EA}" type="presParOf" srcId="{D59ADAE5-DF92-464B-A215-FE399BB05AA6}" destId="{F5D57180-1AB3-354E-ADC0-63166DA711E2}" srcOrd="4" destOrd="0" presId="urn:microsoft.com/office/officeart/2005/8/layout/cycle4"/>
    <dgm:cxn modelId="{7FFC8486-D156-4A4F-9C93-E8AE7E9E53BD}" type="presParOf" srcId="{9969651F-0540-F847-85D6-FDC2C44EF5AB}" destId="{69B5F1A3-B55D-D84E-B5FC-0ABE2090EE76}" srcOrd="2" destOrd="0" presId="urn:microsoft.com/office/officeart/2005/8/layout/cycle4"/>
    <dgm:cxn modelId="{1C3321AB-B5D3-DF4C-A442-DD076132FCB0}" type="presParOf" srcId="{9969651F-0540-F847-85D6-FDC2C44EF5AB}" destId="{D2694DD5-8777-3448-A8A7-35D9ABEBDDA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09945CA-777F-F948-B70D-0BF5351A6091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EFE2092-C1B6-A743-A5C9-E799E655DF44}">
      <dgm:prSet/>
      <dgm:spPr/>
      <dgm:t>
        <a:bodyPr/>
        <a:lstStyle/>
        <a:p>
          <a:r>
            <a:rPr lang="it-IT"/>
            <a:t>Unofficial channel of popular participation constituted by the Cuban government</a:t>
          </a:r>
          <a:endParaRPr lang="en-US"/>
        </a:p>
      </dgm:t>
    </dgm:pt>
    <dgm:pt modelId="{B9491A33-4746-8841-AB8E-3B8B86550801}" type="parTrans" cxnId="{E381E8B6-25A6-574E-95F0-63B60260058B}">
      <dgm:prSet/>
      <dgm:spPr/>
      <dgm:t>
        <a:bodyPr/>
        <a:lstStyle/>
        <a:p>
          <a:endParaRPr lang="en-US"/>
        </a:p>
      </dgm:t>
    </dgm:pt>
    <dgm:pt modelId="{9F887262-A320-3B48-AD8A-2393644D196E}" type="sibTrans" cxnId="{E381E8B6-25A6-574E-95F0-63B60260058B}">
      <dgm:prSet/>
      <dgm:spPr/>
      <dgm:t>
        <a:bodyPr/>
        <a:lstStyle/>
        <a:p>
          <a:endParaRPr lang="en-US"/>
        </a:p>
      </dgm:t>
    </dgm:pt>
    <dgm:pt modelId="{B36608C0-4D77-C14B-BDCC-C9DA3D78120C}">
      <dgm:prSet/>
      <dgm:spPr/>
      <dgm:t>
        <a:bodyPr/>
        <a:lstStyle/>
        <a:p>
          <a:r>
            <a:rPr lang="it-IT"/>
            <a:t>Alternative, autonomous, self-organized channel of popular participation constituted by citizens, but modelled after existing mechanisms of Socialist democracy</a:t>
          </a:r>
          <a:endParaRPr lang="en-US"/>
        </a:p>
      </dgm:t>
    </dgm:pt>
    <dgm:pt modelId="{4B7EC2A5-FA7A-184C-A550-9897C87146E2}" type="parTrans" cxnId="{63173E08-1FF0-B241-8BF2-E8CDAFBA7632}">
      <dgm:prSet/>
      <dgm:spPr/>
      <dgm:t>
        <a:bodyPr/>
        <a:lstStyle/>
        <a:p>
          <a:endParaRPr lang="en-US"/>
        </a:p>
      </dgm:t>
    </dgm:pt>
    <dgm:pt modelId="{250C93E9-092E-8142-8EA0-8716D3D14C11}" type="sibTrans" cxnId="{63173E08-1FF0-B241-8BF2-E8CDAFBA7632}">
      <dgm:prSet/>
      <dgm:spPr/>
      <dgm:t>
        <a:bodyPr/>
        <a:lstStyle/>
        <a:p>
          <a:endParaRPr lang="en-US"/>
        </a:p>
      </dgm:t>
    </dgm:pt>
    <dgm:pt modelId="{6784EABE-4751-0845-A8DE-06CDC8704D34}">
      <dgm:prSet/>
      <dgm:spPr/>
      <dgm:t>
        <a:bodyPr/>
        <a:lstStyle/>
        <a:p>
          <a:r>
            <a:rPr lang="it-IT"/>
            <a:t>Avenue for personal branding by the domestic and global intelligentsia</a:t>
          </a:r>
          <a:endParaRPr lang="en-US"/>
        </a:p>
      </dgm:t>
    </dgm:pt>
    <dgm:pt modelId="{F0B633BC-EC37-564C-8691-A7D9CE60D9C8}" type="parTrans" cxnId="{084FE4DC-E93A-F84B-B122-87B1C3332375}">
      <dgm:prSet/>
      <dgm:spPr/>
      <dgm:t>
        <a:bodyPr/>
        <a:lstStyle/>
        <a:p>
          <a:endParaRPr lang="en-US"/>
        </a:p>
      </dgm:t>
    </dgm:pt>
    <dgm:pt modelId="{63013102-25A3-9544-B9C3-4DE6C4BDED26}" type="sibTrans" cxnId="{084FE4DC-E93A-F84B-B122-87B1C3332375}">
      <dgm:prSet/>
      <dgm:spPr/>
      <dgm:t>
        <a:bodyPr/>
        <a:lstStyle/>
        <a:p>
          <a:endParaRPr lang="en-US"/>
        </a:p>
      </dgm:t>
    </dgm:pt>
    <dgm:pt modelId="{8DB258A0-8D40-E24C-9225-D51C55F12476}">
      <dgm:prSet/>
      <dgm:spPr/>
      <dgm:t>
        <a:bodyPr/>
        <a:lstStyle/>
        <a:p>
          <a:r>
            <a:rPr lang="it-IT"/>
            <a:t>Marketing channel for domestic and foreign private businesses</a:t>
          </a:r>
          <a:endParaRPr lang="en-US"/>
        </a:p>
      </dgm:t>
    </dgm:pt>
    <dgm:pt modelId="{6612CF61-24D4-E841-88C6-5A0809D9ED2E}" type="parTrans" cxnId="{628B185C-FC8A-4E4A-B67C-AC3824918C1D}">
      <dgm:prSet/>
      <dgm:spPr/>
      <dgm:t>
        <a:bodyPr/>
        <a:lstStyle/>
        <a:p>
          <a:endParaRPr lang="en-US"/>
        </a:p>
      </dgm:t>
    </dgm:pt>
    <dgm:pt modelId="{88FD6AF0-2071-0D44-A0CA-AF715C5034C8}" type="sibTrans" cxnId="{628B185C-FC8A-4E4A-B67C-AC3824918C1D}">
      <dgm:prSet/>
      <dgm:spPr/>
      <dgm:t>
        <a:bodyPr/>
        <a:lstStyle/>
        <a:p>
          <a:endParaRPr lang="en-US"/>
        </a:p>
      </dgm:t>
    </dgm:pt>
    <dgm:pt modelId="{8B480B31-F809-A042-A9D3-7A6CFC164ADA}">
      <dgm:prSet/>
      <dgm:spPr/>
      <dgm:t>
        <a:bodyPr/>
        <a:lstStyle/>
        <a:p>
          <a:r>
            <a:rPr lang="it-IT"/>
            <a:t>«Safe space» to express emotionally intense, socially unacceptable responses</a:t>
          </a:r>
          <a:endParaRPr lang="en-US"/>
        </a:p>
      </dgm:t>
    </dgm:pt>
    <dgm:pt modelId="{CDCAAD98-98EB-9340-9772-8A2997521497}" type="parTrans" cxnId="{D6FDF9A4-EDDE-AA48-8ED1-8BEEAF8C853B}">
      <dgm:prSet/>
      <dgm:spPr/>
      <dgm:t>
        <a:bodyPr/>
        <a:lstStyle/>
        <a:p>
          <a:endParaRPr lang="en-US"/>
        </a:p>
      </dgm:t>
    </dgm:pt>
    <dgm:pt modelId="{CB85B8E9-9AE8-E24E-9A63-80C94AE3D270}" type="sibTrans" cxnId="{D6FDF9A4-EDDE-AA48-8ED1-8BEEAF8C853B}">
      <dgm:prSet/>
      <dgm:spPr/>
      <dgm:t>
        <a:bodyPr/>
        <a:lstStyle/>
        <a:p>
          <a:endParaRPr lang="en-US"/>
        </a:p>
      </dgm:t>
    </dgm:pt>
    <dgm:pt modelId="{5EFBBB68-A6C7-B944-8599-D85F3879026E}" type="pres">
      <dgm:prSet presAssocID="{809945CA-777F-F948-B70D-0BF5351A6091}" presName="outerComposite" presStyleCnt="0">
        <dgm:presLayoutVars>
          <dgm:chMax val="5"/>
          <dgm:dir/>
          <dgm:resizeHandles val="exact"/>
        </dgm:presLayoutVars>
      </dgm:prSet>
      <dgm:spPr/>
    </dgm:pt>
    <dgm:pt modelId="{BDA6D308-32D4-A246-916E-C82EF767E8B7}" type="pres">
      <dgm:prSet presAssocID="{809945CA-777F-F948-B70D-0BF5351A6091}" presName="dummyMaxCanvas" presStyleCnt="0">
        <dgm:presLayoutVars/>
      </dgm:prSet>
      <dgm:spPr/>
    </dgm:pt>
    <dgm:pt modelId="{AE926322-5F22-9144-90A1-A68224194D49}" type="pres">
      <dgm:prSet presAssocID="{809945CA-777F-F948-B70D-0BF5351A6091}" presName="FiveNodes_1" presStyleLbl="node1" presStyleIdx="0" presStyleCnt="5">
        <dgm:presLayoutVars>
          <dgm:bulletEnabled val="1"/>
        </dgm:presLayoutVars>
      </dgm:prSet>
      <dgm:spPr/>
    </dgm:pt>
    <dgm:pt modelId="{D790D042-40C2-984D-833B-E7611427D0A2}" type="pres">
      <dgm:prSet presAssocID="{809945CA-777F-F948-B70D-0BF5351A6091}" presName="FiveNodes_2" presStyleLbl="node1" presStyleIdx="1" presStyleCnt="5">
        <dgm:presLayoutVars>
          <dgm:bulletEnabled val="1"/>
        </dgm:presLayoutVars>
      </dgm:prSet>
      <dgm:spPr/>
    </dgm:pt>
    <dgm:pt modelId="{A3142B7B-C5DE-5646-9593-500D04FA7274}" type="pres">
      <dgm:prSet presAssocID="{809945CA-777F-F948-B70D-0BF5351A6091}" presName="FiveNodes_3" presStyleLbl="node1" presStyleIdx="2" presStyleCnt="5">
        <dgm:presLayoutVars>
          <dgm:bulletEnabled val="1"/>
        </dgm:presLayoutVars>
      </dgm:prSet>
      <dgm:spPr/>
    </dgm:pt>
    <dgm:pt modelId="{A25B468B-C9B1-E944-AD93-A74AE7E5EA1B}" type="pres">
      <dgm:prSet presAssocID="{809945CA-777F-F948-B70D-0BF5351A6091}" presName="FiveNodes_4" presStyleLbl="node1" presStyleIdx="3" presStyleCnt="5">
        <dgm:presLayoutVars>
          <dgm:bulletEnabled val="1"/>
        </dgm:presLayoutVars>
      </dgm:prSet>
      <dgm:spPr/>
    </dgm:pt>
    <dgm:pt modelId="{24DDBE9C-64EC-0D43-B40A-C786DA7BAF73}" type="pres">
      <dgm:prSet presAssocID="{809945CA-777F-F948-B70D-0BF5351A6091}" presName="FiveNodes_5" presStyleLbl="node1" presStyleIdx="4" presStyleCnt="5">
        <dgm:presLayoutVars>
          <dgm:bulletEnabled val="1"/>
        </dgm:presLayoutVars>
      </dgm:prSet>
      <dgm:spPr/>
    </dgm:pt>
    <dgm:pt modelId="{7FFA99DB-9C35-A842-AA94-21883503A69E}" type="pres">
      <dgm:prSet presAssocID="{809945CA-777F-F948-B70D-0BF5351A6091}" presName="FiveConn_1-2" presStyleLbl="fgAccFollowNode1" presStyleIdx="0" presStyleCnt="4">
        <dgm:presLayoutVars>
          <dgm:bulletEnabled val="1"/>
        </dgm:presLayoutVars>
      </dgm:prSet>
      <dgm:spPr/>
    </dgm:pt>
    <dgm:pt modelId="{A4B1B7F0-CA9D-1842-A4B2-CDE75F521E94}" type="pres">
      <dgm:prSet presAssocID="{809945CA-777F-F948-B70D-0BF5351A6091}" presName="FiveConn_2-3" presStyleLbl="fgAccFollowNode1" presStyleIdx="1" presStyleCnt="4">
        <dgm:presLayoutVars>
          <dgm:bulletEnabled val="1"/>
        </dgm:presLayoutVars>
      </dgm:prSet>
      <dgm:spPr/>
    </dgm:pt>
    <dgm:pt modelId="{F8F126EB-3DAB-9E41-9F20-97BAF44B2AD1}" type="pres">
      <dgm:prSet presAssocID="{809945CA-777F-F948-B70D-0BF5351A6091}" presName="FiveConn_3-4" presStyleLbl="fgAccFollowNode1" presStyleIdx="2" presStyleCnt="4">
        <dgm:presLayoutVars>
          <dgm:bulletEnabled val="1"/>
        </dgm:presLayoutVars>
      </dgm:prSet>
      <dgm:spPr/>
    </dgm:pt>
    <dgm:pt modelId="{BBF6A726-071E-5441-A23F-2E2F4C997AB4}" type="pres">
      <dgm:prSet presAssocID="{809945CA-777F-F948-B70D-0BF5351A6091}" presName="FiveConn_4-5" presStyleLbl="fgAccFollowNode1" presStyleIdx="3" presStyleCnt="4">
        <dgm:presLayoutVars>
          <dgm:bulletEnabled val="1"/>
        </dgm:presLayoutVars>
      </dgm:prSet>
      <dgm:spPr/>
    </dgm:pt>
    <dgm:pt modelId="{C194D5D2-9CAB-484C-AA4B-279DD17CF62F}" type="pres">
      <dgm:prSet presAssocID="{809945CA-777F-F948-B70D-0BF5351A6091}" presName="FiveNodes_1_text" presStyleLbl="node1" presStyleIdx="4" presStyleCnt="5">
        <dgm:presLayoutVars>
          <dgm:bulletEnabled val="1"/>
        </dgm:presLayoutVars>
      </dgm:prSet>
      <dgm:spPr/>
    </dgm:pt>
    <dgm:pt modelId="{0E904FE2-46F4-D741-B70B-485EA60214D2}" type="pres">
      <dgm:prSet presAssocID="{809945CA-777F-F948-B70D-0BF5351A6091}" presName="FiveNodes_2_text" presStyleLbl="node1" presStyleIdx="4" presStyleCnt="5">
        <dgm:presLayoutVars>
          <dgm:bulletEnabled val="1"/>
        </dgm:presLayoutVars>
      </dgm:prSet>
      <dgm:spPr/>
    </dgm:pt>
    <dgm:pt modelId="{9E710701-BDAB-B14F-BA4E-75F1A57D3A4E}" type="pres">
      <dgm:prSet presAssocID="{809945CA-777F-F948-B70D-0BF5351A6091}" presName="FiveNodes_3_text" presStyleLbl="node1" presStyleIdx="4" presStyleCnt="5">
        <dgm:presLayoutVars>
          <dgm:bulletEnabled val="1"/>
        </dgm:presLayoutVars>
      </dgm:prSet>
      <dgm:spPr/>
    </dgm:pt>
    <dgm:pt modelId="{5DCF72DA-EC5F-634F-A150-D2DCDAAF38CB}" type="pres">
      <dgm:prSet presAssocID="{809945CA-777F-F948-B70D-0BF5351A6091}" presName="FiveNodes_4_text" presStyleLbl="node1" presStyleIdx="4" presStyleCnt="5">
        <dgm:presLayoutVars>
          <dgm:bulletEnabled val="1"/>
        </dgm:presLayoutVars>
      </dgm:prSet>
      <dgm:spPr/>
    </dgm:pt>
    <dgm:pt modelId="{9811E89B-4EFB-2848-B4C0-0A6369EEAC59}" type="pres">
      <dgm:prSet presAssocID="{809945CA-777F-F948-B70D-0BF5351A609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3173E08-1FF0-B241-8BF2-E8CDAFBA7632}" srcId="{809945CA-777F-F948-B70D-0BF5351A6091}" destId="{B36608C0-4D77-C14B-BDCC-C9DA3D78120C}" srcOrd="1" destOrd="0" parTransId="{4B7EC2A5-FA7A-184C-A550-9897C87146E2}" sibTransId="{250C93E9-092E-8142-8EA0-8716D3D14C11}"/>
    <dgm:cxn modelId="{9296B312-75C2-F041-BAF9-A42A96C4B674}" type="presOf" srcId="{809945CA-777F-F948-B70D-0BF5351A6091}" destId="{5EFBBB68-A6C7-B944-8599-D85F3879026E}" srcOrd="0" destOrd="0" presId="urn:microsoft.com/office/officeart/2005/8/layout/vProcess5"/>
    <dgm:cxn modelId="{DD749D2E-2033-624F-9B72-7E39D1A93A2C}" type="presOf" srcId="{BEFE2092-C1B6-A743-A5C9-E799E655DF44}" destId="{C194D5D2-9CAB-484C-AA4B-279DD17CF62F}" srcOrd="1" destOrd="0" presId="urn:microsoft.com/office/officeart/2005/8/layout/vProcess5"/>
    <dgm:cxn modelId="{F47F743A-3F7C-9045-A2B9-903642C9CCC7}" type="presOf" srcId="{6784EABE-4751-0845-A8DE-06CDC8704D34}" destId="{9E710701-BDAB-B14F-BA4E-75F1A57D3A4E}" srcOrd="1" destOrd="0" presId="urn:microsoft.com/office/officeart/2005/8/layout/vProcess5"/>
    <dgm:cxn modelId="{F973013D-D0F3-EA41-AB8E-B6DDB4469B12}" type="presOf" srcId="{9F887262-A320-3B48-AD8A-2393644D196E}" destId="{7FFA99DB-9C35-A842-AA94-21883503A69E}" srcOrd="0" destOrd="0" presId="urn:microsoft.com/office/officeart/2005/8/layout/vProcess5"/>
    <dgm:cxn modelId="{628B185C-FC8A-4E4A-B67C-AC3824918C1D}" srcId="{809945CA-777F-F948-B70D-0BF5351A6091}" destId="{8DB258A0-8D40-E24C-9225-D51C55F12476}" srcOrd="3" destOrd="0" parTransId="{6612CF61-24D4-E841-88C6-5A0809D9ED2E}" sibTransId="{88FD6AF0-2071-0D44-A0CA-AF715C5034C8}"/>
    <dgm:cxn modelId="{9412C47A-D877-3849-B8BD-54135ADB61AD}" type="presOf" srcId="{250C93E9-092E-8142-8EA0-8716D3D14C11}" destId="{A4B1B7F0-CA9D-1842-A4B2-CDE75F521E94}" srcOrd="0" destOrd="0" presId="urn:microsoft.com/office/officeart/2005/8/layout/vProcess5"/>
    <dgm:cxn modelId="{54813D7C-4839-564D-AF91-DA700FA39EAC}" type="presOf" srcId="{BEFE2092-C1B6-A743-A5C9-E799E655DF44}" destId="{AE926322-5F22-9144-90A1-A68224194D49}" srcOrd="0" destOrd="0" presId="urn:microsoft.com/office/officeart/2005/8/layout/vProcess5"/>
    <dgm:cxn modelId="{3C5E6296-33C1-7E4A-A22F-5157A7FBFFF6}" type="presOf" srcId="{B36608C0-4D77-C14B-BDCC-C9DA3D78120C}" destId="{D790D042-40C2-984D-833B-E7611427D0A2}" srcOrd="0" destOrd="0" presId="urn:microsoft.com/office/officeart/2005/8/layout/vProcess5"/>
    <dgm:cxn modelId="{13537E9B-3AFB-A74A-8EF4-9A78FD9D93B7}" type="presOf" srcId="{8B480B31-F809-A042-A9D3-7A6CFC164ADA}" destId="{9811E89B-4EFB-2848-B4C0-0A6369EEAC59}" srcOrd="1" destOrd="0" presId="urn:microsoft.com/office/officeart/2005/8/layout/vProcess5"/>
    <dgm:cxn modelId="{CEC7BCA1-3CAA-5342-8732-C1D48A33F09B}" type="presOf" srcId="{8B480B31-F809-A042-A9D3-7A6CFC164ADA}" destId="{24DDBE9C-64EC-0D43-B40A-C786DA7BAF73}" srcOrd="0" destOrd="0" presId="urn:microsoft.com/office/officeart/2005/8/layout/vProcess5"/>
    <dgm:cxn modelId="{D6FDF9A4-EDDE-AA48-8ED1-8BEEAF8C853B}" srcId="{809945CA-777F-F948-B70D-0BF5351A6091}" destId="{8B480B31-F809-A042-A9D3-7A6CFC164ADA}" srcOrd="4" destOrd="0" parTransId="{CDCAAD98-98EB-9340-9772-8A2997521497}" sibTransId="{CB85B8E9-9AE8-E24E-9A63-80C94AE3D270}"/>
    <dgm:cxn modelId="{2AE769B5-60B8-EE49-BB2B-8C47162D3593}" type="presOf" srcId="{6784EABE-4751-0845-A8DE-06CDC8704D34}" destId="{A3142B7B-C5DE-5646-9593-500D04FA7274}" srcOrd="0" destOrd="0" presId="urn:microsoft.com/office/officeart/2005/8/layout/vProcess5"/>
    <dgm:cxn modelId="{E381E8B6-25A6-574E-95F0-63B60260058B}" srcId="{809945CA-777F-F948-B70D-0BF5351A6091}" destId="{BEFE2092-C1B6-A743-A5C9-E799E655DF44}" srcOrd="0" destOrd="0" parTransId="{B9491A33-4746-8841-AB8E-3B8B86550801}" sibTransId="{9F887262-A320-3B48-AD8A-2393644D196E}"/>
    <dgm:cxn modelId="{E7FF6DBC-19E5-2E41-97D4-24EDD3CF5410}" type="presOf" srcId="{8DB258A0-8D40-E24C-9225-D51C55F12476}" destId="{A25B468B-C9B1-E944-AD93-A74AE7E5EA1B}" srcOrd="0" destOrd="0" presId="urn:microsoft.com/office/officeart/2005/8/layout/vProcess5"/>
    <dgm:cxn modelId="{0EE8F6C4-5F2A-9B49-94DF-DD3A3D5C2604}" type="presOf" srcId="{88FD6AF0-2071-0D44-A0CA-AF715C5034C8}" destId="{BBF6A726-071E-5441-A23F-2E2F4C997AB4}" srcOrd="0" destOrd="0" presId="urn:microsoft.com/office/officeart/2005/8/layout/vProcess5"/>
    <dgm:cxn modelId="{601BEEC7-2E05-9747-BEF4-A26E7BA2340F}" type="presOf" srcId="{8DB258A0-8D40-E24C-9225-D51C55F12476}" destId="{5DCF72DA-EC5F-634F-A150-D2DCDAAF38CB}" srcOrd="1" destOrd="0" presId="urn:microsoft.com/office/officeart/2005/8/layout/vProcess5"/>
    <dgm:cxn modelId="{084FE4DC-E93A-F84B-B122-87B1C3332375}" srcId="{809945CA-777F-F948-B70D-0BF5351A6091}" destId="{6784EABE-4751-0845-A8DE-06CDC8704D34}" srcOrd="2" destOrd="0" parTransId="{F0B633BC-EC37-564C-8691-A7D9CE60D9C8}" sibTransId="{63013102-25A3-9544-B9C3-4DE6C4BDED26}"/>
    <dgm:cxn modelId="{061742F0-E135-2542-818F-8DB1218A771E}" type="presOf" srcId="{B36608C0-4D77-C14B-BDCC-C9DA3D78120C}" destId="{0E904FE2-46F4-D741-B70B-485EA60214D2}" srcOrd="1" destOrd="0" presId="urn:microsoft.com/office/officeart/2005/8/layout/vProcess5"/>
    <dgm:cxn modelId="{1E991FF1-7C44-8F42-BE97-EDA577508A00}" type="presOf" srcId="{63013102-25A3-9544-B9C3-4DE6C4BDED26}" destId="{F8F126EB-3DAB-9E41-9F20-97BAF44B2AD1}" srcOrd="0" destOrd="0" presId="urn:microsoft.com/office/officeart/2005/8/layout/vProcess5"/>
    <dgm:cxn modelId="{23C1C01B-7B7F-C346-AC92-9070C7462A20}" type="presParOf" srcId="{5EFBBB68-A6C7-B944-8599-D85F3879026E}" destId="{BDA6D308-32D4-A246-916E-C82EF767E8B7}" srcOrd="0" destOrd="0" presId="urn:microsoft.com/office/officeart/2005/8/layout/vProcess5"/>
    <dgm:cxn modelId="{D84107AA-D166-3647-B309-C7E91822F3B9}" type="presParOf" srcId="{5EFBBB68-A6C7-B944-8599-D85F3879026E}" destId="{AE926322-5F22-9144-90A1-A68224194D49}" srcOrd="1" destOrd="0" presId="urn:microsoft.com/office/officeart/2005/8/layout/vProcess5"/>
    <dgm:cxn modelId="{2AF7036D-0632-0B4D-9353-3E3221236222}" type="presParOf" srcId="{5EFBBB68-A6C7-B944-8599-D85F3879026E}" destId="{D790D042-40C2-984D-833B-E7611427D0A2}" srcOrd="2" destOrd="0" presId="urn:microsoft.com/office/officeart/2005/8/layout/vProcess5"/>
    <dgm:cxn modelId="{8952434A-E236-7941-AC7D-C5AB9D9E0932}" type="presParOf" srcId="{5EFBBB68-A6C7-B944-8599-D85F3879026E}" destId="{A3142B7B-C5DE-5646-9593-500D04FA7274}" srcOrd="3" destOrd="0" presId="urn:microsoft.com/office/officeart/2005/8/layout/vProcess5"/>
    <dgm:cxn modelId="{122B1DDA-2A46-114D-A5B8-5E8FCCEE4848}" type="presParOf" srcId="{5EFBBB68-A6C7-B944-8599-D85F3879026E}" destId="{A25B468B-C9B1-E944-AD93-A74AE7E5EA1B}" srcOrd="4" destOrd="0" presId="urn:microsoft.com/office/officeart/2005/8/layout/vProcess5"/>
    <dgm:cxn modelId="{3E458D0A-9117-F442-B387-C5106CE83E6E}" type="presParOf" srcId="{5EFBBB68-A6C7-B944-8599-D85F3879026E}" destId="{24DDBE9C-64EC-0D43-B40A-C786DA7BAF73}" srcOrd="5" destOrd="0" presId="urn:microsoft.com/office/officeart/2005/8/layout/vProcess5"/>
    <dgm:cxn modelId="{E6B22E94-9D19-B844-A9AA-D6A0110B4CD7}" type="presParOf" srcId="{5EFBBB68-A6C7-B944-8599-D85F3879026E}" destId="{7FFA99DB-9C35-A842-AA94-21883503A69E}" srcOrd="6" destOrd="0" presId="urn:microsoft.com/office/officeart/2005/8/layout/vProcess5"/>
    <dgm:cxn modelId="{6DA6F638-A969-574B-80F0-1E41299778BF}" type="presParOf" srcId="{5EFBBB68-A6C7-B944-8599-D85F3879026E}" destId="{A4B1B7F0-CA9D-1842-A4B2-CDE75F521E94}" srcOrd="7" destOrd="0" presId="urn:microsoft.com/office/officeart/2005/8/layout/vProcess5"/>
    <dgm:cxn modelId="{3C5103D5-3964-3342-AF50-2C84DEFB4EEE}" type="presParOf" srcId="{5EFBBB68-A6C7-B944-8599-D85F3879026E}" destId="{F8F126EB-3DAB-9E41-9F20-97BAF44B2AD1}" srcOrd="8" destOrd="0" presId="urn:microsoft.com/office/officeart/2005/8/layout/vProcess5"/>
    <dgm:cxn modelId="{84EBB651-EDC8-D04E-9093-680B6097B225}" type="presParOf" srcId="{5EFBBB68-A6C7-B944-8599-D85F3879026E}" destId="{BBF6A726-071E-5441-A23F-2E2F4C997AB4}" srcOrd="9" destOrd="0" presId="urn:microsoft.com/office/officeart/2005/8/layout/vProcess5"/>
    <dgm:cxn modelId="{B5110174-9AB4-434B-B158-D853C38130DB}" type="presParOf" srcId="{5EFBBB68-A6C7-B944-8599-D85F3879026E}" destId="{C194D5D2-9CAB-484C-AA4B-279DD17CF62F}" srcOrd="10" destOrd="0" presId="urn:microsoft.com/office/officeart/2005/8/layout/vProcess5"/>
    <dgm:cxn modelId="{6A3847E6-14F8-ED47-92BA-5874EB1DED85}" type="presParOf" srcId="{5EFBBB68-A6C7-B944-8599-D85F3879026E}" destId="{0E904FE2-46F4-D741-B70B-485EA60214D2}" srcOrd="11" destOrd="0" presId="urn:microsoft.com/office/officeart/2005/8/layout/vProcess5"/>
    <dgm:cxn modelId="{755F1488-C63E-1B4D-9B38-F6EC5FA3A540}" type="presParOf" srcId="{5EFBBB68-A6C7-B944-8599-D85F3879026E}" destId="{9E710701-BDAB-B14F-BA4E-75F1A57D3A4E}" srcOrd="12" destOrd="0" presId="urn:microsoft.com/office/officeart/2005/8/layout/vProcess5"/>
    <dgm:cxn modelId="{2AF76E1D-EE6D-1F49-8CDD-44B343C22DEF}" type="presParOf" srcId="{5EFBBB68-A6C7-B944-8599-D85F3879026E}" destId="{5DCF72DA-EC5F-634F-A150-D2DCDAAF38CB}" srcOrd="13" destOrd="0" presId="urn:microsoft.com/office/officeart/2005/8/layout/vProcess5"/>
    <dgm:cxn modelId="{D5B4750B-0B27-5942-A9CC-2522559F9960}" type="presParOf" srcId="{5EFBBB68-A6C7-B944-8599-D85F3879026E}" destId="{9811E89B-4EFB-2848-B4C0-0A6369EEAC5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3E4083-B2A4-2447-8F55-E4C35A4B7A6C}" type="doc">
      <dgm:prSet loTypeId="urn:microsoft.com/office/officeart/2005/8/layout/chevron2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A977E7D-540A-A740-B05E-DDEC5E6B3350}">
      <dgm:prSet/>
      <dgm:spPr/>
      <dgm:t>
        <a:bodyPr/>
        <a:lstStyle/>
        <a:p>
          <a:r>
            <a:rPr lang="en-US" b="1" dirty="0"/>
            <a:t>6</a:t>
          </a:r>
          <a:r>
            <a:rPr lang="en-US" b="1" baseline="30000" dirty="0"/>
            <a:t>th</a:t>
          </a:r>
          <a:r>
            <a:rPr lang="en-US" b="1" dirty="0"/>
            <a:t> PCC Congress</a:t>
          </a:r>
        </a:p>
      </dgm:t>
    </dgm:pt>
    <dgm:pt modelId="{8345CE6F-FEA2-DC47-80BC-BDA21725D914}" type="parTrans" cxnId="{8609049F-5027-544D-ADF7-51039BF05854}">
      <dgm:prSet/>
      <dgm:spPr/>
      <dgm:t>
        <a:bodyPr/>
        <a:lstStyle/>
        <a:p>
          <a:endParaRPr lang="en-US"/>
        </a:p>
      </dgm:t>
    </dgm:pt>
    <dgm:pt modelId="{54FFB966-4213-2A4E-AA9A-B475F1999203}" type="sibTrans" cxnId="{8609049F-5027-544D-ADF7-51039BF05854}">
      <dgm:prSet/>
      <dgm:spPr/>
      <dgm:t>
        <a:bodyPr/>
        <a:lstStyle/>
        <a:p>
          <a:endParaRPr lang="en-US"/>
        </a:p>
      </dgm:t>
    </dgm:pt>
    <dgm:pt modelId="{D9ACA83B-0738-6244-BC18-9F3067E16483}">
      <dgm:prSet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Lineamientos</a:t>
          </a:r>
        </a:p>
      </dgm:t>
    </dgm:pt>
    <dgm:pt modelId="{6CADD2E8-327E-E04F-A66A-B70349EEDE1A}" type="parTrans" cxnId="{A21695F3-0400-9E46-851E-1E8B49415E56}">
      <dgm:prSet/>
      <dgm:spPr/>
      <dgm:t>
        <a:bodyPr/>
        <a:lstStyle/>
        <a:p>
          <a:endParaRPr lang="en-US"/>
        </a:p>
      </dgm:t>
    </dgm:pt>
    <dgm:pt modelId="{B9423221-D71D-7C4E-BDA5-857F07D49B71}" type="sibTrans" cxnId="{A21695F3-0400-9E46-851E-1E8B49415E56}">
      <dgm:prSet/>
      <dgm:spPr/>
      <dgm:t>
        <a:bodyPr/>
        <a:lstStyle/>
        <a:p>
          <a:endParaRPr lang="en-US"/>
        </a:p>
      </dgm:t>
    </dgm:pt>
    <dgm:pt modelId="{B91126D4-0BB5-A741-B2C6-603FCF3E9E42}">
      <dgm:prSet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Development of a Cuban “Reform and Opening Up” Line</a:t>
          </a:r>
        </a:p>
      </dgm:t>
    </dgm:pt>
    <dgm:pt modelId="{A2C826B7-5427-3B4E-AD44-4B90961E415A}" type="parTrans" cxnId="{8694CC07-0736-1E4A-B965-D24B0DBD14BB}">
      <dgm:prSet/>
      <dgm:spPr/>
      <dgm:t>
        <a:bodyPr/>
        <a:lstStyle/>
        <a:p>
          <a:endParaRPr lang="en-US"/>
        </a:p>
      </dgm:t>
    </dgm:pt>
    <dgm:pt modelId="{49CB7B2C-EA4D-B541-BC99-A0A2E78F9B40}" type="sibTrans" cxnId="{8694CC07-0736-1E4A-B965-D24B0DBD14BB}">
      <dgm:prSet/>
      <dgm:spPr/>
      <dgm:t>
        <a:bodyPr/>
        <a:lstStyle/>
        <a:p>
          <a:endParaRPr lang="en-US"/>
        </a:p>
      </dgm:t>
    </dgm:pt>
    <dgm:pt modelId="{E3B320C9-3306-C24E-BC94-FAB8794DDE43}">
      <dgm:prSet/>
      <dgm:spPr/>
      <dgm:t>
        <a:bodyPr/>
        <a:lstStyle/>
        <a:p>
          <a:r>
            <a:rPr lang="en-US" b="1" dirty="0"/>
            <a:t>7</a:t>
          </a:r>
          <a:r>
            <a:rPr lang="en-US" b="1" baseline="30000" dirty="0"/>
            <a:t>th</a:t>
          </a:r>
          <a:r>
            <a:rPr lang="en-US" b="1" dirty="0"/>
            <a:t> PCC Congress</a:t>
          </a:r>
        </a:p>
      </dgm:t>
    </dgm:pt>
    <dgm:pt modelId="{1B546195-E838-6A46-8BDD-7A288BE9FAB7}" type="parTrans" cxnId="{6B20CFDB-B755-9E4C-98A7-3B4897C8827E}">
      <dgm:prSet/>
      <dgm:spPr/>
      <dgm:t>
        <a:bodyPr/>
        <a:lstStyle/>
        <a:p>
          <a:endParaRPr lang="en-US"/>
        </a:p>
      </dgm:t>
    </dgm:pt>
    <dgm:pt modelId="{453EB189-89AA-DA44-A274-D5E908BD6C9B}" type="sibTrans" cxnId="{6B20CFDB-B755-9E4C-98A7-3B4897C8827E}">
      <dgm:prSet/>
      <dgm:spPr/>
      <dgm:t>
        <a:bodyPr/>
        <a:lstStyle/>
        <a:p>
          <a:endParaRPr lang="en-US"/>
        </a:p>
      </dgm:t>
    </dgm:pt>
    <dgm:pt modelId="{CD8079EE-C1CD-B64D-8897-D20F69F77A99}">
      <dgm:prSet/>
      <dgm:sp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/>
            <a:t>Conceptualization of the political and economic model</a:t>
          </a:r>
        </a:p>
      </dgm:t>
    </dgm:pt>
    <dgm:pt modelId="{EBD72A10-8142-FD4E-AB52-723E3A9E28E2}" type="parTrans" cxnId="{6A1083A1-F347-4B46-9106-C520616D0808}">
      <dgm:prSet/>
      <dgm:spPr/>
      <dgm:t>
        <a:bodyPr/>
        <a:lstStyle/>
        <a:p>
          <a:endParaRPr lang="en-US"/>
        </a:p>
      </dgm:t>
    </dgm:pt>
    <dgm:pt modelId="{5CDBB653-0110-9F48-8FEB-89D7F9C8177C}" type="sibTrans" cxnId="{6A1083A1-F347-4B46-9106-C520616D0808}">
      <dgm:prSet/>
      <dgm:spPr/>
      <dgm:t>
        <a:bodyPr/>
        <a:lstStyle/>
        <a:p>
          <a:endParaRPr lang="en-US"/>
        </a:p>
      </dgm:t>
    </dgm:pt>
    <dgm:pt modelId="{5DAB9D9B-CD39-4E42-9EC0-53EB15D6FB88}">
      <dgm:prSet/>
      <dgm:sp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/>
            <a:t>Revision of the Lineamientos</a:t>
          </a:r>
        </a:p>
      </dgm:t>
    </dgm:pt>
    <dgm:pt modelId="{6D361E82-8FAF-C54C-B58D-D9AE8163B594}" type="parTrans" cxnId="{C31D9D0B-3595-844E-A81F-6F2D616DC52C}">
      <dgm:prSet/>
      <dgm:spPr/>
      <dgm:t>
        <a:bodyPr/>
        <a:lstStyle/>
        <a:p>
          <a:endParaRPr lang="en-US"/>
        </a:p>
      </dgm:t>
    </dgm:pt>
    <dgm:pt modelId="{CA49F326-E3EE-4342-8BC5-62B9C3E22F67}" type="sibTrans" cxnId="{C31D9D0B-3595-844E-A81F-6F2D616DC52C}">
      <dgm:prSet/>
      <dgm:spPr/>
      <dgm:t>
        <a:bodyPr/>
        <a:lstStyle/>
        <a:p>
          <a:endParaRPr lang="en-US"/>
        </a:p>
      </dgm:t>
    </dgm:pt>
    <dgm:pt modelId="{C097D2CC-DEA2-8C45-BEF2-80C9186AA586}">
      <dgm:prSet/>
      <dgm:sp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/>
            <a:t>Development of a revised approach to central planning (Year 2030 Plan)</a:t>
          </a:r>
        </a:p>
      </dgm:t>
    </dgm:pt>
    <dgm:pt modelId="{D41101D4-AF43-094C-BE13-1AB66B22C5D4}" type="parTrans" cxnId="{3A184305-F4CB-DE45-BA40-7105A73B8326}">
      <dgm:prSet/>
      <dgm:spPr/>
      <dgm:t>
        <a:bodyPr/>
        <a:lstStyle/>
        <a:p>
          <a:endParaRPr lang="en-US"/>
        </a:p>
      </dgm:t>
    </dgm:pt>
    <dgm:pt modelId="{0DE11686-0746-294D-A759-2C937581B345}" type="sibTrans" cxnId="{3A184305-F4CB-DE45-BA40-7105A73B8326}">
      <dgm:prSet/>
      <dgm:spPr/>
      <dgm:t>
        <a:bodyPr/>
        <a:lstStyle/>
        <a:p>
          <a:endParaRPr lang="en-US"/>
        </a:p>
      </dgm:t>
    </dgm:pt>
    <dgm:pt modelId="{89D723EB-EAD5-5E4A-839B-7847325E8957}">
      <dgm:prSet/>
      <dgm:spPr/>
      <dgm:t>
        <a:bodyPr/>
        <a:lstStyle/>
        <a:p>
          <a:r>
            <a:rPr lang="en-US" b="1" dirty="0"/>
            <a:t>The Project of Constitutional Reform 2017-2019</a:t>
          </a:r>
        </a:p>
      </dgm:t>
    </dgm:pt>
    <dgm:pt modelId="{080C7232-0F61-C14C-B315-2FAEBDB7EAF9}" type="parTrans" cxnId="{B97CAC5E-9F42-D649-92BA-B9B55B43CD1D}">
      <dgm:prSet/>
      <dgm:spPr/>
      <dgm:t>
        <a:bodyPr/>
        <a:lstStyle/>
        <a:p>
          <a:endParaRPr lang="en-US"/>
        </a:p>
      </dgm:t>
    </dgm:pt>
    <dgm:pt modelId="{B617084E-79EA-BB41-B83F-3CB07FC544BE}" type="sibTrans" cxnId="{B97CAC5E-9F42-D649-92BA-B9B55B43CD1D}">
      <dgm:prSet/>
      <dgm:spPr/>
      <dgm:t>
        <a:bodyPr/>
        <a:lstStyle/>
        <a:p>
          <a:endParaRPr lang="en-US"/>
        </a:p>
      </dgm:t>
    </dgm:pt>
    <dgm:pt modelId="{B1851468-D424-E94B-A733-9900E6EC9270}">
      <dgm:prSet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en-US"/>
            <a:t>Reflect the changes in the PCC basic line</a:t>
          </a:r>
        </a:p>
      </dgm:t>
    </dgm:pt>
    <dgm:pt modelId="{893C99EB-7713-874F-B04D-0F6CDB09CC32}" type="parTrans" cxnId="{CB214112-E4D5-EF41-A23B-28141A5591C7}">
      <dgm:prSet/>
      <dgm:spPr/>
      <dgm:t>
        <a:bodyPr/>
        <a:lstStyle/>
        <a:p>
          <a:endParaRPr lang="en-US"/>
        </a:p>
      </dgm:t>
    </dgm:pt>
    <dgm:pt modelId="{B0471403-6F8F-CF45-8E9C-8AC0AFAF8094}" type="sibTrans" cxnId="{CB214112-E4D5-EF41-A23B-28141A5591C7}">
      <dgm:prSet/>
      <dgm:spPr/>
      <dgm:t>
        <a:bodyPr/>
        <a:lstStyle/>
        <a:p>
          <a:endParaRPr lang="en-US"/>
        </a:p>
      </dgm:t>
    </dgm:pt>
    <dgm:pt modelId="{68CC85ED-82D8-4F4E-9972-8C27D1010CDD}">
      <dgm:prSet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en-US"/>
            <a:t>Reflect new focus on model citizen and model worker</a:t>
          </a:r>
        </a:p>
      </dgm:t>
    </dgm:pt>
    <dgm:pt modelId="{F6132BE0-BC30-3544-9706-A61A00CEBB60}" type="parTrans" cxnId="{CF535D3E-186B-594A-95AA-71D3D8FA3B9B}">
      <dgm:prSet/>
      <dgm:spPr/>
      <dgm:t>
        <a:bodyPr/>
        <a:lstStyle/>
        <a:p>
          <a:endParaRPr lang="en-US"/>
        </a:p>
      </dgm:t>
    </dgm:pt>
    <dgm:pt modelId="{EEC10F19-1599-4E4C-A517-5313EF49EADB}" type="sibTrans" cxnId="{CF535D3E-186B-594A-95AA-71D3D8FA3B9B}">
      <dgm:prSet/>
      <dgm:spPr/>
      <dgm:t>
        <a:bodyPr/>
        <a:lstStyle/>
        <a:p>
          <a:endParaRPr lang="en-US"/>
        </a:p>
      </dgm:t>
    </dgm:pt>
    <dgm:pt modelId="{01D69750-4DD0-E64A-82DE-9527455A4A1F}">
      <dgm:prSet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en-US"/>
            <a:t>Focus on efficient reconstitution of state organs</a:t>
          </a:r>
        </a:p>
      </dgm:t>
    </dgm:pt>
    <dgm:pt modelId="{DAF9EA10-59C8-0D4A-876A-B4C73FEFF0BF}" type="parTrans" cxnId="{B5AB5811-5972-7344-AAB6-C009780BB18D}">
      <dgm:prSet/>
      <dgm:spPr/>
      <dgm:t>
        <a:bodyPr/>
        <a:lstStyle/>
        <a:p>
          <a:endParaRPr lang="en-US"/>
        </a:p>
      </dgm:t>
    </dgm:pt>
    <dgm:pt modelId="{DBA08EBF-933D-CF40-8040-053E236B98DB}" type="sibTrans" cxnId="{B5AB5811-5972-7344-AAB6-C009780BB18D}">
      <dgm:prSet/>
      <dgm:spPr/>
      <dgm:t>
        <a:bodyPr/>
        <a:lstStyle/>
        <a:p>
          <a:endParaRPr lang="en-US"/>
        </a:p>
      </dgm:t>
    </dgm:pt>
    <dgm:pt modelId="{1C38746C-58D1-9F40-964F-A8DC7C89037D}" type="pres">
      <dgm:prSet presAssocID="{483E4083-B2A4-2447-8F55-E4C35A4B7A6C}" presName="linearFlow" presStyleCnt="0">
        <dgm:presLayoutVars>
          <dgm:dir/>
          <dgm:animLvl val="lvl"/>
          <dgm:resizeHandles val="exact"/>
        </dgm:presLayoutVars>
      </dgm:prSet>
      <dgm:spPr/>
    </dgm:pt>
    <dgm:pt modelId="{1BA7EAF8-5A06-3045-B929-5D428DAF8518}" type="pres">
      <dgm:prSet presAssocID="{7A977E7D-540A-A740-B05E-DDEC5E6B3350}" presName="composite" presStyleCnt="0"/>
      <dgm:spPr/>
    </dgm:pt>
    <dgm:pt modelId="{5F31B841-DB50-7F4D-8DD3-C9CDD72835E3}" type="pres">
      <dgm:prSet presAssocID="{7A977E7D-540A-A740-B05E-DDEC5E6B335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FBD443E-173A-B64A-90B4-9E047B91DF57}" type="pres">
      <dgm:prSet presAssocID="{7A977E7D-540A-A740-B05E-DDEC5E6B3350}" presName="descendantText" presStyleLbl="alignAcc1" presStyleIdx="0" presStyleCnt="3">
        <dgm:presLayoutVars>
          <dgm:bulletEnabled val="1"/>
        </dgm:presLayoutVars>
      </dgm:prSet>
      <dgm:spPr/>
    </dgm:pt>
    <dgm:pt modelId="{DE69D3AB-23B5-BB44-9129-ECD6D1C1682C}" type="pres">
      <dgm:prSet presAssocID="{54FFB966-4213-2A4E-AA9A-B475F1999203}" presName="sp" presStyleCnt="0"/>
      <dgm:spPr/>
    </dgm:pt>
    <dgm:pt modelId="{DB3403A3-1ABE-4546-A582-F0543FA25739}" type="pres">
      <dgm:prSet presAssocID="{E3B320C9-3306-C24E-BC94-FAB8794DDE43}" presName="composite" presStyleCnt="0"/>
      <dgm:spPr/>
    </dgm:pt>
    <dgm:pt modelId="{23EE0593-A779-A144-92AB-E81FC48CDE2B}" type="pres">
      <dgm:prSet presAssocID="{E3B320C9-3306-C24E-BC94-FAB8794DDE4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80E3FB7-BA19-344B-A441-9927AAA6EC6E}" type="pres">
      <dgm:prSet presAssocID="{E3B320C9-3306-C24E-BC94-FAB8794DDE43}" presName="descendantText" presStyleLbl="alignAcc1" presStyleIdx="1" presStyleCnt="3">
        <dgm:presLayoutVars>
          <dgm:bulletEnabled val="1"/>
        </dgm:presLayoutVars>
      </dgm:prSet>
      <dgm:spPr/>
    </dgm:pt>
    <dgm:pt modelId="{7316FC47-57B1-C84E-8926-D074F7B4983A}" type="pres">
      <dgm:prSet presAssocID="{453EB189-89AA-DA44-A274-D5E908BD6C9B}" presName="sp" presStyleCnt="0"/>
      <dgm:spPr/>
    </dgm:pt>
    <dgm:pt modelId="{2595E1B4-52AA-D74E-A3A7-F777DB1EE5EA}" type="pres">
      <dgm:prSet presAssocID="{89D723EB-EAD5-5E4A-839B-7847325E8957}" presName="composite" presStyleCnt="0"/>
      <dgm:spPr/>
    </dgm:pt>
    <dgm:pt modelId="{EED1DE4A-06A8-F34C-8848-24DC43E50593}" type="pres">
      <dgm:prSet presAssocID="{89D723EB-EAD5-5E4A-839B-7847325E895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9EF5AB2-8137-1F45-8471-BBF2BA9E5208}" type="pres">
      <dgm:prSet presAssocID="{89D723EB-EAD5-5E4A-839B-7847325E895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B09DD00-CF97-A047-A383-2323699E8031}" type="presOf" srcId="{E3B320C9-3306-C24E-BC94-FAB8794DDE43}" destId="{23EE0593-A779-A144-92AB-E81FC48CDE2B}" srcOrd="0" destOrd="0" presId="urn:microsoft.com/office/officeart/2005/8/layout/chevron2"/>
    <dgm:cxn modelId="{D977D101-65B0-B042-89D3-7F7A16AFC18B}" type="presOf" srcId="{7A977E7D-540A-A740-B05E-DDEC5E6B3350}" destId="{5F31B841-DB50-7F4D-8DD3-C9CDD72835E3}" srcOrd="0" destOrd="0" presId="urn:microsoft.com/office/officeart/2005/8/layout/chevron2"/>
    <dgm:cxn modelId="{3A184305-F4CB-DE45-BA40-7105A73B8326}" srcId="{E3B320C9-3306-C24E-BC94-FAB8794DDE43}" destId="{C097D2CC-DEA2-8C45-BEF2-80C9186AA586}" srcOrd="2" destOrd="0" parTransId="{D41101D4-AF43-094C-BE13-1AB66B22C5D4}" sibTransId="{0DE11686-0746-294D-A759-2C937581B345}"/>
    <dgm:cxn modelId="{8694CC07-0736-1E4A-B965-D24B0DBD14BB}" srcId="{7A977E7D-540A-A740-B05E-DDEC5E6B3350}" destId="{B91126D4-0BB5-A741-B2C6-603FCF3E9E42}" srcOrd="1" destOrd="0" parTransId="{A2C826B7-5427-3B4E-AD44-4B90961E415A}" sibTransId="{49CB7B2C-EA4D-B541-BC99-A0A2E78F9B40}"/>
    <dgm:cxn modelId="{C31D9D0B-3595-844E-A81F-6F2D616DC52C}" srcId="{E3B320C9-3306-C24E-BC94-FAB8794DDE43}" destId="{5DAB9D9B-CD39-4E42-9EC0-53EB15D6FB88}" srcOrd="1" destOrd="0" parTransId="{6D361E82-8FAF-C54C-B58D-D9AE8163B594}" sibTransId="{CA49F326-E3EE-4342-8BC5-62B9C3E22F67}"/>
    <dgm:cxn modelId="{B5AB5811-5972-7344-AAB6-C009780BB18D}" srcId="{89D723EB-EAD5-5E4A-839B-7847325E8957}" destId="{01D69750-4DD0-E64A-82DE-9527455A4A1F}" srcOrd="2" destOrd="0" parTransId="{DAF9EA10-59C8-0D4A-876A-B4C73FEFF0BF}" sibTransId="{DBA08EBF-933D-CF40-8040-053E236B98DB}"/>
    <dgm:cxn modelId="{CB214112-E4D5-EF41-A23B-28141A5591C7}" srcId="{89D723EB-EAD5-5E4A-839B-7847325E8957}" destId="{B1851468-D424-E94B-A733-9900E6EC9270}" srcOrd="0" destOrd="0" parTransId="{893C99EB-7713-874F-B04D-0F6CDB09CC32}" sibTransId="{B0471403-6F8F-CF45-8E9C-8AC0AFAF8094}"/>
    <dgm:cxn modelId="{04740F24-FACD-8545-B8DE-1891D038096C}" type="presOf" srcId="{5DAB9D9B-CD39-4E42-9EC0-53EB15D6FB88}" destId="{F80E3FB7-BA19-344B-A441-9927AAA6EC6E}" srcOrd="0" destOrd="1" presId="urn:microsoft.com/office/officeart/2005/8/layout/chevron2"/>
    <dgm:cxn modelId="{87C3D32A-F989-694E-B1AE-F0561460958A}" type="presOf" srcId="{01D69750-4DD0-E64A-82DE-9527455A4A1F}" destId="{89EF5AB2-8137-1F45-8471-BBF2BA9E5208}" srcOrd="0" destOrd="2" presId="urn:microsoft.com/office/officeart/2005/8/layout/chevron2"/>
    <dgm:cxn modelId="{91CFBE2B-79A7-4141-9864-9BDFF21EEF7E}" type="presOf" srcId="{CD8079EE-C1CD-B64D-8897-D20F69F77A99}" destId="{F80E3FB7-BA19-344B-A441-9927AAA6EC6E}" srcOrd="0" destOrd="0" presId="urn:microsoft.com/office/officeart/2005/8/layout/chevron2"/>
    <dgm:cxn modelId="{CF535D3E-186B-594A-95AA-71D3D8FA3B9B}" srcId="{89D723EB-EAD5-5E4A-839B-7847325E8957}" destId="{68CC85ED-82D8-4F4E-9972-8C27D1010CDD}" srcOrd="1" destOrd="0" parTransId="{F6132BE0-BC30-3544-9706-A61A00CEBB60}" sibTransId="{EEC10F19-1599-4E4C-A517-5313EF49EADB}"/>
    <dgm:cxn modelId="{AA54214E-27EF-2F44-85DB-A8002F589F26}" type="presOf" srcId="{B1851468-D424-E94B-A733-9900E6EC9270}" destId="{89EF5AB2-8137-1F45-8471-BBF2BA9E5208}" srcOrd="0" destOrd="0" presId="urn:microsoft.com/office/officeart/2005/8/layout/chevron2"/>
    <dgm:cxn modelId="{F43AAE57-2E33-3B42-9990-BC66E6C693D1}" type="presOf" srcId="{D9ACA83B-0738-6244-BC18-9F3067E16483}" destId="{7FBD443E-173A-B64A-90B4-9E047B91DF57}" srcOrd="0" destOrd="0" presId="urn:microsoft.com/office/officeart/2005/8/layout/chevron2"/>
    <dgm:cxn modelId="{B97CAC5E-9F42-D649-92BA-B9B55B43CD1D}" srcId="{483E4083-B2A4-2447-8F55-E4C35A4B7A6C}" destId="{89D723EB-EAD5-5E4A-839B-7847325E8957}" srcOrd="2" destOrd="0" parTransId="{080C7232-0F61-C14C-B315-2FAEBDB7EAF9}" sibTransId="{B617084E-79EA-BB41-B83F-3CB07FC544BE}"/>
    <dgm:cxn modelId="{894A0382-3AE7-C141-AFE9-6BB9862A6A50}" type="presOf" srcId="{C097D2CC-DEA2-8C45-BEF2-80C9186AA586}" destId="{F80E3FB7-BA19-344B-A441-9927AAA6EC6E}" srcOrd="0" destOrd="2" presId="urn:microsoft.com/office/officeart/2005/8/layout/chevron2"/>
    <dgm:cxn modelId="{8609049F-5027-544D-ADF7-51039BF05854}" srcId="{483E4083-B2A4-2447-8F55-E4C35A4B7A6C}" destId="{7A977E7D-540A-A740-B05E-DDEC5E6B3350}" srcOrd="0" destOrd="0" parTransId="{8345CE6F-FEA2-DC47-80BC-BDA21725D914}" sibTransId="{54FFB966-4213-2A4E-AA9A-B475F1999203}"/>
    <dgm:cxn modelId="{6A1083A1-F347-4B46-9106-C520616D0808}" srcId="{E3B320C9-3306-C24E-BC94-FAB8794DDE43}" destId="{CD8079EE-C1CD-B64D-8897-D20F69F77A99}" srcOrd="0" destOrd="0" parTransId="{EBD72A10-8142-FD4E-AB52-723E3A9E28E2}" sibTransId="{5CDBB653-0110-9F48-8FEB-89D7F9C8177C}"/>
    <dgm:cxn modelId="{47EB65C2-8826-A549-8A43-B35B9D565731}" type="presOf" srcId="{483E4083-B2A4-2447-8F55-E4C35A4B7A6C}" destId="{1C38746C-58D1-9F40-964F-A8DC7C89037D}" srcOrd="0" destOrd="0" presId="urn:microsoft.com/office/officeart/2005/8/layout/chevron2"/>
    <dgm:cxn modelId="{547202CC-FB36-7D4D-83CE-1E17080634C0}" type="presOf" srcId="{89D723EB-EAD5-5E4A-839B-7847325E8957}" destId="{EED1DE4A-06A8-F34C-8848-24DC43E50593}" srcOrd="0" destOrd="0" presId="urn:microsoft.com/office/officeart/2005/8/layout/chevron2"/>
    <dgm:cxn modelId="{6B20CFDB-B755-9E4C-98A7-3B4897C8827E}" srcId="{483E4083-B2A4-2447-8F55-E4C35A4B7A6C}" destId="{E3B320C9-3306-C24E-BC94-FAB8794DDE43}" srcOrd="1" destOrd="0" parTransId="{1B546195-E838-6A46-8BDD-7A288BE9FAB7}" sibTransId="{453EB189-89AA-DA44-A274-D5E908BD6C9B}"/>
    <dgm:cxn modelId="{D046B4E4-F090-C742-8DED-60B45CC5E334}" type="presOf" srcId="{B91126D4-0BB5-A741-B2C6-603FCF3E9E42}" destId="{7FBD443E-173A-B64A-90B4-9E047B91DF57}" srcOrd="0" destOrd="1" presId="urn:microsoft.com/office/officeart/2005/8/layout/chevron2"/>
    <dgm:cxn modelId="{72B4ABE7-7DD9-6B46-86B0-17DDBCA07B29}" type="presOf" srcId="{68CC85ED-82D8-4F4E-9972-8C27D1010CDD}" destId="{89EF5AB2-8137-1F45-8471-BBF2BA9E5208}" srcOrd="0" destOrd="1" presId="urn:microsoft.com/office/officeart/2005/8/layout/chevron2"/>
    <dgm:cxn modelId="{A21695F3-0400-9E46-851E-1E8B49415E56}" srcId="{7A977E7D-540A-A740-B05E-DDEC5E6B3350}" destId="{D9ACA83B-0738-6244-BC18-9F3067E16483}" srcOrd="0" destOrd="0" parTransId="{6CADD2E8-327E-E04F-A66A-B70349EEDE1A}" sibTransId="{B9423221-D71D-7C4E-BDA5-857F07D49B71}"/>
    <dgm:cxn modelId="{103E5414-23CC-AD48-992B-AEB0487EEB97}" type="presParOf" srcId="{1C38746C-58D1-9F40-964F-A8DC7C89037D}" destId="{1BA7EAF8-5A06-3045-B929-5D428DAF8518}" srcOrd="0" destOrd="0" presId="urn:microsoft.com/office/officeart/2005/8/layout/chevron2"/>
    <dgm:cxn modelId="{6852278C-BCC9-144B-9AC3-8B0F88ECAC3F}" type="presParOf" srcId="{1BA7EAF8-5A06-3045-B929-5D428DAF8518}" destId="{5F31B841-DB50-7F4D-8DD3-C9CDD72835E3}" srcOrd="0" destOrd="0" presId="urn:microsoft.com/office/officeart/2005/8/layout/chevron2"/>
    <dgm:cxn modelId="{2A435869-D87B-1B4B-A45C-E69E53B8F4FA}" type="presParOf" srcId="{1BA7EAF8-5A06-3045-B929-5D428DAF8518}" destId="{7FBD443E-173A-B64A-90B4-9E047B91DF57}" srcOrd="1" destOrd="0" presId="urn:microsoft.com/office/officeart/2005/8/layout/chevron2"/>
    <dgm:cxn modelId="{3671CA9C-C1C0-694B-B5D2-013F87F65D3D}" type="presParOf" srcId="{1C38746C-58D1-9F40-964F-A8DC7C89037D}" destId="{DE69D3AB-23B5-BB44-9129-ECD6D1C1682C}" srcOrd="1" destOrd="0" presId="urn:microsoft.com/office/officeart/2005/8/layout/chevron2"/>
    <dgm:cxn modelId="{3104E5E8-53AA-3642-AE0F-CAD9E99A6F81}" type="presParOf" srcId="{1C38746C-58D1-9F40-964F-A8DC7C89037D}" destId="{DB3403A3-1ABE-4546-A582-F0543FA25739}" srcOrd="2" destOrd="0" presId="urn:microsoft.com/office/officeart/2005/8/layout/chevron2"/>
    <dgm:cxn modelId="{5E5615EA-430E-5E49-A0E9-25A590409AAF}" type="presParOf" srcId="{DB3403A3-1ABE-4546-A582-F0543FA25739}" destId="{23EE0593-A779-A144-92AB-E81FC48CDE2B}" srcOrd="0" destOrd="0" presId="urn:microsoft.com/office/officeart/2005/8/layout/chevron2"/>
    <dgm:cxn modelId="{CE9B0ABB-6207-B84C-A24C-23B8E6AF885A}" type="presParOf" srcId="{DB3403A3-1ABE-4546-A582-F0543FA25739}" destId="{F80E3FB7-BA19-344B-A441-9927AAA6EC6E}" srcOrd="1" destOrd="0" presId="urn:microsoft.com/office/officeart/2005/8/layout/chevron2"/>
    <dgm:cxn modelId="{4ADF6619-41F9-A240-B6F3-2A230A8C7241}" type="presParOf" srcId="{1C38746C-58D1-9F40-964F-A8DC7C89037D}" destId="{7316FC47-57B1-C84E-8926-D074F7B4983A}" srcOrd="3" destOrd="0" presId="urn:microsoft.com/office/officeart/2005/8/layout/chevron2"/>
    <dgm:cxn modelId="{63F41B1C-6D8A-1F4F-B57E-F9630B24C058}" type="presParOf" srcId="{1C38746C-58D1-9F40-964F-A8DC7C89037D}" destId="{2595E1B4-52AA-D74E-A3A7-F777DB1EE5EA}" srcOrd="4" destOrd="0" presId="urn:microsoft.com/office/officeart/2005/8/layout/chevron2"/>
    <dgm:cxn modelId="{463F4008-8E4A-4944-8C94-671FA59C0DF9}" type="presParOf" srcId="{2595E1B4-52AA-D74E-A3A7-F777DB1EE5EA}" destId="{EED1DE4A-06A8-F34C-8848-24DC43E50593}" srcOrd="0" destOrd="0" presId="urn:microsoft.com/office/officeart/2005/8/layout/chevron2"/>
    <dgm:cxn modelId="{AC1F0E7A-46C6-3D49-A495-4BE3548BC494}" type="presParOf" srcId="{2595E1B4-52AA-D74E-A3A7-F777DB1EE5EA}" destId="{89EF5AB2-8137-1F45-8471-BBF2BA9E520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74EC4C-932E-0043-A614-3158828A5DFA}" type="doc">
      <dgm:prSet loTypeId="urn:microsoft.com/office/officeart/2005/8/layout/arrow3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E362136-0015-9841-8700-336A2FE7921A}">
      <dgm:prSet/>
      <dgm:spPr/>
      <dgm:t>
        <a:bodyPr/>
        <a:lstStyle/>
        <a:p>
          <a:r>
            <a:rPr lang="en-US"/>
            <a:t>First Havana Declaration 2 September 1960</a:t>
          </a:r>
        </a:p>
      </dgm:t>
    </dgm:pt>
    <dgm:pt modelId="{C07D74CA-AE1C-0142-8A6C-483050692B31}" type="parTrans" cxnId="{6CC6E10A-5D61-0540-8CE1-AD3EA040EE7D}">
      <dgm:prSet/>
      <dgm:spPr/>
      <dgm:t>
        <a:bodyPr/>
        <a:lstStyle/>
        <a:p>
          <a:endParaRPr lang="en-US"/>
        </a:p>
      </dgm:t>
    </dgm:pt>
    <dgm:pt modelId="{436F8F5A-297D-6140-993A-6A26187CF324}" type="sibTrans" cxnId="{6CC6E10A-5D61-0540-8CE1-AD3EA040EE7D}">
      <dgm:prSet/>
      <dgm:spPr/>
      <dgm:t>
        <a:bodyPr/>
        <a:lstStyle/>
        <a:p>
          <a:endParaRPr lang="en-US"/>
        </a:p>
      </dgm:t>
    </dgm:pt>
    <dgm:pt modelId="{A86AC95D-6786-404D-95A7-39D7816A31FA}">
      <dgm:prSet/>
      <dgm:spPr/>
      <dgm:t>
        <a:bodyPr/>
        <a:lstStyle/>
        <a:p>
          <a:r>
            <a:rPr lang="en-US"/>
            <a:t>Popular affirmation of action by revolutionary government</a:t>
          </a:r>
        </a:p>
      </dgm:t>
    </dgm:pt>
    <dgm:pt modelId="{5B444C38-A793-A747-AAE5-AC53AE3D9943}" type="parTrans" cxnId="{7C5A1C46-F85E-6148-ADA0-9BA59031A006}">
      <dgm:prSet/>
      <dgm:spPr/>
      <dgm:t>
        <a:bodyPr/>
        <a:lstStyle/>
        <a:p>
          <a:endParaRPr lang="en-US"/>
        </a:p>
      </dgm:t>
    </dgm:pt>
    <dgm:pt modelId="{496FB31F-D9B3-D442-9EF0-B1400206ADB7}" type="sibTrans" cxnId="{7C5A1C46-F85E-6148-ADA0-9BA59031A006}">
      <dgm:prSet/>
      <dgm:spPr/>
      <dgm:t>
        <a:bodyPr/>
        <a:lstStyle/>
        <a:p>
          <a:endParaRPr lang="en-US"/>
        </a:p>
      </dgm:t>
    </dgm:pt>
    <dgm:pt modelId="{5ED2BB8E-26CF-4F4F-96D4-6BBE0A93BBB7}">
      <dgm:prSet/>
      <dgm:spPr/>
      <dgm:t>
        <a:bodyPr/>
        <a:lstStyle/>
        <a:p>
          <a:r>
            <a:rPr lang="en-US"/>
            <a:t>Mass physical gathering of the people in a space</a:t>
          </a:r>
        </a:p>
      </dgm:t>
    </dgm:pt>
    <dgm:pt modelId="{E7388DD1-FA36-2B46-9038-B4046BD3CDB4}" type="parTrans" cxnId="{80FFE842-971A-2349-B90E-73DC484E81E4}">
      <dgm:prSet/>
      <dgm:spPr/>
      <dgm:t>
        <a:bodyPr/>
        <a:lstStyle/>
        <a:p>
          <a:endParaRPr lang="en-US"/>
        </a:p>
      </dgm:t>
    </dgm:pt>
    <dgm:pt modelId="{1D26281B-060F-7147-B75C-3A1C3BA56774}" type="sibTrans" cxnId="{80FFE842-971A-2349-B90E-73DC484E81E4}">
      <dgm:prSet/>
      <dgm:spPr/>
      <dgm:t>
        <a:bodyPr/>
        <a:lstStyle/>
        <a:p>
          <a:endParaRPr lang="en-US"/>
        </a:p>
      </dgm:t>
    </dgm:pt>
    <dgm:pt modelId="{85EA08C5-0260-614D-9345-D3BC9930122F}">
      <dgm:prSet/>
      <dgm:spPr/>
      <dgm:t>
        <a:bodyPr/>
        <a:lstStyle/>
        <a:p>
          <a:r>
            <a:rPr lang="en-US"/>
            <a:t>Affirm actions taken; but no initiation of action</a:t>
          </a:r>
        </a:p>
      </dgm:t>
    </dgm:pt>
    <dgm:pt modelId="{078E3486-3A04-1940-B9DD-0A11A1C8F95D}" type="parTrans" cxnId="{E7964C2D-E67C-764F-985F-E8D51EC5E641}">
      <dgm:prSet/>
      <dgm:spPr/>
      <dgm:t>
        <a:bodyPr/>
        <a:lstStyle/>
        <a:p>
          <a:endParaRPr lang="en-US"/>
        </a:p>
      </dgm:t>
    </dgm:pt>
    <dgm:pt modelId="{DA89FACC-094D-5246-BCE6-BD051F0632FB}" type="sibTrans" cxnId="{E7964C2D-E67C-764F-985F-E8D51EC5E641}">
      <dgm:prSet/>
      <dgm:spPr/>
      <dgm:t>
        <a:bodyPr/>
        <a:lstStyle/>
        <a:p>
          <a:endParaRPr lang="en-US"/>
        </a:p>
      </dgm:t>
    </dgm:pt>
    <dgm:pt modelId="{E746DC7C-EA6B-5E49-935D-FA4D247A9896}">
      <dgm:prSet/>
      <dgm:spPr/>
      <dgm:t>
        <a:bodyPr/>
        <a:lstStyle/>
        <a:p>
          <a:r>
            <a:rPr lang="en-US"/>
            <a:t>Revolutionary Government determines when or if to convene</a:t>
          </a:r>
        </a:p>
      </dgm:t>
    </dgm:pt>
    <dgm:pt modelId="{AFDEF2F0-C8FC-7942-9F68-CB23BA9BA62E}" type="parTrans" cxnId="{428E1328-BB1E-A74D-98A6-A217691305FB}">
      <dgm:prSet/>
      <dgm:spPr/>
      <dgm:t>
        <a:bodyPr/>
        <a:lstStyle/>
        <a:p>
          <a:endParaRPr lang="en-US"/>
        </a:p>
      </dgm:t>
    </dgm:pt>
    <dgm:pt modelId="{C13A3BFF-2216-7243-B543-A9A43D47EFB1}" type="sibTrans" cxnId="{428E1328-BB1E-A74D-98A6-A217691305FB}">
      <dgm:prSet/>
      <dgm:spPr/>
      <dgm:t>
        <a:bodyPr/>
        <a:lstStyle/>
        <a:p>
          <a:endParaRPr lang="en-US"/>
        </a:p>
      </dgm:t>
    </dgm:pt>
    <dgm:pt modelId="{F75541D9-E3D9-1E43-882C-1A661370B1D2}">
      <dgm:prSet/>
      <dgm:spPr/>
      <dgm:t>
        <a:bodyPr/>
        <a:lstStyle/>
        <a:p>
          <a:r>
            <a:rPr lang="en-US"/>
            <a:t>Second Havana Declaration 11 Feb 1962</a:t>
          </a:r>
        </a:p>
      </dgm:t>
    </dgm:pt>
    <dgm:pt modelId="{6FC450D5-EF18-174D-A813-9133B02AD0B6}" type="parTrans" cxnId="{9AFA8D94-0E9F-1E49-9E3C-0DB4C539C71E}">
      <dgm:prSet/>
      <dgm:spPr/>
      <dgm:t>
        <a:bodyPr/>
        <a:lstStyle/>
        <a:p>
          <a:endParaRPr lang="en-US"/>
        </a:p>
      </dgm:t>
    </dgm:pt>
    <dgm:pt modelId="{847E5AC5-4599-984E-9FF7-12A23218C681}" type="sibTrans" cxnId="{9AFA8D94-0E9F-1E49-9E3C-0DB4C539C71E}">
      <dgm:prSet/>
      <dgm:spPr/>
      <dgm:t>
        <a:bodyPr/>
        <a:lstStyle/>
        <a:p>
          <a:endParaRPr lang="en-US"/>
        </a:p>
      </dgm:t>
    </dgm:pt>
    <dgm:pt modelId="{E660C846-D427-124F-9469-2D2A632173F9}">
      <dgm:prSet/>
      <dgm:spPr/>
      <dgm:t>
        <a:bodyPr/>
        <a:lstStyle/>
        <a:p>
          <a:r>
            <a:rPr lang="en-US"/>
            <a:t>Who are the people who can assert sovereign authority?</a:t>
          </a:r>
        </a:p>
      </dgm:t>
    </dgm:pt>
    <dgm:pt modelId="{DE938BE1-6FC7-2341-B8F4-BC65B5E192D2}" type="parTrans" cxnId="{3DE14916-2912-6245-8FD7-CB37B40BD21E}">
      <dgm:prSet/>
      <dgm:spPr/>
      <dgm:t>
        <a:bodyPr/>
        <a:lstStyle/>
        <a:p>
          <a:endParaRPr lang="en-US"/>
        </a:p>
      </dgm:t>
    </dgm:pt>
    <dgm:pt modelId="{03AA263E-9352-F543-8FF1-BC5F939F8B27}" type="sibTrans" cxnId="{3DE14916-2912-6245-8FD7-CB37B40BD21E}">
      <dgm:prSet/>
      <dgm:spPr/>
      <dgm:t>
        <a:bodyPr/>
        <a:lstStyle/>
        <a:p>
          <a:endParaRPr lang="en-US"/>
        </a:p>
      </dgm:t>
    </dgm:pt>
    <dgm:pt modelId="{61F1E5FA-E0CA-3E41-A080-DC3A1853A280}">
      <dgm:prSet/>
      <dgm:spPr/>
      <dgm:t>
        <a:bodyPr/>
        <a:lstStyle/>
        <a:p>
          <a:r>
            <a:rPr lang="en-US"/>
            <a:t>Class based; class struggle basis for inclusion </a:t>
          </a:r>
        </a:p>
      </dgm:t>
    </dgm:pt>
    <dgm:pt modelId="{C2494612-A3A9-3444-80BC-F806E0BBB43F}" type="parTrans" cxnId="{BFE9643A-796D-024B-930F-8DA3A1EF6501}">
      <dgm:prSet/>
      <dgm:spPr/>
      <dgm:t>
        <a:bodyPr/>
        <a:lstStyle/>
        <a:p>
          <a:endParaRPr lang="en-US"/>
        </a:p>
      </dgm:t>
    </dgm:pt>
    <dgm:pt modelId="{72D700D1-88DC-6F49-95A8-BCB8ECFF369F}" type="sibTrans" cxnId="{BFE9643A-796D-024B-930F-8DA3A1EF6501}">
      <dgm:prSet/>
      <dgm:spPr/>
      <dgm:t>
        <a:bodyPr/>
        <a:lstStyle/>
        <a:p>
          <a:endParaRPr lang="en-US"/>
        </a:p>
      </dgm:t>
    </dgm:pt>
    <dgm:pt modelId="{D74E0DE2-C909-6445-A657-891C9DF8F746}">
      <dgm:prSet/>
      <dgm:spPr/>
      <dgm:t>
        <a:bodyPr/>
        <a:lstStyle/>
        <a:p>
          <a:r>
            <a:rPr lang="en-US"/>
            <a:t>But not nationality based: icludes other Latin Americans</a:t>
          </a:r>
        </a:p>
      </dgm:t>
    </dgm:pt>
    <dgm:pt modelId="{CDD8FDF6-161D-D54D-B9D0-E96C7384C643}" type="parTrans" cxnId="{DF16CB21-DD66-DF45-A12C-03898B524E41}">
      <dgm:prSet/>
      <dgm:spPr/>
      <dgm:t>
        <a:bodyPr/>
        <a:lstStyle/>
        <a:p>
          <a:endParaRPr lang="en-US"/>
        </a:p>
      </dgm:t>
    </dgm:pt>
    <dgm:pt modelId="{01DC7482-801B-0D45-9D9A-04603FEA315D}" type="sibTrans" cxnId="{DF16CB21-DD66-DF45-A12C-03898B524E41}">
      <dgm:prSet/>
      <dgm:spPr/>
      <dgm:t>
        <a:bodyPr/>
        <a:lstStyle/>
        <a:p>
          <a:endParaRPr lang="en-US"/>
        </a:p>
      </dgm:t>
    </dgm:pt>
    <dgm:pt modelId="{EE699374-9491-F947-BF0F-D7FAC78D70C8}" type="pres">
      <dgm:prSet presAssocID="{7374EC4C-932E-0043-A614-3158828A5DFA}" presName="compositeShape" presStyleCnt="0">
        <dgm:presLayoutVars>
          <dgm:chMax val="2"/>
          <dgm:dir/>
          <dgm:resizeHandles val="exact"/>
        </dgm:presLayoutVars>
      </dgm:prSet>
      <dgm:spPr/>
    </dgm:pt>
    <dgm:pt modelId="{F66B42A0-AEF6-414A-9021-A472EB8749D1}" type="pres">
      <dgm:prSet presAssocID="{7374EC4C-932E-0043-A614-3158828A5DFA}" presName="divider" presStyleLbl="fgShp" presStyleIdx="0" presStyleCnt="1"/>
      <dgm:spPr/>
    </dgm:pt>
    <dgm:pt modelId="{483581F0-1A4A-EB4E-B09D-98B34AABCEBA}" type="pres">
      <dgm:prSet presAssocID="{9E362136-0015-9841-8700-336A2FE7921A}" presName="downArrow" presStyleLbl="node1" presStyleIdx="0" presStyleCnt="2"/>
      <dgm:spPr/>
    </dgm:pt>
    <dgm:pt modelId="{CB05B165-7F58-D14C-89DB-CDA0A2AC3070}" type="pres">
      <dgm:prSet presAssocID="{9E362136-0015-9841-8700-336A2FE7921A}" presName="downArrowText" presStyleLbl="revTx" presStyleIdx="0" presStyleCnt="2">
        <dgm:presLayoutVars>
          <dgm:bulletEnabled val="1"/>
        </dgm:presLayoutVars>
      </dgm:prSet>
      <dgm:spPr/>
    </dgm:pt>
    <dgm:pt modelId="{671A1177-79C5-7B40-BEE3-09CB5EDBC7E2}" type="pres">
      <dgm:prSet presAssocID="{F75541D9-E3D9-1E43-882C-1A661370B1D2}" presName="upArrow" presStyleLbl="node1" presStyleIdx="1" presStyleCnt="2"/>
      <dgm:spPr/>
    </dgm:pt>
    <dgm:pt modelId="{BCF3051D-4C13-804B-9176-9656947B4CA5}" type="pres">
      <dgm:prSet presAssocID="{F75541D9-E3D9-1E43-882C-1A661370B1D2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6CC6E10A-5D61-0540-8CE1-AD3EA040EE7D}" srcId="{7374EC4C-932E-0043-A614-3158828A5DFA}" destId="{9E362136-0015-9841-8700-336A2FE7921A}" srcOrd="0" destOrd="0" parTransId="{C07D74CA-AE1C-0142-8A6C-483050692B31}" sibTransId="{436F8F5A-297D-6140-993A-6A26187CF324}"/>
    <dgm:cxn modelId="{3DE14916-2912-6245-8FD7-CB37B40BD21E}" srcId="{F75541D9-E3D9-1E43-882C-1A661370B1D2}" destId="{E660C846-D427-124F-9469-2D2A632173F9}" srcOrd="0" destOrd="0" parTransId="{DE938BE1-6FC7-2341-B8F4-BC65B5E192D2}" sibTransId="{03AA263E-9352-F543-8FF1-BC5F939F8B27}"/>
    <dgm:cxn modelId="{DF16CB21-DD66-DF45-A12C-03898B524E41}" srcId="{F75541D9-E3D9-1E43-882C-1A661370B1D2}" destId="{D74E0DE2-C909-6445-A657-891C9DF8F746}" srcOrd="2" destOrd="0" parTransId="{CDD8FDF6-161D-D54D-B9D0-E96C7384C643}" sibTransId="{01DC7482-801B-0D45-9D9A-04603FEA315D}"/>
    <dgm:cxn modelId="{428E1328-BB1E-A74D-98A6-A217691305FB}" srcId="{9E362136-0015-9841-8700-336A2FE7921A}" destId="{E746DC7C-EA6B-5E49-935D-FA4D247A9896}" srcOrd="3" destOrd="0" parTransId="{AFDEF2F0-C8FC-7942-9F68-CB23BA9BA62E}" sibTransId="{C13A3BFF-2216-7243-B543-A9A43D47EFB1}"/>
    <dgm:cxn modelId="{B39D042A-FB9B-A741-86A0-A761C0354545}" type="presOf" srcId="{7374EC4C-932E-0043-A614-3158828A5DFA}" destId="{EE699374-9491-F947-BF0F-D7FAC78D70C8}" srcOrd="0" destOrd="0" presId="urn:microsoft.com/office/officeart/2005/8/layout/arrow3"/>
    <dgm:cxn modelId="{E7964C2D-E67C-764F-985F-E8D51EC5E641}" srcId="{9E362136-0015-9841-8700-336A2FE7921A}" destId="{85EA08C5-0260-614D-9345-D3BC9930122F}" srcOrd="2" destOrd="0" parTransId="{078E3486-3A04-1940-B9DD-0A11A1C8F95D}" sibTransId="{DA89FACC-094D-5246-BCE6-BD051F0632FB}"/>
    <dgm:cxn modelId="{87D01938-741A-3541-8124-BF58E6078CE0}" type="presOf" srcId="{61F1E5FA-E0CA-3E41-A080-DC3A1853A280}" destId="{BCF3051D-4C13-804B-9176-9656947B4CA5}" srcOrd="0" destOrd="2" presId="urn:microsoft.com/office/officeart/2005/8/layout/arrow3"/>
    <dgm:cxn modelId="{BFE9643A-796D-024B-930F-8DA3A1EF6501}" srcId="{F75541D9-E3D9-1E43-882C-1A661370B1D2}" destId="{61F1E5FA-E0CA-3E41-A080-DC3A1853A280}" srcOrd="1" destOrd="0" parTransId="{C2494612-A3A9-3444-80BC-F806E0BBB43F}" sibTransId="{72D700D1-88DC-6F49-95A8-BCB8ECFF369F}"/>
    <dgm:cxn modelId="{80FFE842-971A-2349-B90E-73DC484E81E4}" srcId="{9E362136-0015-9841-8700-336A2FE7921A}" destId="{5ED2BB8E-26CF-4F4F-96D4-6BBE0A93BBB7}" srcOrd="1" destOrd="0" parTransId="{E7388DD1-FA36-2B46-9038-B4046BD3CDB4}" sibTransId="{1D26281B-060F-7147-B75C-3A1C3BA56774}"/>
    <dgm:cxn modelId="{7C5A1C46-F85E-6148-ADA0-9BA59031A006}" srcId="{9E362136-0015-9841-8700-336A2FE7921A}" destId="{A86AC95D-6786-404D-95A7-39D7816A31FA}" srcOrd="0" destOrd="0" parTransId="{5B444C38-A793-A747-AAE5-AC53AE3D9943}" sibTransId="{496FB31F-D9B3-D442-9EF0-B1400206ADB7}"/>
    <dgm:cxn modelId="{71384659-B82A-A04B-94FF-8A836A63CEB3}" type="presOf" srcId="{F75541D9-E3D9-1E43-882C-1A661370B1D2}" destId="{BCF3051D-4C13-804B-9176-9656947B4CA5}" srcOrd="0" destOrd="0" presId="urn:microsoft.com/office/officeart/2005/8/layout/arrow3"/>
    <dgm:cxn modelId="{8AB2A759-6C1B-9C44-B0AD-E7EE6FD61BCE}" type="presOf" srcId="{85EA08C5-0260-614D-9345-D3BC9930122F}" destId="{CB05B165-7F58-D14C-89DB-CDA0A2AC3070}" srcOrd="0" destOrd="3" presId="urn:microsoft.com/office/officeart/2005/8/layout/arrow3"/>
    <dgm:cxn modelId="{57A36D77-4EFE-F24B-AA07-6022787C6341}" type="presOf" srcId="{9E362136-0015-9841-8700-336A2FE7921A}" destId="{CB05B165-7F58-D14C-89DB-CDA0A2AC3070}" srcOrd="0" destOrd="0" presId="urn:microsoft.com/office/officeart/2005/8/layout/arrow3"/>
    <dgm:cxn modelId="{9AFA8D94-0E9F-1E49-9E3C-0DB4C539C71E}" srcId="{7374EC4C-932E-0043-A614-3158828A5DFA}" destId="{F75541D9-E3D9-1E43-882C-1A661370B1D2}" srcOrd="1" destOrd="0" parTransId="{6FC450D5-EF18-174D-A813-9133B02AD0B6}" sibTransId="{847E5AC5-4599-984E-9FF7-12A23218C681}"/>
    <dgm:cxn modelId="{A3D3FCA2-497A-3E4A-A944-8548C98A3F04}" type="presOf" srcId="{5ED2BB8E-26CF-4F4F-96D4-6BBE0A93BBB7}" destId="{CB05B165-7F58-D14C-89DB-CDA0A2AC3070}" srcOrd="0" destOrd="2" presId="urn:microsoft.com/office/officeart/2005/8/layout/arrow3"/>
    <dgm:cxn modelId="{2FDA1DB9-ECBB-334E-ABE8-E58EF14DCD78}" type="presOf" srcId="{E746DC7C-EA6B-5E49-935D-FA4D247A9896}" destId="{CB05B165-7F58-D14C-89DB-CDA0A2AC3070}" srcOrd="0" destOrd="4" presId="urn:microsoft.com/office/officeart/2005/8/layout/arrow3"/>
    <dgm:cxn modelId="{D2EF72E8-2572-9C40-8CE3-ACB7CFBBFF57}" type="presOf" srcId="{E660C846-D427-124F-9469-2D2A632173F9}" destId="{BCF3051D-4C13-804B-9176-9656947B4CA5}" srcOrd="0" destOrd="1" presId="urn:microsoft.com/office/officeart/2005/8/layout/arrow3"/>
    <dgm:cxn modelId="{941900F5-AB6C-3941-A341-2D6CBD70D047}" type="presOf" srcId="{A86AC95D-6786-404D-95A7-39D7816A31FA}" destId="{CB05B165-7F58-D14C-89DB-CDA0A2AC3070}" srcOrd="0" destOrd="1" presId="urn:microsoft.com/office/officeart/2005/8/layout/arrow3"/>
    <dgm:cxn modelId="{A7951DFC-D4F9-7A40-A7C8-AD339F7C7E63}" type="presOf" srcId="{D74E0DE2-C909-6445-A657-891C9DF8F746}" destId="{BCF3051D-4C13-804B-9176-9656947B4CA5}" srcOrd="0" destOrd="3" presId="urn:microsoft.com/office/officeart/2005/8/layout/arrow3"/>
    <dgm:cxn modelId="{7113BFAA-D670-4046-A222-278A9164C553}" type="presParOf" srcId="{EE699374-9491-F947-BF0F-D7FAC78D70C8}" destId="{F66B42A0-AEF6-414A-9021-A472EB8749D1}" srcOrd="0" destOrd="0" presId="urn:microsoft.com/office/officeart/2005/8/layout/arrow3"/>
    <dgm:cxn modelId="{E6458D22-6D76-1B4F-A556-C77F13BE7420}" type="presParOf" srcId="{EE699374-9491-F947-BF0F-D7FAC78D70C8}" destId="{483581F0-1A4A-EB4E-B09D-98B34AABCEBA}" srcOrd="1" destOrd="0" presId="urn:microsoft.com/office/officeart/2005/8/layout/arrow3"/>
    <dgm:cxn modelId="{0E89897C-1A89-D249-9565-C841FC488D68}" type="presParOf" srcId="{EE699374-9491-F947-BF0F-D7FAC78D70C8}" destId="{CB05B165-7F58-D14C-89DB-CDA0A2AC3070}" srcOrd="2" destOrd="0" presId="urn:microsoft.com/office/officeart/2005/8/layout/arrow3"/>
    <dgm:cxn modelId="{45CFC68E-6DA6-B04B-80D7-D31617809BD3}" type="presParOf" srcId="{EE699374-9491-F947-BF0F-D7FAC78D70C8}" destId="{671A1177-79C5-7B40-BEE3-09CB5EDBC7E2}" srcOrd="3" destOrd="0" presId="urn:microsoft.com/office/officeart/2005/8/layout/arrow3"/>
    <dgm:cxn modelId="{F018FE04-0341-2A4F-871D-3E4747B88144}" type="presParOf" srcId="{EE699374-9491-F947-BF0F-D7FAC78D70C8}" destId="{BCF3051D-4C13-804B-9176-9656947B4CA5}" srcOrd="4" destOrd="0" presId="urn:microsoft.com/office/officeart/2005/8/layout/arrow3"/>
  </dgm:cxnLst>
  <dgm:bg>
    <a:gradFill flip="none" rotWithShape="1">
      <a:gsLst>
        <a:gs pos="0">
          <a:schemeClr val="accent4">
            <a:lumMod val="0"/>
            <a:lumOff val="100000"/>
          </a:schemeClr>
        </a:gs>
        <a:gs pos="35000">
          <a:schemeClr val="accent4">
            <a:lumMod val="0"/>
            <a:lumOff val="100000"/>
          </a:schemeClr>
        </a:gs>
        <a:gs pos="100000">
          <a:schemeClr val="accent4">
            <a:lumMod val="100000"/>
          </a:schemeClr>
        </a:gs>
      </a:gsLst>
      <a:path path="rect">
        <a:fillToRect l="100000" t="100000"/>
      </a:path>
      <a:tileRect r="-100000" b="-100000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34B607-F82A-0F45-BECC-C837CF04CFF3}" type="doc">
      <dgm:prSet loTypeId="urn:microsoft.com/office/officeart/2005/8/layout/process5" loCatId="process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B893B93-5AB8-7845-A9C8-1861A1E92A68}">
      <dgm:prSet/>
      <dgm:spPr/>
      <dgm:t>
        <a:bodyPr/>
        <a:lstStyle/>
        <a:p>
          <a:r>
            <a:rPr lang="en-US"/>
            <a:t>Party leadership develops core documents to institutionalize government and party structures</a:t>
          </a:r>
        </a:p>
      </dgm:t>
    </dgm:pt>
    <dgm:pt modelId="{AD43BFE9-CDCA-D847-A5C1-085C738A5632}" type="parTrans" cxnId="{C10E0CDB-A988-0248-8713-2CA864201165}">
      <dgm:prSet/>
      <dgm:spPr/>
      <dgm:t>
        <a:bodyPr/>
        <a:lstStyle/>
        <a:p>
          <a:endParaRPr lang="en-US"/>
        </a:p>
      </dgm:t>
    </dgm:pt>
    <dgm:pt modelId="{6BDCAA7B-3C8F-D64B-92F7-0A768BF4DE4E}" type="sibTrans" cxnId="{C10E0CDB-A988-0248-8713-2CA864201165}">
      <dgm:prSet/>
      <dgm:spPr/>
      <dgm:t>
        <a:bodyPr/>
        <a:lstStyle/>
        <a:p>
          <a:endParaRPr lang="en-US"/>
        </a:p>
      </dgm:t>
    </dgm:pt>
    <dgm:pt modelId="{741B7B3A-92AA-7E4A-A466-6734D92F47D9}">
      <dgm:prSet/>
      <dgm:spPr/>
      <dgm:t>
        <a:bodyPr/>
        <a:lstStyle/>
        <a:p>
          <a:r>
            <a:rPr lang="en-US"/>
            <a:t>Develop core ideological documents</a:t>
          </a:r>
        </a:p>
      </dgm:t>
    </dgm:pt>
    <dgm:pt modelId="{0A20D913-41E4-6445-8EA2-3D1E4DE17682}" type="parTrans" cxnId="{5C2A8E8B-8617-0546-94F4-F0196770E25D}">
      <dgm:prSet/>
      <dgm:spPr/>
      <dgm:t>
        <a:bodyPr/>
        <a:lstStyle/>
        <a:p>
          <a:endParaRPr lang="en-US"/>
        </a:p>
      </dgm:t>
    </dgm:pt>
    <dgm:pt modelId="{4419F549-6435-C44A-81E2-E3D677CB67BB}" type="sibTrans" cxnId="{5C2A8E8B-8617-0546-94F4-F0196770E25D}">
      <dgm:prSet/>
      <dgm:spPr/>
      <dgm:t>
        <a:bodyPr/>
        <a:lstStyle/>
        <a:p>
          <a:endParaRPr lang="en-US"/>
        </a:p>
      </dgm:t>
    </dgm:pt>
    <dgm:pt modelId="{60880147-86C0-B647-8EC1-D45AAD8D7EB3}">
      <dgm:prSet/>
      <dgm:spPr/>
      <dgm:t>
        <a:bodyPr/>
        <a:lstStyle/>
        <a:p>
          <a:r>
            <a:rPr lang="en-US"/>
            <a:t>Develop draft of a new constitution hat reflects ideological changes</a:t>
          </a:r>
        </a:p>
      </dgm:t>
    </dgm:pt>
    <dgm:pt modelId="{00068DDF-525C-254F-AAED-3BE57E0F2577}" type="parTrans" cxnId="{C03DCB29-DD12-2743-BECB-C075C0ACD5B5}">
      <dgm:prSet/>
      <dgm:spPr/>
      <dgm:t>
        <a:bodyPr/>
        <a:lstStyle/>
        <a:p>
          <a:endParaRPr lang="en-US"/>
        </a:p>
      </dgm:t>
    </dgm:pt>
    <dgm:pt modelId="{D36D43C7-716B-664E-958F-BB8A4C738565}" type="sibTrans" cxnId="{C03DCB29-DD12-2743-BECB-C075C0ACD5B5}">
      <dgm:prSet/>
      <dgm:spPr/>
      <dgm:t>
        <a:bodyPr/>
        <a:lstStyle/>
        <a:p>
          <a:endParaRPr lang="en-US"/>
        </a:p>
      </dgm:t>
    </dgm:pt>
    <dgm:pt modelId="{071BD5A7-D43F-F145-B7EB-1ECD0D13F745}">
      <dgm:prSet/>
      <dgm:spPr/>
      <dgm:t>
        <a:bodyPr/>
        <a:lstStyle/>
        <a:p>
          <a:r>
            <a:rPr lang="en-US"/>
            <a:t>Popular commentary</a:t>
          </a:r>
        </a:p>
      </dgm:t>
    </dgm:pt>
    <dgm:pt modelId="{00641438-FBCE-964F-ABA4-23287821B768}" type="parTrans" cxnId="{11BEEEA5-5079-9542-A778-9EED8B06A4A4}">
      <dgm:prSet/>
      <dgm:spPr/>
      <dgm:t>
        <a:bodyPr/>
        <a:lstStyle/>
        <a:p>
          <a:endParaRPr lang="en-US"/>
        </a:p>
      </dgm:t>
    </dgm:pt>
    <dgm:pt modelId="{7E777C89-62B6-E04B-A8BC-324522B7AE69}" type="sibTrans" cxnId="{11BEEEA5-5079-9542-A778-9EED8B06A4A4}">
      <dgm:prSet/>
      <dgm:spPr/>
      <dgm:t>
        <a:bodyPr/>
        <a:lstStyle/>
        <a:p>
          <a:endParaRPr lang="en-US"/>
        </a:p>
      </dgm:t>
    </dgm:pt>
    <dgm:pt modelId="{ADCB969E-D093-4C48-81AD-81EAF97A4AB4}">
      <dgm:prSet/>
      <dgm:spPr/>
      <dgm:t>
        <a:bodyPr/>
        <a:lstStyle/>
        <a:p>
          <a:r>
            <a:rPr lang="en-US"/>
            <a:t>Review comments and modify</a:t>
          </a:r>
        </a:p>
      </dgm:t>
    </dgm:pt>
    <dgm:pt modelId="{F75C5FA7-F2AF-C446-8537-C63DB43E2B34}" type="parTrans" cxnId="{4363279D-BEBC-5442-8F4E-7B6BDD2B134A}">
      <dgm:prSet/>
      <dgm:spPr/>
      <dgm:t>
        <a:bodyPr/>
        <a:lstStyle/>
        <a:p>
          <a:endParaRPr lang="en-US"/>
        </a:p>
      </dgm:t>
    </dgm:pt>
    <dgm:pt modelId="{026D89A2-FEED-D34C-BECE-CB0810DF1B66}" type="sibTrans" cxnId="{4363279D-BEBC-5442-8F4E-7B6BDD2B134A}">
      <dgm:prSet/>
      <dgm:spPr/>
      <dgm:t>
        <a:bodyPr/>
        <a:lstStyle/>
        <a:p>
          <a:endParaRPr lang="en-US"/>
        </a:p>
      </dgm:t>
    </dgm:pt>
    <dgm:pt modelId="{55F2DF40-6A95-B846-8571-684DE496FBBF}">
      <dgm:prSet/>
      <dgm:spPr/>
      <dgm:t>
        <a:bodyPr/>
        <a:lstStyle/>
        <a:p>
          <a:r>
            <a:rPr lang="en-US"/>
            <a:t>Constitution subject to popular affirmation and vote. </a:t>
          </a:r>
        </a:p>
      </dgm:t>
    </dgm:pt>
    <dgm:pt modelId="{ABB3A762-D55C-E340-8330-2D1826F72204}" type="parTrans" cxnId="{CFF3C7C6-E67C-A44D-A726-D4D23FFBD0E7}">
      <dgm:prSet/>
      <dgm:spPr/>
      <dgm:t>
        <a:bodyPr/>
        <a:lstStyle/>
        <a:p>
          <a:endParaRPr lang="en-US"/>
        </a:p>
      </dgm:t>
    </dgm:pt>
    <dgm:pt modelId="{0E55CEF0-B852-944A-920C-CDB5AE6706E6}" type="sibTrans" cxnId="{CFF3C7C6-E67C-A44D-A726-D4D23FFBD0E7}">
      <dgm:prSet/>
      <dgm:spPr/>
      <dgm:t>
        <a:bodyPr/>
        <a:lstStyle/>
        <a:p>
          <a:endParaRPr lang="en-US"/>
        </a:p>
      </dgm:t>
    </dgm:pt>
    <dgm:pt modelId="{40CA3E8A-0F5B-9E43-B671-9780CC0B3F1F}" type="pres">
      <dgm:prSet presAssocID="{B034B607-F82A-0F45-BECC-C837CF04CFF3}" presName="diagram" presStyleCnt="0">
        <dgm:presLayoutVars>
          <dgm:dir/>
          <dgm:resizeHandles val="exact"/>
        </dgm:presLayoutVars>
      </dgm:prSet>
      <dgm:spPr/>
    </dgm:pt>
    <dgm:pt modelId="{6F042483-EA01-A04A-965C-F0707EA19C5F}" type="pres">
      <dgm:prSet presAssocID="{CB893B93-5AB8-7845-A9C8-1861A1E92A68}" presName="node" presStyleLbl="node1" presStyleIdx="0" presStyleCnt="6">
        <dgm:presLayoutVars>
          <dgm:bulletEnabled val="1"/>
        </dgm:presLayoutVars>
      </dgm:prSet>
      <dgm:spPr/>
    </dgm:pt>
    <dgm:pt modelId="{1B586B31-4CA8-BF47-83BD-E817B5D927BF}" type="pres">
      <dgm:prSet presAssocID="{6BDCAA7B-3C8F-D64B-92F7-0A768BF4DE4E}" presName="sibTrans" presStyleLbl="sibTrans2D1" presStyleIdx="0" presStyleCnt="5"/>
      <dgm:spPr/>
    </dgm:pt>
    <dgm:pt modelId="{02E3B5EF-214E-034C-958E-89EAC1D8E056}" type="pres">
      <dgm:prSet presAssocID="{6BDCAA7B-3C8F-D64B-92F7-0A768BF4DE4E}" presName="connectorText" presStyleLbl="sibTrans2D1" presStyleIdx="0" presStyleCnt="5"/>
      <dgm:spPr/>
    </dgm:pt>
    <dgm:pt modelId="{933A6054-7FCF-A843-BD13-7CAA050ACCFA}" type="pres">
      <dgm:prSet presAssocID="{741B7B3A-92AA-7E4A-A466-6734D92F47D9}" presName="node" presStyleLbl="node1" presStyleIdx="1" presStyleCnt="6">
        <dgm:presLayoutVars>
          <dgm:bulletEnabled val="1"/>
        </dgm:presLayoutVars>
      </dgm:prSet>
      <dgm:spPr/>
    </dgm:pt>
    <dgm:pt modelId="{879B6E37-1613-C740-B44D-39CF660A2656}" type="pres">
      <dgm:prSet presAssocID="{4419F549-6435-C44A-81E2-E3D677CB67BB}" presName="sibTrans" presStyleLbl="sibTrans2D1" presStyleIdx="1" presStyleCnt="5"/>
      <dgm:spPr/>
    </dgm:pt>
    <dgm:pt modelId="{8284DA14-1798-8646-9E40-81DF26FC823C}" type="pres">
      <dgm:prSet presAssocID="{4419F549-6435-C44A-81E2-E3D677CB67BB}" presName="connectorText" presStyleLbl="sibTrans2D1" presStyleIdx="1" presStyleCnt="5"/>
      <dgm:spPr/>
    </dgm:pt>
    <dgm:pt modelId="{3D3D951E-51A6-8045-BCD6-AF806F91550A}" type="pres">
      <dgm:prSet presAssocID="{60880147-86C0-B647-8EC1-D45AAD8D7EB3}" presName="node" presStyleLbl="node1" presStyleIdx="2" presStyleCnt="6">
        <dgm:presLayoutVars>
          <dgm:bulletEnabled val="1"/>
        </dgm:presLayoutVars>
      </dgm:prSet>
      <dgm:spPr/>
    </dgm:pt>
    <dgm:pt modelId="{1CA21B06-40CD-874A-9A1D-9C8A31FAE14A}" type="pres">
      <dgm:prSet presAssocID="{D36D43C7-716B-664E-958F-BB8A4C738565}" presName="sibTrans" presStyleLbl="sibTrans2D1" presStyleIdx="2" presStyleCnt="5"/>
      <dgm:spPr/>
    </dgm:pt>
    <dgm:pt modelId="{34377BA5-F2B5-234C-9F51-D5D70FDFBADF}" type="pres">
      <dgm:prSet presAssocID="{D36D43C7-716B-664E-958F-BB8A4C738565}" presName="connectorText" presStyleLbl="sibTrans2D1" presStyleIdx="2" presStyleCnt="5"/>
      <dgm:spPr/>
    </dgm:pt>
    <dgm:pt modelId="{323A2A20-5E92-2140-BE6B-A68E9485BACD}" type="pres">
      <dgm:prSet presAssocID="{071BD5A7-D43F-F145-B7EB-1ECD0D13F745}" presName="node" presStyleLbl="node1" presStyleIdx="3" presStyleCnt="6">
        <dgm:presLayoutVars>
          <dgm:bulletEnabled val="1"/>
        </dgm:presLayoutVars>
      </dgm:prSet>
      <dgm:spPr/>
    </dgm:pt>
    <dgm:pt modelId="{6D71D0A7-E125-784D-BE2E-4FFF29AB65CB}" type="pres">
      <dgm:prSet presAssocID="{7E777C89-62B6-E04B-A8BC-324522B7AE69}" presName="sibTrans" presStyleLbl="sibTrans2D1" presStyleIdx="3" presStyleCnt="5"/>
      <dgm:spPr/>
    </dgm:pt>
    <dgm:pt modelId="{47B02024-9E91-7041-9153-D2B64C8CF90F}" type="pres">
      <dgm:prSet presAssocID="{7E777C89-62B6-E04B-A8BC-324522B7AE69}" presName="connectorText" presStyleLbl="sibTrans2D1" presStyleIdx="3" presStyleCnt="5"/>
      <dgm:spPr/>
    </dgm:pt>
    <dgm:pt modelId="{5361895C-011F-B74C-8603-2C89E7856C16}" type="pres">
      <dgm:prSet presAssocID="{ADCB969E-D093-4C48-81AD-81EAF97A4AB4}" presName="node" presStyleLbl="node1" presStyleIdx="4" presStyleCnt="6">
        <dgm:presLayoutVars>
          <dgm:bulletEnabled val="1"/>
        </dgm:presLayoutVars>
      </dgm:prSet>
      <dgm:spPr/>
    </dgm:pt>
    <dgm:pt modelId="{D0027C8F-DCB7-2541-B6CB-FE854C3DA592}" type="pres">
      <dgm:prSet presAssocID="{026D89A2-FEED-D34C-BECE-CB0810DF1B66}" presName="sibTrans" presStyleLbl="sibTrans2D1" presStyleIdx="4" presStyleCnt="5"/>
      <dgm:spPr/>
    </dgm:pt>
    <dgm:pt modelId="{63ABFC49-1E2D-024E-82AD-E43283C503B0}" type="pres">
      <dgm:prSet presAssocID="{026D89A2-FEED-D34C-BECE-CB0810DF1B66}" presName="connectorText" presStyleLbl="sibTrans2D1" presStyleIdx="4" presStyleCnt="5"/>
      <dgm:spPr/>
    </dgm:pt>
    <dgm:pt modelId="{2AD728FB-5124-C245-BE73-1FC956621211}" type="pres">
      <dgm:prSet presAssocID="{55F2DF40-6A95-B846-8571-684DE496FBBF}" presName="node" presStyleLbl="node1" presStyleIdx="5" presStyleCnt="6">
        <dgm:presLayoutVars>
          <dgm:bulletEnabled val="1"/>
        </dgm:presLayoutVars>
      </dgm:prSet>
      <dgm:spPr/>
    </dgm:pt>
  </dgm:ptLst>
  <dgm:cxnLst>
    <dgm:cxn modelId="{11A3380A-3542-C642-9280-E0422F36476A}" type="presOf" srcId="{D36D43C7-716B-664E-958F-BB8A4C738565}" destId="{1CA21B06-40CD-874A-9A1D-9C8A31FAE14A}" srcOrd="0" destOrd="0" presId="urn:microsoft.com/office/officeart/2005/8/layout/process5"/>
    <dgm:cxn modelId="{4AF0720C-A87A-0046-83B3-376DBA0AE5DB}" type="presOf" srcId="{026D89A2-FEED-D34C-BECE-CB0810DF1B66}" destId="{D0027C8F-DCB7-2541-B6CB-FE854C3DA592}" srcOrd="0" destOrd="0" presId="urn:microsoft.com/office/officeart/2005/8/layout/process5"/>
    <dgm:cxn modelId="{864AC21E-F569-FE4D-96E6-F82B5829464B}" type="presOf" srcId="{6BDCAA7B-3C8F-D64B-92F7-0A768BF4DE4E}" destId="{02E3B5EF-214E-034C-958E-89EAC1D8E056}" srcOrd="1" destOrd="0" presId="urn:microsoft.com/office/officeart/2005/8/layout/process5"/>
    <dgm:cxn modelId="{C03DCB29-DD12-2743-BECB-C075C0ACD5B5}" srcId="{B034B607-F82A-0F45-BECC-C837CF04CFF3}" destId="{60880147-86C0-B647-8EC1-D45AAD8D7EB3}" srcOrd="2" destOrd="0" parTransId="{00068DDF-525C-254F-AAED-3BE57E0F2577}" sibTransId="{D36D43C7-716B-664E-958F-BB8A4C738565}"/>
    <dgm:cxn modelId="{02D7B237-AE51-B046-A3D7-6027DCDC65FE}" type="presOf" srcId="{7E777C89-62B6-E04B-A8BC-324522B7AE69}" destId="{6D71D0A7-E125-784D-BE2E-4FFF29AB65CB}" srcOrd="0" destOrd="0" presId="urn:microsoft.com/office/officeart/2005/8/layout/process5"/>
    <dgm:cxn modelId="{F98F5E3D-892B-F948-A286-17EB43AD52A5}" type="presOf" srcId="{026D89A2-FEED-D34C-BECE-CB0810DF1B66}" destId="{63ABFC49-1E2D-024E-82AD-E43283C503B0}" srcOrd="1" destOrd="0" presId="urn:microsoft.com/office/officeart/2005/8/layout/process5"/>
    <dgm:cxn modelId="{32AC7B7B-E75E-EE4D-A6D2-2F198BD8324A}" type="presOf" srcId="{741B7B3A-92AA-7E4A-A466-6734D92F47D9}" destId="{933A6054-7FCF-A843-BD13-7CAA050ACCFA}" srcOrd="0" destOrd="0" presId="urn:microsoft.com/office/officeart/2005/8/layout/process5"/>
    <dgm:cxn modelId="{011DF27F-29CB-C741-980B-14B677132BCA}" type="presOf" srcId="{55F2DF40-6A95-B846-8571-684DE496FBBF}" destId="{2AD728FB-5124-C245-BE73-1FC956621211}" srcOrd="0" destOrd="0" presId="urn:microsoft.com/office/officeart/2005/8/layout/process5"/>
    <dgm:cxn modelId="{326F7580-DA39-6640-B4DD-F22ED2B10DDA}" type="presOf" srcId="{4419F549-6435-C44A-81E2-E3D677CB67BB}" destId="{879B6E37-1613-C740-B44D-39CF660A2656}" srcOrd="0" destOrd="0" presId="urn:microsoft.com/office/officeart/2005/8/layout/process5"/>
    <dgm:cxn modelId="{5C2A8E8B-8617-0546-94F4-F0196770E25D}" srcId="{B034B607-F82A-0F45-BECC-C837CF04CFF3}" destId="{741B7B3A-92AA-7E4A-A466-6734D92F47D9}" srcOrd="1" destOrd="0" parTransId="{0A20D913-41E4-6445-8EA2-3D1E4DE17682}" sibTransId="{4419F549-6435-C44A-81E2-E3D677CB67BB}"/>
    <dgm:cxn modelId="{04FBE08F-51F3-E146-A7D6-43DCE4456C9F}" type="presOf" srcId="{D36D43C7-716B-664E-958F-BB8A4C738565}" destId="{34377BA5-F2B5-234C-9F51-D5D70FDFBADF}" srcOrd="1" destOrd="0" presId="urn:microsoft.com/office/officeart/2005/8/layout/process5"/>
    <dgm:cxn modelId="{13991191-F5CE-864C-92C2-D18742FB9845}" type="presOf" srcId="{ADCB969E-D093-4C48-81AD-81EAF97A4AB4}" destId="{5361895C-011F-B74C-8603-2C89E7856C16}" srcOrd="0" destOrd="0" presId="urn:microsoft.com/office/officeart/2005/8/layout/process5"/>
    <dgm:cxn modelId="{25A7E194-7839-D14C-8196-E3A75132EAD2}" type="presOf" srcId="{B034B607-F82A-0F45-BECC-C837CF04CFF3}" destId="{40CA3E8A-0F5B-9E43-B671-9780CC0B3F1F}" srcOrd="0" destOrd="0" presId="urn:microsoft.com/office/officeart/2005/8/layout/process5"/>
    <dgm:cxn modelId="{772F3B9C-929B-0B47-BA23-9792E66E31BD}" type="presOf" srcId="{6BDCAA7B-3C8F-D64B-92F7-0A768BF4DE4E}" destId="{1B586B31-4CA8-BF47-83BD-E817B5D927BF}" srcOrd="0" destOrd="0" presId="urn:microsoft.com/office/officeart/2005/8/layout/process5"/>
    <dgm:cxn modelId="{4363279D-BEBC-5442-8F4E-7B6BDD2B134A}" srcId="{B034B607-F82A-0F45-BECC-C837CF04CFF3}" destId="{ADCB969E-D093-4C48-81AD-81EAF97A4AB4}" srcOrd="4" destOrd="0" parTransId="{F75C5FA7-F2AF-C446-8537-C63DB43E2B34}" sibTransId="{026D89A2-FEED-D34C-BECE-CB0810DF1B66}"/>
    <dgm:cxn modelId="{11BEEEA5-5079-9542-A778-9EED8B06A4A4}" srcId="{B034B607-F82A-0F45-BECC-C837CF04CFF3}" destId="{071BD5A7-D43F-F145-B7EB-1ECD0D13F745}" srcOrd="3" destOrd="0" parTransId="{00641438-FBCE-964F-ABA4-23287821B768}" sibTransId="{7E777C89-62B6-E04B-A8BC-324522B7AE69}"/>
    <dgm:cxn modelId="{50E7EEAE-26A0-C641-A30F-C28A8C15A3DE}" type="presOf" srcId="{071BD5A7-D43F-F145-B7EB-1ECD0D13F745}" destId="{323A2A20-5E92-2140-BE6B-A68E9485BACD}" srcOrd="0" destOrd="0" presId="urn:microsoft.com/office/officeart/2005/8/layout/process5"/>
    <dgm:cxn modelId="{877DC6BD-4925-5D46-A7FF-ECC13F666597}" type="presOf" srcId="{CB893B93-5AB8-7845-A9C8-1861A1E92A68}" destId="{6F042483-EA01-A04A-965C-F0707EA19C5F}" srcOrd="0" destOrd="0" presId="urn:microsoft.com/office/officeart/2005/8/layout/process5"/>
    <dgm:cxn modelId="{CFF3C7C6-E67C-A44D-A726-D4D23FFBD0E7}" srcId="{B034B607-F82A-0F45-BECC-C837CF04CFF3}" destId="{55F2DF40-6A95-B846-8571-684DE496FBBF}" srcOrd="5" destOrd="0" parTransId="{ABB3A762-D55C-E340-8330-2D1826F72204}" sibTransId="{0E55CEF0-B852-944A-920C-CDB5AE6706E6}"/>
    <dgm:cxn modelId="{C10E0CDB-A988-0248-8713-2CA864201165}" srcId="{B034B607-F82A-0F45-BECC-C837CF04CFF3}" destId="{CB893B93-5AB8-7845-A9C8-1861A1E92A68}" srcOrd="0" destOrd="0" parTransId="{AD43BFE9-CDCA-D847-A5C1-085C738A5632}" sibTransId="{6BDCAA7B-3C8F-D64B-92F7-0A768BF4DE4E}"/>
    <dgm:cxn modelId="{2F409FE5-FF84-3445-B6BD-5F9E0F5654D0}" type="presOf" srcId="{4419F549-6435-C44A-81E2-E3D677CB67BB}" destId="{8284DA14-1798-8646-9E40-81DF26FC823C}" srcOrd="1" destOrd="0" presId="urn:microsoft.com/office/officeart/2005/8/layout/process5"/>
    <dgm:cxn modelId="{379EDDFC-FF3C-B74D-B1DC-04AA1A62F056}" type="presOf" srcId="{7E777C89-62B6-E04B-A8BC-324522B7AE69}" destId="{47B02024-9E91-7041-9153-D2B64C8CF90F}" srcOrd="1" destOrd="0" presId="urn:microsoft.com/office/officeart/2005/8/layout/process5"/>
    <dgm:cxn modelId="{4C633BFE-6C29-2C41-A535-54C51C79DF79}" type="presOf" srcId="{60880147-86C0-B647-8EC1-D45AAD8D7EB3}" destId="{3D3D951E-51A6-8045-BCD6-AF806F91550A}" srcOrd="0" destOrd="0" presId="urn:microsoft.com/office/officeart/2005/8/layout/process5"/>
    <dgm:cxn modelId="{C0FA9E64-8EED-5045-B60F-C93399927E65}" type="presParOf" srcId="{40CA3E8A-0F5B-9E43-B671-9780CC0B3F1F}" destId="{6F042483-EA01-A04A-965C-F0707EA19C5F}" srcOrd="0" destOrd="0" presId="urn:microsoft.com/office/officeart/2005/8/layout/process5"/>
    <dgm:cxn modelId="{3C158833-4F4C-A247-994A-67113F6E25B4}" type="presParOf" srcId="{40CA3E8A-0F5B-9E43-B671-9780CC0B3F1F}" destId="{1B586B31-4CA8-BF47-83BD-E817B5D927BF}" srcOrd="1" destOrd="0" presId="urn:microsoft.com/office/officeart/2005/8/layout/process5"/>
    <dgm:cxn modelId="{159C7637-9A3A-074A-857C-AA958E464CF0}" type="presParOf" srcId="{1B586B31-4CA8-BF47-83BD-E817B5D927BF}" destId="{02E3B5EF-214E-034C-958E-89EAC1D8E056}" srcOrd="0" destOrd="0" presId="urn:microsoft.com/office/officeart/2005/8/layout/process5"/>
    <dgm:cxn modelId="{061F2BF3-F780-7D4A-AC85-FF8D255B1192}" type="presParOf" srcId="{40CA3E8A-0F5B-9E43-B671-9780CC0B3F1F}" destId="{933A6054-7FCF-A843-BD13-7CAA050ACCFA}" srcOrd="2" destOrd="0" presId="urn:microsoft.com/office/officeart/2005/8/layout/process5"/>
    <dgm:cxn modelId="{89951E31-3B84-9E4C-AC13-17B98B01DA4E}" type="presParOf" srcId="{40CA3E8A-0F5B-9E43-B671-9780CC0B3F1F}" destId="{879B6E37-1613-C740-B44D-39CF660A2656}" srcOrd="3" destOrd="0" presId="urn:microsoft.com/office/officeart/2005/8/layout/process5"/>
    <dgm:cxn modelId="{66624C62-1B7F-AB46-8B19-0D247AF727A7}" type="presParOf" srcId="{879B6E37-1613-C740-B44D-39CF660A2656}" destId="{8284DA14-1798-8646-9E40-81DF26FC823C}" srcOrd="0" destOrd="0" presId="urn:microsoft.com/office/officeart/2005/8/layout/process5"/>
    <dgm:cxn modelId="{333A5A00-DC26-504B-98F3-EA9B3C2F98F9}" type="presParOf" srcId="{40CA3E8A-0F5B-9E43-B671-9780CC0B3F1F}" destId="{3D3D951E-51A6-8045-BCD6-AF806F91550A}" srcOrd="4" destOrd="0" presId="urn:microsoft.com/office/officeart/2005/8/layout/process5"/>
    <dgm:cxn modelId="{AC4BE649-4C44-EC4E-9F50-AB59C4BB73FA}" type="presParOf" srcId="{40CA3E8A-0F5B-9E43-B671-9780CC0B3F1F}" destId="{1CA21B06-40CD-874A-9A1D-9C8A31FAE14A}" srcOrd="5" destOrd="0" presId="urn:microsoft.com/office/officeart/2005/8/layout/process5"/>
    <dgm:cxn modelId="{8D891385-3665-1A4B-8204-6948B4A1CDCE}" type="presParOf" srcId="{1CA21B06-40CD-874A-9A1D-9C8A31FAE14A}" destId="{34377BA5-F2B5-234C-9F51-D5D70FDFBADF}" srcOrd="0" destOrd="0" presId="urn:microsoft.com/office/officeart/2005/8/layout/process5"/>
    <dgm:cxn modelId="{0082940C-29D9-2643-AEE9-20651468093C}" type="presParOf" srcId="{40CA3E8A-0F5B-9E43-B671-9780CC0B3F1F}" destId="{323A2A20-5E92-2140-BE6B-A68E9485BACD}" srcOrd="6" destOrd="0" presId="urn:microsoft.com/office/officeart/2005/8/layout/process5"/>
    <dgm:cxn modelId="{1A2BFEE3-8B9F-5F4A-ADAF-A1C9FBB8A2E6}" type="presParOf" srcId="{40CA3E8A-0F5B-9E43-B671-9780CC0B3F1F}" destId="{6D71D0A7-E125-784D-BE2E-4FFF29AB65CB}" srcOrd="7" destOrd="0" presId="urn:microsoft.com/office/officeart/2005/8/layout/process5"/>
    <dgm:cxn modelId="{9EF6FDE6-BB5F-8642-8558-B1636A4546A0}" type="presParOf" srcId="{6D71D0A7-E125-784D-BE2E-4FFF29AB65CB}" destId="{47B02024-9E91-7041-9153-D2B64C8CF90F}" srcOrd="0" destOrd="0" presId="urn:microsoft.com/office/officeart/2005/8/layout/process5"/>
    <dgm:cxn modelId="{D537F6DD-746A-624C-B24F-E7684777CA70}" type="presParOf" srcId="{40CA3E8A-0F5B-9E43-B671-9780CC0B3F1F}" destId="{5361895C-011F-B74C-8603-2C89E7856C16}" srcOrd="8" destOrd="0" presId="urn:microsoft.com/office/officeart/2005/8/layout/process5"/>
    <dgm:cxn modelId="{9554EBAA-536F-DC4F-9A98-DC3971A77FCA}" type="presParOf" srcId="{40CA3E8A-0F5B-9E43-B671-9780CC0B3F1F}" destId="{D0027C8F-DCB7-2541-B6CB-FE854C3DA592}" srcOrd="9" destOrd="0" presId="urn:microsoft.com/office/officeart/2005/8/layout/process5"/>
    <dgm:cxn modelId="{F2794BA6-126E-6446-90DC-3BBE16A69D7C}" type="presParOf" srcId="{D0027C8F-DCB7-2541-B6CB-FE854C3DA592}" destId="{63ABFC49-1E2D-024E-82AD-E43283C503B0}" srcOrd="0" destOrd="0" presId="urn:microsoft.com/office/officeart/2005/8/layout/process5"/>
    <dgm:cxn modelId="{AB43AC94-75EB-E54B-BEEB-5EF4172C8539}" type="presParOf" srcId="{40CA3E8A-0F5B-9E43-B671-9780CC0B3F1F}" destId="{2AD728FB-5124-C245-BE73-1FC956621211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BD77A7-8D5E-A14A-95AD-A18A2531C455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D75F05-284A-C748-ACC6-C017783DA72A}">
      <dgm:prSet/>
      <dgm:spPr/>
      <dgm:t>
        <a:bodyPr/>
        <a:lstStyle/>
        <a:p>
          <a:r>
            <a:rPr lang="en-US"/>
            <a:t>Reform and Opening Up </a:t>
          </a:r>
        </a:p>
      </dgm:t>
    </dgm:pt>
    <dgm:pt modelId="{1762936B-E34D-B34D-9F97-7B9EF5918F14}" type="parTrans" cxnId="{D683BC9F-873E-314B-9059-251C47E41CB5}">
      <dgm:prSet/>
      <dgm:spPr/>
      <dgm:t>
        <a:bodyPr/>
        <a:lstStyle/>
        <a:p>
          <a:endParaRPr lang="en-US"/>
        </a:p>
      </dgm:t>
    </dgm:pt>
    <dgm:pt modelId="{D32F4366-D0F2-1C47-A1BD-C76D93A6FB45}" type="sibTrans" cxnId="{D683BC9F-873E-314B-9059-251C47E41CB5}">
      <dgm:prSet/>
      <dgm:spPr/>
      <dgm:t>
        <a:bodyPr/>
        <a:lstStyle/>
        <a:p>
          <a:endParaRPr lang="en-US"/>
        </a:p>
      </dgm:t>
    </dgm:pt>
    <dgm:pt modelId="{B49CA6BD-F61D-9C46-8279-B6CEE7CB5319}">
      <dgm:prSet/>
      <dgm:spPr/>
      <dgm:t>
        <a:bodyPr/>
        <a:lstStyle/>
        <a:p>
          <a:r>
            <a:rPr lang="en-US" dirty="0"/>
            <a:t>Objective to develop Guidelines  (</a:t>
          </a:r>
          <a:r>
            <a:rPr lang="en-US" i="1" dirty="0" err="1"/>
            <a:t>Lineamientos</a:t>
          </a:r>
          <a:r>
            <a:rPr lang="en-US" dirty="0"/>
            <a:t>) for reform </a:t>
          </a:r>
        </a:p>
      </dgm:t>
    </dgm:pt>
    <dgm:pt modelId="{7FD5D769-923C-034C-858B-F5259BF4170F}" type="parTrans" cxnId="{A54838A4-2158-FD4D-B865-889DA56E9D56}">
      <dgm:prSet/>
      <dgm:spPr/>
      <dgm:t>
        <a:bodyPr/>
        <a:lstStyle/>
        <a:p>
          <a:endParaRPr lang="en-US"/>
        </a:p>
      </dgm:t>
    </dgm:pt>
    <dgm:pt modelId="{CD0884C7-E1A9-0B4A-A1C2-FD167BE479BB}" type="sibTrans" cxnId="{A54838A4-2158-FD4D-B865-889DA56E9D56}">
      <dgm:prSet/>
      <dgm:spPr/>
      <dgm:t>
        <a:bodyPr/>
        <a:lstStyle/>
        <a:p>
          <a:endParaRPr lang="en-US"/>
        </a:p>
      </dgm:t>
    </dgm:pt>
    <dgm:pt modelId="{7CC02F0B-1F8B-0541-8D8F-2B1606B248F2}">
      <dgm:prSet/>
      <dgm:spPr/>
      <dgm:t>
        <a:bodyPr/>
        <a:lstStyle/>
        <a:p>
          <a:r>
            <a:rPr lang="en-US"/>
            <a:t>No real engagement with theoretical model of the state </a:t>
          </a:r>
        </a:p>
      </dgm:t>
    </dgm:pt>
    <dgm:pt modelId="{AB94C2E8-E4B2-0C42-A36F-55B9EAF7C018}" type="parTrans" cxnId="{54776A4C-067C-B541-BCDC-A28EBBD445F9}">
      <dgm:prSet/>
      <dgm:spPr/>
      <dgm:t>
        <a:bodyPr/>
        <a:lstStyle/>
        <a:p>
          <a:endParaRPr lang="en-US"/>
        </a:p>
      </dgm:t>
    </dgm:pt>
    <dgm:pt modelId="{27543E46-ED9E-3A4E-9291-A361C8CAAD8F}" type="sibTrans" cxnId="{54776A4C-067C-B541-BCDC-A28EBBD445F9}">
      <dgm:prSet/>
      <dgm:spPr/>
      <dgm:t>
        <a:bodyPr/>
        <a:lstStyle/>
        <a:p>
          <a:endParaRPr lang="en-US"/>
        </a:p>
      </dgm:t>
    </dgm:pt>
    <dgm:pt modelId="{6A6F39A2-0EC6-604B-9F5F-1B7CE3818D18}">
      <dgm:prSet/>
      <dgm:spPr/>
      <dgm:t>
        <a:bodyPr/>
        <a:lstStyle/>
        <a:p>
          <a:r>
            <a:rPr lang="en-US" dirty="0"/>
            <a:t>Interactive process; use local organizations Committees for the Defense of the Revolution etc. </a:t>
          </a:r>
        </a:p>
      </dgm:t>
    </dgm:pt>
    <dgm:pt modelId="{4D355652-0A29-7745-A9D1-6405DEA8D169}" type="parTrans" cxnId="{485A7E0B-54FD-154F-BF02-BE56D4DA56E3}">
      <dgm:prSet/>
      <dgm:spPr/>
      <dgm:t>
        <a:bodyPr/>
        <a:lstStyle/>
        <a:p>
          <a:endParaRPr lang="en-US"/>
        </a:p>
      </dgm:t>
    </dgm:pt>
    <dgm:pt modelId="{2A6A3660-1001-BD45-BDB1-9E32D1640A18}" type="sibTrans" cxnId="{485A7E0B-54FD-154F-BF02-BE56D4DA56E3}">
      <dgm:prSet/>
      <dgm:spPr/>
      <dgm:t>
        <a:bodyPr/>
        <a:lstStyle/>
        <a:p>
          <a:endParaRPr lang="en-US"/>
        </a:p>
      </dgm:t>
    </dgm:pt>
    <dgm:pt modelId="{BED3C18D-D4E6-8C43-8D8C-5D448B0215A6}" type="pres">
      <dgm:prSet presAssocID="{ACBD77A7-8D5E-A14A-95AD-A18A2531C455}" presName="outerComposite" presStyleCnt="0">
        <dgm:presLayoutVars>
          <dgm:chMax val="5"/>
          <dgm:dir/>
          <dgm:resizeHandles val="exact"/>
        </dgm:presLayoutVars>
      </dgm:prSet>
      <dgm:spPr/>
    </dgm:pt>
    <dgm:pt modelId="{FD6E005A-64FD-1345-A458-90A74D2420C0}" type="pres">
      <dgm:prSet presAssocID="{ACBD77A7-8D5E-A14A-95AD-A18A2531C455}" presName="dummyMaxCanvas" presStyleCnt="0">
        <dgm:presLayoutVars/>
      </dgm:prSet>
      <dgm:spPr/>
    </dgm:pt>
    <dgm:pt modelId="{691EF77A-75D9-6342-A0E4-9D85D72B0F1F}" type="pres">
      <dgm:prSet presAssocID="{ACBD77A7-8D5E-A14A-95AD-A18A2531C455}" presName="FourNodes_1" presStyleLbl="node1" presStyleIdx="0" presStyleCnt="4">
        <dgm:presLayoutVars>
          <dgm:bulletEnabled val="1"/>
        </dgm:presLayoutVars>
      </dgm:prSet>
      <dgm:spPr/>
    </dgm:pt>
    <dgm:pt modelId="{51DEA825-3A3E-9949-BA0B-52DA014239F1}" type="pres">
      <dgm:prSet presAssocID="{ACBD77A7-8D5E-A14A-95AD-A18A2531C455}" presName="FourNodes_2" presStyleLbl="node1" presStyleIdx="1" presStyleCnt="4">
        <dgm:presLayoutVars>
          <dgm:bulletEnabled val="1"/>
        </dgm:presLayoutVars>
      </dgm:prSet>
      <dgm:spPr/>
    </dgm:pt>
    <dgm:pt modelId="{EAE07430-2D82-FC4F-B65C-A48743525E19}" type="pres">
      <dgm:prSet presAssocID="{ACBD77A7-8D5E-A14A-95AD-A18A2531C455}" presName="FourNodes_3" presStyleLbl="node1" presStyleIdx="2" presStyleCnt="4">
        <dgm:presLayoutVars>
          <dgm:bulletEnabled val="1"/>
        </dgm:presLayoutVars>
      </dgm:prSet>
      <dgm:spPr/>
    </dgm:pt>
    <dgm:pt modelId="{B779D4B0-BD5D-044D-9371-EAFA77A6745B}" type="pres">
      <dgm:prSet presAssocID="{ACBD77A7-8D5E-A14A-95AD-A18A2531C455}" presName="FourNodes_4" presStyleLbl="node1" presStyleIdx="3" presStyleCnt="4">
        <dgm:presLayoutVars>
          <dgm:bulletEnabled val="1"/>
        </dgm:presLayoutVars>
      </dgm:prSet>
      <dgm:spPr/>
    </dgm:pt>
    <dgm:pt modelId="{A6C2C66E-2EB0-AC43-9FE1-419EC54CDF9E}" type="pres">
      <dgm:prSet presAssocID="{ACBD77A7-8D5E-A14A-95AD-A18A2531C455}" presName="FourConn_1-2" presStyleLbl="fgAccFollowNode1" presStyleIdx="0" presStyleCnt="3">
        <dgm:presLayoutVars>
          <dgm:bulletEnabled val="1"/>
        </dgm:presLayoutVars>
      </dgm:prSet>
      <dgm:spPr/>
    </dgm:pt>
    <dgm:pt modelId="{584156A9-090C-A248-A369-364B5FDE58E4}" type="pres">
      <dgm:prSet presAssocID="{ACBD77A7-8D5E-A14A-95AD-A18A2531C455}" presName="FourConn_2-3" presStyleLbl="fgAccFollowNode1" presStyleIdx="1" presStyleCnt="3">
        <dgm:presLayoutVars>
          <dgm:bulletEnabled val="1"/>
        </dgm:presLayoutVars>
      </dgm:prSet>
      <dgm:spPr/>
    </dgm:pt>
    <dgm:pt modelId="{C2FBE577-1459-284D-900F-145173DC46CF}" type="pres">
      <dgm:prSet presAssocID="{ACBD77A7-8D5E-A14A-95AD-A18A2531C455}" presName="FourConn_3-4" presStyleLbl="fgAccFollowNode1" presStyleIdx="2" presStyleCnt="3">
        <dgm:presLayoutVars>
          <dgm:bulletEnabled val="1"/>
        </dgm:presLayoutVars>
      </dgm:prSet>
      <dgm:spPr/>
    </dgm:pt>
    <dgm:pt modelId="{E4437E25-DBBF-2047-BBFC-09A3A46A7693}" type="pres">
      <dgm:prSet presAssocID="{ACBD77A7-8D5E-A14A-95AD-A18A2531C455}" presName="FourNodes_1_text" presStyleLbl="node1" presStyleIdx="3" presStyleCnt="4">
        <dgm:presLayoutVars>
          <dgm:bulletEnabled val="1"/>
        </dgm:presLayoutVars>
      </dgm:prSet>
      <dgm:spPr/>
    </dgm:pt>
    <dgm:pt modelId="{1D73ED0F-48BD-A74F-8831-76F3352511F5}" type="pres">
      <dgm:prSet presAssocID="{ACBD77A7-8D5E-A14A-95AD-A18A2531C455}" presName="FourNodes_2_text" presStyleLbl="node1" presStyleIdx="3" presStyleCnt="4">
        <dgm:presLayoutVars>
          <dgm:bulletEnabled val="1"/>
        </dgm:presLayoutVars>
      </dgm:prSet>
      <dgm:spPr/>
    </dgm:pt>
    <dgm:pt modelId="{E1AA50C3-71B0-1D40-8898-EE200D55E17E}" type="pres">
      <dgm:prSet presAssocID="{ACBD77A7-8D5E-A14A-95AD-A18A2531C455}" presName="FourNodes_3_text" presStyleLbl="node1" presStyleIdx="3" presStyleCnt="4">
        <dgm:presLayoutVars>
          <dgm:bulletEnabled val="1"/>
        </dgm:presLayoutVars>
      </dgm:prSet>
      <dgm:spPr/>
    </dgm:pt>
    <dgm:pt modelId="{BB2934DA-280E-3F4C-BB3E-CBE88D63EF6D}" type="pres">
      <dgm:prSet presAssocID="{ACBD77A7-8D5E-A14A-95AD-A18A2531C45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85A7E0B-54FD-154F-BF02-BE56D4DA56E3}" srcId="{ACBD77A7-8D5E-A14A-95AD-A18A2531C455}" destId="{6A6F39A2-0EC6-604B-9F5F-1B7CE3818D18}" srcOrd="3" destOrd="0" parTransId="{4D355652-0A29-7745-A9D1-6405DEA8D169}" sibTransId="{2A6A3660-1001-BD45-BDB1-9E32D1640A18}"/>
    <dgm:cxn modelId="{7F77640E-C6FD-FE4F-BB38-DE2EC59FD27D}" type="presOf" srcId="{D32F4366-D0F2-1C47-A1BD-C76D93A6FB45}" destId="{A6C2C66E-2EB0-AC43-9FE1-419EC54CDF9E}" srcOrd="0" destOrd="0" presId="urn:microsoft.com/office/officeart/2005/8/layout/vProcess5"/>
    <dgm:cxn modelId="{F58AE32D-4A0D-B243-8E4B-8CEC76107BBB}" type="presOf" srcId="{7CC02F0B-1F8B-0541-8D8F-2B1606B248F2}" destId="{EAE07430-2D82-FC4F-B65C-A48743525E19}" srcOrd="0" destOrd="0" presId="urn:microsoft.com/office/officeart/2005/8/layout/vProcess5"/>
    <dgm:cxn modelId="{EF4F4436-52B3-994D-B227-C6F1025F48A6}" type="presOf" srcId="{6A6F39A2-0EC6-604B-9F5F-1B7CE3818D18}" destId="{BB2934DA-280E-3F4C-BB3E-CBE88D63EF6D}" srcOrd="1" destOrd="0" presId="urn:microsoft.com/office/officeart/2005/8/layout/vProcess5"/>
    <dgm:cxn modelId="{E5B0C53A-75BE-4E4B-8ED1-33519259EF68}" type="presOf" srcId="{B49CA6BD-F61D-9C46-8279-B6CEE7CB5319}" destId="{51DEA825-3A3E-9949-BA0B-52DA014239F1}" srcOrd="0" destOrd="0" presId="urn:microsoft.com/office/officeart/2005/8/layout/vProcess5"/>
    <dgm:cxn modelId="{54776A4C-067C-B541-BCDC-A28EBBD445F9}" srcId="{ACBD77A7-8D5E-A14A-95AD-A18A2531C455}" destId="{7CC02F0B-1F8B-0541-8D8F-2B1606B248F2}" srcOrd="2" destOrd="0" parTransId="{AB94C2E8-E4B2-0C42-A36F-55B9EAF7C018}" sibTransId="{27543E46-ED9E-3A4E-9291-A361C8CAAD8F}"/>
    <dgm:cxn modelId="{A7F2E55C-D923-B842-8329-4A42F28D7B1C}" type="presOf" srcId="{7CC02F0B-1F8B-0541-8D8F-2B1606B248F2}" destId="{E1AA50C3-71B0-1D40-8898-EE200D55E17E}" srcOrd="1" destOrd="0" presId="urn:microsoft.com/office/officeart/2005/8/layout/vProcess5"/>
    <dgm:cxn modelId="{CCE30E64-3481-B84B-A844-1479CE01568A}" type="presOf" srcId="{E0D75F05-284A-C748-ACC6-C017783DA72A}" destId="{E4437E25-DBBF-2047-BBFC-09A3A46A7693}" srcOrd="1" destOrd="0" presId="urn:microsoft.com/office/officeart/2005/8/layout/vProcess5"/>
    <dgm:cxn modelId="{FF2D4268-52B5-1E45-B1C8-8DB14954962A}" type="presOf" srcId="{CD0884C7-E1A9-0B4A-A1C2-FD167BE479BB}" destId="{584156A9-090C-A248-A369-364B5FDE58E4}" srcOrd="0" destOrd="0" presId="urn:microsoft.com/office/officeart/2005/8/layout/vProcess5"/>
    <dgm:cxn modelId="{04EE2E7E-FD06-A044-9143-545C861DC5F4}" type="presOf" srcId="{6A6F39A2-0EC6-604B-9F5F-1B7CE3818D18}" destId="{B779D4B0-BD5D-044D-9371-EAFA77A6745B}" srcOrd="0" destOrd="0" presId="urn:microsoft.com/office/officeart/2005/8/layout/vProcess5"/>
    <dgm:cxn modelId="{652CC897-AB4F-C64E-AE8F-7C6152F92DF6}" type="presOf" srcId="{ACBD77A7-8D5E-A14A-95AD-A18A2531C455}" destId="{BED3C18D-D4E6-8C43-8D8C-5D448B0215A6}" srcOrd="0" destOrd="0" presId="urn:microsoft.com/office/officeart/2005/8/layout/vProcess5"/>
    <dgm:cxn modelId="{D683BC9F-873E-314B-9059-251C47E41CB5}" srcId="{ACBD77A7-8D5E-A14A-95AD-A18A2531C455}" destId="{E0D75F05-284A-C748-ACC6-C017783DA72A}" srcOrd="0" destOrd="0" parTransId="{1762936B-E34D-B34D-9F97-7B9EF5918F14}" sibTransId="{D32F4366-D0F2-1C47-A1BD-C76D93A6FB45}"/>
    <dgm:cxn modelId="{A54838A4-2158-FD4D-B865-889DA56E9D56}" srcId="{ACBD77A7-8D5E-A14A-95AD-A18A2531C455}" destId="{B49CA6BD-F61D-9C46-8279-B6CEE7CB5319}" srcOrd="1" destOrd="0" parTransId="{7FD5D769-923C-034C-858B-F5259BF4170F}" sibTransId="{CD0884C7-E1A9-0B4A-A1C2-FD167BE479BB}"/>
    <dgm:cxn modelId="{3B7021BD-B422-5A46-AAC7-6D1183DCBF1C}" type="presOf" srcId="{E0D75F05-284A-C748-ACC6-C017783DA72A}" destId="{691EF77A-75D9-6342-A0E4-9D85D72B0F1F}" srcOrd="0" destOrd="0" presId="urn:microsoft.com/office/officeart/2005/8/layout/vProcess5"/>
    <dgm:cxn modelId="{0993DADF-D7A7-4943-95A5-040D1FA2DE3B}" type="presOf" srcId="{B49CA6BD-F61D-9C46-8279-B6CEE7CB5319}" destId="{1D73ED0F-48BD-A74F-8831-76F3352511F5}" srcOrd="1" destOrd="0" presId="urn:microsoft.com/office/officeart/2005/8/layout/vProcess5"/>
    <dgm:cxn modelId="{89D871E5-F071-604E-BD93-F0D57AFDA2DB}" type="presOf" srcId="{27543E46-ED9E-3A4E-9291-A361C8CAAD8F}" destId="{C2FBE577-1459-284D-900F-145173DC46CF}" srcOrd="0" destOrd="0" presId="urn:microsoft.com/office/officeart/2005/8/layout/vProcess5"/>
    <dgm:cxn modelId="{E9B3B727-9D4A-074A-9B36-0DEBFA78740E}" type="presParOf" srcId="{BED3C18D-D4E6-8C43-8D8C-5D448B0215A6}" destId="{FD6E005A-64FD-1345-A458-90A74D2420C0}" srcOrd="0" destOrd="0" presId="urn:microsoft.com/office/officeart/2005/8/layout/vProcess5"/>
    <dgm:cxn modelId="{1AFA70B4-87DF-9E48-BF2A-E0564025DFD9}" type="presParOf" srcId="{BED3C18D-D4E6-8C43-8D8C-5D448B0215A6}" destId="{691EF77A-75D9-6342-A0E4-9D85D72B0F1F}" srcOrd="1" destOrd="0" presId="urn:microsoft.com/office/officeart/2005/8/layout/vProcess5"/>
    <dgm:cxn modelId="{4370F0BB-ACCD-DE40-BFA0-9C68B979445D}" type="presParOf" srcId="{BED3C18D-D4E6-8C43-8D8C-5D448B0215A6}" destId="{51DEA825-3A3E-9949-BA0B-52DA014239F1}" srcOrd="2" destOrd="0" presId="urn:microsoft.com/office/officeart/2005/8/layout/vProcess5"/>
    <dgm:cxn modelId="{AB7DCE32-5A16-F34F-8590-B0039E117BD2}" type="presParOf" srcId="{BED3C18D-D4E6-8C43-8D8C-5D448B0215A6}" destId="{EAE07430-2D82-FC4F-B65C-A48743525E19}" srcOrd="3" destOrd="0" presId="urn:microsoft.com/office/officeart/2005/8/layout/vProcess5"/>
    <dgm:cxn modelId="{CABD94FE-235F-DE49-A11A-97218D3D5502}" type="presParOf" srcId="{BED3C18D-D4E6-8C43-8D8C-5D448B0215A6}" destId="{B779D4B0-BD5D-044D-9371-EAFA77A6745B}" srcOrd="4" destOrd="0" presId="urn:microsoft.com/office/officeart/2005/8/layout/vProcess5"/>
    <dgm:cxn modelId="{390A587D-27BF-9E46-B88B-F598BA3EC9C5}" type="presParOf" srcId="{BED3C18D-D4E6-8C43-8D8C-5D448B0215A6}" destId="{A6C2C66E-2EB0-AC43-9FE1-419EC54CDF9E}" srcOrd="5" destOrd="0" presId="urn:microsoft.com/office/officeart/2005/8/layout/vProcess5"/>
    <dgm:cxn modelId="{D1BA6D42-0A2E-AE42-8896-2DB29CC001FE}" type="presParOf" srcId="{BED3C18D-D4E6-8C43-8D8C-5D448B0215A6}" destId="{584156A9-090C-A248-A369-364B5FDE58E4}" srcOrd="6" destOrd="0" presId="urn:microsoft.com/office/officeart/2005/8/layout/vProcess5"/>
    <dgm:cxn modelId="{AF6C76C2-0320-4C4F-8520-8326394538F2}" type="presParOf" srcId="{BED3C18D-D4E6-8C43-8D8C-5D448B0215A6}" destId="{C2FBE577-1459-284D-900F-145173DC46CF}" srcOrd="7" destOrd="0" presId="urn:microsoft.com/office/officeart/2005/8/layout/vProcess5"/>
    <dgm:cxn modelId="{477D2DFE-0331-4E4D-8DC8-4221EA023B94}" type="presParOf" srcId="{BED3C18D-D4E6-8C43-8D8C-5D448B0215A6}" destId="{E4437E25-DBBF-2047-BBFC-09A3A46A7693}" srcOrd="8" destOrd="0" presId="urn:microsoft.com/office/officeart/2005/8/layout/vProcess5"/>
    <dgm:cxn modelId="{D0899369-D038-9240-956D-FA2251F1AE08}" type="presParOf" srcId="{BED3C18D-D4E6-8C43-8D8C-5D448B0215A6}" destId="{1D73ED0F-48BD-A74F-8831-76F3352511F5}" srcOrd="9" destOrd="0" presId="urn:microsoft.com/office/officeart/2005/8/layout/vProcess5"/>
    <dgm:cxn modelId="{9C8672AF-E88E-5847-9F4C-1816E20A8969}" type="presParOf" srcId="{BED3C18D-D4E6-8C43-8D8C-5D448B0215A6}" destId="{E1AA50C3-71B0-1D40-8898-EE200D55E17E}" srcOrd="10" destOrd="0" presId="urn:microsoft.com/office/officeart/2005/8/layout/vProcess5"/>
    <dgm:cxn modelId="{37CF04CB-BF3E-7F4E-8556-780EBE141EE5}" type="presParOf" srcId="{BED3C18D-D4E6-8C43-8D8C-5D448B0215A6}" destId="{BB2934DA-280E-3F4C-BB3E-CBE88D63EF6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429CAD-AE64-FC48-B0CC-53BD97A13CDE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12B500A-F14A-DC47-8C76-A54C95F61A84}">
      <dgm:prSet/>
      <dgm:spPr/>
      <dgm:t>
        <a:bodyPr/>
        <a:lstStyle/>
        <a:p>
          <a:r>
            <a:rPr lang="en-US" dirty="0"/>
            <a:t>PCC  Initial draft</a:t>
          </a:r>
        </a:p>
      </dgm:t>
    </dgm:pt>
    <dgm:pt modelId="{C0234402-E482-FE4F-9491-3F17530AF088}" type="parTrans" cxnId="{762F1D8B-368F-914F-8DE8-BB316B86E011}">
      <dgm:prSet/>
      <dgm:spPr/>
      <dgm:t>
        <a:bodyPr/>
        <a:lstStyle/>
        <a:p>
          <a:endParaRPr lang="en-US"/>
        </a:p>
      </dgm:t>
    </dgm:pt>
    <dgm:pt modelId="{4F4B8D04-171D-6B41-B508-8FF87D7BDBAB}" type="sibTrans" cxnId="{762F1D8B-368F-914F-8DE8-BB316B86E011}">
      <dgm:prSet/>
      <dgm:spPr/>
      <dgm:t>
        <a:bodyPr/>
        <a:lstStyle/>
        <a:p>
          <a:endParaRPr lang="en-US"/>
        </a:p>
      </dgm:t>
    </dgm:pt>
    <dgm:pt modelId="{BDC3B4A2-17E2-E049-9D96-2EB837A2067C}">
      <dgm:prSet/>
      <dgm:spPr/>
      <dgm:t>
        <a:bodyPr/>
        <a:lstStyle/>
        <a:p>
          <a:r>
            <a:rPr lang="en-US"/>
            <a:t>Popular consultation</a:t>
          </a:r>
        </a:p>
      </dgm:t>
    </dgm:pt>
    <dgm:pt modelId="{211569EA-B7AC-5149-882B-62ECADD68F41}" type="parTrans" cxnId="{A1E4A6C4-7BD0-DF4E-800A-98B44F364B87}">
      <dgm:prSet/>
      <dgm:spPr/>
      <dgm:t>
        <a:bodyPr/>
        <a:lstStyle/>
        <a:p>
          <a:endParaRPr lang="en-US"/>
        </a:p>
      </dgm:t>
    </dgm:pt>
    <dgm:pt modelId="{1211729C-097D-8547-AF08-BEB3BFA0F167}" type="sibTrans" cxnId="{A1E4A6C4-7BD0-DF4E-800A-98B44F364B87}">
      <dgm:prSet/>
      <dgm:spPr/>
      <dgm:t>
        <a:bodyPr/>
        <a:lstStyle/>
        <a:p>
          <a:endParaRPr lang="en-US"/>
        </a:p>
      </dgm:t>
    </dgm:pt>
    <dgm:pt modelId="{195FCACF-BD6C-6A44-B817-19AC074C24CF}">
      <dgm:prSet/>
      <dgm:spPr/>
      <dgm:t>
        <a:bodyPr/>
        <a:lstStyle/>
        <a:p>
          <a:r>
            <a:rPr lang="en-US"/>
            <a:t>Revised Draft</a:t>
          </a:r>
        </a:p>
      </dgm:t>
    </dgm:pt>
    <dgm:pt modelId="{A619185E-32BE-1A48-A59C-35633BE53764}" type="parTrans" cxnId="{1A277BE4-8270-BF4C-AEAC-E20A29502116}">
      <dgm:prSet/>
      <dgm:spPr/>
      <dgm:t>
        <a:bodyPr/>
        <a:lstStyle/>
        <a:p>
          <a:endParaRPr lang="en-US"/>
        </a:p>
      </dgm:t>
    </dgm:pt>
    <dgm:pt modelId="{1701924E-879C-784B-9851-B1E3D32547C7}" type="sibTrans" cxnId="{1A277BE4-8270-BF4C-AEAC-E20A29502116}">
      <dgm:prSet/>
      <dgm:spPr/>
      <dgm:t>
        <a:bodyPr/>
        <a:lstStyle/>
        <a:p>
          <a:endParaRPr lang="en-US"/>
        </a:p>
      </dgm:t>
    </dgm:pt>
    <dgm:pt modelId="{94DDE00F-6161-DB4C-8664-E4B6A90D9BA5}">
      <dgm:prSet/>
      <dgm:spPr/>
      <dgm:t>
        <a:bodyPr/>
        <a:lstStyle/>
        <a:p>
          <a:r>
            <a:rPr lang="en-US"/>
            <a:t>PCC Approval at 6</a:t>
          </a:r>
          <a:r>
            <a:rPr lang="en-US" baseline="30000"/>
            <a:t>th</a:t>
          </a:r>
          <a:r>
            <a:rPr lang="en-US"/>
            <a:t> PCC Congress</a:t>
          </a:r>
        </a:p>
      </dgm:t>
    </dgm:pt>
    <dgm:pt modelId="{DC7C1855-42DE-024E-B2DC-675F83448D35}" type="parTrans" cxnId="{11F8EE1D-DD14-DC4C-BFEC-EFEF0C8CA3B9}">
      <dgm:prSet/>
      <dgm:spPr/>
      <dgm:t>
        <a:bodyPr/>
        <a:lstStyle/>
        <a:p>
          <a:endParaRPr lang="en-US"/>
        </a:p>
      </dgm:t>
    </dgm:pt>
    <dgm:pt modelId="{124D223B-85A3-CB41-9E09-B1D3FB8A0F70}" type="sibTrans" cxnId="{11F8EE1D-DD14-DC4C-BFEC-EFEF0C8CA3B9}">
      <dgm:prSet/>
      <dgm:spPr/>
      <dgm:t>
        <a:bodyPr/>
        <a:lstStyle/>
        <a:p>
          <a:endParaRPr lang="en-US"/>
        </a:p>
      </dgm:t>
    </dgm:pt>
    <dgm:pt modelId="{0C9FCFBD-ABF3-6C46-AC99-F4085790E8DF}" type="pres">
      <dgm:prSet presAssocID="{87429CAD-AE64-FC48-B0CC-53BD97A13CDE}" presName="Name0" presStyleCnt="0">
        <dgm:presLayoutVars>
          <dgm:chMax val="7"/>
          <dgm:chPref val="5"/>
        </dgm:presLayoutVars>
      </dgm:prSet>
      <dgm:spPr/>
    </dgm:pt>
    <dgm:pt modelId="{0A514952-5493-434A-BFC1-7A3F8D2354C0}" type="pres">
      <dgm:prSet presAssocID="{87429CAD-AE64-FC48-B0CC-53BD97A13CDE}" presName="arrowNode" presStyleLbl="node1" presStyleIdx="0" presStyleCnt="1"/>
      <dgm:spPr/>
    </dgm:pt>
    <dgm:pt modelId="{FBCFA55C-FC1C-604E-A00A-85F29AB97D70}" type="pres">
      <dgm:prSet presAssocID="{112B500A-F14A-DC47-8C76-A54C95F61A84}" presName="txNode1" presStyleLbl="revTx" presStyleIdx="0" presStyleCnt="4">
        <dgm:presLayoutVars>
          <dgm:bulletEnabled val="1"/>
        </dgm:presLayoutVars>
      </dgm:prSet>
      <dgm:spPr/>
    </dgm:pt>
    <dgm:pt modelId="{E63FEC52-8486-324A-BDA0-1AAA0393DA5D}" type="pres">
      <dgm:prSet presAssocID="{BDC3B4A2-17E2-E049-9D96-2EB837A2067C}" presName="txNode2" presStyleLbl="revTx" presStyleIdx="1" presStyleCnt="4">
        <dgm:presLayoutVars>
          <dgm:bulletEnabled val="1"/>
        </dgm:presLayoutVars>
      </dgm:prSet>
      <dgm:spPr/>
    </dgm:pt>
    <dgm:pt modelId="{CA9373F3-8401-A346-9A55-E8CDE3ADD346}" type="pres">
      <dgm:prSet presAssocID="{1211729C-097D-8547-AF08-BEB3BFA0F167}" presName="dotNode2" presStyleCnt="0"/>
      <dgm:spPr/>
    </dgm:pt>
    <dgm:pt modelId="{F0AE931E-04E2-EE44-88DD-C5647CDB8993}" type="pres">
      <dgm:prSet presAssocID="{1211729C-097D-8547-AF08-BEB3BFA0F167}" presName="dotRepeatNode" presStyleLbl="fgShp" presStyleIdx="0" presStyleCnt="2"/>
      <dgm:spPr/>
    </dgm:pt>
    <dgm:pt modelId="{5A97BD43-6C3B-CC47-BF11-107C268BC601}" type="pres">
      <dgm:prSet presAssocID="{195FCACF-BD6C-6A44-B817-19AC074C24CF}" presName="txNode3" presStyleLbl="revTx" presStyleIdx="2" presStyleCnt="4">
        <dgm:presLayoutVars>
          <dgm:bulletEnabled val="1"/>
        </dgm:presLayoutVars>
      </dgm:prSet>
      <dgm:spPr/>
    </dgm:pt>
    <dgm:pt modelId="{3050F56B-1E49-7845-9C06-DE41B76FBCBE}" type="pres">
      <dgm:prSet presAssocID="{1701924E-879C-784B-9851-B1E3D32547C7}" presName="dotNode3" presStyleCnt="0"/>
      <dgm:spPr/>
    </dgm:pt>
    <dgm:pt modelId="{8D8D0E15-BD79-2445-9049-6F7A0AD2A82B}" type="pres">
      <dgm:prSet presAssocID="{1701924E-879C-784B-9851-B1E3D32547C7}" presName="dotRepeatNode" presStyleLbl="fgShp" presStyleIdx="1" presStyleCnt="2"/>
      <dgm:spPr/>
    </dgm:pt>
    <dgm:pt modelId="{93261867-22EE-9043-8CCD-13E5B57D7F3A}" type="pres">
      <dgm:prSet presAssocID="{94DDE00F-6161-DB4C-8664-E4B6A90D9BA5}" presName="txNode4" presStyleLbl="revTx" presStyleIdx="3" presStyleCnt="4">
        <dgm:presLayoutVars>
          <dgm:bulletEnabled val="1"/>
        </dgm:presLayoutVars>
      </dgm:prSet>
      <dgm:spPr/>
    </dgm:pt>
  </dgm:ptLst>
  <dgm:cxnLst>
    <dgm:cxn modelId="{E0E1E406-8D39-5B4F-A73E-6A4F5FE60B53}" type="presOf" srcId="{BDC3B4A2-17E2-E049-9D96-2EB837A2067C}" destId="{E63FEC52-8486-324A-BDA0-1AAA0393DA5D}" srcOrd="0" destOrd="0" presId="urn:microsoft.com/office/officeart/2009/3/layout/DescendingProcess"/>
    <dgm:cxn modelId="{11F8EE1D-DD14-DC4C-BFEC-EFEF0C8CA3B9}" srcId="{87429CAD-AE64-FC48-B0CC-53BD97A13CDE}" destId="{94DDE00F-6161-DB4C-8664-E4B6A90D9BA5}" srcOrd="3" destOrd="0" parTransId="{DC7C1855-42DE-024E-B2DC-675F83448D35}" sibTransId="{124D223B-85A3-CB41-9E09-B1D3FB8A0F70}"/>
    <dgm:cxn modelId="{2783F924-3DCA-8246-8B79-56E6C48805D0}" type="presOf" srcId="{112B500A-F14A-DC47-8C76-A54C95F61A84}" destId="{FBCFA55C-FC1C-604E-A00A-85F29AB97D70}" srcOrd="0" destOrd="0" presId="urn:microsoft.com/office/officeart/2009/3/layout/DescendingProcess"/>
    <dgm:cxn modelId="{A2FA2876-4F63-2046-91C1-2790E80259D4}" type="presOf" srcId="{94DDE00F-6161-DB4C-8664-E4B6A90D9BA5}" destId="{93261867-22EE-9043-8CCD-13E5B57D7F3A}" srcOrd="0" destOrd="0" presId="urn:microsoft.com/office/officeart/2009/3/layout/DescendingProcess"/>
    <dgm:cxn modelId="{762F1D8B-368F-914F-8DE8-BB316B86E011}" srcId="{87429CAD-AE64-FC48-B0CC-53BD97A13CDE}" destId="{112B500A-F14A-DC47-8C76-A54C95F61A84}" srcOrd="0" destOrd="0" parTransId="{C0234402-E482-FE4F-9491-3F17530AF088}" sibTransId="{4F4B8D04-171D-6B41-B508-8FF87D7BDBAB}"/>
    <dgm:cxn modelId="{7AC945A0-0202-534F-810C-86448D90C7FA}" type="presOf" srcId="{1211729C-097D-8547-AF08-BEB3BFA0F167}" destId="{F0AE931E-04E2-EE44-88DD-C5647CDB8993}" srcOrd="0" destOrd="0" presId="urn:microsoft.com/office/officeart/2009/3/layout/DescendingProcess"/>
    <dgm:cxn modelId="{A1E4A6C4-7BD0-DF4E-800A-98B44F364B87}" srcId="{87429CAD-AE64-FC48-B0CC-53BD97A13CDE}" destId="{BDC3B4A2-17E2-E049-9D96-2EB837A2067C}" srcOrd="1" destOrd="0" parTransId="{211569EA-B7AC-5149-882B-62ECADD68F41}" sibTransId="{1211729C-097D-8547-AF08-BEB3BFA0F167}"/>
    <dgm:cxn modelId="{478002CA-8416-554A-BBF3-4215B68FC14F}" type="presOf" srcId="{195FCACF-BD6C-6A44-B817-19AC074C24CF}" destId="{5A97BD43-6C3B-CC47-BF11-107C268BC601}" srcOrd="0" destOrd="0" presId="urn:microsoft.com/office/officeart/2009/3/layout/DescendingProcess"/>
    <dgm:cxn modelId="{72E9B4D8-DB60-F144-A4C5-276DB6FAB75F}" type="presOf" srcId="{1701924E-879C-784B-9851-B1E3D32547C7}" destId="{8D8D0E15-BD79-2445-9049-6F7A0AD2A82B}" srcOrd="0" destOrd="0" presId="urn:microsoft.com/office/officeart/2009/3/layout/DescendingProcess"/>
    <dgm:cxn modelId="{EA34BDDE-36F6-D345-B983-B4BDBAA7CDF7}" type="presOf" srcId="{87429CAD-AE64-FC48-B0CC-53BD97A13CDE}" destId="{0C9FCFBD-ABF3-6C46-AC99-F4085790E8DF}" srcOrd="0" destOrd="0" presId="urn:microsoft.com/office/officeart/2009/3/layout/DescendingProcess"/>
    <dgm:cxn modelId="{1A277BE4-8270-BF4C-AEAC-E20A29502116}" srcId="{87429CAD-AE64-FC48-B0CC-53BD97A13CDE}" destId="{195FCACF-BD6C-6A44-B817-19AC074C24CF}" srcOrd="2" destOrd="0" parTransId="{A619185E-32BE-1A48-A59C-35633BE53764}" sibTransId="{1701924E-879C-784B-9851-B1E3D32547C7}"/>
    <dgm:cxn modelId="{D98B679C-74DB-EC4A-B33E-D7AA79647DA9}" type="presParOf" srcId="{0C9FCFBD-ABF3-6C46-AC99-F4085790E8DF}" destId="{0A514952-5493-434A-BFC1-7A3F8D2354C0}" srcOrd="0" destOrd="0" presId="urn:microsoft.com/office/officeart/2009/3/layout/DescendingProcess"/>
    <dgm:cxn modelId="{2D62C6C1-A8FA-084D-8169-9D6CFF854CF1}" type="presParOf" srcId="{0C9FCFBD-ABF3-6C46-AC99-F4085790E8DF}" destId="{FBCFA55C-FC1C-604E-A00A-85F29AB97D70}" srcOrd="1" destOrd="0" presId="urn:microsoft.com/office/officeart/2009/3/layout/DescendingProcess"/>
    <dgm:cxn modelId="{37E5713D-4896-8348-BE4E-86E1B8329CB5}" type="presParOf" srcId="{0C9FCFBD-ABF3-6C46-AC99-F4085790E8DF}" destId="{E63FEC52-8486-324A-BDA0-1AAA0393DA5D}" srcOrd="2" destOrd="0" presId="urn:microsoft.com/office/officeart/2009/3/layout/DescendingProcess"/>
    <dgm:cxn modelId="{EE45CEC7-CCD7-3F42-88EA-F6416C5E8C6D}" type="presParOf" srcId="{0C9FCFBD-ABF3-6C46-AC99-F4085790E8DF}" destId="{CA9373F3-8401-A346-9A55-E8CDE3ADD346}" srcOrd="3" destOrd="0" presId="urn:microsoft.com/office/officeart/2009/3/layout/DescendingProcess"/>
    <dgm:cxn modelId="{5F41DFA7-C921-A344-877D-8D59A44BA7B2}" type="presParOf" srcId="{CA9373F3-8401-A346-9A55-E8CDE3ADD346}" destId="{F0AE931E-04E2-EE44-88DD-C5647CDB8993}" srcOrd="0" destOrd="0" presId="urn:microsoft.com/office/officeart/2009/3/layout/DescendingProcess"/>
    <dgm:cxn modelId="{3D2637B4-1542-9045-A1E8-E613F14B512D}" type="presParOf" srcId="{0C9FCFBD-ABF3-6C46-AC99-F4085790E8DF}" destId="{5A97BD43-6C3B-CC47-BF11-107C268BC601}" srcOrd="4" destOrd="0" presId="urn:microsoft.com/office/officeart/2009/3/layout/DescendingProcess"/>
    <dgm:cxn modelId="{5BAA04B4-65EF-7D45-8A4D-672F7440FAF9}" type="presParOf" srcId="{0C9FCFBD-ABF3-6C46-AC99-F4085790E8DF}" destId="{3050F56B-1E49-7845-9C06-DE41B76FBCBE}" srcOrd="5" destOrd="0" presId="urn:microsoft.com/office/officeart/2009/3/layout/DescendingProcess"/>
    <dgm:cxn modelId="{9E9BAC9D-10A5-BD49-98B9-F09051B70690}" type="presParOf" srcId="{3050F56B-1E49-7845-9C06-DE41B76FBCBE}" destId="{8D8D0E15-BD79-2445-9049-6F7A0AD2A82B}" srcOrd="0" destOrd="0" presId="urn:microsoft.com/office/officeart/2009/3/layout/DescendingProcess"/>
    <dgm:cxn modelId="{D9D40046-E2FA-C34C-95C4-3359BE1098F9}" type="presParOf" srcId="{0C9FCFBD-ABF3-6C46-AC99-F4085790E8DF}" destId="{93261867-22EE-9043-8CCD-13E5B57D7F3A}" srcOrd="6" destOrd="0" presId="urn:microsoft.com/office/officeart/2009/3/layout/DescendingProcess"/>
  </dgm:cxnLst>
  <dgm:bg>
    <a:gradFill flip="none" rotWithShape="1"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2F726A-61EB-9840-AA17-9BC317EAEB1E}" type="doc">
      <dgm:prSet loTypeId="urn:microsoft.com/office/officeart/2005/8/layout/target3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A8CF264-F328-FE43-8B91-A9BD8C42E974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/>
            <a:t>Follow the template of the 1st PCC Congress and the </a:t>
          </a:r>
          <a:r>
            <a:rPr lang="en-US" dirty="0" err="1"/>
            <a:t>Linemientos</a:t>
          </a:r>
          <a:endParaRPr lang="en-US" dirty="0"/>
        </a:p>
      </dgm:t>
    </dgm:pt>
    <dgm:pt modelId="{7023137F-1A30-3743-86F1-327B43613EC3}" type="parTrans" cxnId="{C80EF7B1-A0AF-EF45-93C8-CD95444B8076}">
      <dgm:prSet/>
      <dgm:spPr/>
      <dgm:t>
        <a:bodyPr/>
        <a:lstStyle/>
        <a:p>
          <a:endParaRPr lang="en-US"/>
        </a:p>
      </dgm:t>
    </dgm:pt>
    <dgm:pt modelId="{07E6EC2A-F788-6640-8628-D4C828745181}" type="sibTrans" cxnId="{C80EF7B1-A0AF-EF45-93C8-CD95444B8076}">
      <dgm:prSet/>
      <dgm:spPr/>
      <dgm:t>
        <a:bodyPr/>
        <a:lstStyle/>
        <a:p>
          <a:endParaRPr lang="en-US"/>
        </a:p>
      </dgm:t>
    </dgm:pt>
    <dgm:pt modelId="{67D2F8C3-2E93-2C49-A157-D92BF4949739}">
      <dgm:prSet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Much more tightly controlled process of engagement</a:t>
          </a:r>
        </a:p>
      </dgm:t>
    </dgm:pt>
    <dgm:pt modelId="{9D2950CD-8677-644B-BFA5-E6C7C44C095C}" type="parTrans" cxnId="{00FBB36B-F56B-CB4D-87AF-753DC3F0F957}">
      <dgm:prSet/>
      <dgm:spPr/>
      <dgm:t>
        <a:bodyPr/>
        <a:lstStyle/>
        <a:p>
          <a:endParaRPr lang="en-US"/>
        </a:p>
      </dgm:t>
    </dgm:pt>
    <dgm:pt modelId="{247866BE-95AD-5849-8CFB-F46D02E75758}" type="sibTrans" cxnId="{00FBB36B-F56B-CB4D-87AF-753DC3F0F957}">
      <dgm:prSet/>
      <dgm:spPr/>
      <dgm:t>
        <a:bodyPr/>
        <a:lstStyle/>
        <a:p>
          <a:endParaRPr lang="en-US"/>
        </a:p>
      </dgm:t>
    </dgm:pt>
    <dgm:pt modelId="{060AEF0D-5EEF-8946-B75B-FE5FBF620105}">
      <dgm:prSet/>
      <dgm:sp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dirty="0"/>
            <a:t>Selected mass organizations</a:t>
          </a:r>
        </a:p>
      </dgm:t>
    </dgm:pt>
    <dgm:pt modelId="{641745D8-0A0D-104D-A62D-EE64CC5D2B07}" type="parTrans" cxnId="{A358B13B-6CDE-5B45-AA18-EC3B746A423C}">
      <dgm:prSet/>
      <dgm:spPr/>
      <dgm:t>
        <a:bodyPr/>
        <a:lstStyle/>
        <a:p>
          <a:endParaRPr lang="en-US"/>
        </a:p>
      </dgm:t>
    </dgm:pt>
    <dgm:pt modelId="{821C4348-01C5-9540-BF12-CA4641462075}" type="sibTrans" cxnId="{A358B13B-6CDE-5B45-AA18-EC3B746A423C}">
      <dgm:prSet/>
      <dgm:spPr/>
      <dgm:t>
        <a:bodyPr/>
        <a:lstStyle/>
        <a:p>
          <a:endParaRPr lang="en-US"/>
        </a:p>
      </dgm:t>
    </dgm:pt>
    <dgm:pt modelId="{FB10BBF1-E948-8043-AF66-09295FB4066D}">
      <dgm:prSet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/>
            <a:t>No general mass involvement</a:t>
          </a:r>
        </a:p>
      </dgm:t>
    </dgm:pt>
    <dgm:pt modelId="{6B6D8248-1EF9-FC4F-ACD6-2538C88F59FD}" type="parTrans" cxnId="{1F863CFD-FF5C-644B-B8E9-4A4E3300776F}">
      <dgm:prSet/>
      <dgm:spPr/>
      <dgm:t>
        <a:bodyPr/>
        <a:lstStyle/>
        <a:p>
          <a:endParaRPr lang="en-US"/>
        </a:p>
      </dgm:t>
    </dgm:pt>
    <dgm:pt modelId="{642E72C8-7DFD-CE4D-9B7A-F147254D2AFB}" type="sibTrans" cxnId="{1F863CFD-FF5C-644B-B8E9-4A4E3300776F}">
      <dgm:prSet/>
      <dgm:spPr/>
      <dgm:t>
        <a:bodyPr/>
        <a:lstStyle/>
        <a:p>
          <a:endParaRPr lang="en-US"/>
        </a:p>
      </dgm:t>
    </dgm:pt>
    <dgm:pt modelId="{2CCDA63A-5309-6F4E-A04F-476676CA3FC6}" type="pres">
      <dgm:prSet presAssocID="{F12F726A-61EB-9840-AA17-9BC317EAEB1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31DC31B-CC6D-EF4C-A75E-0981DF236C69}" type="pres">
      <dgm:prSet presAssocID="{CA8CF264-F328-FE43-8B91-A9BD8C42E974}" presName="circle1" presStyleLbl="node1" presStyleIdx="0" presStyleCnt="4"/>
      <dgm:spPr/>
    </dgm:pt>
    <dgm:pt modelId="{C559C9BB-805A-7440-8A3B-8BA36A5FC6CD}" type="pres">
      <dgm:prSet presAssocID="{CA8CF264-F328-FE43-8B91-A9BD8C42E974}" presName="space" presStyleCnt="0"/>
      <dgm:spPr/>
    </dgm:pt>
    <dgm:pt modelId="{20E3A68E-58A4-EF4A-9C39-F04B3ED83953}" type="pres">
      <dgm:prSet presAssocID="{CA8CF264-F328-FE43-8B91-A9BD8C42E974}" presName="rect1" presStyleLbl="alignAcc1" presStyleIdx="0" presStyleCnt="4"/>
      <dgm:spPr/>
    </dgm:pt>
    <dgm:pt modelId="{7374E60E-24BF-304E-AC5F-0EF90D1024B5}" type="pres">
      <dgm:prSet presAssocID="{67D2F8C3-2E93-2C49-A157-D92BF4949739}" presName="vertSpace2" presStyleLbl="node1" presStyleIdx="0" presStyleCnt="4"/>
      <dgm:spPr/>
    </dgm:pt>
    <dgm:pt modelId="{4684095A-7C29-0448-8ACA-0EC8A72AF79B}" type="pres">
      <dgm:prSet presAssocID="{67D2F8C3-2E93-2C49-A157-D92BF4949739}" presName="circle2" presStyleLbl="node1" presStyleIdx="1" presStyleCnt="4"/>
      <dgm:spPr/>
    </dgm:pt>
    <dgm:pt modelId="{1723FA33-649D-EE49-8EA0-37A89BEF81FA}" type="pres">
      <dgm:prSet presAssocID="{67D2F8C3-2E93-2C49-A157-D92BF4949739}" presName="rect2" presStyleLbl="alignAcc1" presStyleIdx="1" presStyleCnt="4"/>
      <dgm:spPr/>
    </dgm:pt>
    <dgm:pt modelId="{FA39194F-A1D8-CC48-9DE4-66B41EB29881}" type="pres">
      <dgm:prSet presAssocID="{060AEF0D-5EEF-8946-B75B-FE5FBF620105}" presName="vertSpace3" presStyleLbl="node1" presStyleIdx="1" presStyleCnt="4"/>
      <dgm:spPr/>
    </dgm:pt>
    <dgm:pt modelId="{56902F0F-4D44-5045-8C42-D7F6CB0454BA}" type="pres">
      <dgm:prSet presAssocID="{060AEF0D-5EEF-8946-B75B-FE5FBF620105}" presName="circle3" presStyleLbl="node1" presStyleIdx="2" presStyleCnt="4"/>
      <dgm:spPr/>
    </dgm:pt>
    <dgm:pt modelId="{9A2B4E36-A5A3-9A49-AC6F-A8409976983D}" type="pres">
      <dgm:prSet presAssocID="{060AEF0D-5EEF-8946-B75B-FE5FBF620105}" presName="rect3" presStyleLbl="alignAcc1" presStyleIdx="2" presStyleCnt="4"/>
      <dgm:spPr/>
    </dgm:pt>
    <dgm:pt modelId="{77BDAB7C-945A-034E-B661-96A40EC1E517}" type="pres">
      <dgm:prSet presAssocID="{FB10BBF1-E948-8043-AF66-09295FB4066D}" presName="vertSpace4" presStyleLbl="node1" presStyleIdx="2" presStyleCnt="4"/>
      <dgm:spPr/>
    </dgm:pt>
    <dgm:pt modelId="{FDEDBC1B-3C82-FB4D-B9EC-915A984D8F36}" type="pres">
      <dgm:prSet presAssocID="{FB10BBF1-E948-8043-AF66-09295FB4066D}" presName="circle4" presStyleLbl="node1" presStyleIdx="3" presStyleCnt="4"/>
      <dgm:spPr/>
    </dgm:pt>
    <dgm:pt modelId="{487C4D0A-B015-C947-950A-E87F4FFA2B6A}" type="pres">
      <dgm:prSet presAssocID="{FB10BBF1-E948-8043-AF66-09295FB4066D}" presName="rect4" presStyleLbl="alignAcc1" presStyleIdx="3" presStyleCnt="4"/>
      <dgm:spPr/>
    </dgm:pt>
    <dgm:pt modelId="{604D65E8-28A8-7B4D-AD11-03AE15EBBC44}" type="pres">
      <dgm:prSet presAssocID="{CA8CF264-F328-FE43-8B91-A9BD8C42E974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8FE2DD23-5A97-734D-8DDE-884582299CC6}" type="pres">
      <dgm:prSet presAssocID="{67D2F8C3-2E93-2C49-A157-D92BF4949739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C1FE6013-D316-0B4B-848F-A87AD60DB730}" type="pres">
      <dgm:prSet presAssocID="{060AEF0D-5EEF-8946-B75B-FE5FBF620105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2810CDD8-7A2C-844D-88A2-811C574D4548}" type="pres">
      <dgm:prSet presAssocID="{FB10BBF1-E948-8043-AF66-09295FB4066D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A358B13B-6CDE-5B45-AA18-EC3B746A423C}" srcId="{F12F726A-61EB-9840-AA17-9BC317EAEB1E}" destId="{060AEF0D-5EEF-8946-B75B-FE5FBF620105}" srcOrd="2" destOrd="0" parTransId="{641745D8-0A0D-104D-A62D-EE64CC5D2B07}" sibTransId="{821C4348-01C5-9540-BF12-CA4641462075}"/>
    <dgm:cxn modelId="{ABA1893D-126D-B240-954E-415B1ECFEDB6}" type="presOf" srcId="{67D2F8C3-2E93-2C49-A157-D92BF4949739}" destId="{8FE2DD23-5A97-734D-8DDE-884582299CC6}" srcOrd="1" destOrd="0" presId="urn:microsoft.com/office/officeart/2005/8/layout/target3"/>
    <dgm:cxn modelId="{676B4C41-75E5-6941-8763-63216040B3B9}" type="presOf" srcId="{060AEF0D-5EEF-8946-B75B-FE5FBF620105}" destId="{9A2B4E36-A5A3-9A49-AC6F-A8409976983D}" srcOrd="0" destOrd="0" presId="urn:microsoft.com/office/officeart/2005/8/layout/target3"/>
    <dgm:cxn modelId="{C74DAE66-AB97-FF4F-8EA1-120A3D5E0F42}" type="presOf" srcId="{CA8CF264-F328-FE43-8B91-A9BD8C42E974}" destId="{604D65E8-28A8-7B4D-AD11-03AE15EBBC44}" srcOrd="1" destOrd="0" presId="urn:microsoft.com/office/officeart/2005/8/layout/target3"/>
    <dgm:cxn modelId="{00FBB36B-F56B-CB4D-87AF-753DC3F0F957}" srcId="{F12F726A-61EB-9840-AA17-9BC317EAEB1E}" destId="{67D2F8C3-2E93-2C49-A157-D92BF4949739}" srcOrd="1" destOrd="0" parTransId="{9D2950CD-8677-644B-BFA5-E6C7C44C095C}" sibTransId="{247866BE-95AD-5849-8CFB-F46D02E75758}"/>
    <dgm:cxn modelId="{4D265B81-014F-FB48-80B1-71715CDC597E}" type="presOf" srcId="{F12F726A-61EB-9840-AA17-9BC317EAEB1E}" destId="{2CCDA63A-5309-6F4E-A04F-476676CA3FC6}" srcOrd="0" destOrd="0" presId="urn:microsoft.com/office/officeart/2005/8/layout/target3"/>
    <dgm:cxn modelId="{C80EF7B1-A0AF-EF45-93C8-CD95444B8076}" srcId="{F12F726A-61EB-9840-AA17-9BC317EAEB1E}" destId="{CA8CF264-F328-FE43-8B91-A9BD8C42E974}" srcOrd="0" destOrd="0" parTransId="{7023137F-1A30-3743-86F1-327B43613EC3}" sibTransId="{07E6EC2A-F788-6640-8628-D4C828745181}"/>
    <dgm:cxn modelId="{8074DDB8-AD1B-6A4E-8932-D621D2FDFE90}" type="presOf" srcId="{FB10BBF1-E948-8043-AF66-09295FB4066D}" destId="{2810CDD8-7A2C-844D-88A2-811C574D4548}" srcOrd="1" destOrd="0" presId="urn:microsoft.com/office/officeart/2005/8/layout/target3"/>
    <dgm:cxn modelId="{319C72D0-5836-9249-BBB8-233831F4133B}" type="presOf" srcId="{060AEF0D-5EEF-8946-B75B-FE5FBF620105}" destId="{C1FE6013-D316-0B4B-848F-A87AD60DB730}" srcOrd="1" destOrd="0" presId="urn:microsoft.com/office/officeart/2005/8/layout/target3"/>
    <dgm:cxn modelId="{65DB17DD-7FBA-7C49-9CA4-31E9DE321DD3}" type="presOf" srcId="{CA8CF264-F328-FE43-8B91-A9BD8C42E974}" destId="{20E3A68E-58A4-EF4A-9C39-F04B3ED83953}" srcOrd="0" destOrd="0" presId="urn:microsoft.com/office/officeart/2005/8/layout/target3"/>
    <dgm:cxn modelId="{746837DE-C9F7-AF48-89E7-6100835CD892}" type="presOf" srcId="{67D2F8C3-2E93-2C49-A157-D92BF4949739}" destId="{1723FA33-649D-EE49-8EA0-37A89BEF81FA}" srcOrd="0" destOrd="0" presId="urn:microsoft.com/office/officeart/2005/8/layout/target3"/>
    <dgm:cxn modelId="{1556B5E4-652D-964E-B4E9-C0AF6D449527}" type="presOf" srcId="{FB10BBF1-E948-8043-AF66-09295FB4066D}" destId="{487C4D0A-B015-C947-950A-E87F4FFA2B6A}" srcOrd="0" destOrd="0" presId="urn:microsoft.com/office/officeart/2005/8/layout/target3"/>
    <dgm:cxn modelId="{1F863CFD-FF5C-644B-B8E9-4A4E3300776F}" srcId="{F12F726A-61EB-9840-AA17-9BC317EAEB1E}" destId="{FB10BBF1-E948-8043-AF66-09295FB4066D}" srcOrd="3" destOrd="0" parTransId="{6B6D8248-1EF9-FC4F-ACD6-2538C88F59FD}" sibTransId="{642E72C8-7DFD-CE4D-9B7A-F147254D2AFB}"/>
    <dgm:cxn modelId="{01A693DF-E248-E441-9BAF-73BB4B1F8588}" type="presParOf" srcId="{2CCDA63A-5309-6F4E-A04F-476676CA3FC6}" destId="{F31DC31B-CC6D-EF4C-A75E-0981DF236C69}" srcOrd="0" destOrd="0" presId="urn:microsoft.com/office/officeart/2005/8/layout/target3"/>
    <dgm:cxn modelId="{E86E98B0-318D-6147-9FFD-806DB7CE6876}" type="presParOf" srcId="{2CCDA63A-5309-6F4E-A04F-476676CA3FC6}" destId="{C559C9BB-805A-7440-8A3B-8BA36A5FC6CD}" srcOrd="1" destOrd="0" presId="urn:microsoft.com/office/officeart/2005/8/layout/target3"/>
    <dgm:cxn modelId="{407EE8DD-F5F4-334F-A0B8-ECC1D2B106D7}" type="presParOf" srcId="{2CCDA63A-5309-6F4E-A04F-476676CA3FC6}" destId="{20E3A68E-58A4-EF4A-9C39-F04B3ED83953}" srcOrd="2" destOrd="0" presId="urn:microsoft.com/office/officeart/2005/8/layout/target3"/>
    <dgm:cxn modelId="{20F84BE2-B1CF-604F-A711-A46470FA7C32}" type="presParOf" srcId="{2CCDA63A-5309-6F4E-A04F-476676CA3FC6}" destId="{7374E60E-24BF-304E-AC5F-0EF90D1024B5}" srcOrd="3" destOrd="0" presId="urn:microsoft.com/office/officeart/2005/8/layout/target3"/>
    <dgm:cxn modelId="{D110E7B3-C5D6-A144-AEF0-C3BF88F7442A}" type="presParOf" srcId="{2CCDA63A-5309-6F4E-A04F-476676CA3FC6}" destId="{4684095A-7C29-0448-8ACA-0EC8A72AF79B}" srcOrd="4" destOrd="0" presId="urn:microsoft.com/office/officeart/2005/8/layout/target3"/>
    <dgm:cxn modelId="{DBD7D78C-93E4-EA45-A75D-E38DDE091FD4}" type="presParOf" srcId="{2CCDA63A-5309-6F4E-A04F-476676CA3FC6}" destId="{1723FA33-649D-EE49-8EA0-37A89BEF81FA}" srcOrd="5" destOrd="0" presId="urn:microsoft.com/office/officeart/2005/8/layout/target3"/>
    <dgm:cxn modelId="{0BB54ADC-0F45-D640-9F79-C52FA584DDC3}" type="presParOf" srcId="{2CCDA63A-5309-6F4E-A04F-476676CA3FC6}" destId="{FA39194F-A1D8-CC48-9DE4-66B41EB29881}" srcOrd="6" destOrd="0" presId="urn:microsoft.com/office/officeart/2005/8/layout/target3"/>
    <dgm:cxn modelId="{13273707-03E6-4E49-A0C1-E46073B955F9}" type="presParOf" srcId="{2CCDA63A-5309-6F4E-A04F-476676CA3FC6}" destId="{56902F0F-4D44-5045-8C42-D7F6CB0454BA}" srcOrd="7" destOrd="0" presId="urn:microsoft.com/office/officeart/2005/8/layout/target3"/>
    <dgm:cxn modelId="{31FBBFFA-73B5-1646-9846-3C9A91EC74B4}" type="presParOf" srcId="{2CCDA63A-5309-6F4E-A04F-476676CA3FC6}" destId="{9A2B4E36-A5A3-9A49-AC6F-A8409976983D}" srcOrd="8" destOrd="0" presId="urn:microsoft.com/office/officeart/2005/8/layout/target3"/>
    <dgm:cxn modelId="{CB33D49E-1A7C-C84F-843C-82BAF580A16B}" type="presParOf" srcId="{2CCDA63A-5309-6F4E-A04F-476676CA3FC6}" destId="{77BDAB7C-945A-034E-B661-96A40EC1E517}" srcOrd="9" destOrd="0" presId="urn:microsoft.com/office/officeart/2005/8/layout/target3"/>
    <dgm:cxn modelId="{E8D8A710-71F2-2848-93B4-5114439A6546}" type="presParOf" srcId="{2CCDA63A-5309-6F4E-A04F-476676CA3FC6}" destId="{FDEDBC1B-3C82-FB4D-B9EC-915A984D8F36}" srcOrd="10" destOrd="0" presId="urn:microsoft.com/office/officeart/2005/8/layout/target3"/>
    <dgm:cxn modelId="{F6AA2D2B-4DB1-7340-9C48-B349E500DB9F}" type="presParOf" srcId="{2CCDA63A-5309-6F4E-A04F-476676CA3FC6}" destId="{487C4D0A-B015-C947-950A-E87F4FFA2B6A}" srcOrd="11" destOrd="0" presId="urn:microsoft.com/office/officeart/2005/8/layout/target3"/>
    <dgm:cxn modelId="{9F2B2E77-62B8-1A4B-A148-6E42AAB5B8CF}" type="presParOf" srcId="{2CCDA63A-5309-6F4E-A04F-476676CA3FC6}" destId="{604D65E8-28A8-7B4D-AD11-03AE15EBBC44}" srcOrd="12" destOrd="0" presId="urn:microsoft.com/office/officeart/2005/8/layout/target3"/>
    <dgm:cxn modelId="{99461A62-689D-6A4E-AA04-7E8A1BF21506}" type="presParOf" srcId="{2CCDA63A-5309-6F4E-A04F-476676CA3FC6}" destId="{8FE2DD23-5A97-734D-8DDE-884582299CC6}" srcOrd="13" destOrd="0" presId="urn:microsoft.com/office/officeart/2005/8/layout/target3"/>
    <dgm:cxn modelId="{1E5FA793-5D30-6F45-947C-A5AB948AE657}" type="presParOf" srcId="{2CCDA63A-5309-6F4E-A04F-476676CA3FC6}" destId="{C1FE6013-D316-0B4B-848F-A87AD60DB730}" srcOrd="14" destOrd="0" presId="urn:microsoft.com/office/officeart/2005/8/layout/target3"/>
    <dgm:cxn modelId="{6BD712E6-BB03-C845-8092-C869CCD9AB4B}" type="presParOf" srcId="{2CCDA63A-5309-6F4E-A04F-476676CA3FC6}" destId="{2810CDD8-7A2C-844D-88A2-811C574D4548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22F5F6-50DB-0546-A145-3B28BBDF02EC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D3F3745-667A-514F-BD55-2EF934CF1FC4}">
      <dgm:prSet/>
      <dgm:spPr/>
      <dgm:t>
        <a:bodyPr/>
        <a:lstStyle/>
        <a:p>
          <a:r>
            <a:rPr lang="en-US"/>
            <a:t>Transposing Conceptualización into the state constitution</a:t>
          </a:r>
        </a:p>
      </dgm:t>
    </dgm:pt>
    <dgm:pt modelId="{3F1488CB-3A72-A844-B16F-6376AE5E3ECA}" type="parTrans" cxnId="{8F9FA97A-17BB-D648-84CB-95ACC898BC1E}">
      <dgm:prSet/>
      <dgm:spPr/>
      <dgm:t>
        <a:bodyPr/>
        <a:lstStyle/>
        <a:p>
          <a:endParaRPr lang="en-US"/>
        </a:p>
      </dgm:t>
    </dgm:pt>
    <dgm:pt modelId="{2F47C026-2EA3-BA41-92EF-AC8B9E26F16A}" type="sibTrans" cxnId="{8F9FA97A-17BB-D648-84CB-95ACC898BC1E}">
      <dgm:prSet/>
      <dgm:spPr/>
      <dgm:t>
        <a:bodyPr/>
        <a:lstStyle/>
        <a:p>
          <a:endParaRPr lang="en-US"/>
        </a:p>
      </dgm:t>
    </dgm:pt>
    <dgm:pt modelId="{3988E06F-7E83-E544-9CCA-94257ABA03D9}">
      <dgm:prSet/>
      <dgm:spPr/>
      <dgm:t>
        <a:bodyPr/>
        <a:lstStyle/>
        <a:p>
          <a:r>
            <a:rPr lang="en-US"/>
            <a:t>PPC Committee</a:t>
          </a:r>
        </a:p>
      </dgm:t>
    </dgm:pt>
    <dgm:pt modelId="{8EE1C9AB-AC0D-4E49-A513-003361A25416}" type="parTrans" cxnId="{BC0C6A5D-1C5F-0D4A-9EB0-C4137F457BD3}">
      <dgm:prSet/>
      <dgm:spPr/>
      <dgm:t>
        <a:bodyPr/>
        <a:lstStyle/>
        <a:p>
          <a:endParaRPr lang="en-US"/>
        </a:p>
      </dgm:t>
    </dgm:pt>
    <dgm:pt modelId="{2892D924-F10C-B842-B096-DBAFDF0765AC}" type="sibTrans" cxnId="{BC0C6A5D-1C5F-0D4A-9EB0-C4137F457BD3}">
      <dgm:prSet/>
      <dgm:spPr/>
      <dgm:t>
        <a:bodyPr/>
        <a:lstStyle/>
        <a:p>
          <a:endParaRPr lang="en-US"/>
        </a:p>
      </dgm:t>
    </dgm:pt>
    <dgm:pt modelId="{EFAABD37-D92C-F041-B92E-8E2A1ED3E1A2}">
      <dgm:prSet/>
      <dgm:spPr/>
      <dgm:t>
        <a:bodyPr/>
        <a:lstStyle/>
        <a:p>
          <a:r>
            <a:rPr lang="en-US"/>
            <a:t>Asamblea Nacional</a:t>
          </a:r>
        </a:p>
      </dgm:t>
    </dgm:pt>
    <dgm:pt modelId="{792A4DBE-5BD0-E94A-8927-6FCA9AE98417}" type="parTrans" cxnId="{83736833-8E59-C149-ABB5-FA1BBB5EC19F}">
      <dgm:prSet/>
      <dgm:spPr/>
      <dgm:t>
        <a:bodyPr/>
        <a:lstStyle/>
        <a:p>
          <a:endParaRPr lang="en-US"/>
        </a:p>
      </dgm:t>
    </dgm:pt>
    <dgm:pt modelId="{BD3AA16A-8446-CB49-B80E-0482CD574271}" type="sibTrans" cxnId="{83736833-8E59-C149-ABB5-FA1BBB5EC19F}">
      <dgm:prSet/>
      <dgm:spPr/>
      <dgm:t>
        <a:bodyPr/>
        <a:lstStyle/>
        <a:p>
          <a:endParaRPr lang="en-US"/>
        </a:p>
      </dgm:t>
    </dgm:pt>
    <dgm:pt modelId="{A2A55BB9-415B-6A4D-B4C6-F170FA600B9F}">
      <dgm:prSet/>
      <dgm:spPr/>
      <dgm:t>
        <a:bodyPr/>
        <a:lstStyle/>
        <a:p>
          <a:r>
            <a:rPr lang="en-US"/>
            <a:t>Popular Commentary</a:t>
          </a:r>
        </a:p>
      </dgm:t>
    </dgm:pt>
    <dgm:pt modelId="{476BB7F5-AB13-1942-9B78-2B93A7D4879E}" type="parTrans" cxnId="{4073449B-BCA3-A24B-AA38-E87BF8249AA4}">
      <dgm:prSet/>
      <dgm:spPr/>
      <dgm:t>
        <a:bodyPr/>
        <a:lstStyle/>
        <a:p>
          <a:endParaRPr lang="en-US"/>
        </a:p>
      </dgm:t>
    </dgm:pt>
    <dgm:pt modelId="{03241AE2-9EC2-F544-94B4-A343DB2C5F27}" type="sibTrans" cxnId="{4073449B-BCA3-A24B-AA38-E87BF8249AA4}">
      <dgm:prSet/>
      <dgm:spPr/>
      <dgm:t>
        <a:bodyPr/>
        <a:lstStyle/>
        <a:p>
          <a:endParaRPr lang="en-US"/>
        </a:p>
      </dgm:t>
    </dgm:pt>
    <dgm:pt modelId="{B4C6DA15-61B1-E94E-A1E3-CC4FE8D2FD9B}">
      <dgm:prSet/>
      <dgm:spPr/>
      <dgm:t>
        <a:bodyPr/>
        <a:lstStyle/>
        <a:p>
          <a:r>
            <a:rPr lang="en-US"/>
            <a:t>Revision by Asamblea</a:t>
          </a:r>
        </a:p>
      </dgm:t>
    </dgm:pt>
    <dgm:pt modelId="{77FE5F83-1009-B144-B956-9625FC2FCC96}" type="parTrans" cxnId="{D6A982FA-A55F-F649-91DA-06B262BF94D5}">
      <dgm:prSet/>
      <dgm:spPr/>
      <dgm:t>
        <a:bodyPr/>
        <a:lstStyle/>
        <a:p>
          <a:endParaRPr lang="en-US"/>
        </a:p>
      </dgm:t>
    </dgm:pt>
    <dgm:pt modelId="{D868DC38-38B1-2A49-9C41-5A137A41F775}" type="sibTrans" cxnId="{D6A982FA-A55F-F649-91DA-06B262BF94D5}">
      <dgm:prSet/>
      <dgm:spPr/>
      <dgm:t>
        <a:bodyPr/>
        <a:lstStyle/>
        <a:p>
          <a:endParaRPr lang="en-US"/>
        </a:p>
      </dgm:t>
    </dgm:pt>
    <dgm:pt modelId="{3E638D9D-A3AC-2E4B-8E71-9F65BB3AE981}">
      <dgm:prSet/>
      <dgm:spPr/>
      <dgm:t>
        <a:bodyPr/>
        <a:lstStyle/>
        <a:p>
          <a:r>
            <a:rPr lang="en-US"/>
            <a:t>Plebiscite </a:t>
          </a:r>
        </a:p>
      </dgm:t>
    </dgm:pt>
    <dgm:pt modelId="{0374837E-B880-5047-A8F4-A4C48807178D}" type="parTrans" cxnId="{AAEF42F6-C489-FC4E-AE89-1CEE46BC17D0}">
      <dgm:prSet/>
      <dgm:spPr/>
      <dgm:t>
        <a:bodyPr/>
        <a:lstStyle/>
        <a:p>
          <a:endParaRPr lang="en-US"/>
        </a:p>
      </dgm:t>
    </dgm:pt>
    <dgm:pt modelId="{77A9C73A-9649-694F-9C42-FFEF93E2A03E}" type="sibTrans" cxnId="{AAEF42F6-C489-FC4E-AE89-1CEE46BC17D0}">
      <dgm:prSet/>
      <dgm:spPr/>
      <dgm:t>
        <a:bodyPr/>
        <a:lstStyle/>
        <a:p>
          <a:endParaRPr lang="en-US"/>
        </a:p>
      </dgm:t>
    </dgm:pt>
    <dgm:pt modelId="{03C1C292-248D-AE4D-AA95-F3723D33E612}" type="pres">
      <dgm:prSet presAssocID="{0C22F5F6-50DB-0546-A145-3B28BBDF02EC}" presName="linear" presStyleCnt="0">
        <dgm:presLayoutVars>
          <dgm:animLvl val="lvl"/>
          <dgm:resizeHandles val="exact"/>
        </dgm:presLayoutVars>
      </dgm:prSet>
      <dgm:spPr/>
    </dgm:pt>
    <dgm:pt modelId="{6F583FD9-5F8C-2944-81B5-F6D72805DAD7}" type="pres">
      <dgm:prSet presAssocID="{7D3F3745-667A-514F-BD55-2EF934CF1FC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C5CF33C-332A-2544-859A-E817F1EFA227}" type="pres">
      <dgm:prSet presAssocID="{2F47C026-2EA3-BA41-92EF-AC8B9E26F16A}" presName="spacer" presStyleCnt="0"/>
      <dgm:spPr/>
    </dgm:pt>
    <dgm:pt modelId="{78B2B1DD-68B1-E444-ADF7-0E45D6AE4D8B}" type="pres">
      <dgm:prSet presAssocID="{3988E06F-7E83-E544-9CCA-94257ABA03D9}" presName="parentText" presStyleLbl="node1" presStyleIdx="1" presStyleCnt="6" custLinFactNeighborY="27609">
        <dgm:presLayoutVars>
          <dgm:chMax val="0"/>
          <dgm:bulletEnabled val="1"/>
        </dgm:presLayoutVars>
      </dgm:prSet>
      <dgm:spPr/>
    </dgm:pt>
    <dgm:pt modelId="{CE017F44-7617-3D49-9602-EF9E3874C441}" type="pres">
      <dgm:prSet presAssocID="{2892D924-F10C-B842-B096-DBAFDF0765AC}" presName="spacer" presStyleCnt="0"/>
      <dgm:spPr/>
    </dgm:pt>
    <dgm:pt modelId="{689D5DB5-60C0-1942-A624-1C6B6C81DD19}" type="pres">
      <dgm:prSet presAssocID="{EFAABD37-D92C-F041-B92E-8E2A1ED3E1A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4C00B3D-CD18-184E-967C-A373369C287E}" type="pres">
      <dgm:prSet presAssocID="{BD3AA16A-8446-CB49-B80E-0482CD574271}" presName="spacer" presStyleCnt="0"/>
      <dgm:spPr/>
    </dgm:pt>
    <dgm:pt modelId="{E072AA53-A613-1745-905E-0EE3E75887CD}" type="pres">
      <dgm:prSet presAssocID="{A2A55BB9-415B-6A4D-B4C6-F170FA600B9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BDD3FFD-1214-5C42-980F-8E0DA5FBE37B}" type="pres">
      <dgm:prSet presAssocID="{03241AE2-9EC2-F544-94B4-A343DB2C5F27}" presName="spacer" presStyleCnt="0"/>
      <dgm:spPr/>
    </dgm:pt>
    <dgm:pt modelId="{51DBFE24-D21B-6146-979B-AC093EB55218}" type="pres">
      <dgm:prSet presAssocID="{B4C6DA15-61B1-E94E-A1E3-CC4FE8D2FD9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E9E02D3-B621-074B-8E6F-6AF4B57AB9D5}" type="pres">
      <dgm:prSet presAssocID="{D868DC38-38B1-2A49-9C41-5A137A41F775}" presName="spacer" presStyleCnt="0"/>
      <dgm:spPr/>
    </dgm:pt>
    <dgm:pt modelId="{7CB30A32-4E5F-3848-8A42-A7E78E5E18B5}" type="pres">
      <dgm:prSet presAssocID="{3E638D9D-A3AC-2E4B-8E71-9F65BB3AE98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3736833-8E59-C149-ABB5-FA1BBB5EC19F}" srcId="{0C22F5F6-50DB-0546-A145-3B28BBDF02EC}" destId="{EFAABD37-D92C-F041-B92E-8E2A1ED3E1A2}" srcOrd="2" destOrd="0" parTransId="{792A4DBE-5BD0-E94A-8927-6FCA9AE98417}" sibTransId="{BD3AA16A-8446-CB49-B80E-0482CD574271}"/>
    <dgm:cxn modelId="{BC0C6A5D-1C5F-0D4A-9EB0-C4137F457BD3}" srcId="{0C22F5F6-50DB-0546-A145-3B28BBDF02EC}" destId="{3988E06F-7E83-E544-9CCA-94257ABA03D9}" srcOrd="1" destOrd="0" parTransId="{8EE1C9AB-AC0D-4E49-A513-003361A25416}" sibTransId="{2892D924-F10C-B842-B096-DBAFDF0765AC}"/>
    <dgm:cxn modelId="{1F1CFF6D-CFC1-7847-BFB6-02BFFFBC919E}" type="presOf" srcId="{0C22F5F6-50DB-0546-A145-3B28BBDF02EC}" destId="{03C1C292-248D-AE4D-AA95-F3723D33E612}" srcOrd="0" destOrd="0" presId="urn:microsoft.com/office/officeart/2005/8/layout/vList2"/>
    <dgm:cxn modelId="{694E1F76-59AB-8A43-8E30-E35A38435AA5}" type="presOf" srcId="{7D3F3745-667A-514F-BD55-2EF934CF1FC4}" destId="{6F583FD9-5F8C-2944-81B5-F6D72805DAD7}" srcOrd="0" destOrd="0" presId="urn:microsoft.com/office/officeart/2005/8/layout/vList2"/>
    <dgm:cxn modelId="{8F9FA97A-17BB-D648-84CB-95ACC898BC1E}" srcId="{0C22F5F6-50DB-0546-A145-3B28BBDF02EC}" destId="{7D3F3745-667A-514F-BD55-2EF934CF1FC4}" srcOrd="0" destOrd="0" parTransId="{3F1488CB-3A72-A844-B16F-6376AE5E3ECA}" sibTransId="{2F47C026-2EA3-BA41-92EF-AC8B9E26F16A}"/>
    <dgm:cxn modelId="{4073449B-BCA3-A24B-AA38-E87BF8249AA4}" srcId="{0C22F5F6-50DB-0546-A145-3B28BBDF02EC}" destId="{A2A55BB9-415B-6A4D-B4C6-F170FA600B9F}" srcOrd="3" destOrd="0" parTransId="{476BB7F5-AB13-1942-9B78-2B93A7D4879E}" sibTransId="{03241AE2-9EC2-F544-94B4-A343DB2C5F27}"/>
    <dgm:cxn modelId="{816860CC-28EE-ED4C-BFBC-D03DE723961E}" type="presOf" srcId="{B4C6DA15-61B1-E94E-A1E3-CC4FE8D2FD9B}" destId="{51DBFE24-D21B-6146-979B-AC093EB55218}" srcOrd="0" destOrd="0" presId="urn:microsoft.com/office/officeart/2005/8/layout/vList2"/>
    <dgm:cxn modelId="{728178CE-5A44-4947-8326-2677CE392F79}" type="presOf" srcId="{3988E06F-7E83-E544-9CCA-94257ABA03D9}" destId="{78B2B1DD-68B1-E444-ADF7-0E45D6AE4D8B}" srcOrd="0" destOrd="0" presId="urn:microsoft.com/office/officeart/2005/8/layout/vList2"/>
    <dgm:cxn modelId="{84A771E9-BD6C-CF45-B77F-55BE4438701E}" type="presOf" srcId="{A2A55BB9-415B-6A4D-B4C6-F170FA600B9F}" destId="{E072AA53-A613-1745-905E-0EE3E75887CD}" srcOrd="0" destOrd="0" presId="urn:microsoft.com/office/officeart/2005/8/layout/vList2"/>
    <dgm:cxn modelId="{EABB37F6-5517-F245-8C40-4A3A205C7BC0}" type="presOf" srcId="{3E638D9D-A3AC-2E4B-8E71-9F65BB3AE981}" destId="{7CB30A32-4E5F-3848-8A42-A7E78E5E18B5}" srcOrd="0" destOrd="0" presId="urn:microsoft.com/office/officeart/2005/8/layout/vList2"/>
    <dgm:cxn modelId="{AAEF42F6-C489-FC4E-AE89-1CEE46BC17D0}" srcId="{0C22F5F6-50DB-0546-A145-3B28BBDF02EC}" destId="{3E638D9D-A3AC-2E4B-8E71-9F65BB3AE981}" srcOrd="5" destOrd="0" parTransId="{0374837E-B880-5047-A8F4-A4C48807178D}" sibTransId="{77A9C73A-9649-694F-9C42-FFEF93E2A03E}"/>
    <dgm:cxn modelId="{57D1A2F8-C845-F04B-8DF9-65EF21AB06CF}" type="presOf" srcId="{EFAABD37-D92C-F041-B92E-8E2A1ED3E1A2}" destId="{689D5DB5-60C0-1942-A624-1C6B6C81DD19}" srcOrd="0" destOrd="0" presId="urn:microsoft.com/office/officeart/2005/8/layout/vList2"/>
    <dgm:cxn modelId="{D6A982FA-A55F-F649-91DA-06B262BF94D5}" srcId="{0C22F5F6-50DB-0546-A145-3B28BBDF02EC}" destId="{B4C6DA15-61B1-E94E-A1E3-CC4FE8D2FD9B}" srcOrd="4" destOrd="0" parTransId="{77FE5F83-1009-B144-B956-9625FC2FCC96}" sibTransId="{D868DC38-38B1-2A49-9C41-5A137A41F775}"/>
    <dgm:cxn modelId="{B8EC5439-9473-C044-98EB-0AFE03D1D38F}" type="presParOf" srcId="{03C1C292-248D-AE4D-AA95-F3723D33E612}" destId="{6F583FD9-5F8C-2944-81B5-F6D72805DAD7}" srcOrd="0" destOrd="0" presId="urn:microsoft.com/office/officeart/2005/8/layout/vList2"/>
    <dgm:cxn modelId="{D90EC38C-F55B-2B4B-BCA4-3D3CC86DEE36}" type="presParOf" srcId="{03C1C292-248D-AE4D-AA95-F3723D33E612}" destId="{6C5CF33C-332A-2544-859A-E817F1EFA227}" srcOrd="1" destOrd="0" presId="urn:microsoft.com/office/officeart/2005/8/layout/vList2"/>
    <dgm:cxn modelId="{6189E1F8-A3FD-054C-912C-31A5CA12CD38}" type="presParOf" srcId="{03C1C292-248D-AE4D-AA95-F3723D33E612}" destId="{78B2B1DD-68B1-E444-ADF7-0E45D6AE4D8B}" srcOrd="2" destOrd="0" presId="urn:microsoft.com/office/officeart/2005/8/layout/vList2"/>
    <dgm:cxn modelId="{E9323704-5743-5C40-AF84-75E9A2A3B4F0}" type="presParOf" srcId="{03C1C292-248D-AE4D-AA95-F3723D33E612}" destId="{CE017F44-7617-3D49-9602-EF9E3874C441}" srcOrd="3" destOrd="0" presId="urn:microsoft.com/office/officeart/2005/8/layout/vList2"/>
    <dgm:cxn modelId="{B3AB5202-EC53-254F-85E9-81611FDDCF94}" type="presParOf" srcId="{03C1C292-248D-AE4D-AA95-F3723D33E612}" destId="{689D5DB5-60C0-1942-A624-1C6B6C81DD19}" srcOrd="4" destOrd="0" presId="urn:microsoft.com/office/officeart/2005/8/layout/vList2"/>
    <dgm:cxn modelId="{40512B55-A35E-E540-AA2B-41E16E0276A2}" type="presParOf" srcId="{03C1C292-248D-AE4D-AA95-F3723D33E612}" destId="{94C00B3D-CD18-184E-967C-A373369C287E}" srcOrd="5" destOrd="0" presId="urn:microsoft.com/office/officeart/2005/8/layout/vList2"/>
    <dgm:cxn modelId="{FC9C92ED-49D7-9A4C-8146-A3C5DDB8C71C}" type="presParOf" srcId="{03C1C292-248D-AE4D-AA95-F3723D33E612}" destId="{E072AA53-A613-1745-905E-0EE3E75887CD}" srcOrd="6" destOrd="0" presId="urn:microsoft.com/office/officeart/2005/8/layout/vList2"/>
    <dgm:cxn modelId="{06694C78-F41B-CD4A-BB71-B307DB9BEB95}" type="presParOf" srcId="{03C1C292-248D-AE4D-AA95-F3723D33E612}" destId="{1BDD3FFD-1214-5C42-980F-8E0DA5FBE37B}" srcOrd="7" destOrd="0" presId="urn:microsoft.com/office/officeart/2005/8/layout/vList2"/>
    <dgm:cxn modelId="{5842E91D-DAB0-B047-8837-69ABA668B87A}" type="presParOf" srcId="{03C1C292-248D-AE4D-AA95-F3723D33E612}" destId="{51DBFE24-D21B-6146-979B-AC093EB55218}" srcOrd="8" destOrd="0" presId="urn:microsoft.com/office/officeart/2005/8/layout/vList2"/>
    <dgm:cxn modelId="{D2070005-4FA3-314F-9EA9-11FD9D308930}" type="presParOf" srcId="{03C1C292-248D-AE4D-AA95-F3723D33E612}" destId="{EE9E02D3-B621-074B-8E6F-6AF4B57AB9D5}" srcOrd="9" destOrd="0" presId="urn:microsoft.com/office/officeart/2005/8/layout/vList2"/>
    <dgm:cxn modelId="{FDADD4D1-97D3-8E4E-A9A8-7342E1549387}" type="presParOf" srcId="{03C1C292-248D-AE4D-AA95-F3723D33E612}" destId="{7CB30A32-4E5F-3848-8A42-A7E78E5E18B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0D180-4F0E-CD46-B795-19893436AF67}">
      <dsp:nvSpPr>
        <dsp:cNvPr id="0" name=""/>
        <dsp:cNvSpPr/>
      </dsp:nvSpPr>
      <dsp:spPr>
        <a:xfrm>
          <a:off x="914399" y="0"/>
          <a:ext cx="10363200" cy="6857998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EE9FD9-3BE4-9F4C-8800-BFB93F316EEF}">
      <dsp:nvSpPr>
        <dsp:cNvPr id="0" name=""/>
        <dsp:cNvSpPr/>
      </dsp:nvSpPr>
      <dsp:spPr>
        <a:xfrm>
          <a:off x="6101" y="2057399"/>
          <a:ext cx="2934890" cy="274319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Rise of theories of Socialist Democracy</a:t>
          </a:r>
        </a:p>
      </dsp:txBody>
      <dsp:txXfrm>
        <a:off x="140013" y="2191311"/>
        <a:ext cx="2667066" cy="2475375"/>
      </dsp:txXfrm>
    </dsp:sp>
    <dsp:sp modelId="{90722AA2-8A78-6E4F-8829-2CA272D6EB7F}">
      <dsp:nvSpPr>
        <dsp:cNvPr id="0" name=""/>
        <dsp:cNvSpPr/>
      </dsp:nvSpPr>
      <dsp:spPr>
        <a:xfrm>
          <a:off x="3087737" y="2057399"/>
          <a:ext cx="2934890" cy="2743199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Distinguish these from core principles of liberal democracies</a:t>
          </a:r>
        </a:p>
      </dsp:txBody>
      <dsp:txXfrm>
        <a:off x="3221649" y="2191311"/>
        <a:ext cx="2667066" cy="2475375"/>
      </dsp:txXfrm>
    </dsp:sp>
    <dsp:sp modelId="{6C2BC228-3400-4D42-86A3-8A600F58F3D8}">
      <dsp:nvSpPr>
        <dsp:cNvPr id="0" name=""/>
        <dsp:cNvSpPr/>
      </dsp:nvSpPr>
      <dsp:spPr>
        <a:xfrm>
          <a:off x="6169372" y="2057399"/>
          <a:ext cx="2934890" cy="2743199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Chinese Model emerges after 19</a:t>
          </a:r>
          <a:r>
            <a:rPr lang="en-US" sz="3000" kern="1200" baseline="30000"/>
            <a:t>th</a:t>
          </a:r>
          <a:r>
            <a:rPr lang="en-US" sz="3000" kern="1200"/>
            <a:t> Chinese Communist Party Congress</a:t>
          </a:r>
        </a:p>
      </dsp:txBody>
      <dsp:txXfrm>
        <a:off x="6303284" y="2191311"/>
        <a:ext cx="2667066" cy="2475375"/>
      </dsp:txXfrm>
    </dsp:sp>
    <dsp:sp modelId="{FFC1BEBD-D40E-9E41-A047-D0B5E1F0CADB}">
      <dsp:nvSpPr>
        <dsp:cNvPr id="0" name=""/>
        <dsp:cNvSpPr/>
      </dsp:nvSpPr>
      <dsp:spPr>
        <a:xfrm>
          <a:off x="9251007" y="2057399"/>
          <a:ext cx="2934890" cy="2743199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Cuban (Caribbean) Model emerges after 7</a:t>
          </a:r>
          <a:r>
            <a:rPr lang="en-US" sz="3000" kern="1200" baseline="30000"/>
            <a:t>th</a:t>
          </a:r>
          <a:r>
            <a:rPr lang="en-US" sz="3000" kern="1200"/>
            <a:t> PCC Congress</a:t>
          </a:r>
        </a:p>
      </dsp:txBody>
      <dsp:txXfrm>
        <a:off x="9384919" y="2191311"/>
        <a:ext cx="2667066" cy="24753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99A21-C455-2D43-9071-15685EE3B778}">
      <dsp:nvSpPr>
        <dsp:cNvPr id="0" name=""/>
        <dsp:cNvSpPr/>
      </dsp:nvSpPr>
      <dsp:spPr>
        <a:xfrm>
          <a:off x="0" y="535750"/>
          <a:ext cx="6019800" cy="91367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was the nature of participation?</a:t>
          </a:r>
        </a:p>
      </dsp:txBody>
      <dsp:txXfrm>
        <a:off x="44602" y="580352"/>
        <a:ext cx="5930596" cy="824474"/>
      </dsp:txXfrm>
    </dsp:sp>
    <dsp:sp modelId="{8FBF8B27-7ECF-6D4B-8317-C1DCABEFC376}">
      <dsp:nvSpPr>
        <dsp:cNvPr id="0" name=""/>
        <dsp:cNvSpPr/>
      </dsp:nvSpPr>
      <dsp:spPr>
        <a:xfrm>
          <a:off x="0" y="1515669"/>
          <a:ext cx="6019800" cy="913678"/>
        </a:xfrm>
        <a:prstGeom prst="roundRect">
          <a:avLst/>
        </a:prstGeom>
        <a:gradFill rotWithShape="0">
          <a:gsLst>
            <a:gs pos="0">
              <a:schemeClr val="accent4">
                <a:hueOff val="2450223"/>
                <a:satOff val="-10194"/>
                <a:lumOff val="24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450223"/>
                <a:satOff val="-10194"/>
                <a:lumOff val="24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450223"/>
                <a:satOff val="-10194"/>
                <a:lumOff val="24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Who participated?</a:t>
          </a:r>
        </a:p>
      </dsp:txBody>
      <dsp:txXfrm>
        <a:off x="44602" y="1560271"/>
        <a:ext cx="5930596" cy="824474"/>
      </dsp:txXfrm>
    </dsp:sp>
    <dsp:sp modelId="{96D616AB-EA25-8C44-B18D-4338F3F3CAC4}">
      <dsp:nvSpPr>
        <dsp:cNvPr id="0" name=""/>
        <dsp:cNvSpPr/>
      </dsp:nvSpPr>
      <dsp:spPr>
        <a:xfrm>
          <a:off x="0" y="2495587"/>
          <a:ext cx="6019800" cy="913678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How did they participate?</a:t>
          </a:r>
        </a:p>
      </dsp:txBody>
      <dsp:txXfrm>
        <a:off x="44602" y="2540189"/>
        <a:ext cx="5930596" cy="824474"/>
      </dsp:txXfrm>
    </dsp:sp>
    <dsp:sp modelId="{4097CA84-7A2E-494B-9E08-C611EC685A90}">
      <dsp:nvSpPr>
        <dsp:cNvPr id="0" name=""/>
        <dsp:cNvSpPr/>
      </dsp:nvSpPr>
      <dsp:spPr>
        <a:xfrm>
          <a:off x="0" y="3475506"/>
          <a:ext cx="6019800" cy="913678"/>
        </a:xfrm>
        <a:prstGeom prst="roundRect">
          <a:avLst/>
        </a:prstGeom>
        <a:gradFill rotWithShape="0">
          <a:gsLst>
            <a:gs pos="0">
              <a:schemeClr val="accent4">
                <a:hueOff val="7350668"/>
                <a:satOff val="-30583"/>
                <a:lumOff val="72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350668"/>
                <a:satOff val="-30583"/>
                <a:lumOff val="72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350668"/>
                <a:satOff val="-30583"/>
                <a:lumOff val="72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were the connections between structured and unstructured popular participation? </a:t>
          </a:r>
        </a:p>
      </dsp:txBody>
      <dsp:txXfrm>
        <a:off x="44602" y="3520108"/>
        <a:ext cx="5930596" cy="824474"/>
      </dsp:txXfrm>
    </dsp:sp>
    <dsp:sp modelId="{6B8BE82B-7580-F143-98B7-11FAB0480626}">
      <dsp:nvSpPr>
        <dsp:cNvPr id="0" name=""/>
        <dsp:cNvSpPr/>
      </dsp:nvSpPr>
      <dsp:spPr>
        <a:xfrm>
          <a:off x="0" y="4455424"/>
          <a:ext cx="6019800" cy="913678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was the role of social media?</a:t>
          </a:r>
        </a:p>
      </dsp:txBody>
      <dsp:txXfrm>
        <a:off x="44602" y="4500026"/>
        <a:ext cx="5930596" cy="8244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1F4F4-A0EB-594A-85DC-D820FA61CAF6}">
      <dsp:nvSpPr>
        <dsp:cNvPr id="0" name=""/>
        <dsp:cNvSpPr/>
      </dsp:nvSpPr>
      <dsp:spPr>
        <a:xfrm>
          <a:off x="0" y="41544"/>
          <a:ext cx="10515600" cy="13747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The Project of Constitution of the Republic of Cuba (</a:t>
          </a:r>
          <a:r>
            <a:rPr lang="it-IT" sz="2500" i="1" kern="1200"/>
            <a:t>Proyecto de Constitución de la República de Cuba</a:t>
          </a:r>
          <a:r>
            <a:rPr lang="it-IT" sz="2500" kern="1200"/>
            <a:t>) was made available online and put on sale between August 30 and 31, 2018.</a:t>
          </a:r>
          <a:endParaRPr lang="en-US" sz="2500" kern="1200"/>
        </a:p>
      </dsp:txBody>
      <dsp:txXfrm>
        <a:off x="67110" y="108654"/>
        <a:ext cx="10381380" cy="1240530"/>
      </dsp:txXfrm>
    </dsp:sp>
    <dsp:sp modelId="{2C07FD20-5045-EF48-9338-9882D8E007EE}">
      <dsp:nvSpPr>
        <dsp:cNvPr id="0" name=""/>
        <dsp:cNvSpPr/>
      </dsp:nvSpPr>
      <dsp:spPr>
        <a:xfrm>
          <a:off x="0" y="1488294"/>
          <a:ext cx="10515600" cy="13747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Popular consultation on the Project Constitution took place between August 15 and November 15.</a:t>
          </a:r>
          <a:endParaRPr lang="en-US" sz="2500" kern="1200"/>
        </a:p>
      </dsp:txBody>
      <dsp:txXfrm>
        <a:off x="67110" y="1555404"/>
        <a:ext cx="10381380" cy="1240530"/>
      </dsp:txXfrm>
    </dsp:sp>
    <dsp:sp modelId="{3EB10858-B83A-6146-BCB6-6B33F15E8DB0}">
      <dsp:nvSpPr>
        <dsp:cNvPr id="0" name=""/>
        <dsp:cNvSpPr/>
      </dsp:nvSpPr>
      <dsp:spPr>
        <a:xfrm>
          <a:off x="0" y="2935044"/>
          <a:ext cx="10515600" cy="13747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133,681 popular meetings were held, involving 8,945,521 persons (77,89% of the Cuban population). </a:t>
          </a:r>
          <a:endParaRPr lang="en-US" sz="2500" kern="1200"/>
        </a:p>
      </dsp:txBody>
      <dsp:txXfrm>
        <a:off x="67110" y="3002154"/>
        <a:ext cx="10381380" cy="124053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00FC1-30E1-F54F-A2B0-3D9971455F0E}">
      <dsp:nvSpPr>
        <dsp:cNvPr id="0" name=""/>
        <dsp:cNvSpPr/>
      </dsp:nvSpPr>
      <dsp:spPr>
        <a:xfrm>
          <a:off x="0" y="0"/>
          <a:ext cx="5554980" cy="555498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08F23-8D03-2347-A440-3FE26E66FFAD}">
      <dsp:nvSpPr>
        <dsp:cNvPr id="0" name=""/>
        <dsp:cNvSpPr/>
      </dsp:nvSpPr>
      <dsp:spPr>
        <a:xfrm>
          <a:off x="2777490" y="0"/>
          <a:ext cx="9414510" cy="555498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The </a:t>
          </a:r>
          <a:r>
            <a:rPr lang="it-IT" sz="2800" kern="1200" dirty="0" err="1"/>
            <a:t>following</a:t>
          </a:r>
          <a:r>
            <a:rPr lang="it-IT" sz="2800" kern="1200" dirty="0"/>
            <a:t> data </a:t>
          </a:r>
          <a:r>
            <a:rPr lang="it-IT" sz="2800" kern="1200" dirty="0" err="1"/>
            <a:t>was</a:t>
          </a:r>
          <a:r>
            <a:rPr lang="it-IT" sz="2800" kern="1200" dirty="0"/>
            <a:t> </a:t>
          </a:r>
          <a:r>
            <a:rPr lang="it-IT" sz="2800" kern="1200" dirty="0" err="1"/>
            <a:t>generated</a:t>
          </a:r>
          <a:r>
            <a:rPr lang="it-IT" sz="2800" kern="1200" dirty="0"/>
            <a:t> </a:t>
          </a:r>
          <a:r>
            <a:rPr lang="it-IT" sz="2800" kern="1200" dirty="0" err="1"/>
            <a:t>during</a:t>
          </a:r>
          <a:r>
            <a:rPr lang="it-IT" sz="2800" kern="1200" dirty="0"/>
            <a:t> the </a:t>
          </a:r>
          <a:r>
            <a:rPr lang="it-IT" sz="2800" kern="1200" dirty="0" err="1"/>
            <a:t>popular</a:t>
          </a:r>
          <a:r>
            <a:rPr lang="it-IT" sz="2800" kern="1200" dirty="0"/>
            <a:t> </a:t>
          </a:r>
          <a:r>
            <a:rPr lang="it-IT" sz="2800" kern="1200" dirty="0" err="1"/>
            <a:t>consultation</a:t>
          </a:r>
          <a:r>
            <a:rPr lang="it-IT" sz="2800" kern="1200" dirty="0"/>
            <a:t>:</a:t>
          </a:r>
          <a:endParaRPr lang="en-US" sz="2800" kern="1200" dirty="0"/>
        </a:p>
      </dsp:txBody>
      <dsp:txXfrm>
        <a:off x="2777490" y="0"/>
        <a:ext cx="4707255" cy="2638615"/>
      </dsp:txXfrm>
    </dsp:sp>
    <dsp:sp modelId="{8D9A18B3-B364-1642-8534-B4D1A0EC0678}">
      <dsp:nvSpPr>
        <dsp:cNvPr id="0" name=""/>
        <dsp:cNvSpPr/>
      </dsp:nvSpPr>
      <dsp:spPr>
        <a:xfrm>
          <a:off x="1458182" y="2638615"/>
          <a:ext cx="2638615" cy="263861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D7D38-C186-E643-97C2-B9899F921ECB}">
      <dsp:nvSpPr>
        <dsp:cNvPr id="0" name=""/>
        <dsp:cNvSpPr/>
      </dsp:nvSpPr>
      <dsp:spPr>
        <a:xfrm>
          <a:off x="2777490" y="2638615"/>
          <a:ext cx="9414510" cy="26386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All data generated during the popular consultation is owned by the government of Cuba and its citizens. It is accessible only to data scientists of the Cuban goverment.</a:t>
          </a:r>
          <a:endParaRPr lang="en-US" sz="2800" kern="1200"/>
        </a:p>
      </dsp:txBody>
      <dsp:txXfrm>
        <a:off x="2777490" y="2638615"/>
        <a:ext cx="4707255" cy="2638615"/>
      </dsp:txXfrm>
    </dsp:sp>
    <dsp:sp modelId="{583544B5-37DF-6045-BA3D-DF3B9FE54F95}">
      <dsp:nvSpPr>
        <dsp:cNvPr id="0" name=""/>
        <dsp:cNvSpPr/>
      </dsp:nvSpPr>
      <dsp:spPr>
        <a:xfrm>
          <a:off x="7484745" y="0"/>
          <a:ext cx="4707255" cy="263861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700" kern="1200"/>
            <a:t>783.174 proposals to amend, add, or delete articles in the Project Constitution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700" kern="1200"/>
            <a:t>2,125 proposals sent by Cuban citizens living abroad to the Ministry of Foreign Affairs</a:t>
          </a:r>
          <a:endParaRPr lang="en-US" sz="2700" kern="1200"/>
        </a:p>
      </dsp:txBody>
      <dsp:txXfrm>
        <a:off x="7484745" y="0"/>
        <a:ext cx="4707255" cy="26386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BAAFF-851D-5A46-A3D9-B235A3609D4E}">
      <dsp:nvSpPr>
        <dsp:cNvPr id="0" name=""/>
        <dsp:cNvSpPr/>
      </dsp:nvSpPr>
      <dsp:spPr>
        <a:xfrm>
          <a:off x="3858821" y="224755"/>
          <a:ext cx="4460526" cy="1549082"/>
        </a:xfrm>
        <a:prstGeom prst="ellipse">
          <a:avLst/>
        </a:prstGeom>
        <a:solidFill>
          <a:schemeClr val="dk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A2456-B8C1-7E41-A5C8-AA9763E0E383}">
      <dsp:nvSpPr>
        <dsp:cNvPr id="0" name=""/>
        <dsp:cNvSpPr/>
      </dsp:nvSpPr>
      <dsp:spPr>
        <a:xfrm>
          <a:off x="5663778" y="4017931"/>
          <a:ext cx="864443" cy="553243"/>
        </a:xfrm>
        <a:prstGeom prst="down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CAEB1-8017-2F47-9D19-0336B8A05212}">
      <dsp:nvSpPr>
        <dsp:cNvPr id="0" name=""/>
        <dsp:cNvSpPr/>
      </dsp:nvSpPr>
      <dsp:spPr>
        <a:xfrm>
          <a:off x="1086434" y="4460526"/>
          <a:ext cx="10019130" cy="1037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noProof="0" dirty="0"/>
            <a:t>Harvesting comments on the Project Constitution posted on digital platforms </a:t>
          </a:r>
        </a:p>
      </dsp:txBody>
      <dsp:txXfrm>
        <a:off x="1086434" y="4460526"/>
        <a:ext cx="10019130" cy="1037331"/>
      </dsp:txXfrm>
    </dsp:sp>
    <dsp:sp modelId="{9284D040-3446-234B-806F-8946B802B697}">
      <dsp:nvSpPr>
        <dsp:cNvPr id="0" name=""/>
        <dsp:cNvSpPr/>
      </dsp:nvSpPr>
      <dsp:spPr>
        <a:xfrm>
          <a:off x="4540002" y="311199"/>
          <a:ext cx="2420440" cy="242044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4894467" y="665664"/>
        <a:ext cx="1711510" cy="1711510"/>
      </dsp:txXfrm>
    </dsp:sp>
    <dsp:sp modelId="{D06589DE-CADD-6D45-9522-F8F7DAD93A24}">
      <dsp:nvSpPr>
        <dsp:cNvPr id="0" name=""/>
        <dsp:cNvSpPr/>
      </dsp:nvSpPr>
      <dsp:spPr>
        <a:xfrm>
          <a:off x="3675559" y="34577"/>
          <a:ext cx="4840881" cy="3872705"/>
        </a:xfrm>
        <a:prstGeom prst="funnel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DCD26-DAB9-2542-8D5E-824D57BD317D}">
      <dsp:nvSpPr>
        <dsp:cNvPr id="0" name=""/>
        <dsp:cNvSpPr/>
      </dsp:nvSpPr>
      <dsp:spPr>
        <a:xfrm>
          <a:off x="4593126" y="2982197"/>
          <a:ext cx="2845727" cy="284572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4 limitations inherent in social media data</a:t>
          </a:r>
        </a:p>
      </dsp:txBody>
      <dsp:txXfrm>
        <a:off x="5009873" y="3398944"/>
        <a:ext cx="2012233" cy="2012233"/>
      </dsp:txXfrm>
    </dsp:sp>
    <dsp:sp modelId="{73E216FD-3343-1A48-AF80-03378DAAEF4C}">
      <dsp:nvSpPr>
        <dsp:cNvPr id="0" name=""/>
        <dsp:cNvSpPr/>
      </dsp:nvSpPr>
      <dsp:spPr>
        <a:xfrm rot="11700000">
          <a:off x="2439022" y="3325064"/>
          <a:ext cx="2119541" cy="81103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DA8ACE-D379-914B-AECC-491B9D26ABEC}">
      <dsp:nvSpPr>
        <dsp:cNvPr id="0" name=""/>
        <dsp:cNvSpPr/>
      </dsp:nvSpPr>
      <dsp:spPr>
        <a:xfrm>
          <a:off x="1123412" y="2374915"/>
          <a:ext cx="2703441" cy="21627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No lower and upper limits of datapoints a dataset should have to fit the definition of «Big Data»</a:t>
          </a:r>
        </a:p>
      </dsp:txBody>
      <dsp:txXfrm>
        <a:off x="1186757" y="2438260"/>
        <a:ext cx="2576751" cy="2036063"/>
      </dsp:txXfrm>
    </dsp:sp>
    <dsp:sp modelId="{ACAB932D-CBDE-F440-96F0-DC8868EC1126}">
      <dsp:nvSpPr>
        <dsp:cNvPr id="0" name=""/>
        <dsp:cNvSpPr/>
      </dsp:nvSpPr>
      <dsp:spPr>
        <a:xfrm rot="14700000">
          <a:off x="3854878" y="1637712"/>
          <a:ext cx="2119541" cy="81103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6361E5C-F072-0E49-8FEE-661CD06E1E74}">
      <dsp:nvSpPr>
        <dsp:cNvPr id="0" name=""/>
        <dsp:cNvSpPr/>
      </dsp:nvSpPr>
      <dsp:spPr>
        <a:xfrm>
          <a:off x="3115050" y="1374"/>
          <a:ext cx="2703441" cy="21627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Not all of those who will participate in popular decision-making process express their opinion on the internet. Citizens do not have an equal opportunity to be included in samples</a:t>
          </a:r>
        </a:p>
      </dsp:txBody>
      <dsp:txXfrm>
        <a:off x="3178395" y="64719"/>
        <a:ext cx="2576751" cy="2036063"/>
      </dsp:txXfrm>
    </dsp:sp>
    <dsp:sp modelId="{F647D8F7-477E-254E-96F9-FBF08BB792A4}">
      <dsp:nvSpPr>
        <dsp:cNvPr id="0" name=""/>
        <dsp:cNvSpPr/>
      </dsp:nvSpPr>
      <dsp:spPr>
        <a:xfrm rot="17700000">
          <a:off x="6057560" y="1637712"/>
          <a:ext cx="2119541" cy="81103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7C7990-7F1C-744D-A906-88124EA33990}">
      <dsp:nvSpPr>
        <dsp:cNvPr id="0" name=""/>
        <dsp:cNvSpPr/>
      </dsp:nvSpPr>
      <dsp:spPr>
        <a:xfrm>
          <a:off x="6213488" y="1374"/>
          <a:ext cx="2703441" cy="21627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Correlation among the rationale behind participation in debate, real opinions held by individuals, online behavior, and individual voting behavior is beyond proof</a:t>
          </a:r>
        </a:p>
      </dsp:txBody>
      <dsp:txXfrm>
        <a:off x="6276833" y="64719"/>
        <a:ext cx="2576751" cy="2036063"/>
      </dsp:txXfrm>
    </dsp:sp>
    <dsp:sp modelId="{FE418D5D-6BB4-8246-BA09-6A185F41362A}">
      <dsp:nvSpPr>
        <dsp:cNvPr id="0" name=""/>
        <dsp:cNvSpPr/>
      </dsp:nvSpPr>
      <dsp:spPr>
        <a:xfrm rot="20700000">
          <a:off x="7473416" y="3325064"/>
          <a:ext cx="2119541" cy="81103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81CF09B-C445-E649-8FF6-F0A6E4629F19}">
      <dsp:nvSpPr>
        <dsp:cNvPr id="0" name=""/>
        <dsp:cNvSpPr/>
      </dsp:nvSpPr>
      <dsp:spPr>
        <a:xfrm>
          <a:off x="8205126" y="2374915"/>
          <a:ext cx="2703441" cy="21627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Content moderation by the Cuban government and by global social media platforms restricts the scope of available opinions</a:t>
          </a:r>
        </a:p>
      </dsp:txBody>
      <dsp:txXfrm>
        <a:off x="8268471" y="2438260"/>
        <a:ext cx="2576751" cy="203606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8B5FD-8A8A-964D-A4CA-99AACBA1C185}">
      <dsp:nvSpPr>
        <dsp:cNvPr id="0" name=""/>
        <dsp:cNvSpPr/>
      </dsp:nvSpPr>
      <dsp:spPr>
        <a:xfrm>
          <a:off x="0" y="1963799"/>
          <a:ext cx="12192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09ECA-7898-964C-9661-B536E9449B08}">
      <dsp:nvSpPr>
        <dsp:cNvPr id="0" name=""/>
        <dsp:cNvSpPr/>
      </dsp:nvSpPr>
      <dsp:spPr>
        <a:xfrm>
          <a:off x="609600" y="1668599"/>
          <a:ext cx="8534400" cy="590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38421" y="1697420"/>
        <a:ext cx="8476758" cy="532758"/>
      </dsp:txXfrm>
    </dsp:sp>
    <dsp:sp modelId="{7E213C1B-62ED-3B4E-8DCB-1789AB10ADCF}">
      <dsp:nvSpPr>
        <dsp:cNvPr id="0" name=""/>
        <dsp:cNvSpPr/>
      </dsp:nvSpPr>
      <dsp:spPr>
        <a:xfrm>
          <a:off x="0" y="2870999"/>
          <a:ext cx="12192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B3A226-BA35-6542-92EF-A9FA27BDB2DE}">
      <dsp:nvSpPr>
        <dsp:cNvPr id="0" name=""/>
        <dsp:cNvSpPr/>
      </dsp:nvSpPr>
      <dsp:spPr>
        <a:xfrm>
          <a:off x="609600" y="2575799"/>
          <a:ext cx="8534400" cy="59040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11,500,000 persons</a:t>
          </a:r>
          <a:endParaRPr lang="en-US" sz="2000" kern="1200"/>
        </a:p>
      </dsp:txBody>
      <dsp:txXfrm>
        <a:off x="638421" y="2604620"/>
        <a:ext cx="8476758" cy="532758"/>
      </dsp:txXfrm>
    </dsp:sp>
    <dsp:sp modelId="{A4E3B273-AA90-E841-B8D2-BD951BE7514C}">
      <dsp:nvSpPr>
        <dsp:cNvPr id="0" name=""/>
        <dsp:cNvSpPr/>
      </dsp:nvSpPr>
      <dsp:spPr>
        <a:xfrm>
          <a:off x="0" y="3778199"/>
          <a:ext cx="12192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93A76-E260-3149-BBF3-0584CC8E821D}">
      <dsp:nvSpPr>
        <dsp:cNvPr id="0" name=""/>
        <dsp:cNvSpPr/>
      </dsp:nvSpPr>
      <dsp:spPr>
        <a:xfrm>
          <a:off x="609600" y="3482999"/>
          <a:ext cx="8534400" cy="59040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33,536 fixed broadband connections</a:t>
          </a:r>
          <a:endParaRPr lang="en-US" sz="2000" kern="1200"/>
        </a:p>
      </dsp:txBody>
      <dsp:txXfrm>
        <a:off x="638421" y="3511820"/>
        <a:ext cx="8476758" cy="532758"/>
      </dsp:txXfrm>
    </dsp:sp>
    <dsp:sp modelId="{2AD9D798-CAE7-4C4D-96A2-D85B2EE60C27}">
      <dsp:nvSpPr>
        <dsp:cNvPr id="0" name=""/>
        <dsp:cNvSpPr/>
      </dsp:nvSpPr>
      <dsp:spPr>
        <a:xfrm>
          <a:off x="0" y="4685399"/>
          <a:ext cx="12192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B9B127-AB50-FA44-8AC2-B28BB46ED625}">
      <dsp:nvSpPr>
        <dsp:cNvPr id="0" name=""/>
        <dsp:cNvSpPr/>
      </dsp:nvSpPr>
      <dsp:spPr>
        <a:xfrm>
          <a:off x="609600" y="4390199"/>
          <a:ext cx="8534400" cy="5904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1 Hour of Wi-Fi </a:t>
          </a:r>
          <a:r>
            <a:rPr lang="it-IT" sz="2000" kern="1200" dirty="0" err="1"/>
            <a:t>Hotspot</a:t>
          </a:r>
          <a:r>
            <a:rPr lang="it-IT" sz="2000" kern="1200" dirty="0"/>
            <a:t> </a:t>
          </a:r>
          <a:r>
            <a:rPr lang="it-IT" sz="2000" kern="1200" dirty="0" err="1"/>
            <a:t>access</a:t>
          </a:r>
          <a:r>
            <a:rPr lang="it-IT" sz="2000" kern="1200" dirty="0"/>
            <a:t> can </a:t>
          </a:r>
          <a:r>
            <a:rPr lang="it-IT" sz="2000" kern="1200" dirty="0" err="1"/>
            <a:t>cost</a:t>
          </a:r>
          <a:r>
            <a:rPr lang="it-IT" sz="2000" kern="1200" dirty="0"/>
            <a:t> 8% of an </a:t>
          </a:r>
          <a:r>
            <a:rPr lang="it-IT" sz="2000" kern="1200" dirty="0" err="1"/>
            <a:t>individual’s</a:t>
          </a:r>
          <a:r>
            <a:rPr lang="it-IT" sz="2000" kern="1200" dirty="0"/>
            <a:t> </a:t>
          </a:r>
          <a:r>
            <a:rPr lang="it-IT" sz="2000" kern="1200" dirty="0" err="1"/>
            <a:t>monthly</a:t>
          </a:r>
          <a:r>
            <a:rPr lang="it-IT" sz="2000" kern="1200" dirty="0"/>
            <a:t> </a:t>
          </a:r>
          <a:r>
            <a:rPr lang="it-IT" sz="2000" kern="1200" dirty="0" err="1"/>
            <a:t>salary</a:t>
          </a:r>
          <a:endParaRPr lang="en-US" sz="2000" kern="1200" dirty="0"/>
        </a:p>
      </dsp:txBody>
      <dsp:txXfrm>
        <a:off x="638421" y="4419020"/>
        <a:ext cx="8476758" cy="5327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6F008-89BD-FC40-94FB-F6EEBB7DAB97}">
      <dsp:nvSpPr>
        <dsp:cNvPr id="0" name=""/>
        <dsp:cNvSpPr/>
      </dsp:nvSpPr>
      <dsp:spPr>
        <a:xfrm>
          <a:off x="-6332930" y="-968720"/>
          <a:ext cx="7538140" cy="7538140"/>
        </a:xfrm>
        <a:prstGeom prst="blockArc">
          <a:avLst>
            <a:gd name="adj1" fmla="val 18900000"/>
            <a:gd name="adj2" fmla="val 2700000"/>
            <a:gd name="adj3" fmla="val 287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5FF4E-C259-4545-8007-2158D37800EB}">
      <dsp:nvSpPr>
        <dsp:cNvPr id="0" name=""/>
        <dsp:cNvSpPr/>
      </dsp:nvSpPr>
      <dsp:spPr>
        <a:xfrm>
          <a:off x="630711" y="430581"/>
          <a:ext cx="11481831" cy="8616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390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Persons</a:t>
          </a:r>
          <a:r>
            <a:rPr lang="it-IT" sz="2100" kern="1200" dirty="0"/>
            <a:t> </a:t>
          </a:r>
          <a:r>
            <a:rPr lang="it-IT" sz="2100" kern="1200" dirty="0" err="1"/>
            <a:t>born</a:t>
          </a:r>
          <a:r>
            <a:rPr lang="it-IT" sz="2100" kern="1200" dirty="0"/>
            <a:t> in Cuba </a:t>
          </a:r>
          <a:r>
            <a:rPr lang="it-IT" sz="2100" kern="1200" dirty="0" err="1"/>
            <a:t>who</a:t>
          </a:r>
          <a:r>
            <a:rPr lang="it-IT" sz="2100" kern="1200" dirty="0"/>
            <a:t> </a:t>
          </a:r>
          <a:r>
            <a:rPr lang="it-IT" sz="2100" kern="1200" dirty="0" err="1"/>
            <a:t>reside</a:t>
          </a:r>
          <a:r>
            <a:rPr lang="it-IT" sz="2100" kern="1200" dirty="0"/>
            <a:t> </a:t>
          </a:r>
          <a:r>
            <a:rPr lang="it-IT" sz="2100" kern="1200" dirty="0" err="1"/>
            <a:t>outside</a:t>
          </a:r>
          <a:r>
            <a:rPr lang="it-IT" sz="2100" kern="1200" dirty="0"/>
            <a:t> of the Island</a:t>
          </a:r>
          <a:endParaRPr lang="en-US" sz="2100" kern="1200" dirty="0"/>
        </a:p>
      </dsp:txBody>
      <dsp:txXfrm>
        <a:off x="630711" y="430581"/>
        <a:ext cx="11481831" cy="861611"/>
      </dsp:txXfrm>
    </dsp:sp>
    <dsp:sp modelId="{2A5D0B79-4862-0540-B02B-A736496B0AF8}">
      <dsp:nvSpPr>
        <dsp:cNvPr id="0" name=""/>
        <dsp:cNvSpPr/>
      </dsp:nvSpPr>
      <dsp:spPr>
        <a:xfrm>
          <a:off x="92204" y="322880"/>
          <a:ext cx="1077014" cy="1077014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0AF4AC4-9C13-BA4F-9527-17FE2DB99A12}">
      <dsp:nvSpPr>
        <dsp:cNvPr id="0" name=""/>
        <dsp:cNvSpPr/>
      </dsp:nvSpPr>
      <dsp:spPr>
        <a:xfrm>
          <a:off x="1124693" y="1723223"/>
          <a:ext cx="10987849" cy="8616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390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Persons who live in Cuba and can afford the cost of a broadband connection</a:t>
          </a:r>
          <a:endParaRPr lang="en-US" sz="2100" kern="1200"/>
        </a:p>
      </dsp:txBody>
      <dsp:txXfrm>
        <a:off x="1124693" y="1723223"/>
        <a:ext cx="10987849" cy="861611"/>
      </dsp:txXfrm>
    </dsp:sp>
    <dsp:sp modelId="{6D99CE61-03A7-8F44-A255-F56B13723D3C}">
      <dsp:nvSpPr>
        <dsp:cNvPr id="0" name=""/>
        <dsp:cNvSpPr/>
      </dsp:nvSpPr>
      <dsp:spPr>
        <a:xfrm>
          <a:off x="586186" y="1615521"/>
          <a:ext cx="1077014" cy="1077014"/>
        </a:xfrm>
        <a:prstGeom prst="ellipse">
          <a:avLst/>
        </a:prstGeom>
        <a:gradFill flip="none" rotWithShape="0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519BCBB-6D1B-0F47-9658-52BE14FA0E10}">
      <dsp:nvSpPr>
        <dsp:cNvPr id="0" name=""/>
        <dsp:cNvSpPr/>
      </dsp:nvSpPr>
      <dsp:spPr>
        <a:xfrm>
          <a:off x="1124693" y="3015864"/>
          <a:ext cx="10987849" cy="8616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390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Persons who can use an internet connection belonging to educational institutions, government organs, foreign-invested enterprises, state-owned enterprises, tourist establishments</a:t>
          </a:r>
          <a:endParaRPr lang="en-US" sz="2100" kern="1200"/>
        </a:p>
      </dsp:txBody>
      <dsp:txXfrm>
        <a:off x="1124693" y="3015864"/>
        <a:ext cx="10987849" cy="861611"/>
      </dsp:txXfrm>
    </dsp:sp>
    <dsp:sp modelId="{FD93ADCD-5505-1F47-8CA8-BA8B7608C10B}">
      <dsp:nvSpPr>
        <dsp:cNvPr id="0" name=""/>
        <dsp:cNvSpPr/>
      </dsp:nvSpPr>
      <dsp:spPr>
        <a:xfrm>
          <a:off x="586186" y="2908163"/>
          <a:ext cx="1077014" cy="1077014"/>
        </a:xfrm>
        <a:prstGeom prst="ellipse">
          <a:avLst/>
        </a:prstGeom>
        <a:gradFill flip="none" rotWithShape="0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6B3DD96-4312-624A-B492-7124E88273F3}">
      <dsp:nvSpPr>
        <dsp:cNvPr id="0" name=""/>
        <dsp:cNvSpPr/>
      </dsp:nvSpPr>
      <dsp:spPr>
        <a:xfrm>
          <a:off x="630711" y="4308506"/>
          <a:ext cx="11481831" cy="86161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390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Persons who were not born in Cuba, and who enjoy internet access</a:t>
          </a:r>
          <a:endParaRPr lang="en-US" sz="2100" kern="1200"/>
        </a:p>
      </dsp:txBody>
      <dsp:txXfrm>
        <a:off x="630711" y="4308506"/>
        <a:ext cx="11481831" cy="861611"/>
      </dsp:txXfrm>
    </dsp:sp>
    <dsp:sp modelId="{1628F3BB-DBB5-E84C-88D8-AA09F575E4A7}">
      <dsp:nvSpPr>
        <dsp:cNvPr id="0" name=""/>
        <dsp:cNvSpPr/>
      </dsp:nvSpPr>
      <dsp:spPr>
        <a:xfrm>
          <a:off x="92204" y="4200805"/>
          <a:ext cx="1077014" cy="1077014"/>
        </a:xfrm>
        <a:prstGeom prst="ellipse">
          <a:avLst/>
        </a:prstGeom>
        <a:gradFill flip="none" rotWithShape="0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74F79-FBD6-4740-9911-50C25CDDA4F2}">
      <dsp:nvSpPr>
        <dsp:cNvPr id="0" name=""/>
        <dsp:cNvSpPr/>
      </dsp:nvSpPr>
      <dsp:spPr>
        <a:xfrm rot="16200000">
          <a:off x="1636395" y="-1636395"/>
          <a:ext cx="2823210" cy="6096000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700" kern="1200"/>
            <a:t>Human influencers</a:t>
          </a:r>
          <a:endParaRPr lang="en-US" sz="3700" kern="1200"/>
        </a:p>
      </dsp:txBody>
      <dsp:txXfrm rot="5400000">
        <a:off x="0" y="0"/>
        <a:ext cx="6096000" cy="2117407"/>
      </dsp:txXfrm>
    </dsp:sp>
    <dsp:sp modelId="{C038D9EE-180C-0C46-8E6F-C5C618DAA01D}">
      <dsp:nvSpPr>
        <dsp:cNvPr id="0" name=""/>
        <dsp:cNvSpPr/>
      </dsp:nvSpPr>
      <dsp:spPr>
        <a:xfrm>
          <a:off x="6096000" y="0"/>
          <a:ext cx="6096000" cy="2823210"/>
        </a:xfrm>
        <a:prstGeom prst="round1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700" kern="1200"/>
            <a:t>Cuban residents</a:t>
          </a:r>
          <a:endParaRPr lang="en-US" sz="3700" kern="1200"/>
        </a:p>
      </dsp:txBody>
      <dsp:txXfrm>
        <a:off x="6096000" y="0"/>
        <a:ext cx="6096000" cy="2117407"/>
      </dsp:txXfrm>
    </dsp:sp>
    <dsp:sp modelId="{A670DA31-7A44-6F47-90EA-A5B42F3C6D4E}">
      <dsp:nvSpPr>
        <dsp:cNvPr id="0" name=""/>
        <dsp:cNvSpPr/>
      </dsp:nvSpPr>
      <dsp:spPr>
        <a:xfrm rot="10800000">
          <a:off x="0" y="2823210"/>
          <a:ext cx="6096000" cy="2823210"/>
        </a:xfrm>
        <a:prstGeom prst="round1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700" kern="1200"/>
            <a:t>Persons born in Cuba and who reside outside of the Island</a:t>
          </a:r>
          <a:endParaRPr lang="en-US" sz="3700" kern="1200"/>
        </a:p>
      </dsp:txBody>
      <dsp:txXfrm rot="10800000">
        <a:off x="0" y="3529012"/>
        <a:ext cx="6096000" cy="2117407"/>
      </dsp:txXfrm>
    </dsp:sp>
    <dsp:sp modelId="{9F77FD69-E6DB-AA4E-B28F-95274689EB1E}">
      <dsp:nvSpPr>
        <dsp:cNvPr id="0" name=""/>
        <dsp:cNvSpPr/>
      </dsp:nvSpPr>
      <dsp:spPr>
        <a:xfrm rot="5400000">
          <a:off x="7732395" y="1186814"/>
          <a:ext cx="2823210" cy="6096000"/>
        </a:xfrm>
        <a:prstGeom prst="round1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700" kern="1200"/>
            <a:t>Advocacy groups campaigning pro and contra the Project Constitution</a:t>
          </a:r>
          <a:endParaRPr lang="en-US" sz="3700" kern="1200"/>
        </a:p>
      </dsp:txBody>
      <dsp:txXfrm rot="-5400000">
        <a:off x="6096000" y="3529012"/>
        <a:ext cx="6096000" cy="2117407"/>
      </dsp:txXfrm>
    </dsp:sp>
    <dsp:sp modelId="{49551C84-A50D-5641-8A39-816B96B61B54}">
      <dsp:nvSpPr>
        <dsp:cNvPr id="0" name=""/>
        <dsp:cNvSpPr/>
      </dsp:nvSpPr>
      <dsp:spPr>
        <a:xfrm>
          <a:off x="4267200" y="2117407"/>
          <a:ext cx="3657600" cy="1411605"/>
        </a:xfrm>
        <a:prstGeom prst="roundRect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/>
        </a:p>
      </dsp:txBody>
      <dsp:txXfrm>
        <a:off x="4336109" y="2186316"/>
        <a:ext cx="3519782" cy="127378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DCEF9-9BFA-334C-8964-FBB8F19426B0}">
      <dsp:nvSpPr>
        <dsp:cNvPr id="0" name=""/>
        <dsp:cNvSpPr/>
      </dsp:nvSpPr>
      <dsp:spPr>
        <a:xfrm>
          <a:off x="2052683" y="1769"/>
          <a:ext cx="3079024" cy="14041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99620-9F73-EA45-832E-94CD3C856F16}">
      <dsp:nvSpPr>
        <dsp:cNvPr id="0" name=""/>
        <dsp:cNvSpPr/>
      </dsp:nvSpPr>
      <dsp:spPr>
        <a:xfrm>
          <a:off x="0" y="1769"/>
          <a:ext cx="2052683" cy="140419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Multi-track engagement</a:t>
          </a:r>
        </a:p>
      </dsp:txBody>
      <dsp:txXfrm>
        <a:off x="68547" y="70316"/>
        <a:ext cx="1915589" cy="1267099"/>
      </dsp:txXfrm>
    </dsp:sp>
    <dsp:sp modelId="{186F0EB7-AD75-C442-9082-5C67D926C944}">
      <dsp:nvSpPr>
        <dsp:cNvPr id="0" name=""/>
        <dsp:cNvSpPr/>
      </dsp:nvSpPr>
      <dsp:spPr>
        <a:xfrm>
          <a:off x="2052683" y="1546382"/>
          <a:ext cx="3079024" cy="14041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Engagement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Voting (plebiscite)</a:t>
          </a:r>
        </a:p>
      </dsp:txBody>
      <dsp:txXfrm>
        <a:off x="2052683" y="1721906"/>
        <a:ext cx="2552452" cy="1053145"/>
      </dsp:txXfrm>
    </dsp:sp>
    <dsp:sp modelId="{1D08F39C-5AAF-4A44-B5AF-9FC26DE4A713}">
      <dsp:nvSpPr>
        <dsp:cNvPr id="0" name=""/>
        <dsp:cNvSpPr/>
      </dsp:nvSpPr>
      <dsp:spPr>
        <a:xfrm>
          <a:off x="0" y="1546382"/>
          <a:ext cx="2052683" cy="140419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State directed</a:t>
          </a:r>
        </a:p>
      </dsp:txBody>
      <dsp:txXfrm>
        <a:off x="68547" y="1614929"/>
        <a:ext cx="1915589" cy="1267099"/>
      </dsp:txXfrm>
    </dsp:sp>
    <dsp:sp modelId="{BC10659C-F68B-C748-9DFC-DEB82CC78E43}">
      <dsp:nvSpPr>
        <dsp:cNvPr id="0" name=""/>
        <dsp:cNvSpPr/>
      </dsp:nvSpPr>
      <dsp:spPr>
        <a:xfrm>
          <a:off x="2052683" y="3090995"/>
          <a:ext cx="3079024" cy="14041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Web communities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Diaspora</a:t>
          </a:r>
        </a:p>
      </dsp:txBody>
      <dsp:txXfrm>
        <a:off x="2052683" y="3266519"/>
        <a:ext cx="2552452" cy="1053145"/>
      </dsp:txXfrm>
    </dsp:sp>
    <dsp:sp modelId="{397D752D-4776-B74F-8445-E689B87A03D5}">
      <dsp:nvSpPr>
        <dsp:cNvPr id="0" name=""/>
        <dsp:cNvSpPr/>
      </dsp:nvSpPr>
      <dsp:spPr>
        <a:xfrm>
          <a:off x="0" y="3090995"/>
          <a:ext cx="2052683" cy="140419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Informal Political Engagement</a:t>
          </a:r>
        </a:p>
      </dsp:txBody>
      <dsp:txXfrm>
        <a:off x="68547" y="3159542"/>
        <a:ext cx="1915589" cy="1267099"/>
      </dsp:txXfrm>
    </dsp:sp>
    <dsp:sp modelId="{802F2B5B-1ECD-F844-984E-49BC15AC1F3D}">
      <dsp:nvSpPr>
        <dsp:cNvPr id="0" name=""/>
        <dsp:cNvSpPr/>
      </dsp:nvSpPr>
      <dsp:spPr>
        <a:xfrm>
          <a:off x="2052683" y="4635607"/>
          <a:ext cx="3079024" cy="14041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Cuba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Caribbean Region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Developing states</a:t>
          </a:r>
        </a:p>
      </dsp:txBody>
      <dsp:txXfrm>
        <a:off x="2052683" y="4811131"/>
        <a:ext cx="2552452" cy="1053145"/>
      </dsp:txXfrm>
    </dsp:sp>
    <dsp:sp modelId="{53DE6C52-52F9-514E-900F-99C78A816564}">
      <dsp:nvSpPr>
        <dsp:cNvPr id="0" name=""/>
        <dsp:cNvSpPr/>
      </dsp:nvSpPr>
      <dsp:spPr>
        <a:xfrm>
          <a:off x="0" y="4635607"/>
          <a:ext cx="2052683" cy="140419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Transposable lessons?</a:t>
          </a:r>
        </a:p>
      </dsp:txBody>
      <dsp:txXfrm>
        <a:off x="68547" y="4704154"/>
        <a:ext cx="1915589" cy="126709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AE7E-4F12-D740-91E8-227713FAEF8C}">
      <dsp:nvSpPr>
        <dsp:cNvPr id="0" name=""/>
        <dsp:cNvSpPr/>
      </dsp:nvSpPr>
      <dsp:spPr>
        <a:xfrm>
          <a:off x="10715" y="340994"/>
          <a:ext cx="3202781" cy="1921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Development of Socialist Consultative Democracy</a:t>
          </a:r>
        </a:p>
      </dsp:txBody>
      <dsp:txXfrm>
        <a:off x="66999" y="397278"/>
        <a:ext cx="3090213" cy="1809100"/>
      </dsp:txXfrm>
    </dsp:sp>
    <dsp:sp modelId="{D27723D6-275D-5345-8C48-C0F877128F2C}">
      <dsp:nvSpPr>
        <dsp:cNvPr id="0" name=""/>
        <dsp:cNvSpPr/>
      </dsp:nvSpPr>
      <dsp:spPr>
        <a:xfrm>
          <a:off x="3495341" y="904684"/>
          <a:ext cx="678989" cy="7942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495341" y="1063542"/>
        <a:ext cx="475292" cy="476573"/>
      </dsp:txXfrm>
    </dsp:sp>
    <dsp:sp modelId="{66B81DFD-EE4B-A34E-961A-C271F6EAA01A}">
      <dsp:nvSpPr>
        <dsp:cNvPr id="0" name=""/>
        <dsp:cNvSpPr/>
      </dsp:nvSpPr>
      <dsp:spPr>
        <a:xfrm>
          <a:off x="4494609" y="340994"/>
          <a:ext cx="3202781" cy="1921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problem of representation; the role of the Vanguard; and the participation of the masses</a:t>
          </a:r>
        </a:p>
      </dsp:txBody>
      <dsp:txXfrm>
        <a:off x="4550893" y="397278"/>
        <a:ext cx="3090213" cy="1809100"/>
      </dsp:txXfrm>
    </dsp:sp>
    <dsp:sp modelId="{DBA2A7AF-9A87-DA45-AED7-481A96B1D3FC}">
      <dsp:nvSpPr>
        <dsp:cNvPr id="0" name=""/>
        <dsp:cNvSpPr/>
      </dsp:nvSpPr>
      <dsp:spPr>
        <a:xfrm>
          <a:off x="7979235" y="904684"/>
          <a:ext cx="678989" cy="7942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979235" y="1063542"/>
        <a:ext cx="475292" cy="476573"/>
      </dsp:txXfrm>
    </dsp:sp>
    <dsp:sp modelId="{07ADE948-D61E-114C-852A-CB3AE79B0D93}">
      <dsp:nvSpPr>
        <dsp:cNvPr id="0" name=""/>
        <dsp:cNvSpPr/>
      </dsp:nvSpPr>
      <dsp:spPr>
        <a:xfrm>
          <a:off x="8978503" y="340994"/>
          <a:ext cx="3202781" cy="1921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Modalities of Engagement and Dissent</a:t>
          </a:r>
        </a:p>
      </dsp:txBody>
      <dsp:txXfrm>
        <a:off x="9034787" y="397278"/>
        <a:ext cx="3090213" cy="1809100"/>
      </dsp:txXfrm>
    </dsp:sp>
    <dsp:sp modelId="{CF7FE025-A58D-7C4B-920A-7ED2D8A7D002}">
      <dsp:nvSpPr>
        <dsp:cNvPr id="0" name=""/>
        <dsp:cNvSpPr/>
      </dsp:nvSpPr>
      <dsp:spPr>
        <a:xfrm rot="5400000">
          <a:off x="10240398" y="2486858"/>
          <a:ext cx="678989" cy="7942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10341607" y="2544508"/>
        <a:ext cx="476573" cy="475292"/>
      </dsp:txXfrm>
    </dsp:sp>
    <dsp:sp modelId="{6284C9D9-AA6A-2E4A-8727-F96E42CD2A16}">
      <dsp:nvSpPr>
        <dsp:cNvPr id="0" name=""/>
        <dsp:cNvSpPr/>
      </dsp:nvSpPr>
      <dsp:spPr>
        <a:xfrm>
          <a:off x="8978503" y="3543776"/>
          <a:ext cx="3202781" cy="1921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transposability of the Cuban Model to other developing States</a:t>
          </a:r>
        </a:p>
      </dsp:txBody>
      <dsp:txXfrm>
        <a:off x="9034787" y="3600060"/>
        <a:ext cx="3090213" cy="1809100"/>
      </dsp:txXfrm>
    </dsp:sp>
    <dsp:sp modelId="{7BA6C011-8D72-424E-9375-B502D57B1F41}">
      <dsp:nvSpPr>
        <dsp:cNvPr id="0" name=""/>
        <dsp:cNvSpPr/>
      </dsp:nvSpPr>
      <dsp:spPr>
        <a:xfrm rot="10800000">
          <a:off x="8017668" y="4107465"/>
          <a:ext cx="678989" cy="7942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8221365" y="4266323"/>
        <a:ext cx="475292" cy="476573"/>
      </dsp:txXfrm>
    </dsp:sp>
    <dsp:sp modelId="{033EF198-52B3-BE41-9AE9-FD43CE2B822A}">
      <dsp:nvSpPr>
        <dsp:cNvPr id="0" name=""/>
        <dsp:cNvSpPr/>
      </dsp:nvSpPr>
      <dsp:spPr>
        <a:xfrm>
          <a:off x="4494609" y="3543776"/>
          <a:ext cx="3202781" cy="1921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role of technology and the emergence of cyber communities</a:t>
          </a:r>
        </a:p>
      </dsp:txBody>
      <dsp:txXfrm>
        <a:off x="4550893" y="3600060"/>
        <a:ext cx="3090213" cy="1809100"/>
      </dsp:txXfrm>
    </dsp:sp>
    <dsp:sp modelId="{355AD17A-F50F-7E4B-BB6D-5882766CFE53}">
      <dsp:nvSpPr>
        <dsp:cNvPr id="0" name=""/>
        <dsp:cNvSpPr/>
      </dsp:nvSpPr>
      <dsp:spPr>
        <a:xfrm rot="10800000">
          <a:off x="3533775" y="4107465"/>
          <a:ext cx="678989" cy="7942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737472" y="4266323"/>
        <a:ext cx="475292" cy="476573"/>
      </dsp:txXfrm>
    </dsp:sp>
    <dsp:sp modelId="{7912F64D-A723-954E-B93D-004C6AFAA2E3}">
      <dsp:nvSpPr>
        <dsp:cNvPr id="0" name=""/>
        <dsp:cNvSpPr/>
      </dsp:nvSpPr>
      <dsp:spPr>
        <a:xfrm>
          <a:off x="10715" y="3543776"/>
          <a:ext cx="3202781" cy="1921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emerging importance of social issues and of economic opportunity as the new frontier of ideology (the Cuban version of the new contradiction)</a:t>
          </a:r>
        </a:p>
      </dsp:txBody>
      <dsp:txXfrm>
        <a:off x="66999" y="3600060"/>
        <a:ext cx="3090213" cy="1809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9A222-BC5A-C34E-8A6C-BDF998D31945}">
      <dsp:nvSpPr>
        <dsp:cNvPr id="0" name=""/>
        <dsp:cNvSpPr/>
      </dsp:nvSpPr>
      <dsp:spPr>
        <a:xfrm>
          <a:off x="7621683" y="4128007"/>
          <a:ext cx="4570316" cy="19425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Engagement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Voting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Dissent</a:t>
          </a:r>
        </a:p>
      </dsp:txBody>
      <dsp:txXfrm>
        <a:off x="9035450" y="4656327"/>
        <a:ext cx="3113877" cy="1371599"/>
      </dsp:txXfrm>
    </dsp:sp>
    <dsp:sp modelId="{9B7EC52D-D69F-824D-872C-3945D7FB5231}">
      <dsp:nvSpPr>
        <dsp:cNvPr id="0" name=""/>
        <dsp:cNvSpPr/>
      </dsp:nvSpPr>
      <dsp:spPr>
        <a:xfrm>
          <a:off x="0" y="4128007"/>
          <a:ext cx="4570286" cy="19425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Can this be applied elsewhere</a:t>
          </a:r>
        </a:p>
      </dsp:txBody>
      <dsp:txXfrm>
        <a:off x="42672" y="4656327"/>
        <a:ext cx="3113856" cy="1371599"/>
      </dsp:txXfrm>
    </dsp:sp>
    <dsp:sp modelId="{D87966E8-1197-814C-8F2E-8E0E441F2C9D}">
      <dsp:nvSpPr>
        <dsp:cNvPr id="0" name=""/>
        <dsp:cNvSpPr/>
      </dsp:nvSpPr>
      <dsp:spPr>
        <a:xfrm>
          <a:off x="7621683" y="0"/>
          <a:ext cx="4570316" cy="19425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Voting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Engagement/consultation</a:t>
          </a:r>
        </a:p>
      </dsp:txBody>
      <dsp:txXfrm>
        <a:off x="9035450" y="42672"/>
        <a:ext cx="3113877" cy="1371599"/>
      </dsp:txXfrm>
    </dsp:sp>
    <dsp:sp modelId="{CF37B560-4D3D-3E46-8B3F-E472E6EBB76D}">
      <dsp:nvSpPr>
        <dsp:cNvPr id="0" name=""/>
        <dsp:cNvSpPr/>
      </dsp:nvSpPr>
      <dsp:spPr>
        <a:xfrm>
          <a:off x="0" y="0"/>
          <a:ext cx="4570316" cy="19425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Who are the “masses”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Relationship between the masses (populace) the state and the vanguard party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What is the nature of representation of the masses (1) by the Vanguard party and(2) in mass organizations?</a:t>
          </a:r>
        </a:p>
      </dsp:txBody>
      <dsp:txXfrm>
        <a:off x="42672" y="42672"/>
        <a:ext cx="3113877" cy="1371599"/>
      </dsp:txXfrm>
    </dsp:sp>
    <dsp:sp modelId="{E7F15ED5-7273-3145-B203-30CCC301D809}">
      <dsp:nvSpPr>
        <dsp:cNvPr id="0" name=""/>
        <dsp:cNvSpPr/>
      </dsp:nvSpPr>
      <dsp:spPr>
        <a:xfrm>
          <a:off x="3406724" y="346024"/>
          <a:ext cx="2628569" cy="2628569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Core premises of a theory of Cuban (Caribbean) Socialist Democracy?</a:t>
          </a:r>
        </a:p>
      </dsp:txBody>
      <dsp:txXfrm>
        <a:off x="4176614" y="1115914"/>
        <a:ext cx="1858679" cy="1858679"/>
      </dsp:txXfrm>
    </dsp:sp>
    <dsp:sp modelId="{FC2D08D6-86FD-DD4F-938D-CDA2D02771F1}">
      <dsp:nvSpPr>
        <dsp:cNvPr id="0" name=""/>
        <dsp:cNvSpPr/>
      </dsp:nvSpPr>
      <dsp:spPr>
        <a:xfrm rot="5400000">
          <a:off x="6156705" y="346024"/>
          <a:ext cx="2628569" cy="2628569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Modalities of democratic participation</a:t>
          </a:r>
        </a:p>
      </dsp:txBody>
      <dsp:txXfrm rot="-5400000">
        <a:off x="6156705" y="1115914"/>
        <a:ext cx="1858679" cy="1858679"/>
      </dsp:txXfrm>
    </dsp:sp>
    <dsp:sp modelId="{8E888926-96B5-A345-909C-EE361E90B8B4}">
      <dsp:nvSpPr>
        <dsp:cNvPr id="0" name=""/>
        <dsp:cNvSpPr/>
      </dsp:nvSpPr>
      <dsp:spPr>
        <a:xfrm rot="10800000">
          <a:off x="6156705" y="3096005"/>
          <a:ext cx="2628569" cy="2628569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practice of Caribbean Socialist Democracy in the 2019 Constitutional Reform project</a:t>
          </a:r>
        </a:p>
      </dsp:txBody>
      <dsp:txXfrm rot="10800000">
        <a:off x="6156705" y="3096005"/>
        <a:ext cx="1858679" cy="1858679"/>
      </dsp:txXfrm>
    </dsp:sp>
    <dsp:sp modelId="{4647A0D6-626E-F546-BD1A-5ECF2A503DD8}">
      <dsp:nvSpPr>
        <dsp:cNvPr id="0" name=""/>
        <dsp:cNvSpPr/>
      </dsp:nvSpPr>
      <dsp:spPr>
        <a:xfrm rot="16200000">
          <a:off x="3406724" y="3096005"/>
          <a:ext cx="2628569" cy="2628569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What can this tell us about the character of democratic systems not organized on the basis of core principles of Western liberal democracies?</a:t>
          </a:r>
        </a:p>
      </dsp:txBody>
      <dsp:txXfrm rot="5400000">
        <a:off x="4176614" y="3096005"/>
        <a:ext cx="1858679" cy="1858679"/>
      </dsp:txXfrm>
    </dsp:sp>
    <dsp:sp modelId="{69B5F1A3-B55D-D84E-B5FC-0ABE2090EE76}">
      <dsp:nvSpPr>
        <dsp:cNvPr id="0" name=""/>
        <dsp:cNvSpPr/>
      </dsp:nvSpPr>
      <dsp:spPr>
        <a:xfrm>
          <a:off x="5642222" y="2488945"/>
          <a:ext cx="907554" cy="789177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D2694DD5-8777-3448-A8A7-35D9ABEBDDA4}">
      <dsp:nvSpPr>
        <dsp:cNvPr id="0" name=""/>
        <dsp:cNvSpPr/>
      </dsp:nvSpPr>
      <dsp:spPr>
        <a:xfrm rot="10800000">
          <a:off x="5642222" y="2792475"/>
          <a:ext cx="907554" cy="789177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26322-5F22-9144-90A1-A68224194D49}">
      <dsp:nvSpPr>
        <dsp:cNvPr id="0" name=""/>
        <dsp:cNvSpPr/>
      </dsp:nvSpPr>
      <dsp:spPr>
        <a:xfrm>
          <a:off x="0" y="0"/>
          <a:ext cx="9387840" cy="10287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Unofficial channel of popular participation constituted by the Cuban government</a:t>
          </a:r>
          <a:endParaRPr lang="en-US" sz="1900" kern="1200"/>
        </a:p>
      </dsp:txBody>
      <dsp:txXfrm>
        <a:off x="30130" y="30130"/>
        <a:ext cx="8157433" cy="968440"/>
      </dsp:txXfrm>
    </dsp:sp>
    <dsp:sp modelId="{D790D042-40C2-984D-833B-E7611427D0A2}">
      <dsp:nvSpPr>
        <dsp:cNvPr id="0" name=""/>
        <dsp:cNvSpPr/>
      </dsp:nvSpPr>
      <dsp:spPr>
        <a:xfrm>
          <a:off x="701040" y="1171575"/>
          <a:ext cx="9387840" cy="10287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Alternative, autonomous, self-organized channel of popular participation constituted by citizens, but modelled after existing mechanisms of Socialist democracy</a:t>
          </a:r>
          <a:endParaRPr lang="en-US" sz="1900" kern="1200"/>
        </a:p>
      </dsp:txBody>
      <dsp:txXfrm>
        <a:off x="731170" y="1201705"/>
        <a:ext cx="7957885" cy="968440"/>
      </dsp:txXfrm>
    </dsp:sp>
    <dsp:sp modelId="{A3142B7B-C5DE-5646-9593-500D04FA7274}">
      <dsp:nvSpPr>
        <dsp:cNvPr id="0" name=""/>
        <dsp:cNvSpPr/>
      </dsp:nvSpPr>
      <dsp:spPr>
        <a:xfrm>
          <a:off x="1402079" y="2343150"/>
          <a:ext cx="9387840" cy="10287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Avenue for personal branding by the domestic and global intelligentsia</a:t>
          </a:r>
          <a:endParaRPr lang="en-US" sz="1900" kern="1200"/>
        </a:p>
      </dsp:txBody>
      <dsp:txXfrm>
        <a:off x="1432209" y="2373280"/>
        <a:ext cx="7957885" cy="968439"/>
      </dsp:txXfrm>
    </dsp:sp>
    <dsp:sp modelId="{A25B468B-C9B1-E944-AD93-A74AE7E5EA1B}">
      <dsp:nvSpPr>
        <dsp:cNvPr id="0" name=""/>
        <dsp:cNvSpPr/>
      </dsp:nvSpPr>
      <dsp:spPr>
        <a:xfrm>
          <a:off x="2103119" y="3514725"/>
          <a:ext cx="9387840" cy="10287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Marketing channel for domestic and foreign private businesses</a:t>
          </a:r>
          <a:endParaRPr lang="en-US" sz="1900" kern="1200"/>
        </a:p>
      </dsp:txBody>
      <dsp:txXfrm>
        <a:off x="2133249" y="3544855"/>
        <a:ext cx="7957885" cy="968439"/>
      </dsp:txXfrm>
    </dsp:sp>
    <dsp:sp modelId="{24DDBE9C-64EC-0D43-B40A-C786DA7BAF73}">
      <dsp:nvSpPr>
        <dsp:cNvPr id="0" name=""/>
        <dsp:cNvSpPr/>
      </dsp:nvSpPr>
      <dsp:spPr>
        <a:xfrm>
          <a:off x="2804159" y="4686300"/>
          <a:ext cx="9387840" cy="10287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«Safe space» to express emotionally intense, socially unacceptable responses</a:t>
          </a:r>
          <a:endParaRPr lang="en-US" sz="1900" kern="1200"/>
        </a:p>
      </dsp:txBody>
      <dsp:txXfrm>
        <a:off x="2834289" y="4716430"/>
        <a:ext cx="7957885" cy="968439"/>
      </dsp:txXfrm>
    </dsp:sp>
    <dsp:sp modelId="{7FFA99DB-9C35-A842-AA94-21883503A69E}">
      <dsp:nvSpPr>
        <dsp:cNvPr id="0" name=""/>
        <dsp:cNvSpPr/>
      </dsp:nvSpPr>
      <dsp:spPr>
        <a:xfrm>
          <a:off x="8719185" y="751522"/>
          <a:ext cx="668655" cy="66865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8869632" y="751522"/>
        <a:ext cx="367761" cy="503163"/>
      </dsp:txXfrm>
    </dsp:sp>
    <dsp:sp modelId="{A4B1B7F0-CA9D-1842-A4B2-CDE75F521E94}">
      <dsp:nvSpPr>
        <dsp:cNvPr id="0" name=""/>
        <dsp:cNvSpPr/>
      </dsp:nvSpPr>
      <dsp:spPr>
        <a:xfrm>
          <a:off x="9420225" y="1923097"/>
          <a:ext cx="668655" cy="66865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9570672" y="1923097"/>
        <a:ext cx="367761" cy="503163"/>
      </dsp:txXfrm>
    </dsp:sp>
    <dsp:sp modelId="{F8F126EB-3DAB-9E41-9F20-97BAF44B2AD1}">
      <dsp:nvSpPr>
        <dsp:cNvPr id="0" name=""/>
        <dsp:cNvSpPr/>
      </dsp:nvSpPr>
      <dsp:spPr>
        <a:xfrm>
          <a:off x="10121265" y="3077527"/>
          <a:ext cx="668655" cy="66865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10271712" y="3077527"/>
        <a:ext cx="367761" cy="503163"/>
      </dsp:txXfrm>
    </dsp:sp>
    <dsp:sp modelId="{BBF6A726-071E-5441-A23F-2E2F4C997AB4}">
      <dsp:nvSpPr>
        <dsp:cNvPr id="0" name=""/>
        <dsp:cNvSpPr/>
      </dsp:nvSpPr>
      <dsp:spPr>
        <a:xfrm>
          <a:off x="10822305" y="4260532"/>
          <a:ext cx="668655" cy="66865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10972752" y="4260532"/>
        <a:ext cx="367761" cy="5031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1B841-DB50-7F4D-8DD3-C9CDD72835E3}">
      <dsp:nvSpPr>
        <dsp:cNvPr id="0" name=""/>
        <dsp:cNvSpPr/>
      </dsp:nvSpPr>
      <dsp:spPr>
        <a:xfrm rot="5400000">
          <a:off x="-309175" y="310792"/>
          <a:ext cx="2061172" cy="144282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6</a:t>
          </a:r>
          <a:r>
            <a:rPr lang="en-US" sz="1400" b="1" kern="1200" baseline="30000" dirty="0"/>
            <a:t>th</a:t>
          </a:r>
          <a:r>
            <a:rPr lang="en-US" sz="1400" b="1" kern="1200" dirty="0"/>
            <a:t> PCC Congress</a:t>
          </a:r>
        </a:p>
      </dsp:txBody>
      <dsp:txXfrm rot="-5400000">
        <a:off x="1" y="723026"/>
        <a:ext cx="1442820" cy="618352"/>
      </dsp:txXfrm>
    </dsp:sp>
    <dsp:sp modelId="{7FBD443E-173A-B64A-90B4-9E047B91DF57}">
      <dsp:nvSpPr>
        <dsp:cNvPr id="0" name=""/>
        <dsp:cNvSpPr/>
      </dsp:nvSpPr>
      <dsp:spPr>
        <a:xfrm rot="5400000">
          <a:off x="6147529" y="-4703091"/>
          <a:ext cx="1339762" cy="10749179"/>
        </a:xfrm>
        <a:prstGeom prst="round2Same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Lineamientos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Development of a Cuban “Reform and Opening Up” Line</a:t>
          </a:r>
        </a:p>
      </dsp:txBody>
      <dsp:txXfrm rot="-5400000">
        <a:off x="1442821" y="67019"/>
        <a:ext cx="10683777" cy="1208958"/>
      </dsp:txXfrm>
    </dsp:sp>
    <dsp:sp modelId="{23EE0593-A779-A144-92AB-E81FC48CDE2B}">
      <dsp:nvSpPr>
        <dsp:cNvPr id="0" name=""/>
        <dsp:cNvSpPr/>
      </dsp:nvSpPr>
      <dsp:spPr>
        <a:xfrm rot="5400000">
          <a:off x="-309175" y="2181809"/>
          <a:ext cx="2061172" cy="144282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7</a:t>
          </a:r>
          <a:r>
            <a:rPr lang="en-US" sz="1400" b="1" kern="1200" baseline="30000" dirty="0"/>
            <a:t>th</a:t>
          </a:r>
          <a:r>
            <a:rPr lang="en-US" sz="1400" b="1" kern="1200" dirty="0"/>
            <a:t> PCC Congress</a:t>
          </a:r>
        </a:p>
      </dsp:txBody>
      <dsp:txXfrm rot="-5400000">
        <a:off x="1" y="2594043"/>
        <a:ext cx="1442820" cy="618352"/>
      </dsp:txXfrm>
    </dsp:sp>
    <dsp:sp modelId="{F80E3FB7-BA19-344B-A441-9927AAA6EC6E}">
      <dsp:nvSpPr>
        <dsp:cNvPr id="0" name=""/>
        <dsp:cNvSpPr/>
      </dsp:nvSpPr>
      <dsp:spPr>
        <a:xfrm rot="5400000">
          <a:off x="6147529" y="-2832074"/>
          <a:ext cx="1339762" cy="10749179"/>
        </a:xfrm>
        <a:prstGeom prst="round2SameRect">
          <a:avLst/>
        </a:prstGeom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Conceptualization of the political and economic model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Revision of the Lineamientos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Development of a revised approach to central planning (Year 2030 Plan)</a:t>
          </a:r>
        </a:p>
      </dsp:txBody>
      <dsp:txXfrm rot="-5400000">
        <a:off x="1442821" y="1938036"/>
        <a:ext cx="10683777" cy="1208958"/>
      </dsp:txXfrm>
    </dsp:sp>
    <dsp:sp modelId="{EED1DE4A-06A8-F34C-8848-24DC43E50593}">
      <dsp:nvSpPr>
        <dsp:cNvPr id="0" name=""/>
        <dsp:cNvSpPr/>
      </dsp:nvSpPr>
      <dsp:spPr>
        <a:xfrm rot="5400000">
          <a:off x="-309175" y="4052826"/>
          <a:ext cx="2061172" cy="144282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The Project of Constitutional Reform 2017-2019</a:t>
          </a:r>
        </a:p>
      </dsp:txBody>
      <dsp:txXfrm rot="-5400000">
        <a:off x="1" y="4465060"/>
        <a:ext cx="1442820" cy="618352"/>
      </dsp:txXfrm>
    </dsp:sp>
    <dsp:sp modelId="{89EF5AB2-8137-1F45-8471-BBF2BA9E5208}">
      <dsp:nvSpPr>
        <dsp:cNvPr id="0" name=""/>
        <dsp:cNvSpPr/>
      </dsp:nvSpPr>
      <dsp:spPr>
        <a:xfrm rot="5400000">
          <a:off x="6147529" y="-961057"/>
          <a:ext cx="1339762" cy="10749179"/>
        </a:xfrm>
        <a:prstGeom prst="round2SameRect">
          <a:avLst/>
        </a:prstGeom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Reflect the changes in the PCC basic line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Reflect new focus on model citizen and model worker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Focus on efficient reconstitution of state organs</a:t>
          </a:r>
        </a:p>
      </dsp:txBody>
      <dsp:txXfrm rot="-5400000">
        <a:off x="1442821" y="3809053"/>
        <a:ext cx="10683777" cy="12089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42A0-AEF6-414A-9021-A472EB8749D1}">
      <dsp:nvSpPr>
        <dsp:cNvPr id="0" name=""/>
        <dsp:cNvSpPr/>
      </dsp:nvSpPr>
      <dsp:spPr>
        <a:xfrm rot="21300000">
          <a:off x="33864" y="2294506"/>
          <a:ext cx="12124270" cy="1306461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581F0-1A4A-EB4E-B09D-98B34AABCEBA}">
      <dsp:nvSpPr>
        <dsp:cNvPr id="0" name=""/>
        <dsp:cNvSpPr/>
      </dsp:nvSpPr>
      <dsp:spPr>
        <a:xfrm>
          <a:off x="1463040" y="294773"/>
          <a:ext cx="3657600" cy="2358189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5B165-7F58-D14C-89DB-CDA0A2AC3070}">
      <dsp:nvSpPr>
        <dsp:cNvPr id="0" name=""/>
        <dsp:cNvSpPr/>
      </dsp:nvSpPr>
      <dsp:spPr>
        <a:xfrm>
          <a:off x="6461760" y="0"/>
          <a:ext cx="3901440" cy="2476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First Havana Declaration 2 September 1960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Popular affirmation of action by revolutionary government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Mass physical gathering of the people in a space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Affirm actions taken; but no initiation of action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Revolutionary Government determines when or if to convene</a:t>
          </a:r>
        </a:p>
      </dsp:txBody>
      <dsp:txXfrm>
        <a:off x="6461760" y="0"/>
        <a:ext cx="3901440" cy="2476099"/>
      </dsp:txXfrm>
    </dsp:sp>
    <dsp:sp modelId="{671A1177-79C5-7B40-BEE3-09CB5EDBC7E2}">
      <dsp:nvSpPr>
        <dsp:cNvPr id="0" name=""/>
        <dsp:cNvSpPr/>
      </dsp:nvSpPr>
      <dsp:spPr>
        <a:xfrm>
          <a:off x="7071360" y="3242510"/>
          <a:ext cx="3657600" cy="2358189"/>
        </a:xfrm>
        <a:prstGeom prst="upArrow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3051D-4C13-804B-9176-9656947B4CA5}">
      <dsp:nvSpPr>
        <dsp:cNvPr id="0" name=""/>
        <dsp:cNvSpPr/>
      </dsp:nvSpPr>
      <dsp:spPr>
        <a:xfrm>
          <a:off x="1828800" y="3419374"/>
          <a:ext cx="3901440" cy="2476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Second Havana Declaration 11 Feb 1962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Who are the people who can assert sovereign authority?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Class based; class struggle basis for inclusion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But not nationality based: icludes other Latin Americans</a:t>
          </a:r>
        </a:p>
      </dsp:txBody>
      <dsp:txXfrm>
        <a:off x="1828800" y="3419374"/>
        <a:ext cx="3901440" cy="24760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42483-EA01-A04A-965C-F0707EA19C5F}">
      <dsp:nvSpPr>
        <dsp:cNvPr id="0" name=""/>
        <dsp:cNvSpPr/>
      </dsp:nvSpPr>
      <dsp:spPr>
        <a:xfrm>
          <a:off x="558803" y="3695"/>
          <a:ext cx="1997376" cy="1198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Party leadership develops core documents to institutionalize government and party structures</a:t>
          </a:r>
        </a:p>
      </dsp:txBody>
      <dsp:txXfrm>
        <a:off x="593904" y="38796"/>
        <a:ext cx="1927174" cy="1128224"/>
      </dsp:txXfrm>
    </dsp:sp>
    <dsp:sp modelId="{1B586B31-4CA8-BF47-83BD-E817B5D927BF}">
      <dsp:nvSpPr>
        <dsp:cNvPr id="0" name=""/>
        <dsp:cNvSpPr/>
      </dsp:nvSpPr>
      <dsp:spPr>
        <a:xfrm>
          <a:off x="2731949" y="355233"/>
          <a:ext cx="423443" cy="4953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731949" y="454303"/>
        <a:ext cx="296410" cy="297209"/>
      </dsp:txXfrm>
    </dsp:sp>
    <dsp:sp modelId="{933A6054-7FCF-A843-BD13-7CAA050ACCFA}">
      <dsp:nvSpPr>
        <dsp:cNvPr id="0" name=""/>
        <dsp:cNvSpPr/>
      </dsp:nvSpPr>
      <dsp:spPr>
        <a:xfrm>
          <a:off x="3355131" y="3695"/>
          <a:ext cx="1997376" cy="1198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Develop core ideological documents</a:t>
          </a:r>
        </a:p>
      </dsp:txBody>
      <dsp:txXfrm>
        <a:off x="3390232" y="38796"/>
        <a:ext cx="1927174" cy="1128224"/>
      </dsp:txXfrm>
    </dsp:sp>
    <dsp:sp modelId="{879B6E37-1613-C740-B44D-39CF660A2656}">
      <dsp:nvSpPr>
        <dsp:cNvPr id="0" name=""/>
        <dsp:cNvSpPr/>
      </dsp:nvSpPr>
      <dsp:spPr>
        <a:xfrm rot="5400000">
          <a:off x="4142097" y="1341937"/>
          <a:ext cx="423443" cy="4953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4205215" y="1377890"/>
        <a:ext cx="297209" cy="296410"/>
      </dsp:txXfrm>
    </dsp:sp>
    <dsp:sp modelId="{3D3D951E-51A6-8045-BCD6-AF806F91550A}">
      <dsp:nvSpPr>
        <dsp:cNvPr id="0" name=""/>
        <dsp:cNvSpPr/>
      </dsp:nvSpPr>
      <dsp:spPr>
        <a:xfrm>
          <a:off x="3355131" y="2001071"/>
          <a:ext cx="1997376" cy="1198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Develop draft of a new constitution hat reflects ideological changes</a:t>
          </a:r>
        </a:p>
      </dsp:txBody>
      <dsp:txXfrm>
        <a:off x="3390232" y="2036172"/>
        <a:ext cx="1927174" cy="1128224"/>
      </dsp:txXfrm>
    </dsp:sp>
    <dsp:sp modelId="{1CA21B06-40CD-874A-9A1D-9C8A31FAE14A}">
      <dsp:nvSpPr>
        <dsp:cNvPr id="0" name=""/>
        <dsp:cNvSpPr/>
      </dsp:nvSpPr>
      <dsp:spPr>
        <a:xfrm rot="10800000">
          <a:off x="2755918" y="2352610"/>
          <a:ext cx="423443" cy="4953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882951" y="2451680"/>
        <a:ext cx="296410" cy="297209"/>
      </dsp:txXfrm>
    </dsp:sp>
    <dsp:sp modelId="{323A2A20-5E92-2140-BE6B-A68E9485BACD}">
      <dsp:nvSpPr>
        <dsp:cNvPr id="0" name=""/>
        <dsp:cNvSpPr/>
      </dsp:nvSpPr>
      <dsp:spPr>
        <a:xfrm>
          <a:off x="558803" y="2001071"/>
          <a:ext cx="1997376" cy="1198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Popular commentary</a:t>
          </a:r>
        </a:p>
      </dsp:txBody>
      <dsp:txXfrm>
        <a:off x="593904" y="2036172"/>
        <a:ext cx="1927174" cy="1128224"/>
      </dsp:txXfrm>
    </dsp:sp>
    <dsp:sp modelId="{6D71D0A7-E125-784D-BE2E-4FFF29AB65CB}">
      <dsp:nvSpPr>
        <dsp:cNvPr id="0" name=""/>
        <dsp:cNvSpPr/>
      </dsp:nvSpPr>
      <dsp:spPr>
        <a:xfrm rot="5400000">
          <a:off x="1345770" y="3339314"/>
          <a:ext cx="423443" cy="4953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408888" y="3375267"/>
        <a:ext cx="297209" cy="296410"/>
      </dsp:txXfrm>
    </dsp:sp>
    <dsp:sp modelId="{5361895C-011F-B74C-8603-2C89E7856C16}">
      <dsp:nvSpPr>
        <dsp:cNvPr id="0" name=""/>
        <dsp:cNvSpPr/>
      </dsp:nvSpPr>
      <dsp:spPr>
        <a:xfrm>
          <a:off x="558803" y="3998448"/>
          <a:ext cx="1997376" cy="1198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Review comments and modify</a:t>
          </a:r>
        </a:p>
      </dsp:txBody>
      <dsp:txXfrm>
        <a:off x="593904" y="4033549"/>
        <a:ext cx="1927174" cy="1128224"/>
      </dsp:txXfrm>
    </dsp:sp>
    <dsp:sp modelId="{D0027C8F-DCB7-2541-B6CB-FE854C3DA592}">
      <dsp:nvSpPr>
        <dsp:cNvPr id="0" name=""/>
        <dsp:cNvSpPr/>
      </dsp:nvSpPr>
      <dsp:spPr>
        <a:xfrm>
          <a:off x="2731949" y="4349987"/>
          <a:ext cx="423443" cy="4953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731949" y="4449057"/>
        <a:ext cx="296410" cy="297209"/>
      </dsp:txXfrm>
    </dsp:sp>
    <dsp:sp modelId="{2AD728FB-5124-C245-BE73-1FC956621211}">
      <dsp:nvSpPr>
        <dsp:cNvPr id="0" name=""/>
        <dsp:cNvSpPr/>
      </dsp:nvSpPr>
      <dsp:spPr>
        <a:xfrm>
          <a:off x="3355131" y="3998448"/>
          <a:ext cx="1997376" cy="1198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Constitution subject to popular affirmation and vote. </a:t>
          </a:r>
        </a:p>
      </dsp:txBody>
      <dsp:txXfrm>
        <a:off x="3390232" y="4033549"/>
        <a:ext cx="1927174" cy="11282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EF77A-75D9-6342-A0E4-9D85D72B0F1F}">
      <dsp:nvSpPr>
        <dsp:cNvPr id="0" name=""/>
        <dsp:cNvSpPr/>
      </dsp:nvSpPr>
      <dsp:spPr>
        <a:xfrm>
          <a:off x="0" y="0"/>
          <a:ext cx="4815840" cy="1304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Reform and Opening Up </a:t>
          </a:r>
        </a:p>
      </dsp:txBody>
      <dsp:txXfrm>
        <a:off x="38195" y="38195"/>
        <a:ext cx="3298460" cy="1227672"/>
      </dsp:txXfrm>
    </dsp:sp>
    <dsp:sp modelId="{51DEA825-3A3E-9949-BA0B-52DA014239F1}">
      <dsp:nvSpPr>
        <dsp:cNvPr id="0" name=""/>
        <dsp:cNvSpPr/>
      </dsp:nvSpPr>
      <dsp:spPr>
        <a:xfrm>
          <a:off x="403326" y="1541165"/>
          <a:ext cx="4815840" cy="1304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Objective to develop Guidelines  (</a:t>
          </a:r>
          <a:r>
            <a:rPr lang="en-US" sz="1900" i="1" kern="1200" dirty="0" err="1"/>
            <a:t>Lineamientos</a:t>
          </a:r>
          <a:r>
            <a:rPr lang="en-US" sz="1900" kern="1200" dirty="0"/>
            <a:t>) for reform </a:t>
          </a:r>
        </a:p>
      </dsp:txBody>
      <dsp:txXfrm>
        <a:off x="441521" y="1579360"/>
        <a:ext cx="3488482" cy="1227672"/>
      </dsp:txXfrm>
    </dsp:sp>
    <dsp:sp modelId="{EAE07430-2D82-FC4F-B65C-A48743525E19}">
      <dsp:nvSpPr>
        <dsp:cNvPr id="0" name=""/>
        <dsp:cNvSpPr/>
      </dsp:nvSpPr>
      <dsp:spPr>
        <a:xfrm>
          <a:off x="800633" y="3082330"/>
          <a:ext cx="4815840" cy="1304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No real engagement with theoretical model of the state </a:t>
          </a:r>
        </a:p>
      </dsp:txBody>
      <dsp:txXfrm>
        <a:off x="838828" y="3120525"/>
        <a:ext cx="3494502" cy="1227672"/>
      </dsp:txXfrm>
    </dsp:sp>
    <dsp:sp modelId="{B779D4B0-BD5D-044D-9371-EAFA77A6745B}">
      <dsp:nvSpPr>
        <dsp:cNvPr id="0" name=""/>
        <dsp:cNvSpPr/>
      </dsp:nvSpPr>
      <dsp:spPr>
        <a:xfrm>
          <a:off x="1203959" y="4623495"/>
          <a:ext cx="4815840" cy="1304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Interactive process; use local organizations Committees for the Defense of the Revolution etc. </a:t>
          </a:r>
        </a:p>
      </dsp:txBody>
      <dsp:txXfrm>
        <a:off x="1242154" y="4661690"/>
        <a:ext cx="3488482" cy="1227672"/>
      </dsp:txXfrm>
    </dsp:sp>
    <dsp:sp modelId="{A6C2C66E-2EB0-AC43-9FE1-419EC54CDF9E}">
      <dsp:nvSpPr>
        <dsp:cNvPr id="0" name=""/>
        <dsp:cNvSpPr/>
      </dsp:nvSpPr>
      <dsp:spPr>
        <a:xfrm>
          <a:off x="3968199" y="998793"/>
          <a:ext cx="847640" cy="847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158918" y="998793"/>
        <a:ext cx="466202" cy="637849"/>
      </dsp:txXfrm>
    </dsp:sp>
    <dsp:sp modelId="{584156A9-090C-A248-A369-364B5FDE58E4}">
      <dsp:nvSpPr>
        <dsp:cNvPr id="0" name=""/>
        <dsp:cNvSpPr/>
      </dsp:nvSpPr>
      <dsp:spPr>
        <a:xfrm>
          <a:off x="4371525" y="2539958"/>
          <a:ext cx="847640" cy="847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562244" y="2539958"/>
        <a:ext cx="466202" cy="637849"/>
      </dsp:txXfrm>
    </dsp:sp>
    <dsp:sp modelId="{C2FBE577-1459-284D-900F-145173DC46CF}">
      <dsp:nvSpPr>
        <dsp:cNvPr id="0" name=""/>
        <dsp:cNvSpPr/>
      </dsp:nvSpPr>
      <dsp:spPr>
        <a:xfrm>
          <a:off x="4768832" y="4081123"/>
          <a:ext cx="847640" cy="847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959551" y="4081123"/>
        <a:ext cx="466202" cy="6378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14952-5493-434A-BFC1-7A3F8D2354C0}">
      <dsp:nvSpPr>
        <dsp:cNvPr id="0" name=""/>
        <dsp:cNvSpPr/>
      </dsp:nvSpPr>
      <dsp:spPr>
        <a:xfrm rot="4396374">
          <a:off x="316698" y="1316499"/>
          <a:ext cx="4724225" cy="3294558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E931E-04E2-EE44-88DD-C5647CDB8993}">
      <dsp:nvSpPr>
        <dsp:cNvPr id="0" name=""/>
        <dsp:cNvSpPr/>
      </dsp:nvSpPr>
      <dsp:spPr>
        <a:xfrm>
          <a:off x="2288071" y="1893349"/>
          <a:ext cx="119301" cy="119301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D0E15-BD79-2445-9049-6F7A0AD2A82B}">
      <dsp:nvSpPr>
        <dsp:cNvPr id="0" name=""/>
        <dsp:cNvSpPr/>
      </dsp:nvSpPr>
      <dsp:spPr>
        <a:xfrm>
          <a:off x="3327088" y="2906317"/>
          <a:ext cx="119301" cy="119301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FA55C-FC1C-604E-A00A-85F29AB97D70}">
      <dsp:nvSpPr>
        <dsp:cNvPr id="0" name=""/>
        <dsp:cNvSpPr/>
      </dsp:nvSpPr>
      <dsp:spPr>
        <a:xfrm>
          <a:off x="0" y="227506"/>
          <a:ext cx="2227326" cy="875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PCC  Initial draft</a:t>
          </a:r>
        </a:p>
      </dsp:txBody>
      <dsp:txXfrm>
        <a:off x="0" y="227506"/>
        <a:ext cx="2227326" cy="875607"/>
      </dsp:txXfrm>
    </dsp:sp>
    <dsp:sp modelId="{E63FEC52-8486-324A-BDA0-1AAA0393DA5D}">
      <dsp:nvSpPr>
        <dsp:cNvPr id="0" name=""/>
        <dsp:cNvSpPr/>
      </dsp:nvSpPr>
      <dsp:spPr>
        <a:xfrm>
          <a:off x="2949702" y="1515196"/>
          <a:ext cx="3070097" cy="875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Popular consultation</a:t>
          </a:r>
        </a:p>
      </dsp:txBody>
      <dsp:txXfrm>
        <a:off x="2949702" y="1515196"/>
        <a:ext cx="3070097" cy="875607"/>
      </dsp:txXfrm>
    </dsp:sp>
    <dsp:sp modelId="{5A97BD43-6C3B-CC47-BF11-107C268BC601}">
      <dsp:nvSpPr>
        <dsp:cNvPr id="0" name=""/>
        <dsp:cNvSpPr/>
      </dsp:nvSpPr>
      <dsp:spPr>
        <a:xfrm>
          <a:off x="0" y="2528164"/>
          <a:ext cx="3009900" cy="875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Revised Draft</a:t>
          </a:r>
        </a:p>
      </dsp:txBody>
      <dsp:txXfrm>
        <a:off x="0" y="2528164"/>
        <a:ext cx="3009900" cy="875607"/>
      </dsp:txXfrm>
    </dsp:sp>
    <dsp:sp modelId="{93261867-22EE-9043-8CCD-13E5B57D7F3A}">
      <dsp:nvSpPr>
        <dsp:cNvPr id="0" name=""/>
        <dsp:cNvSpPr/>
      </dsp:nvSpPr>
      <dsp:spPr>
        <a:xfrm>
          <a:off x="3009900" y="4824444"/>
          <a:ext cx="3009900" cy="875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PCC Approval at 6</a:t>
          </a:r>
          <a:r>
            <a:rPr lang="en-US" sz="2800" kern="1200" baseline="30000"/>
            <a:t>th</a:t>
          </a:r>
          <a:r>
            <a:rPr lang="en-US" sz="2800" kern="1200"/>
            <a:t> PCC Congress</a:t>
          </a:r>
        </a:p>
      </dsp:txBody>
      <dsp:txXfrm>
        <a:off x="3009900" y="4824444"/>
        <a:ext cx="3009900" cy="8756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DC31B-CC6D-EF4C-A75E-0981DF236C69}">
      <dsp:nvSpPr>
        <dsp:cNvPr id="0" name=""/>
        <dsp:cNvSpPr/>
      </dsp:nvSpPr>
      <dsp:spPr>
        <a:xfrm>
          <a:off x="0" y="1079497"/>
          <a:ext cx="3862425" cy="386242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0E3A68E-58A4-EF4A-9C39-F04B3ED83953}">
      <dsp:nvSpPr>
        <dsp:cNvPr id="0" name=""/>
        <dsp:cNvSpPr/>
      </dsp:nvSpPr>
      <dsp:spPr>
        <a:xfrm>
          <a:off x="1931212" y="1079497"/>
          <a:ext cx="4506163" cy="3862425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Follow the template of the 1st PCC Congress and the </a:t>
          </a:r>
          <a:r>
            <a:rPr lang="en-US" sz="2300" kern="1200" dirty="0" err="1"/>
            <a:t>Linemientos</a:t>
          </a:r>
          <a:endParaRPr lang="en-US" sz="2300" kern="1200" dirty="0"/>
        </a:p>
      </dsp:txBody>
      <dsp:txXfrm>
        <a:off x="1931212" y="1079497"/>
        <a:ext cx="4506163" cy="820765"/>
      </dsp:txXfrm>
    </dsp:sp>
    <dsp:sp modelId="{4684095A-7C29-0448-8ACA-0EC8A72AF79B}">
      <dsp:nvSpPr>
        <dsp:cNvPr id="0" name=""/>
        <dsp:cNvSpPr/>
      </dsp:nvSpPr>
      <dsp:spPr>
        <a:xfrm>
          <a:off x="506943" y="1900263"/>
          <a:ext cx="2848538" cy="284853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723FA33-649D-EE49-8EA0-37A89BEF81FA}">
      <dsp:nvSpPr>
        <dsp:cNvPr id="0" name=""/>
        <dsp:cNvSpPr/>
      </dsp:nvSpPr>
      <dsp:spPr>
        <a:xfrm>
          <a:off x="1931212" y="1900263"/>
          <a:ext cx="4506163" cy="2848538"/>
        </a:xfrm>
        <a:prstGeom prst="rect">
          <a:avLst/>
        </a:prstGeom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Much more tightly controlled process of engagement</a:t>
          </a:r>
        </a:p>
      </dsp:txBody>
      <dsp:txXfrm>
        <a:off x="1931212" y="1900263"/>
        <a:ext cx="4506163" cy="820765"/>
      </dsp:txXfrm>
    </dsp:sp>
    <dsp:sp modelId="{56902F0F-4D44-5045-8C42-D7F6CB0454BA}">
      <dsp:nvSpPr>
        <dsp:cNvPr id="0" name=""/>
        <dsp:cNvSpPr/>
      </dsp:nvSpPr>
      <dsp:spPr>
        <a:xfrm>
          <a:off x="1013886" y="2721028"/>
          <a:ext cx="1834652" cy="183465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2B4E36-A5A3-9A49-AC6F-A8409976983D}">
      <dsp:nvSpPr>
        <dsp:cNvPr id="0" name=""/>
        <dsp:cNvSpPr/>
      </dsp:nvSpPr>
      <dsp:spPr>
        <a:xfrm>
          <a:off x="1931212" y="2721028"/>
          <a:ext cx="4506163" cy="1834652"/>
        </a:xfrm>
        <a:prstGeom prst="rect">
          <a:avLst/>
        </a:prstGeom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Selected mass organizations</a:t>
          </a:r>
        </a:p>
      </dsp:txBody>
      <dsp:txXfrm>
        <a:off x="1931212" y="2721028"/>
        <a:ext cx="4506163" cy="820765"/>
      </dsp:txXfrm>
    </dsp:sp>
    <dsp:sp modelId="{FDEDBC1B-3C82-FB4D-B9EC-915A984D8F36}">
      <dsp:nvSpPr>
        <dsp:cNvPr id="0" name=""/>
        <dsp:cNvSpPr/>
      </dsp:nvSpPr>
      <dsp:spPr>
        <a:xfrm>
          <a:off x="1520830" y="3541794"/>
          <a:ext cx="820765" cy="82076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7C4D0A-B015-C947-950A-E87F4FFA2B6A}">
      <dsp:nvSpPr>
        <dsp:cNvPr id="0" name=""/>
        <dsp:cNvSpPr/>
      </dsp:nvSpPr>
      <dsp:spPr>
        <a:xfrm>
          <a:off x="1931212" y="3541794"/>
          <a:ext cx="4506163" cy="820765"/>
        </a:xfrm>
        <a:prstGeom prst="rect">
          <a:avLst/>
        </a:prstGeom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No general mass involvement</a:t>
          </a:r>
        </a:p>
      </dsp:txBody>
      <dsp:txXfrm>
        <a:off x="1931212" y="3541794"/>
        <a:ext cx="4506163" cy="8207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83FD9-5F8C-2944-81B5-F6D72805DAD7}">
      <dsp:nvSpPr>
        <dsp:cNvPr id="0" name=""/>
        <dsp:cNvSpPr/>
      </dsp:nvSpPr>
      <dsp:spPr>
        <a:xfrm>
          <a:off x="0" y="22469"/>
          <a:ext cx="6019800" cy="9149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Transposing Conceptualización into the state constitution</a:t>
          </a:r>
        </a:p>
      </dsp:txBody>
      <dsp:txXfrm>
        <a:off x="44664" y="67133"/>
        <a:ext cx="5930472" cy="825612"/>
      </dsp:txXfrm>
    </dsp:sp>
    <dsp:sp modelId="{78B2B1DD-68B1-E444-ADF7-0E45D6AE4D8B}">
      <dsp:nvSpPr>
        <dsp:cNvPr id="0" name=""/>
        <dsp:cNvSpPr/>
      </dsp:nvSpPr>
      <dsp:spPr>
        <a:xfrm>
          <a:off x="0" y="1021937"/>
          <a:ext cx="6019800" cy="914940"/>
        </a:xfrm>
        <a:prstGeom prst="roundRect">
          <a:avLst/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PPC Committee</a:t>
          </a:r>
        </a:p>
      </dsp:txBody>
      <dsp:txXfrm>
        <a:off x="44664" y="1066601"/>
        <a:ext cx="5930472" cy="825612"/>
      </dsp:txXfrm>
    </dsp:sp>
    <dsp:sp modelId="{689D5DB5-60C0-1942-A624-1C6B6C81DD19}">
      <dsp:nvSpPr>
        <dsp:cNvPr id="0" name=""/>
        <dsp:cNvSpPr/>
      </dsp:nvSpPr>
      <dsp:spPr>
        <a:xfrm>
          <a:off x="0" y="1984829"/>
          <a:ext cx="6019800" cy="914940"/>
        </a:xfrm>
        <a:prstGeom prst="roundRect">
          <a:avLst/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Asamblea Nacional</a:t>
          </a:r>
        </a:p>
      </dsp:txBody>
      <dsp:txXfrm>
        <a:off x="44664" y="2029493"/>
        <a:ext cx="5930472" cy="825612"/>
      </dsp:txXfrm>
    </dsp:sp>
    <dsp:sp modelId="{E072AA53-A613-1745-905E-0EE3E75887CD}">
      <dsp:nvSpPr>
        <dsp:cNvPr id="0" name=""/>
        <dsp:cNvSpPr/>
      </dsp:nvSpPr>
      <dsp:spPr>
        <a:xfrm>
          <a:off x="0" y="2966009"/>
          <a:ext cx="6019800" cy="914940"/>
        </a:xfrm>
        <a:prstGeom prst="roundRect">
          <a:avLst/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Popular Commentary</a:t>
          </a:r>
        </a:p>
      </dsp:txBody>
      <dsp:txXfrm>
        <a:off x="44664" y="3010673"/>
        <a:ext cx="5930472" cy="825612"/>
      </dsp:txXfrm>
    </dsp:sp>
    <dsp:sp modelId="{51DBFE24-D21B-6146-979B-AC093EB55218}">
      <dsp:nvSpPr>
        <dsp:cNvPr id="0" name=""/>
        <dsp:cNvSpPr/>
      </dsp:nvSpPr>
      <dsp:spPr>
        <a:xfrm>
          <a:off x="0" y="3947189"/>
          <a:ext cx="6019800" cy="914940"/>
        </a:xfrm>
        <a:prstGeom prst="roundRect">
          <a:avLst/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Revision by Asamblea</a:t>
          </a:r>
        </a:p>
      </dsp:txBody>
      <dsp:txXfrm>
        <a:off x="44664" y="3991853"/>
        <a:ext cx="5930472" cy="825612"/>
      </dsp:txXfrm>
    </dsp:sp>
    <dsp:sp modelId="{7CB30A32-4E5F-3848-8A42-A7E78E5E18B5}">
      <dsp:nvSpPr>
        <dsp:cNvPr id="0" name=""/>
        <dsp:cNvSpPr/>
      </dsp:nvSpPr>
      <dsp:spPr>
        <a:xfrm>
          <a:off x="0" y="4928369"/>
          <a:ext cx="6019800" cy="91494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Plebiscite </a:t>
          </a:r>
        </a:p>
      </dsp:txBody>
      <dsp:txXfrm>
        <a:off x="44664" y="4973033"/>
        <a:ext cx="5930472" cy="825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8E80-6574-404E-A994-8084D52E1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D9149-A8FB-F842-A63E-8B7DA3964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2519F-36FF-F047-949D-79A21D75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0E941-616A-DA4E-8406-8B9E2371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BC260-A204-B441-B547-88684411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38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D1B9-D27B-5C4C-8326-1B52D208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8F4FF-A65E-D847-99A3-70BF5885C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1D53C-A699-FF44-B2E0-35413429C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BCBC7-4956-F145-ACEB-AA9F68C5E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7E157-16C8-9640-AFED-106289E4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3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AC0D34-CAC2-0E4C-A9E3-3547BF4F9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FA8A2-FB5C-E140-8295-C070E3E24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44C62-EB3E-A84B-A02E-87496CC36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9BE08-7B1A-EE4B-91C4-4F4C7D39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035A0-4F10-DB46-8997-4627C037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05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AFEEE-CFEE-A546-9FC4-EAF7561C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70312-9523-8040-B641-53DF0D882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0CFE3-B22E-174A-A6E4-974703222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DFC0B-9CA2-6F40-B1EF-0E5764991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FD1E2-1DFD-D04F-B3CD-942615DE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509F4-9E56-044B-AF87-96A72A29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E7D60-B24F-2C4F-B318-CB73B7A48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D3905-6F08-134D-A41B-0546A0B9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60AE3-DE55-F542-A425-02A8C803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9AA26-5C62-0449-AFAC-313D67FBE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8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A359A-69EF-2848-98A7-FE697B1D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FB182-4DE3-BB48-B16A-E6E2C11C2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A7E8F-759D-F94F-A715-B9D21C254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2A32F-9C99-6541-96EA-D18EA434D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B415E-FCAF-224F-9C5E-FFC22812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5EFAF-0F0B-964F-B173-E62653E0A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3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0B0C-F67B-964E-B88E-152221B5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DC30D-C90F-D246-B6A6-5D620088F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5FA5FA-CD66-E542-8455-949F2D06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98220-5EC4-7E4A-AD45-DF2EB3BA6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88BB7-5B64-194E-BCAE-494C3BC2D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1FF32A-C22F-D748-992C-DA463D5F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56C554-4F1F-A54C-B7F0-086DBF98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FAA02D-369C-FB42-B699-7919FEFA0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59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07D6B-A3FE-5F49-8399-13F5FAD5A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73EE7-C7E7-534F-8FCD-A177A18C3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EF65B-CB7C-2C4E-92D3-31E84F0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E2760-91BE-C846-A9F7-76BD5759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6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9F1EF-1E18-6B4D-B2E2-C5098CCDB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388C7A-B34C-C140-A7F3-3368ED30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C95AA-3F3D-C34D-96C7-26B31F70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B1CF-B910-1946-863F-DF4D7F8A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C39B1-A44B-9C40-9369-B0818C71B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A1C76-B22E-4343-9D09-00D62EB8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C598-480D-F24B-BD6D-C9428A48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115FD-0957-884D-8342-2956EC00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00984-DCFF-8B48-9FFB-81ECC167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33BB-2E9C-774E-B989-7937F9844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55C6AD-07E1-8C40-BC91-AF6577E68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6B82A-4B7E-7246-B4CE-EB5690203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B64EA-1D89-BA40-906B-23D3F397A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ACC88-4A03-5D42-87A7-4E7B4165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D8035-11F8-AA44-A0F5-ED880B20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6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F8B7E-CAB6-B348-AE6A-698F01141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24FBC-B34E-154D-8815-879BE296A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F81DD-969A-904C-8BD3-0FD88086B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9FD80-6C8F-CE4A-A000-DB7CACA99E2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F20BA-08DC-C845-921C-80371B60E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E9273-2113-6847-B4B4-1C0540930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D4A0-895C-7D45-9ADD-9E86E51DF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1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14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F8214C-673B-8647-9F06-2E4C4AEE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10" y="188739"/>
            <a:ext cx="8648054" cy="65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92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6524-D0C8-044E-91CF-FFDE15044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22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2017-2017 Process of Constitutional Reform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69D211-FB0E-D44C-BBF1-78F79BFD7D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243584"/>
            <a:ext cx="6048031" cy="5614415"/>
          </a:xfrm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488005FA-D22B-0A44-AFF5-17C8FF6A09C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17702728"/>
              </p:ext>
            </p:extLst>
          </p:nvPr>
        </p:nvGraphicFramePr>
        <p:xfrm>
          <a:off x="6172200" y="992220"/>
          <a:ext cx="6019800" cy="586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0472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A5AD-8BB3-174B-92F9-4F69BEBE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1409"/>
          </a:xfrm>
        </p:spPr>
        <p:txBody>
          <a:bodyPr/>
          <a:lstStyle/>
          <a:p>
            <a:pPr algn="ctr"/>
            <a:r>
              <a:rPr lang="en-US" dirty="0"/>
              <a:t>Problem for Investigation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DB0161-B261-1648-9F8B-BBFC51C782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825625"/>
            <a:ext cx="4902200" cy="3606800"/>
          </a:xfr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39321CE-766F-1F40-89FD-C5B20EBF1F9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4577574"/>
              </p:ext>
            </p:extLst>
          </p:nvPr>
        </p:nvGraphicFramePr>
        <p:xfrm>
          <a:off x="6172200" y="821410"/>
          <a:ext cx="6019800" cy="5904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987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31620-B0ED-48BA-A129-319509CBF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199" y="791635"/>
            <a:ext cx="8991600" cy="2767102"/>
          </a:xfrm>
        </p:spPr>
        <p:txBody>
          <a:bodyPr>
            <a:normAutofit fontScale="90000"/>
          </a:bodyPr>
          <a:lstStyle/>
          <a:p>
            <a:br>
              <a:rPr lang="en-US" sz="2700" i="1" dirty="0"/>
            </a:br>
            <a:br>
              <a:rPr lang="en-US" sz="2700" i="1" dirty="0"/>
            </a:br>
            <a:r>
              <a:rPr lang="en-US" sz="4400" i="1" dirty="0"/>
              <a:t>Methodology</a:t>
            </a:r>
            <a:br>
              <a:rPr lang="en-US" sz="4400" i="1" dirty="0"/>
            </a:br>
            <a:br>
              <a:rPr lang="en-US" sz="4400" i="1" dirty="0"/>
            </a:br>
            <a:r>
              <a:rPr lang="en-US" sz="2700" i="1" dirty="0"/>
              <a:t>The Democratic Constitution of Illiberal States—An Empirical Approach to Theorizing Popular Participation, Representation and Constitutional Reform in Cuba</a:t>
            </a:r>
            <a:br>
              <a:rPr lang="en-US" sz="2700" i="1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BFA4975-98AB-4C8C-B5A3-EAB4767A6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3" y="3738169"/>
            <a:ext cx="6801612" cy="1239894"/>
          </a:xfrm>
        </p:spPr>
        <p:txBody>
          <a:bodyPr>
            <a:normAutofit/>
          </a:bodyPr>
          <a:lstStyle/>
          <a:p>
            <a:r>
              <a:rPr lang="it-IT" dirty="0"/>
              <a:t>Flora Sapio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7D16ED-8C28-4FE8-B6CA-3DD60A0E9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343" y="4235593"/>
            <a:ext cx="3575311" cy="12252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B56A5B-39A9-446D-8B8C-BFF425A3DC5F}"/>
              </a:ext>
            </a:extLst>
          </p:cNvPr>
          <p:cNvSpPr txBox="1"/>
          <p:nvPr/>
        </p:nvSpPr>
        <p:spPr>
          <a:xfrm>
            <a:off x="1979575" y="5604700"/>
            <a:ext cx="8004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Marxism Leninism 2.0:  Theories and Practices of Socialist Democracy in China and Cuba</a:t>
            </a:r>
          </a:p>
          <a:p>
            <a:pPr algn="ctr"/>
            <a:r>
              <a:rPr lang="en-US" i="1" dirty="0"/>
              <a:t>February 12, 2019  - Pennsylvania State University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7176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EB892-DC2A-4C51-A142-A915EE6C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Background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3821B88-DC98-FC47-9348-65C02B7024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77728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2588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EB892-DC2A-4C51-A142-A915EE6C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41"/>
            <a:ext cx="12192000" cy="1097279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Data </a:t>
            </a:r>
            <a:r>
              <a:rPr lang="it-IT" dirty="0" err="1"/>
              <a:t>Generated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</a:t>
            </a:r>
            <a:r>
              <a:rPr lang="it-IT" dirty="0" err="1"/>
              <a:t>Popular</a:t>
            </a:r>
            <a:r>
              <a:rPr lang="it-IT" dirty="0"/>
              <a:t> </a:t>
            </a:r>
            <a:r>
              <a:rPr lang="it-IT" dirty="0" err="1"/>
              <a:t>Consultation</a:t>
            </a:r>
            <a:r>
              <a:rPr lang="it-IT" dirty="0"/>
              <a:t>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9F2CF1-6611-4742-BC76-A0609E5EE6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1119239"/>
              </p:ext>
            </p:extLst>
          </p:nvPr>
        </p:nvGraphicFramePr>
        <p:xfrm>
          <a:off x="0" y="1303020"/>
          <a:ext cx="12192000" cy="5554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4464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EB892-DC2A-4C51-A142-A915EE6C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it-IT" dirty="0" err="1"/>
              <a:t>Overcoming</a:t>
            </a:r>
            <a:r>
              <a:rPr lang="it-IT" dirty="0"/>
              <a:t> </a:t>
            </a:r>
            <a:r>
              <a:rPr lang="it-IT" dirty="0" err="1"/>
              <a:t>limitations</a:t>
            </a:r>
            <a:r>
              <a:rPr lang="it-IT" dirty="0"/>
              <a:t> in access to </a:t>
            </a:r>
            <a:r>
              <a:rPr lang="it-IT" dirty="0" err="1"/>
              <a:t>official</a:t>
            </a:r>
            <a:r>
              <a:rPr lang="it-IT" dirty="0"/>
              <a:t> data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F03214-A7AD-424E-A214-96422C1284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878099"/>
              </p:ext>
            </p:extLst>
          </p:nvPr>
        </p:nvGraphicFramePr>
        <p:xfrm>
          <a:off x="0" y="1325564"/>
          <a:ext cx="12192000" cy="5532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0788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EB892-DC2A-4C51-A142-A915EE6C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8699"/>
          </a:xfrm>
        </p:spPr>
        <p:txBody>
          <a:bodyPr/>
          <a:lstStyle/>
          <a:p>
            <a:pPr algn="ctr"/>
            <a:r>
              <a:rPr lang="it-IT" dirty="0" err="1"/>
              <a:t>Limitations</a:t>
            </a:r>
            <a:r>
              <a:rPr lang="it-IT" dirty="0"/>
              <a:t> of Social Media Data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1CB47A-49FA-D642-8034-0194E1C14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94321"/>
              </p:ext>
            </p:extLst>
          </p:nvPr>
        </p:nvGraphicFramePr>
        <p:xfrm>
          <a:off x="160020" y="1028700"/>
          <a:ext cx="12031980" cy="5829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7623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EB892-DC2A-4C51-A142-A915EE6C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5839"/>
          </a:xfrm>
        </p:spPr>
        <p:txBody>
          <a:bodyPr/>
          <a:lstStyle/>
          <a:p>
            <a:pPr algn="ctr"/>
            <a:r>
              <a:rPr lang="it-IT" dirty="0"/>
              <a:t>The Internet in Cuba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A693F1-9531-1B4C-A5BD-C07FBF8CC8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5316735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1400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EB892-DC2A-4C51-A142-A915EE6C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57299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Who </a:t>
            </a:r>
            <a:r>
              <a:rPr lang="it-IT" dirty="0" err="1"/>
              <a:t>is</a:t>
            </a:r>
            <a:r>
              <a:rPr lang="it-IT" dirty="0"/>
              <a:t> more </a:t>
            </a:r>
            <a:r>
              <a:rPr lang="it-IT" dirty="0" err="1"/>
              <a:t>likely</a:t>
            </a:r>
            <a:r>
              <a:rPr lang="it-IT" dirty="0"/>
              <a:t> to </a:t>
            </a:r>
            <a:r>
              <a:rPr lang="it-IT" dirty="0" err="1"/>
              <a:t>participate</a:t>
            </a:r>
            <a:r>
              <a:rPr lang="it-IT" dirty="0"/>
              <a:t> in social media </a:t>
            </a:r>
            <a:r>
              <a:rPr lang="it-IT" dirty="0" err="1"/>
              <a:t>debate</a:t>
            </a:r>
            <a:r>
              <a:rPr lang="it-IT" dirty="0"/>
              <a:t> on Cuba?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6BC17EF-6E2C-054B-9BC4-883AC132A9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4701661"/>
              </p:ext>
            </p:extLst>
          </p:nvPr>
        </p:nvGraphicFramePr>
        <p:xfrm>
          <a:off x="0" y="1257300"/>
          <a:ext cx="12192000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7868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EB892-DC2A-4C51-A142-A915EE6C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/>
              <a:t>Building a </a:t>
            </a:r>
            <a:r>
              <a:rPr lang="it-IT" dirty="0" err="1"/>
              <a:t>robust</a:t>
            </a:r>
            <a:r>
              <a:rPr lang="it-IT" dirty="0"/>
              <a:t> data </a:t>
            </a:r>
            <a:r>
              <a:rPr lang="it-IT" dirty="0" err="1"/>
              <a:t>ecology</a:t>
            </a:r>
            <a:r>
              <a:rPr lang="it-IT" dirty="0"/>
              <a:t> on the </a:t>
            </a:r>
            <a:r>
              <a:rPr lang="it-IT" dirty="0" err="1"/>
              <a:t>popular</a:t>
            </a:r>
            <a:r>
              <a:rPr lang="it-IT" dirty="0"/>
              <a:t> </a:t>
            </a:r>
            <a:r>
              <a:rPr lang="it-IT" dirty="0" err="1"/>
              <a:t>consultation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DC97EB3-945B-4F58-B403-D5513141D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755230"/>
            <a:ext cx="3688401" cy="3101983"/>
          </a:xfrm>
        </p:spPr>
        <p:txBody>
          <a:bodyPr/>
          <a:lstStyle/>
          <a:p>
            <a:pPr marL="0" indent="0" algn="ctr">
              <a:buNone/>
            </a:pPr>
            <a:r>
              <a:rPr lang="it-IT" sz="3200" dirty="0" err="1"/>
              <a:t>Summary</a:t>
            </a:r>
            <a:r>
              <a:rPr lang="it-IT" sz="3200" dirty="0"/>
              <a:t> </a:t>
            </a:r>
            <a:r>
              <a:rPr lang="it-IT" sz="3200" dirty="0" err="1"/>
              <a:t>transcriptions</a:t>
            </a:r>
            <a:r>
              <a:rPr lang="it-IT" sz="3200" dirty="0"/>
              <a:t> of </a:t>
            </a:r>
            <a:r>
              <a:rPr lang="it-IT" sz="3200" dirty="0" err="1"/>
              <a:t>two</a:t>
            </a:r>
            <a:r>
              <a:rPr lang="it-IT" sz="3200" dirty="0"/>
              <a:t> </a:t>
            </a:r>
            <a:r>
              <a:rPr lang="it-IT" sz="3200" dirty="0" err="1"/>
              <a:t>parliamentary</a:t>
            </a:r>
            <a:r>
              <a:rPr lang="it-IT" sz="3200" dirty="0"/>
              <a:t> sessions on the Project </a:t>
            </a:r>
            <a:r>
              <a:rPr lang="it-IT" sz="3200" dirty="0" err="1"/>
              <a:t>Constitution</a:t>
            </a:r>
            <a:endParaRPr lang="it-IT" sz="32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85F98DF-1656-495F-B2BA-90CA3238F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86" y="2634915"/>
            <a:ext cx="2874247" cy="287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62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D390-B5F7-D847-A4E3-CAE4C8DB0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76022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sz="3600" b="1" dirty="0"/>
              <a:t>The Democratic Constitution of Illiberal States—An Empirical Approach to Theorizing Popular Participation, Representation and Constitutional Reform in Cuba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D352D6-DEB0-8045-9E78-3CC4B153A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17820"/>
            <a:ext cx="7498080" cy="1440180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algn="l"/>
            <a:r>
              <a:rPr lang="en-US" b="1" dirty="0"/>
              <a:t>Larry Catá Backer, Pennsylvania State University</a:t>
            </a:r>
          </a:p>
          <a:p>
            <a:pPr algn="l"/>
            <a:r>
              <a:rPr lang="en-US" b="1" dirty="0"/>
              <a:t>Flora </a:t>
            </a:r>
            <a:r>
              <a:rPr lang="en-US" b="1" dirty="0" err="1"/>
              <a:t>Sapio</a:t>
            </a:r>
            <a:r>
              <a:rPr lang="en-US" b="1" dirty="0"/>
              <a:t>, </a:t>
            </a:r>
            <a:r>
              <a:rPr lang="en-US" b="1" dirty="0" err="1"/>
              <a:t>Università</a:t>
            </a:r>
            <a:r>
              <a:rPr lang="en-US" b="1" dirty="0"/>
              <a:t> </a:t>
            </a:r>
            <a:r>
              <a:rPr lang="en-US" b="1" dirty="0" err="1"/>
              <a:t>degli</a:t>
            </a:r>
            <a:r>
              <a:rPr lang="en-US" b="1" dirty="0"/>
              <a:t> </a:t>
            </a:r>
            <a:r>
              <a:rPr lang="en-US" b="1" dirty="0" err="1"/>
              <a:t>Studi</a:t>
            </a:r>
            <a:r>
              <a:rPr lang="en-US" b="1" dirty="0"/>
              <a:t> di Napoli “</a:t>
            </a:r>
            <a:r>
              <a:rPr lang="en-US" b="1" dirty="0" err="1"/>
              <a:t>L’Orientale</a:t>
            </a:r>
            <a:r>
              <a:rPr lang="en-US" b="1" dirty="0"/>
              <a:t>”</a:t>
            </a:r>
          </a:p>
          <a:p>
            <a:pPr algn="l"/>
            <a:r>
              <a:rPr lang="en-US" b="1" dirty="0"/>
              <a:t>James </a:t>
            </a:r>
            <a:r>
              <a:rPr lang="en-US" b="1"/>
              <a:t>Korman</a:t>
            </a:r>
            <a:r>
              <a:rPr lang="en-US" b="1" dirty="0"/>
              <a:t>, Pennsylvania State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49BB4-964A-2F42-8103-29522CD44DFE}"/>
              </a:ext>
            </a:extLst>
          </p:cNvPr>
          <p:cNvSpPr txBox="1"/>
          <p:nvPr/>
        </p:nvSpPr>
        <p:spPr>
          <a:xfrm>
            <a:off x="8435340" y="5417820"/>
            <a:ext cx="3756660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000" b="1" i="1" dirty="0"/>
              <a:t>Presentation at Conference: Marxist Leninism 2.0; Pennsylvania State University </a:t>
            </a:r>
          </a:p>
          <a:p>
            <a:r>
              <a:rPr lang="en-US" sz="2000" b="1" i="1" dirty="0"/>
              <a:t>12 Feb,. 2019</a:t>
            </a:r>
          </a:p>
        </p:txBody>
      </p:sp>
    </p:spTree>
    <p:extLst>
      <p:ext uri="{BB962C8B-B14F-4D97-AF65-F5344CB8AC3E}">
        <p14:creationId xmlns:p14="http://schemas.microsoft.com/office/powerpoint/2010/main" val="880186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EB892-DC2A-4C51-A142-A915EE6C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/>
              <a:t>Building a </a:t>
            </a:r>
            <a:r>
              <a:rPr lang="it-IT" dirty="0" err="1"/>
              <a:t>robust</a:t>
            </a:r>
            <a:r>
              <a:rPr lang="it-IT" dirty="0"/>
              <a:t> data </a:t>
            </a:r>
            <a:r>
              <a:rPr lang="it-IT" dirty="0" err="1"/>
              <a:t>ecology</a:t>
            </a:r>
            <a:r>
              <a:rPr lang="it-IT" dirty="0"/>
              <a:t> on the </a:t>
            </a:r>
            <a:r>
              <a:rPr lang="it-IT" dirty="0" err="1"/>
              <a:t>popular</a:t>
            </a:r>
            <a:r>
              <a:rPr lang="it-IT" dirty="0"/>
              <a:t> </a:t>
            </a:r>
            <a:r>
              <a:rPr lang="it-IT" dirty="0" err="1"/>
              <a:t>consultation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DC97EB3-945B-4F58-B403-D5513141D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547" y="2747890"/>
            <a:ext cx="3681664" cy="310198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Opinions expressed as immediate reactions to the Project Constitution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78015E-895A-4AE7-A108-36E85977C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6" y="3304161"/>
            <a:ext cx="3864864" cy="9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78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EB892-DC2A-4C51-A142-A915EE6C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Building a </a:t>
            </a:r>
            <a:r>
              <a:rPr lang="it-IT" dirty="0" err="1"/>
              <a:t>robust</a:t>
            </a:r>
            <a:r>
              <a:rPr lang="it-IT" dirty="0"/>
              <a:t> data </a:t>
            </a:r>
            <a:r>
              <a:rPr lang="it-IT" dirty="0" err="1"/>
              <a:t>ecology</a:t>
            </a:r>
            <a:r>
              <a:rPr lang="it-IT" dirty="0"/>
              <a:t> on the </a:t>
            </a:r>
            <a:r>
              <a:rPr lang="it-IT" dirty="0" err="1"/>
              <a:t>popular</a:t>
            </a:r>
            <a:r>
              <a:rPr lang="it-IT" dirty="0"/>
              <a:t> </a:t>
            </a:r>
            <a:r>
              <a:rPr lang="it-IT" dirty="0" err="1"/>
              <a:t>consultation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DC97EB3-945B-4F58-B403-D5513141D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547" y="2747890"/>
            <a:ext cx="3681664" cy="3101983"/>
          </a:xfrm>
        </p:spPr>
        <p:txBody>
          <a:bodyPr/>
          <a:lstStyle/>
          <a:p>
            <a:pPr marL="0" indent="0" algn="ctr">
              <a:buNone/>
            </a:pPr>
            <a:r>
              <a:rPr lang="it-IT" sz="3200" dirty="0"/>
              <a:t>Independent </a:t>
            </a:r>
            <a:r>
              <a:rPr lang="it-IT" sz="3200" dirty="0" err="1"/>
              <a:t>platform</a:t>
            </a:r>
            <a:r>
              <a:rPr lang="it-IT" sz="3200" dirty="0"/>
              <a:t> </a:t>
            </a:r>
            <a:r>
              <a:rPr lang="it-IT" sz="3200" dirty="0" err="1"/>
              <a:t>launched</a:t>
            </a:r>
            <a:r>
              <a:rPr lang="it-IT" sz="3200" dirty="0"/>
              <a:t> by </a:t>
            </a:r>
            <a:r>
              <a:rPr lang="it-IT" sz="3200" dirty="0" err="1"/>
              <a:t>Cuban</a:t>
            </a:r>
            <a:r>
              <a:rPr lang="it-IT" sz="3200" dirty="0"/>
              <a:t> </a:t>
            </a:r>
            <a:r>
              <a:rPr lang="it-IT" sz="3200" dirty="0" err="1"/>
              <a:t>academics</a:t>
            </a:r>
            <a:r>
              <a:rPr lang="it-IT" sz="3200" dirty="0"/>
              <a:t> </a:t>
            </a:r>
            <a:r>
              <a:rPr lang="it-IT" sz="3200" dirty="0" err="1"/>
              <a:t>based</a:t>
            </a:r>
            <a:r>
              <a:rPr lang="it-IT" sz="3200" dirty="0"/>
              <a:t> in Cuba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EAE3C2-3B75-4CE3-855E-993CCCE46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6" y="2569713"/>
            <a:ext cx="3485424" cy="28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38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EB892-DC2A-4C51-A142-A915EE6C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0139"/>
          </a:xfrm>
        </p:spPr>
        <p:txBody>
          <a:bodyPr>
            <a:normAutofit fontScale="90000"/>
          </a:bodyPr>
          <a:lstStyle/>
          <a:p>
            <a:r>
              <a:rPr lang="it-IT" dirty="0"/>
              <a:t>Building a </a:t>
            </a:r>
            <a:r>
              <a:rPr lang="it-IT" dirty="0" err="1"/>
              <a:t>robust</a:t>
            </a:r>
            <a:r>
              <a:rPr lang="it-IT" dirty="0"/>
              <a:t> data </a:t>
            </a:r>
            <a:r>
              <a:rPr lang="it-IT" dirty="0" err="1"/>
              <a:t>ecology</a:t>
            </a:r>
            <a:r>
              <a:rPr lang="it-IT" dirty="0"/>
              <a:t> on the </a:t>
            </a:r>
            <a:r>
              <a:rPr lang="it-IT" dirty="0" err="1"/>
              <a:t>popular</a:t>
            </a:r>
            <a:r>
              <a:rPr lang="it-IT" dirty="0"/>
              <a:t> </a:t>
            </a:r>
            <a:r>
              <a:rPr lang="it-IT" dirty="0" err="1"/>
              <a:t>consultation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DC97EB3-945B-4F58-B403-D5513141D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8360" y="1690688"/>
            <a:ext cx="2166062" cy="5167312"/>
          </a:xfrm>
        </p:spPr>
        <p:txBody>
          <a:bodyPr/>
          <a:lstStyle/>
          <a:p>
            <a:pPr marL="0" indent="0" algn="ctr">
              <a:buNone/>
            </a:pPr>
            <a:r>
              <a:rPr lang="it-IT" sz="3200" dirty="0"/>
              <a:t>Public </a:t>
            </a:r>
            <a:r>
              <a:rPr lang="it-IT" sz="3200" dirty="0" err="1"/>
              <a:t>discussion</a:t>
            </a:r>
            <a:r>
              <a:rPr lang="it-IT" sz="3200" dirty="0"/>
              <a:t> group </a:t>
            </a:r>
            <a:r>
              <a:rPr lang="it-IT" sz="3200" dirty="0" err="1"/>
              <a:t>hosted</a:t>
            </a:r>
            <a:r>
              <a:rPr lang="it-IT" sz="3200" dirty="0"/>
              <a:t> on a </a:t>
            </a:r>
            <a:r>
              <a:rPr lang="it-IT" sz="3200" dirty="0" err="1"/>
              <a:t>popular</a:t>
            </a:r>
            <a:r>
              <a:rPr lang="it-IT" sz="3200" dirty="0"/>
              <a:t> global social media </a:t>
            </a:r>
            <a:r>
              <a:rPr lang="it-IT" sz="3200" dirty="0" err="1"/>
              <a:t>platform</a:t>
            </a:r>
            <a:endParaRPr lang="it-IT" sz="32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6EAC75-A97D-460C-8F73-0906F5231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" y="1690688"/>
            <a:ext cx="910658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30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EB892-DC2A-4C51-A142-A915EE6C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1539"/>
          </a:xfrm>
        </p:spPr>
        <p:txBody>
          <a:bodyPr>
            <a:normAutofit/>
          </a:bodyPr>
          <a:lstStyle/>
          <a:p>
            <a:pPr algn="ctr"/>
            <a:r>
              <a:rPr lang="it-IT" dirty="0" err="1"/>
              <a:t>our</a:t>
            </a:r>
            <a:r>
              <a:rPr lang="it-IT" dirty="0"/>
              <a:t> data </a:t>
            </a:r>
            <a:r>
              <a:rPr lang="it-IT" dirty="0" err="1"/>
              <a:t>ecology</a:t>
            </a:r>
            <a:endParaRPr lang="it-IT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79AC32C-CF79-BD4C-AFD2-D031BD98E4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101159"/>
              </p:ext>
            </p:extLst>
          </p:nvPr>
        </p:nvGraphicFramePr>
        <p:xfrm>
          <a:off x="0" y="1211580"/>
          <a:ext cx="12192000" cy="5646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222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C23774-A265-4C19-ADE8-A10F4D65A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0"/>
            <a:ext cx="1217676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677105-F73C-4CE2-9528-98BCAA58A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1520" y="808038"/>
            <a:ext cx="5836920" cy="2387600"/>
          </a:xfrm>
        </p:spPr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korman</a:t>
            </a:r>
            <a:r>
              <a:rPr lang="en-US" dirty="0"/>
              <a:t>	</a:t>
            </a:r>
            <a:r>
              <a:rPr lang="en-US" dirty="0">
                <a:solidFill>
                  <a:schemeClr val="bg1"/>
                </a:solidFill>
              </a:rPr>
              <a:t>			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2898F-9B7D-49FC-8D6F-5345E7660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Data and Results</a:t>
            </a:r>
          </a:p>
        </p:txBody>
      </p:sp>
    </p:spTree>
    <p:extLst>
      <p:ext uri="{BB962C8B-B14F-4D97-AF65-F5344CB8AC3E}">
        <p14:creationId xmlns:p14="http://schemas.microsoft.com/office/powerpoint/2010/main" val="434341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E68BE1-896F-46F0-8345-AAEA87B42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BFB6D-3C00-41DA-9790-68F6080A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Cubadebate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B00-00000E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821782"/>
          <a:ext cx="4295831" cy="4711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B00-00000F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020726" y="1821779"/>
          <a:ext cx="4155908" cy="4711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B00-000010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95831" y="1821779"/>
          <a:ext cx="3724895" cy="4711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12784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D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"/>
          <a:ext cx="653332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879102" y="0"/>
          <a:ext cx="5312898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5258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AEAF2-3A0B-4ED0-856F-A2776334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05DE78-CE08-4E87-9B87-6B4EAF760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Minuto a </a:t>
            </a:r>
            <a:r>
              <a:rPr lang="en-US" b="1" dirty="0" err="1">
                <a:solidFill>
                  <a:schemeClr val="bg1"/>
                </a:solidFill>
              </a:rPr>
              <a:t>minuto</a:t>
            </a:r>
            <a:r>
              <a:rPr lang="en-US" b="1" dirty="0">
                <a:solidFill>
                  <a:schemeClr val="bg1"/>
                </a:solidFill>
              </a:rPr>
              <a:t> I &amp; II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F1FBC15-96C8-43D9-9E36-6182674E8AE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616451"/>
          <a:ext cx="12192000" cy="5241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33808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71632D-2F60-4451-A2E1-B729E4FAA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67247A6-9EB5-4A0C-B949-8B8F999B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591" y="499330"/>
            <a:ext cx="8610600" cy="1293028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Postdata.club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D28BB4C-E74E-4246-AA5E-99C829299BC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" y="2080261"/>
          <a:ext cx="11993216" cy="4777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399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BD88EE-5B80-4AE1-B8B8-889DF2835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30BD1-3949-4808-9B4C-7406AD18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Reforma constitucional </a:t>
            </a:r>
            <a:r>
              <a:rPr lang="en-US" b="1" dirty="0" err="1">
                <a:solidFill>
                  <a:schemeClr val="bg1"/>
                </a:solidFill>
              </a:rPr>
              <a:t>facebook</a:t>
            </a:r>
            <a:r>
              <a:rPr lang="en-US" b="1" dirty="0">
                <a:solidFill>
                  <a:schemeClr val="bg1"/>
                </a:solidFill>
              </a:rPr>
              <a:t> group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F2586D6-6F7F-4E88-980B-54C10EB47D1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2765" y="2909266"/>
          <a:ext cx="6003235" cy="3769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55869D3-6632-430F-B823-57CBCCA10E4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096000" y="2909266"/>
          <a:ext cx="6003235" cy="3769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1931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E7663-8C79-A343-84DD-FAC29C97D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429500" cy="1165859"/>
          </a:xfrm>
        </p:spPr>
        <p:txBody>
          <a:bodyPr/>
          <a:lstStyle/>
          <a:p>
            <a:pPr algn="ctr"/>
            <a:r>
              <a:rPr lang="en-US" dirty="0"/>
              <a:t>The Foundations of the Project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DFF29F2-A947-9E42-93E9-CC8B38BBCD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389442"/>
              </p:ext>
            </p:extLst>
          </p:nvPr>
        </p:nvGraphicFramePr>
        <p:xfrm>
          <a:off x="0" y="2"/>
          <a:ext cx="12192000" cy="6857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8295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409F-7349-4D5F-A0A8-D22C97C8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cx4="http://schemas.microsoft.com/office/drawing/2016/5/10/chartex" xmlns="" Requires="cx4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00000000-0008-0000-0E00-00000200000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09175904"/>
                  </p:ext>
                </p:extLst>
              </p:nvPr>
            </p:nvGraphicFramePr>
            <p:xfrm>
              <a:off x="1" y="0"/>
              <a:ext cx="12655826" cy="6858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00000000-0008-0000-0E00-0000020000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12655826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5246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8D0AC-D854-1E4D-AFE4-69F46A35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6428"/>
          </a:xfrm>
        </p:spPr>
        <p:txBody>
          <a:bodyPr/>
          <a:lstStyle/>
          <a:p>
            <a:pPr algn="ctr"/>
            <a:r>
              <a:rPr lang="en-US" dirty="0"/>
              <a:t>Our Initial Findings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0ABFFAA-9D0E-7A43-85AA-AA2ED752071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94509133"/>
              </p:ext>
            </p:extLst>
          </p:nvPr>
        </p:nvGraphicFramePr>
        <p:xfrm>
          <a:off x="76200" y="816429"/>
          <a:ext cx="5131708" cy="6041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D96699-7AF9-534C-8B6D-3758C2ACC8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207908" y="879872"/>
            <a:ext cx="3975100" cy="24257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59B84-A5F4-D347-99FA-73CD6F2C2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221" y="3369015"/>
            <a:ext cx="34925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35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A21A5-CECD-C845-9BFD-B7A47900F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51559"/>
          </a:xfrm>
        </p:spPr>
        <p:txBody>
          <a:bodyPr/>
          <a:lstStyle/>
          <a:p>
            <a:pPr algn="ctr"/>
            <a:r>
              <a:rPr lang="en-US" dirty="0"/>
              <a:t>Implications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BC77C5-7FCD-B243-879E-C910FA8B58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186245"/>
              </p:ext>
            </p:extLst>
          </p:nvPr>
        </p:nvGraphicFramePr>
        <p:xfrm>
          <a:off x="0" y="1051560"/>
          <a:ext cx="12192000" cy="5806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2020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4F640A-8570-4C4A-B4CC-221A796EF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 err="1"/>
              <a:t>Existence</a:t>
            </a:r>
            <a:r>
              <a:rPr lang="it-IT" dirty="0"/>
              <a:t> and </a:t>
            </a:r>
            <a:r>
              <a:rPr lang="it-IT" dirty="0" err="1"/>
              <a:t>tolerance</a:t>
            </a:r>
            <a:r>
              <a:rPr lang="it-IT" dirty="0"/>
              <a:t> of </a:t>
            </a:r>
            <a:r>
              <a:rPr lang="it-IT" dirty="0" err="1"/>
              <a:t>Dissenting</a:t>
            </a:r>
            <a:r>
              <a:rPr lang="it-IT" dirty="0"/>
              <a:t> opinions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D5A943-4780-4BE8-9DD3-D2DEBEEA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63219"/>
            <a:ext cx="3837414" cy="27127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7EA29B0-54E4-4D65-B00A-E7FD47165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586" y="2647884"/>
            <a:ext cx="3144112" cy="314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8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20C51E-FFF9-1843-8BC1-0DCF1427A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4671"/>
          </a:xfrm>
        </p:spPr>
        <p:txBody>
          <a:bodyPr/>
          <a:lstStyle/>
          <a:p>
            <a:pPr algn="ctr"/>
            <a:r>
              <a:rPr lang="en-US" dirty="0"/>
              <a:t>Willingness to Acknowledge Dissent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1C1846-D385-3C46-921F-10324C3A13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826120"/>
            <a:ext cx="5505307" cy="603188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82F64E6-9BF4-404B-9B9E-94FE0757E8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994170"/>
            <a:ext cx="5885743" cy="3268494"/>
          </a:xfrm>
        </p:spPr>
      </p:pic>
    </p:spTree>
    <p:extLst>
      <p:ext uri="{BB962C8B-B14F-4D97-AF65-F5344CB8AC3E}">
        <p14:creationId xmlns:p14="http://schemas.microsoft.com/office/powerpoint/2010/main" val="916439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4F640A-8570-4C4A-B4CC-221A796E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960119"/>
          </a:xfrm>
        </p:spPr>
        <p:txBody>
          <a:bodyPr/>
          <a:lstStyle/>
          <a:p>
            <a:pPr algn="ctr"/>
            <a:r>
              <a:rPr lang="it-IT" dirty="0" err="1"/>
              <a:t>Polyfunctionality</a:t>
            </a:r>
            <a:r>
              <a:rPr lang="it-IT" dirty="0"/>
              <a:t> of the </a:t>
            </a:r>
            <a:r>
              <a:rPr lang="it-IT" dirty="0" err="1"/>
              <a:t>popular</a:t>
            </a:r>
            <a:r>
              <a:rPr lang="it-IT" dirty="0"/>
              <a:t> </a:t>
            </a:r>
            <a:r>
              <a:rPr lang="it-IT" dirty="0" err="1"/>
              <a:t>consultation</a:t>
            </a:r>
            <a:endParaRPr lang="it-IT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E9B8B8-4265-D147-8239-B0C7B6F85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724255"/>
              </p:ext>
            </p:extLst>
          </p:nvPr>
        </p:nvGraphicFramePr>
        <p:xfrm>
          <a:off x="0" y="1143000"/>
          <a:ext cx="12192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0956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4F640A-8570-4C4A-B4CC-221A796E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61" y="873071"/>
            <a:ext cx="7729728" cy="1633268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Removal</a:t>
            </a:r>
            <a:r>
              <a:rPr lang="it-IT" dirty="0"/>
              <a:t> of </a:t>
            </a:r>
            <a:r>
              <a:rPr lang="it-IT" dirty="0" err="1"/>
              <a:t>geographical</a:t>
            </a:r>
            <a:r>
              <a:rPr lang="it-IT" dirty="0"/>
              <a:t> </a:t>
            </a:r>
            <a:r>
              <a:rPr lang="it-IT" dirty="0" err="1"/>
              <a:t>borders</a:t>
            </a:r>
            <a:r>
              <a:rPr lang="it-IT" dirty="0"/>
              <a:t> </a:t>
            </a:r>
            <a:br>
              <a:rPr lang="it-IT" dirty="0"/>
            </a:br>
            <a:r>
              <a:rPr lang="it-IT" sz="1600" dirty="0"/>
              <a:t>and</a:t>
            </a:r>
            <a:br>
              <a:rPr lang="it-IT" dirty="0"/>
            </a:br>
            <a:r>
              <a:rPr lang="it-IT" dirty="0" err="1"/>
              <a:t>Globalization</a:t>
            </a:r>
            <a:r>
              <a:rPr lang="it-IT" dirty="0"/>
              <a:t> of </a:t>
            </a:r>
            <a:r>
              <a:rPr lang="it-IT" dirty="0" err="1"/>
              <a:t>domestic</a:t>
            </a:r>
            <a:r>
              <a:rPr lang="it-IT" dirty="0"/>
              <a:t> </a:t>
            </a:r>
            <a:r>
              <a:rPr lang="it-IT" dirty="0" err="1"/>
              <a:t>political</a:t>
            </a:r>
            <a:r>
              <a:rPr lang="it-IT" dirty="0"/>
              <a:t> </a:t>
            </a:r>
            <a:r>
              <a:rPr lang="it-IT" dirty="0" err="1"/>
              <a:t>processes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A2D835-550F-4618-888B-A2A72C106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936" y="3051835"/>
            <a:ext cx="6382577" cy="320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96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B356F0-4448-7549-8305-84FD9D6C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3429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18395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0D5F6-40F0-0449-82C4-F3C61524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74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Questions: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B2AE36-7CF5-BA45-B262-566B471C81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0419817"/>
              </p:ext>
            </p:extLst>
          </p:nvPr>
        </p:nvGraphicFramePr>
        <p:xfrm>
          <a:off x="0" y="787400"/>
          <a:ext cx="12192000" cy="607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6783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EE86-1264-BC4E-9B74-F7B4F8480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1539"/>
          </a:xfrm>
        </p:spPr>
        <p:txBody>
          <a:bodyPr/>
          <a:lstStyle/>
          <a:p>
            <a:pPr algn="ctr"/>
            <a:r>
              <a:rPr lang="en-US" dirty="0"/>
              <a:t>The Long Arc of Development in Cuba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B54AE8-0906-2F43-9045-E626F0A208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527368"/>
              </p:ext>
            </p:extLst>
          </p:nvPr>
        </p:nvGraphicFramePr>
        <p:xfrm>
          <a:off x="0" y="1051560"/>
          <a:ext cx="12192000" cy="5806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3357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8D9A-D445-3143-97A8-9959F2339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2525"/>
          </a:xfrm>
        </p:spPr>
        <p:txBody>
          <a:bodyPr/>
          <a:lstStyle/>
          <a:p>
            <a:pPr algn="ctr"/>
            <a:r>
              <a:rPr lang="en-US" dirty="0"/>
              <a:t>Popular Participation—First Wave 1960-62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7A9763-E810-BE45-BC9F-645E91CCEE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5610498"/>
              </p:ext>
            </p:extLst>
          </p:nvPr>
        </p:nvGraphicFramePr>
        <p:xfrm>
          <a:off x="0" y="962526"/>
          <a:ext cx="12192000" cy="5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587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91DE1-2365-7348-BD3F-AD78E62B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79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Template—1975 1</a:t>
            </a:r>
            <a:r>
              <a:rPr lang="en-US" baseline="30000" dirty="0"/>
              <a:t>st</a:t>
            </a:r>
            <a:r>
              <a:rPr lang="en-US" dirty="0"/>
              <a:t> PCC Congress and 1976 Constitution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FA6CDB0-1B27-4E49-A55F-22EBE8B1C39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5410503"/>
              </p:ext>
            </p:extLst>
          </p:nvPr>
        </p:nvGraphicFramePr>
        <p:xfrm>
          <a:off x="108488" y="976393"/>
          <a:ext cx="5911312" cy="5200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E8693A-6571-394D-B228-883A2092F0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19800" y="1379349"/>
            <a:ext cx="6059854" cy="4321465"/>
          </a:xfrm>
        </p:spPr>
      </p:pic>
    </p:spTree>
    <p:extLst>
      <p:ext uri="{BB962C8B-B14F-4D97-AF65-F5344CB8AC3E}">
        <p14:creationId xmlns:p14="http://schemas.microsoft.com/office/powerpoint/2010/main" val="3265292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84CB-9C57-9C44-8E8D-DC8D0885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2104"/>
          </a:xfrm>
        </p:spPr>
        <p:txBody>
          <a:bodyPr/>
          <a:lstStyle/>
          <a:p>
            <a:pPr algn="ctr"/>
            <a:r>
              <a:rPr lang="en-US" dirty="0"/>
              <a:t>The Next Wave 2011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8857DCD-3A34-1548-BB34-A76E951D443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057955"/>
              </p:ext>
            </p:extLst>
          </p:nvPr>
        </p:nvGraphicFramePr>
        <p:xfrm>
          <a:off x="0" y="930442"/>
          <a:ext cx="6019800" cy="5927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654CF7-2878-FE48-A223-4C938BE5908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19706382"/>
              </p:ext>
            </p:extLst>
          </p:nvPr>
        </p:nvGraphicFramePr>
        <p:xfrm>
          <a:off x="6172200" y="930442"/>
          <a:ext cx="6019800" cy="5927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70357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FE3D-45F8-C441-90AF-FE355E2BF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57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The Reconceptualization of the political and Economic Model 2016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378B162-C543-7F42-A923-3D38807821A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57975585"/>
              </p:ext>
            </p:extLst>
          </p:nvPr>
        </p:nvGraphicFramePr>
        <p:xfrm>
          <a:off x="0" y="836578"/>
          <a:ext cx="6437376" cy="6021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BD575F-33A9-824F-B794-C18B65AD3B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042150" y="677561"/>
            <a:ext cx="5060118" cy="6180439"/>
          </a:xfrm>
        </p:spPr>
      </p:pic>
    </p:spTree>
    <p:extLst>
      <p:ext uri="{BB962C8B-B14F-4D97-AF65-F5344CB8AC3E}">
        <p14:creationId xmlns:p14="http://schemas.microsoft.com/office/powerpoint/2010/main" val="118193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3733</TotalTime>
  <Words>1292</Words>
  <Application>Microsoft Macintosh PowerPoint</Application>
  <PresentationFormat>Widescreen</PresentationFormat>
  <Paragraphs>168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The Democratic Constitution of Illiberal States—An Empirical Approach to Theorizing Popular Participation, Representation and Constitutional Reform in Cuba</vt:lpstr>
      <vt:lpstr>The Foundations of the Project</vt:lpstr>
      <vt:lpstr> Questions:  </vt:lpstr>
      <vt:lpstr>The Long Arc of Development in Cuba</vt:lpstr>
      <vt:lpstr>Popular Participation—First Wave 1960-62</vt:lpstr>
      <vt:lpstr>Template—1975 1st PCC Congress and 1976 Constitution</vt:lpstr>
      <vt:lpstr>The Next Wave 2011</vt:lpstr>
      <vt:lpstr>The Reconceptualization of the political and Economic Model 2016</vt:lpstr>
      <vt:lpstr>The 2017-2017 Process of Constitutional Reform</vt:lpstr>
      <vt:lpstr>Problem for Investigation</vt:lpstr>
      <vt:lpstr>  Methodology  The Democratic Constitution of Illiberal States—An Empirical Approach to Theorizing Popular Participation, Representation and Constitutional Reform in Cuba </vt:lpstr>
      <vt:lpstr>Background</vt:lpstr>
      <vt:lpstr>Data Generated During the Popular Consultation </vt:lpstr>
      <vt:lpstr>Overcoming limitations in access to official data</vt:lpstr>
      <vt:lpstr>Limitations of Social Media Data</vt:lpstr>
      <vt:lpstr>The Internet in Cuba</vt:lpstr>
      <vt:lpstr>Who is more likely to participate in social media debate on Cuba?</vt:lpstr>
      <vt:lpstr>Building a robust data ecology on the popular consultation</vt:lpstr>
      <vt:lpstr>Building a robust data ecology on the popular consultation</vt:lpstr>
      <vt:lpstr>Building a robust data ecology on the popular consultation</vt:lpstr>
      <vt:lpstr>Building a robust data ecology on the popular consultation</vt:lpstr>
      <vt:lpstr>our data ecology</vt:lpstr>
      <vt:lpstr>James korman     </vt:lpstr>
      <vt:lpstr>Cubadebate</vt:lpstr>
      <vt:lpstr>PowerPoint Presentation</vt:lpstr>
      <vt:lpstr>Minuto a minuto I &amp; II</vt:lpstr>
      <vt:lpstr>Postdata.club</vt:lpstr>
      <vt:lpstr>Reforma constitucional facebook group</vt:lpstr>
      <vt:lpstr>PowerPoint Presentation</vt:lpstr>
      <vt:lpstr>Our Initial Findings</vt:lpstr>
      <vt:lpstr>Implications</vt:lpstr>
      <vt:lpstr>Existence and tolerance of Dissenting opinions</vt:lpstr>
      <vt:lpstr>Willingness to Acknowledge Dissent</vt:lpstr>
      <vt:lpstr>Polyfunctionality of the popular consultation</vt:lpstr>
      <vt:lpstr>Removal of geographical borders  and Globalization of domestic political processes</vt:lpstr>
      <vt:lpstr>Thanks!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Democratic Constitution of Illiberal States—An Empirical Approach to Theorizing Popular Participation, Representation and Constitutional Reform in Cuba</dc:title>
  <dc:creator>Microsoft Office User</dc:creator>
  <cp:lastModifiedBy>Microsoft Office User</cp:lastModifiedBy>
  <cp:revision>35</cp:revision>
  <dcterms:created xsi:type="dcterms:W3CDTF">2019-02-11T03:02:19Z</dcterms:created>
  <dcterms:modified xsi:type="dcterms:W3CDTF">2019-02-15T23:51:58Z</dcterms:modified>
</cp:coreProperties>
</file>