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46"/>
    <p:restoredTop sz="94690"/>
  </p:normalViewPr>
  <p:slideViewPr>
    <p:cSldViewPr snapToGrid="0" snapToObjects="1">
      <p:cViewPr>
        <p:scale>
          <a:sx n="56" d="100"/>
          <a:sy n="56" d="100"/>
        </p:scale>
        <p:origin x="19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2B31E9-FBB5-C940-86D4-C3DAB53F0CFE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4D8A2A6-BBA6-7543-9EE9-892368A9A207}">
      <dgm:prSet/>
      <dgm:spPr/>
      <dgm:t>
        <a:bodyPr/>
        <a:lstStyle/>
        <a:p>
          <a:r>
            <a:rPr lang="en-US" dirty="0"/>
            <a:t>Genesis of book project:</a:t>
          </a:r>
        </a:p>
        <a:p>
          <a:r>
            <a:rPr lang="en-US" dirty="0"/>
            <a:t>Structuring governance </a:t>
          </a:r>
        </a:p>
      </dgm:t>
    </dgm:pt>
    <dgm:pt modelId="{D85D920D-4760-A64A-B727-1C1689772118}" type="parTrans" cxnId="{3353ACCA-D99A-994D-A2C0-4711B85E026E}">
      <dgm:prSet/>
      <dgm:spPr/>
      <dgm:t>
        <a:bodyPr/>
        <a:lstStyle/>
        <a:p>
          <a:endParaRPr lang="en-US"/>
        </a:p>
      </dgm:t>
    </dgm:pt>
    <dgm:pt modelId="{D5ABF279-E867-184E-B2F0-3B2B150D7033}" type="sibTrans" cxnId="{3353ACCA-D99A-994D-A2C0-4711B85E026E}">
      <dgm:prSet/>
      <dgm:spPr/>
      <dgm:t>
        <a:bodyPr/>
        <a:lstStyle/>
        <a:p>
          <a:endParaRPr lang="en-US"/>
        </a:p>
      </dgm:t>
    </dgm:pt>
    <dgm:pt modelId="{78968D7C-E25D-F045-90E7-073206B0E6CF}">
      <dgm:prSet/>
      <dgm:spPr/>
      <dgm:t>
        <a:bodyPr/>
        <a:lstStyle/>
        <a:p>
          <a:r>
            <a:rPr lang="en-US" dirty="0"/>
            <a:t>How ideology affects social, political, regional and legal structures</a:t>
          </a:r>
        </a:p>
      </dgm:t>
    </dgm:pt>
    <dgm:pt modelId="{FDC42D3C-0F11-8641-8F18-B274C1A96AEC}" type="parTrans" cxnId="{52573960-EFC7-474E-B09C-DCC0DAAF5B83}">
      <dgm:prSet/>
      <dgm:spPr/>
      <dgm:t>
        <a:bodyPr/>
        <a:lstStyle/>
        <a:p>
          <a:endParaRPr lang="en-US"/>
        </a:p>
      </dgm:t>
    </dgm:pt>
    <dgm:pt modelId="{3616EE5A-0AF8-8D43-A05D-0797B795B6B5}" type="sibTrans" cxnId="{52573960-EFC7-474E-B09C-DCC0DAAF5B83}">
      <dgm:prSet/>
      <dgm:spPr/>
      <dgm:t>
        <a:bodyPr/>
        <a:lstStyle/>
        <a:p>
          <a:endParaRPr lang="en-US"/>
        </a:p>
      </dgm:t>
    </dgm:pt>
    <dgm:pt modelId="{E62FE389-132F-6F44-BF20-FFC1B83D0FB7}" type="pres">
      <dgm:prSet presAssocID="{EF2B31E9-FBB5-C940-86D4-C3DAB53F0CFE}" presName="Name0" presStyleCnt="0">
        <dgm:presLayoutVars>
          <dgm:chMax val="2"/>
          <dgm:chPref val="2"/>
          <dgm:animLvl val="lvl"/>
        </dgm:presLayoutVars>
      </dgm:prSet>
      <dgm:spPr/>
    </dgm:pt>
    <dgm:pt modelId="{B14C015E-F6D5-2B40-BF4A-582FB2000ED3}" type="pres">
      <dgm:prSet presAssocID="{EF2B31E9-FBB5-C940-86D4-C3DAB53F0CFE}" presName="LeftText" presStyleLbl="revTx" presStyleIdx="0" presStyleCnt="0">
        <dgm:presLayoutVars>
          <dgm:bulletEnabled val="1"/>
        </dgm:presLayoutVars>
      </dgm:prSet>
      <dgm:spPr/>
    </dgm:pt>
    <dgm:pt modelId="{119C3D90-F7E4-2042-999C-CC099DB18A42}" type="pres">
      <dgm:prSet presAssocID="{EF2B31E9-FBB5-C940-86D4-C3DAB53F0CFE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3A7574BB-17AB-1A44-9034-F897EB9A2665}" type="pres">
      <dgm:prSet presAssocID="{EF2B31E9-FBB5-C940-86D4-C3DAB53F0CFE}" presName="RightText" presStyleLbl="revTx" presStyleIdx="0" presStyleCnt="0">
        <dgm:presLayoutVars>
          <dgm:bulletEnabled val="1"/>
        </dgm:presLayoutVars>
      </dgm:prSet>
      <dgm:spPr/>
    </dgm:pt>
    <dgm:pt modelId="{1AFC73E0-99BA-4A4F-B21D-B0256A65CF41}" type="pres">
      <dgm:prSet presAssocID="{EF2B31E9-FBB5-C940-86D4-C3DAB53F0CFE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1415448B-0D6A-9C47-8D36-145813BD3E76}" type="pres">
      <dgm:prSet presAssocID="{EF2B31E9-FBB5-C940-86D4-C3DAB53F0CFE}" presName="TopArrow" presStyleLbl="node1" presStyleIdx="0" presStyleCnt="2"/>
      <dgm:spPr/>
    </dgm:pt>
    <dgm:pt modelId="{B808C782-5997-1947-89D9-5D8806A5C763}" type="pres">
      <dgm:prSet presAssocID="{EF2B31E9-FBB5-C940-86D4-C3DAB53F0CFE}" presName="BottomArrow" presStyleLbl="node1" presStyleIdx="1" presStyleCnt="2"/>
      <dgm:spPr/>
    </dgm:pt>
  </dgm:ptLst>
  <dgm:cxnLst>
    <dgm:cxn modelId="{3D449A01-8881-5043-8FDB-9EF90D45260B}" type="presOf" srcId="{78968D7C-E25D-F045-90E7-073206B0E6CF}" destId="{3A7574BB-17AB-1A44-9034-F897EB9A2665}" srcOrd="0" destOrd="0" presId="urn:microsoft.com/office/officeart/2009/layout/ReverseList"/>
    <dgm:cxn modelId="{1E817351-D487-CC49-A781-C4B3272F8DCA}" type="presOf" srcId="{84D8A2A6-BBA6-7543-9EE9-892368A9A207}" destId="{119C3D90-F7E4-2042-999C-CC099DB18A42}" srcOrd="1" destOrd="0" presId="urn:microsoft.com/office/officeart/2009/layout/ReverseList"/>
    <dgm:cxn modelId="{52573960-EFC7-474E-B09C-DCC0DAAF5B83}" srcId="{EF2B31E9-FBB5-C940-86D4-C3DAB53F0CFE}" destId="{78968D7C-E25D-F045-90E7-073206B0E6CF}" srcOrd="1" destOrd="0" parTransId="{FDC42D3C-0F11-8641-8F18-B274C1A96AEC}" sibTransId="{3616EE5A-0AF8-8D43-A05D-0797B795B6B5}"/>
    <dgm:cxn modelId="{783FFE67-126A-A74F-9E16-50F3924AAC23}" type="presOf" srcId="{78968D7C-E25D-F045-90E7-073206B0E6CF}" destId="{1AFC73E0-99BA-4A4F-B21D-B0256A65CF41}" srcOrd="1" destOrd="0" presId="urn:microsoft.com/office/officeart/2009/layout/ReverseList"/>
    <dgm:cxn modelId="{ADCC5F93-FFB0-EB42-9FB7-82AE758050E7}" type="presOf" srcId="{EF2B31E9-FBB5-C940-86D4-C3DAB53F0CFE}" destId="{E62FE389-132F-6F44-BF20-FFC1B83D0FB7}" srcOrd="0" destOrd="0" presId="urn:microsoft.com/office/officeart/2009/layout/ReverseList"/>
    <dgm:cxn modelId="{3353ACCA-D99A-994D-A2C0-4711B85E026E}" srcId="{EF2B31E9-FBB5-C940-86D4-C3DAB53F0CFE}" destId="{84D8A2A6-BBA6-7543-9EE9-892368A9A207}" srcOrd="0" destOrd="0" parTransId="{D85D920D-4760-A64A-B727-1C1689772118}" sibTransId="{D5ABF279-E867-184E-B2F0-3B2B150D7033}"/>
    <dgm:cxn modelId="{068D31F1-E14E-154D-AAB9-64450AFCEBB4}" type="presOf" srcId="{84D8A2A6-BBA6-7543-9EE9-892368A9A207}" destId="{B14C015E-F6D5-2B40-BF4A-582FB2000ED3}" srcOrd="0" destOrd="0" presId="urn:microsoft.com/office/officeart/2009/layout/ReverseList"/>
    <dgm:cxn modelId="{499060C4-C9CE-934A-B6F4-45C536E61961}" type="presParOf" srcId="{E62FE389-132F-6F44-BF20-FFC1B83D0FB7}" destId="{B14C015E-F6D5-2B40-BF4A-582FB2000ED3}" srcOrd="0" destOrd="0" presId="urn:microsoft.com/office/officeart/2009/layout/ReverseList"/>
    <dgm:cxn modelId="{8532736D-A132-0047-B065-82DAA497E3F9}" type="presParOf" srcId="{E62FE389-132F-6F44-BF20-FFC1B83D0FB7}" destId="{119C3D90-F7E4-2042-999C-CC099DB18A42}" srcOrd="1" destOrd="0" presId="urn:microsoft.com/office/officeart/2009/layout/ReverseList"/>
    <dgm:cxn modelId="{BA0D591B-14CB-3240-8994-3AF2624E541B}" type="presParOf" srcId="{E62FE389-132F-6F44-BF20-FFC1B83D0FB7}" destId="{3A7574BB-17AB-1A44-9034-F897EB9A2665}" srcOrd="2" destOrd="0" presId="urn:microsoft.com/office/officeart/2009/layout/ReverseList"/>
    <dgm:cxn modelId="{479BAE76-E8FC-6E4F-AFA4-73CD70A84B77}" type="presParOf" srcId="{E62FE389-132F-6F44-BF20-FFC1B83D0FB7}" destId="{1AFC73E0-99BA-4A4F-B21D-B0256A65CF41}" srcOrd="3" destOrd="0" presId="urn:microsoft.com/office/officeart/2009/layout/ReverseList"/>
    <dgm:cxn modelId="{3CE9C03C-0407-F14D-B47A-76583846A530}" type="presParOf" srcId="{E62FE389-132F-6F44-BF20-FFC1B83D0FB7}" destId="{1415448B-0D6A-9C47-8D36-145813BD3E76}" srcOrd="4" destOrd="0" presId="urn:microsoft.com/office/officeart/2009/layout/ReverseList"/>
    <dgm:cxn modelId="{B09958DA-4943-6B4F-ACE1-F805947878F6}" type="presParOf" srcId="{E62FE389-132F-6F44-BF20-FFC1B83D0FB7}" destId="{B808C782-5997-1947-89D9-5D8806A5C763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2CC77BD-6578-884A-BF3C-769707BE9402}" type="doc">
      <dgm:prSet loTypeId="urn:microsoft.com/office/officeart/2005/8/layout/matrix3" loCatId="matrix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5AA13E1A-656C-3D4A-94A4-87240F040FD2}">
      <dgm:prSet/>
      <dgm:spPr/>
      <dgm:t>
        <a:bodyPr/>
        <a:lstStyle/>
        <a:p>
          <a:r>
            <a:rPr lang="en-US" b="1" dirty="0"/>
            <a:t>Examine the way that ideology has shaped the form and willingness of the state to open even a small space to the private sector </a:t>
          </a:r>
        </a:p>
      </dgm:t>
    </dgm:pt>
    <dgm:pt modelId="{B8B23205-AB97-BB45-9909-669CAF5C9F7E}" type="parTrans" cxnId="{90E9986A-FCDC-6E48-A936-0390DA5A9D80}">
      <dgm:prSet/>
      <dgm:spPr/>
      <dgm:t>
        <a:bodyPr/>
        <a:lstStyle/>
        <a:p>
          <a:endParaRPr lang="en-US"/>
        </a:p>
      </dgm:t>
    </dgm:pt>
    <dgm:pt modelId="{9A7BAFD5-31A1-3041-BA73-B5D09B92BF60}" type="sibTrans" cxnId="{90E9986A-FCDC-6E48-A936-0390DA5A9D80}">
      <dgm:prSet/>
      <dgm:spPr/>
      <dgm:t>
        <a:bodyPr/>
        <a:lstStyle/>
        <a:p>
          <a:endParaRPr lang="en-US"/>
        </a:p>
      </dgm:t>
    </dgm:pt>
    <dgm:pt modelId="{D7D4064D-B591-AB4E-982A-8A0C09D8B25E}">
      <dgm:prSet custT="1"/>
      <dgm:spPr/>
      <dgm:t>
        <a:bodyPr/>
        <a:lstStyle/>
        <a:p>
          <a:r>
            <a:rPr lang="en-US" sz="1800" b="1" dirty="0"/>
            <a:t>Focus on labor cooperatives </a:t>
          </a:r>
        </a:p>
      </dgm:t>
    </dgm:pt>
    <dgm:pt modelId="{1FD21A39-E5A0-7D4F-9BF4-AFB02DDD1A16}" type="parTrans" cxnId="{CF8031C6-8233-F749-A70E-36F922505533}">
      <dgm:prSet/>
      <dgm:spPr/>
      <dgm:t>
        <a:bodyPr/>
        <a:lstStyle/>
        <a:p>
          <a:endParaRPr lang="en-US"/>
        </a:p>
      </dgm:t>
    </dgm:pt>
    <dgm:pt modelId="{CBE3EFB9-C92F-6941-9AFB-176E5A8AFBC1}" type="sibTrans" cxnId="{CF8031C6-8233-F749-A70E-36F922505533}">
      <dgm:prSet/>
      <dgm:spPr/>
      <dgm:t>
        <a:bodyPr/>
        <a:lstStyle/>
        <a:p>
          <a:endParaRPr lang="en-US"/>
        </a:p>
      </dgm:t>
    </dgm:pt>
    <dgm:pt modelId="{2C17CCBD-AC9F-9045-967A-5CCAB3D065F3}">
      <dgm:prSet custT="1"/>
      <dgm:spPr/>
      <dgm:t>
        <a:bodyPr/>
        <a:lstStyle/>
        <a:p>
          <a:r>
            <a:rPr lang="en-US" sz="2000" b="1" dirty="0"/>
            <a:t>Spotlight project of Lineamientos</a:t>
          </a:r>
        </a:p>
      </dgm:t>
    </dgm:pt>
    <dgm:pt modelId="{91DA979A-BDBF-C247-A1CA-E12D8EAD32F1}" type="parTrans" cxnId="{BEF08FF1-BD73-8947-A88E-980BB3516AF5}">
      <dgm:prSet/>
      <dgm:spPr/>
      <dgm:t>
        <a:bodyPr/>
        <a:lstStyle/>
        <a:p>
          <a:endParaRPr lang="en-US"/>
        </a:p>
      </dgm:t>
    </dgm:pt>
    <dgm:pt modelId="{F93C4A6A-E9F3-0B4C-8B30-40B4B28FAD08}" type="sibTrans" cxnId="{BEF08FF1-BD73-8947-A88E-980BB3516AF5}">
      <dgm:prSet/>
      <dgm:spPr/>
      <dgm:t>
        <a:bodyPr/>
        <a:lstStyle/>
        <a:p>
          <a:endParaRPr lang="en-US"/>
        </a:p>
      </dgm:t>
    </dgm:pt>
    <dgm:pt modelId="{D6C58CB7-8C21-BB46-A77B-87E4CDCF271D}">
      <dgm:prSet custT="1"/>
      <dgm:spPr/>
      <dgm:t>
        <a:bodyPr/>
        <a:lstStyle/>
        <a:p>
          <a:r>
            <a:rPr lang="en-US" sz="1600" b="1" dirty="0"/>
            <a:t>Case study of the way that ideology constrained and shaped reform </a:t>
          </a:r>
        </a:p>
      </dgm:t>
    </dgm:pt>
    <dgm:pt modelId="{38445003-C761-7F46-90F3-5DD728D0EFEE}" type="parTrans" cxnId="{42A2B9C2-44F7-D340-9022-A0D0A3069474}">
      <dgm:prSet/>
      <dgm:spPr/>
      <dgm:t>
        <a:bodyPr/>
        <a:lstStyle/>
        <a:p>
          <a:endParaRPr lang="en-US"/>
        </a:p>
      </dgm:t>
    </dgm:pt>
    <dgm:pt modelId="{4C4EF724-7A32-D948-8466-46FB63415ED9}" type="sibTrans" cxnId="{42A2B9C2-44F7-D340-9022-A0D0A3069474}">
      <dgm:prSet/>
      <dgm:spPr/>
      <dgm:t>
        <a:bodyPr/>
        <a:lstStyle/>
        <a:p>
          <a:endParaRPr lang="en-US"/>
        </a:p>
      </dgm:t>
    </dgm:pt>
    <dgm:pt modelId="{67402841-94FB-924D-A23F-D413C3E71D8E}" type="pres">
      <dgm:prSet presAssocID="{42CC77BD-6578-884A-BF3C-769707BE9402}" presName="matrix" presStyleCnt="0">
        <dgm:presLayoutVars>
          <dgm:chMax val="1"/>
          <dgm:dir/>
          <dgm:resizeHandles val="exact"/>
        </dgm:presLayoutVars>
      </dgm:prSet>
      <dgm:spPr/>
    </dgm:pt>
    <dgm:pt modelId="{06C15547-D57C-B44B-BBC9-075C44973F75}" type="pres">
      <dgm:prSet presAssocID="{42CC77BD-6578-884A-BF3C-769707BE9402}" presName="diamond" presStyleLbl="bgShp" presStyleIdx="0" presStyleCnt="1"/>
      <dgm:spPr/>
    </dgm:pt>
    <dgm:pt modelId="{56C9EBC9-F2AD-7E4E-AB5C-96C7124E86BA}" type="pres">
      <dgm:prSet presAssocID="{42CC77BD-6578-884A-BF3C-769707BE9402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A307B81-7841-DA41-80CC-88AA22917894}" type="pres">
      <dgm:prSet presAssocID="{42CC77BD-6578-884A-BF3C-769707BE9402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339CB57-D9EF-2944-A6E0-5084B6AF7771}" type="pres">
      <dgm:prSet presAssocID="{42CC77BD-6578-884A-BF3C-769707BE940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E2BBB6D-5D8B-724D-9365-26EBE3E5DC71}" type="pres">
      <dgm:prSet presAssocID="{42CC77BD-6578-884A-BF3C-769707BE940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0E9986A-FCDC-6E48-A936-0390DA5A9D80}" srcId="{42CC77BD-6578-884A-BF3C-769707BE9402}" destId="{5AA13E1A-656C-3D4A-94A4-87240F040FD2}" srcOrd="0" destOrd="0" parTransId="{B8B23205-AB97-BB45-9909-669CAF5C9F7E}" sibTransId="{9A7BAFD5-31A1-3041-BA73-B5D09B92BF60}"/>
    <dgm:cxn modelId="{A1F0E87D-2531-CE40-8BD7-11D829CF204D}" type="presOf" srcId="{D7D4064D-B591-AB4E-982A-8A0C09D8B25E}" destId="{FA307B81-7841-DA41-80CC-88AA22917894}" srcOrd="0" destOrd="0" presId="urn:microsoft.com/office/officeart/2005/8/layout/matrix3"/>
    <dgm:cxn modelId="{7548B5A3-ABF8-1141-B16B-CCA25B762BB6}" type="presOf" srcId="{42CC77BD-6578-884A-BF3C-769707BE9402}" destId="{67402841-94FB-924D-A23F-D413C3E71D8E}" srcOrd="0" destOrd="0" presId="urn:microsoft.com/office/officeart/2005/8/layout/matrix3"/>
    <dgm:cxn modelId="{7161EAA5-6882-604A-B5D2-67BC3DE02285}" type="presOf" srcId="{5AA13E1A-656C-3D4A-94A4-87240F040FD2}" destId="{56C9EBC9-F2AD-7E4E-AB5C-96C7124E86BA}" srcOrd="0" destOrd="0" presId="urn:microsoft.com/office/officeart/2005/8/layout/matrix3"/>
    <dgm:cxn modelId="{42A2B9C2-44F7-D340-9022-A0D0A3069474}" srcId="{42CC77BD-6578-884A-BF3C-769707BE9402}" destId="{D6C58CB7-8C21-BB46-A77B-87E4CDCF271D}" srcOrd="3" destOrd="0" parTransId="{38445003-C761-7F46-90F3-5DD728D0EFEE}" sibTransId="{4C4EF724-7A32-D948-8466-46FB63415ED9}"/>
    <dgm:cxn modelId="{CF8031C6-8233-F749-A70E-36F922505533}" srcId="{42CC77BD-6578-884A-BF3C-769707BE9402}" destId="{D7D4064D-B591-AB4E-982A-8A0C09D8B25E}" srcOrd="1" destOrd="0" parTransId="{1FD21A39-E5A0-7D4F-9BF4-AFB02DDD1A16}" sibTransId="{CBE3EFB9-C92F-6941-9AFB-176E5A8AFBC1}"/>
    <dgm:cxn modelId="{401E63CD-762A-B84C-A872-46533653EA74}" type="presOf" srcId="{2C17CCBD-AC9F-9045-967A-5CCAB3D065F3}" destId="{2339CB57-D9EF-2944-A6E0-5084B6AF7771}" srcOrd="0" destOrd="0" presId="urn:microsoft.com/office/officeart/2005/8/layout/matrix3"/>
    <dgm:cxn modelId="{563DCECE-0B7A-DC4D-A72D-964EE619E1DD}" type="presOf" srcId="{D6C58CB7-8C21-BB46-A77B-87E4CDCF271D}" destId="{DE2BBB6D-5D8B-724D-9365-26EBE3E5DC71}" srcOrd="0" destOrd="0" presId="urn:microsoft.com/office/officeart/2005/8/layout/matrix3"/>
    <dgm:cxn modelId="{BEF08FF1-BD73-8947-A88E-980BB3516AF5}" srcId="{42CC77BD-6578-884A-BF3C-769707BE9402}" destId="{2C17CCBD-AC9F-9045-967A-5CCAB3D065F3}" srcOrd="2" destOrd="0" parTransId="{91DA979A-BDBF-C247-A1CA-E12D8EAD32F1}" sibTransId="{F93C4A6A-E9F3-0B4C-8B30-40B4B28FAD08}"/>
    <dgm:cxn modelId="{F6871CC7-C564-AD49-8515-357DC1E5B7C6}" type="presParOf" srcId="{67402841-94FB-924D-A23F-D413C3E71D8E}" destId="{06C15547-D57C-B44B-BBC9-075C44973F75}" srcOrd="0" destOrd="0" presId="urn:microsoft.com/office/officeart/2005/8/layout/matrix3"/>
    <dgm:cxn modelId="{DE72046D-C3EC-3546-A346-11FA4A63B7D7}" type="presParOf" srcId="{67402841-94FB-924D-A23F-D413C3E71D8E}" destId="{56C9EBC9-F2AD-7E4E-AB5C-96C7124E86BA}" srcOrd="1" destOrd="0" presId="urn:microsoft.com/office/officeart/2005/8/layout/matrix3"/>
    <dgm:cxn modelId="{5E536E3C-CA9B-AA46-B979-61F9FC846309}" type="presParOf" srcId="{67402841-94FB-924D-A23F-D413C3E71D8E}" destId="{FA307B81-7841-DA41-80CC-88AA22917894}" srcOrd="2" destOrd="0" presId="urn:microsoft.com/office/officeart/2005/8/layout/matrix3"/>
    <dgm:cxn modelId="{F0E75F66-87FA-8642-B990-E77DF1C4EAC0}" type="presParOf" srcId="{67402841-94FB-924D-A23F-D413C3E71D8E}" destId="{2339CB57-D9EF-2944-A6E0-5084B6AF7771}" srcOrd="3" destOrd="0" presId="urn:microsoft.com/office/officeart/2005/8/layout/matrix3"/>
    <dgm:cxn modelId="{3E591E15-5167-6E40-B725-6065B6DEECF4}" type="presParOf" srcId="{67402841-94FB-924D-A23F-D413C3E71D8E}" destId="{DE2BBB6D-5D8B-724D-9365-26EBE3E5DC7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7F5F6A5-C8A4-024C-9292-4C1863246684}" type="doc">
      <dgm:prSet loTypeId="urn:microsoft.com/office/officeart/2005/8/layout/hList6" loCatId="process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42D59CD-8A27-194D-A48E-57A9BE580858}">
      <dgm:prSet/>
      <dgm:spPr/>
      <dgm:t>
        <a:bodyPr/>
        <a:lstStyle/>
        <a:p>
          <a:r>
            <a:rPr lang="en-US"/>
            <a:t>How reform was expressed in law</a:t>
          </a:r>
        </a:p>
      </dgm:t>
    </dgm:pt>
    <dgm:pt modelId="{AF60CD78-0C49-7143-A591-9B7629A7923E}" type="parTrans" cxnId="{32E4DDEE-718A-D542-9A19-3C2955F2363D}">
      <dgm:prSet/>
      <dgm:spPr/>
      <dgm:t>
        <a:bodyPr/>
        <a:lstStyle/>
        <a:p>
          <a:endParaRPr lang="en-US"/>
        </a:p>
      </dgm:t>
    </dgm:pt>
    <dgm:pt modelId="{E604D52B-E2D4-7447-8725-DF32C1332444}" type="sibTrans" cxnId="{32E4DDEE-718A-D542-9A19-3C2955F2363D}">
      <dgm:prSet/>
      <dgm:spPr/>
      <dgm:t>
        <a:bodyPr/>
        <a:lstStyle/>
        <a:p>
          <a:endParaRPr lang="en-US"/>
        </a:p>
      </dgm:t>
    </dgm:pt>
    <dgm:pt modelId="{ECC0622B-FDA5-1142-B969-1417235F2C12}">
      <dgm:prSet/>
      <dgm:spPr/>
      <dgm:t>
        <a:bodyPr/>
        <a:lstStyle/>
        <a:p>
          <a:r>
            <a:rPr lang="en-US"/>
            <a:t>In an economic system in which the state was recognized as the principal owner (or controller) of productive capital, private activity organized in corporate form would have created an ideological contradiction. </a:t>
          </a:r>
        </a:p>
      </dgm:t>
    </dgm:pt>
    <dgm:pt modelId="{3CC49557-9E34-E04C-9026-B3B911521BC9}" type="parTrans" cxnId="{1DD62EB0-EBF2-CC42-B70C-B1F9BA4FCCD0}">
      <dgm:prSet/>
      <dgm:spPr/>
      <dgm:t>
        <a:bodyPr/>
        <a:lstStyle/>
        <a:p>
          <a:endParaRPr lang="en-US"/>
        </a:p>
      </dgm:t>
    </dgm:pt>
    <dgm:pt modelId="{C87E3761-7D84-0842-B2CA-5D054A8716AA}" type="sibTrans" cxnId="{1DD62EB0-EBF2-CC42-B70C-B1F9BA4FCCD0}">
      <dgm:prSet/>
      <dgm:spPr/>
      <dgm:t>
        <a:bodyPr/>
        <a:lstStyle/>
        <a:p>
          <a:endParaRPr lang="en-US"/>
        </a:p>
      </dgm:t>
    </dgm:pt>
    <dgm:pt modelId="{ECC3D84A-34C9-124E-B471-EC0380F95C11}">
      <dgm:prSet/>
      <dgm:spPr/>
      <dgm:t>
        <a:bodyPr/>
        <a:lstStyle/>
        <a:p>
          <a:r>
            <a:rPr lang="en-US"/>
            <a:t>Tightly controlled markets</a:t>
          </a:r>
        </a:p>
      </dgm:t>
    </dgm:pt>
    <dgm:pt modelId="{ADEDDA01-BC06-F54F-BF20-4FF81A535725}" type="parTrans" cxnId="{D5A5466C-23A1-5640-BF94-C8F1F776FD3C}">
      <dgm:prSet/>
      <dgm:spPr/>
      <dgm:t>
        <a:bodyPr/>
        <a:lstStyle/>
        <a:p>
          <a:endParaRPr lang="en-US"/>
        </a:p>
      </dgm:t>
    </dgm:pt>
    <dgm:pt modelId="{20502F07-2A33-9549-9CA5-02D6CBB6DB7A}" type="sibTrans" cxnId="{D5A5466C-23A1-5640-BF94-C8F1F776FD3C}">
      <dgm:prSet/>
      <dgm:spPr/>
      <dgm:t>
        <a:bodyPr/>
        <a:lstStyle/>
        <a:p>
          <a:endParaRPr lang="en-US"/>
        </a:p>
      </dgm:t>
    </dgm:pt>
    <dgm:pt modelId="{E0CB86DD-1489-4E46-926F-85447A4C7A38}">
      <dgm:prSet/>
      <dgm:spPr/>
      <dgm:t>
        <a:bodyPr/>
        <a:lstStyle/>
        <a:p>
          <a:r>
            <a:rPr lang="en-US"/>
            <a:t>Indirect central planning</a:t>
          </a:r>
        </a:p>
      </dgm:t>
    </dgm:pt>
    <dgm:pt modelId="{70A5833B-F1F1-F94F-A188-12DA78426D1D}" type="parTrans" cxnId="{A21807D7-4098-F24B-A36D-D07A1AC60148}">
      <dgm:prSet/>
      <dgm:spPr/>
      <dgm:t>
        <a:bodyPr/>
        <a:lstStyle/>
        <a:p>
          <a:endParaRPr lang="en-US"/>
        </a:p>
      </dgm:t>
    </dgm:pt>
    <dgm:pt modelId="{7C97BF68-3DD2-1541-B6EC-526595D4BBEB}" type="sibTrans" cxnId="{A21807D7-4098-F24B-A36D-D07A1AC60148}">
      <dgm:prSet/>
      <dgm:spPr/>
      <dgm:t>
        <a:bodyPr/>
        <a:lstStyle/>
        <a:p>
          <a:endParaRPr lang="en-US"/>
        </a:p>
      </dgm:t>
    </dgm:pt>
    <dgm:pt modelId="{99F1F409-58A6-3148-9258-7CF9FE27244D}">
      <dgm:prSet/>
      <dgm:spPr/>
      <dgm:t>
        <a:bodyPr/>
        <a:lstStyle/>
        <a:p>
          <a:r>
            <a:rPr lang="en-US"/>
            <a:t>Strong constraints against accumulating “excess” wealth</a:t>
          </a:r>
        </a:p>
      </dgm:t>
    </dgm:pt>
    <dgm:pt modelId="{84111205-2B7F-2245-8788-CC5374F5C86F}" type="parTrans" cxnId="{9BB716BB-75B5-0140-A966-C6A3E32693BC}">
      <dgm:prSet/>
      <dgm:spPr/>
      <dgm:t>
        <a:bodyPr/>
        <a:lstStyle/>
        <a:p>
          <a:endParaRPr lang="en-US"/>
        </a:p>
      </dgm:t>
    </dgm:pt>
    <dgm:pt modelId="{B3859A30-ECEA-2F40-88C4-1FF6784ED996}" type="sibTrans" cxnId="{9BB716BB-75B5-0140-A966-C6A3E32693BC}">
      <dgm:prSet/>
      <dgm:spPr/>
      <dgm:t>
        <a:bodyPr/>
        <a:lstStyle/>
        <a:p>
          <a:endParaRPr lang="en-US"/>
        </a:p>
      </dgm:t>
    </dgm:pt>
    <dgm:pt modelId="{2C1AB4AE-3623-8943-BDE4-F4A16DE85E1D}">
      <dgm:prSet/>
      <dgm:spPr/>
      <dgm:t>
        <a:bodyPr/>
        <a:lstStyle/>
        <a:p>
          <a:r>
            <a:rPr lang="en-US"/>
            <a:t>Private activity in the service of the state system</a:t>
          </a:r>
        </a:p>
      </dgm:t>
    </dgm:pt>
    <dgm:pt modelId="{7E746DC0-633A-B84F-A3E3-149F518AECDB}" type="parTrans" cxnId="{81AAEFFB-A06C-654B-8E0A-1FB924C35DEB}">
      <dgm:prSet/>
      <dgm:spPr/>
      <dgm:t>
        <a:bodyPr/>
        <a:lstStyle/>
        <a:p>
          <a:endParaRPr lang="en-US"/>
        </a:p>
      </dgm:t>
    </dgm:pt>
    <dgm:pt modelId="{0410B22A-3E78-2F45-B483-5A572B27A7BC}" type="sibTrans" cxnId="{81AAEFFB-A06C-654B-8E0A-1FB924C35DEB}">
      <dgm:prSet/>
      <dgm:spPr/>
      <dgm:t>
        <a:bodyPr/>
        <a:lstStyle/>
        <a:p>
          <a:endParaRPr lang="en-US"/>
        </a:p>
      </dgm:t>
    </dgm:pt>
    <dgm:pt modelId="{A6A7710E-8AFB-E441-9CEA-1822D0C1C4FA}" type="pres">
      <dgm:prSet presAssocID="{57F5F6A5-C8A4-024C-9292-4C1863246684}" presName="Name0" presStyleCnt="0">
        <dgm:presLayoutVars>
          <dgm:dir/>
          <dgm:resizeHandles val="exact"/>
        </dgm:presLayoutVars>
      </dgm:prSet>
      <dgm:spPr/>
    </dgm:pt>
    <dgm:pt modelId="{8F4B5109-0F58-9948-A3E0-D4858465B373}" type="pres">
      <dgm:prSet presAssocID="{642D59CD-8A27-194D-A48E-57A9BE580858}" presName="node" presStyleLbl="node1" presStyleIdx="0" presStyleCnt="6">
        <dgm:presLayoutVars>
          <dgm:bulletEnabled val="1"/>
        </dgm:presLayoutVars>
      </dgm:prSet>
      <dgm:spPr/>
    </dgm:pt>
    <dgm:pt modelId="{3044F006-C932-014B-AD2A-C40AF57174E7}" type="pres">
      <dgm:prSet presAssocID="{E604D52B-E2D4-7447-8725-DF32C1332444}" presName="sibTrans" presStyleCnt="0"/>
      <dgm:spPr/>
    </dgm:pt>
    <dgm:pt modelId="{ADEFFBF2-C35E-BB4A-95CB-A2F02B5FE19C}" type="pres">
      <dgm:prSet presAssocID="{ECC0622B-FDA5-1142-B969-1417235F2C12}" presName="node" presStyleLbl="node1" presStyleIdx="1" presStyleCnt="6">
        <dgm:presLayoutVars>
          <dgm:bulletEnabled val="1"/>
        </dgm:presLayoutVars>
      </dgm:prSet>
      <dgm:spPr/>
    </dgm:pt>
    <dgm:pt modelId="{26F5F781-85E3-FA40-9BD7-56CB1734B81A}" type="pres">
      <dgm:prSet presAssocID="{C87E3761-7D84-0842-B2CA-5D054A8716AA}" presName="sibTrans" presStyleCnt="0"/>
      <dgm:spPr/>
    </dgm:pt>
    <dgm:pt modelId="{23E7929B-4E81-7244-A3C0-681D57FCAE4E}" type="pres">
      <dgm:prSet presAssocID="{ECC3D84A-34C9-124E-B471-EC0380F95C11}" presName="node" presStyleLbl="node1" presStyleIdx="2" presStyleCnt="6">
        <dgm:presLayoutVars>
          <dgm:bulletEnabled val="1"/>
        </dgm:presLayoutVars>
      </dgm:prSet>
      <dgm:spPr/>
    </dgm:pt>
    <dgm:pt modelId="{65B1A356-4147-5748-A864-8F6EEF09A117}" type="pres">
      <dgm:prSet presAssocID="{20502F07-2A33-9549-9CA5-02D6CBB6DB7A}" presName="sibTrans" presStyleCnt="0"/>
      <dgm:spPr/>
    </dgm:pt>
    <dgm:pt modelId="{710E609C-9266-AC4A-AEBE-D78D04C16477}" type="pres">
      <dgm:prSet presAssocID="{E0CB86DD-1489-4E46-926F-85447A4C7A38}" presName="node" presStyleLbl="node1" presStyleIdx="3" presStyleCnt="6">
        <dgm:presLayoutVars>
          <dgm:bulletEnabled val="1"/>
        </dgm:presLayoutVars>
      </dgm:prSet>
      <dgm:spPr/>
    </dgm:pt>
    <dgm:pt modelId="{220E9222-87FE-8C40-89F7-1B976F1E4961}" type="pres">
      <dgm:prSet presAssocID="{7C97BF68-3DD2-1541-B6EC-526595D4BBEB}" presName="sibTrans" presStyleCnt="0"/>
      <dgm:spPr/>
    </dgm:pt>
    <dgm:pt modelId="{FA2B4384-6681-5D40-BBBD-061A17B65CE8}" type="pres">
      <dgm:prSet presAssocID="{99F1F409-58A6-3148-9258-7CF9FE27244D}" presName="node" presStyleLbl="node1" presStyleIdx="4" presStyleCnt="6">
        <dgm:presLayoutVars>
          <dgm:bulletEnabled val="1"/>
        </dgm:presLayoutVars>
      </dgm:prSet>
      <dgm:spPr/>
    </dgm:pt>
    <dgm:pt modelId="{EBD54448-4530-F842-9DC2-732A409F3ECB}" type="pres">
      <dgm:prSet presAssocID="{B3859A30-ECEA-2F40-88C4-1FF6784ED996}" presName="sibTrans" presStyleCnt="0"/>
      <dgm:spPr/>
    </dgm:pt>
    <dgm:pt modelId="{8DBD4B08-47CF-544B-BC44-1244311AB95F}" type="pres">
      <dgm:prSet presAssocID="{2C1AB4AE-3623-8943-BDE4-F4A16DE85E1D}" presName="node" presStyleLbl="node1" presStyleIdx="5" presStyleCnt="6">
        <dgm:presLayoutVars>
          <dgm:bulletEnabled val="1"/>
        </dgm:presLayoutVars>
      </dgm:prSet>
      <dgm:spPr/>
    </dgm:pt>
  </dgm:ptLst>
  <dgm:cxnLst>
    <dgm:cxn modelId="{7C76F354-0CEB-D142-91A4-22B608DC28F8}" type="presOf" srcId="{ECC3D84A-34C9-124E-B471-EC0380F95C11}" destId="{23E7929B-4E81-7244-A3C0-681D57FCAE4E}" srcOrd="0" destOrd="0" presId="urn:microsoft.com/office/officeart/2005/8/layout/hList6"/>
    <dgm:cxn modelId="{D5A5466C-23A1-5640-BF94-C8F1F776FD3C}" srcId="{57F5F6A5-C8A4-024C-9292-4C1863246684}" destId="{ECC3D84A-34C9-124E-B471-EC0380F95C11}" srcOrd="2" destOrd="0" parTransId="{ADEDDA01-BC06-F54F-BF20-4FF81A535725}" sibTransId="{20502F07-2A33-9549-9CA5-02D6CBB6DB7A}"/>
    <dgm:cxn modelId="{35372682-B865-1E42-A442-8245D4F6FCC2}" type="presOf" srcId="{57F5F6A5-C8A4-024C-9292-4C1863246684}" destId="{A6A7710E-8AFB-E441-9CEA-1822D0C1C4FA}" srcOrd="0" destOrd="0" presId="urn:microsoft.com/office/officeart/2005/8/layout/hList6"/>
    <dgm:cxn modelId="{6F140B8D-E792-514E-9159-B74DB8BF60B1}" type="presOf" srcId="{ECC0622B-FDA5-1142-B969-1417235F2C12}" destId="{ADEFFBF2-C35E-BB4A-95CB-A2F02B5FE19C}" srcOrd="0" destOrd="0" presId="urn:microsoft.com/office/officeart/2005/8/layout/hList6"/>
    <dgm:cxn modelId="{1DD62EB0-EBF2-CC42-B70C-B1F9BA4FCCD0}" srcId="{57F5F6A5-C8A4-024C-9292-4C1863246684}" destId="{ECC0622B-FDA5-1142-B969-1417235F2C12}" srcOrd="1" destOrd="0" parTransId="{3CC49557-9E34-E04C-9026-B3B911521BC9}" sibTransId="{C87E3761-7D84-0842-B2CA-5D054A8716AA}"/>
    <dgm:cxn modelId="{9BB716BB-75B5-0140-A966-C6A3E32693BC}" srcId="{57F5F6A5-C8A4-024C-9292-4C1863246684}" destId="{99F1F409-58A6-3148-9258-7CF9FE27244D}" srcOrd="4" destOrd="0" parTransId="{84111205-2B7F-2245-8788-CC5374F5C86F}" sibTransId="{B3859A30-ECEA-2F40-88C4-1FF6784ED996}"/>
    <dgm:cxn modelId="{A21807D7-4098-F24B-A36D-D07A1AC60148}" srcId="{57F5F6A5-C8A4-024C-9292-4C1863246684}" destId="{E0CB86DD-1489-4E46-926F-85447A4C7A38}" srcOrd="3" destOrd="0" parTransId="{70A5833B-F1F1-F94F-A188-12DA78426D1D}" sibTransId="{7C97BF68-3DD2-1541-B6EC-526595D4BBEB}"/>
    <dgm:cxn modelId="{5F31A3D7-8F7C-3A4C-9350-5859AB719CF2}" type="presOf" srcId="{99F1F409-58A6-3148-9258-7CF9FE27244D}" destId="{FA2B4384-6681-5D40-BBBD-061A17B65CE8}" srcOrd="0" destOrd="0" presId="urn:microsoft.com/office/officeart/2005/8/layout/hList6"/>
    <dgm:cxn modelId="{95FEF1E4-5B2C-984C-ABB9-7D4093041CE8}" type="presOf" srcId="{642D59CD-8A27-194D-A48E-57A9BE580858}" destId="{8F4B5109-0F58-9948-A3E0-D4858465B373}" srcOrd="0" destOrd="0" presId="urn:microsoft.com/office/officeart/2005/8/layout/hList6"/>
    <dgm:cxn modelId="{32E4DDEE-718A-D542-9A19-3C2955F2363D}" srcId="{57F5F6A5-C8A4-024C-9292-4C1863246684}" destId="{642D59CD-8A27-194D-A48E-57A9BE580858}" srcOrd="0" destOrd="0" parTransId="{AF60CD78-0C49-7143-A591-9B7629A7923E}" sibTransId="{E604D52B-E2D4-7447-8725-DF32C1332444}"/>
    <dgm:cxn modelId="{455749F0-D877-F344-A94D-7C1D268A385F}" type="presOf" srcId="{2C1AB4AE-3623-8943-BDE4-F4A16DE85E1D}" destId="{8DBD4B08-47CF-544B-BC44-1244311AB95F}" srcOrd="0" destOrd="0" presId="urn:microsoft.com/office/officeart/2005/8/layout/hList6"/>
    <dgm:cxn modelId="{FE4E8EFB-4817-C641-B45E-DAE4174B0F97}" type="presOf" srcId="{E0CB86DD-1489-4E46-926F-85447A4C7A38}" destId="{710E609C-9266-AC4A-AEBE-D78D04C16477}" srcOrd="0" destOrd="0" presId="urn:microsoft.com/office/officeart/2005/8/layout/hList6"/>
    <dgm:cxn modelId="{81AAEFFB-A06C-654B-8E0A-1FB924C35DEB}" srcId="{57F5F6A5-C8A4-024C-9292-4C1863246684}" destId="{2C1AB4AE-3623-8943-BDE4-F4A16DE85E1D}" srcOrd="5" destOrd="0" parTransId="{7E746DC0-633A-B84F-A3E3-149F518AECDB}" sibTransId="{0410B22A-3E78-2F45-B483-5A572B27A7BC}"/>
    <dgm:cxn modelId="{89A67D38-D650-7941-BDB6-CCCABC26BBDB}" type="presParOf" srcId="{A6A7710E-8AFB-E441-9CEA-1822D0C1C4FA}" destId="{8F4B5109-0F58-9948-A3E0-D4858465B373}" srcOrd="0" destOrd="0" presId="urn:microsoft.com/office/officeart/2005/8/layout/hList6"/>
    <dgm:cxn modelId="{49E7BE9A-DA51-BC4D-B860-9621F3E96222}" type="presParOf" srcId="{A6A7710E-8AFB-E441-9CEA-1822D0C1C4FA}" destId="{3044F006-C932-014B-AD2A-C40AF57174E7}" srcOrd="1" destOrd="0" presId="urn:microsoft.com/office/officeart/2005/8/layout/hList6"/>
    <dgm:cxn modelId="{9D7EC1AB-AD18-164E-B158-55A8D0A2CF0F}" type="presParOf" srcId="{A6A7710E-8AFB-E441-9CEA-1822D0C1C4FA}" destId="{ADEFFBF2-C35E-BB4A-95CB-A2F02B5FE19C}" srcOrd="2" destOrd="0" presId="urn:microsoft.com/office/officeart/2005/8/layout/hList6"/>
    <dgm:cxn modelId="{69C112EB-069D-2146-BDE7-FB7ED63ABE41}" type="presParOf" srcId="{A6A7710E-8AFB-E441-9CEA-1822D0C1C4FA}" destId="{26F5F781-85E3-FA40-9BD7-56CB1734B81A}" srcOrd="3" destOrd="0" presId="urn:microsoft.com/office/officeart/2005/8/layout/hList6"/>
    <dgm:cxn modelId="{3D5A2DC8-CA53-0541-9F86-AEFC9D9F89DA}" type="presParOf" srcId="{A6A7710E-8AFB-E441-9CEA-1822D0C1C4FA}" destId="{23E7929B-4E81-7244-A3C0-681D57FCAE4E}" srcOrd="4" destOrd="0" presId="urn:microsoft.com/office/officeart/2005/8/layout/hList6"/>
    <dgm:cxn modelId="{D2807EDD-D831-674E-BAE6-51F551F7F30C}" type="presParOf" srcId="{A6A7710E-8AFB-E441-9CEA-1822D0C1C4FA}" destId="{65B1A356-4147-5748-A864-8F6EEF09A117}" srcOrd="5" destOrd="0" presId="urn:microsoft.com/office/officeart/2005/8/layout/hList6"/>
    <dgm:cxn modelId="{3E8D6515-092F-8345-B9E4-D24681F4ACAF}" type="presParOf" srcId="{A6A7710E-8AFB-E441-9CEA-1822D0C1C4FA}" destId="{710E609C-9266-AC4A-AEBE-D78D04C16477}" srcOrd="6" destOrd="0" presId="urn:microsoft.com/office/officeart/2005/8/layout/hList6"/>
    <dgm:cxn modelId="{3AF9CE1B-A4BD-0940-A3DC-9036A0A2C5C8}" type="presParOf" srcId="{A6A7710E-8AFB-E441-9CEA-1822D0C1C4FA}" destId="{220E9222-87FE-8C40-89F7-1B976F1E4961}" srcOrd="7" destOrd="0" presId="urn:microsoft.com/office/officeart/2005/8/layout/hList6"/>
    <dgm:cxn modelId="{C4CB66E6-93EF-9D4B-BDBD-486BA324C530}" type="presParOf" srcId="{A6A7710E-8AFB-E441-9CEA-1822D0C1C4FA}" destId="{FA2B4384-6681-5D40-BBBD-061A17B65CE8}" srcOrd="8" destOrd="0" presId="urn:microsoft.com/office/officeart/2005/8/layout/hList6"/>
    <dgm:cxn modelId="{AA5782A2-AFE1-F44F-BE07-30E4E36A2381}" type="presParOf" srcId="{A6A7710E-8AFB-E441-9CEA-1822D0C1C4FA}" destId="{EBD54448-4530-F842-9DC2-732A409F3ECB}" srcOrd="9" destOrd="0" presId="urn:microsoft.com/office/officeart/2005/8/layout/hList6"/>
    <dgm:cxn modelId="{4A6B56EE-9D95-6E45-AA54-452CAF7FF512}" type="presParOf" srcId="{A6A7710E-8AFB-E441-9CEA-1822D0C1C4FA}" destId="{8DBD4B08-47CF-544B-BC44-1244311AB95F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7261499-FDB2-714D-B02D-B558EA4BFCE8}" type="doc">
      <dgm:prSet loTypeId="urn:microsoft.com/office/officeart/2005/8/layout/default" loCatId="process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0B6D196-B8CB-394D-AAF9-8CF2479AA5DC}">
      <dgm:prSet/>
      <dgm:spPr/>
      <dgm:t>
        <a:bodyPr/>
        <a:lstStyle/>
        <a:p>
          <a:r>
            <a:rPr lang="en-US"/>
            <a:t>Turn attention to issues of global trade and investment </a:t>
          </a:r>
        </a:p>
      </dgm:t>
    </dgm:pt>
    <dgm:pt modelId="{4CF5A212-6E4B-A544-8614-575D3E93AE9E}" type="parTrans" cxnId="{16BCA00E-0C20-5240-8384-91EE9BAC0559}">
      <dgm:prSet/>
      <dgm:spPr/>
      <dgm:t>
        <a:bodyPr/>
        <a:lstStyle/>
        <a:p>
          <a:endParaRPr lang="en-US"/>
        </a:p>
      </dgm:t>
    </dgm:pt>
    <dgm:pt modelId="{1345B8CE-C33B-5E42-9D9C-7AF30C4A6A18}" type="sibTrans" cxnId="{16BCA00E-0C20-5240-8384-91EE9BAC0559}">
      <dgm:prSet/>
      <dgm:spPr/>
      <dgm:t>
        <a:bodyPr/>
        <a:lstStyle/>
        <a:p>
          <a:endParaRPr lang="en-US"/>
        </a:p>
      </dgm:t>
    </dgm:pt>
    <dgm:pt modelId="{30646B0A-E975-594E-8FC2-64A5DCA415E8}">
      <dgm:prSet/>
      <dgm:spPr/>
      <dgm:t>
        <a:bodyPr/>
        <a:lstStyle/>
        <a:p>
          <a:r>
            <a:rPr lang="en-US"/>
            <a:t>considers the efforts to translate ideology to </a:t>
          </a:r>
        </a:p>
      </dgm:t>
    </dgm:pt>
    <dgm:pt modelId="{CFE5DB01-B8F3-D34C-B81A-B1F2E02A6831}" type="parTrans" cxnId="{E2DE4289-63FD-204E-8DE9-01F28AB03DED}">
      <dgm:prSet/>
      <dgm:spPr/>
      <dgm:t>
        <a:bodyPr/>
        <a:lstStyle/>
        <a:p>
          <a:endParaRPr lang="en-US"/>
        </a:p>
      </dgm:t>
    </dgm:pt>
    <dgm:pt modelId="{B411FBD7-39F7-1F48-B2CB-2BB4280B84E1}" type="sibTrans" cxnId="{E2DE4289-63FD-204E-8DE9-01F28AB03DED}">
      <dgm:prSet/>
      <dgm:spPr/>
      <dgm:t>
        <a:bodyPr/>
        <a:lstStyle/>
        <a:p>
          <a:endParaRPr lang="en-US"/>
        </a:p>
      </dgm:t>
    </dgm:pt>
    <dgm:pt modelId="{1405242D-835E-3D4E-8CBB-0019B266D8D5}">
      <dgm:prSet/>
      <dgm:spPr/>
      <dgm:t>
        <a:bodyPr/>
        <a:lstStyle/>
        <a:p>
          <a:r>
            <a:rPr lang="en-US"/>
            <a:t>forms of regional integration</a:t>
          </a:r>
        </a:p>
      </dgm:t>
    </dgm:pt>
    <dgm:pt modelId="{5BD3A395-B45B-0C4D-8D8B-81BF86DD2FDD}" type="parTrans" cxnId="{8DFDF62F-CDA1-494A-820B-5F9DDB8B66DE}">
      <dgm:prSet/>
      <dgm:spPr/>
      <dgm:t>
        <a:bodyPr/>
        <a:lstStyle/>
        <a:p>
          <a:endParaRPr lang="en-US"/>
        </a:p>
      </dgm:t>
    </dgm:pt>
    <dgm:pt modelId="{665CF51A-9943-2543-9D66-E78B028FA880}" type="sibTrans" cxnId="{8DFDF62F-CDA1-494A-820B-5F9DDB8B66DE}">
      <dgm:prSet/>
      <dgm:spPr/>
      <dgm:t>
        <a:bodyPr/>
        <a:lstStyle/>
        <a:p>
          <a:endParaRPr lang="en-US"/>
        </a:p>
      </dgm:t>
    </dgm:pt>
    <dgm:pt modelId="{58D053DB-433A-1240-88E1-273284C6CFB0}">
      <dgm:prSet/>
      <dgm:spPr/>
      <dgm:t>
        <a:bodyPr/>
        <a:lstStyle/>
        <a:p>
          <a:r>
            <a:rPr lang="en-US"/>
            <a:t>to construction of multilateral trade regimes. </a:t>
          </a:r>
        </a:p>
      </dgm:t>
    </dgm:pt>
    <dgm:pt modelId="{7862B7B1-8330-C04C-9795-7D0C54522FA6}" type="parTrans" cxnId="{B7BCE35E-D854-014D-8912-4F5293BCAFFB}">
      <dgm:prSet/>
      <dgm:spPr/>
      <dgm:t>
        <a:bodyPr/>
        <a:lstStyle/>
        <a:p>
          <a:endParaRPr lang="en-US"/>
        </a:p>
      </dgm:t>
    </dgm:pt>
    <dgm:pt modelId="{7311B15C-4B5B-234F-A37F-A9CD9070C7DC}" type="sibTrans" cxnId="{B7BCE35E-D854-014D-8912-4F5293BCAFFB}">
      <dgm:prSet/>
      <dgm:spPr/>
      <dgm:t>
        <a:bodyPr/>
        <a:lstStyle/>
        <a:p>
          <a:endParaRPr lang="en-US"/>
        </a:p>
      </dgm:t>
    </dgm:pt>
    <dgm:pt modelId="{A8946374-5E34-AE4A-8B87-A21CC7C52CB3}">
      <dgm:prSet/>
      <dgm:spPr/>
      <dgm:t>
        <a:bodyPr/>
        <a:lstStyle/>
        <a:p>
          <a:r>
            <a:rPr lang="en-US"/>
            <a:t>ALBA and a counter-ideology to global trade</a:t>
          </a:r>
        </a:p>
      </dgm:t>
    </dgm:pt>
    <dgm:pt modelId="{3BB42496-C006-E740-A324-2D2FFEC315AB}" type="parTrans" cxnId="{3FAAAF4F-44B3-F643-999C-A287514AD105}">
      <dgm:prSet/>
      <dgm:spPr/>
      <dgm:t>
        <a:bodyPr/>
        <a:lstStyle/>
        <a:p>
          <a:endParaRPr lang="en-US"/>
        </a:p>
      </dgm:t>
    </dgm:pt>
    <dgm:pt modelId="{B21B86E3-E752-0545-91A6-AE811612DB90}" type="sibTrans" cxnId="{3FAAAF4F-44B3-F643-999C-A287514AD105}">
      <dgm:prSet/>
      <dgm:spPr/>
      <dgm:t>
        <a:bodyPr/>
        <a:lstStyle/>
        <a:p>
          <a:endParaRPr lang="en-US"/>
        </a:p>
      </dgm:t>
    </dgm:pt>
    <dgm:pt modelId="{5B8E5A93-1102-6D4E-A5A9-FCC5A29E485D}">
      <dgm:prSet/>
      <dgm:spPr/>
      <dgm:t>
        <a:bodyPr/>
        <a:lstStyle/>
        <a:p>
          <a:r>
            <a:rPr lang="en-US"/>
            <a:t>Making good on the theoretical arguments developed in Chapter 7</a:t>
          </a:r>
        </a:p>
      </dgm:t>
    </dgm:pt>
    <dgm:pt modelId="{C5372A5B-CECD-064C-89E1-06A01CED33B6}" type="parTrans" cxnId="{3C80913B-193C-E048-85DC-BEB52201242B}">
      <dgm:prSet/>
      <dgm:spPr/>
      <dgm:t>
        <a:bodyPr/>
        <a:lstStyle/>
        <a:p>
          <a:endParaRPr lang="en-US"/>
        </a:p>
      </dgm:t>
    </dgm:pt>
    <dgm:pt modelId="{552783EB-80FE-6F4C-B85F-2D9832C7A25D}" type="sibTrans" cxnId="{3C80913B-193C-E048-85DC-BEB52201242B}">
      <dgm:prSet/>
      <dgm:spPr/>
      <dgm:t>
        <a:bodyPr/>
        <a:lstStyle/>
        <a:p>
          <a:endParaRPr lang="en-US"/>
        </a:p>
      </dgm:t>
    </dgm:pt>
    <dgm:pt modelId="{3CA90BC2-49DC-904B-A6E1-936E1C49C918}" type="pres">
      <dgm:prSet presAssocID="{17261499-FDB2-714D-B02D-B558EA4BFCE8}" presName="diagram" presStyleCnt="0">
        <dgm:presLayoutVars>
          <dgm:dir/>
          <dgm:resizeHandles val="exact"/>
        </dgm:presLayoutVars>
      </dgm:prSet>
      <dgm:spPr/>
    </dgm:pt>
    <dgm:pt modelId="{7D1A017F-2A88-EC4C-8CE2-C13DDB0EEFD5}" type="pres">
      <dgm:prSet presAssocID="{A0B6D196-B8CB-394D-AAF9-8CF2479AA5DC}" presName="node" presStyleLbl="node1" presStyleIdx="0" presStyleCnt="4">
        <dgm:presLayoutVars>
          <dgm:bulletEnabled val="1"/>
        </dgm:presLayoutVars>
      </dgm:prSet>
      <dgm:spPr/>
    </dgm:pt>
    <dgm:pt modelId="{80DCB1EF-477B-EE40-8A4E-A97870B8DA9D}" type="pres">
      <dgm:prSet presAssocID="{1345B8CE-C33B-5E42-9D9C-7AF30C4A6A18}" presName="sibTrans" presStyleCnt="0"/>
      <dgm:spPr/>
    </dgm:pt>
    <dgm:pt modelId="{D054BB5A-C974-A149-BEC4-A65557FA1E49}" type="pres">
      <dgm:prSet presAssocID="{30646B0A-E975-594E-8FC2-64A5DCA415E8}" presName="node" presStyleLbl="node1" presStyleIdx="1" presStyleCnt="4">
        <dgm:presLayoutVars>
          <dgm:bulletEnabled val="1"/>
        </dgm:presLayoutVars>
      </dgm:prSet>
      <dgm:spPr/>
    </dgm:pt>
    <dgm:pt modelId="{9C2E3BA4-9208-E74C-B76C-ED53EAA6E552}" type="pres">
      <dgm:prSet presAssocID="{B411FBD7-39F7-1F48-B2CB-2BB4280B84E1}" presName="sibTrans" presStyleCnt="0"/>
      <dgm:spPr/>
    </dgm:pt>
    <dgm:pt modelId="{A90FB029-A2D9-924C-81AB-9631640F39C6}" type="pres">
      <dgm:prSet presAssocID="{A8946374-5E34-AE4A-8B87-A21CC7C52CB3}" presName="node" presStyleLbl="node1" presStyleIdx="2" presStyleCnt="4">
        <dgm:presLayoutVars>
          <dgm:bulletEnabled val="1"/>
        </dgm:presLayoutVars>
      </dgm:prSet>
      <dgm:spPr/>
    </dgm:pt>
    <dgm:pt modelId="{A0984A93-C9B2-6F43-83D6-F2D2B292A653}" type="pres">
      <dgm:prSet presAssocID="{B21B86E3-E752-0545-91A6-AE811612DB90}" presName="sibTrans" presStyleCnt="0"/>
      <dgm:spPr/>
    </dgm:pt>
    <dgm:pt modelId="{0D9E0505-92A2-5F4A-904E-7397E838658B}" type="pres">
      <dgm:prSet presAssocID="{5B8E5A93-1102-6D4E-A5A9-FCC5A29E485D}" presName="node" presStyleLbl="node1" presStyleIdx="3" presStyleCnt="4">
        <dgm:presLayoutVars>
          <dgm:bulletEnabled val="1"/>
        </dgm:presLayoutVars>
      </dgm:prSet>
      <dgm:spPr/>
    </dgm:pt>
  </dgm:ptLst>
  <dgm:cxnLst>
    <dgm:cxn modelId="{16BCA00E-0C20-5240-8384-91EE9BAC0559}" srcId="{17261499-FDB2-714D-B02D-B558EA4BFCE8}" destId="{A0B6D196-B8CB-394D-AAF9-8CF2479AA5DC}" srcOrd="0" destOrd="0" parTransId="{4CF5A212-6E4B-A544-8614-575D3E93AE9E}" sibTransId="{1345B8CE-C33B-5E42-9D9C-7AF30C4A6A18}"/>
    <dgm:cxn modelId="{0DDD9D0F-253A-CD43-91FD-868A00C5564E}" type="presOf" srcId="{17261499-FDB2-714D-B02D-B558EA4BFCE8}" destId="{3CA90BC2-49DC-904B-A6E1-936E1C49C918}" srcOrd="0" destOrd="0" presId="urn:microsoft.com/office/officeart/2005/8/layout/default"/>
    <dgm:cxn modelId="{C13B2E25-9A73-424D-B27F-AE48C183E164}" type="presOf" srcId="{5B8E5A93-1102-6D4E-A5A9-FCC5A29E485D}" destId="{0D9E0505-92A2-5F4A-904E-7397E838658B}" srcOrd="0" destOrd="0" presId="urn:microsoft.com/office/officeart/2005/8/layout/default"/>
    <dgm:cxn modelId="{8653E32C-2C38-AA40-BF97-272E19C5B8FD}" type="presOf" srcId="{1405242D-835E-3D4E-8CBB-0019B266D8D5}" destId="{D054BB5A-C974-A149-BEC4-A65557FA1E49}" srcOrd="0" destOrd="1" presId="urn:microsoft.com/office/officeart/2005/8/layout/default"/>
    <dgm:cxn modelId="{8DFDF62F-CDA1-494A-820B-5F9DDB8B66DE}" srcId="{30646B0A-E975-594E-8FC2-64A5DCA415E8}" destId="{1405242D-835E-3D4E-8CBB-0019B266D8D5}" srcOrd="0" destOrd="0" parTransId="{5BD3A395-B45B-0C4D-8D8B-81BF86DD2FDD}" sibTransId="{665CF51A-9943-2543-9D66-E78B028FA880}"/>
    <dgm:cxn modelId="{749B363A-F54A-3E4D-8F50-DBD7BE97CE64}" type="presOf" srcId="{58D053DB-433A-1240-88E1-273284C6CFB0}" destId="{D054BB5A-C974-A149-BEC4-A65557FA1E49}" srcOrd="0" destOrd="2" presId="urn:microsoft.com/office/officeart/2005/8/layout/default"/>
    <dgm:cxn modelId="{AD5A4A3B-81AF-E844-8B63-4E2881EEBA8D}" type="presOf" srcId="{A8946374-5E34-AE4A-8B87-A21CC7C52CB3}" destId="{A90FB029-A2D9-924C-81AB-9631640F39C6}" srcOrd="0" destOrd="0" presId="urn:microsoft.com/office/officeart/2005/8/layout/default"/>
    <dgm:cxn modelId="{3C80913B-193C-E048-85DC-BEB52201242B}" srcId="{17261499-FDB2-714D-B02D-B558EA4BFCE8}" destId="{5B8E5A93-1102-6D4E-A5A9-FCC5A29E485D}" srcOrd="3" destOrd="0" parTransId="{C5372A5B-CECD-064C-89E1-06A01CED33B6}" sibTransId="{552783EB-80FE-6F4C-B85F-2D9832C7A25D}"/>
    <dgm:cxn modelId="{3FAAAF4F-44B3-F643-999C-A287514AD105}" srcId="{17261499-FDB2-714D-B02D-B558EA4BFCE8}" destId="{A8946374-5E34-AE4A-8B87-A21CC7C52CB3}" srcOrd="2" destOrd="0" parTransId="{3BB42496-C006-E740-A324-2D2FFEC315AB}" sibTransId="{B21B86E3-E752-0545-91A6-AE811612DB90}"/>
    <dgm:cxn modelId="{7A5F485A-0423-BE4B-9BA0-8CDB4FAB4918}" type="presOf" srcId="{A0B6D196-B8CB-394D-AAF9-8CF2479AA5DC}" destId="{7D1A017F-2A88-EC4C-8CE2-C13DDB0EEFD5}" srcOrd="0" destOrd="0" presId="urn:microsoft.com/office/officeart/2005/8/layout/default"/>
    <dgm:cxn modelId="{B7BCE35E-D854-014D-8912-4F5293BCAFFB}" srcId="{30646B0A-E975-594E-8FC2-64A5DCA415E8}" destId="{58D053DB-433A-1240-88E1-273284C6CFB0}" srcOrd="1" destOrd="0" parTransId="{7862B7B1-8330-C04C-9795-7D0C54522FA6}" sibTransId="{7311B15C-4B5B-234F-A37F-A9CD9070C7DC}"/>
    <dgm:cxn modelId="{E2DE4289-63FD-204E-8DE9-01F28AB03DED}" srcId="{17261499-FDB2-714D-B02D-B558EA4BFCE8}" destId="{30646B0A-E975-594E-8FC2-64A5DCA415E8}" srcOrd="1" destOrd="0" parTransId="{CFE5DB01-B8F3-D34C-B81A-B1F2E02A6831}" sibTransId="{B411FBD7-39F7-1F48-B2CB-2BB4280B84E1}"/>
    <dgm:cxn modelId="{BBCCD2CA-59F2-7640-B121-6857BF41A40A}" type="presOf" srcId="{30646B0A-E975-594E-8FC2-64A5DCA415E8}" destId="{D054BB5A-C974-A149-BEC4-A65557FA1E49}" srcOrd="0" destOrd="0" presId="urn:microsoft.com/office/officeart/2005/8/layout/default"/>
    <dgm:cxn modelId="{992C40B6-5A76-934F-BAE9-7F5952AC1D75}" type="presParOf" srcId="{3CA90BC2-49DC-904B-A6E1-936E1C49C918}" destId="{7D1A017F-2A88-EC4C-8CE2-C13DDB0EEFD5}" srcOrd="0" destOrd="0" presId="urn:microsoft.com/office/officeart/2005/8/layout/default"/>
    <dgm:cxn modelId="{48B7314F-C6C4-7B41-BB10-BC7C7B1ED369}" type="presParOf" srcId="{3CA90BC2-49DC-904B-A6E1-936E1C49C918}" destId="{80DCB1EF-477B-EE40-8A4E-A97870B8DA9D}" srcOrd="1" destOrd="0" presId="urn:microsoft.com/office/officeart/2005/8/layout/default"/>
    <dgm:cxn modelId="{FC0CD10B-A2D3-5147-932B-C14E6E001A00}" type="presParOf" srcId="{3CA90BC2-49DC-904B-A6E1-936E1C49C918}" destId="{D054BB5A-C974-A149-BEC4-A65557FA1E49}" srcOrd="2" destOrd="0" presId="urn:microsoft.com/office/officeart/2005/8/layout/default"/>
    <dgm:cxn modelId="{DCB35949-E776-AC4E-ACD4-4957AAD75760}" type="presParOf" srcId="{3CA90BC2-49DC-904B-A6E1-936E1C49C918}" destId="{9C2E3BA4-9208-E74C-B76C-ED53EAA6E552}" srcOrd="3" destOrd="0" presId="urn:microsoft.com/office/officeart/2005/8/layout/default"/>
    <dgm:cxn modelId="{0F30DA79-7D6B-8E4B-BD1D-A4E9C0D46837}" type="presParOf" srcId="{3CA90BC2-49DC-904B-A6E1-936E1C49C918}" destId="{A90FB029-A2D9-924C-81AB-9631640F39C6}" srcOrd="4" destOrd="0" presId="urn:microsoft.com/office/officeart/2005/8/layout/default"/>
    <dgm:cxn modelId="{1CFA80EB-D643-E540-B9C1-3A69AA83FE6B}" type="presParOf" srcId="{3CA90BC2-49DC-904B-A6E1-936E1C49C918}" destId="{A0984A93-C9B2-6F43-83D6-F2D2B292A653}" srcOrd="5" destOrd="0" presId="urn:microsoft.com/office/officeart/2005/8/layout/default"/>
    <dgm:cxn modelId="{CA692C79-28AD-BA45-AFB0-B60131989E83}" type="presParOf" srcId="{3CA90BC2-49DC-904B-A6E1-936E1C49C918}" destId="{0D9E0505-92A2-5F4A-904E-7397E838658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4B970C5-28BD-3E4B-B06F-7AEF3F5B92F6}" type="doc">
      <dgm:prSet loTypeId="urn:microsoft.com/office/officeart/2005/8/layout/chart3" loCatId="process" qsTypeId="urn:microsoft.com/office/officeart/2005/8/quickstyle/simple3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AFCB9010-6B7E-D642-8323-96CA66D55657}">
      <dgm:prSet custT="1"/>
      <dgm:spPr/>
      <dgm:t>
        <a:bodyPr/>
        <a:lstStyle/>
        <a:p>
          <a:r>
            <a:rPr lang="en-US" sz="1200" b="1" dirty="0"/>
            <a:t>Another effect of the “Fortress Cuba” ideology.</a:t>
          </a:r>
        </a:p>
      </dgm:t>
    </dgm:pt>
    <dgm:pt modelId="{2513892C-1F2C-B24D-8CD4-FAD925E801FA}" type="parTrans" cxnId="{480648A0-0F72-8948-A8A1-7E8B43E05534}">
      <dgm:prSet/>
      <dgm:spPr/>
      <dgm:t>
        <a:bodyPr/>
        <a:lstStyle/>
        <a:p>
          <a:endParaRPr lang="en-US"/>
        </a:p>
      </dgm:t>
    </dgm:pt>
    <dgm:pt modelId="{D9FD514F-6A50-604E-9E20-DAFF7195A4F6}" type="sibTrans" cxnId="{480648A0-0F72-8948-A8A1-7E8B43E05534}">
      <dgm:prSet/>
      <dgm:spPr/>
      <dgm:t>
        <a:bodyPr/>
        <a:lstStyle/>
        <a:p>
          <a:endParaRPr lang="en-US"/>
        </a:p>
      </dgm:t>
    </dgm:pt>
    <dgm:pt modelId="{8F5BD957-0D33-CD46-BD4F-75DB7F64F476}">
      <dgm:prSet custT="1"/>
      <dgm:spPr/>
      <dgm:t>
        <a:bodyPr/>
        <a:lstStyle/>
        <a:p>
          <a:r>
            <a:rPr lang="en-US" sz="1200" b="1" dirty="0"/>
            <a:t>Protection from emerging expectations in the conduct of transnational economic activity, and </a:t>
          </a:r>
        </a:p>
      </dgm:t>
    </dgm:pt>
    <dgm:pt modelId="{3C70D324-4F04-AE40-A5F0-D6DA6EE8DED2}" type="parTrans" cxnId="{2DBD5B7B-7BBE-D745-BB1C-C36D67266D36}">
      <dgm:prSet/>
      <dgm:spPr/>
      <dgm:t>
        <a:bodyPr/>
        <a:lstStyle/>
        <a:p>
          <a:endParaRPr lang="en-US"/>
        </a:p>
      </dgm:t>
    </dgm:pt>
    <dgm:pt modelId="{3BE448CC-A7F0-0442-8EA4-582F6CDD13AE}" type="sibTrans" cxnId="{2DBD5B7B-7BBE-D745-BB1C-C36D67266D36}">
      <dgm:prSet/>
      <dgm:spPr/>
      <dgm:t>
        <a:bodyPr/>
        <a:lstStyle/>
        <a:p>
          <a:endParaRPr lang="en-US"/>
        </a:p>
      </dgm:t>
    </dgm:pt>
    <dgm:pt modelId="{85D00484-D779-8E4E-9DF2-7C731C3A5E94}">
      <dgm:prSet custT="1"/>
      <dgm:spPr/>
      <dgm:t>
        <a:bodyPr/>
        <a:lstStyle/>
        <a:p>
          <a:r>
            <a:rPr lang="en-US" sz="1200" b="1" dirty="0"/>
            <a:t>Shielding Cuban external operations by sovereignty assertions.</a:t>
          </a:r>
        </a:p>
      </dgm:t>
    </dgm:pt>
    <dgm:pt modelId="{97A94DA8-2421-7D4A-B11C-510ABD0AA667}" type="parTrans" cxnId="{6DDCB6E3-83B1-F24E-8482-B252E1CEF964}">
      <dgm:prSet/>
      <dgm:spPr/>
      <dgm:t>
        <a:bodyPr/>
        <a:lstStyle/>
        <a:p>
          <a:endParaRPr lang="en-US"/>
        </a:p>
      </dgm:t>
    </dgm:pt>
    <dgm:pt modelId="{5A05498A-8153-3344-9B41-4706C3D5E899}" type="sibTrans" cxnId="{6DDCB6E3-83B1-F24E-8482-B252E1CEF964}">
      <dgm:prSet/>
      <dgm:spPr/>
      <dgm:t>
        <a:bodyPr/>
        <a:lstStyle/>
        <a:p>
          <a:endParaRPr lang="en-US"/>
        </a:p>
      </dgm:t>
    </dgm:pt>
    <dgm:pt modelId="{ABC97D02-064D-0340-B360-2504482C8DF1}">
      <dgm:prSet/>
      <dgm:spPr/>
      <dgm:t>
        <a:bodyPr/>
        <a:lstStyle/>
        <a:p>
          <a:r>
            <a:rPr lang="en-US" dirty="0"/>
            <a:t>Examines limits of Cuban efforts to protect the internal operation of its economy</a:t>
          </a:r>
        </a:p>
      </dgm:t>
    </dgm:pt>
    <dgm:pt modelId="{0E4E6DF2-72D4-D94B-B460-3491E549F7A8}" type="parTrans" cxnId="{F46DFDCD-95C4-C745-A55E-38D1E87E0E41}">
      <dgm:prSet/>
      <dgm:spPr/>
      <dgm:t>
        <a:bodyPr/>
        <a:lstStyle/>
        <a:p>
          <a:endParaRPr lang="en-US"/>
        </a:p>
      </dgm:t>
    </dgm:pt>
    <dgm:pt modelId="{57DE135A-D617-C34A-ADF6-4422BDE40C67}" type="sibTrans" cxnId="{F46DFDCD-95C4-C745-A55E-38D1E87E0E41}">
      <dgm:prSet/>
      <dgm:spPr/>
      <dgm:t>
        <a:bodyPr/>
        <a:lstStyle/>
        <a:p>
          <a:endParaRPr lang="en-US"/>
        </a:p>
      </dgm:t>
    </dgm:pt>
    <dgm:pt modelId="{CBB22C35-93C3-AE41-9F47-6876756FB954}">
      <dgm:prSet/>
      <dgm:spPr/>
      <dgm:t>
        <a:bodyPr/>
        <a:lstStyle/>
        <a:p>
          <a:r>
            <a:rPr lang="en-US"/>
            <a:t>Battleground—emerging global structures of business and human rights </a:t>
          </a:r>
          <a:endParaRPr lang="en-US" dirty="0"/>
        </a:p>
      </dgm:t>
    </dgm:pt>
    <dgm:pt modelId="{7776DB52-2BD4-9347-91B9-B0C9B71A8FF7}" type="parTrans" cxnId="{974E3C57-6A8C-C849-9871-FB6683FB482B}">
      <dgm:prSet/>
      <dgm:spPr/>
      <dgm:t>
        <a:bodyPr/>
        <a:lstStyle/>
        <a:p>
          <a:endParaRPr lang="en-US"/>
        </a:p>
      </dgm:t>
    </dgm:pt>
    <dgm:pt modelId="{81CB8BB2-DB1D-D249-9E73-EE5603CBF9AF}" type="sibTrans" cxnId="{974E3C57-6A8C-C849-9871-FB6683FB482B}">
      <dgm:prSet/>
      <dgm:spPr/>
      <dgm:t>
        <a:bodyPr/>
        <a:lstStyle/>
        <a:p>
          <a:endParaRPr lang="en-US"/>
        </a:p>
      </dgm:t>
    </dgm:pt>
    <dgm:pt modelId="{8DD5EF20-AA38-C742-B29A-3E08EAC342A5}" type="pres">
      <dgm:prSet presAssocID="{04B970C5-28BD-3E4B-B06F-7AEF3F5B92F6}" presName="compositeShape" presStyleCnt="0">
        <dgm:presLayoutVars>
          <dgm:chMax val="7"/>
          <dgm:dir/>
          <dgm:resizeHandles val="exact"/>
        </dgm:presLayoutVars>
      </dgm:prSet>
      <dgm:spPr/>
    </dgm:pt>
    <dgm:pt modelId="{78F96590-EA49-AB49-ABDE-3B0D63C10F91}" type="pres">
      <dgm:prSet presAssocID="{04B970C5-28BD-3E4B-B06F-7AEF3F5B92F6}" presName="wedge1" presStyleLbl="node1" presStyleIdx="0" presStyleCnt="3"/>
      <dgm:spPr/>
    </dgm:pt>
    <dgm:pt modelId="{D741F063-7EC7-3147-8003-B28D2ACADE19}" type="pres">
      <dgm:prSet presAssocID="{04B970C5-28BD-3E4B-B06F-7AEF3F5B92F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88C01C1-CAC2-1043-AA27-6A954410B181}" type="pres">
      <dgm:prSet presAssocID="{04B970C5-28BD-3E4B-B06F-7AEF3F5B92F6}" presName="wedge2" presStyleLbl="node1" presStyleIdx="1" presStyleCnt="3" custScaleY="108235" custLinFactNeighborX="-9796" custLinFactNeighborY="-2332"/>
      <dgm:spPr/>
    </dgm:pt>
    <dgm:pt modelId="{1AB0930F-D949-2144-B547-5FD8BD61E5A3}" type="pres">
      <dgm:prSet presAssocID="{04B970C5-28BD-3E4B-B06F-7AEF3F5B92F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E936880-57E7-5D47-B1E8-3BDB28675351}" type="pres">
      <dgm:prSet presAssocID="{04B970C5-28BD-3E4B-B06F-7AEF3F5B92F6}" presName="wedge3" presStyleLbl="node1" presStyleIdx="2" presStyleCnt="3" custScaleX="123827"/>
      <dgm:spPr/>
    </dgm:pt>
    <dgm:pt modelId="{F21B73F5-A5D3-DC44-9364-A327ECBB5E5D}" type="pres">
      <dgm:prSet presAssocID="{04B970C5-28BD-3E4B-B06F-7AEF3F5B92F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DDFE800-E96D-ED42-ACA5-659A57EFE5C8}" type="presOf" srcId="{CBB22C35-93C3-AE41-9F47-6876756FB954}" destId="{78F96590-EA49-AB49-ABDE-3B0D63C10F91}" srcOrd="0" destOrd="0" presId="urn:microsoft.com/office/officeart/2005/8/layout/chart3"/>
    <dgm:cxn modelId="{4E6C5104-FF0F-3441-9FDD-1CAF75EA46B8}" type="presOf" srcId="{8F5BD957-0D33-CD46-BD4F-75DB7F64F476}" destId="{EE936880-57E7-5D47-B1E8-3BDB28675351}" srcOrd="0" destOrd="1" presId="urn:microsoft.com/office/officeart/2005/8/layout/chart3"/>
    <dgm:cxn modelId="{32AA8E07-182F-5F4B-BEA2-A3287BC190A0}" type="presOf" srcId="{04B970C5-28BD-3E4B-B06F-7AEF3F5B92F6}" destId="{8DD5EF20-AA38-C742-B29A-3E08EAC342A5}" srcOrd="0" destOrd="0" presId="urn:microsoft.com/office/officeart/2005/8/layout/chart3"/>
    <dgm:cxn modelId="{7345921E-F798-ED44-9505-F990B14D49A5}" type="presOf" srcId="{AFCB9010-6B7E-D642-8323-96CA66D55657}" destId="{F21B73F5-A5D3-DC44-9364-A327ECBB5E5D}" srcOrd="1" destOrd="0" presId="urn:microsoft.com/office/officeart/2005/8/layout/chart3"/>
    <dgm:cxn modelId="{30BE3F2D-E7D2-A14C-AB32-8706CA888997}" type="presOf" srcId="{ABC97D02-064D-0340-B360-2504482C8DF1}" destId="{B88C01C1-CAC2-1043-AA27-6A954410B181}" srcOrd="0" destOrd="0" presId="urn:microsoft.com/office/officeart/2005/8/layout/chart3"/>
    <dgm:cxn modelId="{974E3C57-6A8C-C849-9871-FB6683FB482B}" srcId="{04B970C5-28BD-3E4B-B06F-7AEF3F5B92F6}" destId="{CBB22C35-93C3-AE41-9F47-6876756FB954}" srcOrd="0" destOrd="0" parTransId="{7776DB52-2BD4-9347-91B9-B0C9B71A8FF7}" sibTransId="{81CB8BB2-DB1D-D249-9E73-EE5603CBF9AF}"/>
    <dgm:cxn modelId="{2DBD5B7B-7BBE-D745-BB1C-C36D67266D36}" srcId="{AFCB9010-6B7E-D642-8323-96CA66D55657}" destId="{8F5BD957-0D33-CD46-BD4F-75DB7F64F476}" srcOrd="0" destOrd="0" parTransId="{3C70D324-4F04-AE40-A5F0-D6DA6EE8DED2}" sibTransId="{3BE448CC-A7F0-0442-8EA4-582F6CDD13AE}"/>
    <dgm:cxn modelId="{A3559381-D5B8-B04A-8969-E9F42F018D18}" type="presOf" srcId="{AFCB9010-6B7E-D642-8323-96CA66D55657}" destId="{EE936880-57E7-5D47-B1E8-3BDB28675351}" srcOrd="0" destOrd="0" presId="urn:microsoft.com/office/officeart/2005/8/layout/chart3"/>
    <dgm:cxn modelId="{4918788B-59DC-BE43-A4F2-4289CB242C25}" type="presOf" srcId="{8F5BD957-0D33-CD46-BD4F-75DB7F64F476}" destId="{F21B73F5-A5D3-DC44-9364-A327ECBB5E5D}" srcOrd="1" destOrd="1" presId="urn:microsoft.com/office/officeart/2005/8/layout/chart3"/>
    <dgm:cxn modelId="{480648A0-0F72-8948-A8A1-7E8B43E05534}" srcId="{04B970C5-28BD-3E4B-B06F-7AEF3F5B92F6}" destId="{AFCB9010-6B7E-D642-8323-96CA66D55657}" srcOrd="2" destOrd="0" parTransId="{2513892C-1F2C-B24D-8CD4-FAD925E801FA}" sibTransId="{D9FD514F-6A50-604E-9E20-DAFF7195A4F6}"/>
    <dgm:cxn modelId="{9DFB84A3-0364-2440-91E4-74679D1CDC54}" type="presOf" srcId="{85D00484-D779-8E4E-9DF2-7C731C3A5E94}" destId="{F21B73F5-A5D3-DC44-9364-A327ECBB5E5D}" srcOrd="1" destOrd="2" presId="urn:microsoft.com/office/officeart/2005/8/layout/chart3"/>
    <dgm:cxn modelId="{E0083CC7-3E0B-434F-A818-103A90149C8D}" type="presOf" srcId="{85D00484-D779-8E4E-9DF2-7C731C3A5E94}" destId="{EE936880-57E7-5D47-B1E8-3BDB28675351}" srcOrd="0" destOrd="2" presId="urn:microsoft.com/office/officeart/2005/8/layout/chart3"/>
    <dgm:cxn modelId="{F46DFDCD-95C4-C745-A55E-38D1E87E0E41}" srcId="{04B970C5-28BD-3E4B-B06F-7AEF3F5B92F6}" destId="{ABC97D02-064D-0340-B360-2504482C8DF1}" srcOrd="1" destOrd="0" parTransId="{0E4E6DF2-72D4-D94B-B460-3491E549F7A8}" sibTransId="{57DE135A-D617-C34A-ADF6-4422BDE40C67}"/>
    <dgm:cxn modelId="{6DDCB6E3-83B1-F24E-8482-B252E1CEF964}" srcId="{AFCB9010-6B7E-D642-8323-96CA66D55657}" destId="{85D00484-D779-8E4E-9DF2-7C731C3A5E94}" srcOrd="1" destOrd="0" parTransId="{97A94DA8-2421-7D4A-B11C-510ABD0AA667}" sibTransId="{5A05498A-8153-3344-9B41-4706C3D5E899}"/>
    <dgm:cxn modelId="{DF97FFE4-86D4-7947-822C-D61E2FD99E43}" type="presOf" srcId="{CBB22C35-93C3-AE41-9F47-6876756FB954}" destId="{D741F063-7EC7-3147-8003-B28D2ACADE19}" srcOrd="1" destOrd="0" presId="urn:microsoft.com/office/officeart/2005/8/layout/chart3"/>
    <dgm:cxn modelId="{6A374DF9-CAB0-0445-8613-67D393A71CCD}" type="presOf" srcId="{ABC97D02-064D-0340-B360-2504482C8DF1}" destId="{1AB0930F-D949-2144-B547-5FD8BD61E5A3}" srcOrd="1" destOrd="0" presId="urn:microsoft.com/office/officeart/2005/8/layout/chart3"/>
    <dgm:cxn modelId="{53B55F29-42CB-7C41-B5FE-168746D7211A}" type="presParOf" srcId="{8DD5EF20-AA38-C742-B29A-3E08EAC342A5}" destId="{78F96590-EA49-AB49-ABDE-3B0D63C10F91}" srcOrd="0" destOrd="0" presId="urn:microsoft.com/office/officeart/2005/8/layout/chart3"/>
    <dgm:cxn modelId="{96B0D16F-61DF-9F41-8748-7F2299D514DC}" type="presParOf" srcId="{8DD5EF20-AA38-C742-B29A-3E08EAC342A5}" destId="{D741F063-7EC7-3147-8003-B28D2ACADE19}" srcOrd="1" destOrd="0" presId="urn:microsoft.com/office/officeart/2005/8/layout/chart3"/>
    <dgm:cxn modelId="{69F01AE6-D7E4-DD4F-8593-167A41289B9A}" type="presParOf" srcId="{8DD5EF20-AA38-C742-B29A-3E08EAC342A5}" destId="{B88C01C1-CAC2-1043-AA27-6A954410B181}" srcOrd="2" destOrd="0" presId="urn:microsoft.com/office/officeart/2005/8/layout/chart3"/>
    <dgm:cxn modelId="{BE91762F-9684-1748-B075-197B58DF5E8C}" type="presParOf" srcId="{8DD5EF20-AA38-C742-B29A-3E08EAC342A5}" destId="{1AB0930F-D949-2144-B547-5FD8BD61E5A3}" srcOrd="3" destOrd="0" presId="urn:microsoft.com/office/officeart/2005/8/layout/chart3"/>
    <dgm:cxn modelId="{787D1DB9-0C1E-224C-A09D-BD0D0825DF60}" type="presParOf" srcId="{8DD5EF20-AA38-C742-B29A-3E08EAC342A5}" destId="{EE936880-57E7-5D47-B1E8-3BDB28675351}" srcOrd="4" destOrd="0" presId="urn:microsoft.com/office/officeart/2005/8/layout/chart3"/>
    <dgm:cxn modelId="{98D0E2F9-A99A-FD4D-924E-D0387265CAB9}" type="presParOf" srcId="{8DD5EF20-AA38-C742-B29A-3E08EAC342A5}" destId="{F21B73F5-A5D3-DC44-9364-A327ECBB5E5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42D00CD-C9D3-B048-A709-6E52B9F8ADE6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8F39774-A8CF-2B46-874B-0B7C5A87A426}">
      <dgm:prSet custT="1"/>
      <dgm:spPr/>
      <dgm:t>
        <a:bodyPr/>
        <a:lstStyle/>
        <a:p>
          <a:r>
            <a:rPr lang="en-US" sz="1600" dirty="0"/>
            <a:t>returns to the initial problem of ideology.  </a:t>
          </a:r>
        </a:p>
      </dgm:t>
    </dgm:pt>
    <dgm:pt modelId="{539E4464-2BFE-1D4D-BE97-2515277C6E87}" type="parTrans" cxnId="{543E2250-1363-454F-8578-59DD568B648D}">
      <dgm:prSet/>
      <dgm:spPr/>
      <dgm:t>
        <a:bodyPr/>
        <a:lstStyle/>
        <a:p>
          <a:endParaRPr lang="en-US"/>
        </a:p>
      </dgm:t>
    </dgm:pt>
    <dgm:pt modelId="{D7552B9F-0B83-0F46-8E63-D7E09BA6378D}" type="sibTrans" cxnId="{543E2250-1363-454F-8578-59DD568B648D}">
      <dgm:prSet/>
      <dgm:spPr/>
      <dgm:t>
        <a:bodyPr/>
        <a:lstStyle/>
        <a:p>
          <a:endParaRPr lang="en-US"/>
        </a:p>
      </dgm:t>
    </dgm:pt>
    <dgm:pt modelId="{F04657BE-F6B8-2548-AB87-31ED6B422AE3}">
      <dgm:prSet custT="1"/>
      <dgm:spPr/>
      <dgm:t>
        <a:bodyPr/>
        <a:lstStyle/>
        <a:p>
          <a:r>
            <a:rPr lang="en-US" sz="1200" dirty="0"/>
            <a:t>This time the specific object of study is the construction of the administrative apparatus of government itself. </a:t>
          </a:r>
        </a:p>
      </dgm:t>
    </dgm:pt>
    <dgm:pt modelId="{7A9A8E6B-8E85-3B4B-9DBC-1ADD9B16FE98}" type="parTrans" cxnId="{4A3170A1-5ECF-DB40-BBD6-DCE54C531885}">
      <dgm:prSet/>
      <dgm:spPr/>
      <dgm:t>
        <a:bodyPr/>
        <a:lstStyle/>
        <a:p>
          <a:endParaRPr lang="en-US"/>
        </a:p>
      </dgm:t>
    </dgm:pt>
    <dgm:pt modelId="{D15DDD78-A67E-BF4D-B489-1C724BAE4896}" type="sibTrans" cxnId="{4A3170A1-5ECF-DB40-BBD6-DCE54C531885}">
      <dgm:prSet/>
      <dgm:spPr/>
      <dgm:t>
        <a:bodyPr/>
        <a:lstStyle/>
        <a:p>
          <a:endParaRPr lang="en-US"/>
        </a:p>
      </dgm:t>
    </dgm:pt>
    <dgm:pt modelId="{BEABDD1E-98FF-BD4D-A617-D75A20655925}">
      <dgm:prSet custT="1"/>
      <dgm:spPr/>
      <dgm:t>
        <a:bodyPr/>
        <a:lstStyle/>
        <a:p>
          <a:r>
            <a:rPr lang="en-US" sz="1200" dirty="0"/>
            <a:t>Look at the process and substance of the 2018 constitutional reform.</a:t>
          </a:r>
        </a:p>
      </dgm:t>
    </dgm:pt>
    <dgm:pt modelId="{9FF25292-62E9-4A45-A688-C44F78CAEC6E}" type="parTrans" cxnId="{AA7F22B7-ED2F-704A-897B-AAC2D899D090}">
      <dgm:prSet/>
      <dgm:spPr/>
      <dgm:t>
        <a:bodyPr/>
        <a:lstStyle/>
        <a:p>
          <a:endParaRPr lang="en-US"/>
        </a:p>
      </dgm:t>
    </dgm:pt>
    <dgm:pt modelId="{763A09C5-7E50-6745-95D4-F898F428C9A8}" type="sibTrans" cxnId="{AA7F22B7-ED2F-704A-897B-AAC2D899D090}">
      <dgm:prSet/>
      <dgm:spPr/>
      <dgm:t>
        <a:bodyPr/>
        <a:lstStyle/>
        <a:p>
          <a:endParaRPr lang="en-US"/>
        </a:p>
      </dgm:t>
    </dgm:pt>
    <dgm:pt modelId="{A1020523-0DE6-5A4A-985F-2F4933B28689}">
      <dgm:prSet/>
      <dgm:spPr/>
      <dgm:t>
        <a:bodyPr/>
        <a:lstStyle/>
        <a:p>
          <a:r>
            <a:rPr lang="en-US" dirty="0"/>
            <a:t>What is the meaning of constitutional reform in a Leninist system?</a:t>
          </a:r>
        </a:p>
      </dgm:t>
    </dgm:pt>
    <dgm:pt modelId="{7DDC3E3C-0AA9-9A41-88F7-F3F16B952D21}" type="parTrans" cxnId="{56C76435-9B21-7049-8809-BF3D1ABB4C44}">
      <dgm:prSet/>
      <dgm:spPr/>
      <dgm:t>
        <a:bodyPr/>
        <a:lstStyle/>
        <a:p>
          <a:endParaRPr lang="en-US"/>
        </a:p>
      </dgm:t>
    </dgm:pt>
    <dgm:pt modelId="{03AC88E8-7180-5747-B75B-5F6518938133}" type="sibTrans" cxnId="{56C76435-9B21-7049-8809-BF3D1ABB4C44}">
      <dgm:prSet/>
      <dgm:spPr/>
      <dgm:t>
        <a:bodyPr/>
        <a:lstStyle/>
        <a:p>
          <a:endParaRPr lang="en-US"/>
        </a:p>
      </dgm:t>
    </dgm:pt>
    <dgm:pt modelId="{A96AF494-2802-A54C-BA39-1ED70C516F05}">
      <dgm:prSet/>
      <dgm:spPr/>
      <dgm:t>
        <a:bodyPr/>
        <a:lstStyle/>
        <a:p>
          <a:r>
            <a:rPr lang="en-US"/>
            <a:t>Can it be legitimate?</a:t>
          </a:r>
        </a:p>
      </dgm:t>
    </dgm:pt>
    <dgm:pt modelId="{D292BFFF-D632-FA4F-8B3A-5BB53D04AE56}" type="parTrans" cxnId="{D8705115-D978-2E45-9C30-C62BFC9CB30E}">
      <dgm:prSet/>
      <dgm:spPr/>
      <dgm:t>
        <a:bodyPr/>
        <a:lstStyle/>
        <a:p>
          <a:endParaRPr lang="en-US"/>
        </a:p>
      </dgm:t>
    </dgm:pt>
    <dgm:pt modelId="{5D9B6A7C-AAB1-C64B-80C4-B4D1A540D249}" type="sibTrans" cxnId="{D8705115-D978-2E45-9C30-C62BFC9CB30E}">
      <dgm:prSet/>
      <dgm:spPr/>
      <dgm:t>
        <a:bodyPr/>
        <a:lstStyle/>
        <a:p>
          <a:endParaRPr lang="en-US"/>
        </a:p>
      </dgm:t>
    </dgm:pt>
    <dgm:pt modelId="{DA89F5A0-3C22-9B45-9394-484367585AEB}">
      <dgm:prSet/>
      <dgm:spPr/>
      <dgm:t>
        <a:bodyPr/>
        <a:lstStyle/>
        <a:p>
          <a:r>
            <a:rPr lang="en-US"/>
            <a:t>What are its constraints?</a:t>
          </a:r>
        </a:p>
      </dgm:t>
    </dgm:pt>
    <dgm:pt modelId="{90131D29-D5CF-8545-9A94-E3C3B132DF12}" type="parTrans" cxnId="{06E2D348-B9EF-CF43-8CD0-9302129F40EE}">
      <dgm:prSet/>
      <dgm:spPr/>
      <dgm:t>
        <a:bodyPr/>
        <a:lstStyle/>
        <a:p>
          <a:endParaRPr lang="en-US"/>
        </a:p>
      </dgm:t>
    </dgm:pt>
    <dgm:pt modelId="{F5F4AE17-7148-2B4B-95E7-E939ED925F77}" type="sibTrans" cxnId="{06E2D348-B9EF-CF43-8CD0-9302129F40EE}">
      <dgm:prSet/>
      <dgm:spPr/>
      <dgm:t>
        <a:bodyPr/>
        <a:lstStyle/>
        <a:p>
          <a:endParaRPr lang="en-US"/>
        </a:p>
      </dgm:t>
    </dgm:pt>
    <dgm:pt modelId="{24AAF03B-E129-4A4D-BF36-C649BC326822}">
      <dgm:prSet/>
      <dgm:spPr/>
      <dgm:t>
        <a:bodyPr/>
        <a:lstStyle/>
        <a:p>
          <a:r>
            <a:rPr lang="en-US"/>
            <a:t>How does it express democratic engagement within its own ideological premises?</a:t>
          </a:r>
        </a:p>
      </dgm:t>
    </dgm:pt>
    <dgm:pt modelId="{049439AE-4699-E14F-819A-271CB53E799F}" type="parTrans" cxnId="{3962097D-06A4-1B48-BA82-FFA80C6424B1}">
      <dgm:prSet/>
      <dgm:spPr/>
      <dgm:t>
        <a:bodyPr/>
        <a:lstStyle/>
        <a:p>
          <a:endParaRPr lang="en-US"/>
        </a:p>
      </dgm:t>
    </dgm:pt>
    <dgm:pt modelId="{23BEB2A4-7125-3644-8C27-FD294A95B311}" type="sibTrans" cxnId="{3962097D-06A4-1B48-BA82-FFA80C6424B1}">
      <dgm:prSet/>
      <dgm:spPr/>
      <dgm:t>
        <a:bodyPr/>
        <a:lstStyle/>
        <a:p>
          <a:endParaRPr lang="en-US"/>
        </a:p>
      </dgm:t>
    </dgm:pt>
    <dgm:pt modelId="{BDAB322C-AB42-DC4D-B364-C61A2987C85B}" type="pres">
      <dgm:prSet presAssocID="{742D00CD-C9D3-B048-A709-6E52B9F8ADE6}" presName="outerComposite" presStyleCnt="0">
        <dgm:presLayoutVars>
          <dgm:chMax val="5"/>
          <dgm:dir/>
          <dgm:resizeHandles val="exact"/>
        </dgm:presLayoutVars>
      </dgm:prSet>
      <dgm:spPr/>
    </dgm:pt>
    <dgm:pt modelId="{6215C392-24B5-CD49-8C01-CC191356FD44}" type="pres">
      <dgm:prSet presAssocID="{742D00CD-C9D3-B048-A709-6E52B9F8ADE6}" presName="dummyMaxCanvas" presStyleCnt="0">
        <dgm:presLayoutVars/>
      </dgm:prSet>
      <dgm:spPr/>
    </dgm:pt>
    <dgm:pt modelId="{8098456C-F46F-B842-8791-FDD933CF2C1B}" type="pres">
      <dgm:prSet presAssocID="{742D00CD-C9D3-B048-A709-6E52B9F8ADE6}" presName="FiveNodes_1" presStyleLbl="node1" presStyleIdx="0" presStyleCnt="5">
        <dgm:presLayoutVars>
          <dgm:bulletEnabled val="1"/>
        </dgm:presLayoutVars>
      </dgm:prSet>
      <dgm:spPr/>
    </dgm:pt>
    <dgm:pt modelId="{EEAFEA07-3C56-494F-9E9B-0F334AB273F0}" type="pres">
      <dgm:prSet presAssocID="{742D00CD-C9D3-B048-A709-6E52B9F8ADE6}" presName="FiveNodes_2" presStyleLbl="node1" presStyleIdx="1" presStyleCnt="5">
        <dgm:presLayoutVars>
          <dgm:bulletEnabled val="1"/>
        </dgm:presLayoutVars>
      </dgm:prSet>
      <dgm:spPr/>
    </dgm:pt>
    <dgm:pt modelId="{64E74617-7C79-C843-A273-CDEF5F3A1E75}" type="pres">
      <dgm:prSet presAssocID="{742D00CD-C9D3-B048-A709-6E52B9F8ADE6}" presName="FiveNodes_3" presStyleLbl="node1" presStyleIdx="2" presStyleCnt="5">
        <dgm:presLayoutVars>
          <dgm:bulletEnabled val="1"/>
        </dgm:presLayoutVars>
      </dgm:prSet>
      <dgm:spPr/>
    </dgm:pt>
    <dgm:pt modelId="{B5BC08FA-08FE-F348-BA52-D1804C4CEB7E}" type="pres">
      <dgm:prSet presAssocID="{742D00CD-C9D3-B048-A709-6E52B9F8ADE6}" presName="FiveNodes_4" presStyleLbl="node1" presStyleIdx="3" presStyleCnt="5">
        <dgm:presLayoutVars>
          <dgm:bulletEnabled val="1"/>
        </dgm:presLayoutVars>
      </dgm:prSet>
      <dgm:spPr/>
    </dgm:pt>
    <dgm:pt modelId="{A5EA829A-83B3-8D47-B4B6-51542DCF57D3}" type="pres">
      <dgm:prSet presAssocID="{742D00CD-C9D3-B048-A709-6E52B9F8ADE6}" presName="FiveNodes_5" presStyleLbl="node1" presStyleIdx="4" presStyleCnt="5">
        <dgm:presLayoutVars>
          <dgm:bulletEnabled val="1"/>
        </dgm:presLayoutVars>
      </dgm:prSet>
      <dgm:spPr/>
    </dgm:pt>
    <dgm:pt modelId="{A8B2728F-9F0D-574A-9DE8-B5074D1426BD}" type="pres">
      <dgm:prSet presAssocID="{742D00CD-C9D3-B048-A709-6E52B9F8ADE6}" presName="FiveConn_1-2" presStyleLbl="fgAccFollowNode1" presStyleIdx="0" presStyleCnt="4">
        <dgm:presLayoutVars>
          <dgm:bulletEnabled val="1"/>
        </dgm:presLayoutVars>
      </dgm:prSet>
      <dgm:spPr/>
    </dgm:pt>
    <dgm:pt modelId="{29F76156-499E-F14F-AED9-0439EC1C539F}" type="pres">
      <dgm:prSet presAssocID="{742D00CD-C9D3-B048-A709-6E52B9F8ADE6}" presName="FiveConn_2-3" presStyleLbl="fgAccFollowNode1" presStyleIdx="1" presStyleCnt="4">
        <dgm:presLayoutVars>
          <dgm:bulletEnabled val="1"/>
        </dgm:presLayoutVars>
      </dgm:prSet>
      <dgm:spPr/>
    </dgm:pt>
    <dgm:pt modelId="{1B6F3DE9-63CA-924B-8122-2155386CE1F1}" type="pres">
      <dgm:prSet presAssocID="{742D00CD-C9D3-B048-A709-6E52B9F8ADE6}" presName="FiveConn_3-4" presStyleLbl="fgAccFollowNode1" presStyleIdx="2" presStyleCnt="4">
        <dgm:presLayoutVars>
          <dgm:bulletEnabled val="1"/>
        </dgm:presLayoutVars>
      </dgm:prSet>
      <dgm:spPr/>
    </dgm:pt>
    <dgm:pt modelId="{2680025B-24B9-2B47-9332-6013167881F0}" type="pres">
      <dgm:prSet presAssocID="{742D00CD-C9D3-B048-A709-6E52B9F8ADE6}" presName="FiveConn_4-5" presStyleLbl="fgAccFollowNode1" presStyleIdx="3" presStyleCnt="4">
        <dgm:presLayoutVars>
          <dgm:bulletEnabled val="1"/>
        </dgm:presLayoutVars>
      </dgm:prSet>
      <dgm:spPr/>
    </dgm:pt>
    <dgm:pt modelId="{BF038D05-6006-C949-8485-F6FBF6327897}" type="pres">
      <dgm:prSet presAssocID="{742D00CD-C9D3-B048-A709-6E52B9F8ADE6}" presName="FiveNodes_1_text" presStyleLbl="node1" presStyleIdx="4" presStyleCnt="5">
        <dgm:presLayoutVars>
          <dgm:bulletEnabled val="1"/>
        </dgm:presLayoutVars>
      </dgm:prSet>
      <dgm:spPr/>
    </dgm:pt>
    <dgm:pt modelId="{F68A2CC9-2B1B-924A-A990-EB874B02D543}" type="pres">
      <dgm:prSet presAssocID="{742D00CD-C9D3-B048-A709-6E52B9F8ADE6}" presName="FiveNodes_2_text" presStyleLbl="node1" presStyleIdx="4" presStyleCnt="5">
        <dgm:presLayoutVars>
          <dgm:bulletEnabled val="1"/>
        </dgm:presLayoutVars>
      </dgm:prSet>
      <dgm:spPr/>
    </dgm:pt>
    <dgm:pt modelId="{B1E09502-B643-2C4D-83C9-1144D37D87D4}" type="pres">
      <dgm:prSet presAssocID="{742D00CD-C9D3-B048-A709-6E52B9F8ADE6}" presName="FiveNodes_3_text" presStyleLbl="node1" presStyleIdx="4" presStyleCnt="5">
        <dgm:presLayoutVars>
          <dgm:bulletEnabled val="1"/>
        </dgm:presLayoutVars>
      </dgm:prSet>
      <dgm:spPr/>
    </dgm:pt>
    <dgm:pt modelId="{5B0026FC-CE34-9F42-8AA7-565F1F6B5E6C}" type="pres">
      <dgm:prSet presAssocID="{742D00CD-C9D3-B048-A709-6E52B9F8ADE6}" presName="FiveNodes_4_text" presStyleLbl="node1" presStyleIdx="4" presStyleCnt="5">
        <dgm:presLayoutVars>
          <dgm:bulletEnabled val="1"/>
        </dgm:presLayoutVars>
      </dgm:prSet>
      <dgm:spPr/>
    </dgm:pt>
    <dgm:pt modelId="{2B262A16-E1F6-7F48-89DF-341D4FDDB4E0}" type="pres">
      <dgm:prSet presAssocID="{742D00CD-C9D3-B048-A709-6E52B9F8ADE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1C39F02-0444-4040-A17A-26281365092D}" type="presOf" srcId="{03AC88E8-7180-5747-B75B-5F6518938133}" destId="{29F76156-499E-F14F-AED9-0439EC1C539F}" srcOrd="0" destOrd="0" presId="urn:microsoft.com/office/officeart/2005/8/layout/vProcess5"/>
    <dgm:cxn modelId="{0A66690A-43D7-B847-9D60-06FCC58FFF6A}" type="presOf" srcId="{F5F4AE17-7148-2B4B-95E7-E939ED925F77}" destId="{2680025B-24B9-2B47-9332-6013167881F0}" srcOrd="0" destOrd="0" presId="urn:microsoft.com/office/officeart/2005/8/layout/vProcess5"/>
    <dgm:cxn modelId="{BEEAB60B-C996-6640-9FD3-25BD4FD23ED9}" type="presOf" srcId="{24AAF03B-E129-4A4D-BF36-C649BC326822}" destId="{2B262A16-E1F6-7F48-89DF-341D4FDDB4E0}" srcOrd="1" destOrd="0" presId="urn:microsoft.com/office/officeart/2005/8/layout/vProcess5"/>
    <dgm:cxn modelId="{D8705115-D978-2E45-9C30-C62BFC9CB30E}" srcId="{742D00CD-C9D3-B048-A709-6E52B9F8ADE6}" destId="{A96AF494-2802-A54C-BA39-1ED70C516F05}" srcOrd="2" destOrd="0" parTransId="{D292BFFF-D632-FA4F-8B3A-5BB53D04AE56}" sibTransId="{5D9B6A7C-AAB1-C64B-80C4-B4D1A540D249}"/>
    <dgm:cxn modelId="{B0DAE021-2BE6-F748-BFC9-5427CA9078E4}" type="presOf" srcId="{5D9B6A7C-AAB1-C64B-80C4-B4D1A540D249}" destId="{1B6F3DE9-63CA-924B-8122-2155386CE1F1}" srcOrd="0" destOrd="0" presId="urn:microsoft.com/office/officeart/2005/8/layout/vProcess5"/>
    <dgm:cxn modelId="{4D8FB62C-C05A-3C42-8F3F-4EFB01EEE131}" type="presOf" srcId="{A96AF494-2802-A54C-BA39-1ED70C516F05}" destId="{B1E09502-B643-2C4D-83C9-1144D37D87D4}" srcOrd="1" destOrd="0" presId="urn:microsoft.com/office/officeart/2005/8/layout/vProcess5"/>
    <dgm:cxn modelId="{DBC1312F-2E6A-0341-9E0F-D95F86CB49F1}" type="presOf" srcId="{DA89F5A0-3C22-9B45-9394-484367585AEB}" destId="{B5BC08FA-08FE-F348-BA52-D1804C4CEB7E}" srcOrd="0" destOrd="0" presId="urn:microsoft.com/office/officeart/2005/8/layout/vProcess5"/>
    <dgm:cxn modelId="{56C76435-9B21-7049-8809-BF3D1ABB4C44}" srcId="{742D00CD-C9D3-B048-A709-6E52B9F8ADE6}" destId="{A1020523-0DE6-5A4A-985F-2F4933B28689}" srcOrd="1" destOrd="0" parTransId="{7DDC3E3C-0AA9-9A41-88F7-F3F16B952D21}" sibTransId="{03AC88E8-7180-5747-B75B-5F6518938133}"/>
    <dgm:cxn modelId="{06E2D348-B9EF-CF43-8CD0-9302129F40EE}" srcId="{742D00CD-C9D3-B048-A709-6E52B9F8ADE6}" destId="{DA89F5A0-3C22-9B45-9394-484367585AEB}" srcOrd="3" destOrd="0" parTransId="{90131D29-D5CF-8545-9A94-E3C3B132DF12}" sibTransId="{F5F4AE17-7148-2B4B-95E7-E939ED925F77}"/>
    <dgm:cxn modelId="{543E2250-1363-454F-8578-59DD568B648D}" srcId="{742D00CD-C9D3-B048-A709-6E52B9F8ADE6}" destId="{48F39774-A8CF-2B46-874B-0B7C5A87A426}" srcOrd="0" destOrd="0" parTransId="{539E4464-2BFE-1D4D-BE97-2515277C6E87}" sibTransId="{D7552B9F-0B83-0F46-8E63-D7E09BA6378D}"/>
    <dgm:cxn modelId="{1A685757-79DA-774B-B8D5-03E9393F1622}" type="presOf" srcId="{48F39774-A8CF-2B46-874B-0B7C5A87A426}" destId="{BF038D05-6006-C949-8485-F6FBF6327897}" srcOrd="1" destOrd="0" presId="urn:microsoft.com/office/officeart/2005/8/layout/vProcess5"/>
    <dgm:cxn modelId="{22C34F77-6808-DE45-99B8-B04A82891066}" type="presOf" srcId="{BEABDD1E-98FF-BD4D-A617-D75A20655925}" destId="{BF038D05-6006-C949-8485-F6FBF6327897}" srcOrd="1" destOrd="2" presId="urn:microsoft.com/office/officeart/2005/8/layout/vProcess5"/>
    <dgm:cxn modelId="{3D961B7C-50A8-8A43-88A1-8D6467190BA7}" type="presOf" srcId="{BEABDD1E-98FF-BD4D-A617-D75A20655925}" destId="{8098456C-F46F-B842-8791-FDD933CF2C1B}" srcOrd="0" destOrd="2" presId="urn:microsoft.com/office/officeart/2005/8/layout/vProcess5"/>
    <dgm:cxn modelId="{3962097D-06A4-1B48-BA82-FFA80C6424B1}" srcId="{742D00CD-C9D3-B048-A709-6E52B9F8ADE6}" destId="{24AAF03B-E129-4A4D-BF36-C649BC326822}" srcOrd="4" destOrd="0" parTransId="{049439AE-4699-E14F-819A-271CB53E799F}" sibTransId="{23BEB2A4-7125-3644-8C27-FD294A95B311}"/>
    <dgm:cxn modelId="{286ED381-F467-8041-9069-F9D762778DB6}" type="presOf" srcId="{48F39774-A8CF-2B46-874B-0B7C5A87A426}" destId="{8098456C-F46F-B842-8791-FDD933CF2C1B}" srcOrd="0" destOrd="0" presId="urn:microsoft.com/office/officeart/2005/8/layout/vProcess5"/>
    <dgm:cxn modelId="{41641883-AB94-9644-B375-12C27C381BFA}" type="presOf" srcId="{A1020523-0DE6-5A4A-985F-2F4933B28689}" destId="{F68A2CC9-2B1B-924A-A990-EB874B02D543}" srcOrd="1" destOrd="0" presId="urn:microsoft.com/office/officeart/2005/8/layout/vProcess5"/>
    <dgm:cxn modelId="{8CA1978D-AE90-4D46-8E73-D04F761BC81D}" type="presOf" srcId="{A1020523-0DE6-5A4A-985F-2F4933B28689}" destId="{EEAFEA07-3C56-494F-9E9B-0F334AB273F0}" srcOrd="0" destOrd="0" presId="urn:microsoft.com/office/officeart/2005/8/layout/vProcess5"/>
    <dgm:cxn modelId="{4A3170A1-5ECF-DB40-BBD6-DCE54C531885}" srcId="{48F39774-A8CF-2B46-874B-0B7C5A87A426}" destId="{F04657BE-F6B8-2548-AB87-31ED6B422AE3}" srcOrd="0" destOrd="0" parTransId="{7A9A8E6B-8E85-3B4B-9DBC-1ADD9B16FE98}" sibTransId="{D15DDD78-A67E-BF4D-B489-1C724BAE4896}"/>
    <dgm:cxn modelId="{97639CA3-0293-ED4B-9DBD-C9F98BED7D60}" type="presOf" srcId="{D7552B9F-0B83-0F46-8E63-D7E09BA6378D}" destId="{A8B2728F-9F0D-574A-9DE8-B5074D1426BD}" srcOrd="0" destOrd="0" presId="urn:microsoft.com/office/officeart/2005/8/layout/vProcess5"/>
    <dgm:cxn modelId="{AA7F22B7-ED2F-704A-897B-AAC2D899D090}" srcId="{48F39774-A8CF-2B46-874B-0B7C5A87A426}" destId="{BEABDD1E-98FF-BD4D-A617-D75A20655925}" srcOrd="1" destOrd="0" parTransId="{9FF25292-62E9-4A45-A688-C44F78CAEC6E}" sibTransId="{763A09C5-7E50-6745-95D4-F898F428C9A8}"/>
    <dgm:cxn modelId="{637BB2C6-B37F-4549-9E62-7235817C964D}" type="presOf" srcId="{F04657BE-F6B8-2548-AB87-31ED6B422AE3}" destId="{BF038D05-6006-C949-8485-F6FBF6327897}" srcOrd="1" destOrd="1" presId="urn:microsoft.com/office/officeart/2005/8/layout/vProcess5"/>
    <dgm:cxn modelId="{84663DD1-90D1-E94A-95CE-C3E9B1CF7B52}" type="presOf" srcId="{742D00CD-C9D3-B048-A709-6E52B9F8ADE6}" destId="{BDAB322C-AB42-DC4D-B364-C61A2987C85B}" srcOrd="0" destOrd="0" presId="urn:microsoft.com/office/officeart/2005/8/layout/vProcess5"/>
    <dgm:cxn modelId="{730A64D1-8911-824D-86DD-F09E72C31143}" type="presOf" srcId="{A96AF494-2802-A54C-BA39-1ED70C516F05}" destId="{64E74617-7C79-C843-A273-CDEF5F3A1E75}" srcOrd="0" destOrd="0" presId="urn:microsoft.com/office/officeart/2005/8/layout/vProcess5"/>
    <dgm:cxn modelId="{F4BFEDD9-7872-DF49-908A-349E44FC3E14}" type="presOf" srcId="{24AAF03B-E129-4A4D-BF36-C649BC326822}" destId="{A5EA829A-83B3-8D47-B4B6-51542DCF57D3}" srcOrd="0" destOrd="0" presId="urn:microsoft.com/office/officeart/2005/8/layout/vProcess5"/>
    <dgm:cxn modelId="{9403FDDB-338F-024B-B3DA-FE53CAED4503}" type="presOf" srcId="{F04657BE-F6B8-2548-AB87-31ED6B422AE3}" destId="{8098456C-F46F-B842-8791-FDD933CF2C1B}" srcOrd="0" destOrd="1" presId="urn:microsoft.com/office/officeart/2005/8/layout/vProcess5"/>
    <dgm:cxn modelId="{39172DEE-67CA-6B4A-8F2F-39BE97781368}" type="presOf" srcId="{DA89F5A0-3C22-9B45-9394-484367585AEB}" destId="{5B0026FC-CE34-9F42-8AA7-565F1F6B5E6C}" srcOrd="1" destOrd="0" presId="urn:microsoft.com/office/officeart/2005/8/layout/vProcess5"/>
    <dgm:cxn modelId="{5BEFA8E4-793E-2447-A986-D8811523DF28}" type="presParOf" srcId="{BDAB322C-AB42-DC4D-B364-C61A2987C85B}" destId="{6215C392-24B5-CD49-8C01-CC191356FD44}" srcOrd="0" destOrd="0" presId="urn:microsoft.com/office/officeart/2005/8/layout/vProcess5"/>
    <dgm:cxn modelId="{91D4D29A-B89A-6F48-A9BD-6DD4D24FA0B4}" type="presParOf" srcId="{BDAB322C-AB42-DC4D-B364-C61A2987C85B}" destId="{8098456C-F46F-B842-8791-FDD933CF2C1B}" srcOrd="1" destOrd="0" presId="urn:microsoft.com/office/officeart/2005/8/layout/vProcess5"/>
    <dgm:cxn modelId="{BD2CF680-B13E-2F45-92E3-A95B2C8A2C48}" type="presParOf" srcId="{BDAB322C-AB42-DC4D-B364-C61A2987C85B}" destId="{EEAFEA07-3C56-494F-9E9B-0F334AB273F0}" srcOrd="2" destOrd="0" presId="urn:microsoft.com/office/officeart/2005/8/layout/vProcess5"/>
    <dgm:cxn modelId="{2DE46125-4B43-484E-801A-1131DC49BB4A}" type="presParOf" srcId="{BDAB322C-AB42-DC4D-B364-C61A2987C85B}" destId="{64E74617-7C79-C843-A273-CDEF5F3A1E75}" srcOrd="3" destOrd="0" presId="urn:microsoft.com/office/officeart/2005/8/layout/vProcess5"/>
    <dgm:cxn modelId="{D60DA3BA-81E7-AB40-839D-3D3925F292D8}" type="presParOf" srcId="{BDAB322C-AB42-DC4D-B364-C61A2987C85B}" destId="{B5BC08FA-08FE-F348-BA52-D1804C4CEB7E}" srcOrd="4" destOrd="0" presId="urn:microsoft.com/office/officeart/2005/8/layout/vProcess5"/>
    <dgm:cxn modelId="{83147EC5-4484-3041-8CE4-18424C131F30}" type="presParOf" srcId="{BDAB322C-AB42-DC4D-B364-C61A2987C85B}" destId="{A5EA829A-83B3-8D47-B4B6-51542DCF57D3}" srcOrd="5" destOrd="0" presId="urn:microsoft.com/office/officeart/2005/8/layout/vProcess5"/>
    <dgm:cxn modelId="{66F74B48-F7CB-4848-B163-EFDD2EC03446}" type="presParOf" srcId="{BDAB322C-AB42-DC4D-B364-C61A2987C85B}" destId="{A8B2728F-9F0D-574A-9DE8-B5074D1426BD}" srcOrd="6" destOrd="0" presId="urn:microsoft.com/office/officeart/2005/8/layout/vProcess5"/>
    <dgm:cxn modelId="{2790DEBB-C59E-5047-AD2B-57C4A192CE80}" type="presParOf" srcId="{BDAB322C-AB42-DC4D-B364-C61A2987C85B}" destId="{29F76156-499E-F14F-AED9-0439EC1C539F}" srcOrd="7" destOrd="0" presId="urn:microsoft.com/office/officeart/2005/8/layout/vProcess5"/>
    <dgm:cxn modelId="{DD65A96D-16BC-3641-8D07-CD65FEF1812C}" type="presParOf" srcId="{BDAB322C-AB42-DC4D-B364-C61A2987C85B}" destId="{1B6F3DE9-63CA-924B-8122-2155386CE1F1}" srcOrd="8" destOrd="0" presId="urn:microsoft.com/office/officeart/2005/8/layout/vProcess5"/>
    <dgm:cxn modelId="{5EE376F4-B99C-A945-9FED-A935D9A2F5A0}" type="presParOf" srcId="{BDAB322C-AB42-DC4D-B364-C61A2987C85B}" destId="{2680025B-24B9-2B47-9332-6013167881F0}" srcOrd="9" destOrd="0" presId="urn:microsoft.com/office/officeart/2005/8/layout/vProcess5"/>
    <dgm:cxn modelId="{06A56F39-9A6D-2140-8EAA-9F4DDA1D90AD}" type="presParOf" srcId="{BDAB322C-AB42-DC4D-B364-C61A2987C85B}" destId="{BF038D05-6006-C949-8485-F6FBF6327897}" srcOrd="10" destOrd="0" presId="urn:microsoft.com/office/officeart/2005/8/layout/vProcess5"/>
    <dgm:cxn modelId="{0A28E18A-0BA4-CC4A-9CC3-F1181BF7192F}" type="presParOf" srcId="{BDAB322C-AB42-DC4D-B364-C61A2987C85B}" destId="{F68A2CC9-2B1B-924A-A990-EB874B02D543}" srcOrd="11" destOrd="0" presId="urn:microsoft.com/office/officeart/2005/8/layout/vProcess5"/>
    <dgm:cxn modelId="{715BE8FD-B877-6943-994F-B00D4307B204}" type="presParOf" srcId="{BDAB322C-AB42-DC4D-B364-C61A2987C85B}" destId="{B1E09502-B643-2C4D-83C9-1144D37D87D4}" srcOrd="12" destOrd="0" presId="urn:microsoft.com/office/officeart/2005/8/layout/vProcess5"/>
    <dgm:cxn modelId="{588974E7-08F1-6847-AB65-963B92FFE1FA}" type="presParOf" srcId="{BDAB322C-AB42-DC4D-B364-C61A2987C85B}" destId="{5B0026FC-CE34-9F42-8AA7-565F1F6B5E6C}" srcOrd="13" destOrd="0" presId="urn:microsoft.com/office/officeart/2005/8/layout/vProcess5"/>
    <dgm:cxn modelId="{330DEF46-B0E1-1246-9D40-9B6AA3A83599}" type="presParOf" srcId="{BDAB322C-AB42-DC4D-B364-C61A2987C85B}" destId="{2B262A16-E1F6-7F48-89DF-341D4FDDB4E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8131035-CA89-CC4C-A788-E156E1E96CCB}" type="doc">
      <dgm:prSet loTypeId="urn:microsoft.com/office/officeart/2005/8/layout/vList2" loCatId="list" qsTypeId="urn:microsoft.com/office/officeart/2005/8/quickstyle/simple3" qsCatId="simple" csTypeId="urn:microsoft.com/office/officeart/2005/8/colors/accent4_5" csCatId="accent4"/>
      <dgm:spPr/>
      <dgm:t>
        <a:bodyPr/>
        <a:lstStyle/>
        <a:p>
          <a:endParaRPr lang="en-US"/>
        </a:p>
      </dgm:t>
    </dgm:pt>
    <dgm:pt modelId="{6A084857-5952-054A-8B4F-D114616C8057}">
      <dgm:prSet/>
      <dgm:spPr/>
      <dgm:t>
        <a:bodyPr/>
        <a:lstStyle/>
        <a:p>
          <a:r>
            <a:rPr lang="en-US"/>
            <a:t>Caribbean Marxism provides a nicely self-contained system through which a faith could be premised, taboos developed, and </a:t>
          </a:r>
          <a:r>
            <a:rPr lang="en-US" i="1"/>
            <a:t>meaning</a:t>
          </a:r>
          <a:r>
            <a:rPr lang="en-US"/>
            <a:t> imposed in self-referencing ways </a:t>
          </a:r>
        </a:p>
      </dgm:t>
    </dgm:pt>
    <dgm:pt modelId="{7DFF97C6-22A7-1D4B-B46D-38D6B0BCF3EA}" type="parTrans" cxnId="{809385AA-EFB9-ED4E-AC32-F639BB910305}">
      <dgm:prSet/>
      <dgm:spPr/>
      <dgm:t>
        <a:bodyPr/>
        <a:lstStyle/>
        <a:p>
          <a:endParaRPr lang="en-US"/>
        </a:p>
      </dgm:t>
    </dgm:pt>
    <dgm:pt modelId="{595A58C1-4CB2-5849-B4DF-737BF9CC9657}" type="sibTrans" cxnId="{809385AA-EFB9-ED4E-AC32-F639BB910305}">
      <dgm:prSet/>
      <dgm:spPr/>
      <dgm:t>
        <a:bodyPr/>
        <a:lstStyle/>
        <a:p>
          <a:endParaRPr lang="en-US"/>
        </a:p>
      </dgm:t>
    </dgm:pt>
    <dgm:pt modelId="{CB368DEF-A52E-1240-9345-0AFCAEA61D91}">
      <dgm:prSet/>
      <dgm:spPr/>
      <dgm:t>
        <a:bodyPr/>
        <a:lstStyle/>
        <a:p>
          <a:r>
            <a:rPr lang="en-US"/>
            <a:t>Caribbean Marxism provides a excellent example of the way that an ideology can operate on the construction of both the idea of the state and the expression of that idea in its institutions. </a:t>
          </a:r>
        </a:p>
      </dgm:t>
    </dgm:pt>
    <dgm:pt modelId="{3749AFF4-BEFC-5F44-A40D-64B3BF462970}" type="parTrans" cxnId="{3E8C2C1F-5900-494B-A7F6-6254A3606927}">
      <dgm:prSet/>
      <dgm:spPr/>
      <dgm:t>
        <a:bodyPr/>
        <a:lstStyle/>
        <a:p>
          <a:endParaRPr lang="en-US"/>
        </a:p>
      </dgm:t>
    </dgm:pt>
    <dgm:pt modelId="{CD076EE4-1004-2648-8399-DB47858DF007}" type="sibTrans" cxnId="{3E8C2C1F-5900-494B-A7F6-6254A3606927}">
      <dgm:prSet/>
      <dgm:spPr/>
      <dgm:t>
        <a:bodyPr/>
        <a:lstStyle/>
        <a:p>
          <a:endParaRPr lang="en-US"/>
        </a:p>
      </dgm:t>
    </dgm:pt>
    <dgm:pt modelId="{D8176C96-53B3-2145-98E2-B4527ADDC521}">
      <dgm:prSet/>
      <dgm:spPr/>
      <dgm:t>
        <a:bodyPr/>
        <a:lstStyle/>
        <a:p>
          <a:r>
            <a:rPr lang="en-US"/>
            <a:t>In understanding the way that Cuba sees and order themselves may be useful in helping us see ourselves more clearly.  </a:t>
          </a:r>
        </a:p>
      </dgm:t>
    </dgm:pt>
    <dgm:pt modelId="{6AB30C1C-4846-6A44-BC85-930F4878DA51}" type="parTrans" cxnId="{5B88483F-46E4-F74B-9388-D2202A97A35E}">
      <dgm:prSet/>
      <dgm:spPr/>
      <dgm:t>
        <a:bodyPr/>
        <a:lstStyle/>
        <a:p>
          <a:endParaRPr lang="en-US"/>
        </a:p>
      </dgm:t>
    </dgm:pt>
    <dgm:pt modelId="{2063416F-1E46-FB42-9772-B4272D17ED80}" type="sibTrans" cxnId="{5B88483F-46E4-F74B-9388-D2202A97A35E}">
      <dgm:prSet/>
      <dgm:spPr/>
      <dgm:t>
        <a:bodyPr/>
        <a:lstStyle/>
        <a:p>
          <a:endParaRPr lang="en-US"/>
        </a:p>
      </dgm:t>
    </dgm:pt>
    <dgm:pt modelId="{EED5DC0E-79E0-E440-A653-ECBEE6AAC453}" type="pres">
      <dgm:prSet presAssocID="{48131035-CA89-CC4C-A788-E156E1E96CCB}" presName="linear" presStyleCnt="0">
        <dgm:presLayoutVars>
          <dgm:animLvl val="lvl"/>
          <dgm:resizeHandles val="exact"/>
        </dgm:presLayoutVars>
      </dgm:prSet>
      <dgm:spPr/>
    </dgm:pt>
    <dgm:pt modelId="{DADE5E90-4401-444E-BCDD-9C7B9BC2C071}" type="pres">
      <dgm:prSet presAssocID="{6A084857-5952-054A-8B4F-D114616C805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7B01A6B-F1C8-0C4E-B026-DDBAFC71A7E9}" type="pres">
      <dgm:prSet presAssocID="{595A58C1-4CB2-5849-B4DF-737BF9CC9657}" presName="spacer" presStyleCnt="0"/>
      <dgm:spPr/>
    </dgm:pt>
    <dgm:pt modelId="{4BA950C2-C0E1-D847-AD56-E84E374CC2A9}" type="pres">
      <dgm:prSet presAssocID="{CB368DEF-A52E-1240-9345-0AFCAEA61D9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34AD7A3-83E0-BB45-BBA4-F6841733C11D}" type="pres">
      <dgm:prSet presAssocID="{CD076EE4-1004-2648-8399-DB47858DF007}" presName="spacer" presStyleCnt="0"/>
      <dgm:spPr/>
    </dgm:pt>
    <dgm:pt modelId="{FEE1DFE2-9A90-CF49-97C4-23FAA33EC122}" type="pres">
      <dgm:prSet presAssocID="{D8176C96-53B3-2145-98E2-B4527ADDC52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E8C2C1F-5900-494B-A7F6-6254A3606927}" srcId="{48131035-CA89-CC4C-A788-E156E1E96CCB}" destId="{CB368DEF-A52E-1240-9345-0AFCAEA61D91}" srcOrd="1" destOrd="0" parTransId="{3749AFF4-BEFC-5F44-A40D-64B3BF462970}" sibTransId="{CD076EE4-1004-2648-8399-DB47858DF007}"/>
    <dgm:cxn modelId="{5B88483F-46E4-F74B-9388-D2202A97A35E}" srcId="{48131035-CA89-CC4C-A788-E156E1E96CCB}" destId="{D8176C96-53B3-2145-98E2-B4527ADDC521}" srcOrd="2" destOrd="0" parTransId="{6AB30C1C-4846-6A44-BC85-930F4878DA51}" sibTransId="{2063416F-1E46-FB42-9772-B4272D17ED80}"/>
    <dgm:cxn modelId="{76AEF991-1521-2245-93CB-B0328FDEA0C2}" type="presOf" srcId="{D8176C96-53B3-2145-98E2-B4527ADDC521}" destId="{FEE1DFE2-9A90-CF49-97C4-23FAA33EC122}" srcOrd="0" destOrd="0" presId="urn:microsoft.com/office/officeart/2005/8/layout/vList2"/>
    <dgm:cxn modelId="{94806093-AD75-3945-9B9B-968532E3771E}" type="presOf" srcId="{6A084857-5952-054A-8B4F-D114616C8057}" destId="{DADE5E90-4401-444E-BCDD-9C7B9BC2C071}" srcOrd="0" destOrd="0" presId="urn:microsoft.com/office/officeart/2005/8/layout/vList2"/>
    <dgm:cxn modelId="{809385AA-EFB9-ED4E-AC32-F639BB910305}" srcId="{48131035-CA89-CC4C-A788-E156E1E96CCB}" destId="{6A084857-5952-054A-8B4F-D114616C8057}" srcOrd="0" destOrd="0" parTransId="{7DFF97C6-22A7-1D4B-B46D-38D6B0BCF3EA}" sibTransId="{595A58C1-4CB2-5849-B4DF-737BF9CC9657}"/>
    <dgm:cxn modelId="{F75182AF-B78C-8A43-85A5-4C0C5D4B704F}" type="presOf" srcId="{48131035-CA89-CC4C-A788-E156E1E96CCB}" destId="{EED5DC0E-79E0-E440-A653-ECBEE6AAC453}" srcOrd="0" destOrd="0" presId="urn:microsoft.com/office/officeart/2005/8/layout/vList2"/>
    <dgm:cxn modelId="{A74F0EBC-9D8E-4046-A72F-3AB3A627750B}" type="presOf" srcId="{CB368DEF-A52E-1240-9345-0AFCAEA61D91}" destId="{4BA950C2-C0E1-D847-AD56-E84E374CC2A9}" srcOrd="0" destOrd="0" presId="urn:microsoft.com/office/officeart/2005/8/layout/vList2"/>
    <dgm:cxn modelId="{F2A6BA0F-5896-BF40-AA76-EBC5D1AA4133}" type="presParOf" srcId="{EED5DC0E-79E0-E440-A653-ECBEE6AAC453}" destId="{DADE5E90-4401-444E-BCDD-9C7B9BC2C071}" srcOrd="0" destOrd="0" presId="urn:microsoft.com/office/officeart/2005/8/layout/vList2"/>
    <dgm:cxn modelId="{0C1E1CF7-B9BE-5441-AB29-1132A0421DF8}" type="presParOf" srcId="{EED5DC0E-79E0-E440-A653-ECBEE6AAC453}" destId="{27B01A6B-F1C8-0C4E-B026-DDBAFC71A7E9}" srcOrd="1" destOrd="0" presId="urn:microsoft.com/office/officeart/2005/8/layout/vList2"/>
    <dgm:cxn modelId="{5340E5CD-748F-5E48-9E96-0B1C606F33FE}" type="presParOf" srcId="{EED5DC0E-79E0-E440-A653-ECBEE6AAC453}" destId="{4BA950C2-C0E1-D847-AD56-E84E374CC2A9}" srcOrd="2" destOrd="0" presId="urn:microsoft.com/office/officeart/2005/8/layout/vList2"/>
    <dgm:cxn modelId="{38F9D7CD-FA68-2444-9290-557AFDC6D0BD}" type="presParOf" srcId="{EED5DC0E-79E0-E440-A653-ECBEE6AAC453}" destId="{734AD7A3-83E0-BB45-BBA4-F6841733C11D}" srcOrd="3" destOrd="0" presId="urn:microsoft.com/office/officeart/2005/8/layout/vList2"/>
    <dgm:cxn modelId="{E989C896-4D60-3448-B474-5E6363B7D768}" type="presParOf" srcId="{EED5DC0E-79E0-E440-A653-ECBEE6AAC453}" destId="{FEE1DFE2-9A90-CF49-97C4-23FAA33EC12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14F9D9-8634-8348-A679-DD1C14EEAE4C}" type="doc">
      <dgm:prSet loTypeId="urn:microsoft.com/office/officeart/2005/8/layout/vList6" loCatId="process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9C44D8CF-C8B6-5A4C-A754-C4F21991D55C}">
      <dgm:prSet/>
      <dgm:spPr/>
      <dgm:t>
        <a:bodyPr/>
        <a:lstStyle/>
        <a:p>
          <a:r>
            <a:rPr lang="en-US" dirty="0"/>
            <a:t>The eco-system of Marxism</a:t>
          </a:r>
        </a:p>
      </dgm:t>
    </dgm:pt>
    <dgm:pt modelId="{EFE224F0-9AF9-EB4D-AAC3-ED6DC96AF4FB}" type="parTrans" cxnId="{B4556FF8-550C-924C-BA66-90024A6D2BD7}">
      <dgm:prSet/>
      <dgm:spPr/>
      <dgm:t>
        <a:bodyPr/>
        <a:lstStyle/>
        <a:p>
          <a:endParaRPr lang="en-US"/>
        </a:p>
      </dgm:t>
    </dgm:pt>
    <dgm:pt modelId="{ECED90BA-2773-D24F-BAE6-1F7C45BEDC6A}" type="sibTrans" cxnId="{B4556FF8-550C-924C-BA66-90024A6D2BD7}">
      <dgm:prSet/>
      <dgm:spPr/>
      <dgm:t>
        <a:bodyPr/>
        <a:lstStyle/>
        <a:p>
          <a:endParaRPr lang="en-US"/>
        </a:p>
      </dgm:t>
    </dgm:pt>
    <dgm:pt modelId="{04E2759D-0346-B24F-A960-236195D6CDE1}">
      <dgm:prSet/>
      <dgm:spPr/>
      <dgm:t>
        <a:bodyPr/>
        <a:lstStyle/>
        <a:p>
          <a:r>
            <a:rPr lang="en-US"/>
            <a:t>European</a:t>
          </a:r>
        </a:p>
      </dgm:t>
    </dgm:pt>
    <dgm:pt modelId="{E5F4ED3B-002D-F84F-B639-0D30BFA14D49}" type="parTrans" cxnId="{76CD86C0-28CE-4A4C-A0BF-8D56070B3333}">
      <dgm:prSet/>
      <dgm:spPr/>
      <dgm:t>
        <a:bodyPr/>
        <a:lstStyle/>
        <a:p>
          <a:endParaRPr lang="en-US"/>
        </a:p>
      </dgm:t>
    </dgm:pt>
    <dgm:pt modelId="{F06055DB-E0BE-6C47-98B9-03D653FE5D66}" type="sibTrans" cxnId="{76CD86C0-28CE-4A4C-A0BF-8D56070B3333}">
      <dgm:prSet/>
      <dgm:spPr/>
      <dgm:t>
        <a:bodyPr/>
        <a:lstStyle/>
        <a:p>
          <a:endParaRPr lang="en-US"/>
        </a:p>
      </dgm:t>
    </dgm:pt>
    <dgm:pt modelId="{DD80722D-2003-9447-B659-C6C2D48CF7E6}">
      <dgm:prSet/>
      <dgm:spPr/>
      <dgm:t>
        <a:bodyPr/>
        <a:lstStyle/>
        <a:p>
          <a:r>
            <a:rPr lang="en-US"/>
            <a:t>Asian</a:t>
          </a:r>
        </a:p>
      </dgm:t>
    </dgm:pt>
    <dgm:pt modelId="{3A78F0FD-041D-B242-B0A3-57F6CED74AF8}" type="parTrans" cxnId="{CE45D5A8-678B-524D-A2C8-9BEC390796E3}">
      <dgm:prSet/>
      <dgm:spPr/>
      <dgm:t>
        <a:bodyPr/>
        <a:lstStyle/>
        <a:p>
          <a:endParaRPr lang="en-US"/>
        </a:p>
      </dgm:t>
    </dgm:pt>
    <dgm:pt modelId="{4ACC012F-3284-1048-9D86-2AA6287C8272}" type="sibTrans" cxnId="{CE45D5A8-678B-524D-A2C8-9BEC390796E3}">
      <dgm:prSet/>
      <dgm:spPr/>
      <dgm:t>
        <a:bodyPr/>
        <a:lstStyle/>
        <a:p>
          <a:endParaRPr lang="en-US"/>
        </a:p>
      </dgm:t>
    </dgm:pt>
    <dgm:pt modelId="{63095403-3187-D54A-B8DF-13F3052599BB}">
      <dgm:prSet/>
      <dgm:spPr/>
      <dgm:t>
        <a:bodyPr/>
        <a:lstStyle/>
        <a:p>
          <a:r>
            <a:rPr lang="en-US"/>
            <a:t>Latin American</a:t>
          </a:r>
        </a:p>
      </dgm:t>
    </dgm:pt>
    <dgm:pt modelId="{F09FCF33-D65F-0241-8467-182A9276AFBB}" type="parTrans" cxnId="{D196BF2A-5C55-5E40-8BC9-ECB76011B6B3}">
      <dgm:prSet/>
      <dgm:spPr/>
      <dgm:t>
        <a:bodyPr/>
        <a:lstStyle/>
        <a:p>
          <a:endParaRPr lang="en-US"/>
        </a:p>
      </dgm:t>
    </dgm:pt>
    <dgm:pt modelId="{37847875-229D-E84A-B785-805C9FAC0064}" type="sibTrans" cxnId="{D196BF2A-5C55-5E40-8BC9-ECB76011B6B3}">
      <dgm:prSet/>
      <dgm:spPr/>
      <dgm:t>
        <a:bodyPr/>
        <a:lstStyle/>
        <a:p>
          <a:endParaRPr lang="en-US"/>
        </a:p>
      </dgm:t>
    </dgm:pt>
    <dgm:pt modelId="{393EC0D3-9B94-634C-AE54-FFE9397C63F5}">
      <dgm:prSet/>
      <dgm:spPr/>
      <dgm:t>
        <a:bodyPr/>
        <a:lstStyle/>
        <a:p>
          <a:r>
            <a:rPr lang="en-US"/>
            <a:t>Marxism versus Leninism</a:t>
          </a:r>
        </a:p>
      </dgm:t>
    </dgm:pt>
    <dgm:pt modelId="{60E9DC5D-1CC5-554D-9DDB-0A85DB0D740C}" type="parTrans" cxnId="{899957EE-179F-0F4D-BA42-AA94AC15FC48}">
      <dgm:prSet/>
      <dgm:spPr/>
      <dgm:t>
        <a:bodyPr/>
        <a:lstStyle/>
        <a:p>
          <a:endParaRPr lang="en-US"/>
        </a:p>
      </dgm:t>
    </dgm:pt>
    <dgm:pt modelId="{957C1D2B-6CA5-A54C-8B42-8E9FE6FC7B99}" type="sibTrans" cxnId="{899957EE-179F-0F4D-BA42-AA94AC15FC48}">
      <dgm:prSet/>
      <dgm:spPr/>
      <dgm:t>
        <a:bodyPr/>
        <a:lstStyle/>
        <a:p>
          <a:endParaRPr lang="en-US"/>
        </a:p>
      </dgm:t>
    </dgm:pt>
    <dgm:pt modelId="{79BFB882-53CA-AB4A-ADE7-FAF104659743}">
      <dgm:prSet/>
      <dgm:spPr/>
      <dgm:t>
        <a:bodyPr/>
        <a:lstStyle/>
        <a:p>
          <a:r>
            <a:rPr lang="en-US"/>
            <a:t>Normative principles</a:t>
          </a:r>
        </a:p>
      </dgm:t>
    </dgm:pt>
    <dgm:pt modelId="{A776321E-E545-834B-88EB-1BA73B748AA6}" type="parTrans" cxnId="{3FDC14D7-4339-644A-A372-B969A8EAC12B}">
      <dgm:prSet/>
      <dgm:spPr/>
      <dgm:t>
        <a:bodyPr/>
        <a:lstStyle/>
        <a:p>
          <a:endParaRPr lang="en-US"/>
        </a:p>
      </dgm:t>
    </dgm:pt>
    <dgm:pt modelId="{6432ADFE-8964-C645-9322-B6D943CBEF36}" type="sibTrans" cxnId="{3FDC14D7-4339-644A-A372-B969A8EAC12B}">
      <dgm:prSet/>
      <dgm:spPr/>
      <dgm:t>
        <a:bodyPr/>
        <a:lstStyle/>
        <a:p>
          <a:endParaRPr lang="en-US"/>
        </a:p>
      </dgm:t>
    </dgm:pt>
    <dgm:pt modelId="{06F2CBA6-3778-7949-BA2B-2C018749D570}">
      <dgm:prSet/>
      <dgm:spPr/>
      <dgm:t>
        <a:bodyPr/>
        <a:lstStyle/>
        <a:p>
          <a:r>
            <a:rPr lang="en-US"/>
            <a:t>Principles of government</a:t>
          </a:r>
        </a:p>
      </dgm:t>
    </dgm:pt>
    <dgm:pt modelId="{3C4F40E8-69E0-6A47-BA36-8E1C91319163}" type="parTrans" cxnId="{6EC813ED-DB9E-404A-9ABF-FFA726F8F620}">
      <dgm:prSet/>
      <dgm:spPr/>
      <dgm:t>
        <a:bodyPr/>
        <a:lstStyle/>
        <a:p>
          <a:endParaRPr lang="en-US"/>
        </a:p>
      </dgm:t>
    </dgm:pt>
    <dgm:pt modelId="{460B2DCA-9338-1648-8DD2-4917610B4F7C}" type="sibTrans" cxnId="{6EC813ED-DB9E-404A-9ABF-FFA726F8F620}">
      <dgm:prSet/>
      <dgm:spPr/>
      <dgm:t>
        <a:bodyPr/>
        <a:lstStyle/>
        <a:p>
          <a:endParaRPr lang="en-US"/>
        </a:p>
      </dgm:t>
    </dgm:pt>
    <dgm:pt modelId="{B22FBDE5-E2C7-DD4E-B33B-CE480D82C1F5}">
      <dgm:prSet/>
      <dgm:spPr/>
      <dgm:t>
        <a:bodyPr/>
        <a:lstStyle/>
        <a:p>
          <a:r>
            <a:rPr lang="en-US"/>
            <a:t>Caribbean Marxism</a:t>
          </a:r>
        </a:p>
      </dgm:t>
    </dgm:pt>
    <dgm:pt modelId="{E08957B5-F744-0E46-B10C-B3A5884F0A89}" type="parTrans" cxnId="{FA892067-06F2-0448-950B-4BF5F085EE50}">
      <dgm:prSet/>
      <dgm:spPr/>
      <dgm:t>
        <a:bodyPr/>
        <a:lstStyle/>
        <a:p>
          <a:endParaRPr lang="en-US"/>
        </a:p>
      </dgm:t>
    </dgm:pt>
    <dgm:pt modelId="{976DDC0D-FD54-C340-AC15-76E686DEC61F}" type="sibTrans" cxnId="{FA892067-06F2-0448-950B-4BF5F085EE50}">
      <dgm:prSet/>
      <dgm:spPr/>
      <dgm:t>
        <a:bodyPr/>
        <a:lstStyle/>
        <a:p>
          <a:endParaRPr lang="en-US"/>
        </a:p>
      </dgm:t>
    </dgm:pt>
    <dgm:pt modelId="{D497D3C6-8F1F-3D4B-9A97-0A228E09CFD0}">
      <dgm:prSet/>
      <dgm:spPr/>
      <dgm:t>
        <a:bodyPr/>
        <a:lstStyle/>
        <a:p>
          <a:r>
            <a:rPr lang="en-US"/>
            <a:t>Ideology</a:t>
          </a:r>
        </a:p>
      </dgm:t>
    </dgm:pt>
    <dgm:pt modelId="{22E6C887-571B-9244-858A-D864AB6C6A2C}" type="parTrans" cxnId="{DCE83BDC-6E62-4C46-859A-5515551347BD}">
      <dgm:prSet/>
      <dgm:spPr/>
      <dgm:t>
        <a:bodyPr/>
        <a:lstStyle/>
        <a:p>
          <a:endParaRPr lang="en-US"/>
        </a:p>
      </dgm:t>
    </dgm:pt>
    <dgm:pt modelId="{1B045183-3F2C-8B45-91E3-E57E34B3ABBE}" type="sibTrans" cxnId="{DCE83BDC-6E62-4C46-859A-5515551347BD}">
      <dgm:prSet/>
      <dgm:spPr/>
      <dgm:t>
        <a:bodyPr/>
        <a:lstStyle/>
        <a:p>
          <a:endParaRPr lang="en-US"/>
        </a:p>
      </dgm:t>
    </dgm:pt>
    <dgm:pt modelId="{2C5A0CF4-9FCC-B346-94C4-E518C6FA9403}">
      <dgm:prSet/>
      <dgm:spPr/>
      <dgm:t>
        <a:bodyPr/>
        <a:lstStyle/>
        <a:p>
          <a:r>
            <a:rPr lang="en-US"/>
            <a:t>Nationalism</a:t>
          </a:r>
        </a:p>
      </dgm:t>
    </dgm:pt>
    <dgm:pt modelId="{A61B4436-7F94-0941-A428-A292F1373DE3}" type="parTrans" cxnId="{D0540888-8452-7F4D-A7FD-62C355BBEB21}">
      <dgm:prSet/>
      <dgm:spPr/>
      <dgm:t>
        <a:bodyPr/>
        <a:lstStyle/>
        <a:p>
          <a:endParaRPr lang="en-US"/>
        </a:p>
      </dgm:t>
    </dgm:pt>
    <dgm:pt modelId="{AB981585-9CAA-6F41-A874-1BFB82A623D3}" type="sibTrans" cxnId="{D0540888-8452-7F4D-A7FD-62C355BBEB21}">
      <dgm:prSet/>
      <dgm:spPr/>
      <dgm:t>
        <a:bodyPr/>
        <a:lstStyle/>
        <a:p>
          <a:endParaRPr lang="en-US"/>
        </a:p>
      </dgm:t>
    </dgm:pt>
    <dgm:pt modelId="{40C7C16A-2102-1244-B42F-7E9A50454128}">
      <dgm:prSet/>
      <dgm:spPr/>
      <dgm:t>
        <a:bodyPr/>
        <a:lstStyle/>
        <a:p>
          <a:r>
            <a:rPr lang="en-US"/>
            <a:t>Regionalism</a:t>
          </a:r>
        </a:p>
      </dgm:t>
    </dgm:pt>
    <dgm:pt modelId="{556F243C-DAE6-3048-AE58-B46CEFFF9821}" type="parTrans" cxnId="{B3D85D72-845F-EC41-855F-FE4168EAA7E7}">
      <dgm:prSet/>
      <dgm:spPr/>
      <dgm:t>
        <a:bodyPr/>
        <a:lstStyle/>
        <a:p>
          <a:endParaRPr lang="en-US"/>
        </a:p>
      </dgm:t>
    </dgm:pt>
    <dgm:pt modelId="{D1909B4B-765E-4A4B-9EE6-E2897C3E5B3E}" type="sibTrans" cxnId="{B3D85D72-845F-EC41-855F-FE4168EAA7E7}">
      <dgm:prSet/>
      <dgm:spPr/>
      <dgm:t>
        <a:bodyPr/>
        <a:lstStyle/>
        <a:p>
          <a:endParaRPr lang="en-US"/>
        </a:p>
      </dgm:t>
    </dgm:pt>
    <dgm:pt modelId="{249699CC-5C59-D14C-BD5E-67C671B32547}">
      <dgm:prSet/>
      <dgm:spPr/>
      <dgm:t>
        <a:bodyPr/>
        <a:lstStyle/>
        <a:p>
          <a:r>
            <a:rPr lang="en-US"/>
            <a:t>Fortress Cuba</a:t>
          </a:r>
        </a:p>
      </dgm:t>
    </dgm:pt>
    <dgm:pt modelId="{E3728448-7943-B444-B413-087E6F0A0E37}" type="parTrans" cxnId="{42656DD3-F028-B640-B9F6-176D3A0D283E}">
      <dgm:prSet/>
      <dgm:spPr/>
      <dgm:t>
        <a:bodyPr/>
        <a:lstStyle/>
        <a:p>
          <a:endParaRPr lang="en-US"/>
        </a:p>
      </dgm:t>
    </dgm:pt>
    <dgm:pt modelId="{E918FBDE-C09E-F14F-90BC-818C053D743A}" type="sibTrans" cxnId="{42656DD3-F028-B640-B9F6-176D3A0D283E}">
      <dgm:prSet/>
      <dgm:spPr/>
      <dgm:t>
        <a:bodyPr/>
        <a:lstStyle/>
        <a:p>
          <a:endParaRPr lang="en-US"/>
        </a:p>
      </dgm:t>
    </dgm:pt>
    <dgm:pt modelId="{1F8EC2C6-47E2-6142-9832-26B1D5246130}">
      <dgm:prSet/>
      <dgm:spPr/>
      <dgm:t>
        <a:bodyPr/>
        <a:lstStyle/>
        <a:p>
          <a:r>
            <a:rPr lang="en-US"/>
            <a:t>The incarnation of Cuba as the Party/state</a:t>
          </a:r>
        </a:p>
      </dgm:t>
    </dgm:pt>
    <dgm:pt modelId="{9E9F30B5-2B79-8A44-92FC-AEF00406A7B8}" type="parTrans" cxnId="{A033AC7B-4C29-3641-8200-F543F92444FB}">
      <dgm:prSet/>
      <dgm:spPr/>
      <dgm:t>
        <a:bodyPr/>
        <a:lstStyle/>
        <a:p>
          <a:endParaRPr lang="en-US"/>
        </a:p>
      </dgm:t>
    </dgm:pt>
    <dgm:pt modelId="{5B509A8C-599E-824D-BAA8-F43DAB1A6A0A}" type="sibTrans" cxnId="{A033AC7B-4C29-3641-8200-F543F92444FB}">
      <dgm:prSet/>
      <dgm:spPr/>
      <dgm:t>
        <a:bodyPr/>
        <a:lstStyle/>
        <a:p>
          <a:endParaRPr lang="en-US"/>
        </a:p>
      </dgm:t>
    </dgm:pt>
    <dgm:pt modelId="{F1EB01C4-7937-2A40-BE63-FD79474E7993}" type="pres">
      <dgm:prSet presAssocID="{9C14F9D9-8634-8348-A679-DD1C14EEAE4C}" presName="Name0" presStyleCnt="0">
        <dgm:presLayoutVars>
          <dgm:dir/>
          <dgm:animLvl val="lvl"/>
          <dgm:resizeHandles/>
        </dgm:presLayoutVars>
      </dgm:prSet>
      <dgm:spPr/>
    </dgm:pt>
    <dgm:pt modelId="{AAFE53B7-C861-0E48-9A1B-6DA02BEE1CD1}" type="pres">
      <dgm:prSet presAssocID="{9C44D8CF-C8B6-5A4C-A754-C4F21991D55C}" presName="linNode" presStyleCnt="0"/>
      <dgm:spPr/>
    </dgm:pt>
    <dgm:pt modelId="{957A773E-28FC-F24E-BE4B-E87AA07F0786}" type="pres">
      <dgm:prSet presAssocID="{9C44D8CF-C8B6-5A4C-A754-C4F21991D55C}" presName="parentShp" presStyleLbl="node1" presStyleIdx="0" presStyleCnt="3">
        <dgm:presLayoutVars>
          <dgm:bulletEnabled val="1"/>
        </dgm:presLayoutVars>
      </dgm:prSet>
      <dgm:spPr/>
    </dgm:pt>
    <dgm:pt modelId="{1442C4E0-DF74-B044-BDA8-9E6987714122}" type="pres">
      <dgm:prSet presAssocID="{9C44D8CF-C8B6-5A4C-A754-C4F21991D55C}" presName="childShp" presStyleLbl="bgAccFollowNode1" presStyleIdx="0" presStyleCnt="3">
        <dgm:presLayoutVars>
          <dgm:bulletEnabled val="1"/>
        </dgm:presLayoutVars>
      </dgm:prSet>
      <dgm:spPr/>
    </dgm:pt>
    <dgm:pt modelId="{5ABE966F-8923-064B-B331-9BF9286EC83F}" type="pres">
      <dgm:prSet presAssocID="{ECED90BA-2773-D24F-BAE6-1F7C45BEDC6A}" presName="spacing" presStyleCnt="0"/>
      <dgm:spPr/>
    </dgm:pt>
    <dgm:pt modelId="{6F99C011-7C6E-8948-B206-4E9D7C0E4D62}" type="pres">
      <dgm:prSet presAssocID="{393EC0D3-9B94-634C-AE54-FFE9397C63F5}" presName="linNode" presStyleCnt="0"/>
      <dgm:spPr/>
    </dgm:pt>
    <dgm:pt modelId="{62AB231F-01CA-9C47-8A28-E0FFEB17643A}" type="pres">
      <dgm:prSet presAssocID="{393EC0D3-9B94-634C-AE54-FFE9397C63F5}" presName="parentShp" presStyleLbl="node1" presStyleIdx="1" presStyleCnt="3">
        <dgm:presLayoutVars>
          <dgm:bulletEnabled val="1"/>
        </dgm:presLayoutVars>
      </dgm:prSet>
      <dgm:spPr/>
    </dgm:pt>
    <dgm:pt modelId="{355B087E-F445-B14C-B9D4-A3994BA14CED}" type="pres">
      <dgm:prSet presAssocID="{393EC0D3-9B94-634C-AE54-FFE9397C63F5}" presName="childShp" presStyleLbl="bgAccFollowNode1" presStyleIdx="1" presStyleCnt="3">
        <dgm:presLayoutVars>
          <dgm:bulletEnabled val="1"/>
        </dgm:presLayoutVars>
      </dgm:prSet>
      <dgm:spPr/>
    </dgm:pt>
    <dgm:pt modelId="{F07CBB28-36B5-2B44-AF07-F4DE3D401481}" type="pres">
      <dgm:prSet presAssocID="{957C1D2B-6CA5-A54C-8B42-8E9FE6FC7B99}" presName="spacing" presStyleCnt="0"/>
      <dgm:spPr/>
    </dgm:pt>
    <dgm:pt modelId="{869B40AB-6A13-8A48-A772-08508BBE3BC4}" type="pres">
      <dgm:prSet presAssocID="{B22FBDE5-E2C7-DD4E-B33B-CE480D82C1F5}" presName="linNode" presStyleCnt="0"/>
      <dgm:spPr/>
    </dgm:pt>
    <dgm:pt modelId="{556AAFF3-F316-EA4F-B4E1-06A4577B60D7}" type="pres">
      <dgm:prSet presAssocID="{B22FBDE5-E2C7-DD4E-B33B-CE480D82C1F5}" presName="parentShp" presStyleLbl="node1" presStyleIdx="2" presStyleCnt="3">
        <dgm:presLayoutVars>
          <dgm:bulletEnabled val="1"/>
        </dgm:presLayoutVars>
      </dgm:prSet>
      <dgm:spPr/>
    </dgm:pt>
    <dgm:pt modelId="{7E5F811D-35C2-8545-8567-D439F1613144}" type="pres">
      <dgm:prSet presAssocID="{B22FBDE5-E2C7-DD4E-B33B-CE480D82C1F5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214C0217-9F14-8E45-82E7-8AC68D799B24}" type="presOf" srcId="{63095403-3187-D54A-B8DF-13F3052599BB}" destId="{1442C4E0-DF74-B044-BDA8-9E6987714122}" srcOrd="0" destOrd="2" presId="urn:microsoft.com/office/officeart/2005/8/layout/vList6"/>
    <dgm:cxn modelId="{BF7E2721-C4E9-D041-8F6C-827ECEDF9090}" type="presOf" srcId="{04E2759D-0346-B24F-A960-236195D6CDE1}" destId="{1442C4E0-DF74-B044-BDA8-9E6987714122}" srcOrd="0" destOrd="0" presId="urn:microsoft.com/office/officeart/2005/8/layout/vList6"/>
    <dgm:cxn modelId="{D196BF2A-5C55-5E40-8BC9-ECB76011B6B3}" srcId="{9C44D8CF-C8B6-5A4C-A754-C4F21991D55C}" destId="{63095403-3187-D54A-B8DF-13F3052599BB}" srcOrd="2" destOrd="0" parTransId="{F09FCF33-D65F-0241-8467-182A9276AFBB}" sibTransId="{37847875-229D-E84A-B785-805C9FAC0064}"/>
    <dgm:cxn modelId="{8E0DEE32-5B5C-3A4F-B9E0-CF200A3412CA}" type="presOf" srcId="{9C14F9D9-8634-8348-A679-DD1C14EEAE4C}" destId="{F1EB01C4-7937-2A40-BE63-FD79474E7993}" srcOrd="0" destOrd="0" presId="urn:microsoft.com/office/officeart/2005/8/layout/vList6"/>
    <dgm:cxn modelId="{66C4043F-4373-F745-867A-A587A1E781FB}" type="presOf" srcId="{B22FBDE5-E2C7-DD4E-B33B-CE480D82C1F5}" destId="{556AAFF3-F316-EA4F-B4E1-06A4577B60D7}" srcOrd="0" destOrd="0" presId="urn:microsoft.com/office/officeart/2005/8/layout/vList6"/>
    <dgm:cxn modelId="{1E41125A-493C-F24B-9833-2BC91BE56ECC}" type="presOf" srcId="{D497D3C6-8F1F-3D4B-9A97-0A228E09CFD0}" destId="{7E5F811D-35C2-8545-8567-D439F1613144}" srcOrd="0" destOrd="0" presId="urn:microsoft.com/office/officeart/2005/8/layout/vList6"/>
    <dgm:cxn modelId="{B1345866-2CD5-F74F-AD58-BDD313663ABB}" type="presOf" srcId="{40C7C16A-2102-1244-B42F-7E9A50454128}" destId="{7E5F811D-35C2-8545-8567-D439F1613144}" srcOrd="0" destOrd="2" presId="urn:microsoft.com/office/officeart/2005/8/layout/vList6"/>
    <dgm:cxn modelId="{FA892067-06F2-0448-950B-4BF5F085EE50}" srcId="{9C14F9D9-8634-8348-A679-DD1C14EEAE4C}" destId="{B22FBDE5-E2C7-DD4E-B33B-CE480D82C1F5}" srcOrd="2" destOrd="0" parTransId="{E08957B5-F744-0E46-B10C-B3A5884F0A89}" sibTransId="{976DDC0D-FD54-C340-AC15-76E686DEC61F}"/>
    <dgm:cxn modelId="{EB3CCD69-0F46-1548-AC92-4C815E205F5D}" type="presOf" srcId="{9C44D8CF-C8B6-5A4C-A754-C4F21991D55C}" destId="{957A773E-28FC-F24E-BE4B-E87AA07F0786}" srcOrd="0" destOrd="0" presId="urn:microsoft.com/office/officeart/2005/8/layout/vList6"/>
    <dgm:cxn modelId="{EC2B5A72-9B93-4248-B189-072298E8C07D}" type="presOf" srcId="{1F8EC2C6-47E2-6142-9832-26B1D5246130}" destId="{7E5F811D-35C2-8545-8567-D439F1613144}" srcOrd="0" destOrd="4" presId="urn:microsoft.com/office/officeart/2005/8/layout/vList6"/>
    <dgm:cxn modelId="{B3D85D72-845F-EC41-855F-FE4168EAA7E7}" srcId="{B22FBDE5-E2C7-DD4E-B33B-CE480D82C1F5}" destId="{40C7C16A-2102-1244-B42F-7E9A50454128}" srcOrd="2" destOrd="0" parTransId="{556F243C-DAE6-3048-AE58-B46CEFFF9821}" sibTransId="{D1909B4B-765E-4A4B-9EE6-E2897C3E5B3E}"/>
    <dgm:cxn modelId="{A033AC7B-4C29-3641-8200-F543F92444FB}" srcId="{B22FBDE5-E2C7-DD4E-B33B-CE480D82C1F5}" destId="{1F8EC2C6-47E2-6142-9832-26B1D5246130}" srcOrd="4" destOrd="0" parTransId="{9E9F30B5-2B79-8A44-92FC-AEF00406A7B8}" sibTransId="{5B509A8C-599E-824D-BAA8-F43DAB1A6A0A}"/>
    <dgm:cxn modelId="{D0540888-8452-7F4D-A7FD-62C355BBEB21}" srcId="{B22FBDE5-E2C7-DD4E-B33B-CE480D82C1F5}" destId="{2C5A0CF4-9FCC-B346-94C4-E518C6FA9403}" srcOrd="1" destOrd="0" parTransId="{A61B4436-7F94-0941-A428-A292F1373DE3}" sibTransId="{AB981585-9CAA-6F41-A874-1BFB82A623D3}"/>
    <dgm:cxn modelId="{27C14394-0B09-5D4C-8B0E-F864BEB4C898}" type="presOf" srcId="{06F2CBA6-3778-7949-BA2B-2C018749D570}" destId="{355B087E-F445-B14C-B9D4-A3994BA14CED}" srcOrd="0" destOrd="1" presId="urn:microsoft.com/office/officeart/2005/8/layout/vList6"/>
    <dgm:cxn modelId="{CE45D5A8-678B-524D-A2C8-9BEC390796E3}" srcId="{9C44D8CF-C8B6-5A4C-A754-C4F21991D55C}" destId="{DD80722D-2003-9447-B659-C6C2D48CF7E6}" srcOrd="1" destOrd="0" parTransId="{3A78F0FD-041D-B242-B0A3-57F6CED74AF8}" sibTransId="{4ACC012F-3284-1048-9D86-2AA6287C8272}"/>
    <dgm:cxn modelId="{8FA2B7AF-9885-7447-9319-870FCCA7A065}" type="presOf" srcId="{DD80722D-2003-9447-B659-C6C2D48CF7E6}" destId="{1442C4E0-DF74-B044-BDA8-9E6987714122}" srcOrd="0" destOrd="1" presId="urn:microsoft.com/office/officeart/2005/8/layout/vList6"/>
    <dgm:cxn modelId="{B4DA73BD-7A28-2D41-A40B-398B3A4F118D}" type="presOf" srcId="{79BFB882-53CA-AB4A-ADE7-FAF104659743}" destId="{355B087E-F445-B14C-B9D4-A3994BA14CED}" srcOrd="0" destOrd="0" presId="urn:microsoft.com/office/officeart/2005/8/layout/vList6"/>
    <dgm:cxn modelId="{76CD86C0-28CE-4A4C-A0BF-8D56070B3333}" srcId="{9C44D8CF-C8B6-5A4C-A754-C4F21991D55C}" destId="{04E2759D-0346-B24F-A960-236195D6CDE1}" srcOrd="0" destOrd="0" parTransId="{E5F4ED3B-002D-F84F-B639-0D30BFA14D49}" sibTransId="{F06055DB-E0BE-6C47-98B9-03D653FE5D66}"/>
    <dgm:cxn modelId="{FCEEF3CF-9C47-E741-9F40-103BDB16AA5D}" type="presOf" srcId="{249699CC-5C59-D14C-BD5E-67C671B32547}" destId="{7E5F811D-35C2-8545-8567-D439F1613144}" srcOrd="0" destOrd="3" presId="urn:microsoft.com/office/officeart/2005/8/layout/vList6"/>
    <dgm:cxn modelId="{42656DD3-F028-B640-B9F6-176D3A0D283E}" srcId="{B22FBDE5-E2C7-DD4E-B33B-CE480D82C1F5}" destId="{249699CC-5C59-D14C-BD5E-67C671B32547}" srcOrd="3" destOrd="0" parTransId="{E3728448-7943-B444-B413-087E6F0A0E37}" sibTransId="{E918FBDE-C09E-F14F-90BC-818C053D743A}"/>
    <dgm:cxn modelId="{3FDC14D7-4339-644A-A372-B969A8EAC12B}" srcId="{393EC0D3-9B94-634C-AE54-FFE9397C63F5}" destId="{79BFB882-53CA-AB4A-ADE7-FAF104659743}" srcOrd="0" destOrd="0" parTransId="{A776321E-E545-834B-88EB-1BA73B748AA6}" sibTransId="{6432ADFE-8964-C645-9322-B6D943CBEF36}"/>
    <dgm:cxn modelId="{DCE83BDC-6E62-4C46-859A-5515551347BD}" srcId="{B22FBDE5-E2C7-DD4E-B33B-CE480D82C1F5}" destId="{D497D3C6-8F1F-3D4B-9A97-0A228E09CFD0}" srcOrd="0" destOrd="0" parTransId="{22E6C887-571B-9244-858A-D864AB6C6A2C}" sibTransId="{1B045183-3F2C-8B45-91E3-E57E34B3ABBE}"/>
    <dgm:cxn modelId="{CB7461E7-F8CB-B346-BED3-13400CC1C5F1}" type="presOf" srcId="{393EC0D3-9B94-634C-AE54-FFE9397C63F5}" destId="{62AB231F-01CA-9C47-8A28-E0FFEB17643A}" srcOrd="0" destOrd="0" presId="urn:microsoft.com/office/officeart/2005/8/layout/vList6"/>
    <dgm:cxn modelId="{6EC813ED-DB9E-404A-9ABF-FFA726F8F620}" srcId="{393EC0D3-9B94-634C-AE54-FFE9397C63F5}" destId="{06F2CBA6-3778-7949-BA2B-2C018749D570}" srcOrd="1" destOrd="0" parTransId="{3C4F40E8-69E0-6A47-BA36-8E1C91319163}" sibTransId="{460B2DCA-9338-1648-8DD2-4917610B4F7C}"/>
    <dgm:cxn modelId="{899957EE-179F-0F4D-BA42-AA94AC15FC48}" srcId="{9C14F9D9-8634-8348-A679-DD1C14EEAE4C}" destId="{393EC0D3-9B94-634C-AE54-FFE9397C63F5}" srcOrd="1" destOrd="0" parTransId="{60E9DC5D-1CC5-554D-9DDB-0A85DB0D740C}" sibTransId="{957C1D2B-6CA5-A54C-8B42-8E9FE6FC7B99}"/>
    <dgm:cxn modelId="{E3C4E9F3-3081-D443-A9D9-0D2787E4F4E0}" type="presOf" srcId="{2C5A0CF4-9FCC-B346-94C4-E518C6FA9403}" destId="{7E5F811D-35C2-8545-8567-D439F1613144}" srcOrd="0" destOrd="1" presId="urn:microsoft.com/office/officeart/2005/8/layout/vList6"/>
    <dgm:cxn modelId="{B4556FF8-550C-924C-BA66-90024A6D2BD7}" srcId="{9C14F9D9-8634-8348-A679-DD1C14EEAE4C}" destId="{9C44D8CF-C8B6-5A4C-A754-C4F21991D55C}" srcOrd="0" destOrd="0" parTransId="{EFE224F0-9AF9-EB4D-AAC3-ED6DC96AF4FB}" sibTransId="{ECED90BA-2773-D24F-BAE6-1F7C45BEDC6A}"/>
    <dgm:cxn modelId="{B050567E-4EE7-B747-AD76-006D5CDC5541}" type="presParOf" srcId="{F1EB01C4-7937-2A40-BE63-FD79474E7993}" destId="{AAFE53B7-C861-0E48-9A1B-6DA02BEE1CD1}" srcOrd="0" destOrd="0" presId="urn:microsoft.com/office/officeart/2005/8/layout/vList6"/>
    <dgm:cxn modelId="{3DC42D84-DFB0-394A-91B8-75EA48458BDE}" type="presParOf" srcId="{AAFE53B7-C861-0E48-9A1B-6DA02BEE1CD1}" destId="{957A773E-28FC-F24E-BE4B-E87AA07F0786}" srcOrd="0" destOrd="0" presId="urn:microsoft.com/office/officeart/2005/8/layout/vList6"/>
    <dgm:cxn modelId="{C2A4AE32-B489-B442-ABFF-609D0924A40B}" type="presParOf" srcId="{AAFE53B7-C861-0E48-9A1B-6DA02BEE1CD1}" destId="{1442C4E0-DF74-B044-BDA8-9E6987714122}" srcOrd="1" destOrd="0" presId="urn:microsoft.com/office/officeart/2005/8/layout/vList6"/>
    <dgm:cxn modelId="{A72B21BA-0619-F147-8CE3-D83F0E49AF52}" type="presParOf" srcId="{F1EB01C4-7937-2A40-BE63-FD79474E7993}" destId="{5ABE966F-8923-064B-B331-9BF9286EC83F}" srcOrd="1" destOrd="0" presId="urn:microsoft.com/office/officeart/2005/8/layout/vList6"/>
    <dgm:cxn modelId="{FAEA8444-9DAD-6C49-B243-E42830590DCF}" type="presParOf" srcId="{F1EB01C4-7937-2A40-BE63-FD79474E7993}" destId="{6F99C011-7C6E-8948-B206-4E9D7C0E4D62}" srcOrd="2" destOrd="0" presId="urn:microsoft.com/office/officeart/2005/8/layout/vList6"/>
    <dgm:cxn modelId="{E6AA2440-8068-3742-842A-83594E901DAB}" type="presParOf" srcId="{6F99C011-7C6E-8948-B206-4E9D7C0E4D62}" destId="{62AB231F-01CA-9C47-8A28-E0FFEB17643A}" srcOrd="0" destOrd="0" presId="urn:microsoft.com/office/officeart/2005/8/layout/vList6"/>
    <dgm:cxn modelId="{6BE79F65-62E3-BA42-951A-01B3FFEBED72}" type="presParOf" srcId="{6F99C011-7C6E-8948-B206-4E9D7C0E4D62}" destId="{355B087E-F445-B14C-B9D4-A3994BA14CED}" srcOrd="1" destOrd="0" presId="urn:microsoft.com/office/officeart/2005/8/layout/vList6"/>
    <dgm:cxn modelId="{F8ADA79B-D841-DF4E-A86E-9006815F6FD9}" type="presParOf" srcId="{F1EB01C4-7937-2A40-BE63-FD79474E7993}" destId="{F07CBB28-36B5-2B44-AF07-F4DE3D401481}" srcOrd="3" destOrd="0" presId="urn:microsoft.com/office/officeart/2005/8/layout/vList6"/>
    <dgm:cxn modelId="{7D9CE262-CB57-264B-860B-AC5F0162784A}" type="presParOf" srcId="{F1EB01C4-7937-2A40-BE63-FD79474E7993}" destId="{869B40AB-6A13-8A48-A772-08508BBE3BC4}" srcOrd="4" destOrd="0" presId="urn:microsoft.com/office/officeart/2005/8/layout/vList6"/>
    <dgm:cxn modelId="{42E46FED-1867-1846-9DA1-3EE789B9D202}" type="presParOf" srcId="{869B40AB-6A13-8A48-A772-08508BBE3BC4}" destId="{556AAFF3-F316-EA4F-B4E1-06A4577B60D7}" srcOrd="0" destOrd="0" presId="urn:microsoft.com/office/officeart/2005/8/layout/vList6"/>
    <dgm:cxn modelId="{F131F711-0E3A-894F-93EE-9282DE260163}" type="presParOf" srcId="{869B40AB-6A13-8A48-A772-08508BBE3BC4}" destId="{7E5F811D-35C2-8545-8567-D439F161314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A1810C-77BD-9941-BA0E-579EA17FD780}" type="doc">
      <dgm:prSet loTypeId="urn:microsoft.com/office/officeart/2005/8/layout/bProcess3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0243A13-E6EE-ED4E-82C9-0AECB9D6B53A}">
      <dgm:prSet/>
      <dgm:spPr/>
      <dgm:t>
        <a:bodyPr/>
        <a:lstStyle/>
        <a:p>
          <a:r>
            <a:rPr lang="en-US"/>
            <a:t>Contemporary Cuba in the shadow of three great transformations  </a:t>
          </a:r>
        </a:p>
      </dgm:t>
    </dgm:pt>
    <dgm:pt modelId="{008CF6FB-5BC4-884A-9BA7-E002FBB65803}" type="parTrans" cxnId="{76A17612-D17A-7E44-AF5E-B775399C7F0D}">
      <dgm:prSet/>
      <dgm:spPr/>
      <dgm:t>
        <a:bodyPr/>
        <a:lstStyle/>
        <a:p>
          <a:endParaRPr lang="en-US"/>
        </a:p>
      </dgm:t>
    </dgm:pt>
    <dgm:pt modelId="{3B9AD0DC-3321-7E4D-99AA-320AC2348D62}" type="sibTrans" cxnId="{76A17612-D17A-7E44-AF5E-B775399C7F0D}">
      <dgm:prSet/>
      <dgm:spPr/>
      <dgm:t>
        <a:bodyPr/>
        <a:lstStyle/>
        <a:p>
          <a:endParaRPr lang="en-US"/>
        </a:p>
      </dgm:t>
    </dgm:pt>
    <dgm:pt modelId="{881FC220-F67C-1C4A-8CDB-97D576BFF046}">
      <dgm:prSet/>
      <dgm:spPr/>
      <dgm:t>
        <a:bodyPr/>
        <a:lstStyle/>
        <a:p>
          <a:r>
            <a:rPr lang="en-US"/>
            <a:t>Historical foundations of ideology</a:t>
          </a:r>
        </a:p>
      </dgm:t>
    </dgm:pt>
    <dgm:pt modelId="{D541288A-8D18-054F-95B4-02C80D47EB36}" type="parTrans" cxnId="{02F0E537-C202-4742-B658-B6B61B65CE98}">
      <dgm:prSet/>
      <dgm:spPr/>
      <dgm:t>
        <a:bodyPr/>
        <a:lstStyle/>
        <a:p>
          <a:endParaRPr lang="en-US"/>
        </a:p>
      </dgm:t>
    </dgm:pt>
    <dgm:pt modelId="{EEEDE0C2-CDEE-014D-8BA0-1616654ED916}" type="sibTrans" cxnId="{02F0E537-C202-4742-B658-B6B61B65CE98}">
      <dgm:prSet/>
      <dgm:spPr/>
      <dgm:t>
        <a:bodyPr/>
        <a:lstStyle/>
        <a:p>
          <a:endParaRPr lang="en-US"/>
        </a:p>
      </dgm:t>
    </dgm:pt>
    <dgm:pt modelId="{ED951DB2-90B3-954C-AE14-0B389023E26B}">
      <dgm:prSet/>
      <dgm:spPr/>
      <dgm:t>
        <a:bodyPr/>
        <a:lstStyle/>
        <a:p>
          <a:r>
            <a:rPr lang="en-US"/>
            <a:t>Spanish conquest and colonization in the 15th century.</a:t>
          </a:r>
        </a:p>
      </dgm:t>
    </dgm:pt>
    <dgm:pt modelId="{DFB335A9-BB99-2640-BD97-70E0DD849AAD}" type="parTrans" cxnId="{41D65DC8-85AC-2649-BC0E-F2BF8C0B8086}">
      <dgm:prSet/>
      <dgm:spPr/>
      <dgm:t>
        <a:bodyPr/>
        <a:lstStyle/>
        <a:p>
          <a:endParaRPr lang="en-US"/>
        </a:p>
      </dgm:t>
    </dgm:pt>
    <dgm:pt modelId="{3060BB8F-AEC3-6745-9251-16FEEB5B8E53}" type="sibTrans" cxnId="{41D65DC8-85AC-2649-BC0E-F2BF8C0B8086}">
      <dgm:prSet/>
      <dgm:spPr/>
      <dgm:t>
        <a:bodyPr/>
        <a:lstStyle/>
        <a:p>
          <a:endParaRPr lang="en-US"/>
        </a:p>
      </dgm:t>
    </dgm:pt>
    <dgm:pt modelId="{9A217C66-6FF3-DD45-8E1F-755DC61D53EC}">
      <dgm:prSet/>
      <dgm:spPr/>
      <dgm:t>
        <a:bodyPr/>
        <a:lstStyle/>
        <a:p>
          <a:r>
            <a:rPr lang="en-US"/>
            <a:t>Hatuey </a:t>
          </a:r>
        </a:p>
      </dgm:t>
    </dgm:pt>
    <dgm:pt modelId="{6441B3E1-EE1E-7649-8F41-47499544D39D}" type="parTrans" cxnId="{C4C51C83-F328-8D48-818E-6EA5BCA65497}">
      <dgm:prSet/>
      <dgm:spPr/>
      <dgm:t>
        <a:bodyPr/>
        <a:lstStyle/>
        <a:p>
          <a:endParaRPr lang="en-US"/>
        </a:p>
      </dgm:t>
    </dgm:pt>
    <dgm:pt modelId="{058FF414-72D9-C641-AC15-60668F07B043}" type="sibTrans" cxnId="{C4C51C83-F328-8D48-818E-6EA5BCA65497}">
      <dgm:prSet/>
      <dgm:spPr/>
      <dgm:t>
        <a:bodyPr/>
        <a:lstStyle/>
        <a:p>
          <a:endParaRPr lang="en-US"/>
        </a:p>
      </dgm:t>
    </dgm:pt>
    <dgm:pt modelId="{8AD01E09-18D4-5345-9111-F24CF27C52B7}">
      <dgm:prSet/>
      <dgm:spPr/>
      <dgm:t>
        <a:bodyPr/>
        <a:lstStyle/>
        <a:p>
          <a:r>
            <a:rPr lang="en-US"/>
            <a:t>From Spanish colony to state. </a:t>
          </a:r>
        </a:p>
      </dgm:t>
    </dgm:pt>
    <dgm:pt modelId="{D8776AE9-9210-2646-9D3E-562A6B8C2978}" type="parTrans" cxnId="{963B99AC-89B2-F845-A56D-0377E8B34AF9}">
      <dgm:prSet/>
      <dgm:spPr/>
      <dgm:t>
        <a:bodyPr/>
        <a:lstStyle/>
        <a:p>
          <a:endParaRPr lang="en-US"/>
        </a:p>
      </dgm:t>
    </dgm:pt>
    <dgm:pt modelId="{6D6A3A57-901D-D742-821C-9D897FA5C0C6}" type="sibTrans" cxnId="{963B99AC-89B2-F845-A56D-0377E8B34AF9}">
      <dgm:prSet/>
      <dgm:spPr/>
      <dgm:t>
        <a:bodyPr/>
        <a:lstStyle/>
        <a:p>
          <a:endParaRPr lang="en-US"/>
        </a:p>
      </dgm:t>
    </dgm:pt>
    <dgm:pt modelId="{0F27C4FA-D6F6-E841-B9B5-23C0BBCF7416}">
      <dgm:prSet/>
      <dgm:spPr/>
      <dgm:t>
        <a:bodyPr/>
        <a:lstStyle/>
        <a:p>
          <a:r>
            <a:rPr lang="en-US"/>
            <a:t>Martí</a:t>
          </a:r>
        </a:p>
      </dgm:t>
    </dgm:pt>
    <dgm:pt modelId="{D31453C4-481E-554D-9547-E7BB36CADC6F}" type="parTrans" cxnId="{619EDD5D-9A61-AF45-8624-D8CCCB7978DB}">
      <dgm:prSet/>
      <dgm:spPr/>
      <dgm:t>
        <a:bodyPr/>
        <a:lstStyle/>
        <a:p>
          <a:endParaRPr lang="en-US"/>
        </a:p>
      </dgm:t>
    </dgm:pt>
    <dgm:pt modelId="{5FE2AA72-D4A4-BA48-A82D-89D38AE6B896}" type="sibTrans" cxnId="{619EDD5D-9A61-AF45-8624-D8CCCB7978DB}">
      <dgm:prSet/>
      <dgm:spPr/>
      <dgm:t>
        <a:bodyPr/>
        <a:lstStyle/>
        <a:p>
          <a:endParaRPr lang="en-US"/>
        </a:p>
      </dgm:t>
    </dgm:pt>
    <dgm:pt modelId="{72A411EA-4269-B949-A543-8259CA360045}">
      <dgm:prSet/>
      <dgm:spPr/>
      <dgm:t>
        <a:bodyPr/>
        <a:lstStyle/>
        <a:p>
          <a:r>
            <a:rPr lang="en-US"/>
            <a:t>1959 Revolution</a:t>
          </a:r>
        </a:p>
      </dgm:t>
    </dgm:pt>
    <dgm:pt modelId="{02BDC8E8-CDE6-AD4B-976B-C4AEC230B749}" type="parTrans" cxnId="{F3EAD6E1-F6E0-594F-A876-24B33770CE00}">
      <dgm:prSet/>
      <dgm:spPr/>
      <dgm:t>
        <a:bodyPr/>
        <a:lstStyle/>
        <a:p>
          <a:endParaRPr lang="en-US"/>
        </a:p>
      </dgm:t>
    </dgm:pt>
    <dgm:pt modelId="{8CC773B2-A18C-4B4B-BA88-AEFE104C9FF0}" type="sibTrans" cxnId="{F3EAD6E1-F6E0-594F-A876-24B33770CE00}">
      <dgm:prSet/>
      <dgm:spPr/>
      <dgm:t>
        <a:bodyPr/>
        <a:lstStyle/>
        <a:p>
          <a:endParaRPr lang="en-US"/>
        </a:p>
      </dgm:t>
    </dgm:pt>
    <dgm:pt modelId="{9BCFB109-231C-8949-A0B9-293153EA3C6E}">
      <dgm:prSet/>
      <dgm:spPr/>
      <dgm:t>
        <a:bodyPr/>
        <a:lstStyle/>
        <a:p>
          <a:r>
            <a:rPr lang="en-US" dirty="0"/>
            <a:t>Builds on a specific reading of the two prior transformations</a:t>
          </a:r>
        </a:p>
      </dgm:t>
    </dgm:pt>
    <dgm:pt modelId="{2B74AF57-366E-3644-9293-C71E487A616D}" type="parTrans" cxnId="{BAB27F07-1243-F442-9DE6-C09AE8B663A1}">
      <dgm:prSet/>
      <dgm:spPr/>
      <dgm:t>
        <a:bodyPr/>
        <a:lstStyle/>
        <a:p>
          <a:endParaRPr lang="en-US"/>
        </a:p>
      </dgm:t>
    </dgm:pt>
    <dgm:pt modelId="{1650CFA9-FBE5-FB47-81E6-763F60ED9E43}" type="sibTrans" cxnId="{BAB27F07-1243-F442-9DE6-C09AE8B663A1}">
      <dgm:prSet/>
      <dgm:spPr/>
      <dgm:t>
        <a:bodyPr/>
        <a:lstStyle/>
        <a:p>
          <a:endParaRPr lang="en-US"/>
        </a:p>
      </dgm:t>
    </dgm:pt>
    <dgm:pt modelId="{415AD5B2-54E0-5F4E-AF32-A32C44EAF0F9}">
      <dgm:prSet/>
      <dgm:spPr/>
      <dgm:t>
        <a:bodyPr/>
        <a:lstStyle/>
        <a:p>
          <a:r>
            <a:rPr lang="en-US" dirty="0"/>
            <a:t>How does one express independence?</a:t>
          </a:r>
        </a:p>
      </dgm:t>
    </dgm:pt>
    <dgm:pt modelId="{AD13289B-EB21-2A42-AD61-F93401FE31CD}" type="parTrans" cxnId="{A93CE4EB-C3C5-994D-A283-94C00A87F879}">
      <dgm:prSet/>
      <dgm:spPr/>
    </dgm:pt>
    <dgm:pt modelId="{2A13AFCE-BD01-514B-A79E-C084F1D1CE57}" type="sibTrans" cxnId="{A93CE4EB-C3C5-994D-A283-94C00A87F879}">
      <dgm:prSet/>
      <dgm:spPr/>
    </dgm:pt>
    <dgm:pt modelId="{9EAFAEF5-1921-9346-B6C2-BCF5ED1FBA1B}" type="pres">
      <dgm:prSet presAssocID="{62A1810C-77BD-9941-BA0E-579EA17FD780}" presName="Name0" presStyleCnt="0">
        <dgm:presLayoutVars>
          <dgm:dir/>
          <dgm:resizeHandles val="exact"/>
        </dgm:presLayoutVars>
      </dgm:prSet>
      <dgm:spPr/>
    </dgm:pt>
    <dgm:pt modelId="{49E117D3-BC4F-C24B-B45D-282C8CAAF58F}" type="pres">
      <dgm:prSet presAssocID="{80243A13-E6EE-ED4E-82C9-0AECB9D6B53A}" presName="node" presStyleLbl="node1" presStyleIdx="0" presStyleCnt="4">
        <dgm:presLayoutVars>
          <dgm:bulletEnabled val="1"/>
        </dgm:presLayoutVars>
      </dgm:prSet>
      <dgm:spPr/>
    </dgm:pt>
    <dgm:pt modelId="{71630F31-B623-F947-9A3A-82DBFAA2EB76}" type="pres">
      <dgm:prSet presAssocID="{3B9AD0DC-3321-7E4D-99AA-320AC2348D62}" presName="sibTrans" presStyleLbl="sibTrans1D1" presStyleIdx="0" presStyleCnt="3"/>
      <dgm:spPr/>
    </dgm:pt>
    <dgm:pt modelId="{C7536295-1898-F345-A584-CDFDB91C6B8D}" type="pres">
      <dgm:prSet presAssocID="{3B9AD0DC-3321-7E4D-99AA-320AC2348D62}" presName="connectorText" presStyleLbl="sibTrans1D1" presStyleIdx="0" presStyleCnt="3"/>
      <dgm:spPr/>
    </dgm:pt>
    <dgm:pt modelId="{850317FB-E6D6-3242-950D-DA6F9AE7ADF3}" type="pres">
      <dgm:prSet presAssocID="{ED951DB2-90B3-954C-AE14-0B389023E26B}" presName="node" presStyleLbl="node1" presStyleIdx="1" presStyleCnt="4">
        <dgm:presLayoutVars>
          <dgm:bulletEnabled val="1"/>
        </dgm:presLayoutVars>
      </dgm:prSet>
      <dgm:spPr/>
    </dgm:pt>
    <dgm:pt modelId="{5187D7B3-89A9-F547-A428-8520301DE6AB}" type="pres">
      <dgm:prSet presAssocID="{3060BB8F-AEC3-6745-9251-16FEEB5B8E53}" presName="sibTrans" presStyleLbl="sibTrans1D1" presStyleIdx="1" presStyleCnt="3"/>
      <dgm:spPr/>
    </dgm:pt>
    <dgm:pt modelId="{E1509752-251D-204F-B8EC-7A3CB0080F11}" type="pres">
      <dgm:prSet presAssocID="{3060BB8F-AEC3-6745-9251-16FEEB5B8E53}" presName="connectorText" presStyleLbl="sibTrans1D1" presStyleIdx="1" presStyleCnt="3"/>
      <dgm:spPr/>
    </dgm:pt>
    <dgm:pt modelId="{4E5DD434-2EF8-1644-91A7-6D0983FB7FF6}" type="pres">
      <dgm:prSet presAssocID="{8AD01E09-18D4-5345-9111-F24CF27C52B7}" presName="node" presStyleLbl="node1" presStyleIdx="2" presStyleCnt="4">
        <dgm:presLayoutVars>
          <dgm:bulletEnabled val="1"/>
        </dgm:presLayoutVars>
      </dgm:prSet>
      <dgm:spPr/>
    </dgm:pt>
    <dgm:pt modelId="{9DE268B1-C5D3-A946-B13C-B23857A574F9}" type="pres">
      <dgm:prSet presAssocID="{6D6A3A57-901D-D742-821C-9D897FA5C0C6}" presName="sibTrans" presStyleLbl="sibTrans1D1" presStyleIdx="2" presStyleCnt="3"/>
      <dgm:spPr/>
    </dgm:pt>
    <dgm:pt modelId="{F1BB94AE-4012-F84E-90D9-BA1CA8B674BD}" type="pres">
      <dgm:prSet presAssocID="{6D6A3A57-901D-D742-821C-9D897FA5C0C6}" presName="connectorText" presStyleLbl="sibTrans1D1" presStyleIdx="2" presStyleCnt="3"/>
      <dgm:spPr/>
    </dgm:pt>
    <dgm:pt modelId="{817DEBD0-EE2C-5E41-8508-EF67668C43D6}" type="pres">
      <dgm:prSet presAssocID="{72A411EA-4269-B949-A543-8259CA360045}" presName="node" presStyleLbl="node1" presStyleIdx="3" presStyleCnt="4">
        <dgm:presLayoutVars>
          <dgm:bulletEnabled val="1"/>
        </dgm:presLayoutVars>
      </dgm:prSet>
      <dgm:spPr/>
    </dgm:pt>
  </dgm:ptLst>
  <dgm:cxnLst>
    <dgm:cxn modelId="{BAB27F07-1243-F442-9DE6-C09AE8B663A1}" srcId="{72A411EA-4269-B949-A543-8259CA360045}" destId="{9BCFB109-231C-8949-A0B9-293153EA3C6E}" srcOrd="0" destOrd="0" parTransId="{2B74AF57-366E-3644-9293-C71E487A616D}" sibTransId="{1650CFA9-FBE5-FB47-81E6-763F60ED9E43}"/>
    <dgm:cxn modelId="{76A17612-D17A-7E44-AF5E-B775399C7F0D}" srcId="{62A1810C-77BD-9941-BA0E-579EA17FD780}" destId="{80243A13-E6EE-ED4E-82C9-0AECB9D6B53A}" srcOrd="0" destOrd="0" parTransId="{008CF6FB-5BC4-884A-9BA7-E002FBB65803}" sibTransId="{3B9AD0DC-3321-7E4D-99AA-320AC2348D62}"/>
    <dgm:cxn modelId="{2419472D-0DFC-1342-AD80-46C1F056B383}" type="presOf" srcId="{9BCFB109-231C-8949-A0B9-293153EA3C6E}" destId="{817DEBD0-EE2C-5E41-8508-EF67668C43D6}" srcOrd="0" destOrd="1" presId="urn:microsoft.com/office/officeart/2005/8/layout/bProcess3"/>
    <dgm:cxn modelId="{1F678731-5B83-6440-B5DF-F6AC21D7FF09}" type="presOf" srcId="{62A1810C-77BD-9941-BA0E-579EA17FD780}" destId="{9EAFAEF5-1921-9346-B6C2-BCF5ED1FBA1B}" srcOrd="0" destOrd="0" presId="urn:microsoft.com/office/officeart/2005/8/layout/bProcess3"/>
    <dgm:cxn modelId="{02F0E537-C202-4742-B658-B6B61B65CE98}" srcId="{80243A13-E6EE-ED4E-82C9-0AECB9D6B53A}" destId="{881FC220-F67C-1C4A-8CDB-97D576BFF046}" srcOrd="0" destOrd="0" parTransId="{D541288A-8D18-054F-95B4-02C80D47EB36}" sibTransId="{EEEDE0C2-CDEE-014D-8BA0-1616654ED916}"/>
    <dgm:cxn modelId="{3B123F3E-FC15-204E-A4DD-46F42F523C4A}" type="presOf" srcId="{3060BB8F-AEC3-6745-9251-16FEEB5B8E53}" destId="{5187D7B3-89A9-F547-A428-8520301DE6AB}" srcOrd="0" destOrd="0" presId="urn:microsoft.com/office/officeart/2005/8/layout/bProcess3"/>
    <dgm:cxn modelId="{619EDD5D-9A61-AF45-8624-D8CCCB7978DB}" srcId="{8AD01E09-18D4-5345-9111-F24CF27C52B7}" destId="{0F27C4FA-D6F6-E841-B9B5-23C0BBCF7416}" srcOrd="0" destOrd="0" parTransId="{D31453C4-481E-554D-9547-E7BB36CADC6F}" sibTransId="{5FE2AA72-D4A4-BA48-A82D-89D38AE6B896}"/>
    <dgm:cxn modelId="{0A536C69-8A19-F045-B596-4F613B87954F}" type="presOf" srcId="{ED951DB2-90B3-954C-AE14-0B389023E26B}" destId="{850317FB-E6D6-3242-950D-DA6F9AE7ADF3}" srcOrd="0" destOrd="0" presId="urn:microsoft.com/office/officeart/2005/8/layout/bProcess3"/>
    <dgm:cxn modelId="{28924D76-8986-8546-9733-957C12550DD9}" type="presOf" srcId="{80243A13-E6EE-ED4E-82C9-0AECB9D6B53A}" destId="{49E117D3-BC4F-C24B-B45D-282C8CAAF58F}" srcOrd="0" destOrd="0" presId="urn:microsoft.com/office/officeart/2005/8/layout/bProcess3"/>
    <dgm:cxn modelId="{C4C51C83-F328-8D48-818E-6EA5BCA65497}" srcId="{ED951DB2-90B3-954C-AE14-0B389023E26B}" destId="{9A217C66-6FF3-DD45-8E1F-755DC61D53EC}" srcOrd="0" destOrd="0" parTransId="{6441B3E1-EE1E-7649-8F41-47499544D39D}" sibTransId="{058FF414-72D9-C641-AC15-60668F07B043}"/>
    <dgm:cxn modelId="{3EF3C599-36A0-EB42-94A0-28BC3484C004}" type="presOf" srcId="{0F27C4FA-D6F6-E841-B9B5-23C0BBCF7416}" destId="{4E5DD434-2EF8-1644-91A7-6D0983FB7FF6}" srcOrd="0" destOrd="1" presId="urn:microsoft.com/office/officeart/2005/8/layout/bProcess3"/>
    <dgm:cxn modelId="{1391CCA2-84A7-C946-9C47-B148FAFBD13A}" type="presOf" srcId="{8AD01E09-18D4-5345-9111-F24CF27C52B7}" destId="{4E5DD434-2EF8-1644-91A7-6D0983FB7FF6}" srcOrd="0" destOrd="0" presId="urn:microsoft.com/office/officeart/2005/8/layout/bProcess3"/>
    <dgm:cxn modelId="{980680A8-3620-C649-A825-064E1031F024}" type="presOf" srcId="{3B9AD0DC-3321-7E4D-99AA-320AC2348D62}" destId="{71630F31-B623-F947-9A3A-82DBFAA2EB76}" srcOrd="0" destOrd="0" presId="urn:microsoft.com/office/officeart/2005/8/layout/bProcess3"/>
    <dgm:cxn modelId="{767D02AC-E21A-414A-A743-E24A3D8DEA1B}" type="presOf" srcId="{6D6A3A57-901D-D742-821C-9D897FA5C0C6}" destId="{9DE268B1-C5D3-A946-B13C-B23857A574F9}" srcOrd="0" destOrd="0" presId="urn:microsoft.com/office/officeart/2005/8/layout/bProcess3"/>
    <dgm:cxn modelId="{963B99AC-89B2-F845-A56D-0377E8B34AF9}" srcId="{62A1810C-77BD-9941-BA0E-579EA17FD780}" destId="{8AD01E09-18D4-5345-9111-F24CF27C52B7}" srcOrd="2" destOrd="0" parTransId="{D8776AE9-9210-2646-9D3E-562A6B8C2978}" sibTransId="{6D6A3A57-901D-D742-821C-9D897FA5C0C6}"/>
    <dgm:cxn modelId="{321929BD-BAC3-314D-8840-87836C2ADE32}" type="presOf" srcId="{6D6A3A57-901D-D742-821C-9D897FA5C0C6}" destId="{F1BB94AE-4012-F84E-90D9-BA1CA8B674BD}" srcOrd="1" destOrd="0" presId="urn:microsoft.com/office/officeart/2005/8/layout/bProcess3"/>
    <dgm:cxn modelId="{9585CCC5-8A87-284C-A662-4429868B722A}" type="presOf" srcId="{72A411EA-4269-B949-A543-8259CA360045}" destId="{817DEBD0-EE2C-5E41-8508-EF67668C43D6}" srcOrd="0" destOrd="0" presId="urn:microsoft.com/office/officeart/2005/8/layout/bProcess3"/>
    <dgm:cxn modelId="{41D65DC8-85AC-2649-BC0E-F2BF8C0B8086}" srcId="{62A1810C-77BD-9941-BA0E-579EA17FD780}" destId="{ED951DB2-90B3-954C-AE14-0B389023E26B}" srcOrd="1" destOrd="0" parTransId="{DFB335A9-BB99-2640-BD97-70E0DD849AAD}" sibTransId="{3060BB8F-AEC3-6745-9251-16FEEB5B8E53}"/>
    <dgm:cxn modelId="{6E5F15D9-71A5-634D-BBCF-90E83171E39C}" type="presOf" srcId="{9A217C66-6FF3-DD45-8E1F-755DC61D53EC}" destId="{850317FB-E6D6-3242-950D-DA6F9AE7ADF3}" srcOrd="0" destOrd="1" presId="urn:microsoft.com/office/officeart/2005/8/layout/bProcess3"/>
    <dgm:cxn modelId="{0D6DA6DB-61CE-EA4D-8ADF-CB5672794305}" type="presOf" srcId="{415AD5B2-54E0-5F4E-AF32-A32C44EAF0F9}" destId="{817DEBD0-EE2C-5E41-8508-EF67668C43D6}" srcOrd="0" destOrd="2" presId="urn:microsoft.com/office/officeart/2005/8/layout/bProcess3"/>
    <dgm:cxn modelId="{F3EAD6E1-F6E0-594F-A876-24B33770CE00}" srcId="{62A1810C-77BD-9941-BA0E-579EA17FD780}" destId="{72A411EA-4269-B949-A543-8259CA360045}" srcOrd="3" destOrd="0" parTransId="{02BDC8E8-CDE6-AD4B-976B-C4AEC230B749}" sibTransId="{8CC773B2-A18C-4B4B-BA88-AEFE104C9FF0}"/>
    <dgm:cxn modelId="{4935D1E2-4073-374D-A318-9B17DE5876AA}" type="presOf" srcId="{3060BB8F-AEC3-6745-9251-16FEEB5B8E53}" destId="{E1509752-251D-204F-B8EC-7A3CB0080F11}" srcOrd="1" destOrd="0" presId="urn:microsoft.com/office/officeart/2005/8/layout/bProcess3"/>
    <dgm:cxn modelId="{EE5533E8-146C-5940-A114-6AD20B0A4E91}" type="presOf" srcId="{3B9AD0DC-3321-7E4D-99AA-320AC2348D62}" destId="{C7536295-1898-F345-A584-CDFDB91C6B8D}" srcOrd="1" destOrd="0" presId="urn:microsoft.com/office/officeart/2005/8/layout/bProcess3"/>
    <dgm:cxn modelId="{A93CE4EB-C3C5-994D-A283-94C00A87F879}" srcId="{72A411EA-4269-B949-A543-8259CA360045}" destId="{415AD5B2-54E0-5F4E-AF32-A32C44EAF0F9}" srcOrd="1" destOrd="0" parTransId="{AD13289B-EB21-2A42-AD61-F93401FE31CD}" sibTransId="{2A13AFCE-BD01-514B-A79E-C084F1D1CE57}"/>
    <dgm:cxn modelId="{51AC73FB-6C67-E842-8332-78893ABB79E9}" type="presOf" srcId="{881FC220-F67C-1C4A-8CDB-97D576BFF046}" destId="{49E117D3-BC4F-C24B-B45D-282C8CAAF58F}" srcOrd="0" destOrd="1" presId="urn:microsoft.com/office/officeart/2005/8/layout/bProcess3"/>
    <dgm:cxn modelId="{D3B1D5AA-B9C8-8842-94C0-D74A929C74F1}" type="presParOf" srcId="{9EAFAEF5-1921-9346-B6C2-BCF5ED1FBA1B}" destId="{49E117D3-BC4F-C24B-B45D-282C8CAAF58F}" srcOrd="0" destOrd="0" presId="urn:microsoft.com/office/officeart/2005/8/layout/bProcess3"/>
    <dgm:cxn modelId="{C13A9C10-AB08-0646-AA1E-16947A344913}" type="presParOf" srcId="{9EAFAEF5-1921-9346-B6C2-BCF5ED1FBA1B}" destId="{71630F31-B623-F947-9A3A-82DBFAA2EB76}" srcOrd="1" destOrd="0" presId="urn:microsoft.com/office/officeart/2005/8/layout/bProcess3"/>
    <dgm:cxn modelId="{84B319CB-43FD-FD4C-BC07-17F470789446}" type="presParOf" srcId="{71630F31-B623-F947-9A3A-82DBFAA2EB76}" destId="{C7536295-1898-F345-A584-CDFDB91C6B8D}" srcOrd="0" destOrd="0" presId="urn:microsoft.com/office/officeart/2005/8/layout/bProcess3"/>
    <dgm:cxn modelId="{C3B8FE24-5694-3D4E-B1A0-8370F5C1F9BB}" type="presParOf" srcId="{9EAFAEF5-1921-9346-B6C2-BCF5ED1FBA1B}" destId="{850317FB-E6D6-3242-950D-DA6F9AE7ADF3}" srcOrd="2" destOrd="0" presId="urn:microsoft.com/office/officeart/2005/8/layout/bProcess3"/>
    <dgm:cxn modelId="{E1E64CFF-B7FD-9247-AA3A-065CB9EB958F}" type="presParOf" srcId="{9EAFAEF5-1921-9346-B6C2-BCF5ED1FBA1B}" destId="{5187D7B3-89A9-F547-A428-8520301DE6AB}" srcOrd="3" destOrd="0" presId="urn:microsoft.com/office/officeart/2005/8/layout/bProcess3"/>
    <dgm:cxn modelId="{28033961-AD29-5B4D-B02D-7B11BF3C959D}" type="presParOf" srcId="{5187D7B3-89A9-F547-A428-8520301DE6AB}" destId="{E1509752-251D-204F-B8EC-7A3CB0080F11}" srcOrd="0" destOrd="0" presId="urn:microsoft.com/office/officeart/2005/8/layout/bProcess3"/>
    <dgm:cxn modelId="{AFC2FCD8-70DC-8E41-B946-E6FB50E789DE}" type="presParOf" srcId="{9EAFAEF5-1921-9346-B6C2-BCF5ED1FBA1B}" destId="{4E5DD434-2EF8-1644-91A7-6D0983FB7FF6}" srcOrd="4" destOrd="0" presId="urn:microsoft.com/office/officeart/2005/8/layout/bProcess3"/>
    <dgm:cxn modelId="{9F8F02E6-E317-6B4F-8399-FE1777C2D7E9}" type="presParOf" srcId="{9EAFAEF5-1921-9346-B6C2-BCF5ED1FBA1B}" destId="{9DE268B1-C5D3-A946-B13C-B23857A574F9}" srcOrd="5" destOrd="0" presId="urn:microsoft.com/office/officeart/2005/8/layout/bProcess3"/>
    <dgm:cxn modelId="{91F9E8FD-7997-324D-9708-F0A5F03C00E2}" type="presParOf" srcId="{9DE268B1-C5D3-A946-B13C-B23857A574F9}" destId="{F1BB94AE-4012-F84E-90D9-BA1CA8B674BD}" srcOrd="0" destOrd="0" presId="urn:microsoft.com/office/officeart/2005/8/layout/bProcess3"/>
    <dgm:cxn modelId="{DED81E00-5160-6946-B546-7185EFB28F87}" type="presParOf" srcId="{9EAFAEF5-1921-9346-B6C2-BCF5ED1FBA1B}" destId="{817DEBD0-EE2C-5E41-8508-EF67668C43D6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20927B-0EB4-3E4D-B564-05FE2890DC3B}" type="doc">
      <dgm:prSet loTypeId="urn:microsoft.com/office/officeart/2005/8/layout/bProcess3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C04ABD8-DA55-4744-AA1A-43869397E9C4}">
      <dgm:prSet/>
      <dgm:spPr/>
      <dgm:t>
        <a:bodyPr/>
        <a:lstStyle/>
        <a:p>
          <a:r>
            <a:rPr lang="en-US"/>
            <a:t>To “think like a Cuban” </a:t>
          </a:r>
        </a:p>
      </dgm:t>
    </dgm:pt>
    <dgm:pt modelId="{8EB78D8D-CDBF-2E41-B878-751368E67EA5}" type="parTrans" cxnId="{2407C6AD-B2DE-454E-B843-26E22C2CE4A8}">
      <dgm:prSet/>
      <dgm:spPr/>
      <dgm:t>
        <a:bodyPr/>
        <a:lstStyle/>
        <a:p>
          <a:endParaRPr lang="en-US"/>
        </a:p>
      </dgm:t>
    </dgm:pt>
    <dgm:pt modelId="{51154440-35BB-3547-8BAD-2344C350D441}" type="sibTrans" cxnId="{2407C6AD-B2DE-454E-B843-26E22C2CE4A8}">
      <dgm:prSet/>
      <dgm:spPr/>
      <dgm:t>
        <a:bodyPr/>
        <a:lstStyle/>
        <a:p>
          <a:endParaRPr lang="en-US"/>
        </a:p>
      </dgm:t>
    </dgm:pt>
    <dgm:pt modelId="{5B54EB8A-9237-B846-9BEC-BD1855BA0329}">
      <dgm:prSet/>
      <dgm:spPr/>
      <dgm:t>
        <a:bodyPr/>
        <a:lstStyle/>
        <a:p>
          <a:r>
            <a:rPr lang="en-US"/>
            <a:t>framing premises within which Cuban officials at any rate, view and understand the world. </a:t>
          </a:r>
        </a:p>
      </dgm:t>
    </dgm:pt>
    <dgm:pt modelId="{B98FFC30-B611-C44E-A12C-39CB4501CC6C}" type="parTrans" cxnId="{912CFCB0-719E-C345-9A74-6E734D0B9D81}">
      <dgm:prSet/>
      <dgm:spPr/>
      <dgm:t>
        <a:bodyPr/>
        <a:lstStyle/>
        <a:p>
          <a:endParaRPr lang="en-US"/>
        </a:p>
      </dgm:t>
    </dgm:pt>
    <dgm:pt modelId="{4BCE71DA-E82A-E142-909C-260297FA9C73}" type="sibTrans" cxnId="{912CFCB0-719E-C345-9A74-6E734D0B9D81}">
      <dgm:prSet/>
      <dgm:spPr/>
      <dgm:t>
        <a:bodyPr/>
        <a:lstStyle/>
        <a:p>
          <a:endParaRPr lang="en-US"/>
        </a:p>
      </dgm:t>
    </dgm:pt>
    <dgm:pt modelId="{E0645E46-1AB4-C64B-946E-63F7E7B3E735}">
      <dgm:prSet/>
      <dgm:spPr/>
      <dgm:t>
        <a:bodyPr/>
        <a:lstStyle/>
        <a:p>
          <a:r>
            <a:rPr lang="en-US" dirty="0"/>
            <a:t>Socialism versus communism;</a:t>
          </a:r>
        </a:p>
        <a:p>
          <a:r>
            <a:rPr lang="en-US" dirty="0"/>
            <a:t>Cuba versus China Model</a:t>
          </a:r>
        </a:p>
      </dgm:t>
    </dgm:pt>
    <dgm:pt modelId="{FD93012E-4FFD-0E41-A81D-437A4C6A595A}" type="parTrans" cxnId="{39A687E0-EC7C-D044-A165-F51A7DCDA195}">
      <dgm:prSet/>
      <dgm:spPr/>
      <dgm:t>
        <a:bodyPr/>
        <a:lstStyle/>
        <a:p>
          <a:endParaRPr lang="en-US"/>
        </a:p>
      </dgm:t>
    </dgm:pt>
    <dgm:pt modelId="{B9D349DA-C1E1-2F4F-9460-D4D1295ED596}" type="sibTrans" cxnId="{39A687E0-EC7C-D044-A165-F51A7DCDA195}">
      <dgm:prSet/>
      <dgm:spPr/>
      <dgm:t>
        <a:bodyPr/>
        <a:lstStyle/>
        <a:p>
          <a:endParaRPr lang="en-US"/>
        </a:p>
      </dgm:t>
    </dgm:pt>
    <dgm:pt modelId="{A4DDF687-7510-B94B-AB72-173CE1C18DD7}">
      <dgm:prSet/>
      <dgm:spPr/>
      <dgm:t>
        <a:bodyPr/>
        <a:lstStyle/>
        <a:p>
          <a:r>
            <a:rPr lang="en-US"/>
            <a:t>State versus Party; Law versus politics</a:t>
          </a:r>
        </a:p>
      </dgm:t>
    </dgm:pt>
    <dgm:pt modelId="{41654AC3-E7B0-D24B-B624-00CEBE5898EA}" type="parTrans" cxnId="{3794536D-3CBF-CD46-8860-B0569DF4CEDF}">
      <dgm:prSet/>
      <dgm:spPr/>
      <dgm:t>
        <a:bodyPr/>
        <a:lstStyle/>
        <a:p>
          <a:endParaRPr lang="en-US"/>
        </a:p>
      </dgm:t>
    </dgm:pt>
    <dgm:pt modelId="{A08B8FA2-B071-204B-B628-4F307CF2841D}" type="sibTrans" cxnId="{3794536D-3CBF-CD46-8860-B0569DF4CEDF}">
      <dgm:prSet/>
      <dgm:spPr/>
      <dgm:t>
        <a:bodyPr/>
        <a:lstStyle/>
        <a:p>
          <a:endParaRPr lang="en-US"/>
        </a:p>
      </dgm:t>
    </dgm:pt>
    <dgm:pt modelId="{C9ED215C-64F3-7742-B79F-0B7B6E8BFE36}">
      <dgm:prSet/>
      <dgm:spPr/>
      <dgm:t>
        <a:bodyPr/>
        <a:lstStyle/>
        <a:p>
          <a:r>
            <a:rPr lang="en-US"/>
            <a:t>Administrative decision-making and rules of discretion</a:t>
          </a:r>
        </a:p>
      </dgm:t>
    </dgm:pt>
    <dgm:pt modelId="{5F5E7802-6DC4-9042-8E0B-D68D80958DC8}" type="parTrans" cxnId="{AECE7B2A-50D1-AA4F-BD3E-BA9A20B76D75}">
      <dgm:prSet/>
      <dgm:spPr/>
      <dgm:t>
        <a:bodyPr/>
        <a:lstStyle/>
        <a:p>
          <a:endParaRPr lang="en-US"/>
        </a:p>
      </dgm:t>
    </dgm:pt>
    <dgm:pt modelId="{920F1AC7-4436-E342-A830-12E14B854334}" type="sibTrans" cxnId="{AECE7B2A-50D1-AA4F-BD3E-BA9A20B76D75}">
      <dgm:prSet/>
      <dgm:spPr/>
      <dgm:t>
        <a:bodyPr/>
        <a:lstStyle/>
        <a:p>
          <a:endParaRPr lang="en-US"/>
        </a:p>
      </dgm:t>
    </dgm:pt>
    <dgm:pt modelId="{0167A418-8516-C347-A5EF-86B4E413ECAC}">
      <dgm:prSet/>
      <dgm:spPr/>
      <dgm:t>
        <a:bodyPr/>
        <a:lstStyle/>
        <a:p>
          <a:r>
            <a:rPr lang="en-US"/>
            <a:t>defensive characteristics of an ideology built to protect its integrity against attack from the United States </a:t>
          </a:r>
        </a:p>
      </dgm:t>
    </dgm:pt>
    <dgm:pt modelId="{53C0801B-E881-644C-833D-D0AD284895CC}" type="parTrans" cxnId="{467244C8-9D6C-714C-BBCB-BDC7035FC36E}">
      <dgm:prSet/>
      <dgm:spPr/>
      <dgm:t>
        <a:bodyPr/>
        <a:lstStyle/>
        <a:p>
          <a:endParaRPr lang="en-US"/>
        </a:p>
      </dgm:t>
    </dgm:pt>
    <dgm:pt modelId="{94880886-A708-374B-91E5-A483CBB002A6}" type="sibTrans" cxnId="{467244C8-9D6C-714C-BBCB-BDC7035FC36E}">
      <dgm:prSet/>
      <dgm:spPr/>
      <dgm:t>
        <a:bodyPr/>
        <a:lstStyle/>
        <a:p>
          <a:endParaRPr lang="en-US"/>
        </a:p>
      </dgm:t>
    </dgm:pt>
    <dgm:pt modelId="{E735D2B3-54FC-7342-ACA5-46B622109241}">
      <dgm:prSet/>
      <dgm:spPr/>
      <dgm:t>
        <a:bodyPr/>
        <a:lstStyle/>
        <a:p>
          <a:r>
            <a:rPr lang="en-US"/>
            <a:t>markets are inherently corrupting </a:t>
          </a:r>
        </a:p>
      </dgm:t>
    </dgm:pt>
    <dgm:pt modelId="{CEFFD476-1248-6E46-A65C-30CC7D543F83}" type="parTrans" cxnId="{09100918-C89B-7342-A7BF-D0CEB27B001B}">
      <dgm:prSet/>
      <dgm:spPr/>
      <dgm:t>
        <a:bodyPr/>
        <a:lstStyle/>
        <a:p>
          <a:endParaRPr lang="en-US"/>
        </a:p>
      </dgm:t>
    </dgm:pt>
    <dgm:pt modelId="{3BAA29E6-ECD0-7B44-8139-E5B183F8CE52}" type="sibTrans" cxnId="{09100918-C89B-7342-A7BF-D0CEB27B001B}">
      <dgm:prSet/>
      <dgm:spPr/>
      <dgm:t>
        <a:bodyPr/>
        <a:lstStyle/>
        <a:p>
          <a:endParaRPr lang="en-US"/>
        </a:p>
      </dgm:t>
    </dgm:pt>
    <dgm:pt modelId="{B419417C-C1EA-ED45-8253-18B699062441}">
      <dgm:prSet/>
      <dgm:spPr/>
      <dgm:t>
        <a:bodyPr/>
        <a:lstStyle/>
        <a:p>
          <a:r>
            <a:rPr lang="en-US"/>
            <a:t>Either as an economic mechanism or as a regulatory approach</a:t>
          </a:r>
        </a:p>
      </dgm:t>
    </dgm:pt>
    <dgm:pt modelId="{A9A3305D-3B89-C44F-A767-DA389B461542}" type="parTrans" cxnId="{21671284-F903-9347-BF8E-10105C0B766D}">
      <dgm:prSet/>
      <dgm:spPr/>
      <dgm:t>
        <a:bodyPr/>
        <a:lstStyle/>
        <a:p>
          <a:endParaRPr lang="en-US"/>
        </a:p>
      </dgm:t>
    </dgm:pt>
    <dgm:pt modelId="{BB38EAF6-6085-404C-B478-BF0A527FF7C4}" type="sibTrans" cxnId="{21671284-F903-9347-BF8E-10105C0B766D}">
      <dgm:prSet/>
      <dgm:spPr/>
      <dgm:t>
        <a:bodyPr/>
        <a:lstStyle/>
        <a:p>
          <a:endParaRPr lang="en-US"/>
        </a:p>
      </dgm:t>
    </dgm:pt>
    <dgm:pt modelId="{36B7CB62-937E-7242-B83A-3CEFB1AD3158}">
      <dgm:prSet/>
      <dgm:spPr/>
      <dgm:t>
        <a:bodyPr/>
        <a:lstStyle/>
        <a:p>
          <a:r>
            <a:rPr lang="en-US"/>
            <a:t>State capitalism and the construction of the ideal</a:t>
          </a:r>
        </a:p>
      </dgm:t>
    </dgm:pt>
    <dgm:pt modelId="{EFC72B28-E7B0-FD44-AB16-2AA037A0057B}" type="parTrans" cxnId="{6F303AB7-471C-B84A-AC85-E648607B4848}">
      <dgm:prSet/>
      <dgm:spPr/>
      <dgm:t>
        <a:bodyPr/>
        <a:lstStyle/>
        <a:p>
          <a:endParaRPr lang="en-US"/>
        </a:p>
      </dgm:t>
    </dgm:pt>
    <dgm:pt modelId="{62AEDB27-5065-9D4D-8777-20F6D5463C37}" type="sibTrans" cxnId="{6F303AB7-471C-B84A-AC85-E648607B4848}">
      <dgm:prSet/>
      <dgm:spPr/>
      <dgm:t>
        <a:bodyPr/>
        <a:lstStyle/>
        <a:p>
          <a:endParaRPr lang="en-US"/>
        </a:p>
      </dgm:t>
    </dgm:pt>
    <dgm:pt modelId="{9F38D673-3B3B-8F4E-A5BD-19111BC8B14C}">
      <dgm:prSet/>
      <dgm:spPr/>
      <dgm:t>
        <a:bodyPr/>
        <a:lstStyle/>
        <a:p>
          <a:r>
            <a:rPr lang="en-US"/>
            <a:t>The model worker</a:t>
          </a:r>
        </a:p>
      </dgm:t>
    </dgm:pt>
    <dgm:pt modelId="{8DCCB398-D7F2-BF4C-9145-F7363588540B}" type="parTrans" cxnId="{3E25B74D-FAC8-CD42-AD5D-DB3E0FD7C8C9}">
      <dgm:prSet/>
      <dgm:spPr/>
      <dgm:t>
        <a:bodyPr/>
        <a:lstStyle/>
        <a:p>
          <a:endParaRPr lang="en-US"/>
        </a:p>
      </dgm:t>
    </dgm:pt>
    <dgm:pt modelId="{29DD54CB-75DC-454B-969C-634CA556989D}" type="sibTrans" cxnId="{3E25B74D-FAC8-CD42-AD5D-DB3E0FD7C8C9}">
      <dgm:prSet/>
      <dgm:spPr/>
      <dgm:t>
        <a:bodyPr/>
        <a:lstStyle/>
        <a:p>
          <a:endParaRPr lang="en-US"/>
        </a:p>
      </dgm:t>
    </dgm:pt>
    <dgm:pt modelId="{BA62A8AA-61BE-6644-A210-09E8D1459E43}">
      <dgm:prSet/>
      <dgm:spPr/>
      <dgm:t>
        <a:bodyPr/>
        <a:lstStyle/>
        <a:p>
          <a:r>
            <a:rPr lang="en-US"/>
            <a:t>The model culture</a:t>
          </a:r>
        </a:p>
      </dgm:t>
    </dgm:pt>
    <dgm:pt modelId="{6EAF2389-EAFC-D84C-993E-7F546D351469}" type="parTrans" cxnId="{13FD43F1-DE2D-E943-B73B-F88A400D6120}">
      <dgm:prSet/>
      <dgm:spPr/>
      <dgm:t>
        <a:bodyPr/>
        <a:lstStyle/>
        <a:p>
          <a:endParaRPr lang="en-US"/>
        </a:p>
      </dgm:t>
    </dgm:pt>
    <dgm:pt modelId="{3C6CCC03-2D5B-E543-92E2-4EE4B39DC883}" type="sibTrans" cxnId="{13FD43F1-DE2D-E943-B73B-F88A400D6120}">
      <dgm:prSet/>
      <dgm:spPr/>
      <dgm:t>
        <a:bodyPr/>
        <a:lstStyle/>
        <a:p>
          <a:endParaRPr lang="en-US"/>
        </a:p>
      </dgm:t>
    </dgm:pt>
    <dgm:pt modelId="{F2C0E363-1A3D-B746-B4BD-2CBD9C0A4E58}">
      <dgm:prSet/>
      <dgm:spPr/>
      <dgm:t>
        <a:bodyPr/>
        <a:lstStyle/>
        <a:p>
          <a:r>
            <a:rPr lang="en-US"/>
            <a:t>Regional integration based on shared culture</a:t>
          </a:r>
        </a:p>
      </dgm:t>
    </dgm:pt>
    <dgm:pt modelId="{6529E143-521E-3F4A-B217-2030A5AA3772}" type="parTrans" cxnId="{A78CF5BA-B8F6-A844-A407-72FE45B0FC02}">
      <dgm:prSet/>
      <dgm:spPr/>
      <dgm:t>
        <a:bodyPr/>
        <a:lstStyle/>
        <a:p>
          <a:endParaRPr lang="en-US"/>
        </a:p>
      </dgm:t>
    </dgm:pt>
    <dgm:pt modelId="{3C62C82B-8330-6A4D-BA66-2F443E226A66}" type="sibTrans" cxnId="{A78CF5BA-B8F6-A844-A407-72FE45B0FC02}">
      <dgm:prSet/>
      <dgm:spPr/>
      <dgm:t>
        <a:bodyPr/>
        <a:lstStyle/>
        <a:p>
          <a:endParaRPr lang="en-US"/>
        </a:p>
      </dgm:t>
    </dgm:pt>
    <dgm:pt modelId="{E266B845-B9E7-AD43-8268-3C42E29116F1}">
      <dgm:prSet/>
      <dgm:spPr/>
      <dgm:t>
        <a:bodyPr/>
        <a:lstStyle/>
        <a:p>
          <a:r>
            <a:rPr lang="en-US"/>
            <a:t>Ethnic and migratory</a:t>
          </a:r>
        </a:p>
      </dgm:t>
    </dgm:pt>
    <dgm:pt modelId="{C2A3C317-99DF-3743-8C90-88014821E294}" type="parTrans" cxnId="{7C9AC4BE-EB3E-A846-96A1-0587C9EF7B27}">
      <dgm:prSet/>
      <dgm:spPr/>
      <dgm:t>
        <a:bodyPr/>
        <a:lstStyle/>
        <a:p>
          <a:endParaRPr lang="en-US"/>
        </a:p>
      </dgm:t>
    </dgm:pt>
    <dgm:pt modelId="{5D63464D-A424-D846-AAFF-B56DACFFF786}" type="sibTrans" cxnId="{7C9AC4BE-EB3E-A846-96A1-0587C9EF7B27}">
      <dgm:prSet/>
      <dgm:spPr/>
      <dgm:t>
        <a:bodyPr/>
        <a:lstStyle/>
        <a:p>
          <a:endParaRPr lang="en-US"/>
        </a:p>
      </dgm:t>
    </dgm:pt>
    <dgm:pt modelId="{65AA4C98-6E3E-0346-B75A-713C56CFFABD}">
      <dgm:prSet/>
      <dgm:spPr/>
      <dgm:t>
        <a:bodyPr/>
        <a:lstStyle/>
        <a:p>
          <a:r>
            <a:rPr lang="en-US"/>
            <a:t>Shared Anti-colonialism</a:t>
          </a:r>
        </a:p>
      </dgm:t>
    </dgm:pt>
    <dgm:pt modelId="{A6A41575-CEFD-7C40-A25E-21EFF302339C}" type="parTrans" cxnId="{9AD728A7-3FF8-364A-828D-A0E0E4EB9A0E}">
      <dgm:prSet/>
      <dgm:spPr/>
      <dgm:t>
        <a:bodyPr/>
        <a:lstStyle/>
        <a:p>
          <a:endParaRPr lang="en-US"/>
        </a:p>
      </dgm:t>
    </dgm:pt>
    <dgm:pt modelId="{95CEEE8F-CB1A-4040-B8DC-605D10399A72}" type="sibTrans" cxnId="{9AD728A7-3FF8-364A-828D-A0E0E4EB9A0E}">
      <dgm:prSet/>
      <dgm:spPr/>
      <dgm:t>
        <a:bodyPr/>
        <a:lstStyle/>
        <a:p>
          <a:endParaRPr lang="en-US"/>
        </a:p>
      </dgm:t>
    </dgm:pt>
    <dgm:pt modelId="{648D8B82-EBD3-244A-BBEC-13991C71F484}">
      <dgm:prSet/>
      <dgm:spPr/>
      <dgm:t>
        <a:bodyPr/>
        <a:lstStyle/>
        <a:p>
          <a:r>
            <a:rPr lang="en-US" dirty="0"/>
            <a:t>Fortress Cuba</a:t>
          </a:r>
        </a:p>
      </dgm:t>
    </dgm:pt>
    <dgm:pt modelId="{F083F5E7-1FED-2F43-B3DF-BC8C445774F9}" type="parTrans" cxnId="{88DCBA3A-03A9-7645-B40E-C2560F25AC1E}">
      <dgm:prSet/>
      <dgm:spPr/>
    </dgm:pt>
    <dgm:pt modelId="{D7175A6A-9F77-E647-81AA-CAB1C804E877}" type="sibTrans" cxnId="{88DCBA3A-03A9-7645-B40E-C2560F25AC1E}">
      <dgm:prSet/>
      <dgm:spPr/>
    </dgm:pt>
    <dgm:pt modelId="{90AD0657-50BA-7A4B-BFAF-16796AAB9C00}" type="pres">
      <dgm:prSet presAssocID="{FC20927B-0EB4-3E4D-B564-05FE2890DC3B}" presName="Name0" presStyleCnt="0">
        <dgm:presLayoutVars>
          <dgm:dir/>
          <dgm:resizeHandles val="exact"/>
        </dgm:presLayoutVars>
      </dgm:prSet>
      <dgm:spPr/>
    </dgm:pt>
    <dgm:pt modelId="{824B847B-2559-984B-81FA-AC79B3FB0AE0}" type="pres">
      <dgm:prSet presAssocID="{7C04ABD8-DA55-4744-AA1A-43869397E9C4}" presName="node" presStyleLbl="node1" presStyleIdx="0" presStyleCnt="9">
        <dgm:presLayoutVars>
          <dgm:bulletEnabled val="1"/>
        </dgm:presLayoutVars>
      </dgm:prSet>
      <dgm:spPr/>
    </dgm:pt>
    <dgm:pt modelId="{ED3CB33D-64DD-FA43-AD70-B3F066E11EE5}" type="pres">
      <dgm:prSet presAssocID="{51154440-35BB-3547-8BAD-2344C350D441}" presName="sibTrans" presStyleLbl="sibTrans1D1" presStyleIdx="0" presStyleCnt="8"/>
      <dgm:spPr/>
    </dgm:pt>
    <dgm:pt modelId="{2761D615-8282-C24B-9C31-B55D2F883C9B}" type="pres">
      <dgm:prSet presAssocID="{51154440-35BB-3547-8BAD-2344C350D441}" presName="connectorText" presStyleLbl="sibTrans1D1" presStyleIdx="0" presStyleCnt="8"/>
      <dgm:spPr/>
    </dgm:pt>
    <dgm:pt modelId="{5412333D-E0A7-614B-A96B-9D9FAC08399D}" type="pres">
      <dgm:prSet presAssocID="{E0645E46-1AB4-C64B-946E-63F7E7B3E735}" presName="node" presStyleLbl="node1" presStyleIdx="1" presStyleCnt="9">
        <dgm:presLayoutVars>
          <dgm:bulletEnabled val="1"/>
        </dgm:presLayoutVars>
      </dgm:prSet>
      <dgm:spPr/>
    </dgm:pt>
    <dgm:pt modelId="{4D9CF36E-6E14-2B45-92DF-D8A15AB50F7C}" type="pres">
      <dgm:prSet presAssocID="{B9D349DA-C1E1-2F4F-9460-D4D1295ED596}" presName="sibTrans" presStyleLbl="sibTrans1D1" presStyleIdx="1" presStyleCnt="8"/>
      <dgm:spPr/>
    </dgm:pt>
    <dgm:pt modelId="{F7F94BC6-24D7-A248-AE9E-D70D8FBFBB86}" type="pres">
      <dgm:prSet presAssocID="{B9D349DA-C1E1-2F4F-9460-D4D1295ED596}" presName="connectorText" presStyleLbl="sibTrans1D1" presStyleIdx="1" presStyleCnt="8"/>
      <dgm:spPr/>
    </dgm:pt>
    <dgm:pt modelId="{A9E78F8F-698F-5C44-BCF2-9F00A6653182}" type="pres">
      <dgm:prSet presAssocID="{A4DDF687-7510-B94B-AB72-173CE1C18DD7}" presName="node" presStyleLbl="node1" presStyleIdx="2" presStyleCnt="9">
        <dgm:presLayoutVars>
          <dgm:bulletEnabled val="1"/>
        </dgm:presLayoutVars>
      </dgm:prSet>
      <dgm:spPr/>
    </dgm:pt>
    <dgm:pt modelId="{9189DE42-4E13-F14B-9A7C-0694D084281D}" type="pres">
      <dgm:prSet presAssocID="{A08B8FA2-B071-204B-B628-4F307CF2841D}" presName="sibTrans" presStyleLbl="sibTrans1D1" presStyleIdx="2" presStyleCnt="8"/>
      <dgm:spPr/>
    </dgm:pt>
    <dgm:pt modelId="{CEFD2A01-00B5-5A41-A8D0-BD05501AC62B}" type="pres">
      <dgm:prSet presAssocID="{A08B8FA2-B071-204B-B628-4F307CF2841D}" presName="connectorText" presStyleLbl="sibTrans1D1" presStyleIdx="2" presStyleCnt="8"/>
      <dgm:spPr/>
    </dgm:pt>
    <dgm:pt modelId="{1A7DD587-BDB1-6648-8A30-F69DBD398F05}" type="pres">
      <dgm:prSet presAssocID="{C9ED215C-64F3-7742-B79F-0B7B6E8BFE36}" presName="node" presStyleLbl="node1" presStyleIdx="3" presStyleCnt="9">
        <dgm:presLayoutVars>
          <dgm:bulletEnabled val="1"/>
        </dgm:presLayoutVars>
      </dgm:prSet>
      <dgm:spPr/>
    </dgm:pt>
    <dgm:pt modelId="{3E4A6138-13B2-B64F-B0A5-3C751919BD5D}" type="pres">
      <dgm:prSet presAssocID="{920F1AC7-4436-E342-A830-12E14B854334}" presName="sibTrans" presStyleLbl="sibTrans1D1" presStyleIdx="3" presStyleCnt="8"/>
      <dgm:spPr/>
    </dgm:pt>
    <dgm:pt modelId="{78065CFD-D0BD-9141-B602-1DB308A00004}" type="pres">
      <dgm:prSet presAssocID="{920F1AC7-4436-E342-A830-12E14B854334}" presName="connectorText" presStyleLbl="sibTrans1D1" presStyleIdx="3" presStyleCnt="8"/>
      <dgm:spPr/>
    </dgm:pt>
    <dgm:pt modelId="{E62530DF-16DA-EB4A-AF88-1293FC3E1ACA}" type="pres">
      <dgm:prSet presAssocID="{0167A418-8516-C347-A5EF-86B4E413ECAC}" presName="node" presStyleLbl="node1" presStyleIdx="4" presStyleCnt="9">
        <dgm:presLayoutVars>
          <dgm:bulletEnabled val="1"/>
        </dgm:presLayoutVars>
      </dgm:prSet>
      <dgm:spPr/>
    </dgm:pt>
    <dgm:pt modelId="{6A3BDC8D-48BA-FE43-A29C-C736007AF624}" type="pres">
      <dgm:prSet presAssocID="{94880886-A708-374B-91E5-A483CBB002A6}" presName="sibTrans" presStyleLbl="sibTrans1D1" presStyleIdx="4" presStyleCnt="8"/>
      <dgm:spPr/>
    </dgm:pt>
    <dgm:pt modelId="{05B824AD-5CFB-A84E-819E-AFD7A03CE8C9}" type="pres">
      <dgm:prSet presAssocID="{94880886-A708-374B-91E5-A483CBB002A6}" presName="connectorText" presStyleLbl="sibTrans1D1" presStyleIdx="4" presStyleCnt="8"/>
      <dgm:spPr/>
    </dgm:pt>
    <dgm:pt modelId="{9B47023A-5C97-6148-A8D8-4394EA1AEC93}" type="pres">
      <dgm:prSet presAssocID="{E735D2B3-54FC-7342-ACA5-46B622109241}" presName="node" presStyleLbl="node1" presStyleIdx="5" presStyleCnt="9">
        <dgm:presLayoutVars>
          <dgm:bulletEnabled val="1"/>
        </dgm:presLayoutVars>
      </dgm:prSet>
      <dgm:spPr/>
    </dgm:pt>
    <dgm:pt modelId="{8B9BCF16-CC36-5C4E-B978-31B2B494439F}" type="pres">
      <dgm:prSet presAssocID="{3BAA29E6-ECD0-7B44-8139-E5B183F8CE52}" presName="sibTrans" presStyleLbl="sibTrans1D1" presStyleIdx="5" presStyleCnt="8"/>
      <dgm:spPr/>
    </dgm:pt>
    <dgm:pt modelId="{2DF191E2-3A97-E24F-A0F8-5E1803437B6F}" type="pres">
      <dgm:prSet presAssocID="{3BAA29E6-ECD0-7B44-8139-E5B183F8CE52}" presName="connectorText" presStyleLbl="sibTrans1D1" presStyleIdx="5" presStyleCnt="8"/>
      <dgm:spPr/>
    </dgm:pt>
    <dgm:pt modelId="{4C49AD00-2457-1D40-9E80-9D1607F6D1B2}" type="pres">
      <dgm:prSet presAssocID="{36B7CB62-937E-7242-B83A-3CEFB1AD3158}" presName="node" presStyleLbl="node1" presStyleIdx="6" presStyleCnt="9">
        <dgm:presLayoutVars>
          <dgm:bulletEnabled val="1"/>
        </dgm:presLayoutVars>
      </dgm:prSet>
      <dgm:spPr/>
    </dgm:pt>
    <dgm:pt modelId="{EE69A53A-55F1-8143-B942-037B3D324BA4}" type="pres">
      <dgm:prSet presAssocID="{62AEDB27-5065-9D4D-8777-20F6D5463C37}" presName="sibTrans" presStyleLbl="sibTrans1D1" presStyleIdx="6" presStyleCnt="8"/>
      <dgm:spPr/>
    </dgm:pt>
    <dgm:pt modelId="{42438574-28DE-384B-9F6C-26E6D8D7AE52}" type="pres">
      <dgm:prSet presAssocID="{62AEDB27-5065-9D4D-8777-20F6D5463C37}" presName="connectorText" presStyleLbl="sibTrans1D1" presStyleIdx="6" presStyleCnt="8"/>
      <dgm:spPr/>
    </dgm:pt>
    <dgm:pt modelId="{7BFF505D-AB54-9649-BD48-94FB85796DED}" type="pres">
      <dgm:prSet presAssocID="{F2C0E363-1A3D-B746-B4BD-2CBD9C0A4E58}" presName="node" presStyleLbl="node1" presStyleIdx="7" presStyleCnt="9">
        <dgm:presLayoutVars>
          <dgm:bulletEnabled val="1"/>
        </dgm:presLayoutVars>
      </dgm:prSet>
      <dgm:spPr/>
    </dgm:pt>
    <dgm:pt modelId="{EC49DEE5-E756-CA43-B514-C020F6840E55}" type="pres">
      <dgm:prSet presAssocID="{3C62C82B-8330-6A4D-BA66-2F443E226A66}" presName="sibTrans" presStyleLbl="sibTrans1D1" presStyleIdx="7" presStyleCnt="8"/>
      <dgm:spPr/>
    </dgm:pt>
    <dgm:pt modelId="{2BAB9E15-1A67-A645-BE91-1C14324E3257}" type="pres">
      <dgm:prSet presAssocID="{3C62C82B-8330-6A4D-BA66-2F443E226A66}" presName="connectorText" presStyleLbl="sibTrans1D1" presStyleIdx="7" presStyleCnt="8"/>
      <dgm:spPr/>
    </dgm:pt>
    <dgm:pt modelId="{B6443E3E-73B0-F849-9434-F294E9600811}" type="pres">
      <dgm:prSet presAssocID="{648D8B82-EBD3-244A-BBEC-13991C71F484}" presName="node" presStyleLbl="node1" presStyleIdx="8" presStyleCnt="9">
        <dgm:presLayoutVars>
          <dgm:bulletEnabled val="1"/>
        </dgm:presLayoutVars>
      </dgm:prSet>
      <dgm:spPr/>
    </dgm:pt>
  </dgm:ptLst>
  <dgm:cxnLst>
    <dgm:cxn modelId="{F6D09F00-C7C4-0240-A8EF-3934067D6C55}" type="presOf" srcId="{B9D349DA-C1E1-2F4F-9460-D4D1295ED596}" destId="{F7F94BC6-24D7-A248-AE9E-D70D8FBFBB86}" srcOrd="1" destOrd="0" presId="urn:microsoft.com/office/officeart/2005/8/layout/bProcess3"/>
    <dgm:cxn modelId="{DC629C06-5C10-8C41-B4BB-27C127439AD3}" type="presOf" srcId="{E735D2B3-54FC-7342-ACA5-46B622109241}" destId="{9B47023A-5C97-6148-A8D8-4394EA1AEC93}" srcOrd="0" destOrd="0" presId="urn:microsoft.com/office/officeart/2005/8/layout/bProcess3"/>
    <dgm:cxn modelId="{FA82C307-5A9F-8444-98C2-200CB5AFAE60}" type="presOf" srcId="{B419417C-C1EA-ED45-8253-18B699062441}" destId="{9B47023A-5C97-6148-A8D8-4394EA1AEC93}" srcOrd="0" destOrd="1" presId="urn:microsoft.com/office/officeart/2005/8/layout/bProcess3"/>
    <dgm:cxn modelId="{23E8E80B-AD4A-314D-B394-B70DFC081C92}" type="presOf" srcId="{FC20927B-0EB4-3E4D-B564-05FE2890DC3B}" destId="{90AD0657-50BA-7A4B-BFAF-16796AAB9C00}" srcOrd="0" destOrd="0" presId="urn:microsoft.com/office/officeart/2005/8/layout/bProcess3"/>
    <dgm:cxn modelId="{959FA20E-EF97-A845-B81A-FD24FEB4B9D6}" type="presOf" srcId="{62AEDB27-5065-9D4D-8777-20F6D5463C37}" destId="{EE69A53A-55F1-8143-B942-037B3D324BA4}" srcOrd="0" destOrd="0" presId="urn:microsoft.com/office/officeart/2005/8/layout/bProcess3"/>
    <dgm:cxn modelId="{09100918-C89B-7342-A7BF-D0CEB27B001B}" srcId="{FC20927B-0EB4-3E4D-B564-05FE2890DC3B}" destId="{E735D2B3-54FC-7342-ACA5-46B622109241}" srcOrd="5" destOrd="0" parTransId="{CEFFD476-1248-6E46-A65C-30CC7D543F83}" sibTransId="{3BAA29E6-ECD0-7B44-8139-E5B183F8CE52}"/>
    <dgm:cxn modelId="{53FA3C1E-0789-874C-99D2-F26EE9E92301}" type="presOf" srcId="{B9D349DA-C1E1-2F4F-9460-D4D1295ED596}" destId="{4D9CF36E-6E14-2B45-92DF-D8A15AB50F7C}" srcOrd="0" destOrd="0" presId="urn:microsoft.com/office/officeart/2005/8/layout/bProcess3"/>
    <dgm:cxn modelId="{8B61B422-37EF-7047-A25D-CB9927C3B80E}" type="presOf" srcId="{A08B8FA2-B071-204B-B628-4F307CF2841D}" destId="{9189DE42-4E13-F14B-9A7C-0694D084281D}" srcOrd="0" destOrd="0" presId="urn:microsoft.com/office/officeart/2005/8/layout/bProcess3"/>
    <dgm:cxn modelId="{AECE7B2A-50D1-AA4F-BD3E-BA9A20B76D75}" srcId="{FC20927B-0EB4-3E4D-B564-05FE2890DC3B}" destId="{C9ED215C-64F3-7742-B79F-0B7B6E8BFE36}" srcOrd="3" destOrd="0" parTransId="{5F5E7802-6DC4-9042-8E0B-D68D80958DC8}" sibTransId="{920F1AC7-4436-E342-A830-12E14B854334}"/>
    <dgm:cxn modelId="{88DCBA3A-03A9-7645-B40E-C2560F25AC1E}" srcId="{FC20927B-0EB4-3E4D-B564-05FE2890DC3B}" destId="{648D8B82-EBD3-244A-BBEC-13991C71F484}" srcOrd="8" destOrd="0" parTransId="{F083F5E7-1FED-2F43-B3DF-BC8C445774F9}" sibTransId="{D7175A6A-9F77-E647-81AA-CAB1C804E877}"/>
    <dgm:cxn modelId="{5E96373B-2404-774F-B7F7-E008387B3A65}" type="presOf" srcId="{3BAA29E6-ECD0-7B44-8139-E5B183F8CE52}" destId="{2DF191E2-3A97-E24F-A0F8-5E1803437B6F}" srcOrd="1" destOrd="0" presId="urn:microsoft.com/office/officeart/2005/8/layout/bProcess3"/>
    <dgm:cxn modelId="{AE561A40-D59F-9444-920A-15EE411CA3E5}" type="presOf" srcId="{A08B8FA2-B071-204B-B628-4F307CF2841D}" destId="{CEFD2A01-00B5-5A41-A8D0-BD05501AC62B}" srcOrd="1" destOrd="0" presId="urn:microsoft.com/office/officeart/2005/8/layout/bProcess3"/>
    <dgm:cxn modelId="{6116F745-FD5C-1C43-8DDD-A004B85C7159}" type="presOf" srcId="{3C62C82B-8330-6A4D-BA66-2F443E226A66}" destId="{EC49DEE5-E756-CA43-B514-C020F6840E55}" srcOrd="0" destOrd="0" presId="urn:microsoft.com/office/officeart/2005/8/layout/bProcess3"/>
    <dgm:cxn modelId="{3E25B74D-FAC8-CD42-AD5D-DB3E0FD7C8C9}" srcId="{36B7CB62-937E-7242-B83A-3CEFB1AD3158}" destId="{9F38D673-3B3B-8F4E-A5BD-19111BC8B14C}" srcOrd="0" destOrd="0" parTransId="{8DCCB398-D7F2-BF4C-9145-F7363588540B}" sibTransId="{29DD54CB-75DC-454B-969C-634CA556989D}"/>
    <dgm:cxn modelId="{FE096C52-89EA-B440-8B22-1D2A5E131C08}" type="presOf" srcId="{51154440-35BB-3547-8BAD-2344C350D441}" destId="{2761D615-8282-C24B-9C31-B55D2F883C9B}" srcOrd="1" destOrd="0" presId="urn:microsoft.com/office/officeart/2005/8/layout/bProcess3"/>
    <dgm:cxn modelId="{70071F65-7511-0F44-936B-78DC909713D3}" type="presOf" srcId="{A4DDF687-7510-B94B-AB72-173CE1C18DD7}" destId="{A9E78F8F-698F-5C44-BCF2-9F00A6653182}" srcOrd="0" destOrd="0" presId="urn:microsoft.com/office/officeart/2005/8/layout/bProcess3"/>
    <dgm:cxn modelId="{3693CB6A-80AB-3F40-96BC-258D0D5D2455}" type="presOf" srcId="{920F1AC7-4436-E342-A830-12E14B854334}" destId="{78065CFD-D0BD-9141-B602-1DB308A00004}" srcOrd="1" destOrd="0" presId="urn:microsoft.com/office/officeart/2005/8/layout/bProcess3"/>
    <dgm:cxn modelId="{3794536D-3CBF-CD46-8860-B0569DF4CEDF}" srcId="{FC20927B-0EB4-3E4D-B564-05FE2890DC3B}" destId="{A4DDF687-7510-B94B-AB72-173CE1C18DD7}" srcOrd="2" destOrd="0" parTransId="{41654AC3-E7B0-D24B-B624-00CEBE5898EA}" sibTransId="{A08B8FA2-B071-204B-B628-4F307CF2841D}"/>
    <dgm:cxn modelId="{0C09C172-DDF5-CE48-8139-C627808A54ED}" type="presOf" srcId="{648D8B82-EBD3-244A-BBEC-13991C71F484}" destId="{B6443E3E-73B0-F849-9434-F294E9600811}" srcOrd="0" destOrd="0" presId="urn:microsoft.com/office/officeart/2005/8/layout/bProcess3"/>
    <dgm:cxn modelId="{04FCCD77-0D05-2A49-8FA0-BA73F11DB68F}" type="presOf" srcId="{0167A418-8516-C347-A5EF-86B4E413ECAC}" destId="{E62530DF-16DA-EB4A-AF88-1293FC3E1ACA}" srcOrd="0" destOrd="0" presId="urn:microsoft.com/office/officeart/2005/8/layout/bProcess3"/>
    <dgm:cxn modelId="{21671284-F903-9347-BF8E-10105C0B766D}" srcId="{E735D2B3-54FC-7342-ACA5-46B622109241}" destId="{B419417C-C1EA-ED45-8253-18B699062441}" srcOrd="0" destOrd="0" parTransId="{A9A3305D-3B89-C44F-A767-DA389B461542}" sibTransId="{BB38EAF6-6085-404C-B478-BF0A527FF7C4}"/>
    <dgm:cxn modelId="{E3A6A985-18F2-E24E-BCE1-BFD3AD9ABABC}" type="presOf" srcId="{36B7CB62-937E-7242-B83A-3CEFB1AD3158}" destId="{4C49AD00-2457-1D40-9E80-9D1607F6D1B2}" srcOrd="0" destOrd="0" presId="urn:microsoft.com/office/officeart/2005/8/layout/bProcess3"/>
    <dgm:cxn modelId="{9B12F69B-6265-7C40-B2EC-0BB38A53FD0A}" type="presOf" srcId="{E266B845-B9E7-AD43-8268-3C42E29116F1}" destId="{7BFF505D-AB54-9649-BD48-94FB85796DED}" srcOrd="0" destOrd="1" presId="urn:microsoft.com/office/officeart/2005/8/layout/bProcess3"/>
    <dgm:cxn modelId="{00BDB89C-FEF8-5548-BF02-3D88430C184D}" type="presOf" srcId="{65AA4C98-6E3E-0346-B75A-713C56CFFABD}" destId="{7BFF505D-AB54-9649-BD48-94FB85796DED}" srcOrd="0" destOrd="2" presId="urn:microsoft.com/office/officeart/2005/8/layout/bProcess3"/>
    <dgm:cxn modelId="{98F3EFA1-26C5-9D48-A7DC-9C09F89D6F43}" type="presOf" srcId="{7C04ABD8-DA55-4744-AA1A-43869397E9C4}" destId="{824B847B-2559-984B-81FA-AC79B3FB0AE0}" srcOrd="0" destOrd="0" presId="urn:microsoft.com/office/officeart/2005/8/layout/bProcess3"/>
    <dgm:cxn modelId="{9AD728A7-3FF8-364A-828D-A0E0E4EB9A0E}" srcId="{F2C0E363-1A3D-B746-B4BD-2CBD9C0A4E58}" destId="{65AA4C98-6E3E-0346-B75A-713C56CFFABD}" srcOrd="1" destOrd="0" parTransId="{A6A41575-CEFD-7C40-A25E-21EFF302339C}" sibTransId="{95CEEE8F-CB1A-4040-B8DC-605D10399A72}"/>
    <dgm:cxn modelId="{A959B5AA-AFCC-2148-BF61-FA32289C1D28}" type="presOf" srcId="{BA62A8AA-61BE-6644-A210-09E8D1459E43}" destId="{4C49AD00-2457-1D40-9E80-9D1607F6D1B2}" srcOrd="0" destOrd="2" presId="urn:microsoft.com/office/officeart/2005/8/layout/bProcess3"/>
    <dgm:cxn modelId="{2407C6AD-B2DE-454E-B843-26E22C2CE4A8}" srcId="{FC20927B-0EB4-3E4D-B564-05FE2890DC3B}" destId="{7C04ABD8-DA55-4744-AA1A-43869397E9C4}" srcOrd="0" destOrd="0" parTransId="{8EB78D8D-CDBF-2E41-B878-751368E67EA5}" sibTransId="{51154440-35BB-3547-8BAD-2344C350D441}"/>
    <dgm:cxn modelId="{912CFCB0-719E-C345-9A74-6E734D0B9D81}" srcId="{7C04ABD8-DA55-4744-AA1A-43869397E9C4}" destId="{5B54EB8A-9237-B846-9BEC-BD1855BA0329}" srcOrd="0" destOrd="0" parTransId="{B98FFC30-B611-C44E-A12C-39CB4501CC6C}" sibTransId="{4BCE71DA-E82A-E142-909C-260297FA9C73}"/>
    <dgm:cxn modelId="{9109C1B3-2377-3A41-9F11-10DFCB60DD8A}" type="presOf" srcId="{62AEDB27-5065-9D4D-8777-20F6D5463C37}" destId="{42438574-28DE-384B-9F6C-26E6D8D7AE52}" srcOrd="1" destOrd="0" presId="urn:microsoft.com/office/officeart/2005/8/layout/bProcess3"/>
    <dgm:cxn modelId="{1FE2F2B5-6E56-824C-9789-C0EEB79F0F30}" type="presOf" srcId="{5B54EB8A-9237-B846-9BEC-BD1855BA0329}" destId="{824B847B-2559-984B-81FA-AC79B3FB0AE0}" srcOrd="0" destOrd="1" presId="urn:microsoft.com/office/officeart/2005/8/layout/bProcess3"/>
    <dgm:cxn modelId="{7D30A3B6-C615-B249-BC50-16FD6DC18396}" type="presOf" srcId="{F2C0E363-1A3D-B746-B4BD-2CBD9C0A4E58}" destId="{7BFF505D-AB54-9649-BD48-94FB85796DED}" srcOrd="0" destOrd="0" presId="urn:microsoft.com/office/officeart/2005/8/layout/bProcess3"/>
    <dgm:cxn modelId="{6F303AB7-471C-B84A-AC85-E648607B4848}" srcId="{FC20927B-0EB4-3E4D-B564-05FE2890DC3B}" destId="{36B7CB62-937E-7242-B83A-3CEFB1AD3158}" srcOrd="6" destOrd="0" parTransId="{EFC72B28-E7B0-FD44-AB16-2AA037A0057B}" sibTransId="{62AEDB27-5065-9D4D-8777-20F6D5463C37}"/>
    <dgm:cxn modelId="{0C76BCB7-AA6C-6F41-8691-C56C76DE4537}" type="presOf" srcId="{C9ED215C-64F3-7742-B79F-0B7B6E8BFE36}" destId="{1A7DD587-BDB1-6648-8A30-F69DBD398F05}" srcOrd="0" destOrd="0" presId="urn:microsoft.com/office/officeart/2005/8/layout/bProcess3"/>
    <dgm:cxn modelId="{A78CF5BA-B8F6-A844-A407-72FE45B0FC02}" srcId="{FC20927B-0EB4-3E4D-B564-05FE2890DC3B}" destId="{F2C0E363-1A3D-B746-B4BD-2CBD9C0A4E58}" srcOrd="7" destOrd="0" parTransId="{6529E143-521E-3F4A-B217-2030A5AA3772}" sibTransId="{3C62C82B-8330-6A4D-BA66-2F443E226A66}"/>
    <dgm:cxn modelId="{7C9AC4BE-EB3E-A846-96A1-0587C9EF7B27}" srcId="{F2C0E363-1A3D-B746-B4BD-2CBD9C0A4E58}" destId="{E266B845-B9E7-AD43-8268-3C42E29116F1}" srcOrd="0" destOrd="0" parTransId="{C2A3C317-99DF-3743-8C90-88014821E294}" sibTransId="{5D63464D-A424-D846-AAFF-B56DACFFF786}"/>
    <dgm:cxn modelId="{467244C8-9D6C-714C-BBCB-BDC7035FC36E}" srcId="{FC20927B-0EB4-3E4D-B564-05FE2890DC3B}" destId="{0167A418-8516-C347-A5EF-86B4E413ECAC}" srcOrd="4" destOrd="0" parTransId="{53C0801B-E881-644C-833D-D0AD284895CC}" sibTransId="{94880886-A708-374B-91E5-A483CBB002A6}"/>
    <dgm:cxn modelId="{C54D0FCA-A7E3-AF48-A1C3-67938A0A0261}" type="presOf" srcId="{920F1AC7-4436-E342-A830-12E14B854334}" destId="{3E4A6138-13B2-B64F-B0A5-3C751919BD5D}" srcOrd="0" destOrd="0" presId="urn:microsoft.com/office/officeart/2005/8/layout/bProcess3"/>
    <dgm:cxn modelId="{CE33CBD9-5624-764C-8C85-6DFC57ACE1AB}" type="presOf" srcId="{51154440-35BB-3547-8BAD-2344C350D441}" destId="{ED3CB33D-64DD-FA43-AD70-B3F066E11EE5}" srcOrd="0" destOrd="0" presId="urn:microsoft.com/office/officeart/2005/8/layout/bProcess3"/>
    <dgm:cxn modelId="{6F1411DB-9E86-594E-9870-68114DF6E286}" type="presOf" srcId="{9F38D673-3B3B-8F4E-A5BD-19111BC8B14C}" destId="{4C49AD00-2457-1D40-9E80-9D1607F6D1B2}" srcOrd="0" destOrd="1" presId="urn:microsoft.com/office/officeart/2005/8/layout/bProcess3"/>
    <dgm:cxn modelId="{1386BEDD-13D8-D747-99F2-BF5A5D69F1B1}" type="presOf" srcId="{94880886-A708-374B-91E5-A483CBB002A6}" destId="{05B824AD-5CFB-A84E-819E-AFD7A03CE8C9}" srcOrd="1" destOrd="0" presId="urn:microsoft.com/office/officeart/2005/8/layout/bProcess3"/>
    <dgm:cxn modelId="{917564DE-CA76-DF41-89B0-5322EAE6AFB3}" type="presOf" srcId="{E0645E46-1AB4-C64B-946E-63F7E7B3E735}" destId="{5412333D-E0A7-614B-A96B-9D9FAC08399D}" srcOrd="0" destOrd="0" presId="urn:microsoft.com/office/officeart/2005/8/layout/bProcess3"/>
    <dgm:cxn modelId="{39A687E0-EC7C-D044-A165-F51A7DCDA195}" srcId="{FC20927B-0EB4-3E4D-B564-05FE2890DC3B}" destId="{E0645E46-1AB4-C64B-946E-63F7E7B3E735}" srcOrd="1" destOrd="0" parTransId="{FD93012E-4FFD-0E41-A81D-437A4C6A595A}" sibTransId="{B9D349DA-C1E1-2F4F-9460-D4D1295ED596}"/>
    <dgm:cxn modelId="{E250D0E6-E96E-4341-B72A-370C2BFC6C4A}" type="presOf" srcId="{3BAA29E6-ECD0-7B44-8139-E5B183F8CE52}" destId="{8B9BCF16-CC36-5C4E-B978-31B2B494439F}" srcOrd="0" destOrd="0" presId="urn:microsoft.com/office/officeart/2005/8/layout/bProcess3"/>
    <dgm:cxn modelId="{13FD43F1-DE2D-E943-B73B-F88A400D6120}" srcId="{36B7CB62-937E-7242-B83A-3CEFB1AD3158}" destId="{BA62A8AA-61BE-6644-A210-09E8D1459E43}" srcOrd="1" destOrd="0" parTransId="{6EAF2389-EAFC-D84C-993E-7F546D351469}" sibTransId="{3C6CCC03-2D5B-E543-92E2-4EE4B39DC883}"/>
    <dgm:cxn modelId="{2A9872F2-FDF0-4F41-B749-4A27E1859737}" type="presOf" srcId="{94880886-A708-374B-91E5-A483CBB002A6}" destId="{6A3BDC8D-48BA-FE43-A29C-C736007AF624}" srcOrd="0" destOrd="0" presId="urn:microsoft.com/office/officeart/2005/8/layout/bProcess3"/>
    <dgm:cxn modelId="{9BE682FB-ECAE-D94E-B2F5-719630C4D234}" type="presOf" srcId="{3C62C82B-8330-6A4D-BA66-2F443E226A66}" destId="{2BAB9E15-1A67-A645-BE91-1C14324E3257}" srcOrd="1" destOrd="0" presId="urn:microsoft.com/office/officeart/2005/8/layout/bProcess3"/>
    <dgm:cxn modelId="{94AA21D5-A509-704C-8F7F-3A26F1344D81}" type="presParOf" srcId="{90AD0657-50BA-7A4B-BFAF-16796AAB9C00}" destId="{824B847B-2559-984B-81FA-AC79B3FB0AE0}" srcOrd="0" destOrd="0" presId="urn:microsoft.com/office/officeart/2005/8/layout/bProcess3"/>
    <dgm:cxn modelId="{31214699-056D-394E-A9BD-681C3D7718C8}" type="presParOf" srcId="{90AD0657-50BA-7A4B-BFAF-16796AAB9C00}" destId="{ED3CB33D-64DD-FA43-AD70-B3F066E11EE5}" srcOrd="1" destOrd="0" presId="urn:microsoft.com/office/officeart/2005/8/layout/bProcess3"/>
    <dgm:cxn modelId="{B401CF47-03C5-F543-A1D8-BF41E59BB124}" type="presParOf" srcId="{ED3CB33D-64DD-FA43-AD70-B3F066E11EE5}" destId="{2761D615-8282-C24B-9C31-B55D2F883C9B}" srcOrd="0" destOrd="0" presId="urn:microsoft.com/office/officeart/2005/8/layout/bProcess3"/>
    <dgm:cxn modelId="{7342E48F-C5B5-E248-84B9-6CE9964B656A}" type="presParOf" srcId="{90AD0657-50BA-7A4B-BFAF-16796AAB9C00}" destId="{5412333D-E0A7-614B-A96B-9D9FAC08399D}" srcOrd="2" destOrd="0" presId="urn:microsoft.com/office/officeart/2005/8/layout/bProcess3"/>
    <dgm:cxn modelId="{D1C6B600-0C7C-864B-BB58-FAC11D768396}" type="presParOf" srcId="{90AD0657-50BA-7A4B-BFAF-16796AAB9C00}" destId="{4D9CF36E-6E14-2B45-92DF-D8A15AB50F7C}" srcOrd="3" destOrd="0" presId="urn:microsoft.com/office/officeart/2005/8/layout/bProcess3"/>
    <dgm:cxn modelId="{6BCAE796-2919-0C4D-87CB-F56DE20DCBF6}" type="presParOf" srcId="{4D9CF36E-6E14-2B45-92DF-D8A15AB50F7C}" destId="{F7F94BC6-24D7-A248-AE9E-D70D8FBFBB86}" srcOrd="0" destOrd="0" presId="urn:microsoft.com/office/officeart/2005/8/layout/bProcess3"/>
    <dgm:cxn modelId="{43EC8A51-5CBD-5843-BC3E-21BB8E8D7059}" type="presParOf" srcId="{90AD0657-50BA-7A4B-BFAF-16796AAB9C00}" destId="{A9E78F8F-698F-5C44-BCF2-9F00A6653182}" srcOrd="4" destOrd="0" presId="urn:microsoft.com/office/officeart/2005/8/layout/bProcess3"/>
    <dgm:cxn modelId="{AFFD33F5-31ED-BC45-B839-F8921F03ACB0}" type="presParOf" srcId="{90AD0657-50BA-7A4B-BFAF-16796AAB9C00}" destId="{9189DE42-4E13-F14B-9A7C-0694D084281D}" srcOrd="5" destOrd="0" presId="urn:microsoft.com/office/officeart/2005/8/layout/bProcess3"/>
    <dgm:cxn modelId="{A7D08346-FF43-4F48-9C2B-8F81D9ABC334}" type="presParOf" srcId="{9189DE42-4E13-F14B-9A7C-0694D084281D}" destId="{CEFD2A01-00B5-5A41-A8D0-BD05501AC62B}" srcOrd="0" destOrd="0" presId="urn:microsoft.com/office/officeart/2005/8/layout/bProcess3"/>
    <dgm:cxn modelId="{167F83B5-6701-524A-871F-47ADB7EDCEB6}" type="presParOf" srcId="{90AD0657-50BA-7A4B-BFAF-16796AAB9C00}" destId="{1A7DD587-BDB1-6648-8A30-F69DBD398F05}" srcOrd="6" destOrd="0" presId="urn:microsoft.com/office/officeart/2005/8/layout/bProcess3"/>
    <dgm:cxn modelId="{6F97EFF0-1EBB-AF49-830B-95C31565E661}" type="presParOf" srcId="{90AD0657-50BA-7A4B-BFAF-16796AAB9C00}" destId="{3E4A6138-13B2-B64F-B0A5-3C751919BD5D}" srcOrd="7" destOrd="0" presId="urn:microsoft.com/office/officeart/2005/8/layout/bProcess3"/>
    <dgm:cxn modelId="{1D6D2C1B-70DD-2D44-8E18-BDBBE798DBB1}" type="presParOf" srcId="{3E4A6138-13B2-B64F-B0A5-3C751919BD5D}" destId="{78065CFD-D0BD-9141-B602-1DB308A00004}" srcOrd="0" destOrd="0" presId="urn:microsoft.com/office/officeart/2005/8/layout/bProcess3"/>
    <dgm:cxn modelId="{1E7609D1-BEF0-1D45-8E34-7D9390749487}" type="presParOf" srcId="{90AD0657-50BA-7A4B-BFAF-16796AAB9C00}" destId="{E62530DF-16DA-EB4A-AF88-1293FC3E1ACA}" srcOrd="8" destOrd="0" presId="urn:microsoft.com/office/officeart/2005/8/layout/bProcess3"/>
    <dgm:cxn modelId="{2D9F0B21-8401-5047-8227-E6F581497FC0}" type="presParOf" srcId="{90AD0657-50BA-7A4B-BFAF-16796AAB9C00}" destId="{6A3BDC8D-48BA-FE43-A29C-C736007AF624}" srcOrd="9" destOrd="0" presId="urn:microsoft.com/office/officeart/2005/8/layout/bProcess3"/>
    <dgm:cxn modelId="{383F0C63-040A-A141-BD4D-5D9DFECEDCAA}" type="presParOf" srcId="{6A3BDC8D-48BA-FE43-A29C-C736007AF624}" destId="{05B824AD-5CFB-A84E-819E-AFD7A03CE8C9}" srcOrd="0" destOrd="0" presId="urn:microsoft.com/office/officeart/2005/8/layout/bProcess3"/>
    <dgm:cxn modelId="{227C50AC-B22B-4246-AE62-80642F53DC22}" type="presParOf" srcId="{90AD0657-50BA-7A4B-BFAF-16796AAB9C00}" destId="{9B47023A-5C97-6148-A8D8-4394EA1AEC93}" srcOrd="10" destOrd="0" presId="urn:microsoft.com/office/officeart/2005/8/layout/bProcess3"/>
    <dgm:cxn modelId="{4E5E87F3-EEC5-2F44-B6E4-B725B498BC9A}" type="presParOf" srcId="{90AD0657-50BA-7A4B-BFAF-16796AAB9C00}" destId="{8B9BCF16-CC36-5C4E-B978-31B2B494439F}" srcOrd="11" destOrd="0" presId="urn:microsoft.com/office/officeart/2005/8/layout/bProcess3"/>
    <dgm:cxn modelId="{08795D4D-20E8-A04F-AC09-53B4649F111A}" type="presParOf" srcId="{8B9BCF16-CC36-5C4E-B978-31B2B494439F}" destId="{2DF191E2-3A97-E24F-A0F8-5E1803437B6F}" srcOrd="0" destOrd="0" presId="urn:microsoft.com/office/officeart/2005/8/layout/bProcess3"/>
    <dgm:cxn modelId="{723CD3C4-767B-2E4B-B940-D8AF7FAF1D1E}" type="presParOf" srcId="{90AD0657-50BA-7A4B-BFAF-16796AAB9C00}" destId="{4C49AD00-2457-1D40-9E80-9D1607F6D1B2}" srcOrd="12" destOrd="0" presId="urn:microsoft.com/office/officeart/2005/8/layout/bProcess3"/>
    <dgm:cxn modelId="{38809F0A-321C-734E-ACDD-CEEBCE827830}" type="presParOf" srcId="{90AD0657-50BA-7A4B-BFAF-16796AAB9C00}" destId="{EE69A53A-55F1-8143-B942-037B3D324BA4}" srcOrd="13" destOrd="0" presId="urn:microsoft.com/office/officeart/2005/8/layout/bProcess3"/>
    <dgm:cxn modelId="{1AC5AAA3-86C4-CA40-AD3B-94959C718705}" type="presParOf" srcId="{EE69A53A-55F1-8143-B942-037B3D324BA4}" destId="{42438574-28DE-384B-9F6C-26E6D8D7AE52}" srcOrd="0" destOrd="0" presId="urn:microsoft.com/office/officeart/2005/8/layout/bProcess3"/>
    <dgm:cxn modelId="{AB894337-751D-C041-B86E-F71BDCE08A60}" type="presParOf" srcId="{90AD0657-50BA-7A4B-BFAF-16796AAB9C00}" destId="{7BFF505D-AB54-9649-BD48-94FB85796DED}" srcOrd="14" destOrd="0" presId="urn:microsoft.com/office/officeart/2005/8/layout/bProcess3"/>
    <dgm:cxn modelId="{BB9BF498-17B4-8142-90EE-A1DA512F4ED2}" type="presParOf" srcId="{90AD0657-50BA-7A4B-BFAF-16796AAB9C00}" destId="{EC49DEE5-E756-CA43-B514-C020F6840E55}" srcOrd="15" destOrd="0" presId="urn:microsoft.com/office/officeart/2005/8/layout/bProcess3"/>
    <dgm:cxn modelId="{5CC90731-976D-C445-93D8-7A70534CCCAD}" type="presParOf" srcId="{EC49DEE5-E756-CA43-B514-C020F6840E55}" destId="{2BAB9E15-1A67-A645-BE91-1C14324E3257}" srcOrd="0" destOrd="0" presId="urn:microsoft.com/office/officeart/2005/8/layout/bProcess3"/>
    <dgm:cxn modelId="{3EDDBE54-F9D4-004F-95D3-326511F28A00}" type="presParOf" srcId="{90AD0657-50BA-7A4B-BFAF-16796AAB9C00}" destId="{B6443E3E-73B0-F849-9434-F294E9600811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3E23E9-4526-B548-A21D-3DEFB23C6820}" type="doc">
      <dgm:prSet loTypeId="urn:microsoft.com/office/officeart/2005/8/layout/pyramid3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3EAE511-E63F-D74A-986D-059B0560FFFB}">
      <dgm:prSet custT="1"/>
      <dgm:spPr/>
      <dgm:t>
        <a:bodyPr/>
        <a:lstStyle/>
        <a:p>
          <a:r>
            <a:rPr lang="en-US" sz="2000" dirty="0"/>
            <a:t>If ideology is the doorway through which one can more accurately understand Cuba, the key to opening that door lies in a better understanding of the context in which Leninism itself acquires “Cuban characteristics.” </a:t>
          </a:r>
        </a:p>
      </dgm:t>
    </dgm:pt>
    <dgm:pt modelId="{1911DDDD-E707-9A43-AC2B-3CC4E8CAE972}" type="parTrans" cxnId="{CB776DE9-F074-A341-8BBB-C0AD0DA103E7}">
      <dgm:prSet/>
      <dgm:spPr/>
      <dgm:t>
        <a:bodyPr/>
        <a:lstStyle/>
        <a:p>
          <a:endParaRPr lang="en-US"/>
        </a:p>
      </dgm:t>
    </dgm:pt>
    <dgm:pt modelId="{AB2D2226-1CE8-2F4E-B1C6-FD1EAB367D77}" type="sibTrans" cxnId="{CB776DE9-F074-A341-8BBB-C0AD0DA103E7}">
      <dgm:prSet/>
      <dgm:spPr/>
      <dgm:t>
        <a:bodyPr/>
        <a:lstStyle/>
        <a:p>
          <a:endParaRPr lang="en-US"/>
        </a:p>
      </dgm:t>
    </dgm:pt>
    <dgm:pt modelId="{22E2273D-4767-BC4F-A3E4-89AA5221153C}">
      <dgm:prSet/>
      <dgm:spPr/>
      <dgm:t>
        <a:bodyPr/>
        <a:lstStyle/>
        <a:p>
          <a:r>
            <a:rPr lang="en-US" dirty="0"/>
            <a:t>Praetorian Marxism: Party as the army of politics </a:t>
          </a:r>
        </a:p>
      </dgm:t>
    </dgm:pt>
    <dgm:pt modelId="{61D13D60-9305-104E-A5FA-722F666930CF}" type="parTrans" cxnId="{A176D160-0D09-C84F-AB9C-A0CC3342F893}">
      <dgm:prSet/>
      <dgm:spPr/>
      <dgm:t>
        <a:bodyPr/>
        <a:lstStyle/>
        <a:p>
          <a:endParaRPr lang="en-US"/>
        </a:p>
      </dgm:t>
    </dgm:pt>
    <dgm:pt modelId="{D6044C0D-5D40-8145-BA0B-DA3E9E14BD1E}" type="sibTrans" cxnId="{A176D160-0D09-C84F-AB9C-A0CC3342F893}">
      <dgm:prSet/>
      <dgm:spPr/>
      <dgm:t>
        <a:bodyPr/>
        <a:lstStyle/>
        <a:p>
          <a:endParaRPr lang="en-US"/>
        </a:p>
      </dgm:t>
    </dgm:pt>
    <dgm:pt modelId="{1102F220-5784-DA4F-936F-3309F3FC46DA}">
      <dgm:prSet/>
      <dgm:spPr/>
      <dgm:t>
        <a:bodyPr/>
        <a:lstStyle/>
        <a:p>
          <a:r>
            <a:rPr lang="en-US" dirty="0"/>
            <a:t>European Stalinism</a:t>
          </a:r>
        </a:p>
      </dgm:t>
    </dgm:pt>
    <dgm:pt modelId="{6869401E-5C01-6E4E-9155-BDB231D2A900}" type="parTrans" cxnId="{00720EBD-9C32-AC4E-8A0E-B7FEF0B9C505}">
      <dgm:prSet/>
      <dgm:spPr/>
      <dgm:t>
        <a:bodyPr/>
        <a:lstStyle/>
        <a:p>
          <a:endParaRPr lang="en-US"/>
        </a:p>
      </dgm:t>
    </dgm:pt>
    <dgm:pt modelId="{F23351EA-1AAD-0743-B820-924272FF77E7}" type="sibTrans" cxnId="{00720EBD-9C32-AC4E-8A0E-B7FEF0B9C505}">
      <dgm:prSet/>
      <dgm:spPr/>
      <dgm:t>
        <a:bodyPr/>
        <a:lstStyle/>
        <a:p>
          <a:endParaRPr lang="en-US"/>
        </a:p>
      </dgm:t>
    </dgm:pt>
    <dgm:pt modelId="{A36E8C40-E4A0-5642-8605-5093E785D579}" type="pres">
      <dgm:prSet presAssocID="{AD3E23E9-4526-B548-A21D-3DEFB23C6820}" presName="Name0" presStyleCnt="0">
        <dgm:presLayoutVars>
          <dgm:dir/>
          <dgm:animLvl val="lvl"/>
          <dgm:resizeHandles val="exact"/>
        </dgm:presLayoutVars>
      </dgm:prSet>
      <dgm:spPr/>
    </dgm:pt>
    <dgm:pt modelId="{2DA870E7-98AD-C148-A697-46E6EDED072C}" type="pres">
      <dgm:prSet presAssocID="{B3EAE511-E63F-D74A-986D-059B0560FFFB}" presName="Name8" presStyleCnt="0"/>
      <dgm:spPr/>
    </dgm:pt>
    <dgm:pt modelId="{9F4DB619-84BA-204E-AE4E-4BEC709D9196}" type="pres">
      <dgm:prSet presAssocID="{B3EAE511-E63F-D74A-986D-059B0560FFFB}" presName="level" presStyleLbl="node1" presStyleIdx="0" presStyleCnt="3">
        <dgm:presLayoutVars>
          <dgm:chMax val="1"/>
          <dgm:bulletEnabled val="1"/>
        </dgm:presLayoutVars>
      </dgm:prSet>
      <dgm:spPr/>
    </dgm:pt>
    <dgm:pt modelId="{27307F8B-8BAC-DD41-896E-B7FFA1546F75}" type="pres">
      <dgm:prSet presAssocID="{B3EAE511-E63F-D74A-986D-059B0560FFF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496A10D-2EE1-FF4F-9CF5-7B38E1E4B29D}" type="pres">
      <dgm:prSet presAssocID="{22E2273D-4767-BC4F-A3E4-89AA5221153C}" presName="Name8" presStyleCnt="0"/>
      <dgm:spPr/>
    </dgm:pt>
    <dgm:pt modelId="{0CA2744D-9B41-9A4A-946C-D253D2178C06}" type="pres">
      <dgm:prSet presAssocID="{22E2273D-4767-BC4F-A3E4-89AA5221153C}" presName="level" presStyleLbl="node1" presStyleIdx="1" presStyleCnt="3">
        <dgm:presLayoutVars>
          <dgm:chMax val="1"/>
          <dgm:bulletEnabled val="1"/>
        </dgm:presLayoutVars>
      </dgm:prSet>
      <dgm:spPr/>
    </dgm:pt>
    <dgm:pt modelId="{BE7ACCA4-43D9-3648-8DF9-F6A080399086}" type="pres">
      <dgm:prSet presAssocID="{22E2273D-4767-BC4F-A3E4-89AA5221153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57491C8-9560-FD4A-A15C-47DA0A838599}" type="pres">
      <dgm:prSet presAssocID="{1102F220-5784-DA4F-936F-3309F3FC46DA}" presName="Name8" presStyleCnt="0"/>
      <dgm:spPr/>
    </dgm:pt>
    <dgm:pt modelId="{F3C54F08-0630-2344-845D-E73386DB3241}" type="pres">
      <dgm:prSet presAssocID="{1102F220-5784-DA4F-936F-3309F3FC46DA}" presName="level" presStyleLbl="node1" presStyleIdx="2" presStyleCnt="3">
        <dgm:presLayoutVars>
          <dgm:chMax val="1"/>
          <dgm:bulletEnabled val="1"/>
        </dgm:presLayoutVars>
      </dgm:prSet>
      <dgm:spPr/>
    </dgm:pt>
    <dgm:pt modelId="{1EF1EC6A-2D3C-624E-923D-C786DEBC03F4}" type="pres">
      <dgm:prSet presAssocID="{1102F220-5784-DA4F-936F-3309F3FC46D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6C22CB2B-CCE2-4F44-B375-9F250B756349}" type="presOf" srcId="{B3EAE511-E63F-D74A-986D-059B0560FFFB}" destId="{27307F8B-8BAC-DD41-896E-B7FFA1546F75}" srcOrd="1" destOrd="0" presId="urn:microsoft.com/office/officeart/2005/8/layout/pyramid3"/>
    <dgm:cxn modelId="{2746A560-E23F-6F4F-8636-12505724F1D1}" type="presOf" srcId="{1102F220-5784-DA4F-936F-3309F3FC46DA}" destId="{F3C54F08-0630-2344-845D-E73386DB3241}" srcOrd="0" destOrd="0" presId="urn:microsoft.com/office/officeart/2005/8/layout/pyramid3"/>
    <dgm:cxn modelId="{A176D160-0D09-C84F-AB9C-A0CC3342F893}" srcId="{AD3E23E9-4526-B548-A21D-3DEFB23C6820}" destId="{22E2273D-4767-BC4F-A3E4-89AA5221153C}" srcOrd="1" destOrd="0" parTransId="{61D13D60-9305-104E-A5FA-722F666930CF}" sibTransId="{D6044C0D-5D40-8145-BA0B-DA3E9E14BD1E}"/>
    <dgm:cxn modelId="{8352E56C-A933-F644-9759-9EEDC9D3E182}" type="presOf" srcId="{1102F220-5784-DA4F-936F-3309F3FC46DA}" destId="{1EF1EC6A-2D3C-624E-923D-C786DEBC03F4}" srcOrd="1" destOrd="0" presId="urn:microsoft.com/office/officeart/2005/8/layout/pyramid3"/>
    <dgm:cxn modelId="{4F827078-6586-C242-8E13-2AE2B8566D0C}" type="presOf" srcId="{B3EAE511-E63F-D74A-986D-059B0560FFFB}" destId="{9F4DB619-84BA-204E-AE4E-4BEC709D9196}" srcOrd="0" destOrd="0" presId="urn:microsoft.com/office/officeart/2005/8/layout/pyramid3"/>
    <dgm:cxn modelId="{00720EBD-9C32-AC4E-8A0E-B7FEF0B9C505}" srcId="{AD3E23E9-4526-B548-A21D-3DEFB23C6820}" destId="{1102F220-5784-DA4F-936F-3309F3FC46DA}" srcOrd="2" destOrd="0" parTransId="{6869401E-5C01-6E4E-9155-BDB231D2A900}" sibTransId="{F23351EA-1AAD-0743-B820-924272FF77E7}"/>
    <dgm:cxn modelId="{FAC6F9C0-294A-6E49-99A5-D42011691B17}" type="presOf" srcId="{22E2273D-4767-BC4F-A3E4-89AA5221153C}" destId="{0CA2744D-9B41-9A4A-946C-D253D2178C06}" srcOrd="0" destOrd="0" presId="urn:microsoft.com/office/officeart/2005/8/layout/pyramid3"/>
    <dgm:cxn modelId="{CB776DE9-F074-A341-8BBB-C0AD0DA103E7}" srcId="{AD3E23E9-4526-B548-A21D-3DEFB23C6820}" destId="{B3EAE511-E63F-D74A-986D-059B0560FFFB}" srcOrd="0" destOrd="0" parTransId="{1911DDDD-E707-9A43-AC2B-3CC4E8CAE972}" sibTransId="{AB2D2226-1CE8-2F4E-B1C6-FD1EAB367D77}"/>
    <dgm:cxn modelId="{472623EB-0E4F-AE41-BF72-C394ED97E83E}" type="presOf" srcId="{AD3E23E9-4526-B548-A21D-3DEFB23C6820}" destId="{A36E8C40-E4A0-5642-8605-5093E785D579}" srcOrd="0" destOrd="0" presId="urn:microsoft.com/office/officeart/2005/8/layout/pyramid3"/>
    <dgm:cxn modelId="{3C4199F9-2486-B445-BAB5-0716C81DBBC7}" type="presOf" srcId="{22E2273D-4767-BC4F-A3E4-89AA5221153C}" destId="{BE7ACCA4-43D9-3648-8DF9-F6A080399086}" srcOrd="1" destOrd="0" presId="urn:microsoft.com/office/officeart/2005/8/layout/pyramid3"/>
    <dgm:cxn modelId="{0214D00E-5AC6-1149-B4DA-3EB119D60085}" type="presParOf" srcId="{A36E8C40-E4A0-5642-8605-5093E785D579}" destId="{2DA870E7-98AD-C148-A697-46E6EDED072C}" srcOrd="0" destOrd="0" presId="urn:microsoft.com/office/officeart/2005/8/layout/pyramid3"/>
    <dgm:cxn modelId="{76AEB367-7842-844F-9713-1A3E051C9F59}" type="presParOf" srcId="{2DA870E7-98AD-C148-A697-46E6EDED072C}" destId="{9F4DB619-84BA-204E-AE4E-4BEC709D9196}" srcOrd="0" destOrd="0" presId="urn:microsoft.com/office/officeart/2005/8/layout/pyramid3"/>
    <dgm:cxn modelId="{A4C45670-3F00-774A-951B-C050DFDFB551}" type="presParOf" srcId="{2DA870E7-98AD-C148-A697-46E6EDED072C}" destId="{27307F8B-8BAC-DD41-896E-B7FFA1546F75}" srcOrd="1" destOrd="0" presId="urn:microsoft.com/office/officeart/2005/8/layout/pyramid3"/>
    <dgm:cxn modelId="{E54064EF-20DA-E147-BFC1-69DEEB03351A}" type="presParOf" srcId="{A36E8C40-E4A0-5642-8605-5093E785D579}" destId="{B496A10D-2EE1-FF4F-9CF5-7B38E1E4B29D}" srcOrd="1" destOrd="0" presId="urn:microsoft.com/office/officeart/2005/8/layout/pyramid3"/>
    <dgm:cxn modelId="{8198B532-FBE3-9643-A082-4702A4722A87}" type="presParOf" srcId="{B496A10D-2EE1-FF4F-9CF5-7B38E1E4B29D}" destId="{0CA2744D-9B41-9A4A-946C-D253D2178C06}" srcOrd="0" destOrd="0" presId="urn:microsoft.com/office/officeart/2005/8/layout/pyramid3"/>
    <dgm:cxn modelId="{2DB712D7-B179-6A4C-B37F-03728B86CE85}" type="presParOf" srcId="{B496A10D-2EE1-FF4F-9CF5-7B38E1E4B29D}" destId="{BE7ACCA4-43D9-3648-8DF9-F6A080399086}" srcOrd="1" destOrd="0" presId="urn:microsoft.com/office/officeart/2005/8/layout/pyramid3"/>
    <dgm:cxn modelId="{9CF6F482-480F-6542-9169-AED8F39C827E}" type="presParOf" srcId="{A36E8C40-E4A0-5642-8605-5093E785D579}" destId="{D57491C8-9560-FD4A-A15C-47DA0A838599}" srcOrd="2" destOrd="0" presId="urn:microsoft.com/office/officeart/2005/8/layout/pyramid3"/>
    <dgm:cxn modelId="{1884E725-8B8A-894A-A50F-5F584C0D3940}" type="presParOf" srcId="{D57491C8-9560-FD4A-A15C-47DA0A838599}" destId="{F3C54F08-0630-2344-845D-E73386DB3241}" srcOrd="0" destOrd="0" presId="urn:microsoft.com/office/officeart/2005/8/layout/pyramid3"/>
    <dgm:cxn modelId="{4F8084DD-38E4-8743-85B2-B1BBE35F2B83}" type="presParOf" srcId="{D57491C8-9560-FD4A-A15C-47DA0A838599}" destId="{1EF1EC6A-2D3C-624E-923D-C786DEBC03F4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0FCCBE-9D85-D84C-9748-E2852B5042A6}" type="doc">
      <dgm:prSet loTypeId="urn:microsoft.com/office/officeart/2005/8/layout/bProcess2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3B6D946-B712-8F4C-A69F-4DA7758E7712}">
      <dgm:prSet/>
      <dgm:spPr/>
      <dgm:t>
        <a:bodyPr/>
        <a:lstStyle/>
        <a:p>
          <a:r>
            <a:rPr lang="en-US" b="1" dirty="0"/>
            <a:t>In the face or an organizing ideology, how does one effect reform as historical conditions change?</a:t>
          </a:r>
        </a:p>
      </dgm:t>
    </dgm:pt>
    <dgm:pt modelId="{216048FD-8DBA-D14A-902D-71AC60F040D2}" type="parTrans" cxnId="{C011270F-D7BA-3D43-B2B1-9D8A777F974F}">
      <dgm:prSet/>
      <dgm:spPr/>
      <dgm:t>
        <a:bodyPr/>
        <a:lstStyle/>
        <a:p>
          <a:endParaRPr lang="en-US"/>
        </a:p>
      </dgm:t>
    </dgm:pt>
    <dgm:pt modelId="{C9649D74-E840-AB41-8532-62AA80F2D363}" type="sibTrans" cxnId="{C011270F-D7BA-3D43-B2B1-9D8A777F974F}">
      <dgm:prSet/>
      <dgm:spPr/>
      <dgm:t>
        <a:bodyPr/>
        <a:lstStyle/>
        <a:p>
          <a:endParaRPr lang="en-US"/>
        </a:p>
      </dgm:t>
    </dgm:pt>
    <dgm:pt modelId="{5CCF4D24-A017-6347-830A-B22DE61FB5AE}">
      <dgm:prSet custT="1"/>
      <dgm:spPr/>
      <dgm:t>
        <a:bodyPr/>
        <a:lstStyle/>
        <a:p>
          <a:r>
            <a:rPr lang="en-US" sz="1400" dirty="0"/>
            <a:t>The chronicle of the Lineamientos (Guidelines) for “reform and Opening Up”</a:t>
          </a:r>
        </a:p>
      </dgm:t>
    </dgm:pt>
    <dgm:pt modelId="{C88F9258-09D3-B246-B8ED-8DEB0DF3A958}" type="parTrans" cxnId="{F03B818C-3729-7A45-8882-18AE532D3FBD}">
      <dgm:prSet/>
      <dgm:spPr/>
      <dgm:t>
        <a:bodyPr/>
        <a:lstStyle/>
        <a:p>
          <a:endParaRPr lang="en-US"/>
        </a:p>
      </dgm:t>
    </dgm:pt>
    <dgm:pt modelId="{79D98E60-4433-AE49-8F5F-220D2004E8A5}" type="sibTrans" cxnId="{F03B818C-3729-7A45-8882-18AE532D3FBD}">
      <dgm:prSet/>
      <dgm:spPr/>
      <dgm:t>
        <a:bodyPr/>
        <a:lstStyle/>
        <a:p>
          <a:endParaRPr lang="en-US"/>
        </a:p>
      </dgm:t>
    </dgm:pt>
    <dgm:pt modelId="{515E64D1-E1DB-4342-9EA9-1A61A137748A}">
      <dgm:prSet custT="1"/>
      <dgm:spPr/>
      <dgm:t>
        <a:bodyPr/>
        <a:lstStyle/>
        <a:p>
          <a:r>
            <a:rPr lang="en-US" sz="1200" b="1" dirty="0"/>
            <a:t>Party driven</a:t>
          </a:r>
        </a:p>
      </dgm:t>
    </dgm:pt>
    <dgm:pt modelId="{7043E710-83E6-DC43-AB1C-DC52FCEA7BF8}" type="parTrans" cxnId="{F2EA967D-FA96-A24A-A5B6-3E780CC472D6}">
      <dgm:prSet/>
      <dgm:spPr/>
      <dgm:t>
        <a:bodyPr/>
        <a:lstStyle/>
        <a:p>
          <a:endParaRPr lang="en-US"/>
        </a:p>
      </dgm:t>
    </dgm:pt>
    <dgm:pt modelId="{58CE3FBA-2E52-AF48-9D63-08CDBFD4206F}" type="sibTrans" cxnId="{F2EA967D-FA96-A24A-A5B6-3E780CC472D6}">
      <dgm:prSet/>
      <dgm:spPr/>
      <dgm:t>
        <a:bodyPr/>
        <a:lstStyle/>
        <a:p>
          <a:endParaRPr lang="en-US"/>
        </a:p>
      </dgm:t>
    </dgm:pt>
    <dgm:pt modelId="{C4D71561-0680-9C45-A17E-894D261D96B8}">
      <dgm:prSet custT="1"/>
      <dgm:spPr/>
      <dgm:t>
        <a:bodyPr/>
        <a:lstStyle/>
        <a:p>
          <a:r>
            <a:rPr lang="en-US" sz="1200" b="1" dirty="0"/>
            <a:t>A distinct sort of democratic practice</a:t>
          </a:r>
        </a:p>
      </dgm:t>
    </dgm:pt>
    <dgm:pt modelId="{15455295-0CBA-C945-9C96-582F6053AF82}" type="parTrans" cxnId="{63AA1602-4566-0F45-9715-3112749C0E5B}">
      <dgm:prSet/>
      <dgm:spPr/>
      <dgm:t>
        <a:bodyPr/>
        <a:lstStyle/>
        <a:p>
          <a:endParaRPr lang="en-US"/>
        </a:p>
      </dgm:t>
    </dgm:pt>
    <dgm:pt modelId="{1E8EE851-62FE-014B-A4B1-581635799343}" type="sibTrans" cxnId="{63AA1602-4566-0F45-9715-3112749C0E5B}">
      <dgm:prSet/>
      <dgm:spPr/>
      <dgm:t>
        <a:bodyPr/>
        <a:lstStyle/>
        <a:p>
          <a:endParaRPr lang="en-US"/>
        </a:p>
      </dgm:t>
    </dgm:pt>
    <dgm:pt modelId="{52C26621-5227-6D47-9A54-212F6C8F7829}">
      <dgm:prSet custT="1"/>
      <dgm:spPr/>
      <dgm:t>
        <a:bodyPr/>
        <a:lstStyle/>
        <a:p>
          <a:r>
            <a:rPr lang="en-US" sz="1200" b="1" dirty="0"/>
            <a:t>Ideology as the constraining element</a:t>
          </a:r>
        </a:p>
      </dgm:t>
    </dgm:pt>
    <dgm:pt modelId="{C2B6F56D-9D8A-7A4D-8407-9042516A2E5A}" type="parTrans" cxnId="{61E14612-1683-9B43-84F7-F543B2D15531}">
      <dgm:prSet/>
      <dgm:spPr/>
      <dgm:t>
        <a:bodyPr/>
        <a:lstStyle/>
        <a:p>
          <a:endParaRPr lang="en-US"/>
        </a:p>
      </dgm:t>
    </dgm:pt>
    <dgm:pt modelId="{5AE1E05B-FA9E-F245-87C4-CF3E7F8C1C81}" type="sibTrans" cxnId="{61E14612-1683-9B43-84F7-F543B2D15531}">
      <dgm:prSet/>
      <dgm:spPr/>
      <dgm:t>
        <a:bodyPr/>
        <a:lstStyle/>
        <a:p>
          <a:endParaRPr lang="en-US"/>
        </a:p>
      </dgm:t>
    </dgm:pt>
    <dgm:pt modelId="{35D468AA-10FA-F84E-8467-79AB0296DA60}">
      <dgm:prSet/>
      <dgm:spPr/>
      <dgm:t>
        <a:bodyPr/>
        <a:lstStyle/>
        <a:p>
          <a:r>
            <a:rPr lang="en-US" b="1" dirty="0"/>
            <a:t>The specific examples of education, Culture and Sport for the construction of a model society.</a:t>
          </a:r>
        </a:p>
      </dgm:t>
    </dgm:pt>
    <dgm:pt modelId="{D14EDC8B-C3D4-F144-BB4D-DFDC98587C57}" type="parTrans" cxnId="{B6397302-191D-7E46-9CDE-C156572441D2}">
      <dgm:prSet/>
      <dgm:spPr/>
      <dgm:t>
        <a:bodyPr/>
        <a:lstStyle/>
        <a:p>
          <a:endParaRPr lang="en-US"/>
        </a:p>
      </dgm:t>
    </dgm:pt>
    <dgm:pt modelId="{D2B624F6-9E85-DE4B-BAB9-0331498FF9FB}" type="sibTrans" cxnId="{B6397302-191D-7E46-9CDE-C156572441D2}">
      <dgm:prSet/>
      <dgm:spPr/>
      <dgm:t>
        <a:bodyPr/>
        <a:lstStyle/>
        <a:p>
          <a:endParaRPr lang="en-US"/>
        </a:p>
      </dgm:t>
    </dgm:pt>
    <dgm:pt modelId="{9CB5F25B-CC32-0E40-BAB3-5DCC93DDBCFC}" type="pres">
      <dgm:prSet presAssocID="{820FCCBE-9D85-D84C-9748-E2852B5042A6}" presName="diagram" presStyleCnt="0">
        <dgm:presLayoutVars>
          <dgm:dir/>
          <dgm:resizeHandles/>
        </dgm:presLayoutVars>
      </dgm:prSet>
      <dgm:spPr/>
    </dgm:pt>
    <dgm:pt modelId="{12BFF29B-E31F-044C-9D7F-5CF0ECCE96CB}" type="pres">
      <dgm:prSet presAssocID="{73B6D946-B712-8F4C-A69F-4DA7758E7712}" presName="firstNode" presStyleLbl="node1" presStyleIdx="0" presStyleCnt="6">
        <dgm:presLayoutVars>
          <dgm:bulletEnabled val="1"/>
        </dgm:presLayoutVars>
      </dgm:prSet>
      <dgm:spPr/>
    </dgm:pt>
    <dgm:pt modelId="{266D0352-5CFD-514E-8FAD-AB36AAB4AF21}" type="pres">
      <dgm:prSet presAssocID="{C9649D74-E840-AB41-8532-62AA80F2D363}" presName="sibTrans" presStyleLbl="sibTrans2D1" presStyleIdx="0" presStyleCnt="5"/>
      <dgm:spPr/>
    </dgm:pt>
    <dgm:pt modelId="{6F31EDE7-C7FC-4E4D-B52B-0B5E97192D03}" type="pres">
      <dgm:prSet presAssocID="{5CCF4D24-A017-6347-830A-B22DE61FB5AE}" presName="middleNode" presStyleCnt="0"/>
      <dgm:spPr/>
    </dgm:pt>
    <dgm:pt modelId="{1F43FE00-14A7-7543-9F90-C0A79CA34184}" type="pres">
      <dgm:prSet presAssocID="{5CCF4D24-A017-6347-830A-B22DE61FB5AE}" presName="padding" presStyleLbl="node1" presStyleIdx="0" presStyleCnt="6"/>
      <dgm:spPr/>
    </dgm:pt>
    <dgm:pt modelId="{25B6FED6-CA31-C344-8EBE-6A219E44C047}" type="pres">
      <dgm:prSet presAssocID="{5CCF4D24-A017-6347-830A-B22DE61FB5AE}" presName="shape" presStyleLbl="node1" presStyleIdx="1" presStyleCnt="6" custScaleY="227019">
        <dgm:presLayoutVars>
          <dgm:bulletEnabled val="1"/>
        </dgm:presLayoutVars>
      </dgm:prSet>
      <dgm:spPr/>
    </dgm:pt>
    <dgm:pt modelId="{B0E5490B-34EA-9C43-873C-568792448624}" type="pres">
      <dgm:prSet presAssocID="{79D98E60-4433-AE49-8F5F-220D2004E8A5}" presName="sibTrans" presStyleLbl="sibTrans2D1" presStyleIdx="1" presStyleCnt="5"/>
      <dgm:spPr/>
    </dgm:pt>
    <dgm:pt modelId="{02229401-4370-164C-A9A1-9F5DF8FAE15E}" type="pres">
      <dgm:prSet presAssocID="{515E64D1-E1DB-4342-9EA9-1A61A137748A}" presName="middleNode" presStyleCnt="0"/>
      <dgm:spPr/>
    </dgm:pt>
    <dgm:pt modelId="{E60C2AF3-4F66-6945-9738-DC4B7BD528BD}" type="pres">
      <dgm:prSet presAssocID="{515E64D1-E1DB-4342-9EA9-1A61A137748A}" presName="padding" presStyleLbl="node1" presStyleIdx="1" presStyleCnt="6"/>
      <dgm:spPr/>
    </dgm:pt>
    <dgm:pt modelId="{880EED41-A138-F345-9EB9-270BBA9B5C9B}" type="pres">
      <dgm:prSet presAssocID="{515E64D1-E1DB-4342-9EA9-1A61A137748A}" presName="shape" presStyleLbl="node1" presStyleIdx="2" presStyleCnt="6">
        <dgm:presLayoutVars>
          <dgm:bulletEnabled val="1"/>
        </dgm:presLayoutVars>
      </dgm:prSet>
      <dgm:spPr/>
    </dgm:pt>
    <dgm:pt modelId="{35CEB0A3-C57B-0242-856B-564E62D1B48D}" type="pres">
      <dgm:prSet presAssocID="{58CE3FBA-2E52-AF48-9D63-08CDBFD4206F}" presName="sibTrans" presStyleLbl="sibTrans2D1" presStyleIdx="2" presStyleCnt="5"/>
      <dgm:spPr/>
    </dgm:pt>
    <dgm:pt modelId="{B43A92D8-89B9-734C-98BD-2D334DE3A97B}" type="pres">
      <dgm:prSet presAssocID="{C4D71561-0680-9C45-A17E-894D261D96B8}" presName="middleNode" presStyleCnt="0"/>
      <dgm:spPr/>
    </dgm:pt>
    <dgm:pt modelId="{AACAB7B2-6737-1B40-88DC-4AF80F251444}" type="pres">
      <dgm:prSet presAssocID="{C4D71561-0680-9C45-A17E-894D261D96B8}" presName="padding" presStyleLbl="node1" presStyleIdx="2" presStyleCnt="6"/>
      <dgm:spPr/>
    </dgm:pt>
    <dgm:pt modelId="{21E4AE76-BC70-4F4A-97B1-6E7A8400EC91}" type="pres">
      <dgm:prSet presAssocID="{C4D71561-0680-9C45-A17E-894D261D96B8}" presName="shape" presStyleLbl="node1" presStyleIdx="3" presStyleCnt="6" custScaleY="168480">
        <dgm:presLayoutVars>
          <dgm:bulletEnabled val="1"/>
        </dgm:presLayoutVars>
      </dgm:prSet>
      <dgm:spPr/>
    </dgm:pt>
    <dgm:pt modelId="{14C12B8C-05BD-B147-9FB5-C4D1809375EE}" type="pres">
      <dgm:prSet presAssocID="{1E8EE851-62FE-014B-A4B1-581635799343}" presName="sibTrans" presStyleLbl="sibTrans2D1" presStyleIdx="3" presStyleCnt="5"/>
      <dgm:spPr/>
    </dgm:pt>
    <dgm:pt modelId="{561EA608-B614-E643-B425-DD16669E52B4}" type="pres">
      <dgm:prSet presAssocID="{52C26621-5227-6D47-9A54-212F6C8F7829}" presName="middleNode" presStyleCnt="0"/>
      <dgm:spPr/>
    </dgm:pt>
    <dgm:pt modelId="{BE4F573E-D898-B44D-8254-759509189AF1}" type="pres">
      <dgm:prSet presAssocID="{52C26621-5227-6D47-9A54-212F6C8F7829}" presName="padding" presStyleLbl="node1" presStyleIdx="3" presStyleCnt="6"/>
      <dgm:spPr/>
    </dgm:pt>
    <dgm:pt modelId="{AB803EDB-8AB2-6642-90C8-000F0A1F0483}" type="pres">
      <dgm:prSet presAssocID="{52C26621-5227-6D47-9A54-212F6C8F7829}" presName="shape" presStyleLbl="node1" presStyleIdx="4" presStyleCnt="6" custScaleY="173366">
        <dgm:presLayoutVars>
          <dgm:bulletEnabled val="1"/>
        </dgm:presLayoutVars>
      </dgm:prSet>
      <dgm:spPr/>
    </dgm:pt>
    <dgm:pt modelId="{823437B7-809D-1242-9D82-63CB790DB578}" type="pres">
      <dgm:prSet presAssocID="{5AE1E05B-FA9E-F245-87C4-CF3E7F8C1C81}" presName="sibTrans" presStyleLbl="sibTrans2D1" presStyleIdx="4" presStyleCnt="5"/>
      <dgm:spPr/>
    </dgm:pt>
    <dgm:pt modelId="{9D5D5CAD-5074-AD41-97BC-A95E004EA5F5}" type="pres">
      <dgm:prSet presAssocID="{35D468AA-10FA-F84E-8467-79AB0296DA60}" presName="lastNode" presStyleLbl="node1" presStyleIdx="5" presStyleCnt="6">
        <dgm:presLayoutVars>
          <dgm:bulletEnabled val="1"/>
        </dgm:presLayoutVars>
      </dgm:prSet>
      <dgm:spPr/>
    </dgm:pt>
  </dgm:ptLst>
  <dgm:cxnLst>
    <dgm:cxn modelId="{63AA1602-4566-0F45-9715-3112749C0E5B}" srcId="{820FCCBE-9D85-D84C-9748-E2852B5042A6}" destId="{C4D71561-0680-9C45-A17E-894D261D96B8}" srcOrd="3" destOrd="0" parTransId="{15455295-0CBA-C945-9C96-582F6053AF82}" sibTransId="{1E8EE851-62FE-014B-A4B1-581635799343}"/>
    <dgm:cxn modelId="{B6397302-191D-7E46-9CDE-C156572441D2}" srcId="{820FCCBE-9D85-D84C-9748-E2852B5042A6}" destId="{35D468AA-10FA-F84E-8467-79AB0296DA60}" srcOrd="5" destOrd="0" parTransId="{D14EDC8B-C3D4-F144-BB4D-DFDC98587C57}" sibTransId="{D2B624F6-9E85-DE4B-BAB9-0331498FF9FB}"/>
    <dgm:cxn modelId="{C011270F-D7BA-3D43-B2B1-9D8A777F974F}" srcId="{820FCCBE-9D85-D84C-9748-E2852B5042A6}" destId="{73B6D946-B712-8F4C-A69F-4DA7758E7712}" srcOrd="0" destOrd="0" parTransId="{216048FD-8DBA-D14A-902D-71AC60F040D2}" sibTransId="{C9649D74-E840-AB41-8532-62AA80F2D363}"/>
    <dgm:cxn modelId="{61E14612-1683-9B43-84F7-F543B2D15531}" srcId="{820FCCBE-9D85-D84C-9748-E2852B5042A6}" destId="{52C26621-5227-6D47-9A54-212F6C8F7829}" srcOrd="4" destOrd="0" parTransId="{C2B6F56D-9D8A-7A4D-8407-9042516A2E5A}" sibTransId="{5AE1E05B-FA9E-F245-87C4-CF3E7F8C1C81}"/>
    <dgm:cxn modelId="{4D7E7A3C-7530-6646-A126-36C8914D5C26}" type="presOf" srcId="{820FCCBE-9D85-D84C-9748-E2852B5042A6}" destId="{9CB5F25B-CC32-0E40-BAB3-5DCC93DDBCFC}" srcOrd="0" destOrd="0" presId="urn:microsoft.com/office/officeart/2005/8/layout/bProcess2"/>
    <dgm:cxn modelId="{397F5F63-ED8D-134B-A513-734F44A5BF1A}" type="presOf" srcId="{58CE3FBA-2E52-AF48-9D63-08CDBFD4206F}" destId="{35CEB0A3-C57B-0242-856B-564E62D1B48D}" srcOrd="0" destOrd="0" presId="urn:microsoft.com/office/officeart/2005/8/layout/bProcess2"/>
    <dgm:cxn modelId="{9CD2F665-3AEE-AA4A-9887-FB7F30FAC2A3}" type="presOf" srcId="{5CCF4D24-A017-6347-830A-B22DE61FB5AE}" destId="{25B6FED6-CA31-C344-8EBE-6A219E44C047}" srcOrd="0" destOrd="0" presId="urn:microsoft.com/office/officeart/2005/8/layout/bProcess2"/>
    <dgm:cxn modelId="{F2EA967D-FA96-A24A-A5B6-3E780CC472D6}" srcId="{820FCCBE-9D85-D84C-9748-E2852B5042A6}" destId="{515E64D1-E1DB-4342-9EA9-1A61A137748A}" srcOrd="2" destOrd="0" parTransId="{7043E710-83E6-DC43-AB1C-DC52FCEA7BF8}" sibTransId="{58CE3FBA-2E52-AF48-9D63-08CDBFD4206F}"/>
    <dgm:cxn modelId="{E9628C8A-2EA0-DC45-B293-71C0E901D731}" type="presOf" srcId="{C9649D74-E840-AB41-8532-62AA80F2D363}" destId="{266D0352-5CFD-514E-8FAD-AB36AAB4AF21}" srcOrd="0" destOrd="0" presId="urn:microsoft.com/office/officeart/2005/8/layout/bProcess2"/>
    <dgm:cxn modelId="{F03B818C-3729-7A45-8882-18AE532D3FBD}" srcId="{820FCCBE-9D85-D84C-9748-E2852B5042A6}" destId="{5CCF4D24-A017-6347-830A-B22DE61FB5AE}" srcOrd="1" destOrd="0" parTransId="{C88F9258-09D3-B246-B8ED-8DEB0DF3A958}" sibTransId="{79D98E60-4433-AE49-8F5F-220D2004E8A5}"/>
    <dgm:cxn modelId="{DEC5DAAC-ECCD-AB42-96A4-7193B63421E0}" type="presOf" srcId="{35D468AA-10FA-F84E-8467-79AB0296DA60}" destId="{9D5D5CAD-5074-AD41-97BC-A95E004EA5F5}" srcOrd="0" destOrd="0" presId="urn:microsoft.com/office/officeart/2005/8/layout/bProcess2"/>
    <dgm:cxn modelId="{CF71E6C8-A4A7-B84D-91D1-5901EA097BA4}" type="presOf" srcId="{79D98E60-4433-AE49-8F5F-220D2004E8A5}" destId="{B0E5490B-34EA-9C43-873C-568792448624}" srcOrd="0" destOrd="0" presId="urn:microsoft.com/office/officeart/2005/8/layout/bProcess2"/>
    <dgm:cxn modelId="{761F6ACC-8E4A-274C-B92E-1442A972C1A6}" type="presOf" srcId="{515E64D1-E1DB-4342-9EA9-1A61A137748A}" destId="{880EED41-A138-F345-9EB9-270BBA9B5C9B}" srcOrd="0" destOrd="0" presId="urn:microsoft.com/office/officeart/2005/8/layout/bProcess2"/>
    <dgm:cxn modelId="{2E6D22DE-80CE-9E4F-9548-69045374AFC2}" type="presOf" srcId="{C4D71561-0680-9C45-A17E-894D261D96B8}" destId="{21E4AE76-BC70-4F4A-97B1-6E7A8400EC91}" srcOrd="0" destOrd="0" presId="urn:microsoft.com/office/officeart/2005/8/layout/bProcess2"/>
    <dgm:cxn modelId="{4EB18FE2-27D3-EE4E-85BD-2C84B4E4AD27}" type="presOf" srcId="{52C26621-5227-6D47-9A54-212F6C8F7829}" destId="{AB803EDB-8AB2-6642-90C8-000F0A1F0483}" srcOrd="0" destOrd="0" presId="urn:microsoft.com/office/officeart/2005/8/layout/bProcess2"/>
    <dgm:cxn modelId="{524994E6-C9EA-A04E-8CAD-9091368AC79A}" type="presOf" srcId="{5AE1E05B-FA9E-F245-87C4-CF3E7F8C1C81}" destId="{823437B7-809D-1242-9D82-63CB790DB578}" srcOrd="0" destOrd="0" presId="urn:microsoft.com/office/officeart/2005/8/layout/bProcess2"/>
    <dgm:cxn modelId="{DC5217E8-71F8-6A43-8C2C-B35901316D2E}" type="presOf" srcId="{73B6D946-B712-8F4C-A69F-4DA7758E7712}" destId="{12BFF29B-E31F-044C-9D7F-5CF0ECCE96CB}" srcOrd="0" destOrd="0" presId="urn:microsoft.com/office/officeart/2005/8/layout/bProcess2"/>
    <dgm:cxn modelId="{17D0DFED-F12C-7F43-9DC1-4363E27349C8}" type="presOf" srcId="{1E8EE851-62FE-014B-A4B1-581635799343}" destId="{14C12B8C-05BD-B147-9FB5-C4D1809375EE}" srcOrd="0" destOrd="0" presId="urn:microsoft.com/office/officeart/2005/8/layout/bProcess2"/>
    <dgm:cxn modelId="{3344F856-0B63-B44A-9CE4-6A78B3184648}" type="presParOf" srcId="{9CB5F25B-CC32-0E40-BAB3-5DCC93DDBCFC}" destId="{12BFF29B-E31F-044C-9D7F-5CF0ECCE96CB}" srcOrd="0" destOrd="0" presId="urn:microsoft.com/office/officeart/2005/8/layout/bProcess2"/>
    <dgm:cxn modelId="{808D6F2D-6191-EA4E-8BE6-05EC09C451E1}" type="presParOf" srcId="{9CB5F25B-CC32-0E40-BAB3-5DCC93DDBCFC}" destId="{266D0352-5CFD-514E-8FAD-AB36AAB4AF21}" srcOrd="1" destOrd="0" presId="urn:microsoft.com/office/officeart/2005/8/layout/bProcess2"/>
    <dgm:cxn modelId="{2493B2BE-B68F-C946-9366-52310968C919}" type="presParOf" srcId="{9CB5F25B-CC32-0E40-BAB3-5DCC93DDBCFC}" destId="{6F31EDE7-C7FC-4E4D-B52B-0B5E97192D03}" srcOrd="2" destOrd="0" presId="urn:microsoft.com/office/officeart/2005/8/layout/bProcess2"/>
    <dgm:cxn modelId="{EBEC8D13-B417-1A4D-81DF-2EE2DE4D4B49}" type="presParOf" srcId="{6F31EDE7-C7FC-4E4D-B52B-0B5E97192D03}" destId="{1F43FE00-14A7-7543-9F90-C0A79CA34184}" srcOrd="0" destOrd="0" presId="urn:microsoft.com/office/officeart/2005/8/layout/bProcess2"/>
    <dgm:cxn modelId="{2062CEEB-AEAA-FD4A-BC19-7F46DC6A28C1}" type="presParOf" srcId="{6F31EDE7-C7FC-4E4D-B52B-0B5E97192D03}" destId="{25B6FED6-CA31-C344-8EBE-6A219E44C047}" srcOrd="1" destOrd="0" presId="urn:microsoft.com/office/officeart/2005/8/layout/bProcess2"/>
    <dgm:cxn modelId="{3A5EA40F-472E-1844-8784-7D86CEA6102B}" type="presParOf" srcId="{9CB5F25B-CC32-0E40-BAB3-5DCC93DDBCFC}" destId="{B0E5490B-34EA-9C43-873C-568792448624}" srcOrd="3" destOrd="0" presId="urn:microsoft.com/office/officeart/2005/8/layout/bProcess2"/>
    <dgm:cxn modelId="{8AF16222-2A10-F343-8CEB-5BC1702BA470}" type="presParOf" srcId="{9CB5F25B-CC32-0E40-BAB3-5DCC93DDBCFC}" destId="{02229401-4370-164C-A9A1-9F5DF8FAE15E}" srcOrd="4" destOrd="0" presId="urn:microsoft.com/office/officeart/2005/8/layout/bProcess2"/>
    <dgm:cxn modelId="{39D64DDD-288A-864F-A186-52408D408034}" type="presParOf" srcId="{02229401-4370-164C-A9A1-9F5DF8FAE15E}" destId="{E60C2AF3-4F66-6945-9738-DC4B7BD528BD}" srcOrd="0" destOrd="0" presId="urn:microsoft.com/office/officeart/2005/8/layout/bProcess2"/>
    <dgm:cxn modelId="{E998EA60-8DC4-E246-9B13-C65FE91B0B58}" type="presParOf" srcId="{02229401-4370-164C-A9A1-9F5DF8FAE15E}" destId="{880EED41-A138-F345-9EB9-270BBA9B5C9B}" srcOrd="1" destOrd="0" presId="urn:microsoft.com/office/officeart/2005/8/layout/bProcess2"/>
    <dgm:cxn modelId="{3DDABFF1-BEFE-8D43-9544-FA19827C4D3C}" type="presParOf" srcId="{9CB5F25B-CC32-0E40-BAB3-5DCC93DDBCFC}" destId="{35CEB0A3-C57B-0242-856B-564E62D1B48D}" srcOrd="5" destOrd="0" presId="urn:microsoft.com/office/officeart/2005/8/layout/bProcess2"/>
    <dgm:cxn modelId="{D013524B-8CD1-5144-9D6F-D2B0FE399902}" type="presParOf" srcId="{9CB5F25B-CC32-0E40-BAB3-5DCC93DDBCFC}" destId="{B43A92D8-89B9-734C-98BD-2D334DE3A97B}" srcOrd="6" destOrd="0" presId="urn:microsoft.com/office/officeart/2005/8/layout/bProcess2"/>
    <dgm:cxn modelId="{9220486D-920F-CE49-8EC0-4E9DC2BE7D6B}" type="presParOf" srcId="{B43A92D8-89B9-734C-98BD-2D334DE3A97B}" destId="{AACAB7B2-6737-1B40-88DC-4AF80F251444}" srcOrd="0" destOrd="0" presId="urn:microsoft.com/office/officeart/2005/8/layout/bProcess2"/>
    <dgm:cxn modelId="{905AB6E9-134E-614A-85F5-14B049A58220}" type="presParOf" srcId="{B43A92D8-89B9-734C-98BD-2D334DE3A97B}" destId="{21E4AE76-BC70-4F4A-97B1-6E7A8400EC91}" srcOrd="1" destOrd="0" presId="urn:microsoft.com/office/officeart/2005/8/layout/bProcess2"/>
    <dgm:cxn modelId="{F576B713-9BB4-BE45-9E9B-CE32F02FD0FF}" type="presParOf" srcId="{9CB5F25B-CC32-0E40-BAB3-5DCC93DDBCFC}" destId="{14C12B8C-05BD-B147-9FB5-C4D1809375EE}" srcOrd="7" destOrd="0" presId="urn:microsoft.com/office/officeart/2005/8/layout/bProcess2"/>
    <dgm:cxn modelId="{EC63C5B5-79E5-FD4D-B857-4891D4CB4348}" type="presParOf" srcId="{9CB5F25B-CC32-0E40-BAB3-5DCC93DDBCFC}" destId="{561EA608-B614-E643-B425-DD16669E52B4}" srcOrd="8" destOrd="0" presId="urn:microsoft.com/office/officeart/2005/8/layout/bProcess2"/>
    <dgm:cxn modelId="{4198C6BB-43CA-A149-A11A-D4ECF7A7D993}" type="presParOf" srcId="{561EA608-B614-E643-B425-DD16669E52B4}" destId="{BE4F573E-D898-B44D-8254-759509189AF1}" srcOrd="0" destOrd="0" presId="urn:microsoft.com/office/officeart/2005/8/layout/bProcess2"/>
    <dgm:cxn modelId="{06469F4A-2E9F-8E40-993A-5A95E0592357}" type="presParOf" srcId="{561EA608-B614-E643-B425-DD16669E52B4}" destId="{AB803EDB-8AB2-6642-90C8-000F0A1F0483}" srcOrd="1" destOrd="0" presId="urn:microsoft.com/office/officeart/2005/8/layout/bProcess2"/>
    <dgm:cxn modelId="{3F1124FB-9E96-6846-AC8F-84CE4CD7B05B}" type="presParOf" srcId="{9CB5F25B-CC32-0E40-BAB3-5DCC93DDBCFC}" destId="{823437B7-809D-1242-9D82-63CB790DB578}" srcOrd="9" destOrd="0" presId="urn:microsoft.com/office/officeart/2005/8/layout/bProcess2"/>
    <dgm:cxn modelId="{A2EDED01-CA81-7E40-915A-E44D398C751A}" type="presParOf" srcId="{9CB5F25B-CC32-0E40-BAB3-5DCC93DDBCFC}" destId="{9D5D5CAD-5074-AD41-97BC-A95E004EA5F5}" srcOrd="10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4F4C15-2D73-6B4D-9D92-971FAB019BE9}" type="doc">
      <dgm:prSet loTypeId="urn:microsoft.com/office/officeart/2005/8/layout/StepDownProcess" loCatId="process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12EC4AA-7BEB-7940-8DBB-BBA451324C5F}">
      <dgm:prSet/>
      <dgm:spPr/>
      <dgm:t>
        <a:bodyPr/>
        <a:lstStyle/>
        <a:p>
          <a:r>
            <a:rPr lang="en-US"/>
            <a:t>The emergence of a revitalized revolutionary ideology that forms the contemporary framework of Caribbean Marxism. </a:t>
          </a:r>
        </a:p>
      </dgm:t>
    </dgm:pt>
    <dgm:pt modelId="{8BA6A851-BB06-2C41-92A8-4241B7457664}" type="parTrans" cxnId="{D4511AA1-1600-014B-9A94-EDC34B45ABA6}">
      <dgm:prSet/>
      <dgm:spPr/>
      <dgm:t>
        <a:bodyPr/>
        <a:lstStyle/>
        <a:p>
          <a:endParaRPr lang="en-US"/>
        </a:p>
      </dgm:t>
    </dgm:pt>
    <dgm:pt modelId="{EE5CA70A-E6E3-D648-A3C4-EF5A43DFE777}" type="sibTrans" cxnId="{D4511AA1-1600-014B-9A94-EDC34B45ABA6}">
      <dgm:prSet/>
      <dgm:spPr/>
      <dgm:t>
        <a:bodyPr/>
        <a:lstStyle/>
        <a:p>
          <a:endParaRPr lang="en-US"/>
        </a:p>
      </dgm:t>
    </dgm:pt>
    <dgm:pt modelId="{70521065-D9E3-AA46-BA3F-E3AED2EA67DA}">
      <dgm:prSet/>
      <dgm:spPr/>
      <dgm:t>
        <a:bodyPr/>
        <a:lstStyle/>
        <a:p>
          <a:r>
            <a:rPr lang="en-US"/>
            <a:t>The process of the </a:t>
          </a:r>
          <a:r>
            <a:rPr lang="en-US" i="1"/>
            <a:t>Conceptualización del modelo económico y social Cubano de desarrollo socialista</a:t>
          </a:r>
          <a:endParaRPr lang="en-US"/>
        </a:p>
      </dgm:t>
    </dgm:pt>
    <dgm:pt modelId="{8E32CBE5-E188-A94A-920F-5DD1E2045B14}" type="parTrans" cxnId="{3E30D9BE-AEB4-4D44-84FA-FD84F8D97A75}">
      <dgm:prSet/>
      <dgm:spPr/>
      <dgm:t>
        <a:bodyPr/>
        <a:lstStyle/>
        <a:p>
          <a:endParaRPr lang="en-US"/>
        </a:p>
      </dgm:t>
    </dgm:pt>
    <dgm:pt modelId="{8B7A97B8-9BF4-134C-9E47-9E9FE3039999}" type="sibTrans" cxnId="{3E30D9BE-AEB4-4D44-84FA-FD84F8D97A75}">
      <dgm:prSet/>
      <dgm:spPr/>
      <dgm:t>
        <a:bodyPr/>
        <a:lstStyle/>
        <a:p>
          <a:endParaRPr lang="en-US"/>
        </a:p>
      </dgm:t>
    </dgm:pt>
    <dgm:pt modelId="{AF6B20C6-1E94-804F-BC88-4524D82581D7}">
      <dgm:prSet/>
      <dgm:spPr/>
      <dgm:t>
        <a:bodyPr/>
        <a:lstStyle/>
        <a:p>
          <a:r>
            <a:rPr lang="en-US"/>
            <a:t>suggests the framework through which it is possible to invest key terms with specific signification. </a:t>
          </a:r>
        </a:p>
      </dgm:t>
    </dgm:pt>
    <dgm:pt modelId="{1B4E040B-10F3-E849-AD60-44F47CACE48C}" type="parTrans" cxnId="{118BA1C3-99BA-2046-897E-0E7DD924172E}">
      <dgm:prSet/>
      <dgm:spPr/>
      <dgm:t>
        <a:bodyPr/>
        <a:lstStyle/>
        <a:p>
          <a:endParaRPr lang="en-US"/>
        </a:p>
      </dgm:t>
    </dgm:pt>
    <dgm:pt modelId="{C10E384D-7FBB-C348-B715-B32E42C47882}" type="sibTrans" cxnId="{118BA1C3-99BA-2046-897E-0E7DD924172E}">
      <dgm:prSet/>
      <dgm:spPr/>
      <dgm:t>
        <a:bodyPr/>
        <a:lstStyle/>
        <a:p>
          <a:endParaRPr lang="en-US"/>
        </a:p>
      </dgm:t>
    </dgm:pt>
    <dgm:pt modelId="{F1FCB2EB-5E81-3446-A150-7A0F79F1C369}" type="pres">
      <dgm:prSet presAssocID="{014F4C15-2D73-6B4D-9D92-971FAB019BE9}" presName="rootnode" presStyleCnt="0">
        <dgm:presLayoutVars>
          <dgm:chMax/>
          <dgm:chPref/>
          <dgm:dir/>
          <dgm:animLvl val="lvl"/>
        </dgm:presLayoutVars>
      </dgm:prSet>
      <dgm:spPr/>
    </dgm:pt>
    <dgm:pt modelId="{9ED088A4-19E5-F942-9170-359A146B5BAF}" type="pres">
      <dgm:prSet presAssocID="{312EC4AA-7BEB-7940-8DBB-BBA451324C5F}" presName="composite" presStyleCnt="0"/>
      <dgm:spPr/>
    </dgm:pt>
    <dgm:pt modelId="{B205D24E-9812-1C48-87E9-A84FDDEF5671}" type="pres">
      <dgm:prSet presAssocID="{312EC4AA-7BEB-7940-8DBB-BBA451324C5F}" presName="bentUpArrow1" presStyleLbl="alignImgPlace1" presStyleIdx="0" presStyleCnt="2"/>
      <dgm:spPr/>
    </dgm:pt>
    <dgm:pt modelId="{EF9083E6-900A-B741-AA16-F20A4DBF7672}" type="pres">
      <dgm:prSet presAssocID="{312EC4AA-7BEB-7940-8DBB-BBA451324C5F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CD4CE8E3-31B0-444C-8CEC-9C41E138930A}" type="pres">
      <dgm:prSet presAssocID="{312EC4AA-7BEB-7940-8DBB-BBA451324C5F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61145EAA-5790-1D4A-8FE2-9236B44C4A43}" type="pres">
      <dgm:prSet presAssocID="{EE5CA70A-E6E3-D648-A3C4-EF5A43DFE777}" presName="sibTrans" presStyleCnt="0"/>
      <dgm:spPr/>
    </dgm:pt>
    <dgm:pt modelId="{0B4D6155-1F5B-1740-8B50-68D0C803585A}" type="pres">
      <dgm:prSet presAssocID="{70521065-D9E3-AA46-BA3F-E3AED2EA67DA}" presName="composite" presStyleCnt="0"/>
      <dgm:spPr/>
    </dgm:pt>
    <dgm:pt modelId="{BCD7E5B8-628E-0341-8329-3C819AACAB98}" type="pres">
      <dgm:prSet presAssocID="{70521065-D9E3-AA46-BA3F-E3AED2EA67DA}" presName="bentUpArrow1" presStyleLbl="alignImgPlace1" presStyleIdx="1" presStyleCnt="2"/>
      <dgm:spPr/>
    </dgm:pt>
    <dgm:pt modelId="{FF5DC237-EC86-7840-BA57-A4665804DF4F}" type="pres">
      <dgm:prSet presAssocID="{70521065-D9E3-AA46-BA3F-E3AED2EA67DA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92BAED11-D57C-C945-9277-34B43B95FC70}" type="pres">
      <dgm:prSet presAssocID="{70521065-D9E3-AA46-BA3F-E3AED2EA67DA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28350CA3-6BC0-C540-954D-97AA72CCE8F7}" type="pres">
      <dgm:prSet presAssocID="{8B7A97B8-9BF4-134C-9E47-9E9FE3039999}" presName="sibTrans" presStyleCnt="0"/>
      <dgm:spPr/>
    </dgm:pt>
    <dgm:pt modelId="{3A36A091-25B0-9C4C-B0AA-3659C5CD13FB}" type="pres">
      <dgm:prSet presAssocID="{AF6B20C6-1E94-804F-BC88-4524D82581D7}" presName="composite" presStyleCnt="0"/>
      <dgm:spPr/>
    </dgm:pt>
    <dgm:pt modelId="{320C88A7-D71E-424C-A58E-ED4CDC526C2D}" type="pres">
      <dgm:prSet presAssocID="{AF6B20C6-1E94-804F-BC88-4524D82581D7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27C7FA3C-A8DD-5849-ADAE-191069DA0540}" type="presOf" srcId="{312EC4AA-7BEB-7940-8DBB-BBA451324C5F}" destId="{EF9083E6-900A-B741-AA16-F20A4DBF7672}" srcOrd="0" destOrd="0" presId="urn:microsoft.com/office/officeart/2005/8/layout/StepDownProcess"/>
    <dgm:cxn modelId="{D8EC1285-1AA9-2A4C-A4A4-5E79498CDDA2}" type="presOf" srcId="{014F4C15-2D73-6B4D-9D92-971FAB019BE9}" destId="{F1FCB2EB-5E81-3446-A150-7A0F79F1C369}" srcOrd="0" destOrd="0" presId="urn:microsoft.com/office/officeart/2005/8/layout/StepDownProcess"/>
    <dgm:cxn modelId="{EF5CC297-656A-8442-8839-5FD47E322E3A}" type="presOf" srcId="{70521065-D9E3-AA46-BA3F-E3AED2EA67DA}" destId="{FF5DC237-EC86-7840-BA57-A4665804DF4F}" srcOrd="0" destOrd="0" presId="urn:microsoft.com/office/officeart/2005/8/layout/StepDownProcess"/>
    <dgm:cxn modelId="{D4511AA1-1600-014B-9A94-EDC34B45ABA6}" srcId="{014F4C15-2D73-6B4D-9D92-971FAB019BE9}" destId="{312EC4AA-7BEB-7940-8DBB-BBA451324C5F}" srcOrd="0" destOrd="0" parTransId="{8BA6A851-BB06-2C41-92A8-4241B7457664}" sibTransId="{EE5CA70A-E6E3-D648-A3C4-EF5A43DFE777}"/>
    <dgm:cxn modelId="{3E30D9BE-AEB4-4D44-84FA-FD84F8D97A75}" srcId="{014F4C15-2D73-6B4D-9D92-971FAB019BE9}" destId="{70521065-D9E3-AA46-BA3F-E3AED2EA67DA}" srcOrd="1" destOrd="0" parTransId="{8E32CBE5-E188-A94A-920F-5DD1E2045B14}" sibTransId="{8B7A97B8-9BF4-134C-9E47-9E9FE3039999}"/>
    <dgm:cxn modelId="{118BA1C3-99BA-2046-897E-0E7DD924172E}" srcId="{014F4C15-2D73-6B4D-9D92-971FAB019BE9}" destId="{AF6B20C6-1E94-804F-BC88-4524D82581D7}" srcOrd="2" destOrd="0" parTransId="{1B4E040B-10F3-E849-AD60-44F47CACE48C}" sibTransId="{C10E384D-7FBB-C348-B715-B32E42C47882}"/>
    <dgm:cxn modelId="{EFA1E6D7-B928-A64E-86FC-83AC29934274}" type="presOf" srcId="{AF6B20C6-1E94-804F-BC88-4524D82581D7}" destId="{320C88A7-D71E-424C-A58E-ED4CDC526C2D}" srcOrd="0" destOrd="0" presId="urn:microsoft.com/office/officeart/2005/8/layout/StepDownProcess"/>
    <dgm:cxn modelId="{E8796913-2014-844A-A52E-912751B2D219}" type="presParOf" srcId="{F1FCB2EB-5E81-3446-A150-7A0F79F1C369}" destId="{9ED088A4-19E5-F942-9170-359A146B5BAF}" srcOrd="0" destOrd="0" presId="urn:microsoft.com/office/officeart/2005/8/layout/StepDownProcess"/>
    <dgm:cxn modelId="{51E08173-72E3-4B4C-AA44-90E689E70BBD}" type="presParOf" srcId="{9ED088A4-19E5-F942-9170-359A146B5BAF}" destId="{B205D24E-9812-1C48-87E9-A84FDDEF5671}" srcOrd="0" destOrd="0" presId="urn:microsoft.com/office/officeart/2005/8/layout/StepDownProcess"/>
    <dgm:cxn modelId="{D6EC234F-DE0A-F642-83E1-C8C2B6F07256}" type="presParOf" srcId="{9ED088A4-19E5-F942-9170-359A146B5BAF}" destId="{EF9083E6-900A-B741-AA16-F20A4DBF7672}" srcOrd="1" destOrd="0" presId="urn:microsoft.com/office/officeart/2005/8/layout/StepDownProcess"/>
    <dgm:cxn modelId="{8D89F1A4-AE7D-0247-A38E-34AFFC834E2E}" type="presParOf" srcId="{9ED088A4-19E5-F942-9170-359A146B5BAF}" destId="{CD4CE8E3-31B0-444C-8CEC-9C41E138930A}" srcOrd="2" destOrd="0" presId="urn:microsoft.com/office/officeart/2005/8/layout/StepDownProcess"/>
    <dgm:cxn modelId="{0E52A83A-B2C2-FB42-90B1-71E4237CCBB8}" type="presParOf" srcId="{F1FCB2EB-5E81-3446-A150-7A0F79F1C369}" destId="{61145EAA-5790-1D4A-8FE2-9236B44C4A43}" srcOrd="1" destOrd="0" presId="urn:microsoft.com/office/officeart/2005/8/layout/StepDownProcess"/>
    <dgm:cxn modelId="{F57E8CE5-D8DA-7947-BA1A-062945977876}" type="presParOf" srcId="{F1FCB2EB-5E81-3446-A150-7A0F79F1C369}" destId="{0B4D6155-1F5B-1740-8B50-68D0C803585A}" srcOrd="2" destOrd="0" presId="urn:microsoft.com/office/officeart/2005/8/layout/StepDownProcess"/>
    <dgm:cxn modelId="{742B838D-5425-9C42-A36F-542B12BC7156}" type="presParOf" srcId="{0B4D6155-1F5B-1740-8B50-68D0C803585A}" destId="{BCD7E5B8-628E-0341-8329-3C819AACAB98}" srcOrd="0" destOrd="0" presId="urn:microsoft.com/office/officeart/2005/8/layout/StepDownProcess"/>
    <dgm:cxn modelId="{C38478A4-B51C-F041-974B-6DC8738E0ACC}" type="presParOf" srcId="{0B4D6155-1F5B-1740-8B50-68D0C803585A}" destId="{FF5DC237-EC86-7840-BA57-A4665804DF4F}" srcOrd="1" destOrd="0" presId="urn:microsoft.com/office/officeart/2005/8/layout/StepDownProcess"/>
    <dgm:cxn modelId="{767C924A-22FE-6C43-A0C7-4BD4D1EF6BBD}" type="presParOf" srcId="{0B4D6155-1F5B-1740-8B50-68D0C803585A}" destId="{92BAED11-D57C-C945-9277-34B43B95FC70}" srcOrd="2" destOrd="0" presId="urn:microsoft.com/office/officeart/2005/8/layout/StepDownProcess"/>
    <dgm:cxn modelId="{316602A9-5AC8-2045-9878-26923DA26087}" type="presParOf" srcId="{F1FCB2EB-5E81-3446-A150-7A0F79F1C369}" destId="{28350CA3-6BC0-C540-954D-97AA72CCE8F7}" srcOrd="3" destOrd="0" presId="urn:microsoft.com/office/officeart/2005/8/layout/StepDownProcess"/>
    <dgm:cxn modelId="{5B420ADE-A4E5-134E-97B4-4FA8A11498BE}" type="presParOf" srcId="{F1FCB2EB-5E81-3446-A150-7A0F79F1C369}" destId="{3A36A091-25B0-9C4C-B0AA-3659C5CD13FB}" srcOrd="4" destOrd="0" presId="urn:microsoft.com/office/officeart/2005/8/layout/StepDownProcess"/>
    <dgm:cxn modelId="{01F2388D-5D87-8B41-85D8-155AFBB64624}" type="presParOf" srcId="{3A36A091-25B0-9C4C-B0AA-3659C5CD13FB}" destId="{320C88A7-D71E-424C-A58E-ED4CDC526C2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43DC5C-6F31-9C46-B9B6-9F800C42FC9F}" type="doc">
      <dgm:prSet loTypeId="urn:microsoft.com/office/officeart/2005/8/layout/arrow1" loCatId="process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10F2265-FFBE-864F-958A-822C017D6769}">
      <dgm:prSet/>
      <dgm:spPr/>
      <dgm:t>
        <a:bodyPr/>
        <a:lstStyle/>
        <a:p>
          <a:r>
            <a:rPr lang="en-US"/>
            <a:t>Transplanting political ideology into an economic model. </a:t>
          </a:r>
        </a:p>
      </dgm:t>
    </dgm:pt>
    <dgm:pt modelId="{CF121A95-A143-A947-87EF-DD2EE66F209B}" type="parTrans" cxnId="{FDB37424-FB26-5043-BAFA-8945FC8E677E}">
      <dgm:prSet/>
      <dgm:spPr/>
      <dgm:t>
        <a:bodyPr/>
        <a:lstStyle/>
        <a:p>
          <a:endParaRPr lang="en-US"/>
        </a:p>
      </dgm:t>
    </dgm:pt>
    <dgm:pt modelId="{F629A7BF-3304-9E47-9B79-ED939831B9E3}" type="sibTrans" cxnId="{FDB37424-FB26-5043-BAFA-8945FC8E677E}">
      <dgm:prSet/>
      <dgm:spPr/>
      <dgm:t>
        <a:bodyPr/>
        <a:lstStyle/>
        <a:p>
          <a:endParaRPr lang="en-US"/>
        </a:p>
      </dgm:t>
    </dgm:pt>
    <dgm:pt modelId="{5BC1F63A-646D-1A42-A34D-E573AD92B5F9}">
      <dgm:prSet/>
      <dgm:spPr/>
      <dgm:t>
        <a:bodyPr/>
        <a:lstStyle/>
        <a:p>
          <a:r>
            <a:rPr lang="en-US" i="1"/>
            <a:t>Plan national de desarrollo económico y social hasta 2030: Propuesta de vision de la nación, ejes y sectores estratégicos</a:t>
          </a:r>
          <a:r>
            <a:rPr lang="en-US"/>
            <a:t> or PNDES </a:t>
          </a:r>
        </a:p>
      </dgm:t>
    </dgm:pt>
    <dgm:pt modelId="{3E160A4F-8F73-EA47-BB36-20E1D08E3686}" type="parTrans" cxnId="{E017393F-997A-9545-8B1A-148CC4312ED3}">
      <dgm:prSet/>
      <dgm:spPr/>
      <dgm:t>
        <a:bodyPr/>
        <a:lstStyle/>
        <a:p>
          <a:endParaRPr lang="en-US"/>
        </a:p>
      </dgm:t>
    </dgm:pt>
    <dgm:pt modelId="{DAC1FE93-FFB1-CE4D-B21D-B8A2F289DD2E}" type="sibTrans" cxnId="{E017393F-997A-9545-8B1A-148CC4312ED3}">
      <dgm:prSet/>
      <dgm:spPr/>
      <dgm:t>
        <a:bodyPr/>
        <a:lstStyle/>
        <a:p>
          <a:endParaRPr lang="en-US"/>
        </a:p>
      </dgm:t>
    </dgm:pt>
    <dgm:pt modelId="{C7EAFC71-E6AE-0445-A996-197B97C5331F}">
      <dgm:prSet/>
      <dgm:spPr/>
      <dgm:t>
        <a:bodyPr/>
        <a:lstStyle/>
        <a:p>
          <a:r>
            <a:rPr lang="en-US"/>
            <a:t>From ideology to algorithm</a:t>
          </a:r>
        </a:p>
      </dgm:t>
    </dgm:pt>
    <dgm:pt modelId="{019B5AED-632D-AD43-B5FC-39DAF2AC8AC0}" type="parTrans" cxnId="{C96B498C-D4B0-0349-A821-93E92C60C186}">
      <dgm:prSet/>
      <dgm:spPr/>
      <dgm:t>
        <a:bodyPr/>
        <a:lstStyle/>
        <a:p>
          <a:endParaRPr lang="en-US"/>
        </a:p>
      </dgm:t>
    </dgm:pt>
    <dgm:pt modelId="{67048E3F-ED07-6C4E-A490-1C7EFB7FFC0F}" type="sibTrans" cxnId="{C96B498C-D4B0-0349-A821-93E92C60C186}">
      <dgm:prSet/>
      <dgm:spPr/>
      <dgm:t>
        <a:bodyPr/>
        <a:lstStyle/>
        <a:p>
          <a:endParaRPr lang="en-US"/>
        </a:p>
      </dgm:t>
    </dgm:pt>
    <dgm:pt modelId="{A4DEE109-B694-E345-A904-AF9F5BBA26AA}">
      <dgm:prSet/>
      <dgm:spPr/>
      <dgm:t>
        <a:bodyPr/>
        <a:lstStyle/>
        <a:p>
          <a:r>
            <a:rPr lang="en-US"/>
            <a:t>Regulation as a means of managing exercise of administrative discretion</a:t>
          </a:r>
        </a:p>
      </dgm:t>
    </dgm:pt>
    <dgm:pt modelId="{E3DA6945-A5A4-CF47-9247-B745CDA398A1}" type="parTrans" cxnId="{5975363D-8630-4844-BFE4-43682739AAAA}">
      <dgm:prSet/>
      <dgm:spPr/>
      <dgm:t>
        <a:bodyPr/>
        <a:lstStyle/>
        <a:p>
          <a:endParaRPr lang="en-US"/>
        </a:p>
      </dgm:t>
    </dgm:pt>
    <dgm:pt modelId="{95712CA4-3AD6-CA49-A67A-68272DF26891}" type="sibTrans" cxnId="{5975363D-8630-4844-BFE4-43682739AAAA}">
      <dgm:prSet/>
      <dgm:spPr/>
      <dgm:t>
        <a:bodyPr/>
        <a:lstStyle/>
        <a:p>
          <a:endParaRPr lang="en-US"/>
        </a:p>
      </dgm:t>
    </dgm:pt>
    <dgm:pt modelId="{08F47277-0B3F-0148-AEF8-8198E4F86BEB}">
      <dgm:prSet/>
      <dgm:spPr/>
      <dgm:t>
        <a:bodyPr/>
        <a:lstStyle/>
        <a:p>
          <a:r>
            <a:rPr lang="en-US"/>
            <a:t>The model worker</a:t>
          </a:r>
        </a:p>
      </dgm:t>
    </dgm:pt>
    <dgm:pt modelId="{7DFD0E8B-4305-524F-A172-55A1AAADD6A9}" type="parTrans" cxnId="{4AC6F713-7E3F-3143-92F2-7F2567C5B046}">
      <dgm:prSet/>
      <dgm:spPr/>
      <dgm:t>
        <a:bodyPr/>
        <a:lstStyle/>
        <a:p>
          <a:endParaRPr lang="en-US"/>
        </a:p>
      </dgm:t>
    </dgm:pt>
    <dgm:pt modelId="{7163965C-1DD7-294C-9CBD-447CD0B73725}" type="sibTrans" cxnId="{4AC6F713-7E3F-3143-92F2-7F2567C5B046}">
      <dgm:prSet/>
      <dgm:spPr/>
      <dgm:t>
        <a:bodyPr/>
        <a:lstStyle/>
        <a:p>
          <a:endParaRPr lang="en-US"/>
        </a:p>
      </dgm:t>
    </dgm:pt>
    <dgm:pt modelId="{E08B64F3-21BB-B54B-A98D-FADE93DF991A}" type="pres">
      <dgm:prSet presAssocID="{EF43DC5C-6F31-9C46-B9B6-9F800C42FC9F}" presName="cycle" presStyleCnt="0">
        <dgm:presLayoutVars>
          <dgm:dir/>
          <dgm:resizeHandles val="exact"/>
        </dgm:presLayoutVars>
      </dgm:prSet>
      <dgm:spPr/>
    </dgm:pt>
    <dgm:pt modelId="{76AC7CDE-531A-AD44-8793-05A950AB62B0}" type="pres">
      <dgm:prSet presAssocID="{910F2265-FFBE-864F-958A-822C017D6769}" presName="arrow" presStyleLbl="node1" presStyleIdx="0" presStyleCnt="5">
        <dgm:presLayoutVars>
          <dgm:bulletEnabled val="1"/>
        </dgm:presLayoutVars>
      </dgm:prSet>
      <dgm:spPr/>
    </dgm:pt>
    <dgm:pt modelId="{A3F1E1DF-DD01-CE41-A17C-670FC4215F39}" type="pres">
      <dgm:prSet presAssocID="{5BC1F63A-646D-1A42-A34D-E573AD92B5F9}" presName="arrow" presStyleLbl="node1" presStyleIdx="1" presStyleCnt="5">
        <dgm:presLayoutVars>
          <dgm:bulletEnabled val="1"/>
        </dgm:presLayoutVars>
      </dgm:prSet>
      <dgm:spPr/>
    </dgm:pt>
    <dgm:pt modelId="{D608B539-235E-644F-9F51-7EFB5F6225A1}" type="pres">
      <dgm:prSet presAssocID="{C7EAFC71-E6AE-0445-A996-197B97C5331F}" presName="arrow" presStyleLbl="node1" presStyleIdx="2" presStyleCnt="5">
        <dgm:presLayoutVars>
          <dgm:bulletEnabled val="1"/>
        </dgm:presLayoutVars>
      </dgm:prSet>
      <dgm:spPr/>
    </dgm:pt>
    <dgm:pt modelId="{0D530D85-C0CB-9F4C-8AB3-1CFCDCF911D8}" type="pres">
      <dgm:prSet presAssocID="{A4DEE109-B694-E345-A904-AF9F5BBA26AA}" presName="arrow" presStyleLbl="node1" presStyleIdx="3" presStyleCnt="5">
        <dgm:presLayoutVars>
          <dgm:bulletEnabled val="1"/>
        </dgm:presLayoutVars>
      </dgm:prSet>
      <dgm:spPr/>
    </dgm:pt>
    <dgm:pt modelId="{B478C434-F24C-1A42-9035-7F991EBB4580}" type="pres">
      <dgm:prSet presAssocID="{08F47277-0B3F-0148-AEF8-8198E4F86BEB}" presName="arrow" presStyleLbl="node1" presStyleIdx="4" presStyleCnt="5">
        <dgm:presLayoutVars>
          <dgm:bulletEnabled val="1"/>
        </dgm:presLayoutVars>
      </dgm:prSet>
      <dgm:spPr/>
    </dgm:pt>
  </dgm:ptLst>
  <dgm:cxnLst>
    <dgm:cxn modelId="{1EABCB08-8020-3840-813A-6A1EA156B599}" type="presOf" srcId="{08F47277-0B3F-0148-AEF8-8198E4F86BEB}" destId="{B478C434-F24C-1A42-9035-7F991EBB4580}" srcOrd="0" destOrd="0" presId="urn:microsoft.com/office/officeart/2005/8/layout/arrow1"/>
    <dgm:cxn modelId="{4AC6F713-7E3F-3143-92F2-7F2567C5B046}" srcId="{EF43DC5C-6F31-9C46-B9B6-9F800C42FC9F}" destId="{08F47277-0B3F-0148-AEF8-8198E4F86BEB}" srcOrd="4" destOrd="0" parTransId="{7DFD0E8B-4305-524F-A172-55A1AAADD6A9}" sibTransId="{7163965C-1DD7-294C-9CBD-447CD0B73725}"/>
    <dgm:cxn modelId="{7B19981A-9F3F-1448-A04D-0698B0C5752B}" type="presOf" srcId="{5BC1F63A-646D-1A42-A34D-E573AD92B5F9}" destId="{A3F1E1DF-DD01-CE41-A17C-670FC4215F39}" srcOrd="0" destOrd="0" presId="urn:microsoft.com/office/officeart/2005/8/layout/arrow1"/>
    <dgm:cxn modelId="{B82DD71D-1A92-8847-9B6D-7F5C8694EA2B}" type="presOf" srcId="{A4DEE109-B694-E345-A904-AF9F5BBA26AA}" destId="{0D530D85-C0CB-9F4C-8AB3-1CFCDCF911D8}" srcOrd="0" destOrd="0" presId="urn:microsoft.com/office/officeart/2005/8/layout/arrow1"/>
    <dgm:cxn modelId="{FDB37424-FB26-5043-BAFA-8945FC8E677E}" srcId="{EF43DC5C-6F31-9C46-B9B6-9F800C42FC9F}" destId="{910F2265-FFBE-864F-958A-822C017D6769}" srcOrd="0" destOrd="0" parTransId="{CF121A95-A143-A947-87EF-DD2EE66F209B}" sibTransId="{F629A7BF-3304-9E47-9B79-ED939831B9E3}"/>
    <dgm:cxn modelId="{5975363D-8630-4844-BFE4-43682739AAAA}" srcId="{EF43DC5C-6F31-9C46-B9B6-9F800C42FC9F}" destId="{A4DEE109-B694-E345-A904-AF9F5BBA26AA}" srcOrd="3" destOrd="0" parTransId="{E3DA6945-A5A4-CF47-9247-B745CDA398A1}" sibTransId="{95712CA4-3AD6-CA49-A67A-68272DF26891}"/>
    <dgm:cxn modelId="{E017393F-997A-9545-8B1A-148CC4312ED3}" srcId="{EF43DC5C-6F31-9C46-B9B6-9F800C42FC9F}" destId="{5BC1F63A-646D-1A42-A34D-E573AD92B5F9}" srcOrd="1" destOrd="0" parTransId="{3E160A4F-8F73-EA47-BB36-20E1D08E3686}" sibTransId="{DAC1FE93-FFB1-CE4D-B21D-B8A2F289DD2E}"/>
    <dgm:cxn modelId="{C96B498C-D4B0-0349-A821-93E92C60C186}" srcId="{EF43DC5C-6F31-9C46-B9B6-9F800C42FC9F}" destId="{C7EAFC71-E6AE-0445-A996-197B97C5331F}" srcOrd="2" destOrd="0" parTransId="{019B5AED-632D-AD43-B5FC-39DAF2AC8AC0}" sibTransId="{67048E3F-ED07-6C4E-A490-1C7EFB7FFC0F}"/>
    <dgm:cxn modelId="{5539EAA6-0FC8-3E40-BA22-057D7C340EE8}" type="presOf" srcId="{910F2265-FFBE-864F-958A-822C017D6769}" destId="{76AC7CDE-531A-AD44-8793-05A950AB62B0}" srcOrd="0" destOrd="0" presId="urn:microsoft.com/office/officeart/2005/8/layout/arrow1"/>
    <dgm:cxn modelId="{B56CB2D4-19F2-C042-8C83-DDD7C79B6358}" type="presOf" srcId="{EF43DC5C-6F31-9C46-B9B6-9F800C42FC9F}" destId="{E08B64F3-21BB-B54B-A98D-FADE93DF991A}" srcOrd="0" destOrd="0" presId="urn:microsoft.com/office/officeart/2005/8/layout/arrow1"/>
    <dgm:cxn modelId="{959553E9-EEED-BA44-ACDD-A0D708B8BE18}" type="presOf" srcId="{C7EAFC71-E6AE-0445-A996-197B97C5331F}" destId="{D608B539-235E-644F-9F51-7EFB5F6225A1}" srcOrd="0" destOrd="0" presId="urn:microsoft.com/office/officeart/2005/8/layout/arrow1"/>
    <dgm:cxn modelId="{07FE082E-12AF-784F-B33A-01E93FA5F028}" type="presParOf" srcId="{E08B64F3-21BB-B54B-A98D-FADE93DF991A}" destId="{76AC7CDE-531A-AD44-8793-05A950AB62B0}" srcOrd="0" destOrd="0" presId="urn:microsoft.com/office/officeart/2005/8/layout/arrow1"/>
    <dgm:cxn modelId="{AD27326F-6C29-1D48-81E1-02C9FECC1108}" type="presParOf" srcId="{E08B64F3-21BB-B54B-A98D-FADE93DF991A}" destId="{A3F1E1DF-DD01-CE41-A17C-670FC4215F39}" srcOrd="1" destOrd="0" presId="urn:microsoft.com/office/officeart/2005/8/layout/arrow1"/>
    <dgm:cxn modelId="{7E114D19-29F1-1D40-AB2F-D42B5FCB2433}" type="presParOf" srcId="{E08B64F3-21BB-B54B-A98D-FADE93DF991A}" destId="{D608B539-235E-644F-9F51-7EFB5F6225A1}" srcOrd="2" destOrd="0" presId="urn:microsoft.com/office/officeart/2005/8/layout/arrow1"/>
    <dgm:cxn modelId="{CBB3ABD4-AABB-3446-9B29-63FD8DB203AE}" type="presParOf" srcId="{E08B64F3-21BB-B54B-A98D-FADE93DF991A}" destId="{0D530D85-C0CB-9F4C-8AB3-1CFCDCF911D8}" srcOrd="3" destOrd="0" presId="urn:microsoft.com/office/officeart/2005/8/layout/arrow1"/>
    <dgm:cxn modelId="{DE932785-E21E-4846-A9F3-7A68E3518ECD}" type="presParOf" srcId="{E08B64F3-21BB-B54B-A98D-FADE93DF991A}" destId="{B478C434-F24C-1A42-9035-7F991EBB4580}" srcOrd="4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0E734AA-CACB-BA44-92C9-82BC16F6E3CE}" type="doc">
      <dgm:prSet loTypeId="urn:microsoft.com/office/officeart/2005/8/layout/pyramid2" loCatId="process" qsTypeId="urn:microsoft.com/office/officeart/2005/8/quickstyle/simple1" qsCatId="simple" csTypeId="urn:microsoft.com/office/officeart/2005/8/colors/accent6_4" csCatId="accent6"/>
      <dgm:spPr/>
      <dgm:t>
        <a:bodyPr/>
        <a:lstStyle/>
        <a:p>
          <a:endParaRPr lang="en-US"/>
        </a:p>
      </dgm:t>
    </dgm:pt>
    <dgm:pt modelId="{6F1C39A5-41CF-5C4A-8BD1-D344527AE985}">
      <dgm:prSet custT="1"/>
      <dgm:spPr/>
      <dgm:t>
        <a:bodyPr/>
        <a:lstStyle/>
        <a:p>
          <a:r>
            <a:rPr lang="en-US" sz="1400" b="1" dirty="0"/>
            <a:t>Caribbean Marxist approach to sovereign finance</a:t>
          </a:r>
          <a:r>
            <a:rPr lang="en-US" sz="1100" b="1" dirty="0"/>
            <a:t>. </a:t>
          </a:r>
        </a:p>
      </dgm:t>
    </dgm:pt>
    <dgm:pt modelId="{C1C07CF3-019D-CC4C-8B76-6B169931E37B}" type="parTrans" cxnId="{1D365F52-F41E-7041-98D6-5213CCC5C01D}">
      <dgm:prSet/>
      <dgm:spPr/>
      <dgm:t>
        <a:bodyPr/>
        <a:lstStyle/>
        <a:p>
          <a:endParaRPr lang="en-US"/>
        </a:p>
      </dgm:t>
    </dgm:pt>
    <dgm:pt modelId="{C82F102E-4004-2444-A5C2-017F15EE8717}" type="sibTrans" cxnId="{1D365F52-F41E-7041-98D6-5213CCC5C01D}">
      <dgm:prSet/>
      <dgm:spPr/>
      <dgm:t>
        <a:bodyPr/>
        <a:lstStyle/>
        <a:p>
          <a:endParaRPr lang="en-US"/>
        </a:p>
      </dgm:t>
    </dgm:pt>
    <dgm:pt modelId="{3789AB59-56DA-1F46-82AD-24003840DB5C}">
      <dgm:prSet custT="1"/>
      <dgm:spPr/>
      <dgm:t>
        <a:bodyPr/>
        <a:lstStyle/>
        <a:p>
          <a:r>
            <a:rPr lang="en-US" sz="1400" b="1" dirty="0"/>
            <a:t>Fortress Cuba applied to the global system of sovereign finance</a:t>
          </a:r>
        </a:p>
      </dgm:t>
    </dgm:pt>
    <dgm:pt modelId="{A49E73AC-DA2B-4D41-9ABD-765CCA932EB4}" type="parTrans" cxnId="{3B4AFF12-443F-6A4E-86CF-C62908AACAFA}">
      <dgm:prSet/>
      <dgm:spPr/>
      <dgm:t>
        <a:bodyPr/>
        <a:lstStyle/>
        <a:p>
          <a:endParaRPr lang="en-US"/>
        </a:p>
      </dgm:t>
    </dgm:pt>
    <dgm:pt modelId="{588735A9-A319-6C4A-8BD8-5063D1F013D8}" type="sibTrans" cxnId="{3B4AFF12-443F-6A4E-86CF-C62908AACAFA}">
      <dgm:prSet/>
      <dgm:spPr/>
      <dgm:t>
        <a:bodyPr/>
        <a:lstStyle/>
        <a:p>
          <a:endParaRPr lang="en-US"/>
        </a:p>
      </dgm:t>
    </dgm:pt>
    <dgm:pt modelId="{34DA195D-4C8C-7F4E-9A04-B6F0AC93D869}">
      <dgm:prSet custT="1"/>
      <dgm:spPr/>
      <dgm:t>
        <a:bodyPr/>
        <a:lstStyle/>
        <a:p>
          <a:r>
            <a:rPr lang="en-US" sz="1600" b="1" dirty="0"/>
            <a:t>Context is odious debt</a:t>
          </a:r>
        </a:p>
      </dgm:t>
    </dgm:pt>
    <dgm:pt modelId="{061C23AE-2D6D-A649-84D0-9A35F760255A}" type="parTrans" cxnId="{27F4C5B6-1A0D-DC49-B587-D149521151E8}">
      <dgm:prSet/>
      <dgm:spPr/>
      <dgm:t>
        <a:bodyPr/>
        <a:lstStyle/>
        <a:p>
          <a:endParaRPr lang="en-US"/>
        </a:p>
      </dgm:t>
    </dgm:pt>
    <dgm:pt modelId="{8482F471-53B0-0F4C-893E-0F499072F458}" type="sibTrans" cxnId="{27F4C5B6-1A0D-DC49-B587-D149521151E8}">
      <dgm:prSet/>
      <dgm:spPr/>
      <dgm:t>
        <a:bodyPr/>
        <a:lstStyle/>
        <a:p>
          <a:endParaRPr lang="en-US"/>
        </a:p>
      </dgm:t>
    </dgm:pt>
    <dgm:pt modelId="{4FDFDB8A-0C0E-0040-8188-99252E8F0665}">
      <dgm:prSet custT="1"/>
      <dgm:spPr/>
      <dgm:t>
        <a:bodyPr/>
        <a:lstStyle/>
        <a:p>
          <a:r>
            <a:rPr lang="en-US" sz="1600" b="1" dirty="0"/>
            <a:t>Foundation is Marxist nationalism</a:t>
          </a:r>
        </a:p>
      </dgm:t>
    </dgm:pt>
    <dgm:pt modelId="{E0F24511-2D5D-F542-9138-51478E39B7D5}" type="parTrans" cxnId="{73FBBBCF-2EB9-F045-800C-20CDC03D8412}">
      <dgm:prSet/>
      <dgm:spPr/>
      <dgm:t>
        <a:bodyPr/>
        <a:lstStyle/>
        <a:p>
          <a:endParaRPr lang="en-US"/>
        </a:p>
      </dgm:t>
    </dgm:pt>
    <dgm:pt modelId="{53228F39-A83A-C941-8C68-7E30726E738D}" type="sibTrans" cxnId="{73FBBBCF-2EB9-F045-800C-20CDC03D8412}">
      <dgm:prSet/>
      <dgm:spPr/>
      <dgm:t>
        <a:bodyPr/>
        <a:lstStyle/>
        <a:p>
          <a:endParaRPr lang="en-US"/>
        </a:p>
      </dgm:t>
    </dgm:pt>
    <dgm:pt modelId="{811099CD-2AC8-6441-8375-54C4C8F174A5}">
      <dgm:prSet/>
      <dgm:spPr/>
      <dgm:t>
        <a:bodyPr/>
        <a:lstStyle/>
        <a:p>
          <a:r>
            <a:rPr lang="en-US" b="1" dirty="0"/>
            <a:t>Objective is to reject and transform system that is seen both as corrupt and as an extension of markets based capitalism</a:t>
          </a:r>
        </a:p>
      </dgm:t>
    </dgm:pt>
    <dgm:pt modelId="{0398F597-BF2D-4C4E-9A6C-2108771C2220}" type="parTrans" cxnId="{5F30B976-9432-2843-BCEC-0942EA75D13E}">
      <dgm:prSet/>
      <dgm:spPr/>
      <dgm:t>
        <a:bodyPr/>
        <a:lstStyle/>
        <a:p>
          <a:endParaRPr lang="en-US"/>
        </a:p>
      </dgm:t>
    </dgm:pt>
    <dgm:pt modelId="{129186C8-1D4A-C142-B440-B7CF0B44C8E3}" type="sibTrans" cxnId="{5F30B976-9432-2843-BCEC-0942EA75D13E}">
      <dgm:prSet/>
      <dgm:spPr/>
      <dgm:t>
        <a:bodyPr/>
        <a:lstStyle/>
        <a:p>
          <a:endParaRPr lang="en-US"/>
        </a:p>
      </dgm:t>
    </dgm:pt>
    <dgm:pt modelId="{2A482E28-5FCF-5344-AD97-22E7513265E0}">
      <dgm:prSet custT="1"/>
      <dgm:spPr/>
      <dgm:t>
        <a:bodyPr/>
        <a:lstStyle/>
        <a:p>
          <a:r>
            <a:rPr lang="en-US" sz="1400" b="1" dirty="0"/>
            <a:t>An indirect political indictment of post WWII  globalization </a:t>
          </a:r>
        </a:p>
      </dgm:t>
    </dgm:pt>
    <dgm:pt modelId="{D3802D4D-1883-4643-8105-858A08B12F40}" type="parTrans" cxnId="{BD78C1F8-3529-784D-A81F-39ABCD69E46C}">
      <dgm:prSet/>
      <dgm:spPr/>
      <dgm:t>
        <a:bodyPr/>
        <a:lstStyle/>
        <a:p>
          <a:endParaRPr lang="en-US"/>
        </a:p>
      </dgm:t>
    </dgm:pt>
    <dgm:pt modelId="{14DF93FF-7B24-4F41-B2B1-8C34B13AE320}" type="sibTrans" cxnId="{BD78C1F8-3529-784D-A81F-39ABCD69E46C}">
      <dgm:prSet/>
      <dgm:spPr/>
      <dgm:t>
        <a:bodyPr/>
        <a:lstStyle/>
        <a:p>
          <a:endParaRPr lang="en-US"/>
        </a:p>
      </dgm:t>
    </dgm:pt>
    <dgm:pt modelId="{FF4B689D-2CB9-7545-BE38-65E5A55E8205}" type="pres">
      <dgm:prSet presAssocID="{80E734AA-CACB-BA44-92C9-82BC16F6E3CE}" presName="compositeShape" presStyleCnt="0">
        <dgm:presLayoutVars>
          <dgm:dir/>
          <dgm:resizeHandles/>
        </dgm:presLayoutVars>
      </dgm:prSet>
      <dgm:spPr/>
    </dgm:pt>
    <dgm:pt modelId="{B6DA444F-5B58-094C-85CC-CC78FE40C2D4}" type="pres">
      <dgm:prSet presAssocID="{80E734AA-CACB-BA44-92C9-82BC16F6E3CE}" presName="pyramid" presStyleLbl="node1" presStyleIdx="0" presStyleCnt="1"/>
      <dgm:spPr/>
    </dgm:pt>
    <dgm:pt modelId="{FA243ACB-FE7F-0F47-8D2F-34AA9E89C73A}" type="pres">
      <dgm:prSet presAssocID="{80E734AA-CACB-BA44-92C9-82BC16F6E3CE}" presName="theList" presStyleCnt="0"/>
      <dgm:spPr/>
    </dgm:pt>
    <dgm:pt modelId="{0E265A96-D8CD-1E42-86CD-DFB191724A39}" type="pres">
      <dgm:prSet presAssocID="{6F1C39A5-41CF-5C4A-8BD1-D344527AE985}" presName="aNode" presStyleLbl="fgAcc1" presStyleIdx="0" presStyleCnt="6">
        <dgm:presLayoutVars>
          <dgm:bulletEnabled val="1"/>
        </dgm:presLayoutVars>
      </dgm:prSet>
      <dgm:spPr/>
    </dgm:pt>
    <dgm:pt modelId="{25BEA075-5A02-B147-AEAF-A449DDFD1F69}" type="pres">
      <dgm:prSet presAssocID="{6F1C39A5-41CF-5C4A-8BD1-D344527AE985}" presName="aSpace" presStyleCnt="0"/>
      <dgm:spPr/>
    </dgm:pt>
    <dgm:pt modelId="{C8B6A445-3B1E-6D47-B795-2A4AFB3D9079}" type="pres">
      <dgm:prSet presAssocID="{3789AB59-56DA-1F46-82AD-24003840DB5C}" presName="aNode" presStyleLbl="fgAcc1" presStyleIdx="1" presStyleCnt="6">
        <dgm:presLayoutVars>
          <dgm:bulletEnabled val="1"/>
        </dgm:presLayoutVars>
      </dgm:prSet>
      <dgm:spPr/>
    </dgm:pt>
    <dgm:pt modelId="{D4D6A051-16CB-DE4E-8BBF-2330E5EC5483}" type="pres">
      <dgm:prSet presAssocID="{3789AB59-56DA-1F46-82AD-24003840DB5C}" presName="aSpace" presStyleCnt="0"/>
      <dgm:spPr/>
    </dgm:pt>
    <dgm:pt modelId="{E8C7D552-1357-6241-958C-B25CC3C93076}" type="pres">
      <dgm:prSet presAssocID="{34DA195D-4C8C-7F4E-9A04-B6F0AC93D869}" presName="aNode" presStyleLbl="fgAcc1" presStyleIdx="2" presStyleCnt="6">
        <dgm:presLayoutVars>
          <dgm:bulletEnabled val="1"/>
        </dgm:presLayoutVars>
      </dgm:prSet>
      <dgm:spPr/>
    </dgm:pt>
    <dgm:pt modelId="{5AEFB74F-C460-5148-A37F-457D132C4053}" type="pres">
      <dgm:prSet presAssocID="{34DA195D-4C8C-7F4E-9A04-B6F0AC93D869}" presName="aSpace" presStyleCnt="0"/>
      <dgm:spPr/>
    </dgm:pt>
    <dgm:pt modelId="{3102E357-094B-A349-91E6-EFA56FE2BC0E}" type="pres">
      <dgm:prSet presAssocID="{4FDFDB8A-0C0E-0040-8188-99252E8F0665}" presName="aNode" presStyleLbl="fgAcc1" presStyleIdx="3" presStyleCnt="6">
        <dgm:presLayoutVars>
          <dgm:bulletEnabled val="1"/>
        </dgm:presLayoutVars>
      </dgm:prSet>
      <dgm:spPr/>
    </dgm:pt>
    <dgm:pt modelId="{D23E414C-CA24-C647-9613-E9895DF92FB8}" type="pres">
      <dgm:prSet presAssocID="{4FDFDB8A-0C0E-0040-8188-99252E8F0665}" presName="aSpace" presStyleCnt="0"/>
      <dgm:spPr/>
    </dgm:pt>
    <dgm:pt modelId="{788BD62B-C235-CA46-9309-76A6611B4FA9}" type="pres">
      <dgm:prSet presAssocID="{811099CD-2AC8-6441-8375-54C4C8F174A5}" presName="aNode" presStyleLbl="fgAcc1" presStyleIdx="4" presStyleCnt="6">
        <dgm:presLayoutVars>
          <dgm:bulletEnabled val="1"/>
        </dgm:presLayoutVars>
      </dgm:prSet>
      <dgm:spPr/>
    </dgm:pt>
    <dgm:pt modelId="{6EBB9D12-E219-AA4B-A0BC-CF35F21C2898}" type="pres">
      <dgm:prSet presAssocID="{811099CD-2AC8-6441-8375-54C4C8F174A5}" presName="aSpace" presStyleCnt="0"/>
      <dgm:spPr/>
    </dgm:pt>
    <dgm:pt modelId="{AB43D431-C840-054F-9949-4085E63F6BE9}" type="pres">
      <dgm:prSet presAssocID="{2A482E28-5FCF-5344-AD97-22E7513265E0}" presName="aNode" presStyleLbl="fgAcc1" presStyleIdx="5" presStyleCnt="6">
        <dgm:presLayoutVars>
          <dgm:bulletEnabled val="1"/>
        </dgm:presLayoutVars>
      </dgm:prSet>
      <dgm:spPr/>
    </dgm:pt>
    <dgm:pt modelId="{9B3F7DD2-B0AE-5A4A-9F70-4823F96CC786}" type="pres">
      <dgm:prSet presAssocID="{2A482E28-5FCF-5344-AD97-22E7513265E0}" presName="aSpace" presStyleCnt="0"/>
      <dgm:spPr/>
    </dgm:pt>
  </dgm:ptLst>
  <dgm:cxnLst>
    <dgm:cxn modelId="{3B4AFF12-443F-6A4E-86CF-C62908AACAFA}" srcId="{80E734AA-CACB-BA44-92C9-82BC16F6E3CE}" destId="{3789AB59-56DA-1F46-82AD-24003840DB5C}" srcOrd="1" destOrd="0" parTransId="{A49E73AC-DA2B-4D41-9ABD-765CCA932EB4}" sibTransId="{588735A9-A319-6C4A-8BD8-5063D1F013D8}"/>
    <dgm:cxn modelId="{B88EBB24-403E-1148-82AA-E183B7E2C865}" type="presOf" srcId="{80E734AA-CACB-BA44-92C9-82BC16F6E3CE}" destId="{FF4B689D-2CB9-7545-BE38-65E5A55E8205}" srcOrd="0" destOrd="0" presId="urn:microsoft.com/office/officeart/2005/8/layout/pyramid2"/>
    <dgm:cxn modelId="{7F9AED46-9C1E-0043-9E94-47857CA5D490}" type="presOf" srcId="{2A482E28-5FCF-5344-AD97-22E7513265E0}" destId="{AB43D431-C840-054F-9949-4085E63F6BE9}" srcOrd="0" destOrd="0" presId="urn:microsoft.com/office/officeart/2005/8/layout/pyramid2"/>
    <dgm:cxn modelId="{F1754B4D-DCB9-1A4F-B5C4-7F5FA6C4F160}" type="presOf" srcId="{34DA195D-4C8C-7F4E-9A04-B6F0AC93D869}" destId="{E8C7D552-1357-6241-958C-B25CC3C93076}" srcOrd="0" destOrd="0" presId="urn:microsoft.com/office/officeart/2005/8/layout/pyramid2"/>
    <dgm:cxn modelId="{1D365F52-F41E-7041-98D6-5213CCC5C01D}" srcId="{80E734AA-CACB-BA44-92C9-82BC16F6E3CE}" destId="{6F1C39A5-41CF-5C4A-8BD1-D344527AE985}" srcOrd="0" destOrd="0" parTransId="{C1C07CF3-019D-CC4C-8B76-6B169931E37B}" sibTransId="{C82F102E-4004-2444-A5C2-017F15EE8717}"/>
    <dgm:cxn modelId="{5F30B976-9432-2843-BCEC-0942EA75D13E}" srcId="{80E734AA-CACB-BA44-92C9-82BC16F6E3CE}" destId="{811099CD-2AC8-6441-8375-54C4C8F174A5}" srcOrd="4" destOrd="0" parTransId="{0398F597-BF2D-4C4E-9A6C-2108771C2220}" sibTransId="{129186C8-1D4A-C142-B440-B7CF0B44C8E3}"/>
    <dgm:cxn modelId="{9BCA0E83-A740-5145-A1FC-8AC7E150996A}" type="presOf" srcId="{3789AB59-56DA-1F46-82AD-24003840DB5C}" destId="{C8B6A445-3B1E-6D47-B795-2A4AFB3D9079}" srcOrd="0" destOrd="0" presId="urn:microsoft.com/office/officeart/2005/8/layout/pyramid2"/>
    <dgm:cxn modelId="{3A0E9CB4-18BD-F641-8738-B803766DEDD3}" type="presOf" srcId="{811099CD-2AC8-6441-8375-54C4C8F174A5}" destId="{788BD62B-C235-CA46-9309-76A6611B4FA9}" srcOrd="0" destOrd="0" presId="urn:microsoft.com/office/officeart/2005/8/layout/pyramid2"/>
    <dgm:cxn modelId="{27F4C5B6-1A0D-DC49-B587-D149521151E8}" srcId="{80E734AA-CACB-BA44-92C9-82BC16F6E3CE}" destId="{34DA195D-4C8C-7F4E-9A04-B6F0AC93D869}" srcOrd="2" destOrd="0" parTransId="{061C23AE-2D6D-A649-84D0-9A35F760255A}" sibTransId="{8482F471-53B0-0F4C-893E-0F499072F458}"/>
    <dgm:cxn modelId="{DE8DDAC2-7327-E747-A66C-59657BB75F12}" type="presOf" srcId="{4FDFDB8A-0C0E-0040-8188-99252E8F0665}" destId="{3102E357-094B-A349-91E6-EFA56FE2BC0E}" srcOrd="0" destOrd="0" presId="urn:microsoft.com/office/officeart/2005/8/layout/pyramid2"/>
    <dgm:cxn modelId="{73FBBBCF-2EB9-F045-800C-20CDC03D8412}" srcId="{80E734AA-CACB-BA44-92C9-82BC16F6E3CE}" destId="{4FDFDB8A-0C0E-0040-8188-99252E8F0665}" srcOrd="3" destOrd="0" parTransId="{E0F24511-2D5D-F542-9138-51478E39B7D5}" sibTransId="{53228F39-A83A-C941-8C68-7E30726E738D}"/>
    <dgm:cxn modelId="{DF1EFBF3-6E9D-BB46-A66F-A01F41F25745}" type="presOf" srcId="{6F1C39A5-41CF-5C4A-8BD1-D344527AE985}" destId="{0E265A96-D8CD-1E42-86CD-DFB191724A39}" srcOrd="0" destOrd="0" presId="urn:microsoft.com/office/officeart/2005/8/layout/pyramid2"/>
    <dgm:cxn modelId="{BD78C1F8-3529-784D-A81F-39ABCD69E46C}" srcId="{80E734AA-CACB-BA44-92C9-82BC16F6E3CE}" destId="{2A482E28-5FCF-5344-AD97-22E7513265E0}" srcOrd="5" destOrd="0" parTransId="{D3802D4D-1883-4643-8105-858A08B12F40}" sibTransId="{14DF93FF-7B24-4F41-B2B1-8C34B13AE320}"/>
    <dgm:cxn modelId="{148FBAAC-B1EC-8448-8693-E7F57CA758A1}" type="presParOf" srcId="{FF4B689D-2CB9-7545-BE38-65E5A55E8205}" destId="{B6DA444F-5B58-094C-85CC-CC78FE40C2D4}" srcOrd="0" destOrd="0" presId="urn:microsoft.com/office/officeart/2005/8/layout/pyramid2"/>
    <dgm:cxn modelId="{43CD886B-B49D-2F40-86A4-CD7963830B03}" type="presParOf" srcId="{FF4B689D-2CB9-7545-BE38-65E5A55E8205}" destId="{FA243ACB-FE7F-0F47-8D2F-34AA9E89C73A}" srcOrd="1" destOrd="0" presId="urn:microsoft.com/office/officeart/2005/8/layout/pyramid2"/>
    <dgm:cxn modelId="{F9DA4E20-F9A1-5049-8B82-E70B26EF49BE}" type="presParOf" srcId="{FA243ACB-FE7F-0F47-8D2F-34AA9E89C73A}" destId="{0E265A96-D8CD-1E42-86CD-DFB191724A39}" srcOrd="0" destOrd="0" presId="urn:microsoft.com/office/officeart/2005/8/layout/pyramid2"/>
    <dgm:cxn modelId="{27F8CB20-3AD1-6948-B66A-409021B68116}" type="presParOf" srcId="{FA243ACB-FE7F-0F47-8D2F-34AA9E89C73A}" destId="{25BEA075-5A02-B147-AEAF-A449DDFD1F69}" srcOrd="1" destOrd="0" presId="urn:microsoft.com/office/officeart/2005/8/layout/pyramid2"/>
    <dgm:cxn modelId="{D7CFC0D2-D843-CF49-BB1D-B3496BF3A7BB}" type="presParOf" srcId="{FA243ACB-FE7F-0F47-8D2F-34AA9E89C73A}" destId="{C8B6A445-3B1E-6D47-B795-2A4AFB3D9079}" srcOrd="2" destOrd="0" presId="urn:microsoft.com/office/officeart/2005/8/layout/pyramid2"/>
    <dgm:cxn modelId="{741B3A86-B474-AB4B-9040-79C089B95749}" type="presParOf" srcId="{FA243ACB-FE7F-0F47-8D2F-34AA9E89C73A}" destId="{D4D6A051-16CB-DE4E-8BBF-2330E5EC5483}" srcOrd="3" destOrd="0" presId="urn:microsoft.com/office/officeart/2005/8/layout/pyramid2"/>
    <dgm:cxn modelId="{15F603D8-4B12-2247-8355-DFB9651D3729}" type="presParOf" srcId="{FA243ACB-FE7F-0F47-8D2F-34AA9E89C73A}" destId="{E8C7D552-1357-6241-958C-B25CC3C93076}" srcOrd="4" destOrd="0" presId="urn:microsoft.com/office/officeart/2005/8/layout/pyramid2"/>
    <dgm:cxn modelId="{93D3762E-295F-7747-863D-37689B42E416}" type="presParOf" srcId="{FA243ACB-FE7F-0F47-8D2F-34AA9E89C73A}" destId="{5AEFB74F-C460-5148-A37F-457D132C4053}" srcOrd="5" destOrd="0" presId="urn:microsoft.com/office/officeart/2005/8/layout/pyramid2"/>
    <dgm:cxn modelId="{79E3FDFC-23ED-E045-BE54-9B03D53BF19A}" type="presParOf" srcId="{FA243ACB-FE7F-0F47-8D2F-34AA9E89C73A}" destId="{3102E357-094B-A349-91E6-EFA56FE2BC0E}" srcOrd="6" destOrd="0" presId="urn:microsoft.com/office/officeart/2005/8/layout/pyramid2"/>
    <dgm:cxn modelId="{7B6616AD-61F5-864D-99E3-3E1A427F7EF3}" type="presParOf" srcId="{FA243ACB-FE7F-0F47-8D2F-34AA9E89C73A}" destId="{D23E414C-CA24-C647-9613-E9895DF92FB8}" srcOrd="7" destOrd="0" presId="urn:microsoft.com/office/officeart/2005/8/layout/pyramid2"/>
    <dgm:cxn modelId="{F03314E0-04F5-0548-B5DC-2740E5B9CCD3}" type="presParOf" srcId="{FA243ACB-FE7F-0F47-8D2F-34AA9E89C73A}" destId="{788BD62B-C235-CA46-9309-76A6611B4FA9}" srcOrd="8" destOrd="0" presId="urn:microsoft.com/office/officeart/2005/8/layout/pyramid2"/>
    <dgm:cxn modelId="{9FFA6ECF-DC89-E743-A898-3AD5BE7C8119}" type="presParOf" srcId="{FA243ACB-FE7F-0F47-8D2F-34AA9E89C73A}" destId="{6EBB9D12-E219-AA4B-A0BC-CF35F21C2898}" srcOrd="9" destOrd="0" presId="urn:microsoft.com/office/officeart/2005/8/layout/pyramid2"/>
    <dgm:cxn modelId="{4C7FF3B5-DFFC-2F4E-B2F8-398B981277FA}" type="presParOf" srcId="{FA243ACB-FE7F-0F47-8D2F-34AA9E89C73A}" destId="{AB43D431-C840-054F-9949-4085E63F6BE9}" srcOrd="10" destOrd="0" presId="urn:microsoft.com/office/officeart/2005/8/layout/pyramid2"/>
    <dgm:cxn modelId="{B07B1A16-7DF7-5645-9783-0BC5048928EB}" type="presParOf" srcId="{FA243ACB-FE7F-0F47-8D2F-34AA9E89C73A}" destId="{9B3F7DD2-B0AE-5A4A-9F70-4823F96CC786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C3D90-F7E4-2042-999C-CC099DB18A42}">
      <dsp:nvSpPr>
        <dsp:cNvPr id="0" name=""/>
        <dsp:cNvSpPr/>
      </dsp:nvSpPr>
      <dsp:spPr>
        <a:xfrm rot="16200000">
          <a:off x="358794" y="1527879"/>
          <a:ext cx="3235313" cy="1977119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52400" rIns="137160" bIns="1524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Genesis of book project: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Structuring governance </a:t>
          </a:r>
        </a:p>
      </dsp:txBody>
      <dsp:txXfrm rot="5400000">
        <a:off x="1084423" y="995314"/>
        <a:ext cx="1880587" cy="3042249"/>
      </dsp:txXfrm>
    </dsp:sp>
    <dsp:sp modelId="{1AFC73E0-99BA-4A4F-B21D-B0256A65CF41}">
      <dsp:nvSpPr>
        <dsp:cNvPr id="0" name=""/>
        <dsp:cNvSpPr/>
      </dsp:nvSpPr>
      <dsp:spPr>
        <a:xfrm rot="5400000">
          <a:off x="2425691" y="1527879"/>
          <a:ext cx="3235313" cy="1977119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tint val="50000"/>
            <a:hueOff val="-6685025"/>
            <a:satOff val="-25325"/>
            <a:lumOff val="84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52400" rIns="91440" bIns="1524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How ideology affects social, political, regional and legal structures</a:t>
          </a:r>
        </a:p>
      </dsp:txBody>
      <dsp:txXfrm rot="-5400000">
        <a:off x="3054788" y="995314"/>
        <a:ext cx="1880587" cy="3042249"/>
      </dsp:txXfrm>
    </dsp:sp>
    <dsp:sp modelId="{1415448B-0D6A-9C47-8D36-145813BD3E76}">
      <dsp:nvSpPr>
        <dsp:cNvPr id="0" name=""/>
        <dsp:cNvSpPr/>
      </dsp:nvSpPr>
      <dsp:spPr>
        <a:xfrm>
          <a:off x="1976249" y="0"/>
          <a:ext cx="2066896" cy="206679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08C782-5997-1947-89D9-5D8806A5C763}">
      <dsp:nvSpPr>
        <dsp:cNvPr id="0" name=""/>
        <dsp:cNvSpPr/>
      </dsp:nvSpPr>
      <dsp:spPr>
        <a:xfrm rot="10800000">
          <a:off x="1976249" y="2965578"/>
          <a:ext cx="2066896" cy="206679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C15547-D57C-B44B-BBC9-075C44973F75}">
      <dsp:nvSpPr>
        <dsp:cNvPr id="0" name=""/>
        <dsp:cNvSpPr/>
      </dsp:nvSpPr>
      <dsp:spPr>
        <a:xfrm>
          <a:off x="1130779" y="0"/>
          <a:ext cx="5032375" cy="5032375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C9EBC9-F2AD-7E4E-AB5C-96C7124E86BA}">
      <dsp:nvSpPr>
        <dsp:cNvPr id="0" name=""/>
        <dsp:cNvSpPr/>
      </dsp:nvSpPr>
      <dsp:spPr>
        <a:xfrm>
          <a:off x="1608855" y="478075"/>
          <a:ext cx="1962626" cy="196262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Examine the way that ideology has shaped the form and willingness of the state to open even a small space to the private sector </a:t>
          </a:r>
        </a:p>
      </dsp:txBody>
      <dsp:txXfrm>
        <a:off x="1704663" y="573883"/>
        <a:ext cx="1771010" cy="1771010"/>
      </dsp:txXfrm>
    </dsp:sp>
    <dsp:sp modelId="{FA307B81-7841-DA41-80CC-88AA22917894}">
      <dsp:nvSpPr>
        <dsp:cNvPr id="0" name=""/>
        <dsp:cNvSpPr/>
      </dsp:nvSpPr>
      <dsp:spPr>
        <a:xfrm>
          <a:off x="3722453" y="478075"/>
          <a:ext cx="1962626" cy="1962626"/>
        </a:xfrm>
        <a:prstGeom prst="round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Focus on labor cooperatives </a:t>
          </a:r>
        </a:p>
      </dsp:txBody>
      <dsp:txXfrm>
        <a:off x="3818261" y="573883"/>
        <a:ext cx="1771010" cy="1771010"/>
      </dsp:txXfrm>
    </dsp:sp>
    <dsp:sp modelId="{2339CB57-D9EF-2944-A6E0-5084B6AF7771}">
      <dsp:nvSpPr>
        <dsp:cNvPr id="0" name=""/>
        <dsp:cNvSpPr/>
      </dsp:nvSpPr>
      <dsp:spPr>
        <a:xfrm>
          <a:off x="1608855" y="2591673"/>
          <a:ext cx="1962626" cy="1962626"/>
        </a:xfrm>
        <a:prstGeom prst="round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Spotlight project of Lineamientos</a:t>
          </a:r>
        </a:p>
      </dsp:txBody>
      <dsp:txXfrm>
        <a:off x="1704663" y="2687481"/>
        <a:ext cx="1771010" cy="1771010"/>
      </dsp:txXfrm>
    </dsp:sp>
    <dsp:sp modelId="{DE2BBB6D-5D8B-724D-9365-26EBE3E5DC71}">
      <dsp:nvSpPr>
        <dsp:cNvPr id="0" name=""/>
        <dsp:cNvSpPr/>
      </dsp:nvSpPr>
      <dsp:spPr>
        <a:xfrm>
          <a:off x="3722453" y="2591673"/>
          <a:ext cx="1962626" cy="1962626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Case study of the way that ideology constrained and shaped reform </a:t>
          </a:r>
        </a:p>
      </dsp:txBody>
      <dsp:txXfrm>
        <a:off x="3818261" y="2687481"/>
        <a:ext cx="1771010" cy="17710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B5109-0F58-9948-A3E0-D4858465B373}">
      <dsp:nvSpPr>
        <dsp:cNvPr id="0" name=""/>
        <dsp:cNvSpPr/>
      </dsp:nvSpPr>
      <dsp:spPr>
        <a:xfrm rot="16200000">
          <a:off x="-2358160" y="2360548"/>
          <a:ext cx="5664631" cy="943533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0" tIns="0" rIns="71399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How reform was expressed in law</a:t>
          </a:r>
        </a:p>
      </dsp:txBody>
      <dsp:txXfrm rot="5400000">
        <a:off x="2389" y="1132925"/>
        <a:ext cx="943533" cy="3398779"/>
      </dsp:txXfrm>
    </dsp:sp>
    <dsp:sp modelId="{ADEFFBF2-C35E-BB4A-95CB-A2F02B5FE19C}">
      <dsp:nvSpPr>
        <dsp:cNvPr id="0" name=""/>
        <dsp:cNvSpPr/>
      </dsp:nvSpPr>
      <dsp:spPr>
        <a:xfrm rot="16200000">
          <a:off x="-1343862" y="2360548"/>
          <a:ext cx="5664631" cy="943533"/>
        </a:xfrm>
        <a:prstGeom prst="flowChartManualOperation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0" tIns="0" rIns="71399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 an economic system in which the state was recognized as the principal owner (or controller) of productive capital, private activity organized in corporate form would have created an ideological contradiction. </a:t>
          </a:r>
        </a:p>
      </dsp:txBody>
      <dsp:txXfrm rot="5400000">
        <a:off x="1016687" y="1132925"/>
        <a:ext cx="943533" cy="3398779"/>
      </dsp:txXfrm>
    </dsp:sp>
    <dsp:sp modelId="{23E7929B-4E81-7244-A3C0-681D57FCAE4E}">
      <dsp:nvSpPr>
        <dsp:cNvPr id="0" name=""/>
        <dsp:cNvSpPr/>
      </dsp:nvSpPr>
      <dsp:spPr>
        <a:xfrm rot="16200000">
          <a:off x="-329564" y="2360548"/>
          <a:ext cx="5664631" cy="943533"/>
        </a:xfrm>
        <a:prstGeom prst="flowChartManualOperation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0" tIns="0" rIns="71399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Tightly controlled markets</a:t>
          </a:r>
        </a:p>
      </dsp:txBody>
      <dsp:txXfrm rot="5400000">
        <a:off x="2030985" y="1132925"/>
        <a:ext cx="943533" cy="3398779"/>
      </dsp:txXfrm>
    </dsp:sp>
    <dsp:sp modelId="{710E609C-9266-AC4A-AEBE-D78D04C16477}">
      <dsp:nvSpPr>
        <dsp:cNvPr id="0" name=""/>
        <dsp:cNvSpPr/>
      </dsp:nvSpPr>
      <dsp:spPr>
        <a:xfrm rot="16200000">
          <a:off x="684733" y="2360548"/>
          <a:ext cx="5664631" cy="943533"/>
        </a:xfrm>
        <a:prstGeom prst="flowChartManualOperation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0" tIns="0" rIns="71399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Indirect central planning</a:t>
          </a:r>
        </a:p>
      </dsp:txBody>
      <dsp:txXfrm rot="5400000">
        <a:off x="3045282" y="1132925"/>
        <a:ext cx="943533" cy="3398779"/>
      </dsp:txXfrm>
    </dsp:sp>
    <dsp:sp modelId="{FA2B4384-6681-5D40-BBBD-061A17B65CE8}">
      <dsp:nvSpPr>
        <dsp:cNvPr id="0" name=""/>
        <dsp:cNvSpPr/>
      </dsp:nvSpPr>
      <dsp:spPr>
        <a:xfrm rot="16200000">
          <a:off x="1699031" y="2360548"/>
          <a:ext cx="5664631" cy="943533"/>
        </a:xfrm>
        <a:prstGeom prst="flowChartManualOperation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0" tIns="0" rIns="71399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Strong constraints against accumulating “excess” wealth</a:t>
          </a:r>
        </a:p>
      </dsp:txBody>
      <dsp:txXfrm rot="5400000">
        <a:off x="4059580" y="1132925"/>
        <a:ext cx="943533" cy="3398779"/>
      </dsp:txXfrm>
    </dsp:sp>
    <dsp:sp modelId="{8DBD4B08-47CF-544B-BC44-1244311AB95F}">
      <dsp:nvSpPr>
        <dsp:cNvPr id="0" name=""/>
        <dsp:cNvSpPr/>
      </dsp:nvSpPr>
      <dsp:spPr>
        <a:xfrm rot="16200000">
          <a:off x="2713329" y="2360548"/>
          <a:ext cx="5664631" cy="943533"/>
        </a:xfrm>
        <a:prstGeom prst="flowChartManualOperation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0" tIns="0" rIns="71399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Private activity in the service of the state system</a:t>
          </a:r>
        </a:p>
      </dsp:txBody>
      <dsp:txXfrm rot="5400000">
        <a:off x="5073878" y="1132925"/>
        <a:ext cx="943533" cy="339877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A017F-2A88-EC4C-8CE2-C13DDB0EEFD5}">
      <dsp:nvSpPr>
        <dsp:cNvPr id="0" name=""/>
        <dsp:cNvSpPr/>
      </dsp:nvSpPr>
      <dsp:spPr>
        <a:xfrm>
          <a:off x="808" y="666106"/>
          <a:ext cx="3153801" cy="189228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Turn attention to issues of global trade and investment </a:t>
          </a:r>
        </a:p>
      </dsp:txBody>
      <dsp:txXfrm>
        <a:off x="808" y="666106"/>
        <a:ext cx="3153801" cy="1892281"/>
      </dsp:txXfrm>
    </dsp:sp>
    <dsp:sp modelId="{D054BB5A-C974-A149-BEC4-A65557FA1E49}">
      <dsp:nvSpPr>
        <dsp:cNvPr id="0" name=""/>
        <dsp:cNvSpPr/>
      </dsp:nvSpPr>
      <dsp:spPr>
        <a:xfrm>
          <a:off x="3469990" y="666106"/>
          <a:ext cx="3153801" cy="189228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considers the efforts to translate ideology to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forms of regional integration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to construction of multilateral trade regimes. </a:t>
          </a:r>
        </a:p>
      </dsp:txBody>
      <dsp:txXfrm>
        <a:off x="3469990" y="666106"/>
        <a:ext cx="3153801" cy="1892281"/>
      </dsp:txXfrm>
    </dsp:sp>
    <dsp:sp modelId="{A90FB029-A2D9-924C-81AB-9631640F39C6}">
      <dsp:nvSpPr>
        <dsp:cNvPr id="0" name=""/>
        <dsp:cNvSpPr/>
      </dsp:nvSpPr>
      <dsp:spPr>
        <a:xfrm>
          <a:off x="808" y="2873767"/>
          <a:ext cx="3153801" cy="189228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ALBA and a counter-ideology to global trade</a:t>
          </a:r>
        </a:p>
      </dsp:txBody>
      <dsp:txXfrm>
        <a:off x="808" y="2873767"/>
        <a:ext cx="3153801" cy="1892281"/>
      </dsp:txXfrm>
    </dsp:sp>
    <dsp:sp modelId="{0D9E0505-92A2-5F4A-904E-7397E838658B}">
      <dsp:nvSpPr>
        <dsp:cNvPr id="0" name=""/>
        <dsp:cNvSpPr/>
      </dsp:nvSpPr>
      <dsp:spPr>
        <a:xfrm>
          <a:off x="3469990" y="2873767"/>
          <a:ext cx="3153801" cy="189228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Making good on the theoretical arguments developed in Chapter 7</a:t>
          </a:r>
        </a:p>
      </dsp:txBody>
      <dsp:txXfrm>
        <a:off x="3469990" y="2873767"/>
        <a:ext cx="3153801" cy="189228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96590-EA49-AB49-ABDE-3B0D63C10F91}">
      <dsp:nvSpPr>
        <dsp:cNvPr id="0" name=""/>
        <dsp:cNvSpPr/>
      </dsp:nvSpPr>
      <dsp:spPr>
        <a:xfrm>
          <a:off x="916901" y="305587"/>
          <a:ext cx="4667159" cy="466715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Battleground—emerging global structures of business and human rights </a:t>
          </a:r>
          <a:endParaRPr lang="en-US" sz="1800" kern="1200" dirty="0"/>
        </a:p>
      </dsp:txBody>
      <dsp:txXfrm>
        <a:off x="3454391" y="1166789"/>
        <a:ext cx="1583500" cy="1555719"/>
      </dsp:txXfrm>
    </dsp:sp>
    <dsp:sp modelId="{B88C01C1-CAC2-1043-AA27-6A954410B181}">
      <dsp:nvSpPr>
        <dsp:cNvPr id="0" name=""/>
        <dsp:cNvSpPr/>
      </dsp:nvSpPr>
      <dsp:spPr>
        <a:xfrm>
          <a:off x="219125" y="143482"/>
          <a:ext cx="4667159" cy="5051499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4">
                <a:shade val="50000"/>
                <a:hueOff val="-396136"/>
                <a:satOff val="0"/>
                <a:lumOff val="322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-396136"/>
                <a:satOff val="0"/>
                <a:lumOff val="322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-396136"/>
                <a:satOff val="0"/>
                <a:lumOff val="322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Examines limits of Cuban efforts to protect the internal operation of its economy</a:t>
          </a:r>
        </a:p>
      </dsp:txBody>
      <dsp:txXfrm>
        <a:off x="1497038" y="3330738"/>
        <a:ext cx="2111333" cy="1563559"/>
      </dsp:txXfrm>
    </dsp:sp>
    <dsp:sp modelId="{EE936880-57E7-5D47-B1E8-3BDB28675351}">
      <dsp:nvSpPr>
        <dsp:cNvPr id="0" name=""/>
        <dsp:cNvSpPr/>
      </dsp:nvSpPr>
      <dsp:spPr>
        <a:xfrm>
          <a:off x="120298" y="444491"/>
          <a:ext cx="5779203" cy="4667159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shade val="50000"/>
                <a:hueOff val="-396136"/>
                <a:satOff val="0"/>
                <a:lumOff val="322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-396136"/>
                <a:satOff val="0"/>
                <a:lumOff val="322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-396136"/>
                <a:satOff val="0"/>
                <a:lumOff val="322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Another effect of the “Fortress Cuba” ideology.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Protection from emerging expectations in the conduct of transnational economic activity, and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Shielding Cuban external operations by sovereignty assertions.</a:t>
          </a:r>
        </a:p>
      </dsp:txBody>
      <dsp:txXfrm>
        <a:off x="739498" y="1361254"/>
        <a:ext cx="1960801" cy="155571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8456C-F46F-B842-8791-FDD933CF2C1B}">
      <dsp:nvSpPr>
        <dsp:cNvPr id="0" name=""/>
        <dsp:cNvSpPr/>
      </dsp:nvSpPr>
      <dsp:spPr>
        <a:xfrm>
          <a:off x="0" y="0"/>
          <a:ext cx="5579810" cy="9864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returns to the initial problem of ideology. 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This time the specific object of study is the construction of the administrative apparatus of government itself.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Look at the process and substance of the 2018 constitutional reform.</a:t>
          </a:r>
        </a:p>
      </dsp:txBody>
      <dsp:txXfrm>
        <a:off x="28893" y="28893"/>
        <a:ext cx="4399904" cy="928692"/>
      </dsp:txXfrm>
    </dsp:sp>
    <dsp:sp modelId="{EEAFEA07-3C56-494F-9E9B-0F334AB273F0}">
      <dsp:nvSpPr>
        <dsp:cNvPr id="0" name=""/>
        <dsp:cNvSpPr/>
      </dsp:nvSpPr>
      <dsp:spPr>
        <a:xfrm>
          <a:off x="416674" y="1123489"/>
          <a:ext cx="5579810" cy="9864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is the meaning of constitutional reform in a Leninist system?</a:t>
          </a:r>
        </a:p>
      </dsp:txBody>
      <dsp:txXfrm>
        <a:off x="445567" y="1152382"/>
        <a:ext cx="4464139" cy="928692"/>
      </dsp:txXfrm>
    </dsp:sp>
    <dsp:sp modelId="{64E74617-7C79-C843-A273-CDEF5F3A1E75}">
      <dsp:nvSpPr>
        <dsp:cNvPr id="0" name=""/>
        <dsp:cNvSpPr/>
      </dsp:nvSpPr>
      <dsp:spPr>
        <a:xfrm>
          <a:off x="833348" y="2246979"/>
          <a:ext cx="5579810" cy="9864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Can it be legitimate?</a:t>
          </a:r>
        </a:p>
      </dsp:txBody>
      <dsp:txXfrm>
        <a:off x="862241" y="2275872"/>
        <a:ext cx="4464139" cy="928692"/>
      </dsp:txXfrm>
    </dsp:sp>
    <dsp:sp modelId="{B5BC08FA-08FE-F348-BA52-D1804C4CEB7E}">
      <dsp:nvSpPr>
        <dsp:cNvPr id="0" name=""/>
        <dsp:cNvSpPr/>
      </dsp:nvSpPr>
      <dsp:spPr>
        <a:xfrm>
          <a:off x="1250022" y="3370468"/>
          <a:ext cx="5579810" cy="9864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What are its constraints?</a:t>
          </a:r>
        </a:p>
      </dsp:txBody>
      <dsp:txXfrm>
        <a:off x="1278915" y="3399361"/>
        <a:ext cx="4464139" cy="928692"/>
      </dsp:txXfrm>
    </dsp:sp>
    <dsp:sp modelId="{A5EA829A-83B3-8D47-B4B6-51542DCF57D3}">
      <dsp:nvSpPr>
        <dsp:cNvPr id="0" name=""/>
        <dsp:cNvSpPr/>
      </dsp:nvSpPr>
      <dsp:spPr>
        <a:xfrm>
          <a:off x="1666696" y="4493958"/>
          <a:ext cx="5579810" cy="9864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How does it express democratic engagement within its own ideological premises?</a:t>
          </a:r>
        </a:p>
      </dsp:txBody>
      <dsp:txXfrm>
        <a:off x="1695589" y="4522851"/>
        <a:ext cx="4464139" cy="928692"/>
      </dsp:txXfrm>
    </dsp:sp>
    <dsp:sp modelId="{A8B2728F-9F0D-574A-9DE8-B5074D1426BD}">
      <dsp:nvSpPr>
        <dsp:cNvPr id="0" name=""/>
        <dsp:cNvSpPr/>
      </dsp:nvSpPr>
      <dsp:spPr>
        <a:xfrm>
          <a:off x="4938599" y="720677"/>
          <a:ext cx="641211" cy="64121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082871" y="720677"/>
        <a:ext cx="352667" cy="482511"/>
      </dsp:txXfrm>
    </dsp:sp>
    <dsp:sp modelId="{29F76156-499E-F14F-AED9-0439EC1C539F}">
      <dsp:nvSpPr>
        <dsp:cNvPr id="0" name=""/>
        <dsp:cNvSpPr/>
      </dsp:nvSpPr>
      <dsp:spPr>
        <a:xfrm>
          <a:off x="5355273" y="1844167"/>
          <a:ext cx="641211" cy="64121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499545" y="1844167"/>
        <a:ext cx="352667" cy="482511"/>
      </dsp:txXfrm>
    </dsp:sp>
    <dsp:sp modelId="{1B6F3DE9-63CA-924B-8122-2155386CE1F1}">
      <dsp:nvSpPr>
        <dsp:cNvPr id="0" name=""/>
        <dsp:cNvSpPr/>
      </dsp:nvSpPr>
      <dsp:spPr>
        <a:xfrm>
          <a:off x="5771947" y="2951215"/>
          <a:ext cx="641211" cy="64121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916219" y="2951215"/>
        <a:ext cx="352667" cy="482511"/>
      </dsp:txXfrm>
    </dsp:sp>
    <dsp:sp modelId="{2680025B-24B9-2B47-9332-6013167881F0}">
      <dsp:nvSpPr>
        <dsp:cNvPr id="0" name=""/>
        <dsp:cNvSpPr/>
      </dsp:nvSpPr>
      <dsp:spPr>
        <a:xfrm>
          <a:off x="6188621" y="4085665"/>
          <a:ext cx="641211" cy="64121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6332893" y="4085665"/>
        <a:ext cx="352667" cy="48251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E5E90-4401-444E-BCDD-9C7B9BC2C071}">
      <dsp:nvSpPr>
        <dsp:cNvPr id="0" name=""/>
        <dsp:cNvSpPr/>
      </dsp:nvSpPr>
      <dsp:spPr>
        <a:xfrm>
          <a:off x="0" y="311535"/>
          <a:ext cx="5183188" cy="1356029"/>
        </a:xfrm>
        <a:prstGeom prst="round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Caribbean Marxism provides a nicely self-contained system through which a faith could be premised, taboos developed, and </a:t>
          </a:r>
          <a:r>
            <a:rPr lang="en-US" sz="1900" i="1" kern="1200"/>
            <a:t>meaning</a:t>
          </a:r>
          <a:r>
            <a:rPr lang="en-US" sz="1900" kern="1200"/>
            <a:t> imposed in self-referencing ways </a:t>
          </a:r>
        </a:p>
      </dsp:txBody>
      <dsp:txXfrm>
        <a:off x="66196" y="377731"/>
        <a:ext cx="5050796" cy="1223637"/>
      </dsp:txXfrm>
    </dsp:sp>
    <dsp:sp modelId="{4BA950C2-C0E1-D847-AD56-E84E374CC2A9}">
      <dsp:nvSpPr>
        <dsp:cNvPr id="0" name=""/>
        <dsp:cNvSpPr/>
      </dsp:nvSpPr>
      <dsp:spPr>
        <a:xfrm>
          <a:off x="0" y="1722285"/>
          <a:ext cx="5183188" cy="1356029"/>
        </a:xfrm>
        <a:prstGeom prst="round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Caribbean Marxism provides a excellent example of the way that an ideology can operate on the construction of both the idea of the state and the expression of that idea in its institutions. </a:t>
          </a:r>
        </a:p>
      </dsp:txBody>
      <dsp:txXfrm>
        <a:off x="66196" y="1788481"/>
        <a:ext cx="5050796" cy="1223637"/>
      </dsp:txXfrm>
    </dsp:sp>
    <dsp:sp modelId="{FEE1DFE2-9A90-CF49-97C4-23FAA33EC122}">
      <dsp:nvSpPr>
        <dsp:cNvPr id="0" name=""/>
        <dsp:cNvSpPr/>
      </dsp:nvSpPr>
      <dsp:spPr>
        <a:xfrm>
          <a:off x="0" y="3133034"/>
          <a:ext cx="5183188" cy="1356029"/>
        </a:xfrm>
        <a:prstGeom prst="round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 understanding the way that Cuba sees and order themselves may be useful in helping us see ourselves more clearly.  </a:t>
          </a:r>
        </a:p>
      </dsp:txBody>
      <dsp:txXfrm>
        <a:off x="66196" y="3199230"/>
        <a:ext cx="5050796" cy="1223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2C4E0-DF74-B044-BDA8-9E6987714122}">
      <dsp:nvSpPr>
        <dsp:cNvPr id="0" name=""/>
        <dsp:cNvSpPr/>
      </dsp:nvSpPr>
      <dsp:spPr>
        <a:xfrm>
          <a:off x="2743200" y="0"/>
          <a:ext cx="4114800" cy="17216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European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Asian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Latin American</a:t>
          </a:r>
        </a:p>
      </dsp:txBody>
      <dsp:txXfrm>
        <a:off x="2743200" y="215205"/>
        <a:ext cx="3469184" cy="1291233"/>
      </dsp:txXfrm>
    </dsp:sp>
    <dsp:sp modelId="{957A773E-28FC-F24E-BE4B-E87AA07F0786}">
      <dsp:nvSpPr>
        <dsp:cNvPr id="0" name=""/>
        <dsp:cNvSpPr/>
      </dsp:nvSpPr>
      <dsp:spPr>
        <a:xfrm>
          <a:off x="0" y="0"/>
          <a:ext cx="2743200" cy="172164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The eco-system of Marxism</a:t>
          </a:r>
        </a:p>
      </dsp:txBody>
      <dsp:txXfrm>
        <a:off x="84044" y="84044"/>
        <a:ext cx="2575112" cy="1553555"/>
      </dsp:txXfrm>
    </dsp:sp>
    <dsp:sp modelId="{355B087E-F445-B14C-B9D4-A3994BA14CED}">
      <dsp:nvSpPr>
        <dsp:cNvPr id="0" name=""/>
        <dsp:cNvSpPr/>
      </dsp:nvSpPr>
      <dsp:spPr>
        <a:xfrm>
          <a:off x="2743200" y="1893807"/>
          <a:ext cx="4114800" cy="17216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Normative principles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Principles of government</a:t>
          </a:r>
        </a:p>
      </dsp:txBody>
      <dsp:txXfrm>
        <a:off x="2743200" y="2109012"/>
        <a:ext cx="3469184" cy="1291233"/>
      </dsp:txXfrm>
    </dsp:sp>
    <dsp:sp modelId="{62AB231F-01CA-9C47-8A28-E0FFEB17643A}">
      <dsp:nvSpPr>
        <dsp:cNvPr id="0" name=""/>
        <dsp:cNvSpPr/>
      </dsp:nvSpPr>
      <dsp:spPr>
        <a:xfrm>
          <a:off x="0" y="1893807"/>
          <a:ext cx="2743200" cy="1721643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Marxism versus Leninism</a:t>
          </a:r>
        </a:p>
      </dsp:txBody>
      <dsp:txXfrm>
        <a:off x="84044" y="1977851"/>
        <a:ext cx="2575112" cy="1553555"/>
      </dsp:txXfrm>
    </dsp:sp>
    <dsp:sp modelId="{7E5F811D-35C2-8545-8567-D439F1613144}">
      <dsp:nvSpPr>
        <dsp:cNvPr id="0" name=""/>
        <dsp:cNvSpPr/>
      </dsp:nvSpPr>
      <dsp:spPr>
        <a:xfrm>
          <a:off x="2743200" y="3787615"/>
          <a:ext cx="4114800" cy="17216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Ideology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Nationalism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Regionalism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Fortress Cuba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The incarnation of Cuba as the Party/state</a:t>
          </a:r>
        </a:p>
      </dsp:txBody>
      <dsp:txXfrm>
        <a:off x="2743200" y="4002820"/>
        <a:ext cx="3469184" cy="1291233"/>
      </dsp:txXfrm>
    </dsp:sp>
    <dsp:sp modelId="{556AAFF3-F316-EA4F-B4E1-06A4577B60D7}">
      <dsp:nvSpPr>
        <dsp:cNvPr id="0" name=""/>
        <dsp:cNvSpPr/>
      </dsp:nvSpPr>
      <dsp:spPr>
        <a:xfrm>
          <a:off x="0" y="3787615"/>
          <a:ext cx="2743200" cy="1721643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Caribbean Marxism</a:t>
          </a:r>
        </a:p>
      </dsp:txBody>
      <dsp:txXfrm>
        <a:off x="84044" y="3871659"/>
        <a:ext cx="2575112" cy="15535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30F31-B623-F947-9A3A-82DBFAA2EB76}">
      <dsp:nvSpPr>
        <dsp:cNvPr id="0" name=""/>
        <dsp:cNvSpPr/>
      </dsp:nvSpPr>
      <dsp:spPr>
        <a:xfrm>
          <a:off x="2848149" y="1476807"/>
          <a:ext cx="6245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4581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44060" y="1519251"/>
        <a:ext cx="32759" cy="6551"/>
      </dsp:txXfrm>
    </dsp:sp>
    <dsp:sp modelId="{49E117D3-BC4F-C24B-B45D-282C8CAAF58F}">
      <dsp:nvSpPr>
        <dsp:cNvPr id="0" name=""/>
        <dsp:cNvSpPr/>
      </dsp:nvSpPr>
      <dsp:spPr>
        <a:xfrm>
          <a:off x="1334" y="667942"/>
          <a:ext cx="2848614" cy="170916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Contemporary Cuba in the shadow of three great transformations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Historical foundations of ideology</a:t>
          </a:r>
        </a:p>
      </dsp:txBody>
      <dsp:txXfrm>
        <a:off x="1334" y="667942"/>
        <a:ext cx="2848614" cy="1709168"/>
      </dsp:txXfrm>
    </dsp:sp>
    <dsp:sp modelId="{5187D7B3-89A9-F547-A428-8520301DE6AB}">
      <dsp:nvSpPr>
        <dsp:cNvPr id="0" name=""/>
        <dsp:cNvSpPr/>
      </dsp:nvSpPr>
      <dsp:spPr>
        <a:xfrm>
          <a:off x="1425641" y="2375311"/>
          <a:ext cx="3503796" cy="624581"/>
        </a:xfrm>
        <a:custGeom>
          <a:avLst/>
          <a:gdLst/>
          <a:ahLst/>
          <a:cxnLst/>
          <a:rect l="0" t="0" r="0" b="0"/>
          <a:pathLst>
            <a:path>
              <a:moveTo>
                <a:pt x="3503796" y="0"/>
              </a:moveTo>
              <a:lnTo>
                <a:pt x="3503796" y="329390"/>
              </a:lnTo>
              <a:lnTo>
                <a:pt x="0" y="329390"/>
              </a:lnTo>
              <a:lnTo>
                <a:pt x="0" y="624581"/>
              </a:lnTo>
            </a:path>
          </a:pathLst>
        </a:custGeom>
        <a:noFill/>
        <a:ln w="635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88426" y="2684326"/>
        <a:ext cx="178226" cy="6551"/>
      </dsp:txXfrm>
    </dsp:sp>
    <dsp:sp modelId="{850317FB-E6D6-3242-950D-DA6F9AE7ADF3}">
      <dsp:nvSpPr>
        <dsp:cNvPr id="0" name=""/>
        <dsp:cNvSpPr/>
      </dsp:nvSpPr>
      <dsp:spPr>
        <a:xfrm>
          <a:off x="3505130" y="667942"/>
          <a:ext cx="2848614" cy="1709168"/>
        </a:xfrm>
        <a:prstGeom prst="rect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Spanish conquest and colonization in the 15th century.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Hatuey </a:t>
          </a:r>
        </a:p>
      </dsp:txBody>
      <dsp:txXfrm>
        <a:off x="3505130" y="667942"/>
        <a:ext cx="2848614" cy="1709168"/>
      </dsp:txXfrm>
    </dsp:sp>
    <dsp:sp modelId="{9DE268B1-C5D3-A946-B13C-B23857A574F9}">
      <dsp:nvSpPr>
        <dsp:cNvPr id="0" name=""/>
        <dsp:cNvSpPr/>
      </dsp:nvSpPr>
      <dsp:spPr>
        <a:xfrm>
          <a:off x="2848149" y="3841157"/>
          <a:ext cx="6245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4581" y="45720"/>
              </a:lnTo>
            </a:path>
          </a:pathLst>
        </a:custGeom>
        <a:noFill/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44060" y="3883601"/>
        <a:ext cx="32759" cy="6551"/>
      </dsp:txXfrm>
    </dsp:sp>
    <dsp:sp modelId="{4E5DD434-2EF8-1644-91A7-6D0983FB7FF6}">
      <dsp:nvSpPr>
        <dsp:cNvPr id="0" name=""/>
        <dsp:cNvSpPr/>
      </dsp:nvSpPr>
      <dsp:spPr>
        <a:xfrm>
          <a:off x="1334" y="3032293"/>
          <a:ext cx="2848614" cy="1709168"/>
        </a:xfrm>
        <a:prstGeom prst="rect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From Spanish colony to state.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Martí</a:t>
          </a:r>
        </a:p>
      </dsp:txBody>
      <dsp:txXfrm>
        <a:off x="1334" y="3032293"/>
        <a:ext cx="2848614" cy="1709168"/>
      </dsp:txXfrm>
    </dsp:sp>
    <dsp:sp modelId="{817DEBD0-EE2C-5E41-8508-EF67668C43D6}">
      <dsp:nvSpPr>
        <dsp:cNvPr id="0" name=""/>
        <dsp:cNvSpPr/>
      </dsp:nvSpPr>
      <dsp:spPr>
        <a:xfrm>
          <a:off x="3505130" y="3032293"/>
          <a:ext cx="2848614" cy="1709168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1959 Revolution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Builds on a specific reading of the two prior transformations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How does one express independence?</a:t>
          </a:r>
        </a:p>
      </dsp:txBody>
      <dsp:txXfrm>
        <a:off x="3505130" y="3032293"/>
        <a:ext cx="2848614" cy="17091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CB33D-64DD-FA43-AD70-B3F066E11EE5}">
      <dsp:nvSpPr>
        <dsp:cNvPr id="0" name=""/>
        <dsp:cNvSpPr/>
      </dsp:nvSpPr>
      <dsp:spPr>
        <a:xfrm>
          <a:off x="2266915" y="852068"/>
          <a:ext cx="4898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982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98816" y="895186"/>
        <a:ext cx="26021" cy="5204"/>
      </dsp:txXfrm>
    </dsp:sp>
    <dsp:sp modelId="{824B847B-2559-984B-81FA-AC79B3FB0AE0}">
      <dsp:nvSpPr>
        <dsp:cNvPr id="0" name=""/>
        <dsp:cNvSpPr/>
      </dsp:nvSpPr>
      <dsp:spPr>
        <a:xfrm>
          <a:off x="6010" y="218976"/>
          <a:ext cx="2262704" cy="135762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 “think like a Cuban”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framing premises within which Cuban officials at any rate, view and understand the world. </a:t>
          </a:r>
        </a:p>
      </dsp:txBody>
      <dsp:txXfrm>
        <a:off x="6010" y="218976"/>
        <a:ext cx="2262704" cy="1357622"/>
      </dsp:txXfrm>
    </dsp:sp>
    <dsp:sp modelId="{4D9CF36E-6E14-2B45-92DF-D8A15AB50F7C}">
      <dsp:nvSpPr>
        <dsp:cNvPr id="0" name=""/>
        <dsp:cNvSpPr/>
      </dsp:nvSpPr>
      <dsp:spPr>
        <a:xfrm>
          <a:off x="5050042" y="852068"/>
          <a:ext cx="4898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9822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81942" y="895186"/>
        <a:ext cx="26021" cy="5204"/>
      </dsp:txXfrm>
    </dsp:sp>
    <dsp:sp modelId="{5412333D-E0A7-614B-A96B-9D9FAC08399D}">
      <dsp:nvSpPr>
        <dsp:cNvPr id="0" name=""/>
        <dsp:cNvSpPr/>
      </dsp:nvSpPr>
      <dsp:spPr>
        <a:xfrm>
          <a:off x="2789137" y="218976"/>
          <a:ext cx="2262704" cy="135762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Socialism versus communism;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Cuba versus China Model</a:t>
          </a:r>
        </a:p>
      </dsp:txBody>
      <dsp:txXfrm>
        <a:off x="2789137" y="218976"/>
        <a:ext cx="2262704" cy="1357622"/>
      </dsp:txXfrm>
    </dsp:sp>
    <dsp:sp modelId="{9189DE42-4E13-F14B-9A7C-0694D084281D}">
      <dsp:nvSpPr>
        <dsp:cNvPr id="0" name=""/>
        <dsp:cNvSpPr/>
      </dsp:nvSpPr>
      <dsp:spPr>
        <a:xfrm>
          <a:off x="1137363" y="1574799"/>
          <a:ext cx="5566253" cy="489822"/>
        </a:xfrm>
        <a:custGeom>
          <a:avLst/>
          <a:gdLst/>
          <a:ahLst/>
          <a:cxnLst/>
          <a:rect l="0" t="0" r="0" b="0"/>
          <a:pathLst>
            <a:path>
              <a:moveTo>
                <a:pt x="5566253" y="0"/>
              </a:moveTo>
              <a:lnTo>
                <a:pt x="5566253" y="262011"/>
              </a:lnTo>
              <a:lnTo>
                <a:pt x="0" y="262011"/>
              </a:lnTo>
              <a:lnTo>
                <a:pt x="0" y="489822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80726" y="1817108"/>
        <a:ext cx="279526" cy="5204"/>
      </dsp:txXfrm>
    </dsp:sp>
    <dsp:sp modelId="{A9E78F8F-698F-5C44-BCF2-9F00A6653182}">
      <dsp:nvSpPr>
        <dsp:cNvPr id="0" name=""/>
        <dsp:cNvSpPr/>
      </dsp:nvSpPr>
      <dsp:spPr>
        <a:xfrm>
          <a:off x="5572264" y="218976"/>
          <a:ext cx="2262704" cy="135762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State versus Party; Law versus politics</a:t>
          </a:r>
        </a:p>
      </dsp:txBody>
      <dsp:txXfrm>
        <a:off x="5572264" y="218976"/>
        <a:ext cx="2262704" cy="1357622"/>
      </dsp:txXfrm>
    </dsp:sp>
    <dsp:sp modelId="{3E4A6138-13B2-B64F-B0A5-3C751919BD5D}">
      <dsp:nvSpPr>
        <dsp:cNvPr id="0" name=""/>
        <dsp:cNvSpPr/>
      </dsp:nvSpPr>
      <dsp:spPr>
        <a:xfrm>
          <a:off x="2266915" y="2730113"/>
          <a:ext cx="4898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9822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98816" y="2773230"/>
        <a:ext cx="26021" cy="5204"/>
      </dsp:txXfrm>
    </dsp:sp>
    <dsp:sp modelId="{1A7DD587-BDB1-6648-8A30-F69DBD398F05}">
      <dsp:nvSpPr>
        <dsp:cNvPr id="0" name=""/>
        <dsp:cNvSpPr/>
      </dsp:nvSpPr>
      <dsp:spPr>
        <a:xfrm>
          <a:off x="6010" y="2097021"/>
          <a:ext cx="2262704" cy="135762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Administrative decision-making and rules of discretion</a:t>
          </a:r>
        </a:p>
      </dsp:txBody>
      <dsp:txXfrm>
        <a:off x="6010" y="2097021"/>
        <a:ext cx="2262704" cy="1357622"/>
      </dsp:txXfrm>
    </dsp:sp>
    <dsp:sp modelId="{6A3BDC8D-48BA-FE43-A29C-C736007AF624}">
      <dsp:nvSpPr>
        <dsp:cNvPr id="0" name=""/>
        <dsp:cNvSpPr/>
      </dsp:nvSpPr>
      <dsp:spPr>
        <a:xfrm>
          <a:off x="5050042" y="2730113"/>
          <a:ext cx="4898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9822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81942" y="2773230"/>
        <a:ext cx="26021" cy="5204"/>
      </dsp:txXfrm>
    </dsp:sp>
    <dsp:sp modelId="{E62530DF-16DA-EB4A-AF88-1293FC3E1ACA}">
      <dsp:nvSpPr>
        <dsp:cNvPr id="0" name=""/>
        <dsp:cNvSpPr/>
      </dsp:nvSpPr>
      <dsp:spPr>
        <a:xfrm>
          <a:off x="2789137" y="2097021"/>
          <a:ext cx="2262704" cy="135762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defensive characteristics of an ideology built to protect its integrity against attack from the United States </a:t>
          </a:r>
        </a:p>
      </dsp:txBody>
      <dsp:txXfrm>
        <a:off x="2789137" y="2097021"/>
        <a:ext cx="2262704" cy="1357622"/>
      </dsp:txXfrm>
    </dsp:sp>
    <dsp:sp modelId="{8B9BCF16-CC36-5C4E-B978-31B2B494439F}">
      <dsp:nvSpPr>
        <dsp:cNvPr id="0" name=""/>
        <dsp:cNvSpPr/>
      </dsp:nvSpPr>
      <dsp:spPr>
        <a:xfrm>
          <a:off x="1137363" y="3452844"/>
          <a:ext cx="5566253" cy="489822"/>
        </a:xfrm>
        <a:custGeom>
          <a:avLst/>
          <a:gdLst/>
          <a:ahLst/>
          <a:cxnLst/>
          <a:rect l="0" t="0" r="0" b="0"/>
          <a:pathLst>
            <a:path>
              <a:moveTo>
                <a:pt x="5566253" y="0"/>
              </a:moveTo>
              <a:lnTo>
                <a:pt x="5566253" y="262011"/>
              </a:lnTo>
              <a:lnTo>
                <a:pt x="0" y="262011"/>
              </a:lnTo>
              <a:lnTo>
                <a:pt x="0" y="489822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80726" y="3695153"/>
        <a:ext cx="279526" cy="5204"/>
      </dsp:txXfrm>
    </dsp:sp>
    <dsp:sp modelId="{9B47023A-5C97-6148-A8D8-4394EA1AEC93}">
      <dsp:nvSpPr>
        <dsp:cNvPr id="0" name=""/>
        <dsp:cNvSpPr/>
      </dsp:nvSpPr>
      <dsp:spPr>
        <a:xfrm>
          <a:off x="5572264" y="2097021"/>
          <a:ext cx="2262704" cy="135762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markets are inherently corrupting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Either as an economic mechanism or as a regulatory approach</a:t>
          </a:r>
        </a:p>
      </dsp:txBody>
      <dsp:txXfrm>
        <a:off x="5572264" y="2097021"/>
        <a:ext cx="2262704" cy="1357622"/>
      </dsp:txXfrm>
    </dsp:sp>
    <dsp:sp modelId="{EE69A53A-55F1-8143-B942-037B3D324BA4}">
      <dsp:nvSpPr>
        <dsp:cNvPr id="0" name=""/>
        <dsp:cNvSpPr/>
      </dsp:nvSpPr>
      <dsp:spPr>
        <a:xfrm>
          <a:off x="2266915" y="4608157"/>
          <a:ext cx="4898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9822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98816" y="4651275"/>
        <a:ext cx="26021" cy="5204"/>
      </dsp:txXfrm>
    </dsp:sp>
    <dsp:sp modelId="{4C49AD00-2457-1D40-9E80-9D1607F6D1B2}">
      <dsp:nvSpPr>
        <dsp:cNvPr id="0" name=""/>
        <dsp:cNvSpPr/>
      </dsp:nvSpPr>
      <dsp:spPr>
        <a:xfrm>
          <a:off x="6010" y="3975066"/>
          <a:ext cx="2262704" cy="135762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State capitalism and the construction of the ideal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The model worker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The model culture</a:t>
          </a:r>
        </a:p>
      </dsp:txBody>
      <dsp:txXfrm>
        <a:off x="6010" y="3975066"/>
        <a:ext cx="2262704" cy="1357622"/>
      </dsp:txXfrm>
    </dsp:sp>
    <dsp:sp modelId="{EC49DEE5-E756-CA43-B514-C020F6840E55}">
      <dsp:nvSpPr>
        <dsp:cNvPr id="0" name=""/>
        <dsp:cNvSpPr/>
      </dsp:nvSpPr>
      <dsp:spPr>
        <a:xfrm>
          <a:off x="5050042" y="4608157"/>
          <a:ext cx="4898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9822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81942" y="4651275"/>
        <a:ext cx="26021" cy="5204"/>
      </dsp:txXfrm>
    </dsp:sp>
    <dsp:sp modelId="{7BFF505D-AB54-9649-BD48-94FB85796DED}">
      <dsp:nvSpPr>
        <dsp:cNvPr id="0" name=""/>
        <dsp:cNvSpPr/>
      </dsp:nvSpPr>
      <dsp:spPr>
        <a:xfrm>
          <a:off x="2789137" y="3975066"/>
          <a:ext cx="2262704" cy="135762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Regional integration based on shared culture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Ethnic and migratory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Shared Anti-colonialism</a:t>
          </a:r>
        </a:p>
      </dsp:txBody>
      <dsp:txXfrm>
        <a:off x="2789137" y="3975066"/>
        <a:ext cx="2262704" cy="1357622"/>
      </dsp:txXfrm>
    </dsp:sp>
    <dsp:sp modelId="{B6443E3E-73B0-F849-9434-F294E9600811}">
      <dsp:nvSpPr>
        <dsp:cNvPr id="0" name=""/>
        <dsp:cNvSpPr/>
      </dsp:nvSpPr>
      <dsp:spPr>
        <a:xfrm>
          <a:off x="5572264" y="3975066"/>
          <a:ext cx="2262704" cy="135762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Fortress Cuba</a:t>
          </a:r>
        </a:p>
      </dsp:txBody>
      <dsp:txXfrm>
        <a:off x="5572264" y="3975066"/>
        <a:ext cx="2262704" cy="13576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DB619-84BA-204E-AE4E-4BEC709D9196}">
      <dsp:nvSpPr>
        <dsp:cNvPr id="0" name=""/>
        <dsp:cNvSpPr/>
      </dsp:nvSpPr>
      <dsp:spPr>
        <a:xfrm rot="10800000">
          <a:off x="0" y="0"/>
          <a:ext cx="8092440" cy="1773938"/>
        </a:xfrm>
        <a:prstGeom prst="trapezoid">
          <a:avLst>
            <a:gd name="adj" fmla="val 76031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If ideology is the doorway through which one can more accurately understand Cuba, the key to opening that door lies in a better understanding of the context in which Leninism itself acquires “Cuban characteristics.” </a:t>
          </a:r>
        </a:p>
      </dsp:txBody>
      <dsp:txXfrm rot="-10800000">
        <a:off x="1416176" y="0"/>
        <a:ext cx="5260086" cy="1773938"/>
      </dsp:txXfrm>
    </dsp:sp>
    <dsp:sp modelId="{0CA2744D-9B41-9A4A-946C-D253D2178C06}">
      <dsp:nvSpPr>
        <dsp:cNvPr id="0" name=""/>
        <dsp:cNvSpPr/>
      </dsp:nvSpPr>
      <dsp:spPr>
        <a:xfrm rot="10800000">
          <a:off x="1348740" y="1773938"/>
          <a:ext cx="5394959" cy="1773938"/>
        </a:xfrm>
        <a:prstGeom prst="trapezoid">
          <a:avLst>
            <a:gd name="adj" fmla="val 76031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Praetorian Marxism: Party as the army of politics </a:t>
          </a:r>
        </a:p>
      </dsp:txBody>
      <dsp:txXfrm rot="-10800000">
        <a:off x="2292857" y="1773938"/>
        <a:ext cx="3506724" cy="1773938"/>
      </dsp:txXfrm>
    </dsp:sp>
    <dsp:sp modelId="{F3C54F08-0630-2344-845D-E73386DB3241}">
      <dsp:nvSpPr>
        <dsp:cNvPr id="0" name=""/>
        <dsp:cNvSpPr/>
      </dsp:nvSpPr>
      <dsp:spPr>
        <a:xfrm rot="10800000">
          <a:off x="2697480" y="3547876"/>
          <a:ext cx="2697479" cy="1773938"/>
        </a:xfrm>
        <a:prstGeom prst="trapezoid">
          <a:avLst>
            <a:gd name="adj" fmla="val 76031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European Stalinism</a:t>
          </a:r>
        </a:p>
      </dsp:txBody>
      <dsp:txXfrm rot="-10800000">
        <a:off x="2697480" y="3547876"/>
        <a:ext cx="2697479" cy="17739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FF29B-E31F-044C-9D7F-5CF0ECCE96CB}">
      <dsp:nvSpPr>
        <dsp:cNvPr id="0" name=""/>
        <dsp:cNvSpPr/>
      </dsp:nvSpPr>
      <dsp:spPr>
        <a:xfrm>
          <a:off x="37694" y="2255"/>
          <a:ext cx="1735657" cy="173565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In the face or an organizing ideology, how does one effect reform as historical conditions change?</a:t>
          </a:r>
        </a:p>
      </dsp:txBody>
      <dsp:txXfrm>
        <a:off x="291875" y="256436"/>
        <a:ext cx="1227295" cy="1227295"/>
      </dsp:txXfrm>
    </dsp:sp>
    <dsp:sp modelId="{266D0352-5CFD-514E-8FAD-AB36AAB4AF21}">
      <dsp:nvSpPr>
        <dsp:cNvPr id="0" name=""/>
        <dsp:cNvSpPr/>
      </dsp:nvSpPr>
      <dsp:spPr>
        <a:xfrm rot="10800000">
          <a:off x="601783" y="1889783"/>
          <a:ext cx="607480" cy="321964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5B6FED6-CA31-C344-8EBE-6A219E44C047}">
      <dsp:nvSpPr>
        <dsp:cNvPr id="0" name=""/>
        <dsp:cNvSpPr/>
      </dsp:nvSpPr>
      <dsp:spPr>
        <a:xfrm>
          <a:off x="326681" y="2345393"/>
          <a:ext cx="1157683" cy="262816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chronicle of the Lineamientos (Guidelines) for “reform and Opening Up”</a:t>
          </a:r>
        </a:p>
      </dsp:txBody>
      <dsp:txXfrm>
        <a:off x="496220" y="2730278"/>
        <a:ext cx="818605" cy="1858392"/>
      </dsp:txXfrm>
    </dsp:sp>
    <dsp:sp modelId="{B0E5490B-34EA-9C43-873C-568792448624}">
      <dsp:nvSpPr>
        <dsp:cNvPr id="0" name=""/>
        <dsp:cNvSpPr/>
      </dsp:nvSpPr>
      <dsp:spPr>
        <a:xfrm rot="5983578">
          <a:off x="1915846" y="3723729"/>
          <a:ext cx="607480" cy="321964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0EED41-A138-F345-9EB9-270BBA9B5C9B}">
      <dsp:nvSpPr>
        <dsp:cNvPr id="0" name=""/>
        <dsp:cNvSpPr/>
      </dsp:nvSpPr>
      <dsp:spPr>
        <a:xfrm>
          <a:off x="2930168" y="3526884"/>
          <a:ext cx="1157683" cy="115768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Party driven</a:t>
          </a:r>
        </a:p>
      </dsp:txBody>
      <dsp:txXfrm>
        <a:off x="3099707" y="3696423"/>
        <a:ext cx="818605" cy="818605"/>
      </dsp:txXfrm>
    </dsp:sp>
    <dsp:sp modelId="{35CEB0A3-C57B-0242-856B-564E62D1B48D}">
      <dsp:nvSpPr>
        <dsp:cNvPr id="0" name=""/>
        <dsp:cNvSpPr/>
      </dsp:nvSpPr>
      <dsp:spPr>
        <a:xfrm>
          <a:off x="3205269" y="2908556"/>
          <a:ext cx="607480" cy="321964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1E4AE76-BC70-4F4A-97B1-6E7A8400EC91}">
      <dsp:nvSpPr>
        <dsp:cNvPr id="0" name=""/>
        <dsp:cNvSpPr/>
      </dsp:nvSpPr>
      <dsp:spPr>
        <a:xfrm>
          <a:off x="2930168" y="679951"/>
          <a:ext cx="1157683" cy="195046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 distinct sort of democratic practice</a:t>
          </a:r>
        </a:p>
      </dsp:txBody>
      <dsp:txXfrm>
        <a:off x="3099707" y="965590"/>
        <a:ext cx="818605" cy="1379187"/>
      </dsp:txXfrm>
    </dsp:sp>
    <dsp:sp modelId="{14C12B8C-05BD-B147-9FB5-C4D1809375EE}">
      <dsp:nvSpPr>
        <dsp:cNvPr id="0" name=""/>
        <dsp:cNvSpPr/>
      </dsp:nvSpPr>
      <dsp:spPr>
        <a:xfrm rot="5437343">
          <a:off x="4516124" y="1508442"/>
          <a:ext cx="607480" cy="321964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B803EDB-8AB2-6642-90C8-000F0A1F0483}">
      <dsp:nvSpPr>
        <dsp:cNvPr id="0" name=""/>
        <dsp:cNvSpPr/>
      </dsp:nvSpPr>
      <dsp:spPr>
        <a:xfrm>
          <a:off x="5533654" y="679951"/>
          <a:ext cx="1157683" cy="2007029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Ideology as the constraining element</a:t>
          </a:r>
        </a:p>
      </dsp:txBody>
      <dsp:txXfrm>
        <a:off x="5703193" y="973874"/>
        <a:ext cx="818605" cy="1419183"/>
      </dsp:txXfrm>
    </dsp:sp>
    <dsp:sp modelId="{823437B7-809D-1242-9D82-63CB790DB578}">
      <dsp:nvSpPr>
        <dsp:cNvPr id="0" name=""/>
        <dsp:cNvSpPr/>
      </dsp:nvSpPr>
      <dsp:spPr>
        <a:xfrm rot="10800000">
          <a:off x="5808756" y="2838851"/>
          <a:ext cx="607480" cy="321964"/>
        </a:xfrm>
        <a:prstGeom prst="triangl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D5D5CAD-5074-AD41-97BC-A95E004EA5F5}">
      <dsp:nvSpPr>
        <dsp:cNvPr id="0" name=""/>
        <dsp:cNvSpPr/>
      </dsp:nvSpPr>
      <dsp:spPr>
        <a:xfrm>
          <a:off x="5244667" y="3294461"/>
          <a:ext cx="1735657" cy="173565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The specific examples of education, Culture and Sport for the construction of a model society.</a:t>
          </a:r>
        </a:p>
      </dsp:txBody>
      <dsp:txXfrm>
        <a:off x="5498848" y="3548642"/>
        <a:ext cx="1227295" cy="12272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5D24E-9812-1C48-87E9-A84FDDEF5671}">
      <dsp:nvSpPr>
        <dsp:cNvPr id="0" name=""/>
        <dsp:cNvSpPr/>
      </dsp:nvSpPr>
      <dsp:spPr>
        <a:xfrm rot="5400000">
          <a:off x="966725" y="1470304"/>
          <a:ext cx="1300357" cy="14804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F9083E6-900A-B741-AA16-F20A4DBF7672}">
      <dsp:nvSpPr>
        <dsp:cNvPr id="0" name=""/>
        <dsp:cNvSpPr/>
      </dsp:nvSpPr>
      <dsp:spPr>
        <a:xfrm>
          <a:off x="622209" y="28832"/>
          <a:ext cx="2189037" cy="153225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emergence of a revitalized revolutionary ideology that forms the contemporary framework of Caribbean Marxism. </a:t>
          </a:r>
        </a:p>
      </dsp:txBody>
      <dsp:txXfrm>
        <a:off x="697021" y="103644"/>
        <a:ext cx="2039413" cy="1382630"/>
      </dsp:txXfrm>
    </dsp:sp>
    <dsp:sp modelId="{CD4CE8E3-31B0-444C-8CEC-9C41E138930A}">
      <dsp:nvSpPr>
        <dsp:cNvPr id="0" name=""/>
        <dsp:cNvSpPr/>
      </dsp:nvSpPr>
      <dsp:spPr>
        <a:xfrm>
          <a:off x="2811246" y="174967"/>
          <a:ext cx="1592097" cy="1238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D7E5B8-628E-0341-8329-3C819AACAB98}">
      <dsp:nvSpPr>
        <dsp:cNvPr id="0" name=""/>
        <dsp:cNvSpPr/>
      </dsp:nvSpPr>
      <dsp:spPr>
        <a:xfrm rot="5400000">
          <a:off x="2781669" y="3191532"/>
          <a:ext cx="1300357" cy="14804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6685025"/>
            <a:satOff val="-25325"/>
            <a:lumOff val="841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5DC237-EC86-7840-BA57-A4665804DF4F}">
      <dsp:nvSpPr>
        <dsp:cNvPr id="0" name=""/>
        <dsp:cNvSpPr/>
      </dsp:nvSpPr>
      <dsp:spPr>
        <a:xfrm>
          <a:off x="2437153" y="1750060"/>
          <a:ext cx="2189037" cy="153225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process of the </a:t>
          </a:r>
          <a:r>
            <a:rPr lang="en-US" sz="1500" i="1" kern="1200"/>
            <a:t>Conceptualización del modelo económico y social Cubano de desarrollo socialista</a:t>
          </a:r>
          <a:endParaRPr lang="en-US" sz="1500" kern="1200"/>
        </a:p>
      </dsp:txBody>
      <dsp:txXfrm>
        <a:off x="2511965" y="1824872"/>
        <a:ext cx="2039413" cy="1382630"/>
      </dsp:txXfrm>
    </dsp:sp>
    <dsp:sp modelId="{92BAED11-D57C-C945-9277-34B43B95FC70}">
      <dsp:nvSpPr>
        <dsp:cNvPr id="0" name=""/>
        <dsp:cNvSpPr/>
      </dsp:nvSpPr>
      <dsp:spPr>
        <a:xfrm>
          <a:off x="4626191" y="1896195"/>
          <a:ext cx="1592097" cy="1238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0C88A7-D71E-424C-A58E-ED4CDC526C2D}">
      <dsp:nvSpPr>
        <dsp:cNvPr id="0" name=""/>
        <dsp:cNvSpPr/>
      </dsp:nvSpPr>
      <dsp:spPr>
        <a:xfrm>
          <a:off x="4252098" y="3471287"/>
          <a:ext cx="2189037" cy="153225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suggests the framework through which it is possible to invest key terms with specific signification. </a:t>
          </a:r>
        </a:p>
      </dsp:txBody>
      <dsp:txXfrm>
        <a:off x="4326910" y="3546099"/>
        <a:ext cx="2039413" cy="13826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C7CDE-531A-AD44-8793-05A950AB62B0}">
      <dsp:nvSpPr>
        <dsp:cNvPr id="0" name=""/>
        <dsp:cNvSpPr/>
      </dsp:nvSpPr>
      <dsp:spPr>
        <a:xfrm>
          <a:off x="2311321" y="514"/>
          <a:ext cx="1983897" cy="1983897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Transplanting political ideology into an economic model. </a:t>
          </a:r>
        </a:p>
      </dsp:txBody>
      <dsp:txXfrm>
        <a:off x="2807295" y="347696"/>
        <a:ext cx="991949" cy="1636715"/>
      </dsp:txXfrm>
    </dsp:sp>
    <dsp:sp modelId="{A3F1E1DF-DD01-CE41-A17C-670FC4215F39}">
      <dsp:nvSpPr>
        <dsp:cNvPr id="0" name=""/>
        <dsp:cNvSpPr/>
      </dsp:nvSpPr>
      <dsp:spPr>
        <a:xfrm rot="4320000">
          <a:off x="3913460" y="1164536"/>
          <a:ext cx="1983897" cy="1983897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i="1" kern="1200"/>
            <a:t>Plan national de desarrollo económico y social hasta 2030: Propuesta de vision de la nación, ejes y sectores estratégicos</a:t>
          </a:r>
          <a:r>
            <a:rPr lang="en-US" sz="1000" kern="1200"/>
            <a:t> or PNDES </a:t>
          </a:r>
        </a:p>
      </dsp:txBody>
      <dsp:txXfrm rot="-5400000">
        <a:off x="3921956" y="1714153"/>
        <a:ext cx="1636715" cy="991949"/>
      </dsp:txXfrm>
    </dsp:sp>
    <dsp:sp modelId="{D608B539-235E-644F-9F51-7EFB5F6225A1}">
      <dsp:nvSpPr>
        <dsp:cNvPr id="0" name=""/>
        <dsp:cNvSpPr/>
      </dsp:nvSpPr>
      <dsp:spPr>
        <a:xfrm rot="8640000">
          <a:off x="3301497" y="3047963"/>
          <a:ext cx="1983897" cy="1983897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From ideology to algorithm</a:t>
          </a:r>
        </a:p>
      </dsp:txBody>
      <dsp:txXfrm rot="10800000">
        <a:off x="3695437" y="3081116"/>
        <a:ext cx="991949" cy="1636715"/>
      </dsp:txXfrm>
    </dsp:sp>
    <dsp:sp modelId="{0D530D85-C0CB-9F4C-8AB3-1CFCDCF911D8}">
      <dsp:nvSpPr>
        <dsp:cNvPr id="0" name=""/>
        <dsp:cNvSpPr/>
      </dsp:nvSpPr>
      <dsp:spPr>
        <a:xfrm rot="12960000">
          <a:off x="1321144" y="3047963"/>
          <a:ext cx="1983897" cy="1983897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Regulation as a means of managing exercise of administrative discretion</a:t>
          </a:r>
        </a:p>
      </dsp:txBody>
      <dsp:txXfrm rot="10800000">
        <a:off x="1919152" y="3081116"/>
        <a:ext cx="991949" cy="1636715"/>
      </dsp:txXfrm>
    </dsp:sp>
    <dsp:sp modelId="{B478C434-F24C-1A42-9035-7F991EBB4580}">
      <dsp:nvSpPr>
        <dsp:cNvPr id="0" name=""/>
        <dsp:cNvSpPr/>
      </dsp:nvSpPr>
      <dsp:spPr>
        <a:xfrm rot="17280000">
          <a:off x="709182" y="1164536"/>
          <a:ext cx="1983897" cy="1983897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The model worker</a:t>
          </a:r>
        </a:p>
      </dsp:txBody>
      <dsp:txXfrm rot="5400000">
        <a:off x="1047868" y="1714153"/>
        <a:ext cx="1636715" cy="9919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A444F-5B58-094C-85CC-CC78FE40C2D4}">
      <dsp:nvSpPr>
        <dsp:cNvPr id="0" name=""/>
        <dsp:cNvSpPr/>
      </dsp:nvSpPr>
      <dsp:spPr>
        <a:xfrm>
          <a:off x="0" y="0"/>
          <a:ext cx="5234608" cy="5417820"/>
        </a:xfrm>
        <a:prstGeom prst="triangl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65A96-D8CD-1E42-86CD-DFB191724A39}">
      <dsp:nvSpPr>
        <dsp:cNvPr id="0" name=""/>
        <dsp:cNvSpPr/>
      </dsp:nvSpPr>
      <dsp:spPr>
        <a:xfrm>
          <a:off x="2617304" y="544691"/>
          <a:ext cx="3402495" cy="6412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Caribbean Marxist approach to sovereign finance</a:t>
          </a:r>
          <a:r>
            <a:rPr lang="en-US" sz="1100" b="1" kern="1200" dirty="0"/>
            <a:t>. </a:t>
          </a:r>
        </a:p>
      </dsp:txBody>
      <dsp:txXfrm>
        <a:off x="2648607" y="575994"/>
        <a:ext cx="3339889" cy="578643"/>
      </dsp:txXfrm>
    </dsp:sp>
    <dsp:sp modelId="{C8B6A445-3B1E-6D47-B795-2A4AFB3D9079}">
      <dsp:nvSpPr>
        <dsp:cNvPr id="0" name=""/>
        <dsp:cNvSpPr/>
      </dsp:nvSpPr>
      <dsp:spPr>
        <a:xfrm>
          <a:off x="2617304" y="1266097"/>
          <a:ext cx="3402495" cy="6412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122808"/>
              <a:satOff val="-5368"/>
              <a:lumOff val="14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Fortress Cuba applied to the global system of sovereign finance</a:t>
          </a:r>
        </a:p>
      </dsp:txBody>
      <dsp:txXfrm>
        <a:off x="2648607" y="1297400"/>
        <a:ext cx="3339889" cy="578643"/>
      </dsp:txXfrm>
    </dsp:sp>
    <dsp:sp modelId="{E8C7D552-1357-6241-958C-B25CC3C93076}">
      <dsp:nvSpPr>
        <dsp:cNvPr id="0" name=""/>
        <dsp:cNvSpPr/>
      </dsp:nvSpPr>
      <dsp:spPr>
        <a:xfrm>
          <a:off x="2617304" y="1987503"/>
          <a:ext cx="3402495" cy="6412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245616"/>
              <a:satOff val="-10737"/>
              <a:lumOff val="29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Context is odious debt</a:t>
          </a:r>
        </a:p>
      </dsp:txBody>
      <dsp:txXfrm>
        <a:off x="2648607" y="2018806"/>
        <a:ext cx="3339889" cy="578643"/>
      </dsp:txXfrm>
    </dsp:sp>
    <dsp:sp modelId="{3102E357-094B-A349-91E6-EFA56FE2BC0E}">
      <dsp:nvSpPr>
        <dsp:cNvPr id="0" name=""/>
        <dsp:cNvSpPr/>
      </dsp:nvSpPr>
      <dsp:spPr>
        <a:xfrm>
          <a:off x="2617304" y="2708910"/>
          <a:ext cx="3402495" cy="6412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368424"/>
              <a:satOff val="-16105"/>
              <a:lumOff val="43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Foundation is Marxist nationalism</a:t>
          </a:r>
        </a:p>
      </dsp:txBody>
      <dsp:txXfrm>
        <a:off x="2648607" y="2740213"/>
        <a:ext cx="3339889" cy="578643"/>
      </dsp:txXfrm>
    </dsp:sp>
    <dsp:sp modelId="{788BD62B-C235-CA46-9309-76A6611B4FA9}">
      <dsp:nvSpPr>
        <dsp:cNvPr id="0" name=""/>
        <dsp:cNvSpPr/>
      </dsp:nvSpPr>
      <dsp:spPr>
        <a:xfrm>
          <a:off x="2617304" y="3430316"/>
          <a:ext cx="3402495" cy="6412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245616"/>
              <a:satOff val="-10737"/>
              <a:lumOff val="29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Objective is to reject and transform system that is seen both as corrupt and as an extension of markets based capitalism</a:t>
          </a:r>
        </a:p>
      </dsp:txBody>
      <dsp:txXfrm>
        <a:off x="2648607" y="3461619"/>
        <a:ext cx="3339889" cy="578643"/>
      </dsp:txXfrm>
    </dsp:sp>
    <dsp:sp modelId="{AB43D431-C840-054F-9949-4085E63F6BE9}">
      <dsp:nvSpPr>
        <dsp:cNvPr id="0" name=""/>
        <dsp:cNvSpPr/>
      </dsp:nvSpPr>
      <dsp:spPr>
        <a:xfrm>
          <a:off x="2617304" y="4151722"/>
          <a:ext cx="3402495" cy="6412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122808"/>
              <a:satOff val="-5368"/>
              <a:lumOff val="14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An indirect political indictment of post WWII  globalization </a:t>
          </a:r>
        </a:p>
      </dsp:txBody>
      <dsp:txXfrm>
        <a:off x="2648607" y="4183025"/>
        <a:ext cx="3339889" cy="578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EA31-00DE-1547-9003-BF2E3CEF8B62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A0B0-0BCB-EF44-A2B5-A0026864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85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EA31-00DE-1547-9003-BF2E3CEF8B62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A0B0-0BCB-EF44-A2B5-A0026864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7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EA31-00DE-1547-9003-BF2E3CEF8B62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A0B0-0BCB-EF44-A2B5-A0026864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2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EA31-00DE-1547-9003-BF2E3CEF8B62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A0B0-0BCB-EF44-A2B5-A0026864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4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EA31-00DE-1547-9003-BF2E3CEF8B62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A0B0-0BCB-EF44-A2B5-A0026864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1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EA31-00DE-1547-9003-BF2E3CEF8B62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A0B0-0BCB-EF44-A2B5-A0026864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1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EA31-00DE-1547-9003-BF2E3CEF8B62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A0B0-0BCB-EF44-A2B5-A0026864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4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EA31-00DE-1547-9003-BF2E3CEF8B62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A0B0-0BCB-EF44-A2B5-A0026864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1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EA31-00DE-1547-9003-BF2E3CEF8B62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A0B0-0BCB-EF44-A2B5-A0026864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7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EA31-00DE-1547-9003-BF2E3CEF8B62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A0B0-0BCB-EF44-A2B5-A0026864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1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EA31-00DE-1547-9003-BF2E3CEF8B62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A0B0-0BCB-EF44-A2B5-A0026864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6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5EA31-00DE-1547-9003-BF2E3CEF8B62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FA0B0-0BCB-EF44-A2B5-A0026864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9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5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7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240280"/>
          </a:xfrm>
        </p:spPr>
        <p:txBody>
          <a:bodyPr>
            <a:noAutofit/>
          </a:bodyPr>
          <a:lstStyle/>
          <a:p>
            <a:r>
              <a:rPr lang="en-US" sz="6600" b="1" i="1" dirty="0">
                <a:solidFill>
                  <a:schemeClr val="bg1"/>
                </a:solidFill>
              </a:rPr>
              <a:t>Cuba’s Caribbean Marxism:</a:t>
            </a:r>
            <a:br>
              <a:rPr lang="en-US" sz="6600" b="1" i="1" dirty="0">
                <a:solidFill>
                  <a:schemeClr val="bg1"/>
                </a:solidFill>
              </a:rPr>
            </a:br>
            <a:r>
              <a:rPr lang="en-US" sz="4000" i="1" dirty="0">
                <a:solidFill>
                  <a:schemeClr val="bg1"/>
                </a:solidFill>
              </a:rPr>
              <a:t>Essays on Ideology, Government, Society, and Economy in the Post Fidel Castro Era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4000" b="1" i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1880"/>
            <a:ext cx="7680960" cy="324612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Larry Catá Backer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Book Launch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Lecture and Discussion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Penn State School of International Affairs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12 November 2018</a:t>
            </a:r>
          </a:p>
        </p:txBody>
      </p:sp>
    </p:spTree>
    <p:extLst>
      <p:ext uri="{BB962C8B-B14F-4D97-AF65-F5344CB8AC3E}">
        <p14:creationId xmlns:p14="http://schemas.microsoft.com/office/powerpoint/2010/main" val="211317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FEDB4-C2F5-1A4D-8E58-93388D96E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401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Chapter 7</a:t>
            </a:r>
            <a:br>
              <a:rPr lang="en-US" dirty="0"/>
            </a:br>
            <a:r>
              <a:rPr lang="en-US" dirty="0"/>
              <a:t>Sovereign Finance, Odious Debt Doctrine, and Reform 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D75CDFAF-2C01-4945-A5CF-ECAC4E96B5B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2961979"/>
              </p:ext>
            </p:extLst>
          </p:nvPr>
        </p:nvGraphicFramePr>
        <p:xfrm>
          <a:off x="0" y="1440181"/>
          <a:ext cx="6019800" cy="5417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0C2ABDE-09AD-3148-9E7F-E7365060D4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200" y="1825385"/>
            <a:ext cx="6019800" cy="3819929"/>
          </a:xfrm>
        </p:spPr>
      </p:pic>
    </p:spTree>
    <p:extLst>
      <p:ext uri="{BB962C8B-B14F-4D97-AF65-F5344CB8AC3E}">
        <p14:creationId xmlns:p14="http://schemas.microsoft.com/office/powerpoint/2010/main" val="4131487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D9FFC-FCF7-CF42-8B6F-952C2C68A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Chapter 8</a:t>
            </a:r>
            <a:br>
              <a:rPr lang="en-US" dirty="0"/>
            </a:br>
            <a:r>
              <a:rPr lang="en-US" dirty="0"/>
              <a:t>The Role of Labor Cooperatives in Cuban	Reform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4196E83-D2A5-6E4A-BDC1-9ECF0A22CF0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36568601"/>
              </p:ext>
            </p:extLst>
          </p:nvPr>
        </p:nvGraphicFramePr>
        <p:xfrm>
          <a:off x="-1" y="1825624"/>
          <a:ext cx="7293935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B6A785-F932-DA4B-B5DD-7E80AAB419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199" y="1825626"/>
            <a:ext cx="6036459" cy="4172218"/>
          </a:xfrm>
        </p:spPr>
      </p:pic>
    </p:spTree>
    <p:extLst>
      <p:ext uri="{BB962C8B-B14F-4D97-AF65-F5344CB8AC3E}">
        <p14:creationId xmlns:p14="http://schemas.microsoft.com/office/powerpoint/2010/main" val="2412163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5983-FCE6-B04D-A504-69A8A936B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3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Chapter 9</a:t>
            </a:r>
            <a:br>
              <a:rPr lang="en-US" dirty="0"/>
            </a:br>
            <a:r>
              <a:rPr lang="en-US" dirty="0"/>
              <a:t>The Challenges of Regulatory Reform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C5CFA29-4254-1948-9562-99D086C3E0A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28001889"/>
              </p:ext>
            </p:extLst>
          </p:nvPr>
        </p:nvGraphicFramePr>
        <p:xfrm>
          <a:off x="0" y="1193368"/>
          <a:ext cx="6019800" cy="5664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32F1D6-E588-8D4C-B3ED-9E834D1D8D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200" y="1193368"/>
            <a:ext cx="6019800" cy="5664631"/>
          </a:xfrm>
        </p:spPr>
      </p:pic>
    </p:spTree>
    <p:extLst>
      <p:ext uri="{BB962C8B-B14F-4D97-AF65-F5344CB8AC3E}">
        <p14:creationId xmlns:p14="http://schemas.microsoft.com/office/powerpoint/2010/main" val="2034961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CEE78-D21E-454F-96DB-11E166A2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258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Chapter 10</a:t>
            </a:r>
            <a:br>
              <a:rPr lang="en-US" dirty="0"/>
            </a:br>
            <a:r>
              <a:rPr lang="en-US" dirty="0"/>
              <a:t>Globalization and the Caribbean Marxist Multinational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380C222-1389-A14F-A6C3-C57B23150AE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18125476"/>
              </p:ext>
            </p:extLst>
          </p:nvPr>
        </p:nvGraphicFramePr>
        <p:xfrm>
          <a:off x="-1" y="1425844"/>
          <a:ext cx="6624601" cy="5432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D5A6BA-3DF4-9245-97B4-5D2A7D7671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800248" y="1425844"/>
            <a:ext cx="5391752" cy="5307017"/>
          </a:xfrm>
        </p:spPr>
      </p:pic>
    </p:spTree>
    <p:extLst>
      <p:ext uri="{BB962C8B-B14F-4D97-AF65-F5344CB8AC3E}">
        <p14:creationId xmlns:p14="http://schemas.microsoft.com/office/powerpoint/2010/main" val="2246209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5785-634D-EA4C-9D90-F8907DC5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018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Chapter 11</a:t>
            </a:r>
            <a:br>
              <a:rPr lang="en-US" dirty="0"/>
            </a:br>
            <a:r>
              <a:rPr lang="en-US" dirty="0"/>
              <a:t>Reform and Global Corporate Social Responsibility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40DEB3E-72E0-1C44-8A0D-D46B93BE424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68811497"/>
              </p:ext>
            </p:extLst>
          </p:nvPr>
        </p:nvGraphicFramePr>
        <p:xfrm>
          <a:off x="0" y="1301858"/>
          <a:ext cx="6019800" cy="5556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C88209-4D9D-0F45-9606-BE23FF8E24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199" y="1445331"/>
            <a:ext cx="5953943" cy="5412669"/>
          </a:xfrm>
        </p:spPr>
      </p:pic>
    </p:spTree>
    <p:extLst>
      <p:ext uri="{BB962C8B-B14F-4D97-AF65-F5344CB8AC3E}">
        <p14:creationId xmlns:p14="http://schemas.microsoft.com/office/powerpoint/2010/main" val="3208420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6CEB2-3898-ED4F-A78A-BA063522E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285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Chapter 12:</a:t>
            </a:r>
            <a:br>
              <a:rPr lang="en-US" dirty="0"/>
            </a:br>
            <a:r>
              <a:rPr lang="en-US" dirty="0"/>
              <a:t>From Ideology to Cuban Constitutional Reform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7421D5F-1D4C-1A4B-8228-75D5975C5A1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13442209"/>
              </p:ext>
            </p:extLst>
          </p:nvPr>
        </p:nvGraphicFramePr>
        <p:xfrm>
          <a:off x="-1" y="1332854"/>
          <a:ext cx="7246507" cy="5480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EB3379-762A-064F-847B-625995B0A2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7246507" y="1332854"/>
            <a:ext cx="4945493" cy="5480437"/>
          </a:xfrm>
        </p:spPr>
      </p:pic>
    </p:spTree>
    <p:extLst>
      <p:ext uri="{BB962C8B-B14F-4D97-AF65-F5344CB8AC3E}">
        <p14:creationId xmlns:p14="http://schemas.microsoft.com/office/powerpoint/2010/main" val="3154502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CF50D-D094-0549-8919-347F728D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Moving Forward?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F1F2D5-4538-F64A-9007-5DF5A11709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28" r="1728"/>
          <a:stretch>
            <a:fillRect/>
          </a:stretch>
        </p:blipFill>
        <p:spPr>
          <a:xfrm>
            <a:off x="5183188" y="0"/>
            <a:ext cx="6971570" cy="6857999"/>
          </a:xfr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5F2725E-BFCB-DC44-85B5-C600B5BAEE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6040107"/>
              </p:ext>
            </p:extLst>
          </p:nvPr>
        </p:nvGraphicFramePr>
        <p:xfrm>
          <a:off x="0" y="2057400"/>
          <a:ext cx="5183188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847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3997B-7AF3-AD42-9784-863276B05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34439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Thanks! Consider Purchase!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ISBN: 978-1-949943-00-9 (</a:t>
            </a:r>
            <a:r>
              <a:rPr lang="en-US" sz="2700" dirty="0" err="1">
                <a:solidFill>
                  <a:schemeClr val="bg1"/>
                </a:solidFill>
              </a:rPr>
              <a:t>pbk</a:t>
            </a:r>
            <a:r>
              <a:rPr lang="en-US" sz="2700" dirty="0">
                <a:solidFill>
                  <a:schemeClr val="bg1"/>
                </a:solidFill>
              </a:rPr>
              <a:t>); ISBN: 978-1-949943-01-6 (</a:t>
            </a:r>
            <a:r>
              <a:rPr lang="en-US" sz="2700" dirty="0" err="1">
                <a:solidFill>
                  <a:schemeClr val="bg1"/>
                </a:solidFill>
              </a:rPr>
              <a:t>ebk</a:t>
            </a:r>
            <a:r>
              <a:rPr lang="en-US" sz="2700" dirty="0">
                <a:solidFill>
                  <a:schemeClr val="bg1"/>
                </a:solidFill>
              </a:rPr>
              <a:t>)</a:t>
            </a:r>
            <a:br>
              <a:rPr lang="en-US" dirty="0"/>
            </a:b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281F34-7E57-E94F-9693-E302F9430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24564"/>
            <a:ext cx="8483600" cy="4633436"/>
          </a:xfrm>
        </p:spPr>
      </p:pic>
    </p:spTree>
    <p:extLst>
      <p:ext uri="{BB962C8B-B14F-4D97-AF65-F5344CB8AC3E}">
        <p14:creationId xmlns:p14="http://schemas.microsoft.com/office/powerpoint/2010/main" val="363952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D40BC6-7832-3546-A962-FC1A64770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6CF83D5-5255-9D44-AE89-02DA75251A7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71723544"/>
              </p:ext>
            </p:extLst>
          </p:nvPr>
        </p:nvGraphicFramePr>
        <p:xfrm>
          <a:off x="0" y="1825624"/>
          <a:ext cx="601980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F01699-2C61-4D4F-A3D9-F928793A5A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7222626" y="365125"/>
            <a:ext cx="4603942" cy="6502743"/>
          </a:xfrm>
        </p:spPr>
      </p:pic>
    </p:spTree>
    <p:extLst>
      <p:ext uri="{BB962C8B-B14F-4D97-AF65-F5344CB8AC3E}">
        <p14:creationId xmlns:p14="http://schemas.microsoft.com/office/powerpoint/2010/main" val="3124420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C7A-EBA3-E44E-8871-57122875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5402580" cy="960119"/>
          </a:xfrm>
        </p:spPr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7998E8-B773-DB46-B1DB-E09E2D7B59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21748" y="1"/>
            <a:ext cx="4870252" cy="6857998"/>
          </a:xfrm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90EAAF03-7EAF-1646-89D8-E6F3FB6AFB5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21977114"/>
              </p:ext>
            </p:extLst>
          </p:nvPr>
        </p:nvGraphicFramePr>
        <p:xfrm>
          <a:off x="0" y="1348740"/>
          <a:ext cx="6858000" cy="5509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1697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DEF5D-5F6C-5848-AC54-6A0406A2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58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Chapter 1</a:t>
            </a:r>
            <a:br>
              <a:rPr lang="en-US" dirty="0"/>
            </a:br>
            <a:r>
              <a:rPr lang="en-US" dirty="0"/>
              <a:t>Pearl of the Caribbean and Mother of Marxism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9BB8A1-6998-FC4D-9D4F-5BCDF27EF73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0850118"/>
              </p:ext>
            </p:extLst>
          </p:nvPr>
        </p:nvGraphicFramePr>
        <p:xfrm>
          <a:off x="0" y="1417320"/>
          <a:ext cx="6355080" cy="540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B169EA-3DC6-5E44-95A0-87B4E2EFAD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531134" y="1165860"/>
            <a:ext cx="5660866" cy="5660866"/>
          </a:xfrm>
        </p:spPr>
      </p:pic>
    </p:spTree>
    <p:extLst>
      <p:ext uri="{BB962C8B-B14F-4D97-AF65-F5344CB8AC3E}">
        <p14:creationId xmlns:p14="http://schemas.microsoft.com/office/powerpoint/2010/main" val="351650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3BDF7-6585-EF42-AC71-6C2A63E45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93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Chapter 2</a:t>
            </a:r>
            <a:br>
              <a:rPr lang="en-US" dirty="0"/>
            </a:br>
            <a:r>
              <a:rPr lang="en-US" dirty="0"/>
              <a:t>The Centrality of Ideology to Caribbean Marxism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67D4ABB-18A5-4045-995A-707CE22F698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23569873"/>
              </p:ext>
            </p:extLst>
          </p:nvPr>
        </p:nvGraphicFramePr>
        <p:xfrm>
          <a:off x="0" y="1306334"/>
          <a:ext cx="7840980" cy="5551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407D8D-EFD1-2741-8D30-4A5084DE9B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8056458" y="1306334"/>
            <a:ext cx="3830741" cy="5454642"/>
          </a:xfrm>
        </p:spPr>
      </p:pic>
    </p:spTree>
    <p:extLst>
      <p:ext uri="{BB962C8B-B14F-4D97-AF65-F5344CB8AC3E}">
        <p14:creationId xmlns:p14="http://schemas.microsoft.com/office/powerpoint/2010/main" val="616878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E85A-E2A5-5F43-A507-72E72292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1735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Chapter 3</a:t>
            </a:r>
            <a:br>
              <a:rPr lang="en-US" dirty="0"/>
            </a:br>
            <a:r>
              <a:rPr lang="en-US" dirty="0"/>
              <a:t>Cuban Leninism as Praetorian Marxism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3670CA1-3442-4F49-916D-A96E5DD1C66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0252899"/>
              </p:ext>
            </p:extLst>
          </p:nvPr>
        </p:nvGraphicFramePr>
        <p:xfrm>
          <a:off x="0" y="1426761"/>
          <a:ext cx="8092440" cy="5321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D8DCBC-5904-6947-929A-9FF1411FB6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7270749" y="1426761"/>
            <a:ext cx="4631949" cy="5321814"/>
          </a:xfrm>
        </p:spPr>
      </p:pic>
    </p:spTree>
    <p:extLst>
      <p:ext uri="{BB962C8B-B14F-4D97-AF65-F5344CB8AC3E}">
        <p14:creationId xmlns:p14="http://schemas.microsoft.com/office/powerpoint/2010/main" val="2971133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A8902-2B08-0E43-863A-8DC46F45E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Chapter 4</a:t>
            </a:r>
            <a:br>
              <a:rPr lang="en-US" dirty="0"/>
            </a:br>
            <a:r>
              <a:rPr lang="en-US" dirty="0"/>
              <a:t>“Order, Discipline and Exigency:” From Ideology to </a:t>
            </a:r>
            <a:r>
              <a:rPr lang="en-US" i="1" dirty="0"/>
              <a:t>Lineamientos </a:t>
            </a:r>
            <a:r>
              <a:rPr lang="en-US" dirty="0"/>
              <a:t>and Reform With Cuban Characteristics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E7A74F0-1278-394B-A85E-A7EDD05F510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79279995"/>
              </p:ext>
            </p:extLst>
          </p:nvPr>
        </p:nvGraphicFramePr>
        <p:xfrm>
          <a:off x="0" y="1825624"/>
          <a:ext cx="701802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2F7FDA-61AE-1845-B784-AA81CEAA4C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7191764" y="1825625"/>
            <a:ext cx="5000236" cy="5000236"/>
          </a:xfrm>
        </p:spPr>
      </p:pic>
    </p:spTree>
    <p:extLst>
      <p:ext uri="{BB962C8B-B14F-4D97-AF65-F5344CB8AC3E}">
        <p14:creationId xmlns:p14="http://schemas.microsoft.com/office/powerpoint/2010/main" val="3222136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C866-67AA-D446-995F-303FFFB0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55362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Chapter 5</a:t>
            </a:r>
            <a:br>
              <a:rPr lang="en-US" dirty="0"/>
            </a:br>
            <a:r>
              <a:rPr lang="en-US" dirty="0"/>
              <a:t>The Current State of Political Ideology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494622A-A0FD-354C-9858-C9744A9CFF9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63056037"/>
              </p:ext>
            </p:extLst>
          </p:nvPr>
        </p:nvGraphicFramePr>
        <p:xfrm>
          <a:off x="-1" y="1825624"/>
          <a:ext cx="7063345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A3406B-AAAC-AE4D-98E8-37AA4741E9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606541" y="1445332"/>
            <a:ext cx="5585460" cy="5412667"/>
          </a:xfrm>
        </p:spPr>
      </p:pic>
    </p:spTree>
    <p:extLst>
      <p:ext uri="{BB962C8B-B14F-4D97-AF65-F5344CB8AC3E}">
        <p14:creationId xmlns:p14="http://schemas.microsoft.com/office/powerpoint/2010/main" val="2894867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93F04-6FCE-9946-9E92-4C06511E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63850"/>
          </a:xfrm>
        </p:spPr>
        <p:txBody>
          <a:bodyPr/>
          <a:lstStyle/>
          <a:p>
            <a:pPr algn="ctr"/>
            <a:r>
              <a:rPr lang="en-US" dirty="0"/>
              <a:t>Chapter 6</a:t>
            </a:r>
            <a:br>
              <a:rPr lang="en-US" dirty="0"/>
            </a:br>
            <a:r>
              <a:rPr lang="en-US" dirty="0"/>
              <a:t>The Ideology of Central Planning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5E3B78D4-CD1A-8349-8223-732F93E6033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43731917"/>
              </p:ext>
            </p:extLst>
          </p:nvPr>
        </p:nvGraphicFramePr>
        <p:xfrm>
          <a:off x="0" y="1825624"/>
          <a:ext cx="660654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49A3204-C42E-5148-AFF0-0583E5597D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963844" y="1825624"/>
            <a:ext cx="6228156" cy="3787011"/>
          </a:xfrm>
        </p:spPr>
      </p:pic>
    </p:spTree>
    <p:extLst>
      <p:ext uri="{BB962C8B-B14F-4D97-AF65-F5344CB8AC3E}">
        <p14:creationId xmlns:p14="http://schemas.microsoft.com/office/powerpoint/2010/main" val="2093090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ba Map" id="{BCACC09D-3387-0E44-B1E7-C0A15C17AD2D}" vid="{000577A0-95E3-C944-860C-D6B4BF34153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1178</TotalTime>
  <Words>861</Words>
  <Application>Microsoft Macintosh PowerPoint</Application>
  <PresentationFormat>Widescreen</PresentationFormat>
  <Paragraphs>117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Cuba’s Caribbean Marxism: Essays on Ideology, Government, Society, and Economy in the Post Fidel Castro Era </vt:lpstr>
      <vt:lpstr>Context</vt:lpstr>
      <vt:lpstr>Introduction</vt:lpstr>
      <vt:lpstr>Chapter 1 Pearl of the Caribbean and Mother of Marxism </vt:lpstr>
      <vt:lpstr>Chapter 2 The Centrality of Ideology to Caribbean Marxism </vt:lpstr>
      <vt:lpstr> Chapter 3 Cuban Leninism as Praetorian Marxism </vt:lpstr>
      <vt:lpstr>Chapter 4 “Order, Discipline and Exigency:” From Ideology to Lineamientos and Reform With Cuban Characteristics </vt:lpstr>
      <vt:lpstr> Chapter 5 The Current State of Political Ideology  </vt:lpstr>
      <vt:lpstr>Chapter 6 The Ideology of Central Planning</vt:lpstr>
      <vt:lpstr>Chapter 7 Sovereign Finance, Odious Debt Doctrine, and Reform </vt:lpstr>
      <vt:lpstr>Chapter 8 The Role of Labor Cooperatives in Cuban Reform </vt:lpstr>
      <vt:lpstr>Chapter 9 The Challenges of Regulatory Reform</vt:lpstr>
      <vt:lpstr>Chapter 10 Globalization and the Caribbean Marxist Multinational </vt:lpstr>
      <vt:lpstr>Chapter 11 Reform and Global Corporate Social Responsibility </vt:lpstr>
      <vt:lpstr>Chapter 12: From Ideology to Cuban Constitutional Reform</vt:lpstr>
      <vt:lpstr>Moving Forward?</vt:lpstr>
      <vt:lpstr> Thanks! Consider Purchase! ISBN: 978-1-949943-00-9 (pbk); ISBN: 978-1-949943-01-6 (ebk)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39</cp:revision>
  <dcterms:created xsi:type="dcterms:W3CDTF">2018-11-10T16:35:12Z</dcterms:created>
  <dcterms:modified xsi:type="dcterms:W3CDTF">2018-11-12T00:43:15Z</dcterms:modified>
</cp:coreProperties>
</file>