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60" r:id="rId5"/>
    <p:sldId id="262" r:id="rId6"/>
    <p:sldId id="263" r:id="rId7"/>
    <p:sldId id="272" r:id="rId8"/>
    <p:sldId id="271" r:id="rId9"/>
    <p:sldId id="264" r:id="rId10"/>
    <p:sldId id="265" r:id="rId11"/>
    <p:sldId id="266" r:id="rId12"/>
    <p:sldId id="276" r:id="rId13"/>
    <p:sldId id="277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6B263-D6C0-4F6C-97FE-CBA16F0CE516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793D78-D6DB-42A4-B6BE-D5719E76A9AD}">
      <dgm:prSet phldrT="[Text]"/>
      <dgm:spPr/>
      <dgm:t>
        <a:bodyPr/>
        <a:lstStyle/>
        <a:p>
          <a:r>
            <a:rPr lang="en-US"/>
            <a:t>Anti-Bureaucracy Enforcement Leading Group</a:t>
          </a:r>
        </a:p>
      </dgm:t>
    </dgm:pt>
    <dgm:pt modelId="{00E1417E-84DD-4A2F-BF1F-A0629A1B0A6D}" type="parTrans" cxnId="{14313B6A-C9DC-475A-B7A9-32664A09C3D1}">
      <dgm:prSet/>
      <dgm:spPr/>
      <dgm:t>
        <a:bodyPr/>
        <a:lstStyle/>
        <a:p>
          <a:endParaRPr lang="en-US"/>
        </a:p>
      </dgm:t>
    </dgm:pt>
    <dgm:pt modelId="{2C3570E7-CB7A-4E13-9BA9-3831C12A6501}" type="sibTrans" cxnId="{14313B6A-C9DC-475A-B7A9-32664A09C3D1}">
      <dgm:prSet/>
      <dgm:spPr/>
      <dgm:t>
        <a:bodyPr/>
        <a:lstStyle/>
        <a:p>
          <a:endParaRPr lang="en-US"/>
        </a:p>
      </dgm:t>
    </dgm:pt>
    <dgm:pt modelId="{E6105439-EC5E-4EC1-A3D9-5598537F7380}" type="asst">
      <dgm:prSet phldrT="[Text]"/>
      <dgm:spPr/>
      <dgm:t>
        <a:bodyPr/>
        <a:lstStyle/>
        <a:p>
          <a:r>
            <a:rPr lang="en-US"/>
            <a:t>The Office</a:t>
          </a:r>
        </a:p>
      </dgm:t>
    </dgm:pt>
    <dgm:pt modelId="{29C88A89-7E3D-48D9-AD24-550A2C1C9E01}" type="parTrans" cxnId="{523B7E5A-63B7-4657-9D03-8ABF2FCE4313}">
      <dgm:prSet/>
      <dgm:spPr/>
      <dgm:t>
        <a:bodyPr/>
        <a:lstStyle/>
        <a:p>
          <a:endParaRPr lang="en-US"/>
        </a:p>
      </dgm:t>
    </dgm:pt>
    <dgm:pt modelId="{05F4E46F-E089-46EF-9C87-894A56856B3A}" type="sibTrans" cxnId="{523B7E5A-63B7-4657-9D03-8ABF2FCE4313}">
      <dgm:prSet/>
      <dgm:spPr/>
      <dgm:t>
        <a:bodyPr/>
        <a:lstStyle/>
        <a:p>
          <a:endParaRPr lang="en-US"/>
        </a:p>
      </dgm:t>
    </dgm:pt>
    <dgm:pt modelId="{2CCC9E7B-874A-4E71-A6AA-2B0F103552AA}">
      <dgm:prSet phldrT="[Text]"/>
      <dgm:spPr/>
      <dgm:t>
        <a:bodyPr/>
        <a:lstStyle/>
        <a:p>
          <a:r>
            <a:rPr lang="en-US"/>
            <a:t>standing committee secretary</a:t>
          </a:r>
        </a:p>
      </dgm:t>
    </dgm:pt>
    <dgm:pt modelId="{429AA796-051C-462A-A6FE-1C4E27DC3920}" type="parTrans" cxnId="{AA20BB87-37FC-4514-94B6-D261842A214C}">
      <dgm:prSet/>
      <dgm:spPr/>
      <dgm:t>
        <a:bodyPr/>
        <a:lstStyle/>
        <a:p>
          <a:endParaRPr lang="en-US"/>
        </a:p>
      </dgm:t>
    </dgm:pt>
    <dgm:pt modelId="{01D507F0-AF97-4632-8055-3DC694C2DA1B}" type="sibTrans" cxnId="{AA20BB87-37FC-4514-94B6-D261842A214C}">
      <dgm:prSet/>
      <dgm:spPr/>
      <dgm:t>
        <a:bodyPr/>
        <a:lstStyle/>
        <a:p>
          <a:endParaRPr lang="en-US"/>
        </a:p>
      </dgm:t>
    </dgm:pt>
    <dgm:pt modelId="{CE4F8C48-A94C-4C60-9952-96963690A2AB}">
      <dgm:prSet phldrT="[Text]"/>
      <dgm:spPr/>
      <dgm:t>
        <a:bodyPr/>
        <a:lstStyle/>
        <a:p>
          <a:r>
            <a:rPr lang="en-US"/>
            <a:t>mayor </a:t>
          </a:r>
        </a:p>
      </dgm:t>
    </dgm:pt>
    <dgm:pt modelId="{B7CD12C8-851B-4B19-B551-5EBBD10D56F0}" type="parTrans" cxnId="{0C2D52E6-DD2E-4C67-B808-2DDDE69DE74A}">
      <dgm:prSet/>
      <dgm:spPr/>
      <dgm:t>
        <a:bodyPr/>
        <a:lstStyle/>
        <a:p>
          <a:endParaRPr lang="en-US"/>
        </a:p>
      </dgm:t>
    </dgm:pt>
    <dgm:pt modelId="{48E75771-FAEA-4719-8F09-1E3751C3B9FB}" type="sibTrans" cxnId="{0C2D52E6-DD2E-4C67-B808-2DDDE69DE74A}">
      <dgm:prSet/>
      <dgm:spPr/>
      <dgm:t>
        <a:bodyPr/>
        <a:lstStyle/>
        <a:p>
          <a:endParaRPr lang="en-US"/>
        </a:p>
      </dgm:t>
    </dgm:pt>
    <dgm:pt modelId="{F69737E6-5C04-476C-A775-C2F1EC0B47A9}" type="asst">
      <dgm:prSet phldrT="[Text]"/>
      <dgm:spPr/>
      <dgm:t>
        <a:bodyPr/>
        <a:lstStyle/>
        <a:p>
          <a:r>
            <a:rPr lang="en-US"/>
            <a:t>CDI secretary </a:t>
          </a:r>
        </a:p>
      </dgm:t>
    </dgm:pt>
    <dgm:pt modelId="{F8EE5338-8369-4EEF-8A16-0096D01C7BEC}" type="parTrans" cxnId="{D821F772-E799-4B06-B1C8-3E43B2B256B4}">
      <dgm:prSet/>
      <dgm:spPr/>
      <dgm:t>
        <a:bodyPr/>
        <a:lstStyle/>
        <a:p>
          <a:endParaRPr lang="en-US"/>
        </a:p>
      </dgm:t>
    </dgm:pt>
    <dgm:pt modelId="{CBB75300-74F1-4678-933B-700E571F58DC}" type="sibTrans" cxnId="{D821F772-E799-4B06-B1C8-3E43B2B256B4}">
      <dgm:prSet/>
      <dgm:spPr/>
      <dgm:t>
        <a:bodyPr/>
        <a:lstStyle/>
        <a:p>
          <a:endParaRPr lang="en-US"/>
        </a:p>
      </dgm:t>
    </dgm:pt>
    <dgm:pt modelId="{DF036C7F-7252-4A68-8C69-3286E5B238B8}" type="pres">
      <dgm:prSet presAssocID="{5936B263-D6C0-4F6C-97FE-CBA16F0CE5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E38F63-4882-4B84-A332-0D4A777E4A36}" type="pres">
      <dgm:prSet presAssocID="{03793D78-D6DB-42A4-B6BE-D5719E76A9AD}" presName="root1" presStyleCnt="0"/>
      <dgm:spPr/>
    </dgm:pt>
    <dgm:pt modelId="{DB20E27D-C1BC-4020-A28D-4B4E00913BE1}" type="pres">
      <dgm:prSet presAssocID="{03793D78-D6DB-42A4-B6BE-D5719E76A9AD}" presName="LevelOneTextNode" presStyleLbl="node0" presStyleIdx="0" presStyleCnt="1">
        <dgm:presLayoutVars>
          <dgm:chPref val="3"/>
        </dgm:presLayoutVars>
      </dgm:prSet>
      <dgm:spPr/>
    </dgm:pt>
    <dgm:pt modelId="{D59D7168-243E-4E6A-AA9A-FC242E1E30B9}" type="pres">
      <dgm:prSet presAssocID="{03793D78-D6DB-42A4-B6BE-D5719E76A9AD}" presName="level2hierChild" presStyleCnt="0"/>
      <dgm:spPr/>
    </dgm:pt>
    <dgm:pt modelId="{BDCDFB08-EDBC-4949-B41D-F5AA051A6E9A}" type="pres">
      <dgm:prSet presAssocID="{29C88A89-7E3D-48D9-AD24-550A2C1C9E01}" presName="conn2-1" presStyleLbl="parChTrans1D2" presStyleIdx="0" presStyleCnt="3"/>
      <dgm:spPr/>
    </dgm:pt>
    <dgm:pt modelId="{51F71248-554F-4D7E-8014-ACA408E78907}" type="pres">
      <dgm:prSet presAssocID="{29C88A89-7E3D-48D9-AD24-550A2C1C9E01}" presName="connTx" presStyleLbl="parChTrans1D2" presStyleIdx="0" presStyleCnt="3"/>
      <dgm:spPr/>
    </dgm:pt>
    <dgm:pt modelId="{4509BFAE-A416-4B69-9468-7CC604DA05BC}" type="pres">
      <dgm:prSet presAssocID="{E6105439-EC5E-4EC1-A3D9-5598537F7380}" presName="root2" presStyleCnt="0"/>
      <dgm:spPr/>
    </dgm:pt>
    <dgm:pt modelId="{F95152CD-2F70-46B2-B297-491938DC3562}" type="pres">
      <dgm:prSet presAssocID="{E6105439-EC5E-4EC1-A3D9-5598537F7380}" presName="LevelTwoTextNode" presStyleLbl="asst1" presStyleIdx="0" presStyleCnt="2">
        <dgm:presLayoutVars>
          <dgm:chPref val="3"/>
        </dgm:presLayoutVars>
      </dgm:prSet>
      <dgm:spPr/>
    </dgm:pt>
    <dgm:pt modelId="{1E3F250E-07E4-4637-AFAC-0ED1ED310A8F}" type="pres">
      <dgm:prSet presAssocID="{E6105439-EC5E-4EC1-A3D9-5598537F7380}" presName="level3hierChild" presStyleCnt="0"/>
      <dgm:spPr/>
    </dgm:pt>
    <dgm:pt modelId="{0F682E1E-415F-4043-ABEC-662344779028}" type="pres">
      <dgm:prSet presAssocID="{F8EE5338-8369-4EEF-8A16-0096D01C7BEC}" presName="conn2-1" presStyleLbl="parChTrans1D3" presStyleIdx="0" presStyleCnt="1"/>
      <dgm:spPr/>
    </dgm:pt>
    <dgm:pt modelId="{D64AD114-984F-4C7D-B053-8D6B509ACDAE}" type="pres">
      <dgm:prSet presAssocID="{F8EE5338-8369-4EEF-8A16-0096D01C7BEC}" presName="connTx" presStyleLbl="parChTrans1D3" presStyleIdx="0" presStyleCnt="1"/>
      <dgm:spPr/>
    </dgm:pt>
    <dgm:pt modelId="{C065EA80-EBF0-46F2-9F48-25BCCD0804C2}" type="pres">
      <dgm:prSet presAssocID="{F69737E6-5C04-476C-A775-C2F1EC0B47A9}" presName="root2" presStyleCnt="0"/>
      <dgm:spPr/>
    </dgm:pt>
    <dgm:pt modelId="{DFE23549-E053-449F-9BC3-1059D0624D4E}" type="pres">
      <dgm:prSet presAssocID="{F69737E6-5C04-476C-A775-C2F1EC0B47A9}" presName="LevelTwoTextNode" presStyleLbl="asst1" presStyleIdx="1" presStyleCnt="2">
        <dgm:presLayoutVars>
          <dgm:chPref val="3"/>
        </dgm:presLayoutVars>
      </dgm:prSet>
      <dgm:spPr/>
    </dgm:pt>
    <dgm:pt modelId="{6203AD6F-98BD-42DB-961F-613990E20D09}" type="pres">
      <dgm:prSet presAssocID="{F69737E6-5C04-476C-A775-C2F1EC0B47A9}" presName="level3hierChild" presStyleCnt="0"/>
      <dgm:spPr/>
    </dgm:pt>
    <dgm:pt modelId="{F9313FF9-9554-4EF9-B6F6-02D0B511D00B}" type="pres">
      <dgm:prSet presAssocID="{429AA796-051C-462A-A6FE-1C4E27DC3920}" presName="conn2-1" presStyleLbl="parChTrans1D2" presStyleIdx="1" presStyleCnt="3"/>
      <dgm:spPr/>
    </dgm:pt>
    <dgm:pt modelId="{AAFBCE77-637A-43B4-962A-573D5446866F}" type="pres">
      <dgm:prSet presAssocID="{429AA796-051C-462A-A6FE-1C4E27DC3920}" presName="connTx" presStyleLbl="parChTrans1D2" presStyleIdx="1" presStyleCnt="3"/>
      <dgm:spPr/>
    </dgm:pt>
    <dgm:pt modelId="{A608DD50-D563-45D0-A5F6-48E35084FE4E}" type="pres">
      <dgm:prSet presAssocID="{2CCC9E7B-874A-4E71-A6AA-2B0F103552AA}" presName="root2" presStyleCnt="0"/>
      <dgm:spPr/>
    </dgm:pt>
    <dgm:pt modelId="{E747ECD7-4D40-413B-9000-569CA2D193C4}" type="pres">
      <dgm:prSet presAssocID="{2CCC9E7B-874A-4E71-A6AA-2B0F103552AA}" presName="LevelTwoTextNode" presStyleLbl="node2" presStyleIdx="0" presStyleCnt="2">
        <dgm:presLayoutVars>
          <dgm:chPref val="3"/>
        </dgm:presLayoutVars>
      </dgm:prSet>
      <dgm:spPr/>
    </dgm:pt>
    <dgm:pt modelId="{0933802B-3DF2-4847-B4B4-F3ABD20D8219}" type="pres">
      <dgm:prSet presAssocID="{2CCC9E7B-874A-4E71-A6AA-2B0F103552AA}" presName="level3hierChild" presStyleCnt="0"/>
      <dgm:spPr/>
    </dgm:pt>
    <dgm:pt modelId="{65F41C93-A10F-42DD-9899-CD8422A6C65C}" type="pres">
      <dgm:prSet presAssocID="{B7CD12C8-851B-4B19-B551-5EBBD10D56F0}" presName="conn2-1" presStyleLbl="parChTrans1D2" presStyleIdx="2" presStyleCnt="3"/>
      <dgm:spPr/>
    </dgm:pt>
    <dgm:pt modelId="{E2C5BC29-1B2A-4A2B-B7B6-D882906C82F8}" type="pres">
      <dgm:prSet presAssocID="{B7CD12C8-851B-4B19-B551-5EBBD10D56F0}" presName="connTx" presStyleLbl="parChTrans1D2" presStyleIdx="2" presStyleCnt="3"/>
      <dgm:spPr/>
    </dgm:pt>
    <dgm:pt modelId="{EF9CAB81-8050-427F-BFD3-3CE21ADEB68C}" type="pres">
      <dgm:prSet presAssocID="{CE4F8C48-A94C-4C60-9952-96963690A2AB}" presName="root2" presStyleCnt="0"/>
      <dgm:spPr/>
    </dgm:pt>
    <dgm:pt modelId="{C4C9D865-2E4E-4F61-B29E-5251F5BCB6A5}" type="pres">
      <dgm:prSet presAssocID="{CE4F8C48-A94C-4C60-9952-96963690A2AB}" presName="LevelTwoTextNode" presStyleLbl="node2" presStyleIdx="1" presStyleCnt="2">
        <dgm:presLayoutVars>
          <dgm:chPref val="3"/>
        </dgm:presLayoutVars>
      </dgm:prSet>
      <dgm:spPr/>
    </dgm:pt>
    <dgm:pt modelId="{3DD27032-910E-41ED-AA2F-87BF67BE7340}" type="pres">
      <dgm:prSet presAssocID="{CE4F8C48-A94C-4C60-9952-96963690A2AB}" presName="level3hierChild" presStyleCnt="0"/>
      <dgm:spPr/>
    </dgm:pt>
  </dgm:ptLst>
  <dgm:cxnLst>
    <dgm:cxn modelId="{D28A1F19-315B-4C8B-AE39-65229767947E}" type="presOf" srcId="{F8EE5338-8369-4EEF-8A16-0096D01C7BEC}" destId="{D64AD114-984F-4C7D-B053-8D6B509ACDAE}" srcOrd="1" destOrd="0" presId="urn:microsoft.com/office/officeart/2005/8/layout/hierarchy2"/>
    <dgm:cxn modelId="{C077A828-F50F-4D36-B8B6-57A452EB58B3}" type="presOf" srcId="{29C88A89-7E3D-48D9-AD24-550A2C1C9E01}" destId="{51F71248-554F-4D7E-8014-ACA408E78907}" srcOrd="1" destOrd="0" presId="urn:microsoft.com/office/officeart/2005/8/layout/hierarchy2"/>
    <dgm:cxn modelId="{D697B737-201B-4F43-A833-DBE920179BBB}" type="presOf" srcId="{03793D78-D6DB-42A4-B6BE-D5719E76A9AD}" destId="{DB20E27D-C1BC-4020-A28D-4B4E00913BE1}" srcOrd="0" destOrd="0" presId="urn:microsoft.com/office/officeart/2005/8/layout/hierarchy2"/>
    <dgm:cxn modelId="{94BE685C-5CA6-4ADE-9569-E77293BB5DDB}" type="presOf" srcId="{B7CD12C8-851B-4B19-B551-5EBBD10D56F0}" destId="{E2C5BC29-1B2A-4A2B-B7B6-D882906C82F8}" srcOrd="1" destOrd="0" presId="urn:microsoft.com/office/officeart/2005/8/layout/hierarchy2"/>
    <dgm:cxn modelId="{EBCD6B41-6195-4B10-8836-8E3218FA5E26}" type="presOf" srcId="{F8EE5338-8369-4EEF-8A16-0096D01C7BEC}" destId="{0F682E1E-415F-4043-ABEC-662344779028}" srcOrd="0" destOrd="0" presId="urn:microsoft.com/office/officeart/2005/8/layout/hierarchy2"/>
    <dgm:cxn modelId="{14313B6A-C9DC-475A-B7A9-32664A09C3D1}" srcId="{5936B263-D6C0-4F6C-97FE-CBA16F0CE516}" destId="{03793D78-D6DB-42A4-B6BE-D5719E76A9AD}" srcOrd="0" destOrd="0" parTransId="{00E1417E-84DD-4A2F-BF1F-A0629A1B0A6D}" sibTransId="{2C3570E7-CB7A-4E13-9BA9-3831C12A6501}"/>
    <dgm:cxn modelId="{796FF26B-3049-428C-8BAD-568590C10B9E}" type="presOf" srcId="{5936B263-D6C0-4F6C-97FE-CBA16F0CE516}" destId="{DF036C7F-7252-4A68-8C69-3286E5B238B8}" srcOrd="0" destOrd="0" presId="urn:microsoft.com/office/officeart/2005/8/layout/hierarchy2"/>
    <dgm:cxn modelId="{B8256B50-C5CC-484E-89D5-015447D3BF6C}" type="presOf" srcId="{F69737E6-5C04-476C-A775-C2F1EC0B47A9}" destId="{DFE23549-E053-449F-9BC3-1059D0624D4E}" srcOrd="0" destOrd="0" presId="urn:microsoft.com/office/officeart/2005/8/layout/hierarchy2"/>
    <dgm:cxn modelId="{A24E1A72-1F93-4D0D-8E83-2D52AF57933E}" type="presOf" srcId="{429AA796-051C-462A-A6FE-1C4E27DC3920}" destId="{F9313FF9-9554-4EF9-B6F6-02D0B511D00B}" srcOrd="0" destOrd="0" presId="urn:microsoft.com/office/officeart/2005/8/layout/hierarchy2"/>
    <dgm:cxn modelId="{D821F772-E799-4B06-B1C8-3E43B2B256B4}" srcId="{E6105439-EC5E-4EC1-A3D9-5598537F7380}" destId="{F69737E6-5C04-476C-A775-C2F1EC0B47A9}" srcOrd="0" destOrd="0" parTransId="{F8EE5338-8369-4EEF-8A16-0096D01C7BEC}" sibTransId="{CBB75300-74F1-4678-933B-700E571F58DC}"/>
    <dgm:cxn modelId="{F204A674-0964-43D7-ADC2-4BAB33358AE5}" type="presOf" srcId="{B7CD12C8-851B-4B19-B551-5EBBD10D56F0}" destId="{65F41C93-A10F-42DD-9899-CD8422A6C65C}" srcOrd="0" destOrd="0" presId="urn:microsoft.com/office/officeart/2005/8/layout/hierarchy2"/>
    <dgm:cxn modelId="{523B7E5A-63B7-4657-9D03-8ABF2FCE4313}" srcId="{03793D78-D6DB-42A4-B6BE-D5719E76A9AD}" destId="{E6105439-EC5E-4EC1-A3D9-5598537F7380}" srcOrd="0" destOrd="0" parTransId="{29C88A89-7E3D-48D9-AD24-550A2C1C9E01}" sibTransId="{05F4E46F-E089-46EF-9C87-894A56856B3A}"/>
    <dgm:cxn modelId="{EE854E87-6600-4A7A-BD53-C35EDE5675E6}" type="presOf" srcId="{29C88A89-7E3D-48D9-AD24-550A2C1C9E01}" destId="{BDCDFB08-EDBC-4949-B41D-F5AA051A6E9A}" srcOrd="0" destOrd="0" presId="urn:microsoft.com/office/officeart/2005/8/layout/hierarchy2"/>
    <dgm:cxn modelId="{AA20BB87-37FC-4514-94B6-D261842A214C}" srcId="{03793D78-D6DB-42A4-B6BE-D5719E76A9AD}" destId="{2CCC9E7B-874A-4E71-A6AA-2B0F103552AA}" srcOrd="1" destOrd="0" parTransId="{429AA796-051C-462A-A6FE-1C4E27DC3920}" sibTransId="{01D507F0-AF97-4632-8055-3DC694C2DA1B}"/>
    <dgm:cxn modelId="{A6B4558F-88C0-481A-99D7-F4FB5CD4113C}" type="presOf" srcId="{2CCC9E7B-874A-4E71-A6AA-2B0F103552AA}" destId="{E747ECD7-4D40-413B-9000-569CA2D193C4}" srcOrd="0" destOrd="0" presId="urn:microsoft.com/office/officeart/2005/8/layout/hierarchy2"/>
    <dgm:cxn modelId="{5DFA8AA8-6C6E-4784-9EE8-E918AA212089}" type="presOf" srcId="{429AA796-051C-462A-A6FE-1C4E27DC3920}" destId="{AAFBCE77-637A-43B4-962A-573D5446866F}" srcOrd="1" destOrd="0" presId="urn:microsoft.com/office/officeart/2005/8/layout/hierarchy2"/>
    <dgm:cxn modelId="{FD89F1B2-0332-4F95-A95F-1D1D8CCD8D78}" type="presOf" srcId="{CE4F8C48-A94C-4C60-9952-96963690A2AB}" destId="{C4C9D865-2E4E-4F61-B29E-5251F5BCB6A5}" srcOrd="0" destOrd="0" presId="urn:microsoft.com/office/officeart/2005/8/layout/hierarchy2"/>
    <dgm:cxn modelId="{0C2D52E6-DD2E-4C67-B808-2DDDE69DE74A}" srcId="{03793D78-D6DB-42A4-B6BE-D5719E76A9AD}" destId="{CE4F8C48-A94C-4C60-9952-96963690A2AB}" srcOrd="2" destOrd="0" parTransId="{B7CD12C8-851B-4B19-B551-5EBBD10D56F0}" sibTransId="{48E75771-FAEA-4719-8F09-1E3751C3B9FB}"/>
    <dgm:cxn modelId="{FBD0EAE8-1730-4759-AAAB-CDE9875E262D}" type="presOf" srcId="{E6105439-EC5E-4EC1-A3D9-5598537F7380}" destId="{F95152CD-2F70-46B2-B297-491938DC3562}" srcOrd="0" destOrd="0" presId="urn:microsoft.com/office/officeart/2005/8/layout/hierarchy2"/>
    <dgm:cxn modelId="{59CF461A-4227-4856-8C39-8FB2B89F6A4A}" type="presParOf" srcId="{DF036C7F-7252-4A68-8C69-3286E5B238B8}" destId="{78E38F63-4882-4B84-A332-0D4A777E4A36}" srcOrd="0" destOrd="0" presId="urn:microsoft.com/office/officeart/2005/8/layout/hierarchy2"/>
    <dgm:cxn modelId="{939E81DF-6022-4335-B696-E5D95F522AE5}" type="presParOf" srcId="{78E38F63-4882-4B84-A332-0D4A777E4A36}" destId="{DB20E27D-C1BC-4020-A28D-4B4E00913BE1}" srcOrd="0" destOrd="0" presId="urn:microsoft.com/office/officeart/2005/8/layout/hierarchy2"/>
    <dgm:cxn modelId="{9222AE96-283C-4F29-A56A-EB323EDB5F70}" type="presParOf" srcId="{78E38F63-4882-4B84-A332-0D4A777E4A36}" destId="{D59D7168-243E-4E6A-AA9A-FC242E1E30B9}" srcOrd="1" destOrd="0" presId="urn:microsoft.com/office/officeart/2005/8/layout/hierarchy2"/>
    <dgm:cxn modelId="{AEB8AE71-3C13-4EBF-9DCD-31394C8FD868}" type="presParOf" srcId="{D59D7168-243E-4E6A-AA9A-FC242E1E30B9}" destId="{BDCDFB08-EDBC-4949-B41D-F5AA051A6E9A}" srcOrd="0" destOrd="0" presId="urn:microsoft.com/office/officeart/2005/8/layout/hierarchy2"/>
    <dgm:cxn modelId="{10E6D245-EA40-41E0-8CC8-86AAFE17ED78}" type="presParOf" srcId="{BDCDFB08-EDBC-4949-B41D-F5AA051A6E9A}" destId="{51F71248-554F-4D7E-8014-ACA408E78907}" srcOrd="0" destOrd="0" presId="urn:microsoft.com/office/officeart/2005/8/layout/hierarchy2"/>
    <dgm:cxn modelId="{D54F910B-19D1-41F5-923F-E0A91356E97F}" type="presParOf" srcId="{D59D7168-243E-4E6A-AA9A-FC242E1E30B9}" destId="{4509BFAE-A416-4B69-9468-7CC604DA05BC}" srcOrd="1" destOrd="0" presId="urn:microsoft.com/office/officeart/2005/8/layout/hierarchy2"/>
    <dgm:cxn modelId="{584EA701-41A8-4E36-928C-CE453B3CCEC4}" type="presParOf" srcId="{4509BFAE-A416-4B69-9468-7CC604DA05BC}" destId="{F95152CD-2F70-46B2-B297-491938DC3562}" srcOrd="0" destOrd="0" presId="urn:microsoft.com/office/officeart/2005/8/layout/hierarchy2"/>
    <dgm:cxn modelId="{44D596AB-5C21-4F0D-BAC9-2DAF789B2EBB}" type="presParOf" srcId="{4509BFAE-A416-4B69-9468-7CC604DA05BC}" destId="{1E3F250E-07E4-4637-AFAC-0ED1ED310A8F}" srcOrd="1" destOrd="0" presId="urn:microsoft.com/office/officeart/2005/8/layout/hierarchy2"/>
    <dgm:cxn modelId="{B6173F95-BC1B-42FA-859F-B0302721BE1A}" type="presParOf" srcId="{1E3F250E-07E4-4637-AFAC-0ED1ED310A8F}" destId="{0F682E1E-415F-4043-ABEC-662344779028}" srcOrd="0" destOrd="0" presId="urn:microsoft.com/office/officeart/2005/8/layout/hierarchy2"/>
    <dgm:cxn modelId="{A72AE340-D5DF-491D-8C31-BEBE1ADE30EA}" type="presParOf" srcId="{0F682E1E-415F-4043-ABEC-662344779028}" destId="{D64AD114-984F-4C7D-B053-8D6B509ACDAE}" srcOrd="0" destOrd="0" presId="urn:microsoft.com/office/officeart/2005/8/layout/hierarchy2"/>
    <dgm:cxn modelId="{8B3C27F1-74B6-455E-B5EB-CA8535AEEBC8}" type="presParOf" srcId="{1E3F250E-07E4-4637-AFAC-0ED1ED310A8F}" destId="{C065EA80-EBF0-46F2-9F48-25BCCD0804C2}" srcOrd="1" destOrd="0" presId="urn:microsoft.com/office/officeart/2005/8/layout/hierarchy2"/>
    <dgm:cxn modelId="{802FF6C0-E292-4758-AB6A-4269BA16BA3C}" type="presParOf" srcId="{C065EA80-EBF0-46F2-9F48-25BCCD0804C2}" destId="{DFE23549-E053-449F-9BC3-1059D0624D4E}" srcOrd="0" destOrd="0" presId="urn:microsoft.com/office/officeart/2005/8/layout/hierarchy2"/>
    <dgm:cxn modelId="{15379B3B-67D9-4ED9-8C23-C8C6B27888DB}" type="presParOf" srcId="{C065EA80-EBF0-46F2-9F48-25BCCD0804C2}" destId="{6203AD6F-98BD-42DB-961F-613990E20D09}" srcOrd="1" destOrd="0" presId="urn:microsoft.com/office/officeart/2005/8/layout/hierarchy2"/>
    <dgm:cxn modelId="{642DA8EA-9CF7-415F-8A17-33EF2B6BD761}" type="presParOf" srcId="{D59D7168-243E-4E6A-AA9A-FC242E1E30B9}" destId="{F9313FF9-9554-4EF9-B6F6-02D0B511D00B}" srcOrd="2" destOrd="0" presId="urn:microsoft.com/office/officeart/2005/8/layout/hierarchy2"/>
    <dgm:cxn modelId="{875E7666-9A5B-4101-82A0-F5DEC9AF3B01}" type="presParOf" srcId="{F9313FF9-9554-4EF9-B6F6-02D0B511D00B}" destId="{AAFBCE77-637A-43B4-962A-573D5446866F}" srcOrd="0" destOrd="0" presId="urn:microsoft.com/office/officeart/2005/8/layout/hierarchy2"/>
    <dgm:cxn modelId="{5E0D0473-587B-4004-B2DB-3A1F314B13A4}" type="presParOf" srcId="{D59D7168-243E-4E6A-AA9A-FC242E1E30B9}" destId="{A608DD50-D563-45D0-A5F6-48E35084FE4E}" srcOrd="3" destOrd="0" presId="urn:microsoft.com/office/officeart/2005/8/layout/hierarchy2"/>
    <dgm:cxn modelId="{5E3BC8DE-81DF-4F1D-A589-DBB7B0A6EBF4}" type="presParOf" srcId="{A608DD50-D563-45D0-A5F6-48E35084FE4E}" destId="{E747ECD7-4D40-413B-9000-569CA2D193C4}" srcOrd="0" destOrd="0" presId="urn:microsoft.com/office/officeart/2005/8/layout/hierarchy2"/>
    <dgm:cxn modelId="{98BEF2A1-4BC5-40D2-97D4-AC39279335E1}" type="presParOf" srcId="{A608DD50-D563-45D0-A5F6-48E35084FE4E}" destId="{0933802B-3DF2-4847-B4B4-F3ABD20D8219}" srcOrd="1" destOrd="0" presId="urn:microsoft.com/office/officeart/2005/8/layout/hierarchy2"/>
    <dgm:cxn modelId="{FDA73E5F-8DCE-4EFE-BEC9-2D26EBA3DF8C}" type="presParOf" srcId="{D59D7168-243E-4E6A-AA9A-FC242E1E30B9}" destId="{65F41C93-A10F-42DD-9899-CD8422A6C65C}" srcOrd="4" destOrd="0" presId="urn:microsoft.com/office/officeart/2005/8/layout/hierarchy2"/>
    <dgm:cxn modelId="{0E8F9148-6ECE-4710-A761-FF06B384787E}" type="presParOf" srcId="{65F41C93-A10F-42DD-9899-CD8422A6C65C}" destId="{E2C5BC29-1B2A-4A2B-B7B6-D882906C82F8}" srcOrd="0" destOrd="0" presId="urn:microsoft.com/office/officeart/2005/8/layout/hierarchy2"/>
    <dgm:cxn modelId="{94C3E31D-C59C-40CA-A173-6D8218A96EB9}" type="presParOf" srcId="{D59D7168-243E-4E6A-AA9A-FC242E1E30B9}" destId="{EF9CAB81-8050-427F-BFD3-3CE21ADEB68C}" srcOrd="5" destOrd="0" presId="urn:microsoft.com/office/officeart/2005/8/layout/hierarchy2"/>
    <dgm:cxn modelId="{8EC33757-C5F7-4CF7-9E63-318A4640C769}" type="presParOf" srcId="{EF9CAB81-8050-427F-BFD3-3CE21ADEB68C}" destId="{C4C9D865-2E4E-4F61-B29E-5251F5BCB6A5}" srcOrd="0" destOrd="0" presId="urn:microsoft.com/office/officeart/2005/8/layout/hierarchy2"/>
    <dgm:cxn modelId="{CF315B54-BCEB-42AE-AD42-DED68ACEA3A5}" type="presParOf" srcId="{EF9CAB81-8050-427F-BFD3-3CE21ADEB68C}" destId="{3DD27032-910E-41ED-AA2F-87BF67BE7340}" srcOrd="1" destOrd="0" presId="urn:microsoft.com/office/officeart/2005/8/layout/hierarchy2"/>
  </dgm:cxnLst>
  <dgm:bg>
    <a:gradFill>
      <a:gsLst>
        <a:gs pos="0">
          <a:schemeClr val="accent1">
            <a:lumMod val="60000"/>
            <a:lumOff val="40000"/>
          </a:schemeClr>
        </a:gs>
        <a:gs pos="26000">
          <a:schemeClr val="accent1">
            <a:lumMod val="40000"/>
            <a:lumOff val="60000"/>
          </a:schemeClr>
        </a:gs>
        <a:gs pos="79000">
          <a:schemeClr val="accent5">
            <a:lumMod val="20000"/>
            <a:lumOff val="8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A5E186-8E28-4B45-A5DF-9293362FB4E6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2C5714-0F0F-48D2-A779-4685E1A7E108}">
      <dgm:prSet phldrT="[Text]"/>
      <dgm:spPr/>
      <dgm:t>
        <a:bodyPr/>
        <a:lstStyle/>
        <a:p>
          <a:r>
            <a:rPr lang="en-US"/>
            <a:t>The office </a:t>
          </a:r>
        </a:p>
      </dgm:t>
    </dgm:pt>
    <dgm:pt modelId="{BAAE81AE-98F3-4711-A7E2-25BC40A65827}" type="parTrans" cxnId="{9E655AA6-D0F8-4366-81A5-A850BEA87E90}">
      <dgm:prSet/>
      <dgm:spPr/>
      <dgm:t>
        <a:bodyPr/>
        <a:lstStyle/>
        <a:p>
          <a:endParaRPr lang="en-US"/>
        </a:p>
      </dgm:t>
    </dgm:pt>
    <dgm:pt modelId="{CF8F298A-1A5A-46D4-94D5-A4D2ADE75CA0}" type="sibTrans" cxnId="{9E655AA6-D0F8-4366-81A5-A850BEA87E90}">
      <dgm:prSet/>
      <dgm:spPr/>
      <dgm:t>
        <a:bodyPr/>
        <a:lstStyle/>
        <a:p>
          <a:endParaRPr lang="en-US"/>
        </a:p>
      </dgm:t>
    </dgm:pt>
    <dgm:pt modelId="{1543ED6F-1689-4644-9F0E-1FDC602122CE}">
      <dgm:prSet phldrT="[Text]"/>
      <dgm:spPr/>
      <dgm:t>
        <a:bodyPr/>
        <a:lstStyle/>
        <a:p>
          <a:r>
            <a:rPr lang="en-US"/>
            <a:t>CDI secretary organize and request different department heads to attend the live TV show</a:t>
          </a:r>
        </a:p>
      </dgm:t>
    </dgm:pt>
    <dgm:pt modelId="{BB221909-B82B-4E23-925A-B43BDC4422CD}" type="parTrans" cxnId="{17CD79AC-9C0E-4E10-A729-DB5844C2E32B}">
      <dgm:prSet/>
      <dgm:spPr/>
      <dgm:t>
        <a:bodyPr/>
        <a:lstStyle/>
        <a:p>
          <a:endParaRPr lang="en-US"/>
        </a:p>
      </dgm:t>
    </dgm:pt>
    <dgm:pt modelId="{F557C563-6D86-4C47-B10A-6DD2747EE726}" type="sibTrans" cxnId="{17CD79AC-9C0E-4E10-A729-DB5844C2E32B}">
      <dgm:prSet/>
      <dgm:spPr/>
      <dgm:t>
        <a:bodyPr/>
        <a:lstStyle/>
        <a:p>
          <a:endParaRPr lang="en-US"/>
        </a:p>
      </dgm:t>
    </dgm:pt>
    <dgm:pt modelId="{EFCDA7CF-688B-487D-B77E-16C09ED3CB59}">
      <dgm:prSet phldrT="[Text]"/>
      <dgm:spPr/>
      <dgm:t>
        <a:bodyPr/>
        <a:lstStyle/>
        <a:p>
          <a:r>
            <a:rPr lang="en-US"/>
            <a:t>Wuhan TV station</a:t>
          </a:r>
        </a:p>
      </dgm:t>
    </dgm:pt>
    <dgm:pt modelId="{B76E46BA-9308-4DBF-9230-24E1059A70D3}" type="parTrans" cxnId="{DC367E3E-020E-4697-83B9-BF788A0F0013}">
      <dgm:prSet/>
      <dgm:spPr/>
      <dgm:t>
        <a:bodyPr/>
        <a:lstStyle/>
        <a:p>
          <a:endParaRPr lang="en-US"/>
        </a:p>
      </dgm:t>
    </dgm:pt>
    <dgm:pt modelId="{B8A08830-850A-48AF-AC1A-927F07C6258E}" type="sibTrans" cxnId="{DC367E3E-020E-4697-83B9-BF788A0F0013}">
      <dgm:prSet/>
      <dgm:spPr/>
      <dgm:t>
        <a:bodyPr/>
        <a:lstStyle/>
        <a:p>
          <a:endParaRPr lang="en-US"/>
        </a:p>
      </dgm:t>
    </dgm:pt>
    <dgm:pt modelId="{06E99FF1-DF37-4B77-8F87-FF4F069CA425}">
      <dgm:prSet phldrT="[Text]"/>
      <dgm:spPr/>
      <dgm:t>
        <a:bodyPr/>
        <a:lstStyle/>
        <a:p>
          <a:r>
            <a:rPr lang="en-US"/>
            <a:t>producer design, produce, live broadcast the tv show</a:t>
          </a:r>
        </a:p>
      </dgm:t>
    </dgm:pt>
    <dgm:pt modelId="{1E182642-0B05-40A5-B99B-2A0AEEE1FF3D}" type="parTrans" cxnId="{D28F9958-B2A3-4EBD-9DAA-3A6C5188B220}">
      <dgm:prSet/>
      <dgm:spPr/>
      <dgm:t>
        <a:bodyPr/>
        <a:lstStyle/>
        <a:p>
          <a:endParaRPr lang="en-US"/>
        </a:p>
      </dgm:t>
    </dgm:pt>
    <dgm:pt modelId="{61A80EE3-45C5-4CBA-9EF4-8EDD43CDAAF8}" type="sibTrans" cxnId="{D28F9958-B2A3-4EBD-9DAA-3A6C5188B220}">
      <dgm:prSet/>
      <dgm:spPr/>
      <dgm:t>
        <a:bodyPr/>
        <a:lstStyle/>
        <a:p>
          <a:endParaRPr lang="en-US"/>
        </a:p>
      </dgm:t>
    </dgm:pt>
    <dgm:pt modelId="{19B23997-9188-4FEC-854B-B172D12563DA}">
      <dgm:prSet phldrT="[Text]"/>
      <dgm:spPr/>
      <dgm:t>
        <a:bodyPr/>
        <a:lstStyle/>
        <a:p>
          <a:r>
            <a:rPr lang="en-US">
              <a:solidFill>
                <a:schemeClr val="accent2">
                  <a:lumMod val="60000"/>
                  <a:lumOff val="40000"/>
                </a:schemeClr>
              </a:solidFill>
            </a:rPr>
            <a:t>Reality Show: Demand Answers From Government</a:t>
          </a:r>
        </a:p>
      </dgm:t>
    </dgm:pt>
    <dgm:pt modelId="{3DD2AC43-A2FC-41DA-82D7-BC223A5FCF92}" type="parTrans" cxnId="{776608AB-5559-4C24-ADAB-19658AC50431}">
      <dgm:prSet/>
      <dgm:spPr/>
      <dgm:t>
        <a:bodyPr/>
        <a:lstStyle/>
        <a:p>
          <a:endParaRPr lang="en-US"/>
        </a:p>
      </dgm:t>
    </dgm:pt>
    <dgm:pt modelId="{881E7EAB-DA36-4D63-ACF3-C3173B940C26}" type="sibTrans" cxnId="{776608AB-5559-4C24-ADAB-19658AC50431}">
      <dgm:prSet/>
      <dgm:spPr/>
      <dgm:t>
        <a:bodyPr/>
        <a:lstStyle/>
        <a:p>
          <a:endParaRPr lang="en-US"/>
        </a:p>
      </dgm:t>
    </dgm:pt>
    <dgm:pt modelId="{8CBD8EB8-920A-4FAE-B9C5-D76169B19866}">
      <dgm:prSet phldrT="[Text]"/>
      <dgm:spPr/>
      <dgm:t>
        <a:bodyPr/>
        <a:lstStyle/>
        <a:p>
          <a:r>
            <a:rPr lang="en-US"/>
            <a:t>grilling public officials on live tv by the private citizen </a:t>
          </a:r>
        </a:p>
      </dgm:t>
    </dgm:pt>
    <dgm:pt modelId="{87D639D9-C858-4116-9910-6819B5E94352}" type="parTrans" cxnId="{52A20346-7D80-4A1F-A5DF-982086D211E4}">
      <dgm:prSet/>
      <dgm:spPr/>
      <dgm:t>
        <a:bodyPr/>
        <a:lstStyle/>
        <a:p>
          <a:endParaRPr lang="en-US"/>
        </a:p>
      </dgm:t>
    </dgm:pt>
    <dgm:pt modelId="{B9F3085E-A058-45B3-9840-B614016E01B7}" type="sibTrans" cxnId="{52A20346-7D80-4A1F-A5DF-982086D211E4}">
      <dgm:prSet/>
      <dgm:spPr/>
      <dgm:t>
        <a:bodyPr/>
        <a:lstStyle/>
        <a:p>
          <a:endParaRPr lang="en-US"/>
        </a:p>
      </dgm:t>
    </dgm:pt>
    <dgm:pt modelId="{269C8F36-1296-4F3D-9AD8-B31AA97C499F}" type="pres">
      <dgm:prSet presAssocID="{56A5E186-8E28-4B45-A5DF-9293362FB4E6}" presName="Name0" presStyleCnt="0">
        <dgm:presLayoutVars>
          <dgm:dir/>
          <dgm:resizeHandles val="exact"/>
        </dgm:presLayoutVars>
      </dgm:prSet>
      <dgm:spPr/>
    </dgm:pt>
    <dgm:pt modelId="{D94F7820-DF4F-43AD-A3DE-D7F35368392E}" type="pres">
      <dgm:prSet presAssocID="{062C5714-0F0F-48D2-A779-4685E1A7E108}" presName="node" presStyleLbl="node1" presStyleIdx="0" presStyleCnt="3">
        <dgm:presLayoutVars>
          <dgm:bulletEnabled val="1"/>
        </dgm:presLayoutVars>
      </dgm:prSet>
      <dgm:spPr/>
    </dgm:pt>
    <dgm:pt modelId="{B33C4746-E9CD-48DA-AA34-17B572836D58}" type="pres">
      <dgm:prSet presAssocID="{CF8F298A-1A5A-46D4-94D5-A4D2ADE75CA0}" presName="sibTrans" presStyleCnt="0"/>
      <dgm:spPr/>
    </dgm:pt>
    <dgm:pt modelId="{5A11776F-1E16-44D1-AD0C-E8B036D9E288}" type="pres">
      <dgm:prSet presAssocID="{EFCDA7CF-688B-487D-B77E-16C09ED3CB59}" presName="node" presStyleLbl="node1" presStyleIdx="1" presStyleCnt="3">
        <dgm:presLayoutVars>
          <dgm:bulletEnabled val="1"/>
        </dgm:presLayoutVars>
      </dgm:prSet>
      <dgm:spPr/>
    </dgm:pt>
    <dgm:pt modelId="{5768DB35-C6B1-46CB-BEC7-379CEB572A07}" type="pres">
      <dgm:prSet presAssocID="{B8A08830-850A-48AF-AC1A-927F07C6258E}" presName="sibTrans" presStyleCnt="0"/>
      <dgm:spPr/>
    </dgm:pt>
    <dgm:pt modelId="{25FF29FC-57B7-435C-BC5E-29C0676665FD}" type="pres">
      <dgm:prSet presAssocID="{19B23997-9188-4FEC-854B-B172D12563DA}" presName="node" presStyleLbl="node1" presStyleIdx="2" presStyleCnt="3">
        <dgm:presLayoutVars>
          <dgm:bulletEnabled val="1"/>
        </dgm:presLayoutVars>
      </dgm:prSet>
      <dgm:spPr/>
    </dgm:pt>
  </dgm:ptLst>
  <dgm:cxnLst>
    <dgm:cxn modelId="{E3C97A09-5962-4728-A864-0A72735FD98F}" type="presOf" srcId="{19B23997-9188-4FEC-854B-B172D12563DA}" destId="{25FF29FC-57B7-435C-BC5E-29C0676665FD}" srcOrd="0" destOrd="0" presId="urn:microsoft.com/office/officeart/2005/8/layout/hList6"/>
    <dgm:cxn modelId="{3997803D-6B9D-428D-8D07-A6C255E2B5A4}" type="presOf" srcId="{8CBD8EB8-920A-4FAE-B9C5-D76169B19866}" destId="{25FF29FC-57B7-435C-BC5E-29C0676665FD}" srcOrd="0" destOrd="1" presId="urn:microsoft.com/office/officeart/2005/8/layout/hList6"/>
    <dgm:cxn modelId="{DC367E3E-020E-4697-83B9-BF788A0F0013}" srcId="{56A5E186-8E28-4B45-A5DF-9293362FB4E6}" destId="{EFCDA7CF-688B-487D-B77E-16C09ED3CB59}" srcOrd="1" destOrd="0" parTransId="{B76E46BA-9308-4DBF-9230-24E1059A70D3}" sibTransId="{B8A08830-850A-48AF-AC1A-927F07C6258E}"/>
    <dgm:cxn modelId="{52A20346-7D80-4A1F-A5DF-982086D211E4}" srcId="{19B23997-9188-4FEC-854B-B172D12563DA}" destId="{8CBD8EB8-920A-4FAE-B9C5-D76169B19866}" srcOrd="0" destOrd="0" parTransId="{87D639D9-C858-4116-9910-6819B5E94352}" sibTransId="{B9F3085E-A058-45B3-9840-B614016E01B7}"/>
    <dgm:cxn modelId="{339D476A-0E34-4DC3-9279-AE2C73CE7B1B}" type="presOf" srcId="{56A5E186-8E28-4B45-A5DF-9293362FB4E6}" destId="{269C8F36-1296-4F3D-9AD8-B31AA97C499F}" srcOrd="0" destOrd="0" presId="urn:microsoft.com/office/officeart/2005/8/layout/hList6"/>
    <dgm:cxn modelId="{EA089858-AE3C-42CE-864F-FDC4A672CADB}" type="presOf" srcId="{EFCDA7CF-688B-487D-B77E-16C09ED3CB59}" destId="{5A11776F-1E16-44D1-AD0C-E8B036D9E288}" srcOrd="0" destOrd="0" presId="urn:microsoft.com/office/officeart/2005/8/layout/hList6"/>
    <dgm:cxn modelId="{D28F9958-B2A3-4EBD-9DAA-3A6C5188B220}" srcId="{EFCDA7CF-688B-487D-B77E-16C09ED3CB59}" destId="{06E99FF1-DF37-4B77-8F87-FF4F069CA425}" srcOrd="0" destOrd="0" parTransId="{1E182642-0B05-40A5-B99B-2A0AEEE1FF3D}" sibTransId="{61A80EE3-45C5-4CBA-9EF4-8EDD43CDAAF8}"/>
    <dgm:cxn modelId="{B983159F-9505-467F-91BF-879E0A4701E6}" type="presOf" srcId="{062C5714-0F0F-48D2-A779-4685E1A7E108}" destId="{D94F7820-DF4F-43AD-A3DE-D7F35368392E}" srcOrd="0" destOrd="0" presId="urn:microsoft.com/office/officeart/2005/8/layout/hList6"/>
    <dgm:cxn modelId="{9E655AA6-D0F8-4366-81A5-A850BEA87E90}" srcId="{56A5E186-8E28-4B45-A5DF-9293362FB4E6}" destId="{062C5714-0F0F-48D2-A779-4685E1A7E108}" srcOrd="0" destOrd="0" parTransId="{BAAE81AE-98F3-4711-A7E2-25BC40A65827}" sibTransId="{CF8F298A-1A5A-46D4-94D5-A4D2ADE75CA0}"/>
    <dgm:cxn modelId="{776608AB-5559-4C24-ADAB-19658AC50431}" srcId="{56A5E186-8E28-4B45-A5DF-9293362FB4E6}" destId="{19B23997-9188-4FEC-854B-B172D12563DA}" srcOrd="2" destOrd="0" parTransId="{3DD2AC43-A2FC-41DA-82D7-BC223A5FCF92}" sibTransId="{881E7EAB-DA36-4D63-ACF3-C3173B940C26}"/>
    <dgm:cxn modelId="{17CD79AC-9C0E-4E10-A729-DB5844C2E32B}" srcId="{062C5714-0F0F-48D2-A779-4685E1A7E108}" destId="{1543ED6F-1689-4644-9F0E-1FDC602122CE}" srcOrd="0" destOrd="0" parTransId="{BB221909-B82B-4E23-925A-B43BDC4422CD}" sibTransId="{F557C563-6D86-4C47-B10A-6DD2747EE726}"/>
    <dgm:cxn modelId="{CD49DEBE-AA8A-401B-A35B-B16DCC8AEA8E}" type="presOf" srcId="{1543ED6F-1689-4644-9F0E-1FDC602122CE}" destId="{D94F7820-DF4F-43AD-A3DE-D7F35368392E}" srcOrd="0" destOrd="1" presId="urn:microsoft.com/office/officeart/2005/8/layout/hList6"/>
    <dgm:cxn modelId="{85EC5DC3-C503-4180-9BD0-FBB1E9896E5A}" type="presOf" srcId="{06E99FF1-DF37-4B77-8F87-FF4F069CA425}" destId="{5A11776F-1E16-44D1-AD0C-E8B036D9E288}" srcOrd="0" destOrd="1" presId="urn:microsoft.com/office/officeart/2005/8/layout/hList6"/>
    <dgm:cxn modelId="{E4628A33-81FA-4C36-81E1-FB3C6E847B52}" type="presParOf" srcId="{269C8F36-1296-4F3D-9AD8-B31AA97C499F}" destId="{D94F7820-DF4F-43AD-A3DE-D7F35368392E}" srcOrd="0" destOrd="0" presId="urn:microsoft.com/office/officeart/2005/8/layout/hList6"/>
    <dgm:cxn modelId="{FA10C1DC-2DAE-4B9F-AAFD-A0B93F7CB684}" type="presParOf" srcId="{269C8F36-1296-4F3D-9AD8-B31AA97C499F}" destId="{B33C4746-E9CD-48DA-AA34-17B572836D58}" srcOrd="1" destOrd="0" presId="urn:microsoft.com/office/officeart/2005/8/layout/hList6"/>
    <dgm:cxn modelId="{EDCAA578-D107-4B01-9931-88375384876D}" type="presParOf" srcId="{269C8F36-1296-4F3D-9AD8-B31AA97C499F}" destId="{5A11776F-1E16-44D1-AD0C-E8B036D9E288}" srcOrd="2" destOrd="0" presId="urn:microsoft.com/office/officeart/2005/8/layout/hList6"/>
    <dgm:cxn modelId="{A6EF649C-F131-40BE-9C6E-9DC74BE01A8E}" type="presParOf" srcId="{269C8F36-1296-4F3D-9AD8-B31AA97C499F}" destId="{5768DB35-C6B1-46CB-BEC7-379CEB572A07}" srcOrd="3" destOrd="0" presId="urn:microsoft.com/office/officeart/2005/8/layout/hList6"/>
    <dgm:cxn modelId="{5F41349E-9133-4E2F-9929-8E942B30F405}" type="presParOf" srcId="{269C8F36-1296-4F3D-9AD8-B31AA97C499F}" destId="{25FF29FC-57B7-435C-BC5E-29C0676665F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0E27D-C1BC-4020-A28D-4B4E00913BE1}">
      <dsp:nvSpPr>
        <dsp:cNvPr id="0" name=""/>
        <dsp:cNvSpPr/>
      </dsp:nvSpPr>
      <dsp:spPr>
        <a:xfrm>
          <a:off x="1042584" y="1068167"/>
          <a:ext cx="1855080" cy="927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Anti-Bureaucracy Enforcement Leading Group</a:t>
          </a:r>
        </a:p>
      </dsp:txBody>
      <dsp:txXfrm>
        <a:off x="1069751" y="1095334"/>
        <a:ext cx="1800746" cy="873206"/>
      </dsp:txXfrm>
    </dsp:sp>
    <dsp:sp modelId="{BDCDFB08-EDBC-4949-B41D-F5AA051A6E9A}">
      <dsp:nvSpPr>
        <dsp:cNvPr id="0" name=""/>
        <dsp:cNvSpPr/>
      </dsp:nvSpPr>
      <dsp:spPr>
        <a:xfrm rot="18289469">
          <a:off x="2618989" y="971355"/>
          <a:ext cx="129938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99384" y="272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36196" y="966117"/>
        <a:ext cx="64969" cy="64969"/>
      </dsp:txXfrm>
    </dsp:sp>
    <dsp:sp modelId="{F95152CD-2F70-46B2-B297-491938DC3562}">
      <dsp:nvSpPr>
        <dsp:cNvPr id="0" name=""/>
        <dsp:cNvSpPr/>
      </dsp:nvSpPr>
      <dsp:spPr>
        <a:xfrm>
          <a:off x="3639697" y="1496"/>
          <a:ext cx="1855080" cy="927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Office</a:t>
          </a:r>
        </a:p>
      </dsp:txBody>
      <dsp:txXfrm>
        <a:off x="3666864" y="28663"/>
        <a:ext cx="1800746" cy="873206"/>
      </dsp:txXfrm>
    </dsp:sp>
    <dsp:sp modelId="{0F682E1E-415F-4043-ABEC-662344779028}">
      <dsp:nvSpPr>
        <dsp:cNvPr id="0" name=""/>
        <dsp:cNvSpPr/>
      </dsp:nvSpPr>
      <dsp:spPr>
        <a:xfrm>
          <a:off x="5494778" y="438020"/>
          <a:ext cx="74203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42032" y="2724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47243" y="446715"/>
        <a:ext cx="37101" cy="37101"/>
      </dsp:txXfrm>
    </dsp:sp>
    <dsp:sp modelId="{DFE23549-E053-449F-9BC3-1059D0624D4E}">
      <dsp:nvSpPr>
        <dsp:cNvPr id="0" name=""/>
        <dsp:cNvSpPr/>
      </dsp:nvSpPr>
      <dsp:spPr>
        <a:xfrm>
          <a:off x="6236810" y="1496"/>
          <a:ext cx="1855080" cy="927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CDI secretary </a:t>
          </a:r>
        </a:p>
      </dsp:txBody>
      <dsp:txXfrm>
        <a:off x="6263977" y="28663"/>
        <a:ext cx="1800746" cy="873206"/>
      </dsp:txXfrm>
    </dsp:sp>
    <dsp:sp modelId="{F9313FF9-9554-4EF9-B6F6-02D0B511D00B}">
      <dsp:nvSpPr>
        <dsp:cNvPr id="0" name=""/>
        <dsp:cNvSpPr/>
      </dsp:nvSpPr>
      <dsp:spPr>
        <a:xfrm>
          <a:off x="2897665" y="1504691"/>
          <a:ext cx="74203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42032" y="272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0130" y="1513386"/>
        <a:ext cx="37101" cy="37101"/>
      </dsp:txXfrm>
    </dsp:sp>
    <dsp:sp modelId="{E747ECD7-4D40-413B-9000-569CA2D193C4}">
      <dsp:nvSpPr>
        <dsp:cNvPr id="0" name=""/>
        <dsp:cNvSpPr/>
      </dsp:nvSpPr>
      <dsp:spPr>
        <a:xfrm>
          <a:off x="3639697" y="1068167"/>
          <a:ext cx="1855080" cy="927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standing committee secretary</a:t>
          </a:r>
        </a:p>
      </dsp:txBody>
      <dsp:txXfrm>
        <a:off x="3666864" y="1095334"/>
        <a:ext cx="1800746" cy="873206"/>
      </dsp:txXfrm>
    </dsp:sp>
    <dsp:sp modelId="{65F41C93-A10F-42DD-9899-CD8422A6C65C}">
      <dsp:nvSpPr>
        <dsp:cNvPr id="0" name=""/>
        <dsp:cNvSpPr/>
      </dsp:nvSpPr>
      <dsp:spPr>
        <a:xfrm rot="3310531">
          <a:off x="2618989" y="2038027"/>
          <a:ext cx="129938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99384" y="272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36196" y="2032788"/>
        <a:ext cx="64969" cy="64969"/>
      </dsp:txXfrm>
    </dsp:sp>
    <dsp:sp modelId="{C4C9D865-2E4E-4F61-B29E-5251F5BCB6A5}">
      <dsp:nvSpPr>
        <dsp:cNvPr id="0" name=""/>
        <dsp:cNvSpPr/>
      </dsp:nvSpPr>
      <dsp:spPr>
        <a:xfrm>
          <a:off x="3639697" y="2134838"/>
          <a:ext cx="1855080" cy="927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mayor </a:t>
          </a:r>
        </a:p>
      </dsp:txBody>
      <dsp:txXfrm>
        <a:off x="3666864" y="2162005"/>
        <a:ext cx="1800746" cy="873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F7820-DF4F-43AD-A3DE-D7F35368392E}">
      <dsp:nvSpPr>
        <dsp:cNvPr id="0" name=""/>
        <dsp:cNvSpPr/>
      </dsp:nvSpPr>
      <dsp:spPr>
        <a:xfrm rot="16200000">
          <a:off x="-505650" y="506933"/>
          <a:ext cx="4351338" cy="333747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786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 office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CDI secretary organize and request different department heads to attend the live TV show</a:t>
          </a:r>
        </a:p>
      </dsp:txBody>
      <dsp:txXfrm rot="5400000">
        <a:off x="1284" y="870267"/>
        <a:ext cx="3337470" cy="2610802"/>
      </dsp:txXfrm>
    </dsp:sp>
    <dsp:sp modelId="{5A11776F-1E16-44D1-AD0C-E8B036D9E288}">
      <dsp:nvSpPr>
        <dsp:cNvPr id="0" name=""/>
        <dsp:cNvSpPr/>
      </dsp:nvSpPr>
      <dsp:spPr>
        <a:xfrm rot="16200000">
          <a:off x="3082131" y="506933"/>
          <a:ext cx="4351338" cy="333747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786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Wuhan TV station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producer design, produce, live broadcast the tv show</a:t>
          </a:r>
        </a:p>
      </dsp:txBody>
      <dsp:txXfrm rot="5400000">
        <a:off x="3589065" y="870267"/>
        <a:ext cx="3337470" cy="2610802"/>
      </dsp:txXfrm>
    </dsp:sp>
    <dsp:sp modelId="{25FF29FC-57B7-435C-BC5E-29C0676665FD}">
      <dsp:nvSpPr>
        <dsp:cNvPr id="0" name=""/>
        <dsp:cNvSpPr/>
      </dsp:nvSpPr>
      <dsp:spPr>
        <a:xfrm rot="16200000">
          <a:off x="6669912" y="506933"/>
          <a:ext cx="4351338" cy="333747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786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solidFill>
                <a:schemeClr val="accent2">
                  <a:lumMod val="60000"/>
                  <a:lumOff val="40000"/>
                </a:schemeClr>
              </a:solidFill>
            </a:rPr>
            <a:t>Reality Show: Demand Answers From Government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grilling public officials on live tv by the private citizen </a:t>
          </a:r>
        </a:p>
      </dsp:txBody>
      <dsp:txXfrm rot="5400000">
        <a:off x="7176846" y="870267"/>
        <a:ext cx="3337470" cy="261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1FDE6-A800-4C59-8918-09A287C2D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E94B32-85FF-4EA1-91CB-57B20EFF0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F7B56-E0E9-4750-9013-F50A2850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413-10DF-4B12-BA44-D39BF9619A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CE1A9-F19A-486F-BCCE-1B94BD42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FB33B-25E6-41A7-BAD1-CEC73D59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F46F-D649-4C7B-A761-3CCF0448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1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553B-6F71-49AA-8F83-F2D0D491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342FD-4CC9-42BE-9281-B1BC1FF69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E65F7-5AFB-44AC-8D03-63F23773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413-10DF-4B12-BA44-D39BF9619A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05F1-F6BC-415E-8F2D-2F508228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EB75E-3F92-4F4C-B257-01F0A659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F46F-D649-4C7B-A761-3CCF0448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CF7C3-EAF0-4AB6-AE32-4C969A2B8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C6B49-7EEB-41D5-A056-DA048F9F4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91046-DDEF-4591-8CC4-C257A312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413-10DF-4B12-BA44-D39BF9619A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DBC7-7785-43E1-B60A-9D555A34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5EB06-5D81-4752-91D9-5467A23D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F46F-D649-4C7B-A761-3CCF0448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8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E32B-0A18-4D8F-B4BC-61DA76EE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1EC80-35F3-4780-88A6-BC00895CA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560F0-0A01-4DB5-B85D-15DF27F8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413-10DF-4B12-BA44-D39BF9619A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C8AC7-C8AA-41F4-8997-DB471675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A3634-B707-4BC4-A2DC-F6F8F4B5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F46F-D649-4C7B-A761-3CCF0448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2EC3-80DD-4E78-8528-5BA5EF64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2F178-83B0-458A-AF51-42C4A7FEB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36BB1-37E0-48B6-9962-7616A14D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413-10DF-4B12-BA44-D39BF9619A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6AA31-6E3D-49C4-BA28-D6D5E5F3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2B942-A667-4CFE-968E-430B9106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F46F-D649-4C7B-A761-3CCF0448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FE248-3835-4085-ACCB-1EC3252E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DCDC8-C921-447B-B05D-869A1B707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AF706-3783-4B5A-A505-64182BDAA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712B4-8988-48D0-A675-25F91946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413-10DF-4B12-BA44-D39BF9619A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8BBED-5E2A-4E32-882A-2D8E9DC1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D152E-CD07-4A74-86FA-4197D43A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F46F-D649-4C7B-A761-3CCF0448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BFB1-E62B-4977-8880-9E413FB7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93383-F322-46AC-8057-977D1E58E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03103-BE11-4A88-8FB3-B106B3DF3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E32A1-FFCD-4157-BE8D-E30A5411B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80D31-4E59-48E2-9584-8A28E0BF2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A7F7DA-9121-4D58-A834-5C8E94FC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413-10DF-4B12-BA44-D39BF9619A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552EB-F4BD-448D-B5E2-96CA134E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18AD7-4C4F-4CE5-BEDC-03F9E78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F46F-D649-4C7B-A761-3CCF0448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28E3-81B2-4AAF-9824-1E5CE24B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2DF29-B81F-4273-A10A-3C3AFD76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413-10DF-4B12-BA44-D39BF9619A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9103A-E4DB-4056-94D6-9993847D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44C4A-5CFD-4BAB-B02F-58E82C33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F46F-D649-4C7B-A761-3CCF0448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5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346F2-6410-4A1A-82ED-C03DE8A8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413-10DF-4B12-BA44-D39BF9619A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CE31E-0AB9-40AE-ABD9-D5C257A9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27A80-B97B-4F71-93E3-6EEA6FA8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F46F-D649-4C7B-A761-3CCF0448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90B0-60EF-46F7-96FC-11204B73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BE96F-F5A3-4AA3-BE43-BB92FF866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C06F6-06B3-4F88-BEBE-3F4FFEFBB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4AF49-9A7A-4280-8133-55F12042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413-10DF-4B12-BA44-D39BF9619A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33E6-A860-4EB2-839E-0FC6D937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8F7B9-8FEB-4D6F-84DF-75A0341F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F46F-D649-4C7B-A761-3CCF0448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D1803-C451-41C9-A228-94C21D0B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CF582-7E25-42D3-9659-F47C7CD58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AE9E1-6C39-43E7-A7A9-3934DDB6F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6787C-6F88-4911-A13C-74D76EE4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413-10DF-4B12-BA44-D39BF9619A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9ED67-5EFE-47DF-A435-FBDF2C8F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31523-8FD0-421B-A318-F01F33AC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F46F-D649-4C7B-A761-3CCF0448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5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1B32C-948A-42DB-98C0-F060AC75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EDB04-274A-4712-AE7A-BA95F45B4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46CCB-A8CC-42EE-8156-6C7E3A22D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5413-10DF-4B12-BA44-D39BF9619A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6B7AC-5ED1-4436-9F56-48C5340EE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A736-726E-4B1B-84DC-BB7A14BB0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F46F-D649-4C7B-A761-3CCF0448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hangao1988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0BBAEA-1FB3-45F9-AF7E-69C99E747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9D09899-AFFC-4DDF-944D-CAF3D66E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4724400"/>
            <a:ext cx="7882178" cy="2000249"/>
          </a:xfrm>
          <a:solidFill>
            <a:schemeClr val="bg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Glimpse of different strings tied to the cage of power in China: From Disciplinary to Judiciary to Social  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dirty="0"/>
            </a:br>
            <a:r>
              <a:rPr lang="en-US" sz="2200" dirty="0"/>
              <a:t>B</a:t>
            </a:r>
            <a:r>
              <a:rPr lang="en-US" altLang="zh-CN" sz="2200" dirty="0"/>
              <a:t>y Shan Gao, CPE18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7400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8E2D-5684-40BA-8F15-A479FB90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Bahnschrift Light" panose="020B0502040204020203" pitchFamily="34" charset="0"/>
              </a:rPr>
              <a:t>Background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AC98-CA3B-4EC9-AC92-9457A5586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>
                <a:latin typeface="Bahnschrift Light" panose="020B0502040204020203" pitchFamily="34" charset="0"/>
              </a:rPr>
              <a:t>After failed a bid for MNC investment plan (Maersk), party secretary of Wuhan established special task force which later restructured as an Office targeting issues improving government service.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84B658E-D26D-45A4-92FF-0917183B5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137962"/>
              </p:ext>
            </p:extLst>
          </p:nvPr>
        </p:nvGraphicFramePr>
        <p:xfrm>
          <a:off x="1457324" y="3524249"/>
          <a:ext cx="9134476" cy="306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917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EBEA-5634-456B-9A33-DBC84817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Live Reality show: Demand Answer from </a:t>
            </a:r>
            <a:r>
              <a:rPr lang="en-US" dirty="0" err="1"/>
              <a:t>Gov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44D5B9-DE24-4567-90D0-0F4CA385F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0243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529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417F-234E-451A-A0C1-34BDB627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constraint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E0B26-B35D-4312-9AA5-214CDC5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TV show opens new avenue of communicating municipal official with the people. </a:t>
            </a:r>
          </a:p>
          <a:p>
            <a:r>
              <a:rPr lang="en-US" dirty="0"/>
              <a:t>The force and structure of organizing communication event are consistent with the Party political principle and apparatus </a:t>
            </a:r>
          </a:p>
          <a:p>
            <a:pPr lvl="1"/>
            <a:r>
              <a:rPr lang="en-US" dirty="0"/>
              <a:t>CDI organize party cadres to attend event </a:t>
            </a:r>
          </a:p>
          <a:p>
            <a:pPr lvl="1"/>
            <a:r>
              <a:rPr lang="en-US" dirty="0"/>
              <a:t>The event reflects political principle Mass Line </a:t>
            </a:r>
          </a:p>
          <a:p>
            <a:pPr lvl="2"/>
            <a:r>
              <a:rPr lang="en-US" dirty="0"/>
              <a:t>From the Mass to the Mass </a:t>
            </a:r>
          </a:p>
          <a:p>
            <a:r>
              <a:rPr lang="en-US" dirty="0"/>
              <a:t>The TV show facilitates modernized administrative and political leadership and civic engagement  </a:t>
            </a:r>
          </a:p>
        </p:txBody>
      </p:sp>
    </p:spTree>
    <p:extLst>
      <p:ext uri="{BB962C8B-B14F-4D97-AF65-F5344CB8AC3E}">
        <p14:creationId xmlns:p14="http://schemas.microsoft.com/office/powerpoint/2010/main" val="23654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EBEA-5634-456B-9A33-DBC84817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Constraints of power in New Era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377DF-54AB-49F8-934B-F7587BE7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distinctive and interconnected constraints: </a:t>
            </a:r>
          </a:p>
          <a:p>
            <a:r>
              <a:rPr lang="en-US" dirty="0"/>
              <a:t>Political constraints </a:t>
            </a:r>
          </a:p>
          <a:p>
            <a:r>
              <a:rPr lang="en-US" dirty="0"/>
              <a:t>Judicial constraints </a:t>
            </a:r>
          </a:p>
          <a:p>
            <a:r>
              <a:rPr lang="en-US" dirty="0"/>
              <a:t>Social constraints </a:t>
            </a:r>
          </a:p>
          <a:p>
            <a:pPr marL="0" indent="0">
              <a:buNone/>
            </a:pPr>
            <a:r>
              <a:rPr lang="en-US" dirty="0"/>
              <a:t>The system in a new era provides order and guidance to the execution of power with stability and balance.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316D7-C26B-4379-A265-06AFEDD55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2"/>
            <a:ext cx="9035441" cy="4059934"/>
          </a:xfrm>
          <a:blipFill dpi="0" rotWithShape="1">
            <a:blip r:embed="rId2">
              <a:alphaModFix amt="11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2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glow>
              <a:schemeClr val="accent1">
                <a:alpha val="33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br>
              <a:rPr lang="en-US" sz="5400" dirty="0"/>
            </a:br>
            <a:br>
              <a:rPr lang="en-US" sz="5400" dirty="0"/>
            </a:br>
            <a:r>
              <a:rPr lang="en-US" sz="2800" dirty="0"/>
              <a:t>Shan Gao</a:t>
            </a:r>
            <a:br>
              <a:rPr lang="en-US" sz="2800" dirty="0"/>
            </a:br>
            <a:r>
              <a:rPr lang="en-US" sz="2800" dirty="0">
                <a:hlinkClick r:id="rId4"/>
              </a:rPr>
              <a:t>shangao1988@gmail.com</a:t>
            </a:r>
            <a:br>
              <a:rPr lang="en-US" sz="2800" dirty="0"/>
            </a:br>
            <a:r>
              <a:rPr lang="en-US" sz="2800" dirty="0"/>
              <a:t>CPE18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8192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DDC5E-4177-4304-9453-E9FFA025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photo, indoor&#10;&#10;Description generated with very high confidence">
            <a:extLst>
              <a:ext uri="{FF2B5EF4-FFF2-40B4-BE49-F238E27FC236}">
                <a16:creationId xmlns:a16="http://schemas.microsoft.com/office/drawing/2014/main" id="{2841975D-C6F5-40F5-A428-213C63C06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772395" cy="6579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9359A1-7C6E-4BF8-BBF9-279737BBCD18}"/>
              </a:ext>
            </a:extLst>
          </p:cNvPr>
          <p:cNvSpPr txBox="1"/>
          <p:nvPr/>
        </p:nvSpPr>
        <p:spPr>
          <a:xfrm>
            <a:off x="6744106" y="6267450"/>
            <a:ext cx="4952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Corrupt legislation mural by Elihu </a:t>
            </a:r>
            <a:r>
              <a:rPr lang="en-US" b="1" dirty="0" err="1">
                <a:solidFill>
                  <a:schemeClr val="bg1"/>
                </a:solidFill>
              </a:rPr>
              <a:t>Vedder</a:t>
            </a:r>
            <a:r>
              <a:rPr lang="en-US" b="1" dirty="0">
                <a:solidFill>
                  <a:schemeClr val="bg1"/>
                </a:solidFill>
              </a:rPr>
              <a:t>, Jefferson Building, Library of Congress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4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BC3CD19-F6B8-4785-99D2-0A406C93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solidFill>
                  <a:srgbClr val="C00000"/>
                </a:solidFill>
              </a:rPr>
              <a:t>Glimpse of different strings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2A8F9-DBA1-4E69-8794-393B6F524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Political constraints </a:t>
            </a:r>
          </a:p>
          <a:p>
            <a:r>
              <a:rPr lang="en-US" sz="3200" b="1" dirty="0"/>
              <a:t>Judicial constraints </a:t>
            </a:r>
          </a:p>
          <a:p>
            <a:r>
              <a:rPr lang="en-US" sz="3200" b="1" dirty="0"/>
              <a:t>Social constrains </a:t>
            </a:r>
          </a:p>
        </p:txBody>
      </p:sp>
    </p:spTree>
    <p:extLst>
      <p:ext uri="{BB962C8B-B14F-4D97-AF65-F5344CB8AC3E}">
        <p14:creationId xmlns:p14="http://schemas.microsoft.com/office/powerpoint/2010/main" val="326307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0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57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B65F70-787D-4E47-8C56-3FE304B68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EA5251-E10D-45A0-B7CA-21BBB7E9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Political constraints: from </a:t>
            </a:r>
            <a:r>
              <a:rPr lang="en-US" sz="4000" b="1" dirty="0" err="1">
                <a:solidFill>
                  <a:srgbClr val="C00000"/>
                </a:solidFill>
              </a:rPr>
              <a:t>shuanggui</a:t>
            </a:r>
            <a:r>
              <a:rPr lang="en-US" sz="4000" b="1" dirty="0">
                <a:solidFill>
                  <a:srgbClr val="C00000"/>
                </a:solidFill>
              </a:rPr>
              <a:t> to supervision commission 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278C89F-3E8B-4D41-A62A-F57187CD1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Goals:</a:t>
            </a:r>
          </a:p>
          <a:p>
            <a:r>
              <a:rPr lang="en-US" sz="2400" b="1" dirty="0"/>
              <a:t>Applies to party members serve in state functions </a:t>
            </a:r>
          </a:p>
          <a:p>
            <a:r>
              <a:rPr lang="en-US" sz="2400" b="1" dirty="0"/>
              <a:t>Effective enforcement </a:t>
            </a:r>
          </a:p>
          <a:p>
            <a:r>
              <a:rPr lang="en-US" sz="2400" b="1" dirty="0"/>
              <a:t>Singular mission with multiple goals:</a:t>
            </a:r>
          </a:p>
          <a:p>
            <a:pPr lvl="1"/>
            <a:r>
              <a:rPr lang="en-US" b="1" dirty="0"/>
              <a:t>Order of Vanguard behavior </a:t>
            </a:r>
          </a:p>
          <a:p>
            <a:pPr lvl="1"/>
            <a:r>
              <a:rPr lang="en-US" b="1" dirty="0"/>
              <a:t>Serving people’s interest.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673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4C295D7-F8B9-47AF-9B04-4B897C2A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595959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F3F3F"/>
                </a:solidFill>
              </a:rPr>
              <a:t>Political constraints: criticisms &amp; reforms </a:t>
            </a:r>
            <a:endParaRPr lang="en-US" sz="3600" dirty="0">
              <a:solidFill>
                <a:srgbClr val="3F3F3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F214B-668B-4289-9AB4-C522F5A11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675" y="2457450"/>
            <a:ext cx="5457812" cy="3886200"/>
          </a:xfr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Criticism: </a:t>
            </a:r>
          </a:p>
          <a:p>
            <a:r>
              <a:rPr lang="en-US" sz="2000" dirty="0"/>
              <a:t>Informal </a:t>
            </a:r>
          </a:p>
          <a:p>
            <a:r>
              <a:rPr lang="en-US" sz="2000" dirty="0"/>
              <a:t>Lack of transparency </a:t>
            </a:r>
          </a:p>
          <a:p>
            <a:r>
              <a:rPr lang="en-US" sz="2000" dirty="0"/>
              <a:t>Lack of basis 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FA1C0-AAE7-406F-BAD9-7050CE22B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0" y="2457450"/>
            <a:ext cx="5526619" cy="3886200"/>
          </a:xfr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US" sz="2000" dirty="0"/>
              <a:t>Reforms:</a:t>
            </a:r>
          </a:p>
          <a:p>
            <a:pPr lvl="1"/>
            <a:r>
              <a:rPr lang="en-US" sz="2000" dirty="0"/>
              <a:t>From </a:t>
            </a:r>
            <a:r>
              <a:rPr lang="en-US" sz="2000" dirty="0" err="1"/>
              <a:t>Shuanggui</a:t>
            </a:r>
            <a:r>
              <a:rPr lang="en-US" sz="2000" dirty="0"/>
              <a:t> to Supervision system institutionalization</a:t>
            </a:r>
          </a:p>
          <a:p>
            <a:pPr lvl="1"/>
            <a:r>
              <a:rPr lang="en-US" sz="2000" dirty="0"/>
              <a:t>Self-reporting mechanism </a:t>
            </a:r>
          </a:p>
          <a:p>
            <a:pPr lvl="1"/>
            <a:r>
              <a:rPr lang="en-US" sz="2000" dirty="0"/>
              <a:t>Party and State Constitution, and Party regulations, and political ideology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763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59FC85-52C9-48EA-A340-DE5FF4F4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lvl="0" algn="r"/>
            <a:r>
              <a:rPr lang="en-US" dirty="0">
                <a:solidFill>
                  <a:srgbClr val="C00000"/>
                </a:solidFill>
              </a:rPr>
              <a:t>Judicial constraints:   administrative litigation by private citizen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3F9CBBC0-6283-4E44-9FBD-3697EB862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dirty="0"/>
              <a:t>Nature: judicial apparatus as framework for private citizen against defined conducts by government entity</a:t>
            </a:r>
          </a:p>
          <a:p>
            <a:pPr lvl="1"/>
            <a:r>
              <a:rPr lang="en-US" dirty="0"/>
              <a:t>Basic laws </a:t>
            </a:r>
          </a:p>
          <a:p>
            <a:pPr lvl="1"/>
            <a:r>
              <a:rPr lang="en-US" dirty="0"/>
              <a:t>State council rules </a:t>
            </a:r>
          </a:p>
          <a:p>
            <a:pPr lvl="1"/>
            <a:r>
              <a:rPr lang="en-US" dirty="0"/>
              <a:t>Judicial interpretation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786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3B04F-1804-46B6-A7E2-5F758837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Jurisdiction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6F923-4318-4A37-925E-724B72F53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lvl="1"/>
            <a:r>
              <a:rPr lang="en-US" sz="2200"/>
              <a:t>Fed Constitution: </a:t>
            </a:r>
          </a:p>
          <a:p>
            <a:pPr lvl="2"/>
            <a:r>
              <a:rPr lang="en-US" sz="2200"/>
              <a:t>Subject matter Jux. &amp; Personal Jux. </a:t>
            </a:r>
          </a:p>
          <a:p>
            <a:pPr lvl="2"/>
            <a:r>
              <a:rPr lang="en-US" sz="2200"/>
              <a:t>Contact, Relatedness &amp; Fairness. </a:t>
            </a:r>
          </a:p>
          <a:p>
            <a:pPr lvl="1"/>
            <a:r>
              <a:rPr lang="en-US" sz="2200"/>
              <a:t>New York State:  Art. 78 Proceeding </a:t>
            </a:r>
          </a:p>
          <a:p>
            <a:pPr lvl="2"/>
            <a:r>
              <a:rPr lang="en-US" sz="2200"/>
              <a:t>Art. 78 Court handle administrative dispute </a:t>
            </a:r>
          </a:p>
          <a:p>
            <a:pPr lvl="2"/>
            <a:r>
              <a:rPr lang="en-US" sz="2200"/>
              <a:t>Special venue, special SOL, service of process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BDB44-67F5-4C15-A343-A4A14BB98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Not common law: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P.R.C. Administrative Procedure Law</a:t>
            </a:r>
          </a:p>
          <a:p>
            <a:r>
              <a:rPr lang="en-US" sz="2400" dirty="0"/>
              <a:t>SPC interpretation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610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417F-234E-451A-A0C1-34BDB627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E0B26-B35D-4312-9AA5-214CDC5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SPC Interpretation on Administrative Procedure Law of the People's Republic of China] (hereinafter “the Interpretation”</a:t>
            </a:r>
          </a:p>
          <a:p>
            <a:r>
              <a:rPr lang="en-US" dirty="0"/>
              <a:t>Procedurally refined who can be sued and what can be litigated </a:t>
            </a:r>
          </a:p>
          <a:p>
            <a:r>
              <a:rPr lang="en-US" dirty="0"/>
              <a:t>Mandatory defendant attendance.  </a:t>
            </a:r>
          </a:p>
        </p:txBody>
      </p:sp>
    </p:spTree>
    <p:extLst>
      <p:ext uri="{BB962C8B-B14F-4D97-AF65-F5344CB8AC3E}">
        <p14:creationId xmlns:p14="http://schemas.microsoft.com/office/powerpoint/2010/main" val="420520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B19CCA7-0419-4213-AE31-662A77C2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Social constrains: Market + Mass Line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0E6A0-63C1-43EA-B982-84F973D8C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using public shaming on live tv in the form of reality show:</a:t>
            </a:r>
            <a:r>
              <a:rPr lang="zh-CN" altLang="en-US" sz="2400" b="1" dirty="0"/>
              <a:t> </a:t>
            </a:r>
            <a:r>
              <a:rPr lang="en-US" sz="2400" b="1" dirty="0"/>
              <a:t>to pressure officers react to the complaints from private citizens on a face to face basis </a:t>
            </a:r>
          </a:p>
          <a:p>
            <a:r>
              <a:rPr lang="en-US" sz="2400" b="1" dirty="0"/>
              <a:t>A townhall meeting style live tv show. </a:t>
            </a:r>
          </a:p>
          <a:p>
            <a:r>
              <a:rPr lang="en-US" sz="2400" b="1" dirty="0"/>
              <a:t>Live audience vote on officers’ explanation, the result will be part of department annual performance review (promotion, bonus,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17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508</Words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Arial</vt:lpstr>
      <vt:lpstr>Bahnschrift Light</vt:lpstr>
      <vt:lpstr>Calibri</vt:lpstr>
      <vt:lpstr>Calibri Light</vt:lpstr>
      <vt:lpstr>Office Theme</vt:lpstr>
      <vt:lpstr>Glimpse of different strings tied to the cage of power in China: From Disciplinary to Judiciary to Social    By Shan Gao, CPE18</vt:lpstr>
      <vt:lpstr>PowerPoint Presentation</vt:lpstr>
      <vt:lpstr>Glimpse of different strings </vt:lpstr>
      <vt:lpstr>Political constraints: from shuanggui to supervision commission  </vt:lpstr>
      <vt:lpstr>Political constraints: criticisms &amp; reforms </vt:lpstr>
      <vt:lpstr>Judicial constraints:   administrative litigation by private citizen </vt:lpstr>
      <vt:lpstr>Jurisdiction </vt:lpstr>
      <vt:lpstr>New development </vt:lpstr>
      <vt:lpstr>Social constrains: Market + Mass Line </vt:lpstr>
      <vt:lpstr>Background </vt:lpstr>
      <vt:lpstr>Live Reality show: Demand Answer from Gov </vt:lpstr>
      <vt:lpstr>Social constraint</vt:lpstr>
      <vt:lpstr>Constraints of power in New Era </vt:lpstr>
      <vt:lpstr>Thank You  Shan Gao shangao1988@gmail.com CPE18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2018-03-15T15:38:17Z</dcterms:created>
  <dcterms:modified xsi:type="dcterms:W3CDTF">2018-04-06T17:59:21Z</dcterms:modified>
</cp:coreProperties>
</file>