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76" r:id="rId11"/>
    <p:sldId id="267" r:id="rId12"/>
    <p:sldId id="268" r:id="rId13"/>
    <p:sldId id="269" r:id="rId14"/>
    <p:sldId id="273" r:id="rId15"/>
    <p:sldId id="277" r:id="rId16"/>
    <p:sldId id="272" r:id="rId17"/>
    <p:sldId id="274" r:id="rId18"/>
    <p:sldId id="270" r:id="rId19"/>
    <p:sldId id="275" r:id="rId20"/>
    <p:sldId id="264" r:id="rId21"/>
    <p:sldId id="279"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444"/>
  </p:normalViewPr>
  <p:slideViewPr>
    <p:cSldViewPr snapToGrid="0" snapToObjects="1">
      <p:cViewPr varScale="1">
        <p:scale>
          <a:sx n="56" d="100"/>
          <a:sy n="56" d="100"/>
        </p:scale>
        <p:origin x="19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hyperlink" Target="http://english.gov.cn/news/top_news/2016/04/11/content_281475325205328.htm"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marxists.org/archive/lenin/works/1919/mar/x04.htm"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marxists.org/archive/lenin/works/1919/mar/x04.htm"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english.gov.cn/news/top_news/2016/04/11/content_281475325205328.htm"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marxists.org/archive/lenin/works/1919/mar/x04.htm"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marxists.org/archive/lenin/works/1919/mar/x04.ht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1FC0B-4C0F-3549-B604-8A7086E923D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4392996A-B220-B34A-941F-BA4F256B5606}">
      <dgm:prSet/>
      <dgm:spPr/>
      <dgm:t>
        <a:bodyPr/>
        <a:lstStyle/>
        <a:p>
          <a:r>
            <a:rPr lang="en-US" b="1" dirty="0"/>
            <a:t>The Third, Communist, International (Comintern) lasted from 1919 when it was established by Lenin in Moscow, through 1943 when it was dissolved by Stalin as a gesture toward his allies against Axis powers. </a:t>
          </a:r>
        </a:p>
      </dgm:t>
    </dgm:pt>
    <dgm:pt modelId="{07BE77FE-671F-4942-BCC3-1A8E7C335118}" type="parTrans" cxnId="{6A36E72D-4F5F-A048-9D7C-06649BD5EF5D}">
      <dgm:prSet/>
      <dgm:spPr/>
      <dgm:t>
        <a:bodyPr/>
        <a:lstStyle/>
        <a:p>
          <a:endParaRPr lang="en-US"/>
        </a:p>
      </dgm:t>
    </dgm:pt>
    <dgm:pt modelId="{D1FDC2DB-5004-BA43-A472-587EAD5BC925}" type="sibTrans" cxnId="{6A36E72D-4F5F-A048-9D7C-06649BD5EF5D}">
      <dgm:prSet/>
      <dgm:spPr/>
      <dgm:t>
        <a:bodyPr/>
        <a:lstStyle/>
        <a:p>
          <a:endParaRPr lang="en-US"/>
        </a:p>
      </dgm:t>
    </dgm:pt>
    <dgm:pt modelId="{C84A4DBA-511D-BE49-B273-C245F2BC7644}">
      <dgm:prSet/>
      <dgm:spPr>
        <a:gradFill rotWithShape="0">
          <a:gsLst>
            <a:gs pos="0">
              <a:schemeClr val="accent6">
                <a:lumMod val="40000"/>
                <a:lumOff val="60000"/>
              </a:schemeClr>
            </a:gs>
            <a:gs pos="74000">
              <a:srgbClr val="92D050"/>
            </a:gs>
            <a:gs pos="83000">
              <a:schemeClr val="accent6">
                <a:lumMod val="75000"/>
              </a:schemeClr>
            </a:gs>
            <a:gs pos="100000">
              <a:schemeClr val="accent6">
                <a:lumMod val="60000"/>
                <a:lumOff val="40000"/>
              </a:schemeClr>
            </a:gs>
          </a:gsLst>
          <a:lin ang="5400000" scaled="1"/>
        </a:gradFill>
      </dgm:spPr>
      <dgm:t>
        <a:bodyPr/>
        <a:lstStyle/>
        <a:p>
          <a:r>
            <a:rPr lang="en-US" b="1" dirty="0"/>
            <a:t>It produced a powerful template for the internationalization of ideology and its discipline by a central authority. </a:t>
          </a:r>
        </a:p>
      </dgm:t>
    </dgm:pt>
    <dgm:pt modelId="{306A8C9C-50E2-4444-81FD-1D1524C10036}" type="parTrans" cxnId="{0F3D7188-91A2-B74D-B950-1B9524D4CFE7}">
      <dgm:prSet/>
      <dgm:spPr/>
      <dgm:t>
        <a:bodyPr/>
        <a:lstStyle/>
        <a:p>
          <a:endParaRPr lang="en-US"/>
        </a:p>
      </dgm:t>
    </dgm:pt>
    <dgm:pt modelId="{3A4C32D2-A130-234D-8C32-48ED0FE31F98}" type="sibTrans" cxnId="{0F3D7188-91A2-B74D-B950-1B9524D4CFE7}">
      <dgm:prSet/>
      <dgm:spPr/>
      <dgm:t>
        <a:bodyPr/>
        <a:lstStyle/>
        <a:p>
          <a:endParaRPr lang="en-US"/>
        </a:p>
      </dgm:t>
    </dgm:pt>
    <dgm:pt modelId="{E5AE18FB-EC76-784A-8EA4-4AC75C94C653}" type="pres">
      <dgm:prSet presAssocID="{5311FC0B-4C0F-3549-B604-8A7086E923DB}" presName="compositeShape" presStyleCnt="0">
        <dgm:presLayoutVars>
          <dgm:chMax val="7"/>
          <dgm:dir/>
          <dgm:resizeHandles val="exact"/>
        </dgm:presLayoutVars>
      </dgm:prSet>
      <dgm:spPr/>
    </dgm:pt>
    <dgm:pt modelId="{7CE8C3B8-DC9C-454B-BFC4-604E60051DF9}" type="pres">
      <dgm:prSet presAssocID="{4392996A-B220-B34A-941F-BA4F256B5606}" presName="circ1" presStyleLbl="vennNode1" presStyleIdx="0" presStyleCnt="2" custScaleX="139112" custLinFactNeighborX="-35457" custLinFactNeighborY="528"/>
      <dgm:spPr/>
    </dgm:pt>
    <dgm:pt modelId="{8B0024C1-991E-0B42-AE01-307EDD52A9C7}" type="pres">
      <dgm:prSet presAssocID="{4392996A-B220-B34A-941F-BA4F256B5606}" presName="circ1Tx" presStyleLbl="revTx" presStyleIdx="0" presStyleCnt="0">
        <dgm:presLayoutVars>
          <dgm:chMax val="0"/>
          <dgm:chPref val="0"/>
          <dgm:bulletEnabled val="1"/>
        </dgm:presLayoutVars>
      </dgm:prSet>
      <dgm:spPr/>
    </dgm:pt>
    <dgm:pt modelId="{1B5FA573-DD75-1249-858F-9ABFCBEF5FF9}" type="pres">
      <dgm:prSet presAssocID="{C84A4DBA-511D-BE49-B273-C245F2BC7644}" presName="circ2" presStyleLbl="vennNode1" presStyleIdx="1" presStyleCnt="2" custLinFactNeighborX="35457" custLinFactNeighborY="1056"/>
      <dgm:spPr/>
    </dgm:pt>
    <dgm:pt modelId="{986C98F4-7568-9E4B-BD45-46FD1EEF3FFD}" type="pres">
      <dgm:prSet presAssocID="{C84A4DBA-511D-BE49-B273-C245F2BC7644}" presName="circ2Tx" presStyleLbl="revTx" presStyleIdx="0" presStyleCnt="0">
        <dgm:presLayoutVars>
          <dgm:chMax val="0"/>
          <dgm:chPref val="0"/>
          <dgm:bulletEnabled val="1"/>
        </dgm:presLayoutVars>
      </dgm:prSet>
      <dgm:spPr/>
    </dgm:pt>
  </dgm:ptLst>
  <dgm:cxnLst>
    <dgm:cxn modelId="{69165A0B-6D3D-1344-99CB-2F0B464B46F9}" type="presOf" srcId="{5311FC0B-4C0F-3549-B604-8A7086E923DB}" destId="{E5AE18FB-EC76-784A-8EA4-4AC75C94C653}" srcOrd="0" destOrd="0" presId="urn:microsoft.com/office/officeart/2005/8/layout/venn1"/>
    <dgm:cxn modelId="{B4D46D26-63BF-484C-949B-A50F1F951007}" type="presOf" srcId="{C84A4DBA-511D-BE49-B273-C245F2BC7644}" destId="{1B5FA573-DD75-1249-858F-9ABFCBEF5FF9}" srcOrd="0" destOrd="0" presId="urn:microsoft.com/office/officeart/2005/8/layout/venn1"/>
    <dgm:cxn modelId="{6A36E72D-4F5F-A048-9D7C-06649BD5EF5D}" srcId="{5311FC0B-4C0F-3549-B604-8A7086E923DB}" destId="{4392996A-B220-B34A-941F-BA4F256B5606}" srcOrd="0" destOrd="0" parTransId="{07BE77FE-671F-4942-BCC3-1A8E7C335118}" sibTransId="{D1FDC2DB-5004-BA43-A472-587EAD5BC925}"/>
    <dgm:cxn modelId="{8C68F552-491E-8448-AA79-D0A99121993C}" type="presOf" srcId="{4392996A-B220-B34A-941F-BA4F256B5606}" destId="{7CE8C3B8-DC9C-454B-BFC4-604E60051DF9}" srcOrd="0" destOrd="0" presId="urn:microsoft.com/office/officeart/2005/8/layout/venn1"/>
    <dgm:cxn modelId="{0F3D7188-91A2-B74D-B950-1B9524D4CFE7}" srcId="{5311FC0B-4C0F-3549-B604-8A7086E923DB}" destId="{C84A4DBA-511D-BE49-B273-C245F2BC7644}" srcOrd="1" destOrd="0" parTransId="{306A8C9C-50E2-4444-81FD-1D1524C10036}" sibTransId="{3A4C32D2-A130-234D-8C32-48ED0FE31F98}"/>
    <dgm:cxn modelId="{F6B5A3EC-8F89-624B-9D62-08115466F4A1}" type="presOf" srcId="{4392996A-B220-B34A-941F-BA4F256B5606}" destId="{8B0024C1-991E-0B42-AE01-307EDD52A9C7}" srcOrd="1" destOrd="0" presId="urn:microsoft.com/office/officeart/2005/8/layout/venn1"/>
    <dgm:cxn modelId="{17666EFF-3036-8041-B18F-D5143F652C6D}" type="presOf" srcId="{C84A4DBA-511D-BE49-B273-C245F2BC7644}" destId="{986C98F4-7568-9E4B-BD45-46FD1EEF3FFD}" srcOrd="1" destOrd="0" presId="urn:microsoft.com/office/officeart/2005/8/layout/venn1"/>
    <dgm:cxn modelId="{9A74E565-19A5-7F41-998E-824B2446B49E}" type="presParOf" srcId="{E5AE18FB-EC76-784A-8EA4-4AC75C94C653}" destId="{7CE8C3B8-DC9C-454B-BFC4-604E60051DF9}" srcOrd="0" destOrd="0" presId="urn:microsoft.com/office/officeart/2005/8/layout/venn1"/>
    <dgm:cxn modelId="{0BD3BBBD-C419-6E4E-AB89-73A16D9DF5E6}" type="presParOf" srcId="{E5AE18FB-EC76-784A-8EA4-4AC75C94C653}" destId="{8B0024C1-991E-0B42-AE01-307EDD52A9C7}" srcOrd="1" destOrd="0" presId="urn:microsoft.com/office/officeart/2005/8/layout/venn1"/>
    <dgm:cxn modelId="{7CC2D375-234A-704E-9BFE-192175AF17E4}" type="presParOf" srcId="{E5AE18FB-EC76-784A-8EA4-4AC75C94C653}" destId="{1B5FA573-DD75-1249-858F-9ABFCBEF5FF9}" srcOrd="2" destOrd="0" presId="urn:microsoft.com/office/officeart/2005/8/layout/venn1"/>
    <dgm:cxn modelId="{5D1AFCA1-C9D9-794B-85C9-466DF59FD6A0}" type="presParOf" srcId="{E5AE18FB-EC76-784A-8EA4-4AC75C94C653}" destId="{986C98F4-7568-9E4B-BD45-46FD1EEF3FF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253952-B99D-E14D-AB75-C569CC07C7B6}"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C284AB80-8E4D-974B-A1E2-7501102C0E97}">
      <dgm:prSet/>
      <dgm:spPr/>
      <dgm:t>
        <a:bodyPr/>
        <a:lstStyle/>
        <a:p>
          <a:r>
            <a:rPr lang="en-US" dirty="0">
              <a:solidFill>
                <a:schemeClr val="tx1"/>
              </a:solidFill>
            </a:rPr>
            <a:t>(1) transition to new normal for trade and finance; </a:t>
          </a:r>
        </a:p>
      </dgm:t>
    </dgm:pt>
    <dgm:pt modelId="{EC6BDCAD-C0A4-4A41-A7FE-554F172F0351}" type="parTrans" cxnId="{59378ECD-D647-B04A-9650-76B28A13FEEC}">
      <dgm:prSet/>
      <dgm:spPr/>
      <dgm:t>
        <a:bodyPr/>
        <a:lstStyle/>
        <a:p>
          <a:endParaRPr lang="en-US"/>
        </a:p>
      </dgm:t>
    </dgm:pt>
    <dgm:pt modelId="{94A8C085-CA4A-2143-9031-80B547879F74}" type="sibTrans" cxnId="{59378ECD-D647-B04A-9650-76B28A13FEEC}">
      <dgm:prSet/>
      <dgm:spPr/>
      <dgm:t>
        <a:bodyPr/>
        <a:lstStyle/>
        <a:p>
          <a:endParaRPr lang="en-US"/>
        </a:p>
      </dgm:t>
    </dgm:pt>
    <dgm:pt modelId="{AA87872C-284F-FF4D-BEE2-D2899CA9EEEF}">
      <dgm:prSet/>
      <dgm:spPr/>
      <dgm:t>
        <a:bodyPr/>
        <a:lstStyle/>
        <a:p>
          <a:r>
            <a:rPr lang="en-US" dirty="0">
              <a:solidFill>
                <a:schemeClr val="tx1"/>
              </a:solidFill>
            </a:rPr>
            <a:t>(2) change of focus from the old "go out" (</a:t>
          </a:r>
          <a:r>
            <a:rPr lang="en-US" dirty="0" err="1">
              <a:solidFill>
                <a:schemeClr val="tx1"/>
              </a:solidFill>
            </a:rPr>
            <a:t>走出去战略</a:t>
          </a:r>
          <a:r>
            <a:rPr lang="en-US" dirty="0">
              <a:solidFill>
                <a:schemeClr val="tx1"/>
              </a:solidFill>
            </a:rPr>
            <a:t>) policy to a new "</a:t>
          </a:r>
          <a:r>
            <a:rPr lang="en-US" dirty="0">
              <a:solidFill>
                <a:schemeClr val="tx1"/>
              </a:solidFill>
              <a:hlinkClick xmlns:r="http://schemas.openxmlformats.org/officeDocument/2006/relationships" r:id="rId1"/>
            </a:rPr>
            <a:t>go global</a:t>
          </a:r>
          <a:r>
            <a:rPr lang="en-US" dirty="0">
              <a:solidFill>
                <a:schemeClr val="tx1"/>
              </a:solidFill>
            </a:rPr>
            <a:t>" policy </a:t>
          </a:r>
        </a:p>
      </dgm:t>
    </dgm:pt>
    <dgm:pt modelId="{76A3B721-4800-1B49-85FA-807DDF09DDB2}" type="parTrans" cxnId="{6482D464-2E64-4142-B3D6-53E8843DF61F}">
      <dgm:prSet/>
      <dgm:spPr/>
      <dgm:t>
        <a:bodyPr/>
        <a:lstStyle/>
        <a:p>
          <a:endParaRPr lang="en-US"/>
        </a:p>
      </dgm:t>
    </dgm:pt>
    <dgm:pt modelId="{0CFCC2F3-F5C6-0647-907E-4321E12C785C}" type="sibTrans" cxnId="{6482D464-2E64-4142-B3D6-53E8843DF61F}">
      <dgm:prSet/>
      <dgm:spPr/>
      <dgm:t>
        <a:bodyPr/>
        <a:lstStyle/>
        <a:p>
          <a:endParaRPr lang="en-US"/>
        </a:p>
      </dgm:t>
    </dgm:pt>
    <dgm:pt modelId="{62C7568F-D60C-2F4B-B140-8CFACF8D9F03}">
      <dgm:prSet/>
      <dgm:spPr/>
      <dgm:t>
        <a:bodyPr/>
        <a:lstStyle/>
        <a:p>
          <a:r>
            <a:rPr lang="en-US" dirty="0">
              <a:solidFill>
                <a:schemeClr val="tx1"/>
              </a:solidFill>
            </a:rPr>
            <a:t>(3) policy to seek yuan internationalization </a:t>
          </a:r>
        </a:p>
      </dgm:t>
    </dgm:pt>
    <dgm:pt modelId="{C19B4A63-70D6-C743-BB1D-21E65381BE23}" type="parTrans" cxnId="{94025DC5-1FE7-B142-9EA6-58F6DFDEE435}">
      <dgm:prSet/>
      <dgm:spPr/>
      <dgm:t>
        <a:bodyPr/>
        <a:lstStyle/>
        <a:p>
          <a:endParaRPr lang="en-US"/>
        </a:p>
      </dgm:t>
    </dgm:pt>
    <dgm:pt modelId="{17354E6F-643E-CF47-904A-19C39FE5C0E0}" type="sibTrans" cxnId="{94025DC5-1FE7-B142-9EA6-58F6DFDEE435}">
      <dgm:prSet/>
      <dgm:spPr/>
      <dgm:t>
        <a:bodyPr/>
        <a:lstStyle/>
        <a:p>
          <a:endParaRPr lang="en-US"/>
        </a:p>
      </dgm:t>
    </dgm:pt>
    <dgm:pt modelId="{9B82175F-9E23-FB44-8477-822E87D8FB45}">
      <dgm:prSet/>
      <dgm:spPr/>
      <dgm:t>
        <a:bodyPr/>
        <a:lstStyle/>
        <a:p>
          <a:r>
            <a:rPr lang="en-US" dirty="0">
              <a:solidFill>
                <a:schemeClr val="tx1"/>
              </a:solidFill>
            </a:rPr>
            <a:t>(4) effort to re-balance  drivers of trade and trade structures. </a:t>
          </a:r>
        </a:p>
      </dgm:t>
    </dgm:pt>
    <dgm:pt modelId="{19C00932-D94F-084D-8C1C-6A947353830E}" type="parTrans" cxnId="{4D3339E1-4928-9F42-ACB6-2BD0139C360A}">
      <dgm:prSet/>
      <dgm:spPr/>
      <dgm:t>
        <a:bodyPr/>
        <a:lstStyle/>
        <a:p>
          <a:endParaRPr lang="en-US"/>
        </a:p>
      </dgm:t>
    </dgm:pt>
    <dgm:pt modelId="{915CD676-BACD-8C4F-9D7C-A0D5A8BB7710}" type="sibTrans" cxnId="{4D3339E1-4928-9F42-ACB6-2BD0139C360A}">
      <dgm:prSet/>
      <dgm:spPr/>
      <dgm:t>
        <a:bodyPr/>
        <a:lstStyle/>
        <a:p>
          <a:endParaRPr lang="en-US"/>
        </a:p>
      </dgm:t>
    </dgm:pt>
    <dgm:pt modelId="{ACC708CE-41CE-6241-9C02-A4A30D7FF6E7}" type="pres">
      <dgm:prSet presAssocID="{D8253952-B99D-E14D-AB75-C569CC07C7B6}" presName="matrix" presStyleCnt="0">
        <dgm:presLayoutVars>
          <dgm:chMax val="1"/>
          <dgm:dir/>
          <dgm:resizeHandles val="exact"/>
        </dgm:presLayoutVars>
      </dgm:prSet>
      <dgm:spPr/>
    </dgm:pt>
    <dgm:pt modelId="{B0B87816-20AA-BB4C-9734-061B8C477BC9}" type="pres">
      <dgm:prSet presAssocID="{D8253952-B99D-E14D-AB75-C569CC07C7B6}" presName="diamond" presStyleLbl="bgShp" presStyleIdx="0" presStyleCnt="1"/>
      <dgm:spPr/>
    </dgm:pt>
    <dgm:pt modelId="{AFA08A28-C828-124B-83D1-F687EF345FAF}" type="pres">
      <dgm:prSet presAssocID="{D8253952-B99D-E14D-AB75-C569CC07C7B6}" presName="quad1" presStyleLbl="node1" presStyleIdx="0" presStyleCnt="4" custScaleX="145354" custLinFactNeighborX="-46222" custLinFactNeighborY="1027">
        <dgm:presLayoutVars>
          <dgm:chMax val="0"/>
          <dgm:chPref val="0"/>
          <dgm:bulletEnabled val="1"/>
        </dgm:presLayoutVars>
      </dgm:prSet>
      <dgm:spPr/>
    </dgm:pt>
    <dgm:pt modelId="{0FF763B5-7796-2647-A673-B16CB8B3FD8A}" type="pres">
      <dgm:prSet presAssocID="{D8253952-B99D-E14D-AB75-C569CC07C7B6}" presName="quad2" presStyleLbl="node1" presStyleIdx="1" presStyleCnt="4" custScaleX="147729" custLinFactNeighborX="51358" custLinFactNeighborY="-1027">
        <dgm:presLayoutVars>
          <dgm:chMax val="0"/>
          <dgm:chPref val="0"/>
          <dgm:bulletEnabled val="1"/>
        </dgm:presLayoutVars>
      </dgm:prSet>
      <dgm:spPr/>
    </dgm:pt>
    <dgm:pt modelId="{18D7A16F-2F3E-7141-AE1A-E37E08971AAA}" type="pres">
      <dgm:prSet presAssocID="{D8253952-B99D-E14D-AB75-C569CC07C7B6}" presName="quad3" presStyleLbl="node1" presStyleIdx="2" presStyleCnt="4" custScaleX="145355" custLinFactNeighborX="-44168" custLinFactNeighborY="3081">
        <dgm:presLayoutVars>
          <dgm:chMax val="0"/>
          <dgm:chPref val="0"/>
          <dgm:bulletEnabled val="1"/>
        </dgm:presLayoutVars>
      </dgm:prSet>
      <dgm:spPr/>
    </dgm:pt>
    <dgm:pt modelId="{AA751207-C249-864E-98BD-A90353A8A212}" type="pres">
      <dgm:prSet presAssocID="{D8253952-B99D-E14D-AB75-C569CC07C7B6}" presName="quad4" presStyleLbl="node1" presStyleIdx="3" presStyleCnt="4" custScaleX="145675" custLinFactNeighborX="51358" custLinFactNeighborY="-2054">
        <dgm:presLayoutVars>
          <dgm:chMax val="0"/>
          <dgm:chPref val="0"/>
          <dgm:bulletEnabled val="1"/>
        </dgm:presLayoutVars>
      </dgm:prSet>
      <dgm:spPr/>
    </dgm:pt>
  </dgm:ptLst>
  <dgm:cxnLst>
    <dgm:cxn modelId="{1D05F011-F6FC-9C4F-86D8-2EAA1D654DBA}" type="presOf" srcId="{62C7568F-D60C-2F4B-B140-8CFACF8D9F03}" destId="{18D7A16F-2F3E-7141-AE1A-E37E08971AAA}" srcOrd="0" destOrd="0" presId="urn:microsoft.com/office/officeart/2005/8/layout/matrix3"/>
    <dgm:cxn modelId="{4D507C2C-658D-DF4C-9220-5E35C76BF076}" type="presOf" srcId="{9B82175F-9E23-FB44-8477-822E87D8FB45}" destId="{AA751207-C249-864E-98BD-A90353A8A212}" srcOrd="0" destOrd="0" presId="urn:microsoft.com/office/officeart/2005/8/layout/matrix3"/>
    <dgm:cxn modelId="{6482D464-2E64-4142-B3D6-53E8843DF61F}" srcId="{D8253952-B99D-E14D-AB75-C569CC07C7B6}" destId="{AA87872C-284F-FF4D-BEE2-D2899CA9EEEF}" srcOrd="1" destOrd="0" parTransId="{76A3B721-4800-1B49-85FA-807DDF09DDB2}" sibTransId="{0CFCC2F3-F5C6-0647-907E-4321E12C785C}"/>
    <dgm:cxn modelId="{91920281-85C5-D645-BAB7-090365BE16C1}" type="presOf" srcId="{C284AB80-8E4D-974B-A1E2-7501102C0E97}" destId="{AFA08A28-C828-124B-83D1-F687EF345FAF}" srcOrd="0" destOrd="0" presId="urn:microsoft.com/office/officeart/2005/8/layout/matrix3"/>
    <dgm:cxn modelId="{D9C1DE9A-EB6A-3141-AE2C-B6C075B5E0BE}" type="presOf" srcId="{D8253952-B99D-E14D-AB75-C569CC07C7B6}" destId="{ACC708CE-41CE-6241-9C02-A4A30D7FF6E7}" srcOrd="0" destOrd="0" presId="urn:microsoft.com/office/officeart/2005/8/layout/matrix3"/>
    <dgm:cxn modelId="{39718E9B-06AD-8841-B4AD-2F30F5222A40}" type="presOf" srcId="{AA87872C-284F-FF4D-BEE2-D2899CA9EEEF}" destId="{0FF763B5-7796-2647-A673-B16CB8B3FD8A}" srcOrd="0" destOrd="0" presId="urn:microsoft.com/office/officeart/2005/8/layout/matrix3"/>
    <dgm:cxn modelId="{94025DC5-1FE7-B142-9EA6-58F6DFDEE435}" srcId="{D8253952-B99D-E14D-AB75-C569CC07C7B6}" destId="{62C7568F-D60C-2F4B-B140-8CFACF8D9F03}" srcOrd="2" destOrd="0" parTransId="{C19B4A63-70D6-C743-BB1D-21E65381BE23}" sibTransId="{17354E6F-643E-CF47-904A-19C39FE5C0E0}"/>
    <dgm:cxn modelId="{59378ECD-D647-B04A-9650-76B28A13FEEC}" srcId="{D8253952-B99D-E14D-AB75-C569CC07C7B6}" destId="{C284AB80-8E4D-974B-A1E2-7501102C0E97}" srcOrd="0" destOrd="0" parTransId="{EC6BDCAD-C0A4-4A41-A7FE-554F172F0351}" sibTransId="{94A8C085-CA4A-2143-9031-80B547879F74}"/>
    <dgm:cxn modelId="{4D3339E1-4928-9F42-ACB6-2BD0139C360A}" srcId="{D8253952-B99D-E14D-AB75-C569CC07C7B6}" destId="{9B82175F-9E23-FB44-8477-822E87D8FB45}" srcOrd="3" destOrd="0" parTransId="{19C00932-D94F-084D-8C1C-6A947353830E}" sibTransId="{915CD676-BACD-8C4F-9D7C-A0D5A8BB7710}"/>
    <dgm:cxn modelId="{669BC517-5AEF-FC45-8CDF-61A94B071B69}" type="presParOf" srcId="{ACC708CE-41CE-6241-9C02-A4A30D7FF6E7}" destId="{B0B87816-20AA-BB4C-9734-061B8C477BC9}" srcOrd="0" destOrd="0" presId="urn:microsoft.com/office/officeart/2005/8/layout/matrix3"/>
    <dgm:cxn modelId="{AC156F8B-409C-8E41-BC2D-C06727CBD3EF}" type="presParOf" srcId="{ACC708CE-41CE-6241-9C02-A4A30D7FF6E7}" destId="{AFA08A28-C828-124B-83D1-F687EF345FAF}" srcOrd="1" destOrd="0" presId="urn:microsoft.com/office/officeart/2005/8/layout/matrix3"/>
    <dgm:cxn modelId="{EA4D5AFE-B05A-1C4C-A4FF-6B853E94EE91}" type="presParOf" srcId="{ACC708CE-41CE-6241-9C02-A4A30D7FF6E7}" destId="{0FF763B5-7796-2647-A673-B16CB8B3FD8A}" srcOrd="2" destOrd="0" presId="urn:microsoft.com/office/officeart/2005/8/layout/matrix3"/>
    <dgm:cxn modelId="{1CED8CA5-9E97-1240-8035-2EC53FC03848}" type="presParOf" srcId="{ACC708CE-41CE-6241-9C02-A4A30D7FF6E7}" destId="{18D7A16F-2F3E-7141-AE1A-E37E08971AAA}" srcOrd="3" destOrd="0" presId="urn:microsoft.com/office/officeart/2005/8/layout/matrix3"/>
    <dgm:cxn modelId="{64BE5B75-5041-7645-B431-760894355052}" type="presParOf" srcId="{ACC708CE-41CE-6241-9C02-A4A30D7FF6E7}" destId="{AA751207-C249-864E-98BD-A90353A8A21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7FE0FE-1D17-1F4F-A30D-B49D777EC9A8}" type="doc">
      <dgm:prSet loTypeId="urn:microsoft.com/office/officeart/2008/layout/VerticalCircleList" loCatId="process" qsTypeId="urn:microsoft.com/office/officeart/2005/8/quickstyle/simple1" qsCatId="simple" csTypeId="urn:microsoft.com/office/officeart/2005/8/colors/colorful4" csCatId="colorful"/>
      <dgm:spPr/>
      <dgm:t>
        <a:bodyPr/>
        <a:lstStyle/>
        <a:p>
          <a:endParaRPr lang="en-US"/>
        </a:p>
      </dgm:t>
    </dgm:pt>
    <dgm:pt modelId="{482E6FCD-71B2-B64C-8C68-AEA8333FEEBB}">
      <dgm:prSet/>
      <dgm:spPr/>
      <dgm:t>
        <a:bodyPr/>
        <a:lstStyle/>
        <a:p>
          <a:r>
            <a:rPr lang="en-US"/>
            <a:t>Western</a:t>
          </a:r>
        </a:p>
      </dgm:t>
    </dgm:pt>
    <dgm:pt modelId="{A2A0CE38-0ACF-4F4A-B3C9-04D7742B7AFC}" type="parTrans" cxnId="{1BC0D7AB-279B-7C46-AD6E-637638F2D555}">
      <dgm:prSet/>
      <dgm:spPr/>
      <dgm:t>
        <a:bodyPr/>
        <a:lstStyle/>
        <a:p>
          <a:endParaRPr lang="en-US"/>
        </a:p>
      </dgm:t>
    </dgm:pt>
    <dgm:pt modelId="{D7AC9008-81C3-114A-A5A0-D97098EA8372}" type="sibTrans" cxnId="{1BC0D7AB-279B-7C46-AD6E-637638F2D555}">
      <dgm:prSet/>
      <dgm:spPr/>
      <dgm:t>
        <a:bodyPr/>
        <a:lstStyle/>
        <a:p>
          <a:endParaRPr lang="en-US"/>
        </a:p>
      </dgm:t>
    </dgm:pt>
    <dgm:pt modelId="{15F3F7A3-9DB0-1F48-B805-85ED2F806403}">
      <dgm:prSet/>
      <dgm:spPr/>
      <dgm:t>
        <a:bodyPr/>
        <a:lstStyle/>
        <a:p>
          <a:r>
            <a:rPr lang="en-US"/>
            <a:t>Washington consensus</a:t>
          </a:r>
        </a:p>
      </dgm:t>
    </dgm:pt>
    <dgm:pt modelId="{FAD1BDD4-F0E2-D346-BF88-6D08C3E44B98}" type="parTrans" cxnId="{4B7E8AD5-3D70-FB46-A176-7265C5A1106A}">
      <dgm:prSet/>
      <dgm:spPr/>
      <dgm:t>
        <a:bodyPr/>
        <a:lstStyle/>
        <a:p>
          <a:endParaRPr lang="en-US"/>
        </a:p>
      </dgm:t>
    </dgm:pt>
    <dgm:pt modelId="{69B8E0AB-1A4F-EB4E-B4F8-A7FE27D495C7}" type="sibTrans" cxnId="{4B7E8AD5-3D70-FB46-A176-7265C5A1106A}">
      <dgm:prSet/>
      <dgm:spPr/>
      <dgm:t>
        <a:bodyPr/>
        <a:lstStyle/>
        <a:p>
          <a:endParaRPr lang="en-US"/>
        </a:p>
      </dgm:t>
    </dgm:pt>
    <dgm:pt modelId="{C685D44E-87E1-834F-B096-AC73797B3D93}">
      <dgm:prSet/>
      <dgm:spPr/>
      <dgm:t>
        <a:bodyPr/>
        <a:lstStyle/>
        <a:p>
          <a:r>
            <a:rPr lang="en-US"/>
            <a:t>Multilateralism based on investor protection and national neutrality</a:t>
          </a:r>
        </a:p>
      </dgm:t>
    </dgm:pt>
    <dgm:pt modelId="{D0E0A5AE-E441-7F4C-BB1D-E49706F72244}" type="parTrans" cxnId="{376F05DF-CD97-3944-B699-0F235AC0229C}">
      <dgm:prSet/>
      <dgm:spPr/>
      <dgm:t>
        <a:bodyPr/>
        <a:lstStyle/>
        <a:p>
          <a:endParaRPr lang="en-US"/>
        </a:p>
      </dgm:t>
    </dgm:pt>
    <dgm:pt modelId="{3A3DAC7C-CC0C-6B46-9093-71F71431EB2D}" type="sibTrans" cxnId="{376F05DF-CD97-3944-B699-0F235AC0229C}">
      <dgm:prSet/>
      <dgm:spPr/>
      <dgm:t>
        <a:bodyPr/>
        <a:lstStyle/>
        <a:p>
          <a:endParaRPr lang="en-US"/>
        </a:p>
      </dgm:t>
    </dgm:pt>
    <dgm:pt modelId="{D0F83671-CF42-5C44-8036-173DD95F351A}">
      <dgm:prSet/>
      <dgm:spPr/>
      <dgm:t>
        <a:bodyPr/>
        <a:lstStyle/>
        <a:p>
          <a:r>
            <a:rPr lang="en-US"/>
            <a:t>Markets focused</a:t>
          </a:r>
        </a:p>
      </dgm:t>
    </dgm:pt>
    <dgm:pt modelId="{E672D818-7938-0C47-BC15-71BD290C5F43}" type="parTrans" cxnId="{BB2D43D7-E596-B643-B2D4-A2E08889557C}">
      <dgm:prSet/>
      <dgm:spPr/>
      <dgm:t>
        <a:bodyPr/>
        <a:lstStyle/>
        <a:p>
          <a:endParaRPr lang="en-US"/>
        </a:p>
      </dgm:t>
    </dgm:pt>
    <dgm:pt modelId="{A1F8C392-2A8B-C54D-A3AD-AF32B3D60172}" type="sibTrans" cxnId="{BB2D43D7-E596-B643-B2D4-A2E08889557C}">
      <dgm:prSet/>
      <dgm:spPr/>
      <dgm:t>
        <a:bodyPr/>
        <a:lstStyle/>
        <a:p>
          <a:endParaRPr lang="en-US"/>
        </a:p>
      </dgm:t>
    </dgm:pt>
    <dgm:pt modelId="{9102262C-113E-DA44-8F65-22C083CEF494}">
      <dgm:prSet/>
      <dgm:spPr/>
      <dgm:t>
        <a:bodyPr/>
        <a:lstStyle/>
        <a:p>
          <a:r>
            <a:rPr lang="en-US"/>
            <a:t>Key role for IFIs in socializing national behavior to international consensus conduct</a:t>
          </a:r>
        </a:p>
      </dgm:t>
    </dgm:pt>
    <dgm:pt modelId="{1A3F2B58-ADCC-914C-B4DD-80A97901D201}" type="parTrans" cxnId="{28A3E3E1-7584-F849-8EEF-690E2E9BDF6C}">
      <dgm:prSet/>
      <dgm:spPr/>
      <dgm:t>
        <a:bodyPr/>
        <a:lstStyle/>
        <a:p>
          <a:endParaRPr lang="en-US"/>
        </a:p>
      </dgm:t>
    </dgm:pt>
    <dgm:pt modelId="{DAF4EAE4-03B5-3745-82E6-73EE292E947A}" type="sibTrans" cxnId="{28A3E3E1-7584-F849-8EEF-690E2E9BDF6C}">
      <dgm:prSet/>
      <dgm:spPr/>
      <dgm:t>
        <a:bodyPr/>
        <a:lstStyle/>
        <a:p>
          <a:endParaRPr lang="en-US"/>
        </a:p>
      </dgm:t>
    </dgm:pt>
    <dgm:pt modelId="{9BE3E0B0-F751-124A-8212-136334ABD8E8}">
      <dgm:prSet/>
      <dgm:spPr/>
      <dgm:t>
        <a:bodyPr/>
        <a:lstStyle/>
        <a:p>
          <a:r>
            <a:rPr lang="en-US"/>
            <a:t>Focus on good governance</a:t>
          </a:r>
        </a:p>
      </dgm:t>
    </dgm:pt>
    <dgm:pt modelId="{BA052801-883F-8042-9234-182BB014E411}" type="parTrans" cxnId="{AF26D354-8B61-3C42-BC72-715CE5082EEA}">
      <dgm:prSet/>
      <dgm:spPr/>
      <dgm:t>
        <a:bodyPr/>
        <a:lstStyle/>
        <a:p>
          <a:endParaRPr lang="en-US"/>
        </a:p>
      </dgm:t>
    </dgm:pt>
    <dgm:pt modelId="{3E7E4607-3220-0D45-995E-CB1FFA05424E}" type="sibTrans" cxnId="{AF26D354-8B61-3C42-BC72-715CE5082EEA}">
      <dgm:prSet/>
      <dgm:spPr/>
      <dgm:t>
        <a:bodyPr/>
        <a:lstStyle/>
        <a:p>
          <a:endParaRPr lang="en-US"/>
        </a:p>
      </dgm:t>
    </dgm:pt>
    <dgm:pt modelId="{78DF8433-F8D5-9D4D-86F6-03981B827BD4}">
      <dgm:prSet/>
      <dgm:spPr/>
      <dgm:t>
        <a:bodyPr/>
        <a:lstStyle/>
        <a:p>
          <a:r>
            <a:rPr lang="en-US"/>
            <a:t>Ideology of democratic governance</a:t>
          </a:r>
        </a:p>
      </dgm:t>
    </dgm:pt>
    <dgm:pt modelId="{E8065BEA-D437-0C47-80A4-A3FAFD052681}" type="parTrans" cxnId="{9E0308B8-A942-8144-A76B-205CC3027FF3}">
      <dgm:prSet/>
      <dgm:spPr/>
      <dgm:t>
        <a:bodyPr/>
        <a:lstStyle/>
        <a:p>
          <a:endParaRPr lang="en-US"/>
        </a:p>
      </dgm:t>
    </dgm:pt>
    <dgm:pt modelId="{E0FCB8E2-B171-7E43-AA90-729BFAF36ECC}" type="sibTrans" cxnId="{9E0308B8-A942-8144-A76B-205CC3027FF3}">
      <dgm:prSet/>
      <dgm:spPr/>
      <dgm:t>
        <a:bodyPr/>
        <a:lstStyle/>
        <a:p>
          <a:endParaRPr lang="en-US"/>
        </a:p>
      </dgm:t>
    </dgm:pt>
    <dgm:pt modelId="{7AA68071-B6D7-FE4C-AAA4-599D59B87367}" type="pres">
      <dgm:prSet presAssocID="{597FE0FE-1D17-1F4F-A30D-B49D777EC9A8}" presName="Name0" presStyleCnt="0">
        <dgm:presLayoutVars>
          <dgm:dir/>
        </dgm:presLayoutVars>
      </dgm:prSet>
      <dgm:spPr/>
    </dgm:pt>
    <dgm:pt modelId="{491D0181-53DC-DC4A-A04C-650EC6F0899F}" type="pres">
      <dgm:prSet presAssocID="{482E6FCD-71B2-B64C-8C68-AEA8333FEEBB}" presName="noChildren" presStyleCnt="0"/>
      <dgm:spPr/>
    </dgm:pt>
    <dgm:pt modelId="{5A8E9496-20C5-5840-A478-136729D0E2F0}" type="pres">
      <dgm:prSet presAssocID="{482E6FCD-71B2-B64C-8C68-AEA8333FEEBB}" presName="gap" presStyleCnt="0"/>
      <dgm:spPr/>
    </dgm:pt>
    <dgm:pt modelId="{6E59F136-7FD4-AC40-AF5A-07D56E03FCD4}" type="pres">
      <dgm:prSet presAssocID="{482E6FCD-71B2-B64C-8C68-AEA8333FEEBB}" presName="medCircle2" presStyleLbl="vennNode1" presStyleIdx="0" presStyleCnt="7"/>
      <dgm:spPr/>
    </dgm:pt>
    <dgm:pt modelId="{C80AB272-DBB1-AA4D-BD51-DEE2622DDC1E}" type="pres">
      <dgm:prSet presAssocID="{482E6FCD-71B2-B64C-8C68-AEA8333FEEBB}" presName="txLvlOnly1" presStyleLbl="revTx" presStyleIdx="0" presStyleCnt="7"/>
      <dgm:spPr/>
    </dgm:pt>
    <dgm:pt modelId="{28730852-D2B3-E848-8FB4-1946912377FA}" type="pres">
      <dgm:prSet presAssocID="{15F3F7A3-9DB0-1F48-B805-85ED2F806403}" presName="noChildren" presStyleCnt="0"/>
      <dgm:spPr/>
    </dgm:pt>
    <dgm:pt modelId="{AC6481A8-6121-5742-A368-5E6A73282A56}" type="pres">
      <dgm:prSet presAssocID="{15F3F7A3-9DB0-1F48-B805-85ED2F806403}" presName="gap" presStyleCnt="0"/>
      <dgm:spPr/>
    </dgm:pt>
    <dgm:pt modelId="{B3F189A1-4E08-2C47-85F0-CD331C31B7D6}" type="pres">
      <dgm:prSet presAssocID="{15F3F7A3-9DB0-1F48-B805-85ED2F806403}" presName="medCircle2" presStyleLbl="vennNode1" presStyleIdx="1" presStyleCnt="7"/>
      <dgm:spPr/>
    </dgm:pt>
    <dgm:pt modelId="{51A35990-36F1-744D-9398-E35C3699E384}" type="pres">
      <dgm:prSet presAssocID="{15F3F7A3-9DB0-1F48-B805-85ED2F806403}" presName="txLvlOnly1" presStyleLbl="revTx" presStyleIdx="1" presStyleCnt="7"/>
      <dgm:spPr/>
    </dgm:pt>
    <dgm:pt modelId="{3AFCBDA2-1D2E-2242-BC95-30DA70A39B59}" type="pres">
      <dgm:prSet presAssocID="{C685D44E-87E1-834F-B096-AC73797B3D93}" presName="noChildren" presStyleCnt="0"/>
      <dgm:spPr/>
    </dgm:pt>
    <dgm:pt modelId="{21D5E538-3C13-544C-A3FE-DA4841CE1B3B}" type="pres">
      <dgm:prSet presAssocID="{C685D44E-87E1-834F-B096-AC73797B3D93}" presName="gap" presStyleCnt="0"/>
      <dgm:spPr/>
    </dgm:pt>
    <dgm:pt modelId="{5F1A628A-9B57-FE42-AD34-AB2B903DC52A}" type="pres">
      <dgm:prSet presAssocID="{C685D44E-87E1-834F-B096-AC73797B3D93}" presName="medCircle2" presStyleLbl="vennNode1" presStyleIdx="2" presStyleCnt="7"/>
      <dgm:spPr/>
    </dgm:pt>
    <dgm:pt modelId="{EF0B46F3-3923-8D45-8CE5-2D5DE3F2907F}" type="pres">
      <dgm:prSet presAssocID="{C685D44E-87E1-834F-B096-AC73797B3D93}" presName="txLvlOnly1" presStyleLbl="revTx" presStyleIdx="2" presStyleCnt="7"/>
      <dgm:spPr/>
    </dgm:pt>
    <dgm:pt modelId="{09129257-94BF-624A-AFC7-0E48C10E5C1C}" type="pres">
      <dgm:prSet presAssocID="{D0F83671-CF42-5C44-8036-173DD95F351A}" presName="noChildren" presStyleCnt="0"/>
      <dgm:spPr/>
    </dgm:pt>
    <dgm:pt modelId="{95C73044-0BA4-C944-AE4B-27E6EE211025}" type="pres">
      <dgm:prSet presAssocID="{D0F83671-CF42-5C44-8036-173DD95F351A}" presName="gap" presStyleCnt="0"/>
      <dgm:spPr/>
    </dgm:pt>
    <dgm:pt modelId="{B2084217-F1A4-F947-8E7B-3914FD57A70D}" type="pres">
      <dgm:prSet presAssocID="{D0F83671-CF42-5C44-8036-173DD95F351A}" presName="medCircle2" presStyleLbl="vennNode1" presStyleIdx="3" presStyleCnt="7"/>
      <dgm:spPr/>
    </dgm:pt>
    <dgm:pt modelId="{8C92B515-76CE-E54B-AD9C-AD26B28D12EC}" type="pres">
      <dgm:prSet presAssocID="{D0F83671-CF42-5C44-8036-173DD95F351A}" presName="txLvlOnly1" presStyleLbl="revTx" presStyleIdx="3" presStyleCnt="7"/>
      <dgm:spPr/>
    </dgm:pt>
    <dgm:pt modelId="{F815FEAD-E5D1-4645-BD6E-438E7C90A5F8}" type="pres">
      <dgm:prSet presAssocID="{9102262C-113E-DA44-8F65-22C083CEF494}" presName="noChildren" presStyleCnt="0"/>
      <dgm:spPr/>
    </dgm:pt>
    <dgm:pt modelId="{248A4BAF-5089-2147-9C3B-4C3ED9D06B7F}" type="pres">
      <dgm:prSet presAssocID="{9102262C-113E-DA44-8F65-22C083CEF494}" presName="gap" presStyleCnt="0"/>
      <dgm:spPr/>
    </dgm:pt>
    <dgm:pt modelId="{7E1B62F1-126C-E444-BFF0-18669E4F11EB}" type="pres">
      <dgm:prSet presAssocID="{9102262C-113E-DA44-8F65-22C083CEF494}" presName="medCircle2" presStyleLbl="vennNode1" presStyleIdx="4" presStyleCnt="7"/>
      <dgm:spPr/>
    </dgm:pt>
    <dgm:pt modelId="{1B8C20A4-BB5E-294B-9F0B-2266E9ED6EB8}" type="pres">
      <dgm:prSet presAssocID="{9102262C-113E-DA44-8F65-22C083CEF494}" presName="txLvlOnly1" presStyleLbl="revTx" presStyleIdx="4" presStyleCnt="7"/>
      <dgm:spPr/>
    </dgm:pt>
    <dgm:pt modelId="{531C10B7-4D76-2347-94AB-A1059ED6BE2F}" type="pres">
      <dgm:prSet presAssocID="{9BE3E0B0-F751-124A-8212-136334ABD8E8}" presName="noChildren" presStyleCnt="0"/>
      <dgm:spPr/>
    </dgm:pt>
    <dgm:pt modelId="{99A3CEF2-9F61-1E49-94DA-282BDA1A8CFF}" type="pres">
      <dgm:prSet presAssocID="{9BE3E0B0-F751-124A-8212-136334ABD8E8}" presName="gap" presStyleCnt="0"/>
      <dgm:spPr/>
    </dgm:pt>
    <dgm:pt modelId="{3F5BEA96-194E-6444-8CAA-20C016B1B6C7}" type="pres">
      <dgm:prSet presAssocID="{9BE3E0B0-F751-124A-8212-136334ABD8E8}" presName="medCircle2" presStyleLbl="vennNode1" presStyleIdx="5" presStyleCnt="7"/>
      <dgm:spPr/>
    </dgm:pt>
    <dgm:pt modelId="{9715106D-2CDB-044A-9B3A-177F7CC87B1D}" type="pres">
      <dgm:prSet presAssocID="{9BE3E0B0-F751-124A-8212-136334ABD8E8}" presName="txLvlOnly1" presStyleLbl="revTx" presStyleIdx="5" presStyleCnt="7"/>
      <dgm:spPr/>
    </dgm:pt>
    <dgm:pt modelId="{180A4531-8975-2745-B1E5-2129C10A2F6A}" type="pres">
      <dgm:prSet presAssocID="{78DF8433-F8D5-9D4D-86F6-03981B827BD4}" presName="noChildren" presStyleCnt="0"/>
      <dgm:spPr/>
    </dgm:pt>
    <dgm:pt modelId="{A3DE3ED8-E449-8840-9055-FE950774CE1A}" type="pres">
      <dgm:prSet presAssocID="{78DF8433-F8D5-9D4D-86F6-03981B827BD4}" presName="gap" presStyleCnt="0"/>
      <dgm:spPr/>
    </dgm:pt>
    <dgm:pt modelId="{742EC8C5-B9D9-EF44-9E16-D0E37D3D2096}" type="pres">
      <dgm:prSet presAssocID="{78DF8433-F8D5-9D4D-86F6-03981B827BD4}" presName="medCircle2" presStyleLbl="vennNode1" presStyleIdx="6" presStyleCnt="7"/>
      <dgm:spPr/>
    </dgm:pt>
    <dgm:pt modelId="{18E6AAD1-E961-A347-A525-1BC5DD385FC1}" type="pres">
      <dgm:prSet presAssocID="{78DF8433-F8D5-9D4D-86F6-03981B827BD4}" presName="txLvlOnly1" presStyleLbl="revTx" presStyleIdx="6" presStyleCnt="7"/>
      <dgm:spPr/>
    </dgm:pt>
  </dgm:ptLst>
  <dgm:cxnLst>
    <dgm:cxn modelId="{E2DF9005-CF38-CC4C-9592-FBBAF0167187}" type="presOf" srcId="{15F3F7A3-9DB0-1F48-B805-85ED2F806403}" destId="{51A35990-36F1-744D-9398-E35C3699E384}" srcOrd="0" destOrd="0" presId="urn:microsoft.com/office/officeart/2008/layout/VerticalCircleList"/>
    <dgm:cxn modelId="{6C553322-BE8C-DC46-AB75-B3D5E964FABA}" type="presOf" srcId="{78DF8433-F8D5-9D4D-86F6-03981B827BD4}" destId="{18E6AAD1-E961-A347-A525-1BC5DD385FC1}" srcOrd="0" destOrd="0" presId="urn:microsoft.com/office/officeart/2008/layout/VerticalCircleList"/>
    <dgm:cxn modelId="{AF26D354-8B61-3C42-BC72-715CE5082EEA}" srcId="{597FE0FE-1D17-1F4F-A30D-B49D777EC9A8}" destId="{9BE3E0B0-F751-124A-8212-136334ABD8E8}" srcOrd="5" destOrd="0" parTransId="{BA052801-883F-8042-9234-182BB014E411}" sibTransId="{3E7E4607-3220-0D45-995E-CB1FFA05424E}"/>
    <dgm:cxn modelId="{1C12427A-53AB-B047-93D9-4BCF529A8DB4}" type="presOf" srcId="{597FE0FE-1D17-1F4F-A30D-B49D777EC9A8}" destId="{7AA68071-B6D7-FE4C-AAA4-599D59B87367}" srcOrd="0" destOrd="0" presId="urn:microsoft.com/office/officeart/2008/layout/VerticalCircleList"/>
    <dgm:cxn modelId="{06FDE192-A265-EA43-82D5-3177C765B6DF}" type="presOf" srcId="{D0F83671-CF42-5C44-8036-173DD95F351A}" destId="{8C92B515-76CE-E54B-AD9C-AD26B28D12EC}" srcOrd="0" destOrd="0" presId="urn:microsoft.com/office/officeart/2008/layout/VerticalCircleList"/>
    <dgm:cxn modelId="{1BC0D7AB-279B-7C46-AD6E-637638F2D555}" srcId="{597FE0FE-1D17-1F4F-A30D-B49D777EC9A8}" destId="{482E6FCD-71B2-B64C-8C68-AEA8333FEEBB}" srcOrd="0" destOrd="0" parTransId="{A2A0CE38-0ACF-4F4A-B3C9-04D7742B7AFC}" sibTransId="{D7AC9008-81C3-114A-A5A0-D97098EA8372}"/>
    <dgm:cxn modelId="{132EE8AD-02A1-F54B-9370-C50D18B1CE0F}" type="presOf" srcId="{C685D44E-87E1-834F-B096-AC73797B3D93}" destId="{EF0B46F3-3923-8D45-8CE5-2D5DE3F2907F}" srcOrd="0" destOrd="0" presId="urn:microsoft.com/office/officeart/2008/layout/VerticalCircleList"/>
    <dgm:cxn modelId="{9E0308B8-A942-8144-A76B-205CC3027FF3}" srcId="{597FE0FE-1D17-1F4F-A30D-B49D777EC9A8}" destId="{78DF8433-F8D5-9D4D-86F6-03981B827BD4}" srcOrd="6" destOrd="0" parTransId="{E8065BEA-D437-0C47-80A4-A3FAFD052681}" sibTransId="{E0FCB8E2-B171-7E43-AA90-729BFAF36ECC}"/>
    <dgm:cxn modelId="{C55914CB-6ADC-C941-B551-A79D90060781}" type="presOf" srcId="{9102262C-113E-DA44-8F65-22C083CEF494}" destId="{1B8C20A4-BB5E-294B-9F0B-2266E9ED6EB8}" srcOrd="0" destOrd="0" presId="urn:microsoft.com/office/officeart/2008/layout/VerticalCircleList"/>
    <dgm:cxn modelId="{E67CCECE-58A2-0F4F-BEDC-0DDDA7A140FC}" type="presOf" srcId="{482E6FCD-71B2-B64C-8C68-AEA8333FEEBB}" destId="{C80AB272-DBB1-AA4D-BD51-DEE2622DDC1E}" srcOrd="0" destOrd="0" presId="urn:microsoft.com/office/officeart/2008/layout/VerticalCircleList"/>
    <dgm:cxn modelId="{4B7E8AD5-3D70-FB46-A176-7265C5A1106A}" srcId="{597FE0FE-1D17-1F4F-A30D-B49D777EC9A8}" destId="{15F3F7A3-9DB0-1F48-B805-85ED2F806403}" srcOrd="1" destOrd="0" parTransId="{FAD1BDD4-F0E2-D346-BF88-6D08C3E44B98}" sibTransId="{69B8E0AB-1A4F-EB4E-B4F8-A7FE27D495C7}"/>
    <dgm:cxn modelId="{BB2D43D7-E596-B643-B2D4-A2E08889557C}" srcId="{597FE0FE-1D17-1F4F-A30D-B49D777EC9A8}" destId="{D0F83671-CF42-5C44-8036-173DD95F351A}" srcOrd="3" destOrd="0" parTransId="{E672D818-7938-0C47-BC15-71BD290C5F43}" sibTransId="{A1F8C392-2A8B-C54D-A3AD-AF32B3D60172}"/>
    <dgm:cxn modelId="{376F05DF-CD97-3944-B699-0F235AC0229C}" srcId="{597FE0FE-1D17-1F4F-A30D-B49D777EC9A8}" destId="{C685D44E-87E1-834F-B096-AC73797B3D93}" srcOrd="2" destOrd="0" parTransId="{D0E0A5AE-E441-7F4C-BB1D-E49706F72244}" sibTransId="{3A3DAC7C-CC0C-6B46-9093-71F71431EB2D}"/>
    <dgm:cxn modelId="{28A3E3E1-7584-F849-8EEF-690E2E9BDF6C}" srcId="{597FE0FE-1D17-1F4F-A30D-B49D777EC9A8}" destId="{9102262C-113E-DA44-8F65-22C083CEF494}" srcOrd="4" destOrd="0" parTransId="{1A3F2B58-ADCC-914C-B4DD-80A97901D201}" sibTransId="{DAF4EAE4-03B5-3745-82E6-73EE292E947A}"/>
    <dgm:cxn modelId="{7B7F6BF9-09B2-D94A-8830-479B4AB5FBD1}" type="presOf" srcId="{9BE3E0B0-F751-124A-8212-136334ABD8E8}" destId="{9715106D-2CDB-044A-9B3A-177F7CC87B1D}" srcOrd="0" destOrd="0" presId="urn:microsoft.com/office/officeart/2008/layout/VerticalCircleList"/>
    <dgm:cxn modelId="{905097CE-4354-FB42-8255-1C2579D32A76}" type="presParOf" srcId="{7AA68071-B6D7-FE4C-AAA4-599D59B87367}" destId="{491D0181-53DC-DC4A-A04C-650EC6F0899F}" srcOrd="0" destOrd="0" presId="urn:microsoft.com/office/officeart/2008/layout/VerticalCircleList"/>
    <dgm:cxn modelId="{3EDB2F31-EC8D-9A46-AD12-D201EC3A8D62}" type="presParOf" srcId="{491D0181-53DC-DC4A-A04C-650EC6F0899F}" destId="{5A8E9496-20C5-5840-A478-136729D0E2F0}" srcOrd="0" destOrd="0" presId="urn:microsoft.com/office/officeart/2008/layout/VerticalCircleList"/>
    <dgm:cxn modelId="{9545474C-2AD0-5E4D-B46A-56712839D5DA}" type="presParOf" srcId="{491D0181-53DC-DC4A-A04C-650EC6F0899F}" destId="{6E59F136-7FD4-AC40-AF5A-07D56E03FCD4}" srcOrd="1" destOrd="0" presId="urn:microsoft.com/office/officeart/2008/layout/VerticalCircleList"/>
    <dgm:cxn modelId="{FF2AD57F-4A4E-D04C-93F6-5136100483E6}" type="presParOf" srcId="{491D0181-53DC-DC4A-A04C-650EC6F0899F}" destId="{C80AB272-DBB1-AA4D-BD51-DEE2622DDC1E}" srcOrd="2" destOrd="0" presId="urn:microsoft.com/office/officeart/2008/layout/VerticalCircleList"/>
    <dgm:cxn modelId="{9B93AFCE-8B8E-974C-B579-4E61A832A52E}" type="presParOf" srcId="{7AA68071-B6D7-FE4C-AAA4-599D59B87367}" destId="{28730852-D2B3-E848-8FB4-1946912377FA}" srcOrd="1" destOrd="0" presId="urn:microsoft.com/office/officeart/2008/layout/VerticalCircleList"/>
    <dgm:cxn modelId="{8D9F1C60-51FC-F64E-B1A0-89E206E8EFC6}" type="presParOf" srcId="{28730852-D2B3-E848-8FB4-1946912377FA}" destId="{AC6481A8-6121-5742-A368-5E6A73282A56}" srcOrd="0" destOrd="0" presId="urn:microsoft.com/office/officeart/2008/layout/VerticalCircleList"/>
    <dgm:cxn modelId="{5B717E5C-1B70-A547-ACC4-32BDD1845010}" type="presParOf" srcId="{28730852-D2B3-E848-8FB4-1946912377FA}" destId="{B3F189A1-4E08-2C47-85F0-CD331C31B7D6}" srcOrd="1" destOrd="0" presId="urn:microsoft.com/office/officeart/2008/layout/VerticalCircleList"/>
    <dgm:cxn modelId="{F858CCFB-94F2-0B4F-91AA-B7FA14998840}" type="presParOf" srcId="{28730852-D2B3-E848-8FB4-1946912377FA}" destId="{51A35990-36F1-744D-9398-E35C3699E384}" srcOrd="2" destOrd="0" presId="urn:microsoft.com/office/officeart/2008/layout/VerticalCircleList"/>
    <dgm:cxn modelId="{BFB81318-DDD3-554B-A008-7615E7DB31BA}" type="presParOf" srcId="{7AA68071-B6D7-FE4C-AAA4-599D59B87367}" destId="{3AFCBDA2-1D2E-2242-BC95-30DA70A39B59}" srcOrd="2" destOrd="0" presId="urn:microsoft.com/office/officeart/2008/layout/VerticalCircleList"/>
    <dgm:cxn modelId="{D6D7526C-6ED0-764A-B026-B16D6D036E53}" type="presParOf" srcId="{3AFCBDA2-1D2E-2242-BC95-30DA70A39B59}" destId="{21D5E538-3C13-544C-A3FE-DA4841CE1B3B}" srcOrd="0" destOrd="0" presId="urn:microsoft.com/office/officeart/2008/layout/VerticalCircleList"/>
    <dgm:cxn modelId="{87448347-1F6A-6A46-9BC5-E657CC9B515C}" type="presParOf" srcId="{3AFCBDA2-1D2E-2242-BC95-30DA70A39B59}" destId="{5F1A628A-9B57-FE42-AD34-AB2B903DC52A}" srcOrd="1" destOrd="0" presId="urn:microsoft.com/office/officeart/2008/layout/VerticalCircleList"/>
    <dgm:cxn modelId="{67AF8AAB-67DB-D446-AA1F-DA890F9A5DD6}" type="presParOf" srcId="{3AFCBDA2-1D2E-2242-BC95-30DA70A39B59}" destId="{EF0B46F3-3923-8D45-8CE5-2D5DE3F2907F}" srcOrd="2" destOrd="0" presId="urn:microsoft.com/office/officeart/2008/layout/VerticalCircleList"/>
    <dgm:cxn modelId="{F179EFE1-7D52-4141-92A0-B54B370D0D89}" type="presParOf" srcId="{7AA68071-B6D7-FE4C-AAA4-599D59B87367}" destId="{09129257-94BF-624A-AFC7-0E48C10E5C1C}" srcOrd="3" destOrd="0" presId="urn:microsoft.com/office/officeart/2008/layout/VerticalCircleList"/>
    <dgm:cxn modelId="{74CCBD77-5BA9-C44D-95D6-3100641B36D4}" type="presParOf" srcId="{09129257-94BF-624A-AFC7-0E48C10E5C1C}" destId="{95C73044-0BA4-C944-AE4B-27E6EE211025}" srcOrd="0" destOrd="0" presId="urn:microsoft.com/office/officeart/2008/layout/VerticalCircleList"/>
    <dgm:cxn modelId="{3EE2C3C5-C89B-B941-9041-E729FEBD942F}" type="presParOf" srcId="{09129257-94BF-624A-AFC7-0E48C10E5C1C}" destId="{B2084217-F1A4-F947-8E7B-3914FD57A70D}" srcOrd="1" destOrd="0" presId="urn:microsoft.com/office/officeart/2008/layout/VerticalCircleList"/>
    <dgm:cxn modelId="{E9BA453A-5257-474F-8C7B-2E9FBFC168D3}" type="presParOf" srcId="{09129257-94BF-624A-AFC7-0E48C10E5C1C}" destId="{8C92B515-76CE-E54B-AD9C-AD26B28D12EC}" srcOrd="2" destOrd="0" presId="urn:microsoft.com/office/officeart/2008/layout/VerticalCircleList"/>
    <dgm:cxn modelId="{BC6ECDEA-BFB0-1C40-B2D3-A20833705EE0}" type="presParOf" srcId="{7AA68071-B6D7-FE4C-AAA4-599D59B87367}" destId="{F815FEAD-E5D1-4645-BD6E-438E7C90A5F8}" srcOrd="4" destOrd="0" presId="urn:microsoft.com/office/officeart/2008/layout/VerticalCircleList"/>
    <dgm:cxn modelId="{7EB886F4-13F6-A742-9B4B-A572EFF62857}" type="presParOf" srcId="{F815FEAD-E5D1-4645-BD6E-438E7C90A5F8}" destId="{248A4BAF-5089-2147-9C3B-4C3ED9D06B7F}" srcOrd="0" destOrd="0" presId="urn:microsoft.com/office/officeart/2008/layout/VerticalCircleList"/>
    <dgm:cxn modelId="{30B43B95-E9ED-DD46-A925-558766AD9733}" type="presParOf" srcId="{F815FEAD-E5D1-4645-BD6E-438E7C90A5F8}" destId="{7E1B62F1-126C-E444-BFF0-18669E4F11EB}" srcOrd="1" destOrd="0" presId="urn:microsoft.com/office/officeart/2008/layout/VerticalCircleList"/>
    <dgm:cxn modelId="{C4824F26-6F9A-9741-9B52-4B5DB1E83800}" type="presParOf" srcId="{F815FEAD-E5D1-4645-BD6E-438E7C90A5F8}" destId="{1B8C20A4-BB5E-294B-9F0B-2266E9ED6EB8}" srcOrd="2" destOrd="0" presId="urn:microsoft.com/office/officeart/2008/layout/VerticalCircleList"/>
    <dgm:cxn modelId="{4393B464-6FAA-A24B-A12C-17E4F2263D4B}" type="presParOf" srcId="{7AA68071-B6D7-FE4C-AAA4-599D59B87367}" destId="{531C10B7-4D76-2347-94AB-A1059ED6BE2F}" srcOrd="5" destOrd="0" presId="urn:microsoft.com/office/officeart/2008/layout/VerticalCircleList"/>
    <dgm:cxn modelId="{3DC97019-E638-A14B-8F85-D38C5B454054}" type="presParOf" srcId="{531C10B7-4D76-2347-94AB-A1059ED6BE2F}" destId="{99A3CEF2-9F61-1E49-94DA-282BDA1A8CFF}" srcOrd="0" destOrd="0" presId="urn:microsoft.com/office/officeart/2008/layout/VerticalCircleList"/>
    <dgm:cxn modelId="{1DF32343-09A4-7447-9933-FF6ECE6A1218}" type="presParOf" srcId="{531C10B7-4D76-2347-94AB-A1059ED6BE2F}" destId="{3F5BEA96-194E-6444-8CAA-20C016B1B6C7}" srcOrd="1" destOrd="0" presId="urn:microsoft.com/office/officeart/2008/layout/VerticalCircleList"/>
    <dgm:cxn modelId="{BC5A98E6-E0A7-174E-B7F8-61482D79A477}" type="presParOf" srcId="{531C10B7-4D76-2347-94AB-A1059ED6BE2F}" destId="{9715106D-2CDB-044A-9B3A-177F7CC87B1D}" srcOrd="2" destOrd="0" presId="urn:microsoft.com/office/officeart/2008/layout/VerticalCircleList"/>
    <dgm:cxn modelId="{A11DF9D7-D421-6A42-A91A-030203838669}" type="presParOf" srcId="{7AA68071-B6D7-FE4C-AAA4-599D59B87367}" destId="{180A4531-8975-2745-B1E5-2129C10A2F6A}" srcOrd="6" destOrd="0" presId="urn:microsoft.com/office/officeart/2008/layout/VerticalCircleList"/>
    <dgm:cxn modelId="{3729E3E1-4964-A044-8897-06F0C1CE508C}" type="presParOf" srcId="{180A4531-8975-2745-B1E5-2129C10A2F6A}" destId="{A3DE3ED8-E449-8840-9055-FE950774CE1A}" srcOrd="0" destOrd="0" presId="urn:microsoft.com/office/officeart/2008/layout/VerticalCircleList"/>
    <dgm:cxn modelId="{2B2A5613-53C3-9748-A6C1-E417EF34B756}" type="presParOf" srcId="{180A4531-8975-2745-B1E5-2129C10A2F6A}" destId="{742EC8C5-B9D9-EF44-9E16-D0E37D3D2096}" srcOrd="1" destOrd="0" presId="urn:microsoft.com/office/officeart/2008/layout/VerticalCircleList"/>
    <dgm:cxn modelId="{4AA24083-C951-4D4C-A9F6-F34FC10F6314}" type="presParOf" srcId="{180A4531-8975-2745-B1E5-2129C10A2F6A}" destId="{18E6AAD1-E961-A347-A525-1BC5DD385FC1}"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802854-3F0E-C44F-934C-42D6693CF5CB}" type="doc">
      <dgm:prSet loTypeId="urn:microsoft.com/office/officeart/2008/layout/VerticalCircleList" loCatId="process" qsTypeId="urn:microsoft.com/office/officeart/2005/8/quickstyle/simple1" qsCatId="simple" csTypeId="urn:microsoft.com/office/officeart/2005/8/colors/colorful4" csCatId="colorful"/>
      <dgm:spPr/>
      <dgm:t>
        <a:bodyPr/>
        <a:lstStyle/>
        <a:p>
          <a:endParaRPr lang="en-US"/>
        </a:p>
      </dgm:t>
    </dgm:pt>
    <dgm:pt modelId="{001E1992-34D0-E445-9611-BA8825A75D38}">
      <dgm:prSet/>
      <dgm:spPr/>
      <dgm:t>
        <a:bodyPr/>
        <a:lstStyle/>
        <a:p>
          <a:r>
            <a:rPr lang="en-US"/>
            <a:t>Chinese</a:t>
          </a:r>
        </a:p>
      </dgm:t>
    </dgm:pt>
    <dgm:pt modelId="{63078058-97AB-BA41-B4D9-2812E4D8E023}" type="parTrans" cxnId="{6EE39C7F-7BC5-5647-808C-CFD656293D47}">
      <dgm:prSet/>
      <dgm:spPr/>
      <dgm:t>
        <a:bodyPr/>
        <a:lstStyle/>
        <a:p>
          <a:endParaRPr lang="en-US"/>
        </a:p>
      </dgm:t>
    </dgm:pt>
    <dgm:pt modelId="{52344DCF-365D-BA4D-B705-D252E0BC6342}" type="sibTrans" cxnId="{6EE39C7F-7BC5-5647-808C-CFD656293D47}">
      <dgm:prSet/>
      <dgm:spPr/>
      <dgm:t>
        <a:bodyPr/>
        <a:lstStyle/>
        <a:p>
          <a:endParaRPr lang="en-US"/>
        </a:p>
      </dgm:t>
    </dgm:pt>
    <dgm:pt modelId="{43049722-5C6B-FD42-8D25-65C522282692}">
      <dgm:prSet/>
      <dgm:spPr/>
      <dgm:t>
        <a:bodyPr/>
        <a:lstStyle/>
        <a:p>
          <a:r>
            <a:rPr lang="en-US"/>
            <a:t>OBOR</a:t>
          </a:r>
        </a:p>
      </dgm:t>
    </dgm:pt>
    <dgm:pt modelId="{DBF95E8C-ED26-1841-BCB5-D7051163B631}" type="parTrans" cxnId="{7D27409E-942F-7846-AB60-03DA4482A3AF}">
      <dgm:prSet/>
      <dgm:spPr/>
      <dgm:t>
        <a:bodyPr/>
        <a:lstStyle/>
        <a:p>
          <a:endParaRPr lang="en-US"/>
        </a:p>
      </dgm:t>
    </dgm:pt>
    <dgm:pt modelId="{287FC7B9-3010-064F-9F4D-61F2A00AF0A8}" type="sibTrans" cxnId="{7D27409E-942F-7846-AB60-03DA4482A3AF}">
      <dgm:prSet/>
      <dgm:spPr/>
      <dgm:t>
        <a:bodyPr/>
        <a:lstStyle/>
        <a:p>
          <a:endParaRPr lang="en-US"/>
        </a:p>
      </dgm:t>
    </dgm:pt>
    <dgm:pt modelId="{586530B2-C048-AD44-A21A-108617EBA856}">
      <dgm:prSet/>
      <dgm:spPr/>
      <dgm:t>
        <a:bodyPr/>
        <a:lstStyle/>
        <a:p>
          <a:r>
            <a:rPr lang="en-US"/>
            <a:t>Mutually advantageous cooperation based on aggregating bilateralism</a:t>
          </a:r>
        </a:p>
      </dgm:t>
    </dgm:pt>
    <dgm:pt modelId="{158311C4-DB7A-384F-839F-4EF41CD3B1EA}" type="parTrans" cxnId="{3F7BA49F-5627-5742-B668-DD864A03CAAD}">
      <dgm:prSet/>
      <dgm:spPr/>
      <dgm:t>
        <a:bodyPr/>
        <a:lstStyle/>
        <a:p>
          <a:endParaRPr lang="en-US"/>
        </a:p>
      </dgm:t>
    </dgm:pt>
    <dgm:pt modelId="{45790EB0-8F0E-504E-A2ED-10BB20F91580}" type="sibTrans" cxnId="{3F7BA49F-5627-5742-B668-DD864A03CAAD}">
      <dgm:prSet/>
      <dgm:spPr/>
      <dgm:t>
        <a:bodyPr/>
        <a:lstStyle/>
        <a:p>
          <a:endParaRPr lang="en-US"/>
        </a:p>
      </dgm:t>
    </dgm:pt>
    <dgm:pt modelId="{05FA6C51-9B12-284D-97D5-C93B3F28F736}">
      <dgm:prSet/>
      <dgm:spPr/>
      <dgm:t>
        <a:bodyPr/>
        <a:lstStyle/>
        <a:p>
          <a:r>
            <a:rPr lang="en-US"/>
            <a:t>Markets Marxism as a basis</a:t>
          </a:r>
        </a:p>
      </dgm:t>
    </dgm:pt>
    <dgm:pt modelId="{8CAACD1D-00D2-8C4A-A4D4-25043AAF1973}" type="parTrans" cxnId="{6A9D3A27-3F00-484E-B2BF-BD3DE62FDE46}">
      <dgm:prSet/>
      <dgm:spPr/>
      <dgm:t>
        <a:bodyPr/>
        <a:lstStyle/>
        <a:p>
          <a:endParaRPr lang="en-US"/>
        </a:p>
      </dgm:t>
    </dgm:pt>
    <dgm:pt modelId="{E71EE960-FA95-9644-875A-BCA4EF2F6825}" type="sibTrans" cxnId="{6A9D3A27-3F00-484E-B2BF-BD3DE62FDE46}">
      <dgm:prSet/>
      <dgm:spPr/>
      <dgm:t>
        <a:bodyPr/>
        <a:lstStyle/>
        <a:p>
          <a:endParaRPr lang="en-US"/>
        </a:p>
      </dgm:t>
    </dgm:pt>
    <dgm:pt modelId="{77313669-A4D6-DC44-876D-0AA73B318DCB}">
      <dgm:prSet/>
      <dgm:spPr/>
      <dgm:t>
        <a:bodyPr/>
        <a:lstStyle/>
        <a:p>
          <a:r>
            <a:rPr lang="en-US"/>
            <a:t>Key role of AIIB in socializing participating states to OBOR framed consensus conduct</a:t>
          </a:r>
        </a:p>
      </dgm:t>
    </dgm:pt>
    <dgm:pt modelId="{17E67F9F-358F-344B-A341-880CE6EDB2C7}" type="parTrans" cxnId="{8F482BA3-5F82-7D45-9499-D0534CC86F80}">
      <dgm:prSet/>
      <dgm:spPr/>
      <dgm:t>
        <a:bodyPr/>
        <a:lstStyle/>
        <a:p>
          <a:endParaRPr lang="en-US"/>
        </a:p>
      </dgm:t>
    </dgm:pt>
    <dgm:pt modelId="{B24EA8DA-CB4E-0244-85C9-4BE2BCD63000}" type="sibTrans" cxnId="{8F482BA3-5F82-7D45-9499-D0534CC86F80}">
      <dgm:prSet/>
      <dgm:spPr/>
      <dgm:t>
        <a:bodyPr/>
        <a:lstStyle/>
        <a:p>
          <a:endParaRPr lang="en-US"/>
        </a:p>
      </dgm:t>
    </dgm:pt>
    <dgm:pt modelId="{B2B323D1-5523-BF47-9CEB-7C7364F1DD3E}">
      <dgm:prSet/>
      <dgm:spPr/>
      <dgm:t>
        <a:bodyPr/>
        <a:lstStyle/>
        <a:p>
          <a:r>
            <a:rPr lang="en-US"/>
            <a:t>Focus on corruption</a:t>
          </a:r>
        </a:p>
      </dgm:t>
    </dgm:pt>
    <dgm:pt modelId="{5A99B534-C514-BE43-B8CB-B9214CD20076}" type="parTrans" cxnId="{B2F6A1A2-DB1C-CB4C-9EB0-90F238C4F4CD}">
      <dgm:prSet/>
      <dgm:spPr/>
      <dgm:t>
        <a:bodyPr/>
        <a:lstStyle/>
        <a:p>
          <a:endParaRPr lang="en-US"/>
        </a:p>
      </dgm:t>
    </dgm:pt>
    <dgm:pt modelId="{F164CA24-7C69-B949-B049-592D01567C70}" type="sibTrans" cxnId="{B2F6A1A2-DB1C-CB4C-9EB0-90F238C4F4CD}">
      <dgm:prSet/>
      <dgm:spPr/>
      <dgm:t>
        <a:bodyPr/>
        <a:lstStyle/>
        <a:p>
          <a:endParaRPr lang="en-US"/>
        </a:p>
      </dgm:t>
    </dgm:pt>
    <dgm:pt modelId="{9CEFA67C-97D7-784F-9E7B-BFE82B7649CF}">
      <dgm:prSet/>
      <dgm:spPr/>
      <dgm:t>
        <a:bodyPr/>
        <a:lstStyle/>
        <a:p>
          <a:r>
            <a:rPr lang="en-US"/>
            <a:t>Ideology of non-interference</a:t>
          </a:r>
        </a:p>
      </dgm:t>
    </dgm:pt>
    <dgm:pt modelId="{EC85CDB1-C2AB-2B44-A5F5-8655131FF0D9}" type="parTrans" cxnId="{9FEBA45D-9DF3-314A-B19E-09C3B4E093AF}">
      <dgm:prSet/>
      <dgm:spPr/>
      <dgm:t>
        <a:bodyPr/>
        <a:lstStyle/>
        <a:p>
          <a:endParaRPr lang="en-US"/>
        </a:p>
      </dgm:t>
    </dgm:pt>
    <dgm:pt modelId="{66C7EF39-4709-E24C-B49F-323C49EFF3D4}" type="sibTrans" cxnId="{9FEBA45D-9DF3-314A-B19E-09C3B4E093AF}">
      <dgm:prSet/>
      <dgm:spPr/>
      <dgm:t>
        <a:bodyPr/>
        <a:lstStyle/>
        <a:p>
          <a:endParaRPr lang="en-US"/>
        </a:p>
      </dgm:t>
    </dgm:pt>
    <dgm:pt modelId="{3AFC4663-EC1E-2B41-B87D-8A29CB95B73F}" type="pres">
      <dgm:prSet presAssocID="{7F802854-3F0E-C44F-934C-42D6693CF5CB}" presName="Name0" presStyleCnt="0">
        <dgm:presLayoutVars>
          <dgm:dir/>
        </dgm:presLayoutVars>
      </dgm:prSet>
      <dgm:spPr/>
    </dgm:pt>
    <dgm:pt modelId="{F19F0304-E71C-134E-A9D8-00439B9CD017}" type="pres">
      <dgm:prSet presAssocID="{001E1992-34D0-E445-9611-BA8825A75D38}" presName="noChildren" presStyleCnt="0"/>
      <dgm:spPr/>
    </dgm:pt>
    <dgm:pt modelId="{38C98F4F-8A8C-804C-9C81-6256A4411979}" type="pres">
      <dgm:prSet presAssocID="{001E1992-34D0-E445-9611-BA8825A75D38}" presName="gap" presStyleCnt="0"/>
      <dgm:spPr/>
    </dgm:pt>
    <dgm:pt modelId="{B5E9BDCB-B73F-3E40-876F-C97532D2FB47}" type="pres">
      <dgm:prSet presAssocID="{001E1992-34D0-E445-9611-BA8825A75D38}" presName="medCircle2" presStyleLbl="vennNode1" presStyleIdx="0" presStyleCnt="7"/>
      <dgm:spPr/>
    </dgm:pt>
    <dgm:pt modelId="{F7FD3CEF-1C0A-A041-A5C1-86201C780333}" type="pres">
      <dgm:prSet presAssocID="{001E1992-34D0-E445-9611-BA8825A75D38}" presName="txLvlOnly1" presStyleLbl="revTx" presStyleIdx="0" presStyleCnt="7"/>
      <dgm:spPr/>
    </dgm:pt>
    <dgm:pt modelId="{DEF8821A-EC44-C64A-95A5-8960151EF813}" type="pres">
      <dgm:prSet presAssocID="{43049722-5C6B-FD42-8D25-65C522282692}" presName="noChildren" presStyleCnt="0"/>
      <dgm:spPr/>
    </dgm:pt>
    <dgm:pt modelId="{E48CF7DE-C9F8-CD4C-ACB8-FF0FC099CBF3}" type="pres">
      <dgm:prSet presAssocID="{43049722-5C6B-FD42-8D25-65C522282692}" presName="gap" presStyleCnt="0"/>
      <dgm:spPr/>
    </dgm:pt>
    <dgm:pt modelId="{4B9E481D-17A4-784C-BD01-61289A100B01}" type="pres">
      <dgm:prSet presAssocID="{43049722-5C6B-FD42-8D25-65C522282692}" presName="medCircle2" presStyleLbl="vennNode1" presStyleIdx="1" presStyleCnt="7"/>
      <dgm:spPr/>
    </dgm:pt>
    <dgm:pt modelId="{4DACF9C6-F95C-CD42-AD87-C2FD2EB3F54A}" type="pres">
      <dgm:prSet presAssocID="{43049722-5C6B-FD42-8D25-65C522282692}" presName="txLvlOnly1" presStyleLbl="revTx" presStyleIdx="1" presStyleCnt="7"/>
      <dgm:spPr/>
    </dgm:pt>
    <dgm:pt modelId="{757BA1A3-57CC-1E4B-9DB5-D2228CCAEBDA}" type="pres">
      <dgm:prSet presAssocID="{586530B2-C048-AD44-A21A-108617EBA856}" presName="noChildren" presStyleCnt="0"/>
      <dgm:spPr/>
    </dgm:pt>
    <dgm:pt modelId="{3C1352C3-BCC7-A947-B746-702990C2EF76}" type="pres">
      <dgm:prSet presAssocID="{586530B2-C048-AD44-A21A-108617EBA856}" presName="gap" presStyleCnt="0"/>
      <dgm:spPr/>
    </dgm:pt>
    <dgm:pt modelId="{57B8DEA4-B176-D74C-AA5B-F37801409220}" type="pres">
      <dgm:prSet presAssocID="{586530B2-C048-AD44-A21A-108617EBA856}" presName="medCircle2" presStyleLbl="vennNode1" presStyleIdx="2" presStyleCnt="7"/>
      <dgm:spPr/>
    </dgm:pt>
    <dgm:pt modelId="{9B507FF1-37B9-E64C-BBF2-55C272BB6F8B}" type="pres">
      <dgm:prSet presAssocID="{586530B2-C048-AD44-A21A-108617EBA856}" presName="txLvlOnly1" presStyleLbl="revTx" presStyleIdx="2" presStyleCnt="7"/>
      <dgm:spPr/>
    </dgm:pt>
    <dgm:pt modelId="{2CA8E4AB-F78C-7143-97A8-39F8D0AD1883}" type="pres">
      <dgm:prSet presAssocID="{05FA6C51-9B12-284D-97D5-C93B3F28F736}" presName="noChildren" presStyleCnt="0"/>
      <dgm:spPr/>
    </dgm:pt>
    <dgm:pt modelId="{6193B517-6355-274C-A7D5-31E42A96E8DB}" type="pres">
      <dgm:prSet presAssocID="{05FA6C51-9B12-284D-97D5-C93B3F28F736}" presName="gap" presStyleCnt="0"/>
      <dgm:spPr/>
    </dgm:pt>
    <dgm:pt modelId="{B031954F-130C-374C-888F-9393714FAD6D}" type="pres">
      <dgm:prSet presAssocID="{05FA6C51-9B12-284D-97D5-C93B3F28F736}" presName="medCircle2" presStyleLbl="vennNode1" presStyleIdx="3" presStyleCnt="7"/>
      <dgm:spPr/>
    </dgm:pt>
    <dgm:pt modelId="{92F85DB1-4080-8946-8207-BE71C18D238C}" type="pres">
      <dgm:prSet presAssocID="{05FA6C51-9B12-284D-97D5-C93B3F28F736}" presName="txLvlOnly1" presStyleLbl="revTx" presStyleIdx="3" presStyleCnt="7"/>
      <dgm:spPr/>
    </dgm:pt>
    <dgm:pt modelId="{828451EE-468E-D545-85A4-B58E7363D681}" type="pres">
      <dgm:prSet presAssocID="{77313669-A4D6-DC44-876D-0AA73B318DCB}" presName="noChildren" presStyleCnt="0"/>
      <dgm:spPr/>
    </dgm:pt>
    <dgm:pt modelId="{A7C7C5F7-CB4C-F14B-B442-A94DC537B0D7}" type="pres">
      <dgm:prSet presAssocID="{77313669-A4D6-DC44-876D-0AA73B318DCB}" presName="gap" presStyleCnt="0"/>
      <dgm:spPr/>
    </dgm:pt>
    <dgm:pt modelId="{6C16E7FE-C950-E741-8C83-4CDA9EABD3FD}" type="pres">
      <dgm:prSet presAssocID="{77313669-A4D6-DC44-876D-0AA73B318DCB}" presName="medCircle2" presStyleLbl="vennNode1" presStyleIdx="4" presStyleCnt="7"/>
      <dgm:spPr/>
    </dgm:pt>
    <dgm:pt modelId="{7EF860AB-19D1-4342-B70D-EBD2CDF0A695}" type="pres">
      <dgm:prSet presAssocID="{77313669-A4D6-DC44-876D-0AA73B318DCB}" presName="txLvlOnly1" presStyleLbl="revTx" presStyleIdx="4" presStyleCnt="7"/>
      <dgm:spPr/>
    </dgm:pt>
    <dgm:pt modelId="{57CFCF63-5320-5D4C-B25D-CF6F8C529907}" type="pres">
      <dgm:prSet presAssocID="{B2B323D1-5523-BF47-9CEB-7C7364F1DD3E}" presName="noChildren" presStyleCnt="0"/>
      <dgm:spPr/>
    </dgm:pt>
    <dgm:pt modelId="{21A41ECC-0CAD-784A-B435-7C6F731970F4}" type="pres">
      <dgm:prSet presAssocID="{B2B323D1-5523-BF47-9CEB-7C7364F1DD3E}" presName="gap" presStyleCnt="0"/>
      <dgm:spPr/>
    </dgm:pt>
    <dgm:pt modelId="{5EF4BFDB-F428-E84F-916E-B92B267E006E}" type="pres">
      <dgm:prSet presAssocID="{B2B323D1-5523-BF47-9CEB-7C7364F1DD3E}" presName="medCircle2" presStyleLbl="vennNode1" presStyleIdx="5" presStyleCnt="7"/>
      <dgm:spPr/>
    </dgm:pt>
    <dgm:pt modelId="{D21C4FD5-226B-7F4A-B971-F3F07A481345}" type="pres">
      <dgm:prSet presAssocID="{B2B323D1-5523-BF47-9CEB-7C7364F1DD3E}" presName="txLvlOnly1" presStyleLbl="revTx" presStyleIdx="5" presStyleCnt="7"/>
      <dgm:spPr/>
    </dgm:pt>
    <dgm:pt modelId="{CD6B9481-A8DE-A340-9545-BFA42FD96A08}" type="pres">
      <dgm:prSet presAssocID="{9CEFA67C-97D7-784F-9E7B-BFE82B7649CF}" presName="noChildren" presStyleCnt="0"/>
      <dgm:spPr/>
    </dgm:pt>
    <dgm:pt modelId="{C4B48DEB-F5D7-604E-904B-7F2D497D583C}" type="pres">
      <dgm:prSet presAssocID="{9CEFA67C-97D7-784F-9E7B-BFE82B7649CF}" presName="gap" presStyleCnt="0"/>
      <dgm:spPr/>
    </dgm:pt>
    <dgm:pt modelId="{BFE1D3AC-5AC2-3A42-952D-9735FB269FA7}" type="pres">
      <dgm:prSet presAssocID="{9CEFA67C-97D7-784F-9E7B-BFE82B7649CF}" presName="medCircle2" presStyleLbl="vennNode1" presStyleIdx="6" presStyleCnt="7"/>
      <dgm:spPr/>
    </dgm:pt>
    <dgm:pt modelId="{42B6DAD0-3170-3847-A89F-2E5EF1B38454}" type="pres">
      <dgm:prSet presAssocID="{9CEFA67C-97D7-784F-9E7B-BFE82B7649CF}" presName="txLvlOnly1" presStyleLbl="revTx" presStyleIdx="6" presStyleCnt="7"/>
      <dgm:spPr/>
    </dgm:pt>
  </dgm:ptLst>
  <dgm:cxnLst>
    <dgm:cxn modelId="{DD6CE516-520C-AE43-B128-3494E5768258}" type="presOf" srcId="{43049722-5C6B-FD42-8D25-65C522282692}" destId="{4DACF9C6-F95C-CD42-AD87-C2FD2EB3F54A}" srcOrd="0" destOrd="0" presId="urn:microsoft.com/office/officeart/2008/layout/VerticalCircleList"/>
    <dgm:cxn modelId="{6A9D3A27-3F00-484E-B2BF-BD3DE62FDE46}" srcId="{7F802854-3F0E-C44F-934C-42D6693CF5CB}" destId="{05FA6C51-9B12-284D-97D5-C93B3F28F736}" srcOrd="3" destOrd="0" parTransId="{8CAACD1D-00D2-8C4A-A4D4-25043AAF1973}" sibTransId="{E71EE960-FA95-9644-875A-BCA4EF2F6825}"/>
    <dgm:cxn modelId="{62E62547-C018-8E47-9371-DD9DDEC8167C}" type="presOf" srcId="{05FA6C51-9B12-284D-97D5-C93B3F28F736}" destId="{92F85DB1-4080-8946-8207-BE71C18D238C}" srcOrd="0" destOrd="0" presId="urn:microsoft.com/office/officeart/2008/layout/VerticalCircleList"/>
    <dgm:cxn modelId="{3D6D604A-F697-434A-9508-E7F78D14CDFC}" type="presOf" srcId="{7F802854-3F0E-C44F-934C-42D6693CF5CB}" destId="{3AFC4663-EC1E-2B41-B87D-8A29CB95B73F}" srcOrd="0" destOrd="0" presId="urn:microsoft.com/office/officeart/2008/layout/VerticalCircleList"/>
    <dgm:cxn modelId="{9FEBA45D-9DF3-314A-B19E-09C3B4E093AF}" srcId="{7F802854-3F0E-C44F-934C-42D6693CF5CB}" destId="{9CEFA67C-97D7-784F-9E7B-BFE82B7649CF}" srcOrd="6" destOrd="0" parTransId="{EC85CDB1-C2AB-2B44-A5F5-8655131FF0D9}" sibTransId="{66C7EF39-4709-E24C-B49F-323C49EFF3D4}"/>
    <dgm:cxn modelId="{2592F873-78EC-0342-9594-E3D361D4DBB6}" type="presOf" srcId="{77313669-A4D6-DC44-876D-0AA73B318DCB}" destId="{7EF860AB-19D1-4342-B70D-EBD2CDF0A695}" srcOrd="0" destOrd="0" presId="urn:microsoft.com/office/officeart/2008/layout/VerticalCircleList"/>
    <dgm:cxn modelId="{6EE39C7F-7BC5-5647-808C-CFD656293D47}" srcId="{7F802854-3F0E-C44F-934C-42D6693CF5CB}" destId="{001E1992-34D0-E445-9611-BA8825A75D38}" srcOrd="0" destOrd="0" parTransId="{63078058-97AB-BA41-B4D9-2812E4D8E023}" sibTransId="{52344DCF-365D-BA4D-B705-D252E0BC6342}"/>
    <dgm:cxn modelId="{7D27409E-942F-7846-AB60-03DA4482A3AF}" srcId="{7F802854-3F0E-C44F-934C-42D6693CF5CB}" destId="{43049722-5C6B-FD42-8D25-65C522282692}" srcOrd="1" destOrd="0" parTransId="{DBF95E8C-ED26-1841-BCB5-D7051163B631}" sibTransId="{287FC7B9-3010-064F-9F4D-61F2A00AF0A8}"/>
    <dgm:cxn modelId="{3F7BA49F-5627-5742-B668-DD864A03CAAD}" srcId="{7F802854-3F0E-C44F-934C-42D6693CF5CB}" destId="{586530B2-C048-AD44-A21A-108617EBA856}" srcOrd="2" destOrd="0" parTransId="{158311C4-DB7A-384F-839F-4EF41CD3B1EA}" sibTransId="{45790EB0-8F0E-504E-A2ED-10BB20F91580}"/>
    <dgm:cxn modelId="{B2F6A1A2-DB1C-CB4C-9EB0-90F238C4F4CD}" srcId="{7F802854-3F0E-C44F-934C-42D6693CF5CB}" destId="{B2B323D1-5523-BF47-9CEB-7C7364F1DD3E}" srcOrd="5" destOrd="0" parTransId="{5A99B534-C514-BE43-B8CB-B9214CD20076}" sibTransId="{F164CA24-7C69-B949-B049-592D01567C70}"/>
    <dgm:cxn modelId="{8F482BA3-5F82-7D45-9499-D0534CC86F80}" srcId="{7F802854-3F0E-C44F-934C-42D6693CF5CB}" destId="{77313669-A4D6-DC44-876D-0AA73B318DCB}" srcOrd="4" destOrd="0" parTransId="{17E67F9F-358F-344B-A341-880CE6EDB2C7}" sibTransId="{B24EA8DA-CB4E-0244-85C9-4BE2BCD63000}"/>
    <dgm:cxn modelId="{095D9FCF-634A-614A-B087-DEF8F98F20EE}" type="presOf" srcId="{9CEFA67C-97D7-784F-9E7B-BFE82B7649CF}" destId="{42B6DAD0-3170-3847-A89F-2E5EF1B38454}" srcOrd="0" destOrd="0" presId="urn:microsoft.com/office/officeart/2008/layout/VerticalCircleList"/>
    <dgm:cxn modelId="{6F30EDD7-8478-824F-8711-21C98F72925E}" type="presOf" srcId="{001E1992-34D0-E445-9611-BA8825A75D38}" destId="{F7FD3CEF-1C0A-A041-A5C1-86201C780333}" srcOrd="0" destOrd="0" presId="urn:microsoft.com/office/officeart/2008/layout/VerticalCircleList"/>
    <dgm:cxn modelId="{AC495CD9-81C4-FA40-8EF2-6ACC939E2A27}" type="presOf" srcId="{586530B2-C048-AD44-A21A-108617EBA856}" destId="{9B507FF1-37B9-E64C-BBF2-55C272BB6F8B}" srcOrd="0" destOrd="0" presId="urn:microsoft.com/office/officeart/2008/layout/VerticalCircleList"/>
    <dgm:cxn modelId="{06A4DCFA-3F0E-8244-ACAD-97B630906635}" type="presOf" srcId="{B2B323D1-5523-BF47-9CEB-7C7364F1DD3E}" destId="{D21C4FD5-226B-7F4A-B971-F3F07A481345}" srcOrd="0" destOrd="0" presId="urn:microsoft.com/office/officeart/2008/layout/VerticalCircleList"/>
    <dgm:cxn modelId="{AC3CB98D-A66D-AA41-ABD7-043AD9C8EF63}" type="presParOf" srcId="{3AFC4663-EC1E-2B41-B87D-8A29CB95B73F}" destId="{F19F0304-E71C-134E-A9D8-00439B9CD017}" srcOrd="0" destOrd="0" presId="urn:microsoft.com/office/officeart/2008/layout/VerticalCircleList"/>
    <dgm:cxn modelId="{0C455C07-FF7C-DC4E-BA21-B5C8022503C1}" type="presParOf" srcId="{F19F0304-E71C-134E-A9D8-00439B9CD017}" destId="{38C98F4F-8A8C-804C-9C81-6256A4411979}" srcOrd="0" destOrd="0" presId="urn:microsoft.com/office/officeart/2008/layout/VerticalCircleList"/>
    <dgm:cxn modelId="{492D74FB-8A7D-A649-BDD1-F01898139531}" type="presParOf" srcId="{F19F0304-E71C-134E-A9D8-00439B9CD017}" destId="{B5E9BDCB-B73F-3E40-876F-C97532D2FB47}" srcOrd="1" destOrd="0" presId="urn:microsoft.com/office/officeart/2008/layout/VerticalCircleList"/>
    <dgm:cxn modelId="{50A30907-999F-5A43-B2E6-D81F94F2458B}" type="presParOf" srcId="{F19F0304-E71C-134E-A9D8-00439B9CD017}" destId="{F7FD3CEF-1C0A-A041-A5C1-86201C780333}" srcOrd="2" destOrd="0" presId="urn:microsoft.com/office/officeart/2008/layout/VerticalCircleList"/>
    <dgm:cxn modelId="{DC571E9F-C500-8F43-8766-E47C3B4129F8}" type="presParOf" srcId="{3AFC4663-EC1E-2B41-B87D-8A29CB95B73F}" destId="{DEF8821A-EC44-C64A-95A5-8960151EF813}" srcOrd="1" destOrd="0" presId="urn:microsoft.com/office/officeart/2008/layout/VerticalCircleList"/>
    <dgm:cxn modelId="{57A9B0A9-6FC3-B144-97B5-4C9A57FA9548}" type="presParOf" srcId="{DEF8821A-EC44-C64A-95A5-8960151EF813}" destId="{E48CF7DE-C9F8-CD4C-ACB8-FF0FC099CBF3}" srcOrd="0" destOrd="0" presId="urn:microsoft.com/office/officeart/2008/layout/VerticalCircleList"/>
    <dgm:cxn modelId="{F573F08D-1E30-6742-8BD0-D62DF64242E6}" type="presParOf" srcId="{DEF8821A-EC44-C64A-95A5-8960151EF813}" destId="{4B9E481D-17A4-784C-BD01-61289A100B01}" srcOrd="1" destOrd="0" presId="urn:microsoft.com/office/officeart/2008/layout/VerticalCircleList"/>
    <dgm:cxn modelId="{B7824F17-D4DA-E04E-A35B-B89E271DC94C}" type="presParOf" srcId="{DEF8821A-EC44-C64A-95A5-8960151EF813}" destId="{4DACF9C6-F95C-CD42-AD87-C2FD2EB3F54A}" srcOrd="2" destOrd="0" presId="urn:microsoft.com/office/officeart/2008/layout/VerticalCircleList"/>
    <dgm:cxn modelId="{375383DF-C5C7-6C47-8084-8BEACE520D24}" type="presParOf" srcId="{3AFC4663-EC1E-2B41-B87D-8A29CB95B73F}" destId="{757BA1A3-57CC-1E4B-9DB5-D2228CCAEBDA}" srcOrd="2" destOrd="0" presId="urn:microsoft.com/office/officeart/2008/layout/VerticalCircleList"/>
    <dgm:cxn modelId="{0C246C3B-E611-1340-8229-6827D7FB5DFC}" type="presParOf" srcId="{757BA1A3-57CC-1E4B-9DB5-D2228CCAEBDA}" destId="{3C1352C3-BCC7-A947-B746-702990C2EF76}" srcOrd="0" destOrd="0" presId="urn:microsoft.com/office/officeart/2008/layout/VerticalCircleList"/>
    <dgm:cxn modelId="{3C30CA38-111A-A540-9534-FE2A8E0F6B59}" type="presParOf" srcId="{757BA1A3-57CC-1E4B-9DB5-D2228CCAEBDA}" destId="{57B8DEA4-B176-D74C-AA5B-F37801409220}" srcOrd="1" destOrd="0" presId="urn:microsoft.com/office/officeart/2008/layout/VerticalCircleList"/>
    <dgm:cxn modelId="{DD2BC3D0-45A7-E74E-8934-65AE734719FA}" type="presParOf" srcId="{757BA1A3-57CC-1E4B-9DB5-D2228CCAEBDA}" destId="{9B507FF1-37B9-E64C-BBF2-55C272BB6F8B}" srcOrd="2" destOrd="0" presId="urn:microsoft.com/office/officeart/2008/layout/VerticalCircleList"/>
    <dgm:cxn modelId="{8DCB7929-DE5F-EF46-95C6-4DABF0F9B99C}" type="presParOf" srcId="{3AFC4663-EC1E-2B41-B87D-8A29CB95B73F}" destId="{2CA8E4AB-F78C-7143-97A8-39F8D0AD1883}" srcOrd="3" destOrd="0" presId="urn:microsoft.com/office/officeart/2008/layout/VerticalCircleList"/>
    <dgm:cxn modelId="{59CF0EF3-889B-2D43-8FB7-BBAFAAFD68D6}" type="presParOf" srcId="{2CA8E4AB-F78C-7143-97A8-39F8D0AD1883}" destId="{6193B517-6355-274C-A7D5-31E42A96E8DB}" srcOrd="0" destOrd="0" presId="urn:microsoft.com/office/officeart/2008/layout/VerticalCircleList"/>
    <dgm:cxn modelId="{60AABDAF-BDD5-2645-9B5E-D7EC03E53FCB}" type="presParOf" srcId="{2CA8E4AB-F78C-7143-97A8-39F8D0AD1883}" destId="{B031954F-130C-374C-888F-9393714FAD6D}" srcOrd="1" destOrd="0" presId="urn:microsoft.com/office/officeart/2008/layout/VerticalCircleList"/>
    <dgm:cxn modelId="{FA54ACEC-7776-F44D-ADE4-934FA2F48FB4}" type="presParOf" srcId="{2CA8E4AB-F78C-7143-97A8-39F8D0AD1883}" destId="{92F85DB1-4080-8946-8207-BE71C18D238C}" srcOrd="2" destOrd="0" presId="urn:microsoft.com/office/officeart/2008/layout/VerticalCircleList"/>
    <dgm:cxn modelId="{34F34D28-7DFA-9F4D-94EB-2BE7D7249401}" type="presParOf" srcId="{3AFC4663-EC1E-2B41-B87D-8A29CB95B73F}" destId="{828451EE-468E-D545-85A4-B58E7363D681}" srcOrd="4" destOrd="0" presId="urn:microsoft.com/office/officeart/2008/layout/VerticalCircleList"/>
    <dgm:cxn modelId="{B2B70F48-35D4-B343-B89A-254013361648}" type="presParOf" srcId="{828451EE-468E-D545-85A4-B58E7363D681}" destId="{A7C7C5F7-CB4C-F14B-B442-A94DC537B0D7}" srcOrd="0" destOrd="0" presId="urn:microsoft.com/office/officeart/2008/layout/VerticalCircleList"/>
    <dgm:cxn modelId="{EF6EB663-DAC8-F343-A616-B12722DA85FF}" type="presParOf" srcId="{828451EE-468E-D545-85A4-B58E7363D681}" destId="{6C16E7FE-C950-E741-8C83-4CDA9EABD3FD}" srcOrd="1" destOrd="0" presId="urn:microsoft.com/office/officeart/2008/layout/VerticalCircleList"/>
    <dgm:cxn modelId="{3E711A73-7318-054E-AF50-1312E081AC73}" type="presParOf" srcId="{828451EE-468E-D545-85A4-B58E7363D681}" destId="{7EF860AB-19D1-4342-B70D-EBD2CDF0A695}" srcOrd="2" destOrd="0" presId="urn:microsoft.com/office/officeart/2008/layout/VerticalCircleList"/>
    <dgm:cxn modelId="{A64ED2A3-E2E7-9640-B900-A34F6F61699C}" type="presParOf" srcId="{3AFC4663-EC1E-2B41-B87D-8A29CB95B73F}" destId="{57CFCF63-5320-5D4C-B25D-CF6F8C529907}" srcOrd="5" destOrd="0" presId="urn:microsoft.com/office/officeart/2008/layout/VerticalCircleList"/>
    <dgm:cxn modelId="{A6BE736D-7093-4643-96EB-13DDA82E8876}" type="presParOf" srcId="{57CFCF63-5320-5D4C-B25D-CF6F8C529907}" destId="{21A41ECC-0CAD-784A-B435-7C6F731970F4}" srcOrd="0" destOrd="0" presId="urn:microsoft.com/office/officeart/2008/layout/VerticalCircleList"/>
    <dgm:cxn modelId="{99F0FFE4-1691-F74C-B0BE-251A7FE11A55}" type="presParOf" srcId="{57CFCF63-5320-5D4C-B25D-CF6F8C529907}" destId="{5EF4BFDB-F428-E84F-916E-B92B267E006E}" srcOrd="1" destOrd="0" presId="urn:microsoft.com/office/officeart/2008/layout/VerticalCircleList"/>
    <dgm:cxn modelId="{75671A58-A185-3844-A3E0-832735813504}" type="presParOf" srcId="{57CFCF63-5320-5D4C-B25D-CF6F8C529907}" destId="{D21C4FD5-226B-7F4A-B971-F3F07A481345}" srcOrd="2" destOrd="0" presId="urn:microsoft.com/office/officeart/2008/layout/VerticalCircleList"/>
    <dgm:cxn modelId="{1A15BC9B-2EE6-5A4F-8CFC-080B1A7E6535}" type="presParOf" srcId="{3AFC4663-EC1E-2B41-B87D-8A29CB95B73F}" destId="{CD6B9481-A8DE-A340-9545-BFA42FD96A08}" srcOrd="6" destOrd="0" presId="urn:microsoft.com/office/officeart/2008/layout/VerticalCircleList"/>
    <dgm:cxn modelId="{38AFEF5C-1733-194C-85D3-0F146FA01C64}" type="presParOf" srcId="{CD6B9481-A8DE-A340-9545-BFA42FD96A08}" destId="{C4B48DEB-F5D7-604E-904B-7F2D497D583C}" srcOrd="0" destOrd="0" presId="urn:microsoft.com/office/officeart/2008/layout/VerticalCircleList"/>
    <dgm:cxn modelId="{B7222AEB-A2D4-354A-9F5B-5BB342372019}" type="presParOf" srcId="{CD6B9481-A8DE-A340-9545-BFA42FD96A08}" destId="{BFE1D3AC-5AC2-3A42-952D-9735FB269FA7}" srcOrd="1" destOrd="0" presId="urn:microsoft.com/office/officeart/2008/layout/VerticalCircleList"/>
    <dgm:cxn modelId="{C1C7F09D-2135-564F-BE98-E7FFEFD8906F}" type="presParOf" srcId="{CD6B9481-A8DE-A340-9545-BFA42FD96A08}" destId="{42B6DAD0-3170-3847-A89F-2E5EF1B38454}"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DF5D5-2858-E041-B0E6-7EBDF8CC7E15}"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219C4741-62CD-214A-9CB1-E539CAFAF29C}">
      <dgm:prSet custT="1"/>
      <dgm:spPr/>
      <dgm:t>
        <a:bodyPr/>
        <a:lstStyle/>
        <a:p>
          <a:r>
            <a:rPr lang="en-US" sz="2800" b="1" dirty="0"/>
            <a:t>This paper considers the echoes of the Comintern in the structures and operations of the OBOR Initiative. </a:t>
          </a:r>
        </a:p>
      </dgm:t>
    </dgm:pt>
    <dgm:pt modelId="{9B933BF7-20B5-3943-B0EB-A805BA0FD0E6}" type="parTrans" cxnId="{32E97096-7384-804C-BD26-B68F08D26D68}">
      <dgm:prSet/>
      <dgm:spPr/>
      <dgm:t>
        <a:bodyPr/>
        <a:lstStyle/>
        <a:p>
          <a:endParaRPr lang="en-US"/>
        </a:p>
      </dgm:t>
    </dgm:pt>
    <dgm:pt modelId="{0D834F1D-7CA9-874A-95B3-6633ECAC0450}" type="sibTrans" cxnId="{32E97096-7384-804C-BD26-B68F08D26D68}">
      <dgm:prSet/>
      <dgm:spPr/>
      <dgm:t>
        <a:bodyPr/>
        <a:lstStyle/>
        <a:p>
          <a:endParaRPr lang="en-US"/>
        </a:p>
      </dgm:t>
    </dgm:pt>
    <dgm:pt modelId="{736DEFA9-82B1-054A-B4C1-18BA2EB99568}">
      <dgm:prSet custT="1"/>
      <dgm:spPr/>
      <dgm:t>
        <a:bodyPr/>
        <a:lstStyle/>
        <a:p>
          <a:r>
            <a:rPr lang="en-US" sz="2800" dirty="0"/>
            <a:t>It explores the extent to which OBOR might be considered the start of a 4th International, one grounded not on politics and revolution, but on economics and markets based coordinated power.</a:t>
          </a:r>
        </a:p>
      </dgm:t>
    </dgm:pt>
    <dgm:pt modelId="{CB39C264-8BE9-6541-B538-61DF62535F2D}" type="parTrans" cxnId="{DEA4EFB0-408F-8744-908C-B6CAF2A8F080}">
      <dgm:prSet/>
      <dgm:spPr/>
      <dgm:t>
        <a:bodyPr/>
        <a:lstStyle/>
        <a:p>
          <a:endParaRPr lang="en-US"/>
        </a:p>
      </dgm:t>
    </dgm:pt>
    <dgm:pt modelId="{2A2A6A4C-DBB4-404A-83D4-F760E54AD678}" type="sibTrans" cxnId="{DEA4EFB0-408F-8744-908C-B6CAF2A8F080}">
      <dgm:prSet/>
      <dgm:spPr/>
      <dgm:t>
        <a:bodyPr/>
        <a:lstStyle/>
        <a:p>
          <a:endParaRPr lang="en-US"/>
        </a:p>
      </dgm:t>
    </dgm:pt>
    <dgm:pt modelId="{96A6F7BC-19D5-344B-A204-692EBF12F488}" type="pres">
      <dgm:prSet presAssocID="{C3DDF5D5-2858-E041-B0E6-7EBDF8CC7E15}" presName="compositeShape" presStyleCnt="0">
        <dgm:presLayoutVars>
          <dgm:chMax val="7"/>
          <dgm:dir/>
          <dgm:resizeHandles val="exact"/>
        </dgm:presLayoutVars>
      </dgm:prSet>
      <dgm:spPr/>
    </dgm:pt>
    <dgm:pt modelId="{C50FBEA4-F7B7-4E41-8DD4-1CB108147288}" type="pres">
      <dgm:prSet presAssocID="{219C4741-62CD-214A-9CB1-E539CAFAF29C}" presName="circ1" presStyleLbl="vennNode1" presStyleIdx="0" presStyleCnt="2" custScaleX="82697" custLinFactNeighborX="-35457" custLinFactNeighborY="-3391"/>
      <dgm:spPr/>
    </dgm:pt>
    <dgm:pt modelId="{4F61CFA5-713B-F748-8B4E-4E6844BA09BE}" type="pres">
      <dgm:prSet presAssocID="{219C4741-62CD-214A-9CB1-E539CAFAF29C}" presName="circ1Tx" presStyleLbl="revTx" presStyleIdx="0" presStyleCnt="0">
        <dgm:presLayoutVars>
          <dgm:chMax val="0"/>
          <dgm:chPref val="0"/>
          <dgm:bulletEnabled val="1"/>
        </dgm:presLayoutVars>
      </dgm:prSet>
      <dgm:spPr/>
    </dgm:pt>
    <dgm:pt modelId="{54DB6F8A-EE10-AB49-A56B-90C8CFF9F0E7}" type="pres">
      <dgm:prSet presAssocID="{736DEFA9-82B1-054A-B4C1-18BA2EB99568}" presName="circ2" presStyleLbl="vennNode1" presStyleIdx="1" presStyleCnt="2" custScaleX="132633" custLinFactNeighborX="35457" custLinFactNeighborY="1585"/>
      <dgm:spPr/>
    </dgm:pt>
    <dgm:pt modelId="{ABB2FB2E-F33B-0D42-BA52-E42F8A7DD678}" type="pres">
      <dgm:prSet presAssocID="{736DEFA9-82B1-054A-B4C1-18BA2EB99568}" presName="circ2Tx" presStyleLbl="revTx" presStyleIdx="0" presStyleCnt="0">
        <dgm:presLayoutVars>
          <dgm:chMax val="0"/>
          <dgm:chPref val="0"/>
          <dgm:bulletEnabled val="1"/>
        </dgm:presLayoutVars>
      </dgm:prSet>
      <dgm:spPr/>
    </dgm:pt>
  </dgm:ptLst>
  <dgm:cxnLst>
    <dgm:cxn modelId="{1688C715-E7DC-6049-8E44-91B6DE02C9FB}" type="presOf" srcId="{736DEFA9-82B1-054A-B4C1-18BA2EB99568}" destId="{ABB2FB2E-F33B-0D42-BA52-E42F8A7DD678}" srcOrd="1" destOrd="0" presId="urn:microsoft.com/office/officeart/2005/8/layout/venn1"/>
    <dgm:cxn modelId="{6F3B4C33-9F7A-1245-8274-D693C6B88720}" type="presOf" srcId="{C3DDF5D5-2858-E041-B0E6-7EBDF8CC7E15}" destId="{96A6F7BC-19D5-344B-A204-692EBF12F488}" srcOrd="0" destOrd="0" presId="urn:microsoft.com/office/officeart/2005/8/layout/venn1"/>
    <dgm:cxn modelId="{D3CA6737-E2E2-954D-8E84-461636855F63}" type="presOf" srcId="{736DEFA9-82B1-054A-B4C1-18BA2EB99568}" destId="{54DB6F8A-EE10-AB49-A56B-90C8CFF9F0E7}" srcOrd="0" destOrd="0" presId="urn:microsoft.com/office/officeart/2005/8/layout/venn1"/>
    <dgm:cxn modelId="{32E97096-7384-804C-BD26-B68F08D26D68}" srcId="{C3DDF5D5-2858-E041-B0E6-7EBDF8CC7E15}" destId="{219C4741-62CD-214A-9CB1-E539CAFAF29C}" srcOrd="0" destOrd="0" parTransId="{9B933BF7-20B5-3943-B0EB-A805BA0FD0E6}" sibTransId="{0D834F1D-7CA9-874A-95B3-6633ECAC0450}"/>
    <dgm:cxn modelId="{DEA4EFB0-408F-8744-908C-B6CAF2A8F080}" srcId="{C3DDF5D5-2858-E041-B0E6-7EBDF8CC7E15}" destId="{736DEFA9-82B1-054A-B4C1-18BA2EB99568}" srcOrd="1" destOrd="0" parTransId="{CB39C264-8BE9-6541-B538-61DF62535F2D}" sibTransId="{2A2A6A4C-DBB4-404A-83D4-F760E54AD678}"/>
    <dgm:cxn modelId="{D82E5AEC-FD89-2541-A87A-B9F67B3F1832}" type="presOf" srcId="{219C4741-62CD-214A-9CB1-E539CAFAF29C}" destId="{4F61CFA5-713B-F748-8B4E-4E6844BA09BE}" srcOrd="1" destOrd="0" presId="urn:microsoft.com/office/officeart/2005/8/layout/venn1"/>
    <dgm:cxn modelId="{602D4FEF-F4A2-E54E-9525-CCE62584AD7D}" type="presOf" srcId="{219C4741-62CD-214A-9CB1-E539CAFAF29C}" destId="{C50FBEA4-F7B7-4E41-8DD4-1CB108147288}" srcOrd="0" destOrd="0" presId="urn:microsoft.com/office/officeart/2005/8/layout/venn1"/>
    <dgm:cxn modelId="{E9502FB3-6917-704F-B2FD-A3797E998B25}" type="presParOf" srcId="{96A6F7BC-19D5-344B-A204-692EBF12F488}" destId="{C50FBEA4-F7B7-4E41-8DD4-1CB108147288}" srcOrd="0" destOrd="0" presId="urn:microsoft.com/office/officeart/2005/8/layout/venn1"/>
    <dgm:cxn modelId="{BD4699B6-ACD8-0B42-9B9D-8986E0BE15D1}" type="presParOf" srcId="{96A6F7BC-19D5-344B-A204-692EBF12F488}" destId="{4F61CFA5-713B-F748-8B4E-4E6844BA09BE}" srcOrd="1" destOrd="0" presId="urn:microsoft.com/office/officeart/2005/8/layout/venn1"/>
    <dgm:cxn modelId="{FD0F7E76-7B4A-F04E-8160-0F22AF45EDE0}" type="presParOf" srcId="{96A6F7BC-19D5-344B-A204-692EBF12F488}" destId="{54DB6F8A-EE10-AB49-A56B-90C8CFF9F0E7}" srcOrd="2" destOrd="0" presId="urn:microsoft.com/office/officeart/2005/8/layout/venn1"/>
    <dgm:cxn modelId="{21F24885-1F6B-A341-909E-1F72AD8854A3}" type="presParOf" srcId="{96A6F7BC-19D5-344B-A204-692EBF12F488}" destId="{ABB2FB2E-F33B-0D42-BA52-E42F8A7DD67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9DF45-47C4-D647-B826-9A0D6A426C18}" type="doc">
      <dgm:prSet loTypeId="urn:microsoft.com/office/officeart/2005/8/layout/hierarchy4" loCatId="process" qsTypeId="urn:microsoft.com/office/officeart/2005/8/quickstyle/simple2" qsCatId="simple" csTypeId="urn:microsoft.com/office/officeart/2005/8/colors/colorful1" csCatId="colorful" phldr="1"/>
      <dgm:spPr/>
      <dgm:t>
        <a:bodyPr/>
        <a:lstStyle/>
        <a:p>
          <a:endParaRPr lang="en-US"/>
        </a:p>
      </dgm:t>
    </dgm:pt>
    <dgm:pt modelId="{A434D398-03E4-9146-B58E-82B198A6B9B0}">
      <dgm:prSet custT="1"/>
      <dgm:spPr>
        <a:solidFill>
          <a:schemeClr val="accent6">
            <a:lumMod val="50000"/>
          </a:schemeClr>
        </a:solidFill>
      </dgm:spPr>
      <dgm:t>
        <a:bodyPr/>
        <a:lstStyle/>
        <a:p>
          <a:pPr algn="ctr"/>
          <a:r>
            <a:rPr lang="en-US" sz="2800" b="1" dirty="0"/>
            <a:t>European Communist Internationalism </a:t>
          </a:r>
        </a:p>
      </dgm:t>
    </dgm:pt>
    <dgm:pt modelId="{34ADE80B-194F-224C-A079-424E0AC660B2}" type="parTrans" cxnId="{CEB1755F-DDE1-4446-B6A0-F153DF2F3A30}">
      <dgm:prSet/>
      <dgm:spPr/>
      <dgm:t>
        <a:bodyPr/>
        <a:lstStyle/>
        <a:p>
          <a:endParaRPr lang="en-US"/>
        </a:p>
      </dgm:t>
    </dgm:pt>
    <dgm:pt modelId="{C4DC4707-FA4B-284F-B5ED-0A45BE669680}" type="sibTrans" cxnId="{CEB1755F-DDE1-4446-B6A0-F153DF2F3A30}">
      <dgm:prSet/>
      <dgm:spPr/>
      <dgm:t>
        <a:bodyPr/>
        <a:lstStyle/>
        <a:p>
          <a:endParaRPr lang="en-US"/>
        </a:p>
      </dgm:t>
    </dgm:pt>
    <dgm:pt modelId="{4601ABFA-CC07-9F40-BF12-D75A561B2BA2}">
      <dgm:prSet custT="1"/>
      <dgm:spPr>
        <a:gradFill rotWithShape="0">
          <a:gsLst>
            <a:gs pos="0">
              <a:schemeClr val="accent6">
                <a:lumMod val="50000"/>
              </a:schemeClr>
            </a:gs>
            <a:gs pos="74000">
              <a:schemeClr val="accent2"/>
            </a:gs>
            <a:gs pos="83000">
              <a:srgbClr val="0070C0"/>
            </a:gs>
            <a:gs pos="100000">
              <a:srgbClr val="7030A0"/>
            </a:gs>
          </a:gsLst>
          <a:lin ang="5400000" scaled="1"/>
        </a:gradFill>
      </dgm:spPr>
      <dgm:t>
        <a:bodyPr/>
        <a:lstStyle/>
        <a:p>
          <a:pPr algn="ctr"/>
          <a:r>
            <a:rPr lang="en-US" sz="2400" b="0" dirty="0"/>
            <a:t>from the1st through the 3</a:t>
          </a:r>
          <a:r>
            <a:rPr lang="en-US" sz="2400" b="0" baseline="30000" dirty="0"/>
            <a:t>rd</a:t>
          </a:r>
          <a:r>
            <a:rPr lang="en-US" sz="2400" b="0" dirty="0"/>
            <a:t> International</a:t>
          </a:r>
        </a:p>
      </dgm:t>
    </dgm:pt>
    <dgm:pt modelId="{1CAD54F4-B01F-6349-87CC-3EC3D5367B2C}" type="parTrans" cxnId="{CB49F580-7AEA-E841-9000-F218A7D5A387}">
      <dgm:prSet/>
      <dgm:spPr/>
      <dgm:t>
        <a:bodyPr/>
        <a:lstStyle/>
        <a:p>
          <a:endParaRPr lang="en-US"/>
        </a:p>
      </dgm:t>
    </dgm:pt>
    <dgm:pt modelId="{F8C978E8-9BA6-9745-BB93-C394E6E72B4B}" type="sibTrans" cxnId="{CB49F580-7AEA-E841-9000-F218A7D5A387}">
      <dgm:prSet/>
      <dgm:spPr/>
      <dgm:t>
        <a:bodyPr/>
        <a:lstStyle/>
        <a:p>
          <a:endParaRPr lang="en-US"/>
        </a:p>
      </dgm:t>
    </dgm:pt>
    <dgm:pt modelId="{52423D7C-E137-C043-BBBE-4361DF2E7BC2}">
      <dgm:prSet/>
      <dgm:spPr>
        <a:solidFill>
          <a:schemeClr val="accent2">
            <a:lumMod val="50000"/>
          </a:schemeClr>
        </a:solidFill>
      </dgm:spPr>
      <dgm:t>
        <a:bodyPr/>
        <a:lstStyle/>
        <a:p>
          <a:r>
            <a:rPr lang="en-US" b="1" dirty="0"/>
            <a:t>Chinese International Engagement</a:t>
          </a:r>
        </a:p>
      </dgm:t>
    </dgm:pt>
    <dgm:pt modelId="{0BB105A6-3116-7F44-885F-D266741DFF9E}" type="parTrans" cxnId="{C5657D7F-B9CB-144F-BDE6-91CC3B7CF367}">
      <dgm:prSet/>
      <dgm:spPr/>
      <dgm:t>
        <a:bodyPr/>
        <a:lstStyle/>
        <a:p>
          <a:endParaRPr lang="en-US"/>
        </a:p>
      </dgm:t>
    </dgm:pt>
    <dgm:pt modelId="{F88FAA53-A1D1-D74F-92DC-86D9F3A80711}" type="sibTrans" cxnId="{C5657D7F-B9CB-144F-BDE6-91CC3B7CF367}">
      <dgm:prSet/>
      <dgm:spPr/>
      <dgm:t>
        <a:bodyPr/>
        <a:lstStyle/>
        <a:p>
          <a:endParaRPr lang="en-US"/>
        </a:p>
      </dgm:t>
    </dgm:pt>
    <dgm:pt modelId="{927F9212-F4E7-694E-BC17-B572F44F7E03}">
      <dgm:prSet/>
      <dgm:spPr>
        <a:gradFill rotWithShape="0">
          <a:gsLst>
            <a:gs pos="0">
              <a:srgbClr val="7030A0"/>
            </a:gs>
            <a:gs pos="74000">
              <a:srgbClr val="002060"/>
            </a:gs>
            <a:gs pos="83000">
              <a:srgbClr val="0070C0"/>
            </a:gs>
            <a:gs pos="100000">
              <a:srgbClr val="7030A0"/>
            </a:gs>
          </a:gsLst>
          <a:lin ang="5400000" scaled="1"/>
        </a:gradFill>
      </dgm:spPr>
      <dgm:t>
        <a:bodyPr/>
        <a:lstStyle/>
        <a:p>
          <a:r>
            <a:rPr lang="en-US"/>
            <a:t>The construction of New Era Internationalism</a:t>
          </a:r>
          <a:endParaRPr lang="en-US" dirty="0"/>
        </a:p>
      </dgm:t>
    </dgm:pt>
    <dgm:pt modelId="{FB98499D-EE60-D943-9D5F-16DD49DD5171}" type="parTrans" cxnId="{A6618264-2E2E-DB42-A699-0240138AB0CE}">
      <dgm:prSet/>
      <dgm:spPr/>
      <dgm:t>
        <a:bodyPr/>
        <a:lstStyle/>
        <a:p>
          <a:endParaRPr lang="en-US"/>
        </a:p>
      </dgm:t>
    </dgm:pt>
    <dgm:pt modelId="{28D7A4E6-9DB8-E54B-A60D-01B07E3CE4B6}" type="sibTrans" cxnId="{A6618264-2E2E-DB42-A699-0240138AB0CE}">
      <dgm:prSet/>
      <dgm:spPr/>
      <dgm:t>
        <a:bodyPr/>
        <a:lstStyle/>
        <a:p>
          <a:endParaRPr lang="en-US"/>
        </a:p>
      </dgm:t>
    </dgm:pt>
    <dgm:pt modelId="{08FB30CA-671E-164E-933E-8166F6621CD9}">
      <dgm:prSet custT="1"/>
      <dgm:spPr>
        <a:solidFill>
          <a:srgbClr val="002060"/>
        </a:solidFill>
      </dgm:spPr>
      <dgm:t>
        <a:bodyPr/>
        <a:lstStyle/>
        <a:p>
          <a:r>
            <a:rPr lang="en-US" sz="2400" b="1"/>
            <a:t>Divergence and Convergence </a:t>
          </a:r>
          <a:endParaRPr lang="en-US" sz="2400" b="1" dirty="0"/>
        </a:p>
      </dgm:t>
    </dgm:pt>
    <dgm:pt modelId="{C2E3EDA2-444E-A94D-A11B-853DCB90E0E6}" type="parTrans" cxnId="{9560A2C7-A161-BC42-93C2-6368B8A3D18C}">
      <dgm:prSet/>
      <dgm:spPr/>
      <dgm:t>
        <a:bodyPr/>
        <a:lstStyle/>
        <a:p>
          <a:endParaRPr lang="en-US"/>
        </a:p>
      </dgm:t>
    </dgm:pt>
    <dgm:pt modelId="{A0B55267-EE88-8C44-AB20-7FA58B1F1E6A}" type="sibTrans" cxnId="{9560A2C7-A161-BC42-93C2-6368B8A3D18C}">
      <dgm:prSet/>
      <dgm:spPr/>
      <dgm:t>
        <a:bodyPr/>
        <a:lstStyle/>
        <a:p>
          <a:endParaRPr lang="en-US"/>
        </a:p>
      </dgm:t>
    </dgm:pt>
    <dgm:pt modelId="{88B62674-55EA-4A43-B981-5234FEA76B3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000" b="1" dirty="0">
              <a:solidFill>
                <a:schemeClr val="tx1"/>
              </a:solidFill>
            </a:rPr>
            <a:t>Proletarian Internationalism</a:t>
          </a:r>
        </a:p>
      </dgm:t>
    </dgm:pt>
    <dgm:pt modelId="{A37E116B-4179-E84E-A6D5-36052E07F4BF}" type="parTrans" cxnId="{1E7DFB07-C619-8840-B21F-7FA5FF5B4265}">
      <dgm:prSet/>
      <dgm:spPr/>
      <dgm:t>
        <a:bodyPr/>
        <a:lstStyle/>
        <a:p>
          <a:endParaRPr lang="en-US"/>
        </a:p>
      </dgm:t>
    </dgm:pt>
    <dgm:pt modelId="{EB239E0B-9D76-1544-A682-3DFD56204553}" type="sibTrans" cxnId="{1E7DFB07-C619-8840-B21F-7FA5FF5B4265}">
      <dgm:prSet/>
      <dgm:spPr/>
      <dgm:t>
        <a:bodyPr/>
        <a:lstStyle/>
        <a:p>
          <a:endParaRPr lang="en-US"/>
        </a:p>
      </dgm:t>
    </dgm:pt>
    <dgm:pt modelId="{2ACA12EE-4BF8-624A-93DF-29802BAE540E}">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000" b="1" dirty="0">
              <a:solidFill>
                <a:schemeClr val="tx1"/>
              </a:solidFill>
            </a:rPr>
            <a:t>Markets internationalism</a:t>
          </a:r>
        </a:p>
      </dgm:t>
    </dgm:pt>
    <dgm:pt modelId="{27E5B1CA-0621-604E-BC62-73E26664D0C6}" type="parTrans" cxnId="{FC9A860F-B550-4542-8181-9F575E5F7E92}">
      <dgm:prSet/>
      <dgm:spPr/>
      <dgm:t>
        <a:bodyPr/>
        <a:lstStyle/>
        <a:p>
          <a:endParaRPr lang="en-US"/>
        </a:p>
      </dgm:t>
    </dgm:pt>
    <dgm:pt modelId="{DD4455A2-60F7-F24A-8090-ECA539B464E8}" type="sibTrans" cxnId="{FC9A860F-B550-4542-8181-9F575E5F7E92}">
      <dgm:prSet/>
      <dgm:spPr/>
      <dgm:t>
        <a:bodyPr/>
        <a:lstStyle/>
        <a:p>
          <a:endParaRPr lang="en-US"/>
        </a:p>
      </dgm:t>
    </dgm:pt>
    <dgm:pt modelId="{9A4146F3-69D6-FC45-9DF7-F259A0922ED5}">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solidFill>
                <a:schemeClr val="tx1"/>
              </a:solidFill>
            </a:rPr>
            <a:t>Other Internationalisms: The Washington Consensus </a:t>
          </a:r>
        </a:p>
      </dgm:t>
    </dgm:pt>
    <dgm:pt modelId="{FE5D2399-A6B8-574B-9532-DBEA1BDF47B0}" type="parTrans" cxnId="{3D9CC9E9-94CD-4E4D-8F74-EE7B9C0886E5}">
      <dgm:prSet/>
      <dgm:spPr/>
      <dgm:t>
        <a:bodyPr/>
        <a:lstStyle/>
        <a:p>
          <a:endParaRPr lang="en-US"/>
        </a:p>
      </dgm:t>
    </dgm:pt>
    <dgm:pt modelId="{A9BEE445-8C49-8346-9F35-4AEBD8AA088F}" type="sibTrans" cxnId="{3D9CC9E9-94CD-4E4D-8F74-EE7B9C0886E5}">
      <dgm:prSet/>
      <dgm:spPr/>
      <dgm:t>
        <a:bodyPr/>
        <a:lstStyle/>
        <a:p>
          <a:endParaRPr lang="en-US"/>
        </a:p>
      </dgm:t>
    </dgm:pt>
    <dgm:pt modelId="{CFDDED72-D2A3-C14C-ABA8-63EF01900856}" type="pres">
      <dgm:prSet presAssocID="{C859DF45-47C4-D647-B826-9A0D6A426C18}" presName="Name0" presStyleCnt="0">
        <dgm:presLayoutVars>
          <dgm:chPref val="1"/>
          <dgm:dir/>
          <dgm:animOne val="branch"/>
          <dgm:animLvl val="lvl"/>
          <dgm:resizeHandles/>
        </dgm:presLayoutVars>
      </dgm:prSet>
      <dgm:spPr/>
    </dgm:pt>
    <dgm:pt modelId="{4D070DD4-64C3-364F-A16A-FD1CE7E40334}" type="pres">
      <dgm:prSet presAssocID="{A434D398-03E4-9146-B58E-82B198A6B9B0}" presName="vertOne" presStyleCnt="0"/>
      <dgm:spPr/>
    </dgm:pt>
    <dgm:pt modelId="{8EED109B-AD37-194E-9CBC-BC4150211731}" type="pres">
      <dgm:prSet presAssocID="{A434D398-03E4-9146-B58E-82B198A6B9B0}" presName="txOne" presStyleLbl="node0" presStyleIdx="0" presStyleCnt="3">
        <dgm:presLayoutVars>
          <dgm:chPref val="3"/>
        </dgm:presLayoutVars>
      </dgm:prSet>
      <dgm:spPr/>
    </dgm:pt>
    <dgm:pt modelId="{0CF7C70F-63C5-4243-9976-57B4B5E4869C}" type="pres">
      <dgm:prSet presAssocID="{A434D398-03E4-9146-B58E-82B198A6B9B0}" presName="parTransOne" presStyleCnt="0"/>
      <dgm:spPr/>
    </dgm:pt>
    <dgm:pt modelId="{721012A2-D182-4F49-9B5F-4F5388E0E9FF}" type="pres">
      <dgm:prSet presAssocID="{A434D398-03E4-9146-B58E-82B198A6B9B0}" presName="horzOne" presStyleCnt="0"/>
      <dgm:spPr/>
    </dgm:pt>
    <dgm:pt modelId="{4D1B82D2-56A5-BA46-8185-C8B6BC58F6CF}" type="pres">
      <dgm:prSet presAssocID="{4601ABFA-CC07-9F40-BF12-D75A561B2BA2}" presName="vertTwo" presStyleCnt="0"/>
      <dgm:spPr/>
    </dgm:pt>
    <dgm:pt modelId="{55F89628-EEA1-7A4B-839E-4C66B3C2A66B}" type="pres">
      <dgm:prSet presAssocID="{4601ABFA-CC07-9F40-BF12-D75A561B2BA2}" presName="txTwo" presStyleLbl="node2" presStyleIdx="0" presStyleCnt="5">
        <dgm:presLayoutVars>
          <dgm:chPref val="3"/>
        </dgm:presLayoutVars>
      </dgm:prSet>
      <dgm:spPr/>
    </dgm:pt>
    <dgm:pt modelId="{605D78B7-2EC4-E247-87A1-F7244AEF4C14}" type="pres">
      <dgm:prSet presAssocID="{4601ABFA-CC07-9F40-BF12-D75A561B2BA2}" presName="horzTwo" presStyleCnt="0"/>
      <dgm:spPr/>
    </dgm:pt>
    <dgm:pt modelId="{365EB832-5635-8D4F-82E6-E354AA9BE43C}" type="pres">
      <dgm:prSet presAssocID="{C4DC4707-FA4B-284F-B5ED-0A45BE669680}" presName="sibSpaceOne" presStyleCnt="0"/>
      <dgm:spPr/>
    </dgm:pt>
    <dgm:pt modelId="{11E4C98D-0A6C-4A49-B9CA-5006ED8FB568}" type="pres">
      <dgm:prSet presAssocID="{52423D7C-E137-C043-BBBE-4361DF2E7BC2}" presName="vertOne" presStyleCnt="0"/>
      <dgm:spPr/>
    </dgm:pt>
    <dgm:pt modelId="{C1C08B2F-7511-304B-B047-6FD386267F1D}" type="pres">
      <dgm:prSet presAssocID="{52423D7C-E137-C043-BBBE-4361DF2E7BC2}" presName="txOne" presStyleLbl="node0" presStyleIdx="1" presStyleCnt="3">
        <dgm:presLayoutVars>
          <dgm:chPref val="3"/>
        </dgm:presLayoutVars>
      </dgm:prSet>
      <dgm:spPr/>
    </dgm:pt>
    <dgm:pt modelId="{99B6D5E6-B163-1947-92D8-C0F9F80BCC21}" type="pres">
      <dgm:prSet presAssocID="{52423D7C-E137-C043-BBBE-4361DF2E7BC2}" presName="parTransOne" presStyleCnt="0"/>
      <dgm:spPr/>
    </dgm:pt>
    <dgm:pt modelId="{2A78F7A0-662F-3F46-AE12-F317015C06C4}" type="pres">
      <dgm:prSet presAssocID="{52423D7C-E137-C043-BBBE-4361DF2E7BC2}" presName="horzOne" presStyleCnt="0"/>
      <dgm:spPr/>
    </dgm:pt>
    <dgm:pt modelId="{7505615C-652F-0642-A078-837A1AF03F68}" type="pres">
      <dgm:prSet presAssocID="{927F9212-F4E7-694E-BC17-B572F44F7E03}" presName="vertTwo" presStyleCnt="0"/>
      <dgm:spPr/>
    </dgm:pt>
    <dgm:pt modelId="{3F04FF6F-3368-2645-81E4-FA69791D3AEE}" type="pres">
      <dgm:prSet presAssocID="{927F9212-F4E7-694E-BC17-B572F44F7E03}" presName="txTwo" presStyleLbl="node2" presStyleIdx="1" presStyleCnt="5">
        <dgm:presLayoutVars>
          <dgm:chPref val="3"/>
        </dgm:presLayoutVars>
      </dgm:prSet>
      <dgm:spPr/>
    </dgm:pt>
    <dgm:pt modelId="{CC235EF9-DFB0-A842-ABA7-20211AFDE7C7}" type="pres">
      <dgm:prSet presAssocID="{927F9212-F4E7-694E-BC17-B572F44F7E03}" presName="horzTwo" presStyleCnt="0"/>
      <dgm:spPr/>
    </dgm:pt>
    <dgm:pt modelId="{D69DF03E-8AE6-BC4C-8A2D-E0EDE7299B02}" type="pres">
      <dgm:prSet presAssocID="{F88FAA53-A1D1-D74F-92DC-86D9F3A80711}" presName="sibSpaceOne" presStyleCnt="0"/>
      <dgm:spPr/>
    </dgm:pt>
    <dgm:pt modelId="{5417D258-5B2F-F04A-B319-874E5386798B}" type="pres">
      <dgm:prSet presAssocID="{08FB30CA-671E-164E-933E-8166F6621CD9}" presName="vertOne" presStyleCnt="0"/>
      <dgm:spPr/>
    </dgm:pt>
    <dgm:pt modelId="{985F5D79-351E-634B-BBEF-0DCFBA782390}" type="pres">
      <dgm:prSet presAssocID="{08FB30CA-671E-164E-933E-8166F6621CD9}" presName="txOne" presStyleLbl="node0" presStyleIdx="2" presStyleCnt="3">
        <dgm:presLayoutVars>
          <dgm:chPref val="3"/>
        </dgm:presLayoutVars>
      </dgm:prSet>
      <dgm:spPr/>
    </dgm:pt>
    <dgm:pt modelId="{2CDAE463-3550-E54A-8DE2-C37B0124B2CB}" type="pres">
      <dgm:prSet presAssocID="{08FB30CA-671E-164E-933E-8166F6621CD9}" presName="parTransOne" presStyleCnt="0"/>
      <dgm:spPr/>
    </dgm:pt>
    <dgm:pt modelId="{E70FD310-AB27-6043-A11A-143C2A5C5664}" type="pres">
      <dgm:prSet presAssocID="{08FB30CA-671E-164E-933E-8166F6621CD9}" presName="horzOne" presStyleCnt="0"/>
      <dgm:spPr/>
    </dgm:pt>
    <dgm:pt modelId="{77D3F439-3A2C-EB44-BDED-00023781C98F}" type="pres">
      <dgm:prSet presAssocID="{88B62674-55EA-4A43-B981-5234FEA76B38}" presName="vertTwo" presStyleCnt="0"/>
      <dgm:spPr/>
    </dgm:pt>
    <dgm:pt modelId="{30591F8F-7A4D-594D-AB5B-E4C63E2954D5}" type="pres">
      <dgm:prSet presAssocID="{88B62674-55EA-4A43-B981-5234FEA76B38}" presName="txTwo" presStyleLbl="node2" presStyleIdx="2" presStyleCnt="5">
        <dgm:presLayoutVars>
          <dgm:chPref val="3"/>
        </dgm:presLayoutVars>
      </dgm:prSet>
      <dgm:spPr/>
    </dgm:pt>
    <dgm:pt modelId="{6564765A-BB7F-AB48-86C7-5154D60A9D55}" type="pres">
      <dgm:prSet presAssocID="{88B62674-55EA-4A43-B981-5234FEA76B38}" presName="horzTwo" presStyleCnt="0"/>
      <dgm:spPr/>
    </dgm:pt>
    <dgm:pt modelId="{7E6C1EF8-7E1B-7E4D-9E58-ECD5A0380507}" type="pres">
      <dgm:prSet presAssocID="{EB239E0B-9D76-1544-A682-3DFD56204553}" presName="sibSpaceTwo" presStyleCnt="0"/>
      <dgm:spPr/>
    </dgm:pt>
    <dgm:pt modelId="{26EFFABA-AB2E-5C4A-8031-D4CF4FDFAEEE}" type="pres">
      <dgm:prSet presAssocID="{2ACA12EE-4BF8-624A-93DF-29802BAE540E}" presName="vertTwo" presStyleCnt="0"/>
      <dgm:spPr/>
    </dgm:pt>
    <dgm:pt modelId="{015DABF9-7B38-E246-BB3C-883868EE9391}" type="pres">
      <dgm:prSet presAssocID="{2ACA12EE-4BF8-624A-93DF-29802BAE540E}" presName="txTwo" presStyleLbl="node2" presStyleIdx="3" presStyleCnt="5">
        <dgm:presLayoutVars>
          <dgm:chPref val="3"/>
        </dgm:presLayoutVars>
      </dgm:prSet>
      <dgm:spPr/>
    </dgm:pt>
    <dgm:pt modelId="{7548A0DA-B8B4-6C40-A3C7-506E9ACAFBBD}" type="pres">
      <dgm:prSet presAssocID="{2ACA12EE-4BF8-624A-93DF-29802BAE540E}" presName="horzTwo" presStyleCnt="0"/>
      <dgm:spPr/>
    </dgm:pt>
    <dgm:pt modelId="{CFCA6C45-2AC1-A646-BE63-E6A79159277C}" type="pres">
      <dgm:prSet presAssocID="{DD4455A2-60F7-F24A-8090-ECA539B464E8}" presName="sibSpaceTwo" presStyleCnt="0"/>
      <dgm:spPr/>
    </dgm:pt>
    <dgm:pt modelId="{449B1142-E06C-394E-AC28-A313F347FC38}" type="pres">
      <dgm:prSet presAssocID="{9A4146F3-69D6-FC45-9DF7-F259A0922ED5}" presName="vertTwo" presStyleCnt="0"/>
      <dgm:spPr/>
    </dgm:pt>
    <dgm:pt modelId="{35F87276-0AAD-3F41-8E86-03A5D3DE0EB5}" type="pres">
      <dgm:prSet presAssocID="{9A4146F3-69D6-FC45-9DF7-F259A0922ED5}" presName="txTwo" presStyleLbl="node2" presStyleIdx="4" presStyleCnt="5">
        <dgm:presLayoutVars>
          <dgm:chPref val="3"/>
        </dgm:presLayoutVars>
      </dgm:prSet>
      <dgm:spPr/>
    </dgm:pt>
    <dgm:pt modelId="{8291A4C8-EF31-2347-B2BE-F159C8B3D002}" type="pres">
      <dgm:prSet presAssocID="{9A4146F3-69D6-FC45-9DF7-F259A0922ED5}" presName="horzTwo" presStyleCnt="0"/>
      <dgm:spPr/>
    </dgm:pt>
  </dgm:ptLst>
  <dgm:cxnLst>
    <dgm:cxn modelId="{1E7DFB07-C619-8840-B21F-7FA5FF5B4265}" srcId="{08FB30CA-671E-164E-933E-8166F6621CD9}" destId="{88B62674-55EA-4A43-B981-5234FEA76B38}" srcOrd="0" destOrd="0" parTransId="{A37E116B-4179-E84E-A6D5-36052E07F4BF}" sibTransId="{EB239E0B-9D76-1544-A682-3DFD56204553}"/>
    <dgm:cxn modelId="{A101BC08-48BC-484C-9E65-33DC3478338B}" type="presOf" srcId="{9A4146F3-69D6-FC45-9DF7-F259A0922ED5}" destId="{35F87276-0AAD-3F41-8E86-03A5D3DE0EB5}" srcOrd="0" destOrd="0" presId="urn:microsoft.com/office/officeart/2005/8/layout/hierarchy4"/>
    <dgm:cxn modelId="{FC9A860F-B550-4542-8181-9F575E5F7E92}" srcId="{08FB30CA-671E-164E-933E-8166F6621CD9}" destId="{2ACA12EE-4BF8-624A-93DF-29802BAE540E}" srcOrd="1" destOrd="0" parTransId="{27E5B1CA-0621-604E-BC62-73E26664D0C6}" sibTransId="{DD4455A2-60F7-F24A-8090-ECA539B464E8}"/>
    <dgm:cxn modelId="{FA2E0220-33CF-904A-8AC5-9314B8BEC3FD}" type="presOf" srcId="{4601ABFA-CC07-9F40-BF12-D75A561B2BA2}" destId="{55F89628-EEA1-7A4B-839E-4C66B3C2A66B}" srcOrd="0" destOrd="0" presId="urn:microsoft.com/office/officeart/2005/8/layout/hierarchy4"/>
    <dgm:cxn modelId="{E220794D-53FC-A84F-B033-FEBD6A02FD17}" type="presOf" srcId="{2ACA12EE-4BF8-624A-93DF-29802BAE540E}" destId="{015DABF9-7B38-E246-BB3C-883868EE9391}" srcOrd="0" destOrd="0" presId="urn:microsoft.com/office/officeart/2005/8/layout/hierarchy4"/>
    <dgm:cxn modelId="{CEB1755F-DDE1-4446-B6A0-F153DF2F3A30}" srcId="{C859DF45-47C4-D647-B826-9A0D6A426C18}" destId="{A434D398-03E4-9146-B58E-82B198A6B9B0}" srcOrd="0" destOrd="0" parTransId="{34ADE80B-194F-224C-A079-424E0AC660B2}" sibTransId="{C4DC4707-FA4B-284F-B5ED-0A45BE669680}"/>
    <dgm:cxn modelId="{A6618264-2E2E-DB42-A699-0240138AB0CE}" srcId="{52423D7C-E137-C043-BBBE-4361DF2E7BC2}" destId="{927F9212-F4E7-694E-BC17-B572F44F7E03}" srcOrd="0" destOrd="0" parTransId="{FB98499D-EE60-D943-9D5F-16DD49DD5171}" sibTransId="{28D7A4E6-9DB8-E54B-A60D-01B07E3CE4B6}"/>
    <dgm:cxn modelId="{3846D972-5210-3D4C-BDE7-AF3A4F79FA0D}" type="presOf" srcId="{927F9212-F4E7-694E-BC17-B572F44F7E03}" destId="{3F04FF6F-3368-2645-81E4-FA69791D3AEE}" srcOrd="0" destOrd="0" presId="urn:microsoft.com/office/officeart/2005/8/layout/hierarchy4"/>
    <dgm:cxn modelId="{C5657D7F-B9CB-144F-BDE6-91CC3B7CF367}" srcId="{C859DF45-47C4-D647-B826-9A0D6A426C18}" destId="{52423D7C-E137-C043-BBBE-4361DF2E7BC2}" srcOrd="1" destOrd="0" parTransId="{0BB105A6-3116-7F44-885F-D266741DFF9E}" sibTransId="{F88FAA53-A1D1-D74F-92DC-86D9F3A80711}"/>
    <dgm:cxn modelId="{CB49F580-7AEA-E841-9000-F218A7D5A387}" srcId="{A434D398-03E4-9146-B58E-82B198A6B9B0}" destId="{4601ABFA-CC07-9F40-BF12-D75A561B2BA2}" srcOrd="0" destOrd="0" parTransId="{1CAD54F4-B01F-6349-87CC-3EC3D5367B2C}" sibTransId="{F8C978E8-9BA6-9745-BB93-C394E6E72B4B}"/>
    <dgm:cxn modelId="{722B5A90-B684-1B4F-86E9-3C07C688E61D}" type="presOf" srcId="{C859DF45-47C4-D647-B826-9A0D6A426C18}" destId="{CFDDED72-D2A3-C14C-ABA8-63EF01900856}" srcOrd="0" destOrd="0" presId="urn:microsoft.com/office/officeart/2005/8/layout/hierarchy4"/>
    <dgm:cxn modelId="{D8F75CA3-6891-1F46-AFE8-86E6357EAABE}" type="presOf" srcId="{88B62674-55EA-4A43-B981-5234FEA76B38}" destId="{30591F8F-7A4D-594D-AB5B-E4C63E2954D5}" srcOrd="0" destOrd="0" presId="urn:microsoft.com/office/officeart/2005/8/layout/hierarchy4"/>
    <dgm:cxn modelId="{D7558FB6-A027-814E-9F96-82B307C2C24B}" type="presOf" srcId="{52423D7C-E137-C043-BBBE-4361DF2E7BC2}" destId="{C1C08B2F-7511-304B-B047-6FD386267F1D}" srcOrd="0" destOrd="0" presId="urn:microsoft.com/office/officeart/2005/8/layout/hierarchy4"/>
    <dgm:cxn modelId="{9560A2C7-A161-BC42-93C2-6368B8A3D18C}" srcId="{C859DF45-47C4-D647-B826-9A0D6A426C18}" destId="{08FB30CA-671E-164E-933E-8166F6621CD9}" srcOrd="2" destOrd="0" parTransId="{C2E3EDA2-444E-A94D-A11B-853DCB90E0E6}" sibTransId="{A0B55267-EE88-8C44-AB20-7FA58B1F1E6A}"/>
    <dgm:cxn modelId="{0D470BDF-567D-F14A-B8FE-28D2256B6C91}" type="presOf" srcId="{08FB30CA-671E-164E-933E-8166F6621CD9}" destId="{985F5D79-351E-634B-BBEF-0DCFBA782390}" srcOrd="0" destOrd="0" presId="urn:microsoft.com/office/officeart/2005/8/layout/hierarchy4"/>
    <dgm:cxn modelId="{3D9CC9E9-94CD-4E4D-8F74-EE7B9C0886E5}" srcId="{08FB30CA-671E-164E-933E-8166F6621CD9}" destId="{9A4146F3-69D6-FC45-9DF7-F259A0922ED5}" srcOrd="2" destOrd="0" parTransId="{FE5D2399-A6B8-574B-9532-DBEA1BDF47B0}" sibTransId="{A9BEE445-8C49-8346-9F35-4AEBD8AA088F}"/>
    <dgm:cxn modelId="{8701D3EB-B40E-CC48-ABE7-DA297A946B0A}" type="presOf" srcId="{A434D398-03E4-9146-B58E-82B198A6B9B0}" destId="{8EED109B-AD37-194E-9CBC-BC4150211731}" srcOrd="0" destOrd="0" presId="urn:microsoft.com/office/officeart/2005/8/layout/hierarchy4"/>
    <dgm:cxn modelId="{9A50A815-A932-3C46-B0CD-25692876E616}" type="presParOf" srcId="{CFDDED72-D2A3-C14C-ABA8-63EF01900856}" destId="{4D070DD4-64C3-364F-A16A-FD1CE7E40334}" srcOrd="0" destOrd="0" presId="urn:microsoft.com/office/officeart/2005/8/layout/hierarchy4"/>
    <dgm:cxn modelId="{1D497952-F41B-224B-AB22-EF678D0730F8}" type="presParOf" srcId="{4D070DD4-64C3-364F-A16A-FD1CE7E40334}" destId="{8EED109B-AD37-194E-9CBC-BC4150211731}" srcOrd="0" destOrd="0" presId="urn:microsoft.com/office/officeart/2005/8/layout/hierarchy4"/>
    <dgm:cxn modelId="{E9B92AA6-F354-E248-BA1F-081972C4445B}" type="presParOf" srcId="{4D070DD4-64C3-364F-A16A-FD1CE7E40334}" destId="{0CF7C70F-63C5-4243-9976-57B4B5E4869C}" srcOrd="1" destOrd="0" presId="urn:microsoft.com/office/officeart/2005/8/layout/hierarchy4"/>
    <dgm:cxn modelId="{A71DED63-61C4-4E43-87AC-A9FFA5FE0112}" type="presParOf" srcId="{4D070DD4-64C3-364F-A16A-FD1CE7E40334}" destId="{721012A2-D182-4F49-9B5F-4F5388E0E9FF}" srcOrd="2" destOrd="0" presId="urn:microsoft.com/office/officeart/2005/8/layout/hierarchy4"/>
    <dgm:cxn modelId="{B1E55654-D2CF-CF49-8B21-BA9409A73912}" type="presParOf" srcId="{721012A2-D182-4F49-9B5F-4F5388E0E9FF}" destId="{4D1B82D2-56A5-BA46-8185-C8B6BC58F6CF}" srcOrd="0" destOrd="0" presId="urn:microsoft.com/office/officeart/2005/8/layout/hierarchy4"/>
    <dgm:cxn modelId="{BEAE4103-9456-D04E-A019-EBFBDB210CF8}" type="presParOf" srcId="{4D1B82D2-56A5-BA46-8185-C8B6BC58F6CF}" destId="{55F89628-EEA1-7A4B-839E-4C66B3C2A66B}" srcOrd="0" destOrd="0" presId="urn:microsoft.com/office/officeart/2005/8/layout/hierarchy4"/>
    <dgm:cxn modelId="{78400A13-5045-6D44-A458-7482757E5286}" type="presParOf" srcId="{4D1B82D2-56A5-BA46-8185-C8B6BC58F6CF}" destId="{605D78B7-2EC4-E247-87A1-F7244AEF4C14}" srcOrd="1" destOrd="0" presId="urn:microsoft.com/office/officeart/2005/8/layout/hierarchy4"/>
    <dgm:cxn modelId="{5F93C363-19A9-D342-A062-E5D87FC03AF6}" type="presParOf" srcId="{CFDDED72-D2A3-C14C-ABA8-63EF01900856}" destId="{365EB832-5635-8D4F-82E6-E354AA9BE43C}" srcOrd="1" destOrd="0" presId="urn:microsoft.com/office/officeart/2005/8/layout/hierarchy4"/>
    <dgm:cxn modelId="{68E05FDD-3AE6-DE48-A707-490C8885E4B3}" type="presParOf" srcId="{CFDDED72-D2A3-C14C-ABA8-63EF01900856}" destId="{11E4C98D-0A6C-4A49-B9CA-5006ED8FB568}" srcOrd="2" destOrd="0" presId="urn:microsoft.com/office/officeart/2005/8/layout/hierarchy4"/>
    <dgm:cxn modelId="{44D85353-C16F-DB46-9445-FBBD54F686DB}" type="presParOf" srcId="{11E4C98D-0A6C-4A49-B9CA-5006ED8FB568}" destId="{C1C08B2F-7511-304B-B047-6FD386267F1D}" srcOrd="0" destOrd="0" presId="urn:microsoft.com/office/officeart/2005/8/layout/hierarchy4"/>
    <dgm:cxn modelId="{8019648E-5BE3-F148-A992-32622F6305D1}" type="presParOf" srcId="{11E4C98D-0A6C-4A49-B9CA-5006ED8FB568}" destId="{99B6D5E6-B163-1947-92D8-C0F9F80BCC21}" srcOrd="1" destOrd="0" presId="urn:microsoft.com/office/officeart/2005/8/layout/hierarchy4"/>
    <dgm:cxn modelId="{31F75F2F-1F94-7C4E-8504-552019022216}" type="presParOf" srcId="{11E4C98D-0A6C-4A49-B9CA-5006ED8FB568}" destId="{2A78F7A0-662F-3F46-AE12-F317015C06C4}" srcOrd="2" destOrd="0" presId="urn:microsoft.com/office/officeart/2005/8/layout/hierarchy4"/>
    <dgm:cxn modelId="{6EF84B41-F164-BF4E-A0B7-7F8390CEEA54}" type="presParOf" srcId="{2A78F7A0-662F-3F46-AE12-F317015C06C4}" destId="{7505615C-652F-0642-A078-837A1AF03F68}" srcOrd="0" destOrd="0" presId="urn:microsoft.com/office/officeart/2005/8/layout/hierarchy4"/>
    <dgm:cxn modelId="{A86E4765-F209-FF40-8259-D1C9DEBFBA9D}" type="presParOf" srcId="{7505615C-652F-0642-A078-837A1AF03F68}" destId="{3F04FF6F-3368-2645-81E4-FA69791D3AEE}" srcOrd="0" destOrd="0" presId="urn:microsoft.com/office/officeart/2005/8/layout/hierarchy4"/>
    <dgm:cxn modelId="{166767C2-242D-F545-99D8-1EBCC47A3938}" type="presParOf" srcId="{7505615C-652F-0642-A078-837A1AF03F68}" destId="{CC235EF9-DFB0-A842-ABA7-20211AFDE7C7}" srcOrd="1" destOrd="0" presId="urn:microsoft.com/office/officeart/2005/8/layout/hierarchy4"/>
    <dgm:cxn modelId="{022CFA15-5B03-2843-9E8C-1BE78EB599D3}" type="presParOf" srcId="{CFDDED72-D2A3-C14C-ABA8-63EF01900856}" destId="{D69DF03E-8AE6-BC4C-8A2D-E0EDE7299B02}" srcOrd="3" destOrd="0" presId="urn:microsoft.com/office/officeart/2005/8/layout/hierarchy4"/>
    <dgm:cxn modelId="{7C76E22F-7198-8B4F-9BBE-11CD73B03437}" type="presParOf" srcId="{CFDDED72-D2A3-C14C-ABA8-63EF01900856}" destId="{5417D258-5B2F-F04A-B319-874E5386798B}" srcOrd="4" destOrd="0" presId="urn:microsoft.com/office/officeart/2005/8/layout/hierarchy4"/>
    <dgm:cxn modelId="{77BB5A07-BB79-154A-BCF6-28AD801F4664}" type="presParOf" srcId="{5417D258-5B2F-F04A-B319-874E5386798B}" destId="{985F5D79-351E-634B-BBEF-0DCFBA782390}" srcOrd="0" destOrd="0" presId="urn:microsoft.com/office/officeart/2005/8/layout/hierarchy4"/>
    <dgm:cxn modelId="{63064212-56D8-9748-8905-CBD087F439FD}" type="presParOf" srcId="{5417D258-5B2F-F04A-B319-874E5386798B}" destId="{2CDAE463-3550-E54A-8DE2-C37B0124B2CB}" srcOrd="1" destOrd="0" presId="urn:microsoft.com/office/officeart/2005/8/layout/hierarchy4"/>
    <dgm:cxn modelId="{A07DC955-85DA-FA45-A40E-7F40536B4E8D}" type="presParOf" srcId="{5417D258-5B2F-F04A-B319-874E5386798B}" destId="{E70FD310-AB27-6043-A11A-143C2A5C5664}" srcOrd="2" destOrd="0" presId="urn:microsoft.com/office/officeart/2005/8/layout/hierarchy4"/>
    <dgm:cxn modelId="{E0F516B0-6A3F-3841-9673-C0A8A96BD6AB}" type="presParOf" srcId="{E70FD310-AB27-6043-A11A-143C2A5C5664}" destId="{77D3F439-3A2C-EB44-BDED-00023781C98F}" srcOrd="0" destOrd="0" presId="urn:microsoft.com/office/officeart/2005/8/layout/hierarchy4"/>
    <dgm:cxn modelId="{973C9A20-C53E-B145-991C-38BBDEAE3C2C}" type="presParOf" srcId="{77D3F439-3A2C-EB44-BDED-00023781C98F}" destId="{30591F8F-7A4D-594D-AB5B-E4C63E2954D5}" srcOrd="0" destOrd="0" presId="urn:microsoft.com/office/officeart/2005/8/layout/hierarchy4"/>
    <dgm:cxn modelId="{BB1B3A03-95C2-204B-9A78-C2F197ABB235}" type="presParOf" srcId="{77D3F439-3A2C-EB44-BDED-00023781C98F}" destId="{6564765A-BB7F-AB48-86C7-5154D60A9D55}" srcOrd="1" destOrd="0" presId="urn:microsoft.com/office/officeart/2005/8/layout/hierarchy4"/>
    <dgm:cxn modelId="{C1929F13-65CB-AA4D-BFA8-4E0156942C9A}" type="presParOf" srcId="{E70FD310-AB27-6043-A11A-143C2A5C5664}" destId="{7E6C1EF8-7E1B-7E4D-9E58-ECD5A0380507}" srcOrd="1" destOrd="0" presId="urn:microsoft.com/office/officeart/2005/8/layout/hierarchy4"/>
    <dgm:cxn modelId="{F1260F9E-F2B2-2047-8274-34D709BBD398}" type="presParOf" srcId="{E70FD310-AB27-6043-A11A-143C2A5C5664}" destId="{26EFFABA-AB2E-5C4A-8031-D4CF4FDFAEEE}" srcOrd="2" destOrd="0" presId="urn:microsoft.com/office/officeart/2005/8/layout/hierarchy4"/>
    <dgm:cxn modelId="{44200DDE-608B-AD40-975A-32F78A53FC6A}" type="presParOf" srcId="{26EFFABA-AB2E-5C4A-8031-D4CF4FDFAEEE}" destId="{015DABF9-7B38-E246-BB3C-883868EE9391}" srcOrd="0" destOrd="0" presId="urn:microsoft.com/office/officeart/2005/8/layout/hierarchy4"/>
    <dgm:cxn modelId="{5A79C6DB-46FF-4E4C-B5DE-021559E762CF}" type="presParOf" srcId="{26EFFABA-AB2E-5C4A-8031-D4CF4FDFAEEE}" destId="{7548A0DA-B8B4-6C40-A3C7-506E9ACAFBBD}" srcOrd="1" destOrd="0" presId="urn:microsoft.com/office/officeart/2005/8/layout/hierarchy4"/>
    <dgm:cxn modelId="{0D04BCCE-EAF9-EA40-A0B1-175EB6592CB9}" type="presParOf" srcId="{E70FD310-AB27-6043-A11A-143C2A5C5664}" destId="{CFCA6C45-2AC1-A646-BE63-E6A79159277C}" srcOrd="3" destOrd="0" presId="urn:microsoft.com/office/officeart/2005/8/layout/hierarchy4"/>
    <dgm:cxn modelId="{FF978272-521D-534D-A970-33842434A2D5}" type="presParOf" srcId="{E70FD310-AB27-6043-A11A-143C2A5C5664}" destId="{449B1142-E06C-394E-AC28-A313F347FC38}" srcOrd="4" destOrd="0" presId="urn:microsoft.com/office/officeart/2005/8/layout/hierarchy4"/>
    <dgm:cxn modelId="{18792F5E-F4E2-544D-9506-407A014AECD7}" type="presParOf" srcId="{449B1142-E06C-394E-AC28-A313F347FC38}" destId="{35F87276-0AAD-3F41-8E86-03A5D3DE0EB5}" srcOrd="0" destOrd="0" presId="urn:microsoft.com/office/officeart/2005/8/layout/hierarchy4"/>
    <dgm:cxn modelId="{D5A36D67-F0C3-6844-8949-7117FFB2F617}" type="presParOf" srcId="{449B1142-E06C-394E-AC28-A313F347FC38}" destId="{8291A4C8-EF31-2347-B2BE-F159C8B3D00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5F410C-1180-424D-A739-979FEECB47AF}" type="doc">
      <dgm:prSet loTypeId="urn:microsoft.com/office/officeart/2005/8/layout/cycle6" loCatId="process" qsTypeId="urn:microsoft.com/office/officeart/2005/8/quickstyle/simple1" qsCatId="simple" csTypeId="urn:microsoft.com/office/officeart/2005/8/colors/accent1_4" csCatId="accent1" phldr="1"/>
      <dgm:spPr/>
      <dgm:t>
        <a:bodyPr/>
        <a:lstStyle/>
        <a:p>
          <a:endParaRPr lang="en-US"/>
        </a:p>
      </dgm:t>
    </dgm:pt>
    <dgm:pt modelId="{9F5CFB7D-ED18-754B-B15A-D49C230EAF4A}">
      <dgm:prSet/>
      <dgm:spPr/>
      <dgm:t>
        <a:bodyPr/>
        <a:lstStyle/>
        <a:p>
          <a:r>
            <a:rPr lang="en-US" b="1"/>
            <a:t>The First International</a:t>
          </a:r>
          <a:r>
            <a:rPr lang="en-US"/>
            <a:t>, founded by Marx, existed from 1864 to 1872. The defeat of the heroic workers of Paris-of the celebrated Paris Commune-marked the end of this International. It is unforgettable, it will remain for ever in the history of the workers' struggle for their emancipation. It laid the foundation of that edifice of the world socialist republic which it is now our good fortune to be building.</a:t>
          </a:r>
        </a:p>
      </dgm:t>
    </dgm:pt>
    <dgm:pt modelId="{D1859932-8322-A04E-9100-2049902BA0DD}" type="parTrans" cxnId="{E4727132-3FC8-194B-A8BE-7E755DA8C5C4}">
      <dgm:prSet/>
      <dgm:spPr/>
      <dgm:t>
        <a:bodyPr/>
        <a:lstStyle/>
        <a:p>
          <a:endParaRPr lang="en-US"/>
        </a:p>
      </dgm:t>
    </dgm:pt>
    <dgm:pt modelId="{5A86B637-ABFF-D545-BB5B-63673246923A}" type="sibTrans" cxnId="{E4727132-3FC8-194B-A8BE-7E755DA8C5C4}">
      <dgm:prSet/>
      <dgm:spPr/>
      <dgm:t>
        <a:bodyPr/>
        <a:lstStyle/>
        <a:p>
          <a:endParaRPr lang="en-US"/>
        </a:p>
      </dgm:t>
    </dgm:pt>
    <dgm:pt modelId="{B67AE1FE-8DEF-EE41-9839-CE0730997A89}">
      <dgm:prSet/>
      <dgm:spPr/>
      <dgm:t>
        <a:bodyPr/>
        <a:lstStyle/>
        <a:p>
          <a:r>
            <a:rPr lang="en-US"/>
            <a:t>Lenin’s </a:t>
          </a:r>
          <a:r>
            <a:rPr lang="en-US" i="1">
              <a:hlinkClick xmlns:r="http://schemas.openxmlformats.org/officeDocument/2006/relationships" r:id="rId1"/>
            </a:rPr>
            <a:t>Collected Works</a:t>
          </a:r>
          <a:r>
            <a:rPr lang="en-US"/>
            <a:t>, 4th English Edition, Progress Publishers, Moscow, 1972 Volume 29, pages 240-241</a:t>
          </a:r>
        </a:p>
      </dgm:t>
    </dgm:pt>
    <dgm:pt modelId="{A0492888-CC45-744D-8E3D-DC50360A2961}" type="parTrans" cxnId="{6D1C927E-B36A-2844-ABF1-BA1D1EBDB72A}">
      <dgm:prSet/>
      <dgm:spPr/>
      <dgm:t>
        <a:bodyPr/>
        <a:lstStyle/>
        <a:p>
          <a:endParaRPr lang="en-US"/>
        </a:p>
      </dgm:t>
    </dgm:pt>
    <dgm:pt modelId="{C662F0CA-C790-B14B-9FB8-72E5960CB9D7}" type="sibTrans" cxnId="{6D1C927E-B36A-2844-ABF1-BA1D1EBDB72A}">
      <dgm:prSet/>
      <dgm:spPr/>
      <dgm:t>
        <a:bodyPr/>
        <a:lstStyle/>
        <a:p>
          <a:endParaRPr lang="en-US"/>
        </a:p>
      </dgm:t>
    </dgm:pt>
    <dgm:pt modelId="{E7574844-3BC3-9244-98C9-66BF98981961}" type="pres">
      <dgm:prSet presAssocID="{9F5F410C-1180-424D-A739-979FEECB47AF}" presName="cycle" presStyleCnt="0">
        <dgm:presLayoutVars>
          <dgm:dir/>
          <dgm:resizeHandles val="exact"/>
        </dgm:presLayoutVars>
      </dgm:prSet>
      <dgm:spPr/>
    </dgm:pt>
    <dgm:pt modelId="{FEEAC02B-B241-0347-AE96-BF77B8891471}" type="pres">
      <dgm:prSet presAssocID="{9F5CFB7D-ED18-754B-B15A-D49C230EAF4A}" presName="node" presStyleLbl="node1" presStyleIdx="0" presStyleCnt="1" custScaleX="143163">
        <dgm:presLayoutVars>
          <dgm:bulletEnabled val="1"/>
        </dgm:presLayoutVars>
      </dgm:prSet>
      <dgm:spPr/>
    </dgm:pt>
  </dgm:ptLst>
  <dgm:cxnLst>
    <dgm:cxn modelId="{E4727132-3FC8-194B-A8BE-7E755DA8C5C4}" srcId="{9F5F410C-1180-424D-A739-979FEECB47AF}" destId="{9F5CFB7D-ED18-754B-B15A-D49C230EAF4A}" srcOrd="0" destOrd="0" parTransId="{D1859932-8322-A04E-9100-2049902BA0DD}" sibTransId="{5A86B637-ABFF-D545-BB5B-63673246923A}"/>
    <dgm:cxn modelId="{6ED80D77-221E-BF47-93EA-C7595A412ECC}" type="presOf" srcId="{B67AE1FE-8DEF-EE41-9839-CE0730997A89}" destId="{FEEAC02B-B241-0347-AE96-BF77B8891471}" srcOrd="0" destOrd="1" presId="urn:microsoft.com/office/officeart/2005/8/layout/cycle6"/>
    <dgm:cxn modelId="{6D1C927E-B36A-2844-ABF1-BA1D1EBDB72A}" srcId="{9F5CFB7D-ED18-754B-B15A-D49C230EAF4A}" destId="{B67AE1FE-8DEF-EE41-9839-CE0730997A89}" srcOrd="0" destOrd="0" parTransId="{A0492888-CC45-744D-8E3D-DC50360A2961}" sibTransId="{C662F0CA-C790-B14B-9FB8-72E5960CB9D7}"/>
    <dgm:cxn modelId="{73A3A17F-CB07-D040-8A55-C5C6138886DD}" type="presOf" srcId="{9F5F410C-1180-424D-A739-979FEECB47AF}" destId="{E7574844-3BC3-9244-98C9-66BF98981961}" srcOrd="0" destOrd="0" presId="urn:microsoft.com/office/officeart/2005/8/layout/cycle6"/>
    <dgm:cxn modelId="{53C65E84-EF4E-9248-89AC-076A25EBD082}" type="presOf" srcId="{9F5CFB7D-ED18-754B-B15A-D49C230EAF4A}" destId="{FEEAC02B-B241-0347-AE96-BF77B8891471}" srcOrd="0" destOrd="0" presId="urn:microsoft.com/office/officeart/2005/8/layout/cycle6"/>
    <dgm:cxn modelId="{4B28A450-2CF8-C545-82E2-A2099F93EC40}" type="presParOf" srcId="{E7574844-3BC3-9244-98C9-66BF98981961}" destId="{FEEAC02B-B241-0347-AE96-BF77B8891471}" srcOrd="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64B5EB-CBAD-0349-8656-7AF14A11F3B6}"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D92FBAF7-C83F-B04A-8255-DABAEEA51402}">
      <dgm:prSet/>
      <dgm:spPr/>
      <dgm:t>
        <a:bodyPr/>
        <a:lstStyle/>
        <a:p>
          <a:r>
            <a:rPr lang="en-US" dirty="0"/>
            <a:t>The Second International existed from 1889 to 1914. . . This was the period of the most calm and peaceful development of capitalism. . . . During this period the working-class movement gained strength and matured in a number of countries. But the workers' leaders in most of the parties had become accustomed to peaceful conditions and had lost the ability to wage a revolutionary struggle. When, in 1914, there began the war, . . . these leaders deserted to the side of their respective governments. They betrayed the workers, they helped to prolong the slaughter, they became enemies of socialism, they went over to the side of the capitalists.</a:t>
          </a:r>
        </a:p>
      </dgm:t>
    </dgm:pt>
    <dgm:pt modelId="{E5E44655-35D1-CB4E-81B7-4EFFE95C14B7}" type="parTrans" cxnId="{BB4ECB3A-2602-B54B-A0B5-39927B968279}">
      <dgm:prSet/>
      <dgm:spPr/>
      <dgm:t>
        <a:bodyPr/>
        <a:lstStyle/>
        <a:p>
          <a:endParaRPr lang="en-US"/>
        </a:p>
      </dgm:t>
    </dgm:pt>
    <dgm:pt modelId="{A1DF379D-6CBF-284B-814B-71FF6AE4B16F}" type="sibTrans" cxnId="{BB4ECB3A-2602-B54B-A0B5-39927B968279}">
      <dgm:prSet/>
      <dgm:spPr/>
      <dgm:t>
        <a:bodyPr/>
        <a:lstStyle/>
        <a:p>
          <a:endParaRPr lang="en-US"/>
        </a:p>
      </dgm:t>
    </dgm:pt>
    <dgm:pt modelId="{C606AF7F-D763-7840-A733-B183FB115E5F}">
      <dgm:prSet/>
      <dgm:spPr/>
      <dgm:t>
        <a:bodyPr/>
        <a:lstStyle/>
        <a:p>
          <a:r>
            <a:rPr lang="en-US"/>
            <a:t>Lenin’s </a:t>
          </a:r>
          <a:r>
            <a:rPr lang="en-US" i="1">
              <a:hlinkClick xmlns:r="http://schemas.openxmlformats.org/officeDocument/2006/relationships" r:id="rId1"/>
            </a:rPr>
            <a:t>Collected Works</a:t>
          </a:r>
          <a:r>
            <a:rPr lang="en-US"/>
            <a:t>, 4th English Edition, Progress Publishers, Moscow, 1972 Volume 29, pages 240-241</a:t>
          </a:r>
        </a:p>
      </dgm:t>
    </dgm:pt>
    <dgm:pt modelId="{0A292496-665E-6C4F-BA74-E107A551047E}" type="parTrans" cxnId="{1F6805E2-EB35-104D-AAC1-69E647E153C6}">
      <dgm:prSet/>
      <dgm:spPr/>
      <dgm:t>
        <a:bodyPr/>
        <a:lstStyle/>
        <a:p>
          <a:endParaRPr lang="en-US"/>
        </a:p>
      </dgm:t>
    </dgm:pt>
    <dgm:pt modelId="{5CF1A19C-7A03-9047-8853-D03E3B7F64B3}" type="sibTrans" cxnId="{1F6805E2-EB35-104D-AAC1-69E647E153C6}">
      <dgm:prSet/>
      <dgm:spPr/>
      <dgm:t>
        <a:bodyPr/>
        <a:lstStyle/>
        <a:p>
          <a:endParaRPr lang="en-US"/>
        </a:p>
      </dgm:t>
    </dgm:pt>
    <dgm:pt modelId="{124F50A2-491C-B249-A237-017CD19279FF}" type="pres">
      <dgm:prSet presAssocID="{3664B5EB-CBAD-0349-8656-7AF14A11F3B6}" presName="compositeShape" presStyleCnt="0">
        <dgm:presLayoutVars>
          <dgm:dir/>
          <dgm:resizeHandles/>
        </dgm:presLayoutVars>
      </dgm:prSet>
      <dgm:spPr/>
    </dgm:pt>
    <dgm:pt modelId="{DA07DAEE-0DE2-7B4E-BBE2-01565C9170BC}" type="pres">
      <dgm:prSet presAssocID="{3664B5EB-CBAD-0349-8656-7AF14A11F3B6}" presName="pyramid" presStyleLbl="node1" presStyleIdx="0" presStyleCnt="1" custLinFactNeighborX="-63332" custLinFactNeighborY="1051"/>
      <dgm:spPr/>
    </dgm:pt>
    <dgm:pt modelId="{A3BD1C39-781C-F249-8FDE-C4D80C54FFBE}" type="pres">
      <dgm:prSet presAssocID="{3664B5EB-CBAD-0349-8656-7AF14A11F3B6}" presName="theList" presStyleCnt="0"/>
      <dgm:spPr/>
    </dgm:pt>
    <dgm:pt modelId="{D1218622-790A-4241-A07A-C46652749BFB}" type="pres">
      <dgm:prSet presAssocID="{D92FBAF7-C83F-B04A-8255-DABAEEA51402}" presName="aNode" presStyleLbl="fgAcc1" presStyleIdx="0" presStyleCnt="1" custScaleX="309781" custScaleY="99646" custLinFactNeighborX="31005" custLinFactNeighborY="-23569">
        <dgm:presLayoutVars>
          <dgm:bulletEnabled val="1"/>
        </dgm:presLayoutVars>
      </dgm:prSet>
      <dgm:spPr/>
    </dgm:pt>
    <dgm:pt modelId="{72958D86-5664-B849-B2FA-08DF68E28872}" type="pres">
      <dgm:prSet presAssocID="{D92FBAF7-C83F-B04A-8255-DABAEEA51402}" presName="aSpace" presStyleCnt="0"/>
      <dgm:spPr/>
    </dgm:pt>
  </dgm:ptLst>
  <dgm:cxnLst>
    <dgm:cxn modelId="{EBDCF81A-CED8-5D4A-93F0-4192C88B5B88}" type="presOf" srcId="{D92FBAF7-C83F-B04A-8255-DABAEEA51402}" destId="{D1218622-790A-4241-A07A-C46652749BFB}" srcOrd="0" destOrd="0" presId="urn:microsoft.com/office/officeart/2005/8/layout/pyramid2"/>
    <dgm:cxn modelId="{BB4ECB3A-2602-B54B-A0B5-39927B968279}" srcId="{3664B5EB-CBAD-0349-8656-7AF14A11F3B6}" destId="{D92FBAF7-C83F-B04A-8255-DABAEEA51402}" srcOrd="0" destOrd="0" parTransId="{E5E44655-35D1-CB4E-81B7-4EFFE95C14B7}" sibTransId="{A1DF379D-6CBF-284B-814B-71FF6AE4B16F}"/>
    <dgm:cxn modelId="{57558F74-96A5-4F47-83E2-292C1975CCCE}" type="presOf" srcId="{C606AF7F-D763-7840-A733-B183FB115E5F}" destId="{D1218622-790A-4241-A07A-C46652749BFB}" srcOrd="0" destOrd="1" presId="urn:microsoft.com/office/officeart/2005/8/layout/pyramid2"/>
    <dgm:cxn modelId="{E4397EB0-D3A9-BF4E-A6A7-2D56295D7D2E}" type="presOf" srcId="{3664B5EB-CBAD-0349-8656-7AF14A11F3B6}" destId="{124F50A2-491C-B249-A237-017CD19279FF}" srcOrd="0" destOrd="0" presId="urn:microsoft.com/office/officeart/2005/8/layout/pyramid2"/>
    <dgm:cxn modelId="{1F6805E2-EB35-104D-AAC1-69E647E153C6}" srcId="{D92FBAF7-C83F-B04A-8255-DABAEEA51402}" destId="{C606AF7F-D763-7840-A733-B183FB115E5F}" srcOrd="0" destOrd="0" parTransId="{0A292496-665E-6C4F-BA74-E107A551047E}" sibTransId="{5CF1A19C-7A03-9047-8853-D03E3B7F64B3}"/>
    <dgm:cxn modelId="{8960403D-22C0-E046-9BE1-93F97D641767}" type="presParOf" srcId="{124F50A2-491C-B249-A237-017CD19279FF}" destId="{DA07DAEE-0DE2-7B4E-BBE2-01565C9170BC}" srcOrd="0" destOrd="0" presId="urn:microsoft.com/office/officeart/2005/8/layout/pyramid2"/>
    <dgm:cxn modelId="{88193215-8903-484C-86A8-7EF672367982}" type="presParOf" srcId="{124F50A2-491C-B249-A237-017CD19279FF}" destId="{A3BD1C39-781C-F249-8FDE-C4D80C54FFBE}" srcOrd="1" destOrd="0" presId="urn:microsoft.com/office/officeart/2005/8/layout/pyramid2"/>
    <dgm:cxn modelId="{6521E0AD-E95B-1540-AFD5-44E086876794}" type="presParOf" srcId="{A3BD1C39-781C-F249-8FDE-C4D80C54FFBE}" destId="{D1218622-790A-4241-A07A-C46652749BFB}" srcOrd="0" destOrd="0" presId="urn:microsoft.com/office/officeart/2005/8/layout/pyramid2"/>
    <dgm:cxn modelId="{330DBADA-7E41-7940-8CE6-941B46CBDA9F}" type="presParOf" srcId="{A3BD1C39-781C-F249-8FDE-C4D80C54FFBE}" destId="{72958D86-5664-B849-B2FA-08DF68E28872}"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6CF469-9FBD-F248-9380-59D8141A8391}" type="doc">
      <dgm:prSet loTypeId="urn:microsoft.com/office/officeart/2005/8/layout/venn3" loCatId="process" qsTypeId="urn:microsoft.com/office/officeart/2005/8/quickstyle/simple1" qsCatId="simple" csTypeId="urn:microsoft.com/office/officeart/2005/8/colors/colorful5" csCatId="colorful" phldr="1"/>
      <dgm:spPr/>
      <dgm:t>
        <a:bodyPr/>
        <a:lstStyle/>
        <a:p>
          <a:endParaRPr lang="en-US"/>
        </a:p>
      </dgm:t>
    </dgm:pt>
    <dgm:pt modelId="{DEFEE35E-55AC-8A4D-9ABC-4CD35EDA7B8F}">
      <dgm:prSet/>
      <dgm:spPr>
        <a:gradFill rotWithShape="0">
          <a:gsLst>
            <a:gs pos="0">
              <a:schemeClr val="accent6">
                <a:lumMod val="50000"/>
              </a:schemeClr>
            </a:gs>
            <a:gs pos="74000">
              <a:srgbClr val="00B0F0"/>
            </a:gs>
            <a:gs pos="83000">
              <a:srgbClr val="0070C0"/>
            </a:gs>
            <a:gs pos="100000">
              <a:srgbClr val="7030A0"/>
            </a:gs>
          </a:gsLst>
          <a:lin ang="5400000" scaled="1"/>
        </a:gradFill>
      </dgm:spPr>
      <dgm:t>
        <a:bodyPr/>
        <a:lstStyle/>
        <a:p>
          <a:r>
            <a:rPr lang="en-US" dirty="0"/>
            <a:t>3</a:t>
          </a:r>
          <a:r>
            <a:rPr lang="en-US" baseline="30000" dirty="0"/>
            <a:t>rd</a:t>
          </a:r>
          <a:r>
            <a:rPr lang="en-US" dirty="0"/>
            <a:t> International</a:t>
          </a:r>
        </a:p>
      </dgm:t>
    </dgm:pt>
    <dgm:pt modelId="{0572FDAC-F352-F949-9C79-86243F5E650C}" type="parTrans" cxnId="{C0105EFE-CF21-9E44-98FE-56A7F2B69406}">
      <dgm:prSet/>
      <dgm:spPr/>
      <dgm:t>
        <a:bodyPr/>
        <a:lstStyle/>
        <a:p>
          <a:endParaRPr lang="en-US"/>
        </a:p>
      </dgm:t>
    </dgm:pt>
    <dgm:pt modelId="{FE46C17C-3B2A-1544-B5EC-3779099EE666}" type="sibTrans" cxnId="{C0105EFE-CF21-9E44-98FE-56A7F2B69406}">
      <dgm:prSet/>
      <dgm:spPr/>
      <dgm:t>
        <a:bodyPr/>
        <a:lstStyle/>
        <a:p>
          <a:endParaRPr lang="en-US"/>
        </a:p>
      </dgm:t>
    </dgm:pt>
    <dgm:pt modelId="{D01D9C1D-F2B9-0640-8308-CFC979FD3C53}">
      <dgm:prSet custT="1"/>
      <dgm:spPr/>
      <dgm:t>
        <a:bodyPr/>
        <a:lstStyle/>
        <a:p>
          <a:r>
            <a:rPr lang="en-US" sz="2400" dirty="0"/>
            <a:t>“Today, the workers who have remained loyal to the cause of throwing off the yoke of capital call themselves Communists. All over the world the association of Communists is growing. In a number of countries Soviet power has already triumphed. Soon we shall see the victory of communism throughout the world; we shall see the foundation of the World Federative Republic of Soviets.”</a:t>
          </a:r>
        </a:p>
      </dgm:t>
    </dgm:pt>
    <dgm:pt modelId="{709E71E1-2EB5-0446-A571-5C21203A5E63}" type="parTrans" cxnId="{91794CE1-7216-DC44-93D5-879AB57A1038}">
      <dgm:prSet/>
      <dgm:spPr/>
      <dgm:t>
        <a:bodyPr/>
        <a:lstStyle/>
        <a:p>
          <a:endParaRPr lang="en-US"/>
        </a:p>
      </dgm:t>
    </dgm:pt>
    <dgm:pt modelId="{958A11EF-0219-5348-B1CF-E4DEADE2BE7A}" type="sibTrans" cxnId="{91794CE1-7216-DC44-93D5-879AB57A1038}">
      <dgm:prSet/>
      <dgm:spPr/>
      <dgm:t>
        <a:bodyPr/>
        <a:lstStyle/>
        <a:p>
          <a:endParaRPr lang="en-US"/>
        </a:p>
      </dgm:t>
    </dgm:pt>
    <dgm:pt modelId="{5A482EED-7576-D84A-BEE8-5B53FC8CE155}">
      <dgm:prSet/>
      <dgm:spPr/>
      <dgm:t>
        <a:bodyPr/>
        <a:lstStyle/>
        <a:p>
          <a:r>
            <a:rPr lang="en-US" sz="1600" dirty="0"/>
            <a:t>Lenin’s </a:t>
          </a:r>
          <a:r>
            <a:rPr lang="en-US" sz="1600" i="1" dirty="0"/>
            <a:t>Collected Works</a:t>
          </a:r>
          <a:r>
            <a:rPr lang="en-US" sz="1600" dirty="0"/>
            <a:t>, 4th English Edition, Progress Publishers, Moscow, 1972 Volume 29, pages 240-241</a:t>
          </a:r>
        </a:p>
      </dgm:t>
    </dgm:pt>
    <dgm:pt modelId="{09AD6B00-E3C6-824A-A60F-B28DE316252A}" type="parTrans" cxnId="{68F5237D-5692-EB4E-A080-E4FD345FF1D9}">
      <dgm:prSet/>
      <dgm:spPr/>
      <dgm:t>
        <a:bodyPr/>
        <a:lstStyle/>
        <a:p>
          <a:endParaRPr lang="en-US"/>
        </a:p>
      </dgm:t>
    </dgm:pt>
    <dgm:pt modelId="{90C00290-EDB5-AE49-9AFA-B97345A4821A}" type="sibTrans" cxnId="{68F5237D-5692-EB4E-A080-E4FD345FF1D9}">
      <dgm:prSet/>
      <dgm:spPr/>
      <dgm:t>
        <a:bodyPr/>
        <a:lstStyle/>
        <a:p>
          <a:endParaRPr lang="en-US"/>
        </a:p>
      </dgm:t>
    </dgm:pt>
    <dgm:pt modelId="{DBA5E228-3D8E-464D-992F-0AA42F400CA8}" type="pres">
      <dgm:prSet presAssocID="{C86CF469-9FBD-F248-9380-59D8141A8391}" presName="Name0" presStyleCnt="0">
        <dgm:presLayoutVars>
          <dgm:dir/>
          <dgm:resizeHandles val="exact"/>
        </dgm:presLayoutVars>
      </dgm:prSet>
      <dgm:spPr/>
    </dgm:pt>
    <dgm:pt modelId="{9E6A845F-BB05-5244-988E-D18B5186D4FE}" type="pres">
      <dgm:prSet presAssocID="{DEFEE35E-55AC-8A4D-9ABC-4CD35EDA7B8F}" presName="Name5" presStyleLbl="vennNode1" presStyleIdx="0" presStyleCnt="2" custScaleX="80148" custLinFactX="-10897" custLinFactNeighborX="-100000" custLinFactNeighborY="-3130">
        <dgm:presLayoutVars>
          <dgm:bulletEnabled val="1"/>
        </dgm:presLayoutVars>
      </dgm:prSet>
      <dgm:spPr/>
    </dgm:pt>
    <dgm:pt modelId="{74A4110A-A626-324E-9804-C599AE268FF6}" type="pres">
      <dgm:prSet presAssocID="{FE46C17C-3B2A-1544-B5EC-3779099EE666}" presName="space" presStyleCnt="0"/>
      <dgm:spPr/>
    </dgm:pt>
    <dgm:pt modelId="{B7B24704-A1D3-4F44-BB6D-632B2F60A588}" type="pres">
      <dgm:prSet presAssocID="{D01D9C1D-F2B9-0640-8308-CFC979FD3C53}" presName="Name5" presStyleLbl="vennNode1" presStyleIdx="1" presStyleCnt="2" custScaleX="179007" custLinFactNeighborX="236" custLinFactNeighborY="-3193">
        <dgm:presLayoutVars>
          <dgm:bulletEnabled val="1"/>
        </dgm:presLayoutVars>
      </dgm:prSet>
      <dgm:spPr/>
    </dgm:pt>
  </dgm:ptLst>
  <dgm:cxnLst>
    <dgm:cxn modelId="{84A65A2E-8812-2F48-98AB-5A2A1A297AA1}" type="presOf" srcId="{5A482EED-7576-D84A-BEE8-5B53FC8CE155}" destId="{B7B24704-A1D3-4F44-BB6D-632B2F60A588}" srcOrd="0" destOrd="1" presId="urn:microsoft.com/office/officeart/2005/8/layout/venn3"/>
    <dgm:cxn modelId="{E8DC9E54-3F81-2141-A91D-07866448B2CA}" type="presOf" srcId="{D01D9C1D-F2B9-0640-8308-CFC979FD3C53}" destId="{B7B24704-A1D3-4F44-BB6D-632B2F60A588}" srcOrd="0" destOrd="0" presId="urn:microsoft.com/office/officeart/2005/8/layout/venn3"/>
    <dgm:cxn modelId="{68F5237D-5692-EB4E-A080-E4FD345FF1D9}" srcId="{D01D9C1D-F2B9-0640-8308-CFC979FD3C53}" destId="{5A482EED-7576-D84A-BEE8-5B53FC8CE155}" srcOrd="0" destOrd="0" parTransId="{09AD6B00-E3C6-824A-A60F-B28DE316252A}" sibTransId="{90C00290-EDB5-AE49-9AFA-B97345A4821A}"/>
    <dgm:cxn modelId="{AD59CAAF-A24B-7D40-9845-3B7E267FFB03}" type="presOf" srcId="{C86CF469-9FBD-F248-9380-59D8141A8391}" destId="{DBA5E228-3D8E-464D-992F-0AA42F400CA8}" srcOrd="0" destOrd="0" presId="urn:microsoft.com/office/officeart/2005/8/layout/venn3"/>
    <dgm:cxn modelId="{1BC692CB-E071-F245-A16F-266B0F44CFB2}" type="presOf" srcId="{DEFEE35E-55AC-8A4D-9ABC-4CD35EDA7B8F}" destId="{9E6A845F-BB05-5244-988E-D18B5186D4FE}" srcOrd="0" destOrd="0" presId="urn:microsoft.com/office/officeart/2005/8/layout/venn3"/>
    <dgm:cxn modelId="{91794CE1-7216-DC44-93D5-879AB57A1038}" srcId="{C86CF469-9FBD-F248-9380-59D8141A8391}" destId="{D01D9C1D-F2B9-0640-8308-CFC979FD3C53}" srcOrd="1" destOrd="0" parTransId="{709E71E1-2EB5-0446-A571-5C21203A5E63}" sibTransId="{958A11EF-0219-5348-B1CF-E4DEADE2BE7A}"/>
    <dgm:cxn modelId="{C0105EFE-CF21-9E44-98FE-56A7F2B69406}" srcId="{C86CF469-9FBD-F248-9380-59D8141A8391}" destId="{DEFEE35E-55AC-8A4D-9ABC-4CD35EDA7B8F}" srcOrd="0" destOrd="0" parTransId="{0572FDAC-F352-F949-9C79-86243F5E650C}" sibTransId="{FE46C17C-3B2A-1544-B5EC-3779099EE666}"/>
    <dgm:cxn modelId="{D1F9A5E1-6A13-2D44-9811-4FD68560043E}" type="presParOf" srcId="{DBA5E228-3D8E-464D-992F-0AA42F400CA8}" destId="{9E6A845F-BB05-5244-988E-D18B5186D4FE}" srcOrd="0" destOrd="0" presId="urn:microsoft.com/office/officeart/2005/8/layout/venn3"/>
    <dgm:cxn modelId="{73DAE10C-F7D8-E249-977D-F019AE5230F2}" type="presParOf" srcId="{DBA5E228-3D8E-464D-992F-0AA42F400CA8}" destId="{74A4110A-A626-324E-9804-C599AE268FF6}" srcOrd="1" destOrd="0" presId="urn:microsoft.com/office/officeart/2005/8/layout/venn3"/>
    <dgm:cxn modelId="{8C50E0F7-9B02-EE41-AD83-2F0296DA6667}" type="presParOf" srcId="{DBA5E228-3D8E-464D-992F-0AA42F400CA8}" destId="{B7B24704-A1D3-4F44-BB6D-632B2F60A588}"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93BEFB-D4EC-5F4A-8EFF-8F03B20732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4EB3336-2472-5946-87A2-0DE28F3073E8}">
      <dgm:prSet/>
      <dgm:spPr/>
      <dgm:t>
        <a:bodyPr/>
        <a:lstStyle/>
        <a:p>
          <a:r>
            <a:rPr lang="en-US"/>
            <a:t>Objective</a:t>
          </a:r>
        </a:p>
      </dgm:t>
    </dgm:pt>
    <dgm:pt modelId="{D74FF59F-4286-5D4A-8E3B-3917987D8B77}" type="parTrans" cxnId="{481A3837-E07A-694A-89D3-5C1085AD8B7F}">
      <dgm:prSet/>
      <dgm:spPr/>
      <dgm:t>
        <a:bodyPr/>
        <a:lstStyle/>
        <a:p>
          <a:endParaRPr lang="en-US"/>
        </a:p>
      </dgm:t>
    </dgm:pt>
    <dgm:pt modelId="{EF252153-2723-1C41-88CF-3F178A69E232}" type="sibTrans" cxnId="{481A3837-E07A-694A-89D3-5C1085AD8B7F}">
      <dgm:prSet/>
      <dgm:spPr/>
      <dgm:t>
        <a:bodyPr/>
        <a:lstStyle/>
        <a:p>
          <a:endParaRPr lang="en-US"/>
        </a:p>
      </dgm:t>
    </dgm:pt>
    <dgm:pt modelId="{0AD60725-2E0F-ED4E-AECC-C110A63B4E45}">
      <dgm:prSet/>
      <dgm:spPr>
        <a:solidFill>
          <a:schemeClr val="accent5">
            <a:lumMod val="20000"/>
            <a:lumOff val="80000"/>
            <a:alpha val="90000"/>
          </a:schemeClr>
        </a:solidFill>
      </dgm:spPr>
      <dgm:t>
        <a:bodyPr/>
        <a:lstStyle/>
        <a:p>
          <a:r>
            <a:rPr lang="en-US" dirty="0"/>
            <a:t>Make a place for Chinese approach to economic, social and political models</a:t>
          </a:r>
        </a:p>
      </dgm:t>
    </dgm:pt>
    <dgm:pt modelId="{00C78EE1-39C6-8F49-AC6D-8D85E5924A0F}" type="parTrans" cxnId="{37966281-5358-324B-99BB-BFA004B6E2E5}">
      <dgm:prSet/>
      <dgm:spPr/>
      <dgm:t>
        <a:bodyPr/>
        <a:lstStyle/>
        <a:p>
          <a:endParaRPr lang="en-US"/>
        </a:p>
      </dgm:t>
    </dgm:pt>
    <dgm:pt modelId="{7E31B344-15F9-444C-9418-ABFC57F40BCD}" type="sibTrans" cxnId="{37966281-5358-324B-99BB-BFA004B6E2E5}">
      <dgm:prSet/>
      <dgm:spPr/>
      <dgm:t>
        <a:bodyPr/>
        <a:lstStyle/>
        <a:p>
          <a:endParaRPr lang="en-US"/>
        </a:p>
      </dgm:t>
    </dgm:pt>
    <dgm:pt modelId="{888CF0FB-BE7B-B446-ABCB-F78FAC9D7F8E}">
      <dgm:prSet/>
      <dgm:spPr>
        <a:solidFill>
          <a:schemeClr val="accent5">
            <a:lumMod val="20000"/>
            <a:lumOff val="80000"/>
            <a:alpha val="90000"/>
          </a:schemeClr>
        </a:solidFill>
      </dgm:spPr>
      <dgm:t>
        <a:bodyPr/>
        <a:lstStyle/>
        <a:p>
          <a:r>
            <a:rPr lang="en-US" dirty="0"/>
            <a:t>Provide leadership in the elaboration of alternative basis for national organization and global engagement </a:t>
          </a:r>
        </a:p>
      </dgm:t>
    </dgm:pt>
    <dgm:pt modelId="{10927757-1266-DF45-9EE3-B622BA615C1A}" type="parTrans" cxnId="{0024526A-C85B-FE46-95C6-E7A3DC101613}">
      <dgm:prSet/>
      <dgm:spPr/>
      <dgm:t>
        <a:bodyPr/>
        <a:lstStyle/>
        <a:p>
          <a:endParaRPr lang="en-US"/>
        </a:p>
      </dgm:t>
    </dgm:pt>
    <dgm:pt modelId="{377C19CE-D1F5-974A-8629-D9E6964F4E91}" type="sibTrans" cxnId="{0024526A-C85B-FE46-95C6-E7A3DC101613}">
      <dgm:prSet/>
      <dgm:spPr/>
      <dgm:t>
        <a:bodyPr/>
        <a:lstStyle/>
        <a:p>
          <a:endParaRPr lang="en-US"/>
        </a:p>
      </dgm:t>
    </dgm:pt>
    <dgm:pt modelId="{8ABE952F-974D-CE4D-84AD-CCE502946EE0}">
      <dgm:prSet/>
      <dgm:spPr>
        <a:solidFill>
          <a:schemeClr val="accent1">
            <a:lumMod val="50000"/>
          </a:schemeClr>
        </a:solidFill>
      </dgm:spPr>
      <dgm:t>
        <a:bodyPr/>
        <a:lstStyle/>
        <a:p>
          <a:r>
            <a:rPr lang="en-US"/>
            <a:t>Methods</a:t>
          </a:r>
        </a:p>
      </dgm:t>
    </dgm:pt>
    <dgm:pt modelId="{5E94DA67-62CC-E54E-8BF0-339F51FE1752}" type="parTrans" cxnId="{34CEA537-23B1-8E48-9AE1-8B51EC417AF3}">
      <dgm:prSet/>
      <dgm:spPr/>
      <dgm:t>
        <a:bodyPr/>
        <a:lstStyle/>
        <a:p>
          <a:endParaRPr lang="en-US"/>
        </a:p>
      </dgm:t>
    </dgm:pt>
    <dgm:pt modelId="{B3EA8DD5-C19D-BF46-99C4-3B7A5A8BF93C}" type="sibTrans" cxnId="{34CEA537-23B1-8E48-9AE1-8B51EC417AF3}">
      <dgm:prSet/>
      <dgm:spPr/>
      <dgm:t>
        <a:bodyPr/>
        <a:lstStyle/>
        <a:p>
          <a:endParaRPr lang="en-US"/>
        </a:p>
      </dgm:t>
    </dgm:pt>
    <dgm:pt modelId="{38DEC9A9-8382-4F43-9D2A-6F7A1C6D99BB}">
      <dgm:prSet/>
      <dgm:spPr>
        <a:solidFill>
          <a:schemeClr val="tx2">
            <a:lumMod val="20000"/>
            <a:lumOff val="80000"/>
            <a:alpha val="90000"/>
          </a:schemeClr>
        </a:solidFill>
      </dgm:spPr>
      <dgm:t>
        <a:bodyPr/>
        <a:lstStyle/>
        <a:p>
          <a:r>
            <a:rPr lang="en-US" dirty="0"/>
            <a:t>OBOR</a:t>
          </a:r>
        </a:p>
      </dgm:t>
    </dgm:pt>
    <dgm:pt modelId="{A79CE603-2B3A-D049-BADC-79B27DC2790A}" type="parTrans" cxnId="{E29D04F4-1476-4E45-96DC-E8FC7801DBBA}">
      <dgm:prSet/>
      <dgm:spPr/>
      <dgm:t>
        <a:bodyPr/>
        <a:lstStyle/>
        <a:p>
          <a:endParaRPr lang="en-US"/>
        </a:p>
      </dgm:t>
    </dgm:pt>
    <dgm:pt modelId="{A1E04AE4-CE96-C742-8E75-0A52142D00D7}" type="sibTrans" cxnId="{E29D04F4-1476-4E45-96DC-E8FC7801DBBA}">
      <dgm:prSet/>
      <dgm:spPr/>
      <dgm:t>
        <a:bodyPr/>
        <a:lstStyle/>
        <a:p>
          <a:endParaRPr lang="en-US"/>
        </a:p>
      </dgm:t>
    </dgm:pt>
    <dgm:pt modelId="{4917EC3D-3E5B-7E4F-8489-2A418FF90DE9}">
      <dgm:prSet/>
      <dgm:spPr>
        <a:solidFill>
          <a:schemeClr val="tx2">
            <a:lumMod val="20000"/>
            <a:lumOff val="80000"/>
            <a:alpha val="90000"/>
          </a:schemeClr>
        </a:solidFill>
      </dgm:spPr>
      <dgm:t>
        <a:bodyPr/>
        <a:lstStyle/>
        <a:p>
          <a:r>
            <a:rPr lang="en-US"/>
            <a:t>Engagement in international organizations</a:t>
          </a:r>
        </a:p>
      </dgm:t>
    </dgm:pt>
    <dgm:pt modelId="{457E6DE4-06F9-1B4F-A32B-31EFACE69AD6}" type="parTrans" cxnId="{CB068D89-0ACA-FE4C-9929-7AED9CBD2ADC}">
      <dgm:prSet/>
      <dgm:spPr/>
      <dgm:t>
        <a:bodyPr/>
        <a:lstStyle/>
        <a:p>
          <a:endParaRPr lang="en-US"/>
        </a:p>
      </dgm:t>
    </dgm:pt>
    <dgm:pt modelId="{A7CCE420-73F2-3547-A59F-7F0DA804480F}" type="sibTrans" cxnId="{CB068D89-0ACA-FE4C-9929-7AED9CBD2ADC}">
      <dgm:prSet/>
      <dgm:spPr/>
      <dgm:t>
        <a:bodyPr/>
        <a:lstStyle/>
        <a:p>
          <a:endParaRPr lang="en-US"/>
        </a:p>
      </dgm:t>
    </dgm:pt>
    <dgm:pt modelId="{75AB7D0A-D7A0-E94B-AC2A-CFE9662CCD61}">
      <dgm:prSet/>
      <dgm:spPr>
        <a:solidFill>
          <a:schemeClr val="tx2">
            <a:lumMod val="20000"/>
            <a:lumOff val="80000"/>
            <a:alpha val="90000"/>
          </a:schemeClr>
        </a:solidFill>
      </dgm:spPr>
      <dgm:t>
        <a:bodyPr/>
        <a:lstStyle/>
        <a:p>
          <a:r>
            <a:rPr lang="en-US" dirty="0"/>
            <a:t>Participation in international financial structures</a:t>
          </a:r>
        </a:p>
      </dgm:t>
    </dgm:pt>
    <dgm:pt modelId="{F08874B4-780B-594B-9576-EEE747E9BD9C}" type="parTrans" cxnId="{BC1134C8-439F-774A-82CD-5D1A0D67FCE1}">
      <dgm:prSet/>
      <dgm:spPr/>
      <dgm:t>
        <a:bodyPr/>
        <a:lstStyle/>
        <a:p>
          <a:endParaRPr lang="en-US"/>
        </a:p>
      </dgm:t>
    </dgm:pt>
    <dgm:pt modelId="{AD3665D7-EFC6-F84A-B94C-49A734988E0D}" type="sibTrans" cxnId="{BC1134C8-439F-774A-82CD-5D1A0D67FCE1}">
      <dgm:prSet/>
      <dgm:spPr/>
      <dgm:t>
        <a:bodyPr/>
        <a:lstStyle/>
        <a:p>
          <a:endParaRPr lang="en-US"/>
        </a:p>
      </dgm:t>
    </dgm:pt>
    <dgm:pt modelId="{073A965E-2782-BD41-8E47-8442ABFE9101}" type="pres">
      <dgm:prSet presAssocID="{3293BEFB-D4EC-5F4A-8EFF-8F03B2073231}" presName="linearFlow" presStyleCnt="0">
        <dgm:presLayoutVars>
          <dgm:dir/>
          <dgm:animLvl val="lvl"/>
          <dgm:resizeHandles val="exact"/>
        </dgm:presLayoutVars>
      </dgm:prSet>
      <dgm:spPr/>
    </dgm:pt>
    <dgm:pt modelId="{89CE1640-B2D3-CC4F-A9BB-6F02BA69C65F}" type="pres">
      <dgm:prSet presAssocID="{14EB3336-2472-5946-87A2-0DE28F3073E8}" presName="composite" presStyleCnt="0"/>
      <dgm:spPr/>
    </dgm:pt>
    <dgm:pt modelId="{FB549CF0-1860-794C-B145-E10998F4DE9D}" type="pres">
      <dgm:prSet presAssocID="{14EB3336-2472-5946-87A2-0DE28F3073E8}" presName="parentText" presStyleLbl="alignNode1" presStyleIdx="0" presStyleCnt="2">
        <dgm:presLayoutVars>
          <dgm:chMax val="1"/>
          <dgm:bulletEnabled val="1"/>
        </dgm:presLayoutVars>
      </dgm:prSet>
      <dgm:spPr/>
    </dgm:pt>
    <dgm:pt modelId="{82B78934-DF2E-014A-9093-DF0348CCB5F3}" type="pres">
      <dgm:prSet presAssocID="{14EB3336-2472-5946-87A2-0DE28F3073E8}" presName="descendantText" presStyleLbl="alignAcc1" presStyleIdx="0" presStyleCnt="2">
        <dgm:presLayoutVars>
          <dgm:bulletEnabled val="1"/>
        </dgm:presLayoutVars>
      </dgm:prSet>
      <dgm:spPr/>
    </dgm:pt>
    <dgm:pt modelId="{A655A988-1CF3-7D47-9597-AD1E874FC48C}" type="pres">
      <dgm:prSet presAssocID="{EF252153-2723-1C41-88CF-3F178A69E232}" presName="sp" presStyleCnt="0"/>
      <dgm:spPr/>
    </dgm:pt>
    <dgm:pt modelId="{731FBF15-6631-F346-94E8-1202B5E937DB}" type="pres">
      <dgm:prSet presAssocID="{8ABE952F-974D-CE4D-84AD-CCE502946EE0}" presName="composite" presStyleCnt="0"/>
      <dgm:spPr/>
    </dgm:pt>
    <dgm:pt modelId="{A9DEDCC3-E1BF-C743-A555-ED396C0847BF}" type="pres">
      <dgm:prSet presAssocID="{8ABE952F-974D-CE4D-84AD-CCE502946EE0}" presName="parentText" presStyleLbl="alignNode1" presStyleIdx="1" presStyleCnt="2">
        <dgm:presLayoutVars>
          <dgm:chMax val="1"/>
          <dgm:bulletEnabled val="1"/>
        </dgm:presLayoutVars>
      </dgm:prSet>
      <dgm:spPr/>
    </dgm:pt>
    <dgm:pt modelId="{95EB69FB-FC35-2446-BDE2-5322371CB5D5}" type="pres">
      <dgm:prSet presAssocID="{8ABE952F-974D-CE4D-84AD-CCE502946EE0}" presName="descendantText" presStyleLbl="alignAcc1" presStyleIdx="1" presStyleCnt="2">
        <dgm:presLayoutVars>
          <dgm:bulletEnabled val="1"/>
        </dgm:presLayoutVars>
      </dgm:prSet>
      <dgm:spPr/>
    </dgm:pt>
  </dgm:ptLst>
  <dgm:cxnLst>
    <dgm:cxn modelId="{481A3837-E07A-694A-89D3-5C1085AD8B7F}" srcId="{3293BEFB-D4EC-5F4A-8EFF-8F03B2073231}" destId="{14EB3336-2472-5946-87A2-0DE28F3073E8}" srcOrd="0" destOrd="0" parTransId="{D74FF59F-4286-5D4A-8E3B-3917987D8B77}" sibTransId="{EF252153-2723-1C41-88CF-3F178A69E232}"/>
    <dgm:cxn modelId="{34CEA537-23B1-8E48-9AE1-8B51EC417AF3}" srcId="{3293BEFB-D4EC-5F4A-8EFF-8F03B2073231}" destId="{8ABE952F-974D-CE4D-84AD-CCE502946EE0}" srcOrd="1" destOrd="0" parTransId="{5E94DA67-62CC-E54E-8BF0-339F51FE1752}" sibTransId="{B3EA8DD5-C19D-BF46-99C4-3B7A5A8BF93C}"/>
    <dgm:cxn modelId="{BE474F45-CF9C-D742-A41E-1A4A60A4600A}" type="presOf" srcId="{4917EC3D-3E5B-7E4F-8489-2A418FF90DE9}" destId="{95EB69FB-FC35-2446-BDE2-5322371CB5D5}" srcOrd="0" destOrd="1" presId="urn:microsoft.com/office/officeart/2005/8/layout/chevron2"/>
    <dgm:cxn modelId="{0024526A-C85B-FE46-95C6-E7A3DC101613}" srcId="{14EB3336-2472-5946-87A2-0DE28F3073E8}" destId="{888CF0FB-BE7B-B446-ABCB-F78FAC9D7F8E}" srcOrd="1" destOrd="0" parTransId="{10927757-1266-DF45-9EE3-B622BA615C1A}" sibTransId="{377C19CE-D1F5-974A-8629-D9E6964F4E91}"/>
    <dgm:cxn modelId="{76DF1174-4C94-2145-9F00-5873CB125348}" type="presOf" srcId="{8ABE952F-974D-CE4D-84AD-CCE502946EE0}" destId="{A9DEDCC3-E1BF-C743-A555-ED396C0847BF}" srcOrd="0" destOrd="0" presId="urn:microsoft.com/office/officeart/2005/8/layout/chevron2"/>
    <dgm:cxn modelId="{37966281-5358-324B-99BB-BFA004B6E2E5}" srcId="{14EB3336-2472-5946-87A2-0DE28F3073E8}" destId="{0AD60725-2E0F-ED4E-AECC-C110A63B4E45}" srcOrd="0" destOrd="0" parTransId="{00C78EE1-39C6-8F49-AC6D-8D85E5924A0F}" sibTransId="{7E31B344-15F9-444C-9418-ABFC57F40BCD}"/>
    <dgm:cxn modelId="{C6957281-50C0-494F-AE19-4D48A656D138}" type="presOf" srcId="{75AB7D0A-D7A0-E94B-AC2A-CFE9662CCD61}" destId="{95EB69FB-FC35-2446-BDE2-5322371CB5D5}" srcOrd="0" destOrd="2" presId="urn:microsoft.com/office/officeart/2005/8/layout/chevron2"/>
    <dgm:cxn modelId="{CB068D89-0ACA-FE4C-9929-7AED9CBD2ADC}" srcId="{8ABE952F-974D-CE4D-84AD-CCE502946EE0}" destId="{4917EC3D-3E5B-7E4F-8489-2A418FF90DE9}" srcOrd="1" destOrd="0" parTransId="{457E6DE4-06F9-1B4F-A32B-31EFACE69AD6}" sibTransId="{A7CCE420-73F2-3547-A59F-7F0DA804480F}"/>
    <dgm:cxn modelId="{8D2B0791-7A15-D847-8318-13734D1AED0B}" type="presOf" srcId="{38DEC9A9-8382-4F43-9D2A-6F7A1C6D99BB}" destId="{95EB69FB-FC35-2446-BDE2-5322371CB5D5}" srcOrd="0" destOrd="0" presId="urn:microsoft.com/office/officeart/2005/8/layout/chevron2"/>
    <dgm:cxn modelId="{A10DA09D-CA35-5448-941E-DD38895FDAD9}" type="presOf" srcId="{3293BEFB-D4EC-5F4A-8EFF-8F03B2073231}" destId="{073A965E-2782-BD41-8E47-8442ABFE9101}" srcOrd="0" destOrd="0" presId="urn:microsoft.com/office/officeart/2005/8/layout/chevron2"/>
    <dgm:cxn modelId="{A9EAF5A6-3493-5040-AE7F-651B7C14F080}" type="presOf" srcId="{14EB3336-2472-5946-87A2-0DE28F3073E8}" destId="{FB549CF0-1860-794C-B145-E10998F4DE9D}" srcOrd="0" destOrd="0" presId="urn:microsoft.com/office/officeart/2005/8/layout/chevron2"/>
    <dgm:cxn modelId="{BC1134C8-439F-774A-82CD-5D1A0D67FCE1}" srcId="{8ABE952F-974D-CE4D-84AD-CCE502946EE0}" destId="{75AB7D0A-D7A0-E94B-AC2A-CFE9662CCD61}" srcOrd="2" destOrd="0" parTransId="{F08874B4-780B-594B-9576-EEE747E9BD9C}" sibTransId="{AD3665D7-EFC6-F84A-B94C-49A734988E0D}"/>
    <dgm:cxn modelId="{A130D4D0-879A-7941-953F-B0BAA6F6D81B}" type="presOf" srcId="{888CF0FB-BE7B-B446-ABCB-F78FAC9D7F8E}" destId="{82B78934-DF2E-014A-9093-DF0348CCB5F3}" srcOrd="0" destOrd="1" presId="urn:microsoft.com/office/officeart/2005/8/layout/chevron2"/>
    <dgm:cxn modelId="{7B6668ED-3FE8-F448-B4A1-29ED2967D4F3}" type="presOf" srcId="{0AD60725-2E0F-ED4E-AECC-C110A63B4E45}" destId="{82B78934-DF2E-014A-9093-DF0348CCB5F3}" srcOrd="0" destOrd="0" presId="urn:microsoft.com/office/officeart/2005/8/layout/chevron2"/>
    <dgm:cxn modelId="{E29D04F4-1476-4E45-96DC-E8FC7801DBBA}" srcId="{8ABE952F-974D-CE4D-84AD-CCE502946EE0}" destId="{38DEC9A9-8382-4F43-9D2A-6F7A1C6D99BB}" srcOrd="0" destOrd="0" parTransId="{A79CE603-2B3A-D049-BADC-79B27DC2790A}" sibTransId="{A1E04AE4-CE96-C742-8E75-0A52142D00D7}"/>
    <dgm:cxn modelId="{CA7ED59F-ED2C-5D44-B526-50250C3148A7}" type="presParOf" srcId="{073A965E-2782-BD41-8E47-8442ABFE9101}" destId="{89CE1640-B2D3-CC4F-A9BB-6F02BA69C65F}" srcOrd="0" destOrd="0" presId="urn:microsoft.com/office/officeart/2005/8/layout/chevron2"/>
    <dgm:cxn modelId="{015007D3-2BE4-DF48-8858-566E25C510C9}" type="presParOf" srcId="{89CE1640-B2D3-CC4F-A9BB-6F02BA69C65F}" destId="{FB549CF0-1860-794C-B145-E10998F4DE9D}" srcOrd="0" destOrd="0" presId="urn:microsoft.com/office/officeart/2005/8/layout/chevron2"/>
    <dgm:cxn modelId="{68768190-F890-A943-BCD5-709498B1566D}" type="presParOf" srcId="{89CE1640-B2D3-CC4F-A9BB-6F02BA69C65F}" destId="{82B78934-DF2E-014A-9093-DF0348CCB5F3}" srcOrd="1" destOrd="0" presId="urn:microsoft.com/office/officeart/2005/8/layout/chevron2"/>
    <dgm:cxn modelId="{65F27B6F-8AD4-0F46-91F1-C3D27D329828}" type="presParOf" srcId="{073A965E-2782-BD41-8E47-8442ABFE9101}" destId="{A655A988-1CF3-7D47-9597-AD1E874FC48C}" srcOrd="1" destOrd="0" presId="urn:microsoft.com/office/officeart/2005/8/layout/chevron2"/>
    <dgm:cxn modelId="{1EBAFEB4-37D1-E44F-A669-95F7548F9E78}" type="presParOf" srcId="{073A965E-2782-BD41-8E47-8442ABFE9101}" destId="{731FBF15-6631-F346-94E8-1202B5E937DB}" srcOrd="2" destOrd="0" presId="urn:microsoft.com/office/officeart/2005/8/layout/chevron2"/>
    <dgm:cxn modelId="{17E7E9CB-BDE5-5041-AC4F-D1A6DC9E3CD9}" type="presParOf" srcId="{731FBF15-6631-F346-94E8-1202B5E937DB}" destId="{A9DEDCC3-E1BF-C743-A555-ED396C0847BF}" srcOrd="0" destOrd="0" presId="urn:microsoft.com/office/officeart/2005/8/layout/chevron2"/>
    <dgm:cxn modelId="{F7D1618D-5E82-FB4C-8521-1C28CF46E4FD}" type="presParOf" srcId="{731FBF15-6631-F346-94E8-1202B5E937DB}" destId="{95EB69FB-FC35-2446-BDE2-5322371CB5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A95780-2A8F-9248-BBDD-D56494A60DA9}"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2587D58B-8C4F-024D-AB66-526051782F5E}">
      <dgm:prSet phldrT="[Text]"/>
      <dgm:spPr/>
      <dgm:t>
        <a:bodyPr/>
        <a:lstStyle/>
        <a:p>
          <a:r>
            <a:rPr lang="en-US" dirty="0"/>
            <a:t>G2G Policy Coordination</a:t>
          </a:r>
        </a:p>
      </dgm:t>
    </dgm:pt>
    <dgm:pt modelId="{8CAC8881-7F07-B44F-8193-F8A3A6E8E894}" type="parTrans" cxnId="{96611A2E-FA19-6342-BB8C-139D6BBCC032}">
      <dgm:prSet/>
      <dgm:spPr/>
      <dgm:t>
        <a:bodyPr/>
        <a:lstStyle/>
        <a:p>
          <a:endParaRPr lang="en-US"/>
        </a:p>
      </dgm:t>
    </dgm:pt>
    <dgm:pt modelId="{0AE0AD9A-031F-0247-8011-3B9C37BE9648}" type="sibTrans" cxnId="{96611A2E-FA19-6342-BB8C-139D6BBCC032}">
      <dgm:prSet/>
      <dgm:spPr/>
      <dgm:t>
        <a:bodyPr/>
        <a:lstStyle/>
        <a:p>
          <a:endParaRPr lang="en-US"/>
        </a:p>
      </dgm:t>
    </dgm:pt>
    <dgm:pt modelId="{75C7CC0C-D430-5649-A2ED-DA85C6BEFE35}">
      <dgm:prSet phldrT="[Text]"/>
      <dgm:spPr/>
      <dgm:t>
        <a:bodyPr/>
        <a:lstStyle/>
        <a:p>
          <a:r>
            <a:rPr lang="en-US" dirty="0"/>
            <a:t>Infrastructure connectivity</a:t>
          </a:r>
        </a:p>
      </dgm:t>
    </dgm:pt>
    <dgm:pt modelId="{8F765126-A989-5248-BB89-D7A65FCEBDF3}" type="parTrans" cxnId="{6FCF0F29-F0CA-BD46-8739-B8AC38B824BF}">
      <dgm:prSet/>
      <dgm:spPr/>
      <dgm:t>
        <a:bodyPr/>
        <a:lstStyle/>
        <a:p>
          <a:endParaRPr lang="en-US"/>
        </a:p>
      </dgm:t>
    </dgm:pt>
    <dgm:pt modelId="{D66B2634-4E76-4F49-A4D7-92EAEFFCAF28}" type="sibTrans" cxnId="{6FCF0F29-F0CA-BD46-8739-B8AC38B824BF}">
      <dgm:prSet/>
      <dgm:spPr/>
      <dgm:t>
        <a:bodyPr/>
        <a:lstStyle/>
        <a:p>
          <a:endParaRPr lang="en-US"/>
        </a:p>
      </dgm:t>
    </dgm:pt>
    <dgm:pt modelId="{562202B4-30D9-5849-BCDC-65D826D605B5}">
      <dgm:prSet/>
      <dgm:spPr/>
      <dgm:t>
        <a:bodyPr/>
        <a:lstStyle/>
        <a:p>
          <a:r>
            <a:rPr lang="en-US" dirty="0"/>
            <a:t>P2P connectivity</a:t>
          </a:r>
        </a:p>
      </dgm:t>
    </dgm:pt>
    <dgm:pt modelId="{1C3455AF-7115-3F4E-9A1D-5C3F442D3FE3}" type="parTrans" cxnId="{83484FDC-A923-414A-8B26-D63E0D2B05D1}">
      <dgm:prSet/>
      <dgm:spPr/>
      <dgm:t>
        <a:bodyPr/>
        <a:lstStyle/>
        <a:p>
          <a:endParaRPr lang="en-US"/>
        </a:p>
      </dgm:t>
    </dgm:pt>
    <dgm:pt modelId="{5425BB13-A398-544B-8886-4D1CDB120AA8}" type="sibTrans" cxnId="{83484FDC-A923-414A-8B26-D63E0D2B05D1}">
      <dgm:prSet/>
      <dgm:spPr/>
      <dgm:t>
        <a:bodyPr/>
        <a:lstStyle/>
        <a:p>
          <a:endParaRPr lang="en-US"/>
        </a:p>
      </dgm:t>
    </dgm:pt>
    <dgm:pt modelId="{81B461A2-2F83-DE40-8B1F-2B8E666BF1CC}">
      <dgm:prSet/>
      <dgm:spPr/>
      <dgm:t>
        <a:bodyPr/>
        <a:lstStyle/>
        <a:p>
          <a:r>
            <a:rPr lang="en-US" dirty="0"/>
            <a:t>B2B connectivity</a:t>
          </a:r>
        </a:p>
      </dgm:t>
    </dgm:pt>
    <dgm:pt modelId="{0AD761FA-FD6E-BB4D-9DD7-3067BD0B1CDB}" type="parTrans" cxnId="{1CDC96C9-C22D-584B-B42F-5B082A255649}">
      <dgm:prSet/>
      <dgm:spPr/>
      <dgm:t>
        <a:bodyPr/>
        <a:lstStyle/>
        <a:p>
          <a:endParaRPr lang="en-US"/>
        </a:p>
      </dgm:t>
    </dgm:pt>
    <dgm:pt modelId="{8BCF2907-2488-8B41-AF6D-D011733DE284}" type="sibTrans" cxnId="{1CDC96C9-C22D-584B-B42F-5B082A255649}">
      <dgm:prSet/>
      <dgm:spPr/>
      <dgm:t>
        <a:bodyPr/>
        <a:lstStyle/>
        <a:p>
          <a:endParaRPr lang="en-US"/>
        </a:p>
      </dgm:t>
    </dgm:pt>
    <dgm:pt modelId="{A8B76C67-43E6-414A-B232-86CF67B94A49}">
      <dgm:prSet phldrT="[Text]"/>
      <dgm:spPr>
        <a:solidFill>
          <a:schemeClr val="accent2">
            <a:hueOff val="0"/>
            <a:satOff val="0"/>
            <a:lumOff val="0"/>
          </a:schemeClr>
        </a:solidFill>
      </dgm:spPr>
      <dgm:t>
        <a:bodyPr/>
        <a:lstStyle/>
        <a:p>
          <a:r>
            <a:rPr lang="es-ES" altLang="zh-CN" dirty="0"/>
            <a:t>OBOR </a:t>
          </a:r>
          <a:r>
            <a:rPr lang="en-US" altLang="zh-CN" noProof="0" dirty="0"/>
            <a:t>Policy</a:t>
          </a:r>
          <a:r>
            <a:rPr lang="es-ES" altLang="zh-CN" dirty="0"/>
            <a:t> Objetives</a:t>
          </a:r>
          <a:endParaRPr lang="en-US" dirty="0"/>
        </a:p>
      </dgm:t>
    </dgm:pt>
    <dgm:pt modelId="{E302C43F-FCD8-1B41-8619-2682BFA343FC}" type="sibTrans" cxnId="{D686C1E1-AA97-D04C-820C-72EDC51FD1C6}">
      <dgm:prSet/>
      <dgm:spPr/>
      <dgm:t>
        <a:bodyPr/>
        <a:lstStyle/>
        <a:p>
          <a:endParaRPr lang="en-US"/>
        </a:p>
      </dgm:t>
    </dgm:pt>
    <dgm:pt modelId="{29CAFE0C-0E05-BF4B-82F1-816D20FFCD86}" type="parTrans" cxnId="{D686C1E1-AA97-D04C-820C-72EDC51FD1C6}">
      <dgm:prSet/>
      <dgm:spPr/>
      <dgm:t>
        <a:bodyPr/>
        <a:lstStyle/>
        <a:p>
          <a:endParaRPr lang="en-US"/>
        </a:p>
      </dgm:t>
    </dgm:pt>
    <dgm:pt modelId="{B0D6C83F-83B8-394C-A76F-58E1508DBEA3}">
      <dgm:prSet/>
      <dgm:spPr/>
      <dgm:t>
        <a:bodyPr/>
        <a:lstStyle/>
        <a:p>
          <a:r>
            <a:rPr lang="en-US" dirty="0"/>
            <a:t>Cultural Cooperation and educational exchanges</a:t>
          </a:r>
        </a:p>
      </dgm:t>
    </dgm:pt>
    <dgm:pt modelId="{8C47F8B7-363D-104A-BD64-5CCC234CC258}" type="parTrans" cxnId="{DF57F1B3-C85E-3F4C-9566-663E73775DD2}">
      <dgm:prSet/>
      <dgm:spPr/>
      <dgm:t>
        <a:bodyPr/>
        <a:lstStyle/>
        <a:p>
          <a:endParaRPr lang="en-US"/>
        </a:p>
      </dgm:t>
    </dgm:pt>
    <dgm:pt modelId="{CF68CD7D-DA7F-4A47-B84F-DCAE54C18526}" type="sibTrans" cxnId="{DF57F1B3-C85E-3F4C-9566-663E73775DD2}">
      <dgm:prSet/>
      <dgm:spPr/>
      <dgm:t>
        <a:bodyPr/>
        <a:lstStyle/>
        <a:p>
          <a:endParaRPr lang="en-US"/>
        </a:p>
      </dgm:t>
    </dgm:pt>
    <dgm:pt modelId="{61A08713-3F58-B644-A219-330C17C5DC35}">
      <dgm:prSet/>
      <dgm:spPr/>
      <dgm:t>
        <a:bodyPr/>
        <a:lstStyle/>
        <a:p>
          <a:r>
            <a:rPr lang="en-US" dirty="0"/>
            <a:t>Financial Cooperation</a:t>
          </a:r>
        </a:p>
      </dgm:t>
    </dgm:pt>
    <dgm:pt modelId="{1AA17073-B435-C947-B5EF-6FD193F546C6}" type="parTrans" cxnId="{BB43C815-3DAB-DD45-96D7-4FC18094F494}">
      <dgm:prSet/>
      <dgm:spPr/>
      <dgm:t>
        <a:bodyPr/>
        <a:lstStyle/>
        <a:p>
          <a:endParaRPr lang="en-US"/>
        </a:p>
      </dgm:t>
    </dgm:pt>
    <dgm:pt modelId="{425ECC44-4F75-9B48-BC70-CA773C7E4A16}" type="sibTrans" cxnId="{BB43C815-3DAB-DD45-96D7-4FC18094F494}">
      <dgm:prSet/>
      <dgm:spPr/>
      <dgm:t>
        <a:bodyPr/>
        <a:lstStyle/>
        <a:p>
          <a:endParaRPr lang="en-US"/>
        </a:p>
      </dgm:t>
    </dgm:pt>
    <dgm:pt modelId="{B713C800-BE29-D645-9462-8B939A89755D}">
      <dgm:prSet/>
      <dgm:spPr/>
      <dgm:t>
        <a:bodyPr/>
        <a:lstStyle/>
        <a:p>
          <a:r>
            <a:rPr lang="en-US" dirty="0"/>
            <a:t>Regional Trade</a:t>
          </a:r>
        </a:p>
      </dgm:t>
    </dgm:pt>
    <dgm:pt modelId="{2FE23D4C-C2C2-F747-B05C-F025630A5D9A}" type="parTrans" cxnId="{415C7FF4-D2C7-D34E-A489-75F94A29BAD6}">
      <dgm:prSet/>
      <dgm:spPr/>
      <dgm:t>
        <a:bodyPr/>
        <a:lstStyle/>
        <a:p>
          <a:endParaRPr lang="en-US"/>
        </a:p>
      </dgm:t>
    </dgm:pt>
    <dgm:pt modelId="{17853A76-B0B0-654D-A08D-E0D7F8971E0E}" type="sibTrans" cxnId="{415C7FF4-D2C7-D34E-A489-75F94A29BAD6}">
      <dgm:prSet/>
      <dgm:spPr/>
      <dgm:t>
        <a:bodyPr/>
        <a:lstStyle/>
        <a:p>
          <a:endParaRPr lang="en-US"/>
        </a:p>
      </dgm:t>
    </dgm:pt>
    <dgm:pt modelId="{99270AC8-3387-8B4E-A060-42BC2C771EFF}" type="pres">
      <dgm:prSet presAssocID="{39A95780-2A8F-9248-BBDD-D56494A60DA9}" presName="composite" presStyleCnt="0">
        <dgm:presLayoutVars>
          <dgm:chMax val="1"/>
          <dgm:dir/>
          <dgm:resizeHandles val="exact"/>
        </dgm:presLayoutVars>
      </dgm:prSet>
      <dgm:spPr/>
    </dgm:pt>
    <dgm:pt modelId="{8BB894F3-C306-084B-A701-D0FFF6808C5B}" type="pres">
      <dgm:prSet presAssocID="{39A95780-2A8F-9248-BBDD-D56494A60DA9}" presName="radial" presStyleCnt="0">
        <dgm:presLayoutVars>
          <dgm:animLvl val="ctr"/>
        </dgm:presLayoutVars>
      </dgm:prSet>
      <dgm:spPr/>
    </dgm:pt>
    <dgm:pt modelId="{B562EE3C-0613-5943-B7FF-47ACF2F2B790}" type="pres">
      <dgm:prSet presAssocID="{A8B76C67-43E6-414A-B232-86CF67B94A49}" presName="centerShape" presStyleLbl="vennNode1" presStyleIdx="0" presStyleCnt="8"/>
      <dgm:spPr/>
    </dgm:pt>
    <dgm:pt modelId="{6EC3E746-1EC0-994B-9938-A529240B9513}" type="pres">
      <dgm:prSet presAssocID="{2587D58B-8C4F-024D-AB66-526051782F5E}" presName="node" presStyleLbl="vennNode1" presStyleIdx="1" presStyleCnt="8">
        <dgm:presLayoutVars>
          <dgm:bulletEnabled val="1"/>
        </dgm:presLayoutVars>
      </dgm:prSet>
      <dgm:spPr/>
    </dgm:pt>
    <dgm:pt modelId="{AD658E0B-49BE-0A43-9614-E0235D142184}" type="pres">
      <dgm:prSet presAssocID="{75C7CC0C-D430-5649-A2ED-DA85C6BEFE35}" presName="node" presStyleLbl="vennNode1" presStyleIdx="2" presStyleCnt="8">
        <dgm:presLayoutVars>
          <dgm:bulletEnabled val="1"/>
        </dgm:presLayoutVars>
      </dgm:prSet>
      <dgm:spPr/>
    </dgm:pt>
    <dgm:pt modelId="{C0650710-A05F-F74B-9FAF-2536D0105324}" type="pres">
      <dgm:prSet presAssocID="{562202B4-30D9-5849-BCDC-65D826D605B5}" presName="node" presStyleLbl="vennNode1" presStyleIdx="3" presStyleCnt="8">
        <dgm:presLayoutVars>
          <dgm:bulletEnabled val="1"/>
        </dgm:presLayoutVars>
      </dgm:prSet>
      <dgm:spPr/>
    </dgm:pt>
    <dgm:pt modelId="{A36C6032-709A-114E-9294-8BC95D985EF1}" type="pres">
      <dgm:prSet presAssocID="{81B461A2-2F83-DE40-8B1F-2B8E666BF1CC}" presName="node" presStyleLbl="vennNode1" presStyleIdx="4" presStyleCnt="8">
        <dgm:presLayoutVars>
          <dgm:bulletEnabled val="1"/>
        </dgm:presLayoutVars>
      </dgm:prSet>
      <dgm:spPr/>
    </dgm:pt>
    <dgm:pt modelId="{CDFE976A-C1A0-2F46-B851-C6CBD35B2DEF}" type="pres">
      <dgm:prSet presAssocID="{B0D6C83F-83B8-394C-A76F-58E1508DBEA3}" presName="node" presStyleLbl="vennNode1" presStyleIdx="5" presStyleCnt="8">
        <dgm:presLayoutVars>
          <dgm:bulletEnabled val="1"/>
        </dgm:presLayoutVars>
      </dgm:prSet>
      <dgm:spPr/>
    </dgm:pt>
    <dgm:pt modelId="{E442C276-B82B-C64F-9F72-44704DFC9AA2}" type="pres">
      <dgm:prSet presAssocID="{B713C800-BE29-D645-9462-8B939A89755D}" presName="node" presStyleLbl="vennNode1" presStyleIdx="6" presStyleCnt="8">
        <dgm:presLayoutVars>
          <dgm:bulletEnabled val="1"/>
        </dgm:presLayoutVars>
      </dgm:prSet>
      <dgm:spPr/>
    </dgm:pt>
    <dgm:pt modelId="{814EF2D3-B2CA-C346-9447-D7A724917154}" type="pres">
      <dgm:prSet presAssocID="{61A08713-3F58-B644-A219-330C17C5DC35}" presName="node" presStyleLbl="vennNode1" presStyleIdx="7" presStyleCnt="8">
        <dgm:presLayoutVars>
          <dgm:bulletEnabled val="1"/>
        </dgm:presLayoutVars>
      </dgm:prSet>
      <dgm:spPr/>
    </dgm:pt>
  </dgm:ptLst>
  <dgm:cxnLst>
    <dgm:cxn modelId="{BB43C815-3DAB-DD45-96D7-4FC18094F494}" srcId="{A8B76C67-43E6-414A-B232-86CF67B94A49}" destId="{61A08713-3F58-B644-A219-330C17C5DC35}" srcOrd="6" destOrd="0" parTransId="{1AA17073-B435-C947-B5EF-6FD193F546C6}" sibTransId="{425ECC44-4F75-9B48-BC70-CA773C7E4A16}"/>
    <dgm:cxn modelId="{6FCF0F29-F0CA-BD46-8739-B8AC38B824BF}" srcId="{A8B76C67-43E6-414A-B232-86CF67B94A49}" destId="{75C7CC0C-D430-5649-A2ED-DA85C6BEFE35}" srcOrd="1" destOrd="0" parTransId="{8F765126-A989-5248-BB89-D7A65FCEBDF3}" sibTransId="{D66B2634-4E76-4F49-A4D7-92EAEFFCAF28}"/>
    <dgm:cxn modelId="{96611A2E-FA19-6342-BB8C-139D6BBCC032}" srcId="{A8B76C67-43E6-414A-B232-86CF67B94A49}" destId="{2587D58B-8C4F-024D-AB66-526051782F5E}" srcOrd="0" destOrd="0" parTransId="{8CAC8881-7F07-B44F-8193-F8A3A6E8E894}" sibTransId="{0AE0AD9A-031F-0247-8011-3B9C37BE9648}"/>
    <dgm:cxn modelId="{658C2E44-D62F-7D4F-9FF2-CC3171838E7D}" type="presOf" srcId="{B713C800-BE29-D645-9462-8B939A89755D}" destId="{E442C276-B82B-C64F-9F72-44704DFC9AA2}" srcOrd="0" destOrd="0" presId="urn:microsoft.com/office/officeart/2005/8/layout/radial3"/>
    <dgm:cxn modelId="{13A5F25A-ABFF-D94C-8304-F281EFF75049}" type="presOf" srcId="{562202B4-30D9-5849-BCDC-65D826D605B5}" destId="{C0650710-A05F-F74B-9FAF-2536D0105324}" srcOrd="0" destOrd="0" presId="urn:microsoft.com/office/officeart/2005/8/layout/radial3"/>
    <dgm:cxn modelId="{3E749289-4F7E-174B-8A9E-A504D0A0EDA7}" type="presOf" srcId="{75C7CC0C-D430-5649-A2ED-DA85C6BEFE35}" destId="{AD658E0B-49BE-0A43-9614-E0235D142184}" srcOrd="0" destOrd="0" presId="urn:microsoft.com/office/officeart/2005/8/layout/radial3"/>
    <dgm:cxn modelId="{46A8A995-085B-3F49-BE7D-51F4FCD27331}" type="presOf" srcId="{39A95780-2A8F-9248-BBDD-D56494A60DA9}" destId="{99270AC8-3387-8B4E-A060-42BC2C771EFF}" srcOrd="0" destOrd="0" presId="urn:microsoft.com/office/officeart/2005/8/layout/radial3"/>
    <dgm:cxn modelId="{5F0FA99B-C29B-C247-B88E-150CE700E066}" type="presOf" srcId="{2587D58B-8C4F-024D-AB66-526051782F5E}" destId="{6EC3E746-1EC0-994B-9938-A529240B9513}" srcOrd="0" destOrd="0" presId="urn:microsoft.com/office/officeart/2005/8/layout/radial3"/>
    <dgm:cxn modelId="{DF57F1B3-C85E-3F4C-9566-663E73775DD2}" srcId="{A8B76C67-43E6-414A-B232-86CF67B94A49}" destId="{B0D6C83F-83B8-394C-A76F-58E1508DBEA3}" srcOrd="4" destOrd="0" parTransId="{8C47F8B7-363D-104A-BD64-5CCC234CC258}" sibTransId="{CF68CD7D-DA7F-4A47-B84F-DCAE54C18526}"/>
    <dgm:cxn modelId="{1CDC96C9-C22D-584B-B42F-5B082A255649}" srcId="{A8B76C67-43E6-414A-B232-86CF67B94A49}" destId="{81B461A2-2F83-DE40-8B1F-2B8E666BF1CC}" srcOrd="3" destOrd="0" parTransId="{0AD761FA-FD6E-BB4D-9DD7-3067BD0B1CDB}" sibTransId="{8BCF2907-2488-8B41-AF6D-D011733DE284}"/>
    <dgm:cxn modelId="{E5F485CC-E687-D341-94D6-73EB6679EB82}" type="presOf" srcId="{61A08713-3F58-B644-A219-330C17C5DC35}" destId="{814EF2D3-B2CA-C346-9447-D7A724917154}" srcOrd="0" destOrd="0" presId="urn:microsoft.com/office/officeart/2005/8/layout/radial3"/>
    <dgm:cxn modelId="{D9B23CD3-7113-7D40-B05D-FA10C4783C81}" type="presOf" srcId="{81B461A2-2F83-DE40-8B1F-2B8E666BF1CC}" destId="{A36C6032-709A-114E-9294-8BC95D985EF1}" srcOrd="0" destOrd="0" presId="urn:microsoft.com/office/officeart/2005/8/layout/radial3"/>
    <dgm:cxn modelId="{83484FDC-A923-414A-8B26-D63E0D2B05D1}" srcId="{A8B76C67-43E6-414A-B232-86CF67B94A49}" destId="{562202B4-30D9-5849-BCDC-65D826D605B5}" srcOrd="2" destOrd="0" parTransId="{1C3455AF-7115-3F4E-9A1D-5C3F442D3FE3}" sibTransId="{5425BB13-A398-544B-8886-4D1CDB120AA8}"/>
    <dgm:cxn modelId="{D686C1E1-AA97-D04C-820C-72EDC51FD1C6}" srcId="{39A95780-2A8F-9248-BBDD-D56494A60DA9}" destId="{A8B76C67-43E6-414A-B232-86CF67B94A49}" srcOrd="0" destOrd="0" parTransId="{29CAFE0C-0E05-BF4B-82F1-816D20FFCD86}" sibTransId="{E302C43F-FCD8-1B41-8619-2682BFA343FC}"/>
    <dgm:cxn modelId="{415C7FF4-D2C7-D34E-A489-75F94A29BAD6}" srcId="{A8B76C67-43E6-414A-B232-86CF67B94A49}" destId="{B713C800-BE29-D645-9462-8B939A89755D}" srcOrd="5" destOrd="0" parTransId="{2FE23D4C-C2C2-F747-B05C-F025630A5D9A}" sibTransId="{17853A76-B0B0-654D-A08D-E0D7F8971E0E}"/>
    <dgm:cxn modelId="{4E36ADF7-042E-E94B-AD75-3923139239A6}" type="presOf" srcId="{B0D6C83F-83B8-394C-A76F-58E1508DBEA3}" destId="{CDFE976A-C1A0-2F46-B851-C6CBD35B2DEF}" srcOrd="0" destOrd="0" presId="urn:microsoft.com/office/officeart/2005/8/layout/radial3"/>
    <dgm:cxn modelId="{0008E6FC-98C2-0548-8900-51609B9B07B4}" type="presOf" srcId="{A8B76C67-43E6-414A-B232-86CF67B94A49}" destId="{B562EE3C-0613-5943-B7FF-47ACF2F2B790}" srcOrd="0" destOrd="0" presId="urn:microsoft.com/office/officeart/2005/8/layout/radial3"/>
    <dgm:cxn modelId="{E48E769F-A9DB-1E4A-A9DD-8754E345D780}" type="presParOf" srcId="{99270AC8-3387-8B4E-A060-42BC2C771EFF}" destId="{8BB894F3-C306-084B-A701-D0FFF6808C5B}" srcOrd="0" destOrd="0" presId="urn:microsoft.com/office/officeart/2005/8/layout/radial3"/>
    <dgm:cxn modelId="{EDC0D55A-388B-2740-A350-16455A8695B1}" type="presParOf" srcId="{8BB894F3-C306-084B-A701-D0FFF6808C5B}" destId="{B562EE3C-0613-5943-B7FF-47ACF2F2B790}" srcOrd="0" destOrd="0" presId="urn:microsoft.com/office/officeart/2005/8/layout/radial3"/>
    <dgm:cxn modelId="{52BF80AF-8849-A043-95BB-80D481BB542A}" type="presParOf" srcId="{8BB894F3-C306-084B-A701-D0FFF6808C5B}" destId="{6EC3E746-1EC0-994B-9938-A529240B9513}" srcOrd="1" destOrd="0" presId="urn:microsoft.com/office/officeart/2005/8/layout/radial3"/>
    <dgm:cxn modelId="{34C052F1-38B9-1D4D-98A5-0F823916E64E}" type="presParOf" srcId="{8BB894F3-C306-084B-A701-D0FFF6808C5B}" destId="{AD658E0B-49BE-0A43-9614-E0235D142184}" srcOrd="2" destOrd="0" presId="urn:microsoft.com/office/officeart/2005/8/layout/radial3"/>
    <dgm:cxn modelId="{2531CD5E-4AE2-284F-A244-C28B0863F2F5}" type="presParOf" srcId="{8BB894F3-C306-084B-A701-D0FFF6808C5B}" destId="{C0650710-A05F-F74B-9FAF-2536D0105324}" srcOrd="3" destOrd="0" presId="urn:microsoft.com/office/officeart/2005/8/layout/radial3"/>
    <dgm:cxn modelId="{D7766A2C-F89B-ED48-9349-AC7A768C1389}" type="presParOf" srcId="{8BB894F3-C306-084B-A701-D0FFF6808C5B}" destId="{A36C6032-709A-114E-9294-8BC95D985EF1}" srcOrd="4" destOrd="0" presId="urn:microsoft.com/office/officeart/2005/8/layout/radial3"/>
    <dgm:cxn modelId="{A39DA8C5-0C6E-3440-8E24-E0F387A32ECD}" type="presParOf" srcId="{8BB894F3-C306-084B-A701-D0FFF6808C5B}" destId="{CDFE976A-C1A0-2F46-B851-C6CBD35B2DEF}" srcOrd="5" destOrd="0" presId="urn:microsoft.com/office/officeart/2005/8/layout/radial3"/>
    <dgm:cxn modelId="{7266B615-53FD-8745-89F6-89F22959947B}" type="presParOf" srcId="{8BB894F3-C306-084B-A701-D0FFF6808C5B}" destId="{E442C276-B82B-C64F-9F72-44704DFC9AA2}" srcOrd="6" destOrd="0" presId="urn:microsoft.com/office/officeart/2005/8/layout/radial3"/>
    <dgm:cxn modelId="{ECF9489E-684F-E24F-A26B-FC9EC588F99C}" type="presParOf" srcId="{8BB894F3-C306-084B-A701-D0FFF6808C5B}" destId="{814EF2D3-B2CA-C346-9447-D7A724917154}"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A95780-2A8F-9248-BBDD-D56494A60DA9}"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2587D58B-8C4F-024D-AB66-526051782F5E}">
      <dgm:prSet phldrT="[Text]"/>
      <dgm:spPr/>
      <dgm:t>
        <a:bodyPr/>
        <a:lstStyle/>
        <a:p>
          <a:r>
            <a:rPr lang="en-US" dirty="0"/>
            <a:t>BITs</a:t>
          </a:r>
        </a:p>
      </dgm:t>
    </dgm:pt>
    <dgm:pt modelId="{8CAC8881-7F07-B44F-8193-F8A3A6E8E894}" type="parTrans" cxnId="{96611A2E-FA19-6342-BB8C-139D6BBCC032}">
      <dgm:prSet/>
      <dgm:spPr/>
      <dgm:t>
        <a:bodyPr/>
        <a:lstStyle/>
        <a:p>
          <a:endParaRPr lang="en-US"/>
        </a:p>
      </dgm:t>
    </dgm:pt>
    <dgm:pt modelId="{0AE0AD9A-031F-0247-8011-3B9C37BE9648}" type="sibTrans" cxnId="{96611A2E-FA19-6342-BB8C-139D6BBCC032}">
      <dgm:prSet/>
      <dgm:spPr/>
      <dgm:t>
        <a:bodyPr/>
        <a:lstStyle/>
        <a:p>
          <a:endParaRPr lang="en-US"/>
        </a:p>
      </dgm:t>
    </dgm:pt>
    <dgm:pt modelId="{75C7CC0C-D430-5649-A2ED-DA85C6BEFE35}">
      <dgm:prSet phldrT="[Text]"/>
      <dgm:spPr/>
      <dgm:t>
        <a:bodyPr/>
        <a:lstStyle/>
        <a:p>
          <a:r>
            <a:rPr lang="en-US" dirty="0"/>
            <a:t>Infrastructure</a:t>
          </a:r>
        </a:p>
      </dgm:t>
    </dgm:pt>
    <dgm:pt modelId="{8F765126-A989-5248-BB89-D7A65FCEBDF3}" type="parTrans" cxnId="{6FCF0F29-F0CA-BD46-8739-B8AC38B824BF}">
      <dgm:prSet/>
      <dgm:spPr/>
      <dgm:t>
        <a:bodyPr/>
        <a:lstStyle/>
        <a:p>
          <a:endParaRPr lang="en-US"/>
        </a:p>
      </dgm:t>
    </dgm:pt>
    <dgm:pt modelId="{D66B2634-4E76-4F49-A4D7-92EAEFFCAF28}" type="sibTrans" cxnId="{6FCF0F29-F0CA-BD46-8739-B8AC38B824BF}">
      <dgm:prSet/>
      <dgm:spPr/>
      <dgm:t>
        <a:bodyPr/>
        <a:lstStyle/>
        <a:p>
          <a:endParaRPr lang="en-US"/>
        </a:p>
      </dgm:t>
    </dgm:pt>
    <dgm:pt modelId="{DA6DA10B-6581-C644-9F62-9906958D0261}">
      <dgm:prSet phldrT="[Text]"/>
      <dgm:spPr/>
      <dgm:t>
        <a:bodyPr/>
        <a:lstStyle/>
        <a:p>
          <a:r>
            <a:rPr lang="en-US" dirty="0"/>
            <a:t>SOEs; SWFs </a:t>
          </a:r>
          <a:r>
            <a:rPr lang="zh-CN" dirty="0"/>
            <a:t>走出去战略</a:t>
          </a:r>
          <a:endParaRPr lang="en-US" dirty="0"/>
        </a:p>
      </dgm:t>
    </dgm:pt>
    <dgm:pt modelId="{780E2211-098E-5A4D-8516-3759C2833630}" type="parTrans" cxnId="{4BF645E6-21B1-CD4E-8D95-9BAAD3354BB1}">
      <dgm:prSet/>
      <dgm:spPr/>
      <dgm:t>
        <a:bodyPr/>
        <a:lstStyle/>
        <a:p>
          <a:endParaRPr lang="en-US"/>
        </a:p>
      </dgm:t>
    </dgm:pt>
    <dgm:pt modelId="{21231259-3BA2-FD47-B012-25130BB62BB3}" type="sibTrans" cxnId="{4BF645E6-21B1-CD4E-8D95-9BAAD3354BB1}">
      <dgm:prSet/>
      <dgm:spPr/>
      <dgm:t>
        <a:bodyPr/>
        <a:lstStyle/>
        <a:p>
          <a:endParaRPr lang="en-US"/>
        </a:p>
      </dgm:t>
    </dgm:pt>
    <dgm:pt modelId="{AC030166-DC46-044F-B7AE-8F6BE9AD6B37}">
      <dgm:prSet phldrT="[Text]"/>
      <dgm:spPr/>
      <dgm:t>
        <a:bodyPr/>
        <a:lstStyle/>
        <a:p>
          <a:r>
            <a:rPr lang="en-US" dirty="0"/>
            <a:t>Investment</a:t>
          </a:r>
        </a:p>
      </dgm:t>
    </dgm:pt>
    <dgm:pt modelId="{59265487-C241-614F-81A9-DC371AA780AE}" type="parTrans" cxnId="{3990484A-1EE5-5C49-814E-BAA9C64BD0DD}">
      <dgm:prSet/>
      <dgm:spPr/>
      <dgm:t>
        <a:bodyPr/>
        <a:lstStyle/>
        <a:p>
          <a:endParaRPr lang="en-US"/>
        </a:p>
      </dgm:t>
    </dgm:pt>
    <dgm:pt modelId="{B554B63A-DBFF-7B4D-90CB-1C96A6813808}" type="sibTrans" cxnId="{3990484A-1EE5-5C49-814E-BAA9C64BD0DD}">
      <dgm:prSet/>
      <dgm:spPr/>
      <dgm:t>
        <a:bodyPr/>
        <a:lstStyle/>
        <a:p>
          <a:endParaRPr lang="en-US"/>
        </a:p>
      </dgm:t>
    </dgm:pt>
    <dgm:pt modelId="{562202B4-30D9-5849-BCDC-65D826D605B5}">
      <dgm:prSet/>
      <dgm:spPr/>
      <dgm:t>
        <a:bodyPr/>
        <a:lstStyle/>
        <a:p>
          <a:r>
            <a:rPr lang="en-US" dirty="0"/>
            <a:t>FTAs</a:t>
          </a:r>
        </a:p>
      </dgm:t>
    </dgm:pt>
    <dgm:pt modelId="{1C3455AF-7115-3F4E-9A1D-5C3F442D3FE3}" type="parTrans" cxnId="{83484FDC-A923-414A-8B26-D63E0D2B05D1}">
      <dgm:prSet/>
      <dgm:spPr/>
      <dgm:t>
        <a:bodyPr/>
        <a:lstStyle/>
        <a:p>
          <a:endParaRPr lang="en-US"/>
        </a:p>
      </dgm:t>
    </dgm:pt>
    <dgm:pt modelId="{5425BB13-A398-544B-8886-4D1CDB120AA8}" type="sibTrans" cxnId="{83484FDC-A923-414A-8B26-D63E0D2B05D1}">
      <dgm:prSet/>
      <dgm:spPr/>
      <dgm:t>
        <a:bodyPr/>
        <a:lstStyle/>
        <a:p>
          <a:endParaRPr lang="en-US"/>
        </a:p>
      </dgm:t>
    </dgm:pt>
    <dgm:pt modelId="{81B461A2-2F83-DE40-8B1F-2B8E666BF1CC}">
      <dgm:prSet/>
      <dgm:spPr/>
      <dgm:t>
        <a:bodyPr/>
        <a:lstStyle/>
        <a:p>
          <a:r>
            <a:rPr lang="en-US" dirty="0"/>
            <a:t>Finance RMB Internationalization</a:t>
          </a:r>
        </a:p>
      </dgm:t>
    </dgm:pt>
    <dgm:pt modelId="{0AD761FA-FD6E-BB4D-9DD7-3067BD0B1CDB}" type="parTrans" cxnId="{1CDC96C9-C22D-584B-B42F-5B082A255649}">
      <dgm:prSet/>
      <dgm:spPr/>
      <dgm:t>
        <a:bodyPr/>
        <a:lstStyle/>
        <a:p>
          <a:endParaRPr lang="en-US"/>
        </a:p>
      </dgm:t>
    </dgm:pt>
    <dgm:pt modelId="{8BCF2907-2488-8B41-AF6D-D011733DE284}" type="sibTrans" cxnId="{1CDC96C9-C22D-584B-B42F-5B082A255649}">
      <dgm:prSet/>
      <dgm:spPr/>
      <dgm:t>
        <a:bodyPr/>
        <a:lstStyle/>
        <a:p>
          <a:endParaRPr lang="en-US"/>
        </a:p>
      </dgm:t>
    </dgm:pt>
    <dgm:pt modelId="{A8B76C67-43E6-414A-B232-86CF67B94A49}">
      <dgm:prSet phldrT="[Text]"/>
      <dgm:spPr/>
      <dgm:t>
        <a:bodyPr/>
        <a:lstStyle/>
        <a:p>
          <a:r>
            <a:rPr lang="zh-CN" dirty="0"/>
            <a:t>中国</a:t>
          </a:r>
          <a:endParaRPr lang="en-US" dirty="0"/>
        </a:p>
      </dgm:t>
    </dgm:pt>
    <dgm:pt modelId="{E302C43F-FCD8-1B41-8619-2682BFA343FC}" type="sibTrans" cxnId="{D686C1E1-AA97-D04C-820C-72EDC51FD1C6}">
      <dgm:prSet/>
      <dgm:spPr/>
      <dgm:t>
        <a:bodyPr/>
        <a:lstStyle/>
        <a:p>
          <a:endParaRPr lang="en-US"/>
        </a:p>
      </dgm:t>
    </dgm:pt>
    <dgm:pt modelId="{29CAFE0C-0E05-BF4B-82F1-816D20FFCD86}" type="parTrans" cxnId="{D686C1E1-AA97-D04C-820C-72EDC51FD1C6}">
      <dgm:prSet/>
      <dgm:spPr/>
      <dgm:t>
        <a:bodyPr/>
        <a:lstStyle/>
        <a:p>
          <a:endParaRPr lang="en-US"/>
        </a:p>
      </dgm:t>
    </dgm:pt>
    <dgm:pt modelId="{B0D6C83F-83B8-394C-A76F-58E1508DBEA3}">
      <dgm:prSet/>
      <dgm:spPr/>
      <dgm:t>
        <a:bodyPr/>
        <a:lstStyle/>
        <a:p>
          <a:r>
            <a:rPr lang="en-US"/>
            <a:t>Cultural Cooperation</a:t>
          </a:r>
          <a:endParaRPr lang="en-US" dirty="0"/>
        </a:p>
      </dgm:t>
    </dgm:pt>
    <dgm:pt modelId="{8C47F8B7-363D-104A-BD64-5CCC234CC258}" type="parTrans" cxnId="{DF57F1B3-C85E-3F4C-9566-663E73775DD2}">
      <dgm:prSet/>
      <dgm:spPr/>
      <dgm:t>
        <a:bodyPr/>
        <a:lstStyle/>
        <a:p>
          <a:endParaRPr lang="en-US"/>
        </a:p>
      </dgm:t>
    </dgm:pt>
    <dgm:pt modelId="{CF68CD7D-DA7F-4A47-B84F-DCAE54C18526}" type="sibTrans" cxnId="{DF57F1B3-C85E-3F4C-9566-663E73775DD2}">
      <dgm:prSet/>
      <dgm:spPr/>
      <dgm:t>
        <a:bodyPr/>
        <a:lstStyle/>
        <a:p>
          <a:endParaRPr lang="en-US"/>
        </a:p>
      </dgm:t>
    </dgm:pt>
    <dgm:pt modelId="{36BE9796-E61A-DF4E-93A1-75B5FC88E759}">
      <dgm:prSet/>
      <dgm:spPr/>
      <dgm:t>
        <a:bodyPr/>
        <a:lstStyle/>
        <a:p>
          <a:r>
            <a:rPr lang="en-US" dirty="0"/>
            <a:t>Social Credit</a:t>
          </a:r>
        </a:p>
      </dgm:t>
    </dgm:pt>
    <dgm:pt modelId="{D0938BC7-295C-1F40-B753-FDDE8D6968C8}" type="parTrans" cxnId="{77FDF6F5-D90B-0E4A-A5DA-D886C044FFE8}">
      <dgm:prSet/>
      <dgm:spPr/>
    </dgm:pt>
    <dgm:pt modelId="{8B00E6B2-044D-814B-AEB8-BB06AD47D427}" type="sibTrans" cxnId="{77FDF6F5-D90B-0E4A-A5DA-D886C044FFE8}">
      <dgm:prSet/>
      <dgm:spPr/>
    </dgm:pt>
    <dgm:pt modelId="{99270AC8-3387-8B4E-A060-42BC2C771EFF}" type="pres">
      <dgm:prSet presAssocID="{39A95780-2A8F-9248-BBDD-D56494A60DA9}" presName="composite" presStyleCnt="0">
        <dgm:presLayoutVars>
          <dgm:chMax val="1"/>
          <dgm:dir/>
          <dgm:resizeHandles val="exact"/>
        </dgm:presLayoutVars>
      </dgm:prSet>
      <dgm:spPr/>
    </dgm:pt>
    <dgm:pt modelId="{8BB894F3-C306-084B-A701-D0FFF6808C5B}" type="pres">
      <dgm:prSet presAssocID="{39A95780-2A8F-9248-BBDD-D56494A60DA9}" presName="radial" presStyleCnt="0">
        <dgm:presLayoutVars>
          <dgm:animLvl val="ctr"/>
        </dgm:presLayoutVars>
      </dgm:prSet>
      <dgm:spPr/>
    </dgm:pt>
    <dgm:pt modelId="{B562EE3C-0613-5943-B7FF-47ACF2F2B790}" type="pres">
      <dgm:prSet presAssocID="{A8B76C67-43E6-414A-B232-86CF67B94A49}" presName="centerShape" presStyleLbl="vennNode1" presStyleIdx="0" presStyleCnt="9"/>
      <dgm:spPr/>
    </dgm:pt>
    <dgm:pt modelId="{6EC3E746-1EC0-994B-9938-A529240B9513}" type="pres">
      <dgm:prSet presAssocID="{2587D58B-8C4F-024D-AB66-526051782F5E}" presName="node" presStyleLbl="vennNode1" presStyleIdx="1" presStyleCnt="9">
        <dgm:presLayoutVars>
          <dgm:bulletEnabled val="1"/>
        </dgm:presLayoutVars>
      </dgm:prSet>
      <dgm:spPr/>
    </dgm:pt>
    <dgm:pt modelId="{AD658E0B-49BE-0A43-9614-E0235D142184}" type="pres">
      <dgm:prSet presAssocID="{75C7CC0C-D430-5649-A2ED-DA85C6BEFE35}" presName="node" presStyleLbl="vennNode1" presStyleIdx="2" presStyleCnt="9">
        <dgm:presLayoutVars>
          <dgm:bulletEnabled val="1"/>
        </dgm:presLayoutVars>
      </dgm:prSet>
      <dgm:spPr/>
    </dgm:pt>
    <dgm:pt modelId="{8AA05102-5715-9C45-B1D9-B37ED3729B3D}" type="pres">
      <dgm:prSet presAssocID="{DA6DA10B-6581-C644-9F62-9906958D0261}" presName="node" presStyleLbl="vennNode1" presStyleIdx="3" presStyleCnt="9">
        <dgm:presLayoutVars>
          <dgm:bulletEnabled val="1"/>
        </dgm:presLayoutVars>
      </dgm:prSet>
      <dgm:spPr/>
    </dgm:pt>
    <dgm:pt modelId="{43452B1C-A48C-5B4E-8125-FB7BC96E0C68}" type="pres">
      <dgm:prSet presAssocID="{AC030166-DC46-044F-B7AE-8F6BE9AD6B37}" presName="node" presStyleLbl="vennNode1" presStyleIdx="4" presStyleCnt="9">
        <dgm:presLayoutVars>
          <dgm:bulletEnabled val="1"/>
        </dgm:presLayoutVars>
      </dgm:prSet>
      <dgm:spPr/>
    </dgm:pt>
    <dgm:pt modelId="{C0650710-A05F-F74B-9FAF-2536D0105324}" type="pres">
      <dgm:prSet presAssocID="{562202B4-30D9-5849-BCDC-65D826D605B5}" presName="node" presStyleLbl="vennNode1" presStyleIdx="5" presStyleCnt="9">
        <dgm:presLayoutVars>
          <dgm:bulletEnabled val="1"/>
        </dgm:presLayoutVars>
      </dgm:prSet>
      <dgm:spPr/>
    </dgm:pt>
    <dgm:pt modelId="{A36C6032-709A-114E-9294-8BC95D985EF1}" type="pres">
      <dgm:prSet presAssocID="{81B461A2-2F83-DE40-8B1F-2B8E666BF1CC}" presName="node" presStyleLbl="vennNode1" presStyleIdx="6" presStyleCnt="9">
        <dgm:presLayoutVars>
          <dgm:bulletEnabled val="1"/>
        </dgm:presLayoutVars>
      </dgm:prSet>
      <dgm:spPr/>
    </dgm:pt>
    <dgm:pt modelId="{EC922E8D-91E4-0E43-8E31-57D201AA911D}" type="pres">
      <dgm:prSet presAssocID="{36BE9796-E61A-DF4E-93A1-75B5FC88E759}" presName="node" presStyleLbl="vennNode1" presStyleIdx="7" presStyleCnt="9">
        <dgm:presLayoutVars>
          <dgm:bulletEnabled val="1"/>
        </dgm:presLayoutVars>
      </dgm:prSet>
      <dgm:spPr/>
    </dgm:pt>
    <dgm:pt modelId="{CDFE976A-C1A0-2F46-B851-C6CBD35B2DEF}" type="pres">
      <dgm:prSet presAssocID="{B0D6C83F-83B8-394C-A76F-58E1508DBEA3}" presName="node" presStyleLbl="vennNode1" presStyleIdx="8" presStyleCnt="9">
        <dgm:presLayoutVars>
          <dgm:bulletEnabled val="1"/>
        </dgm:presLayoutVars>
      </dgm:prSet>
      <dgm:spPr/>
    </dgm:pt>
  </dgm:ptLst>
  <dgm:cxnLst>
    <dgm:cxn modelId="{83BFA612-B2D6-154E-9E7E-37314DA46E1E}" type="presOf" srcId="{B0D6C83F-83B8-394C-A76F-58E1508DBEA3}" destId="{CDFE976A-C1A0-2F46-B851-C6CBD35B2DEF}" srcOrd="0" destOrd="0" presId="urn:microsoft.com/office/officeart/2005/8/layout/radial3"/>
    <dgm:cxn modelId="{6368B01E-9D36-8141-A2E3-086F72AFFB3B}" type="presOf" srcId="{81B461A2-2F83-DE40-8B1F-2B8E666BF1CC}" destId="{A36C6032-709A-114E-9294-8BC95D985EF1}" srcOrd="0" destOrd="0" presId="urn:microsoft.com/office/officeart/2005/8/layout/radial3"/>
    <dgm:cxn modelId="{6FCF0F29-F0CA-BD46-8739-B8AC38B824BF}" srcId="{A8B76C67-43E6-414A-B232-86CF67B94A49}" destId="{75C7CC0C-D430-5649-A2ED-DA85C6BEFE35}" srcOrd="1" destOrd="0" parTransId="{8F765126-A989-5248-BB89-D7A65FCEBDF3}" sibTransId="{D66B2634-4E76-4F49-A4D7-92EAEFFCAF28}"/>
    <dgm:cxn modelId="{96611A2E-FA19-6342-BB8C-139D6BBCC032}" srcId="{A8B76C67-43E6-414A-B232-86CF67B94A49}" destId="{2587D58B-8C4F-024D-AB66-526051782F5E}" srcOrd="0" destOrd="0" parTransId="{8CAC8881-7F07-B44F-8193-F8A3A6E8E894}" sibTransId="{0AE0AD9A-031F-0247-8011-3B9C37BE9648}"/>
    <dgm:cxn modelId="{3990484A-1EE5-5C49-814E-BAA9C64BD0DD}" srcId="{A8B76C67-43E6-414A-B232-86CF67B94A49}" destId="{AC030166-DC46-044F-B7AE-8F6BE9AD6B37}" srcOrd="3" destOrd="0" parTransId="{59265487-C241-614F-81A9-DC371AA780AE}" sibTransId="{B554B63A-DBFF-7B4D-90CB-1C96A6813808}"/>
    <dgm:cxn modelId="{279F5370-F17E-F647-A35D-5CC6E24337CE}" type="presOf" srcId="{75C7CC0C-D430-5649-A2ED-DA85C6BEFE35}" destId="{AD658E0B-49BE-0A43-9614-E0235D142184}" srcOrd="0" destOrd="0" presId="urn:microsoft.com/office/officeart/2005/8/layout/radial3"/>
    <dgm:cxn modelId="{357EF680-73F6-5247-B0F7-57C1C773E6C6}" type="presOf" srcId="{36BE9796-E61A-DF4E-93A1-75B5FC88E759}" destId="{EC922E8D-91E4-0E43-8E31-57D201AA911D}" srcOrd="0" destOrd="0" presId="urn:microsoft.com/office/officeart/2005/8/layout/radial3"/>
    <dgm:cxn modelId="{95B8239B-C518-A046-BF1C-68D22C65F169}" type="presOf" srcId="{DA6DA10B-6581-C644-9F62-9906958D0261}" destId="{8AA05102-5715-9C45-B1D9-B37ED3729B3D}" srcOrd="0" destOrd="0" presId="urn:microsoft.com/office/officeart/2005/8/layout/radial3"/>
    <dgm:cxn modelId="{DF57F1B3-C85E-3F4C-9566-663E73775DD2}" srcId="{A8B76C67-43E6-414A-B232-86CF67B94A49}" destId="{B0D6C83F-83B8-394C-A76F-58E1508DBEA3}" srcOrd="7" destOrd="0" parTransId="{8C47F8B7-363D-104A-BD64-5CCC234CC258}" sibTransId="{CF68CD7D-DA7F-4A47-B84F-DCAE54C18526}"/>
    <dgm:cxn modelId="{7E43AEB8-4FBC-8742-946B-2A3E5E349242}" type="presOf" srcId="{AC030166-DC46-044F-B7AE-8F6BE9AD6B37}" destId="{43452B1C-A48C-5B4E-8125-FB7BC96E0C68}" srcOrd="0" destOrd="0" presId="urn:microsoft.com/office/officeart/2005/8/layout/radial3"/>
    <dgm:cxn modelId="{F7E4E8B9-C15B-DA42-90F0-7D6B14BEA04E}" type="presOf" srcId="{A8B76C67-43E6-414A-B232-86CF67B94A49}" destId="{B562EE3C-0613-5943-B7FF-47ACF2F2B790}" srcOrd="0" destOrd="0" presId="urn:microsoft.com/office/officeart/2005/8/layout/radial3"/>
    <dgm:cxn modelId="{1CDC96C9-C22D-584B-B42F-5B082A255649}" srcId="{A8B76C67-43E6-414A-B232-86CF67B94A49}" destId="{81B461A2-2F83-DE40-8B1F-2B8E666BF1CC}" srcOrd="5" destOrd="0" parTransId="{0AD761FA-FD6E-BB4D-9DD7-3067BD0B1CDB}" sibTransId="{8BCF2907-2488-8B41-AF6D-D011733DE284}"/>
    <dgm:cxn modelId="{E2D94FCA-9098-BB4C-A206-413740E666E9}" type="presOf" srcId="{2587D58B-8C4F-024D-AB66-526051782F5E}" destId="{6EC3E746-1EC0-994B-9938-A529240B9513}" srcOrd="0" destOrd="0" presId="urn:microsoft.com/office/officeart/2005/8/layout/radial3"/>
    <dgm:cxn modelId="{3CE7BDD3-0988-7045-8B2F-14AF39C050A7}" type="presOf" srcId="{562202B4-30D9-5849-BCDC-65D826D605B5}" destId="{C0650710-A05F-F74B-9FAF-2536D0105324}" srcOrd="0" destOrd="0" presId="urn:microsoft.com/office/officeart/2005/8/layout/radial3"/>
    <dgm:cxn modelId="{0C2D28D7-1A9F-E14C-999A-D89404A68CD8}" type="presOf" srcId="{39A95780-2A8F-9248-BBDD-D56494A60DA9}" destId="{99270AC8-3387-8B4E-A060-42BC2C771EFF}" srcOrd="0" destOrd="0" presId="urn:microsoft.com/office/officeart/2005/8/layout/radial3"/>
    <dgm:cxn modelId="{83484FDC-A923-414A-8B26-D63E0D2B05D1}" srcId="{A8B76C67-43E6-414A-B232-86CF67B94A49}" destId="{562202B4-30D9-5849-BCDC-65D826D605B5}" srcOrd="4" destOrd="0" parTransId="{1C3455AF-7115-3F4E-9A1D-5C3F442D3FE3}" sibTransId="{5425BB13-A398-544B-8886-4D1CDB120AA8}"/>
    <dgm:cxn modelId="{D686C1E1-AA97-D04C-820C-72EDC51FD1C6}" srcId="{39A95780-2A8F-9248-BBDD-D56494A60DA9}" destId="{A8B76C67-43E6-414A-B232-86CF67B94A49}" srcOrd="0" destOrd="0" parTransId="{29CAFE0C-0E05-BF4B-82F1-816D20FFCD86}" sibTransId="{E302C43F-FCD8-1B41-8619-2682BFA343FC}"/>
    <dgm:cxn modelId="{4BF645E6-21B1-CD4E-8D95-9BAAD3354BB1}" srcId="{A8B76C67-43E6-414A-B232-86CF67B94A49}" destId="{DA6DA10B-6581-C644-9F62-9906958D0261}" srcOrd="2" destOrd="0" parTransId="{780E2211-098E-5A4D-8516-3759C2833630}" sibTransId="{21231259-3BA2-FD47-B012-25130BB62BB3}"/>
    <dgm:cxn modelId="{77FDF6F5-D90B-0E4A-A5DA-D886C044FFE8}" srcId="{A8B76C67-43E6-414A-B232-86CF67B94A49}" destId="{36BE9796-E61A-DF4E-93A1-75B5FC88E759}" srcOrd="6" destOrd="0" parTransId="{D0938BC7-295C-1F40-B753-FDDE8D6968C8}" sibTransId="{8B00E6B2-044D-814B-AEB8-BB06AD47D427}"/>
    <dgm:cxn modelId="{F1725CF9-E0C6-7D44-A255-BD7A62005F12}" type="presParOf" srcId="{99270AC8-3387-8B4E-A060-42BC2C771EFF}" destId="{8BB894F3-C306-084B-A701-D0FFF6808C5B}" srcOrd="0" destOrd="0" presId="urn:microsoft.com/office/officeart/2005/8/layout/radial3"/>
    <dgm:cxn modelId="{1734C04C-A331-2D45-BE38-DF473DBBBA19}" type="presParOf" srcId="{8BB894F3-C306-084B-A701-D0FFF6808C5B}" destId="{B562EE3C-0613-5943-B7FF-47ACF2F2B790}" srcOrd="0" destOrd="0" presId="urn:microsoft.com/office/officeart/2005/8/layout/radial3"/>
    <dgm:cxn modelId="{D1692201-4F80-844F-8114-C471414D4E63}" type="presParOf" srcId="{8BB894F3-C306-084B-A701-D0FFF6808C5B}" destId="{6EC3E746-1EC0-994B-9938-A529240B9513}" srcOrd="1" destOrd="0" presId="urn:microsoft.com/office/officeart/2005/8/layout/radial3"/>
    <dgm:cxn modelId="{AF8494A7-7296-2F4F-B5BF-18865E24CCEB}" type="presParOf" srcId="{8BB894F3-C306-084B-A701-D0FFF6808C5B}" destId="{AD658E0B-49BE-0A43-9614-E0235D142184}" srcOrd="2" destOrd="0" presId="urn:microsoft.com/office/officeart/2005/8/layout/radial3"/>
    <dgm:cxn modelId="{B4321238-C040-044D-947F-3B1F3E908730}" type="presParOf" srcId="{8BB894F3-C306-084B-A701-D0FFF6808C5B}" destId="{8AA05102-5715-9C45-B1D9-B37ED3729B3D}" srcOrd="3" destOrd="0" presId="urn:microsoft.com/office/officeart/2005/8/layout/radial3"/>
    <dgm:cxn modelId="{9E8F4E79-2250-014E-AAE2-C79909E5FA32}" type="presParOf" srcId="{8BB894F3-C306-084B-A701-D0FFF6808C5B}" destId="{43452B1C-A48C-5B4E-8125-FB7BC96E0C68}" srcOrd="4" destOrd="0" presId="urn:microsoft.com/office/officeart/2005/8/layout/radial3"/>
    <dgm:cxn modelId="{75A58026-0EBA-2D44-B7DA-2D6F0B5159E2}" type="presParOf" srcId="{8BB894F3-C306-084B-A701-D0FFF6808C5B}" destId="{C0650710-A05F-F74B-9FAF-2536D0105324}" srcOrd="5" destOrd="0" presId="urn:microsoft.com/office/officeart/2005/8/layout/radial3"/>
    <dgm:cxn modelId="{3CE83A76-76ED-0E4F-827E-F9263ED6B538}" type="presParOf" srcId="{8BB894F3-C306-084B-A701-D0FFF6808C5B}" destId="{A36C6032-709A-114E-9294-8BC95D985EF1}" srcOrd="6" destOrd="0" presId="urn:microsoft.com/office/officeart/2005/8/layout/radial3"/>
    <dgm:cxn modelId="{A8D0FABD-4FDB-884D-BF24-CD081217C003}" type="presParOf" srcId="{8BB894F3-C306-084B-A701-D0FFF6808C5B}" destId="{EC922E8D-91E4-0E43-8E31-57D201AA911D}" srcOrd="7" destOrd="0" presId="urn:microsoft.com/office/officeart/2005/8/layout/radial3"/>
    <dgm:cxn modelId="{63C47ABD-C0B6-CB44-BA97-6991A4E92688}" type="presParOf" srcId="{8BB894F3-C306-084B-A701-D0FFF6808C5B}" destId="{CDFE976A-C1A0-2F46-B851-C6CBD35B2DEF}"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8C3B8-DC9C-454B-BFC4-604E60051DF9}">
      <dsp:nvSpPr>
        <dsp:cNvPr id="0" name=""/>
        <dsp:cNvSpPr/>
      </dsp:nvSpPr>
      <dsp:spPr>
        <a:xfrm>
          <a:off x="0" y="30094"/>
          <a:ext cx="7653976" cy="550202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t>The Third, Communist, International (Comintern) lasted from 1919 when it was established by Lenin in Moscow, through 1943 when it was dissolved by Stalin as a gesture toward his allies against Axis powers. </a:t>
          </a:r>
        </a:p>
      </dsp:txBody>
      <dsp:txXfrm>
        <a:off x="1068798" y="678901"/>
        <a:ext cx="4413103" cy="4204410"/>
      </dsp:txXfrm>
    </dsp:sp>
    <dsp:sp modelId="{1B5FA573-DD75-1249-858F-9ABFCBEF5FF9}">
      <dsp:nvSpPr>
        <dsp:cNvPr id="0" name=""/>
        <dsp:cNvSpPr/>
      </dsp:nvSpPr>
      <dsp:spPr>
        <a:xfrm>
          <a:off x="6689975" y="30094"/>
          <a:ext cx="5502024" cy="5502024"/>
        </a:xfrm>
        <a:prstGeom prst="ellipse">
          <a:avLst/>
        </a:prstGeom>
        <a:gradFill rotWithShape="0">
          <a:gsLst>
            <a:gs pos="0">
              <a:schemeClr val="accent6">
                <a:lumMod val="40000"/>
                <a:lumOff val="60000"/>
              </a:schemeClr>
            </a:gs>
            <a:gs pos="74000">
              <a:srgbClr val="92D050"/>
            </a:gs>
            <a:gs pos="83000">
              <a:schemeClr val="accent6">
                <a:lumMod val="75000"/>
              </a:schemeClr>
            </a:gs>
            <a:gs pos="100000">
              <a:schemeClr val="accent6">
                <a:lumMod val="60000"/>
                <a:lumOff val="4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t>It produced a powerful template for the internationalization of ideology and its discipline by a central authority. </a:t>
          </a:r>
        </a:p>
      </dsp:txBody>
      <dsp:txXfrm>
        <a:off x="8251360" y="678901"/>
        <a:ext cx="3172338" cy="4204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7816-20AA-BB4C-9734-061B8C477BC9}">
      <dsp:nvSpPr>
        <dsp:cNvPr id="0" name=""/>
        <dsp:cNvSpPr/>
      </dsp:nvSpPr>
      <dsp:spPr>
        <a:xfrm>
          <a:off x="3242734" y="0"/>
          <a:ext cx="5706531" cy="570653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08A28-C828-124B-83D1-F687EF345FAF}">
      <dsp:nvSpPr>
        <dsp:cNvPr id="0" name=""/>
        <dsp:cNvSpPr/>
      </dsp:nvSpPr>
      <dsp:spPr>
        <a:xfrm>
          <a:off x="2251474" y="564976"/>
          <a:ext cx="3234922" cy="22255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(1) transition to new normal for trade and finance; </a:t>
          </a:r>
        </a:p>
      </dsp:txBody>
      <dsp:txXfrm>
        <a:off x="2360116" y="673618"/>
        <a:ext cx="3017638" cy="2008263"/>
      </dsp:txXfrm>
    </dsp:sp>
    <dsp:sp modelId="{0FF763B5-7796-2647-A673-B16CB8B3FD8A}">
      <dsp:nvSpPr>
        <dsp:cNvPr id="0" name=""/>
        <dsp:cNvSpPr/>
      </dsp:nvSpPr>
      <dsp:spPr>
        <a:xfrm>
          <a:off x="6793478" y="519264"/>
          <a:ext cx="3287779" cy="22255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(2) change of focus from the old "go out" (</a:t>
          </a:r>
          <a:r>
            <a:rPr lang="en-US" sz="2200" kern="1200" dirty="0" err="1">
              <a:solidFill>
                <a:schemeClr val="tx1"/>
              </a:solidFill>
            </a:rPr>
            <a:t>走出去战略</a:t>
          </a:r>
          <a:r>
            <a:rPr lang="en-US" sz="2200" kern="1200" dirty="0">
              <a:solidFill>
                <a:schemeClr val="tx1"/>
              </a:solidFill>
            </a:rPr>
            <a:t>) policy to a new "</a:t>
          </a:r>
          <a:r>
            <a:rPr lang="en-US" sz="2200" kern="1200" dirty="0">
              <a:solidFill>
                <a:schemeClr val="tx1"/>
              </a:solidFill>
              <a:hlinkClick xmlns:r="http://schemas.openxmlformats.org/officeDocument/2006/relationships" r:id="rId1"/>
            </a:rPr>
            <a:t>go global</a:t>
          </a:r>
          <a:r>
            <a:rPr lang="en-US" sz="2200" kern="1200" dirty="0">
              <a:solidFill>
                <a:schemeClr val="tx1"/>
              </a:solidFill>
            </a:rPr>
            <a:t>" policy </a:t>
          </a:r>
        </a:p>
      </dsp:txBody>
      <dsp:txXfrm>
        <a:off x="6902120" y="627906"/>
        <a:ext cx="3070495" cy="2008263"/>
      </dsp:txXfrm>
    </dsp:sp>
    <dsp:sp modelId="{18D7A16F-2F3E-7141-AE1A-E37E08971AAA}">
      <dsp:nvSpPr>
        <dsp:cNvPr id="0" name=""/>
        <dsp:cNvSpPr/>
      </dsp:nvSpPr>
      <dsp:spPr>
        <a:xfrm>
          <a:off x="2297176" y="3007433"/>
          <a:ext cx="3234944" cy="22255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(3) policy to seek yuan internationalization </a:t>
          </a:r>
        </a:p>
      </dsp:txBody>
      <dsp:txXfrm>
        <a:off x="2405818" y="3116075"/>
        <a:ext cx="3017660" cy="2008263"/>
      </dsp:txXfrm>
    </dsp:sp>
    <dsp:sp modelId="{AA751207-C249-864E-98BD-A90353A8A212}">
      <dsp:nvSpPr>
        <dsp:cNvPr id="0" name=""/>
        <dsp:cNvSpPr/>
      </dsp:nvSpPr>
      <dsp:spPr>
        <a:xfrm>
          <a:off x="6816335" y="2893151"/>
          <a:ext cx="3242066" cy="22255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(4) effort to re-balance  drivers of trade and trade structures. </a:t>
          </a:r>
        </a:p>
      </dsp:txBody>
      <dsp:txXfrm>
        <a:off x="6924977" y="3001793"/>
        <a:ext cx="3024782" cy="20082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9F136-7FD4-AC40-AF5A-07D56E03FCD4}">
      <dsp:nvSpPr>
        <dsp:cNvPr id="0" name=""/>
        <dsp:cNvSpPr/>
      </dsp:nvSpPr>
      <dsp:spPr>
        <a:xfrm>
          <a:off x="737061" y="696"/>
          <a:ext cx="815635" cy="81563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0AB272-DBB1-AA4D-BD51-DEE2622DDC1E}">
      <dsp:nvSpPr>
        <dsp:cNvPr id="0" name=""/>
        <dsp:cNvSpPr/>
      </dsp:nvSpPr>
      <dsp:spPr>
        <a:xfrm>
          <a:off x="1144878" y="696"/>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Western</a:t>
          </a:r>
        </a:p>
      </dsp:txBody>
      <dsp:txXfrm>
        <a:off x="1144878" y="696"/>
        <a:ext cx="4351715" cy="815635"/>
      </dsp:txXfrm>
    </dsp:sp>
    <dsp:sp modelId="{B3F189A1-4E08-2C47-85F0-CD331C31B7D6}">
      <dsp:nvSpPr>
        <dsp:cNvPr id="0" name=""/>
        <dsp:cNvSpPr/>
      </dsp:nvSpPr>
      <dsp:spPr>
        <a:xfrm>
          <a:off x="737061" y="816332"/>
          <a:ext cx="815635" cy="815635"/>
        </a:xfrm>
        <a:prstGeom prst="ellipse">
          <a:avLst/>
        </a:prstGeom>
        <a:solidFill>
          <a:schemeClr val="accent4">
            <a:alpha val="50000"/>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1A35990-36F1-744D-9398-E35C3699E384}">
      <dsp:nvSpPr>
        <dsp:cNvPr id="0" name=""/>
        <dsp:cNvSpPr/>
      </dsp:nvSpPr>
      <dsp:spPr>
        <a:xfrm>
          <a:off x="1144878" y="816332"/>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Washington consensus</a:t>
          </a:r>
        </a:p>
      </dsp:txBody>
      <dsp:txXfrm>
        <a:off x="1144878" y="816332"/>
        <a:ext cx="4351715" cy="815635"/>
      </dsp:txXfrm>
    </dsp:sp>
    <dsp:sp modelId="{5F1A628A-9B57-FE42-AD34-AB2B903DC52A}">
      <dsp:nvSpPr>
        <dsp:cNvPr id="0" name=""/>
        <dsp:cNvSpPr/>
      </dsp:nvSpPr>
      <dsp:spPr>
        <a:xfrm>
          <a:off x="737061" y="1631968"/>
          <a:ext cx="815635" cy="815635"/>
        </a:xfrm>
        <a:prstGeom prst="ellipse">
          <a:avLst/>
        </a:prstGeom>
        <a:solidFill>
          <a:schemeClr val="accent4">
            <a:alpha val="50000"/>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F0B46F3-3923-8D45-8CE5-2D5DE3F2907F}">
      <dsp:nvSpPr>
        <dsp:cNvPr id="0" name=""/>
        <dsp:cNvSpPr/>
      </dsp:nvSpPr>
      <dsp:spPr>
        <a:xfrm>
          <a:off x="1144878" y="1631968"/>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Multilateralism based on investor protection and national neutrality</a:t>
          </a:r>
        </a:p>
      </dsp:txBody>
      <dsp:txXfrm>
        <a:off x="1144878" y="1631968"/>
        <a:ext cx="4351715" cy="815635"/>
      </dsp:txXfrm>
    </dsp:sp>
    <dsp:sp modelId="{B2084217-F1A4-F947-8E7B-3914FD57A70D}">
      <dsp:nvSpPr>
        <dsp:cNvPr id="0" name=""/>
        <dsp:cNvSpPr/>
      </dsp:nvSpPr>
      <dsp:spPr>
        <a:xfrm>
          <a:off x="737061" y="2447604"/>
          <a:ext cx="815635" cy="81563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92B515-76CE-E54B-AD9C-AD26B28D12EC}">
      <dsp:nvSpPr>
        <dsp:cNvPr id="0" name=""/>
        <dsp:cNvSpPr/>
      </dsp:nvSpPr>
      <dsp:spPr>
        <a:xfrm>
          <a:off x="1144878" y="2447604"/>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Markets focused</a:t>
          </a:r>
        </a:p>
      </dsp:txBody>
      <dsp:txXfrm>
        <a:off x="1144878" y="2447604"/>
        <a:ext cx="4351715" cy="815635"/>
      </dsp:txXfrm>
    </dsp:sp>
    <dsp:sp modelId="{7E1B62F1-126C-E444-BFF0-18669E4F11EB}">
      <dsp:nvSpPr>
        <dsp:cNvPr id="0" name=""/>
        <dsp:cNvSpPr/>
      </dsp:nvSpPr>
      <dsp:spPr>
        <a:xfrm>
          <a:off x="737061" y="3263239"/>
          <a:ext cx="815635" cy="815635"/>
        </a:xfrm>
        <a:prstGeom prst="ellipse">
          <a:avLst/>
        </a:prstGeom>
        <a:solidFill>
          <a:schemeClr val="accent4">
            <a:alpha val="50000"/>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B8C20A4-BB5E-294B-9F0B-2266E9ED6EB8}">
      <dsp:nvSpPr>
        <dsp:cNvPr id="0" name=""/>
        <dsp:cNvSpPr/>
      </dsp:nvSpPr>
      <dsp:spPr>
        <a:xfrm>
          <a:off x="1144878" y="3263239"/>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Key role for IFIs in socializing national behavior to international consensus conduct</a:t>
          </a:r>
        </a:p>
      </dsp:txBody>
      <dsp:txXfrm>
        <a:off x="1144878" y="3263239"/>
        <a:ext cx="4351715" cy="815635"/>
      </dsp:txXfrm>
    </dsp:sp>
    <dsp:sp modelId="{3F5BEA96-194E-6444-8CAA-20C016B1B6C7}">
      <dsp:nvSpPr>
        <dsp:cNvPr id="0" name=""/>
        <dsp:cNvSpPr/>
      </dsp:nvSpPr>
      <dsp:spPr>
        <a:xfrm>
          <a:off x="737061" y="4078875"/>
          <a:ext cx="815635" cy="815635"/>
        </a:xfrm>
        <a:prstGeom prst="ellipse">
          <a:avLst/>
        </a:prstGeom>
        <a:solidFill>
          <a:schemeClr val="accent4">
            <a:alpha val="50000"/>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15106D-2CDB-044A-9B3A-177F7CC87B1D}">
      <dsp:nvSpPr>
        <dsp:cNvPr id="0" name=""/>
        <dsp:cNvSpPr/>
      </dsp:nvSpPr>
      <dsp:spPr>
        <a:xfrm>
          <a:off x="1144878" y="4078875"/>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Focus on good governance</a:t>
          </a:r>
        </a:p>
      </dsp:txBody>
      <dsp:txXfrm>
        <a:off x="1144878" y="4078875"/>
        <a:ext cx="4351715" cy="815635"/>
      </dsp:txXfrm>
    </dsp:sp>
    <dsp:sp modelId="{742EC8C5-B9D9-EF44-9E16-D0E37D3D2096}">
      <dsp:nvSpPr>
        <dsp:cNvPr id="0" name=""/>
        <dsp:cNvSpPr/>
      </dsp:nvSpPr>
      <dsp:spPr>
        <a:xfrm>
          <a:off x="737061" y="4894511"/>
          <a:ext cx="815635" cy="81563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8E6AAD1-E961-A347-A525-1BC5DD385FC1}">
      <dsp:nvSpPr>
        <dsp:cNvPr id="0" name=""/>
        <dsp:cNvSpPr/>
      </dsp:nvSpPr>
      <dsp:spPr>
        <a:xfrm>
          <a:off x="1144878" y="4894511"/>
          <a:ext cx="4351715" cy="81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Ideology of democratic governance</a:t>
          </a:r>
        </a:p>
      </dsp:txBody>
      <dsp:txXfrm>
        <a:off x="1144878" y="4894511"/>
        <a:ext cx="4351715" cy="8156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BDCB-B73F-3E40-876F-C97532D2FB47}">
      <dsp:nvSpPr>
        <dsp:cNvPr id="0" name=""/>
        <dsp:cNvSpPr/>
      </dsp:nvSpPr>
      <dsp:spPr>
        <a:xfrm>
          <a:off x="670859" y="1073"/>
          <a:ext cx="815528" cy="81552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7FD3CEF-1C0A-A041-A5C1-86201C780333}">
      <dsp:nvSpPr>
        <dsp:cNvPr id="0" name=""/>
        <dsp:cNvSpPr/>
      </dsp:nvSpPr>
      <dsp:spPr>
        <a:xfrm>
          <a:off x="1078623" y="1073"/>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Chinese</a:t>
          </a:r>
        </a:p>
      </dsp:txBody>
      <dsp:txXfrm>
        <a:off x="1078623" y="1073"/>
        <a:ext cx="4351141" cy="815528"/>
      </dsp:txXfrm>
    </dsp:sp>
    <dsp:sp modelId="{4B9E481D-17A4-784C-BD01-61289A100B01}">
      <dsp:nvSpPr>
        <dsp:cNvPr id="0" name=""/>
        <dsp:cNvSpPr/>
      </dsp:nvSpPr>
      <dsp:spPr>
        <a:xfrm>
          <a:off x="670859" y="816601"/>
          <a:ext cx="815528" cy="815528"/>
        </a:xfrm>
        <a:prstGeom prst="ellipse">
          <a:avLst/>
        </a:prstGeom>
        <a:solidFill>
          <a:schemeClr val="accent4">
            <a:alpha val="50000"/>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DACF9C6-F95C-CD42-AD87-C2FD2EB3F54A}">
      <dsp:nvSpPr>
        <dsp:cNvPr id="0" name=""/>
        <dsp:cNvSpPr/>
      </dsp:nvSpPr>
      <dsp:spPr>
        <a:xfrm>
          <a:off x="1078623" y="816601"/>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OBOR</a:t>
          </a:r>
        </a:p>
      </dsp:txBody>
      <dsp:txXfrm>
        <a:off x="1078623" y="816601"/>
        <a:ext cx="4351141" cy="815528"/>
      </dsp:txXfrm>
    </dsp:sp>
    <dsp:sp modelId="{57B8DEA4-B176-D74C-AA5B-F37801409220}">
      <dsp:nvSpPr>
        <dsp:cNvPr id="0" name=""/>
        <dsp:cNvSpPr/>
      </dsp:nvSpPr>
      <dsp:spPr>
        <a:xfrm>
          <a:off x="670859" y="1632129"/>
          <a:ext cx="815528" cy="815528"/>
        </a:xfrm>
        <a:prstGeom prst="ellipse">
          <a:avLst/>
        </a:prstGeom>
        <a:solidFill>
          <a:schemeClr val="accent4">
            <a:alpha val="50000"/>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B507FF1-37B9-E64C-BBF2-55C272BB6F8B}">
      <dsp:nvSpPr>
        <dsp:cNvPr id="0" name=""/>
        <dsp:cNvSpPr/>
      </dsp:nvSpPr>
      <dsp:spPr>
        <a:xfrm>
          <a:off x="1078623" y="1632129"/>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Mutually advantageous cooperation based on aggregating bilateralism</a:t>
          </a:r>
        </a:p>
      </dsp:txBody>
      <dsp:txXfrm>
        <a:off x="1078623" y="1632129"/>
        <a:ext cx="4351141" cy="815528"/>
      </dsp:txXfrm>
    </dsp:sp>
    <dsp:sp modelId="{B031954F-130C-374C-888F-9393714FAD6D}">
      <dsp:nvSpPr>
        <dsp:cNvPr id="0" name=""/>
        <dsp:cNvSpPr/>
      </dsp:nvSpPr>
      <dsp:spPr>
        <a:xfrm>
          <a:off x="670859" y="2447657"/>
          <a:ext cx="815528" cy="815528"/>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2F85DB1-4080-8946-8207-BE71C18D238C}">
      <dsp:nvSpPr>
        <dsp:cNvPr id="0" name=""/>
        <dsp:cNvSpPr/>
      </dsp:nvSpPr>
      <dsp:spPr>
        <a:xfrm>
          <a:off x="1078623" y="2447657"/>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Markets Marxism as a basis</a:t>
          </a:r>
        </a:p>
      </dsp:txBody>
      <dsp:txXfrm>
        <a:off x="1078623" y="2447657"/>
        <a:ext cx="4351141" cy="815528"/>
      </dsp:txXfrm>
    </dsp:sp>
    <dsp:sp modelId="{6C16E7FE-C950-E741-8C83-4CDA9EABD3FD}">
      <dsp:nvSpPr>
        <dsp:cNvPr id="0" name=""/>
        <dsp:cNvSpPr/>
      </dsp:nvSpPr>
      <dsp:spPr>
        <a:xfrm>
          <a:off x="670859" y="3263186"/>
          <a:ext cx="815528" cy="815528"/>
        </a:xfrm>
        <a:prstGeom prst="ellipse">
          <a:avLst/>
        </a:prstGeom>
        <a:solidFill>
          <a:schemeClr val="accent4">
            <a:alpha val="50000"/>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EF860AB-19D1-4342-B70D-EBD2CDF0A695}">
      <dsp:nvSpPr>
        <dsp:cNvPr id="0" name=""/>
        <dsp:cNvSpPr/>
      </dsp:nvSpPr>
      <dsp:spPr>
        <a:xfrm>
          <a:off x="1078623" y="3263186"/>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Key role of AIIB in socializing participating states to OBOR framed consensus conduct</a:t>
          </a:r>
        </a:p>
      </dsp:txBody>
      <dsp:txXfrm>
        <a:off x="1078623" y="3263186"/>
        <a:ext cx="4351141" cy="815528"/>
      </dsp:txXfrm>
    </dsp:sp>
    <dsp:sp modelId="{5EF4BFDB-F428-E84F-916E-B92B267E006E}">
      <dsp:nvSpPr>
        <dsp:cNvPr id="0" name=""/>
        <dsp:cNvSpPr/>
      </dsp:nvSpPr>
      <dsp:spPr>
        <a:xfrm>
          <a:off x="670859" y="4078714"/>
          <a:ext cx="815528" cy="815528"/>
        </a:xfrm>
        <a:prstGeom prst="ellipse">
          <a:avLst/>
        </a:prstGeom>
        <a:solidFill>
          <a:schemeClr val="accent4">
            <a:alpha val="50000"/>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21C4FD5-226B-7F4A-B971-F3F07A481345}">
      <dsp:nvSpPr>
        <dsp:cNvPr id="0" name=""/>
        <dsp:cNvSpPr/>
      </dsp:nvSpPr>
      <dsp:spPr>
        <a:xfrm>
          <a:off x="1078623" y="4078714"/>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Focus on corruption</a:t>
          </a:r>
        </a:p>
      </dsp:txBody>
      <dsp:txXfrm>
        <a:off x="1078623" y="4078714"/>
        <a:ext cx="4351141" cy="815528"/>
      </dsp:txXfrm>
    </dsp:sp>
    <dsp:sp modelId="{BFE1D3AC-5AC2-3A42-952D-9735FB269FA7}">
      <dsp:nvSpPr>
        <dsp:cNvPr id="0" name=""/>
        <dsp:cNvSpPr/>
      </dsp:nvSpPr>
      <dsp:spPr>
        <a:xfrm>
          <a:off x="670859" y="4894242"/>
          <a:ext cx="815528" cy="815528"/>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2B6DAD0-3170-3847-A89F-2E5EF1B38454}">
      <dsp:nvSpPr>
        <dsp:cNvPr id="0" name=""/>
        <dsp:cNvSpPr/>
      </dsp:nvSpPr>
      <dsp:spPr>
        <a:xfrm>
          <a:off x="1078623" y="4894242"/>
          <a:ext cx="4351141" cy="8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en-US" sz="1900" kern="1200"/>
            <a:t>Ideology of non-interference</a:t>
          </a:r>
        </a:p>
      </dsp:txBody>
      <dsp:txXfrm>
        <a:off x="1078623" y="4894242"/>
        <a:ext cx="4351141" cy="815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FBEA4-F7B7-4E41-8DD4-1CB108147288}">
      <dsp:nvSpPr>
        <dsp:cNvPr id="0" name=""/>
        <dsp:cNvSpPr/>
      </dsp:nvSpPr>
      <dsp:spPr>
        <a:xfrm>
          <a:off x="0" y="0"/>
          <a:ext cx="4138983" cy="500499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This paper considers the echoes of the Comintern in the structures and operations of the OBOR Initiative. </a:t>
          </a:r>
        </a:p>
      </dsp:txBody>
      <dsp:txXfrm>
        <a:off x="577966" y="590196"/>
        <a:ext cx="2386441" cy="3824605"/>
      </dsp:txXfrm>
    </dsp:sp>
    <dsp:sp modelId="{54DB6F8A-EE10-AB49-A56B-90C8CFF9F0E7}">
      <dsp:nvSpPr>
        <dsp:cNvPr id="0" name=""/>
        <dsp:cNvSpPr/>
      </dsp:nvSpPr>
      <dsp:spPr>
        <a:xfrm>
          <a:off x="5553719" y="27376"/>
          <a:ext cx="6638280" cy="5004998"/>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It explores the extent to which OBOR might be considered the start of a 4th International, one grounded not on politics and revolution, but on economics and markets based coordinated power.</a:t>
          </a:r>
        </a:p>
      </dsp:txBody>
      <dsp:txXfrm>
        <a:off x="7437556" y="617573"/>
        <a:ext cx="3827476" cy="3824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D109B-AD37-194E-9CBC-BC4150211731}">
      <dsp:nvSpPr>
        <dsp:cNvPr id="0" name=""/>
        <dsp:cNvSpPr/>
      </dsp:nvSpPr>
      <dsp:spPr>
        <a:xfrm>
          <a:off x="1524" y="553"/>
          <a:ext cx="2214562" cy="2855446"/>
        </a:xfrm>
        <a:prstGeom prst="roundRect">
          <a:avLst>
            <a:gd name="adj" fmla="val 10000"/>
          </a:avLst>
        </a:prstGeom>
        <a:solidFill>
          <a:schemeClr val="accent6">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European Communist Internationalism </a:t>
          </a:r>
        </a:p>
      </dsp:txBody>
      <dsp:txXfrm>
        <a:off x="66386" y="65415"/>
        <a:ext cx="2084838" cy="2725722"/>
      </dsp:txXfrm>
    </dsp:sp>
    <dsp:sp modelId="{55F89628-EEA1-7A4B-839E-4C66B3C2A66B}">
      <dsp:nvSpPr>
        <dsp:cNvPr id="0" name=""/>
        <dsp:cNvSpPr/>
      </dsp:nvSpPr>
      <dsp:spPr>
        <a:xfrm>
          <a:off x="1524" y="3179040"/>
          <a:ext cx="2214562" cy="2855446"/>
        </a:xfrm>
        <a:prstGeom prst="roundRect">
          <a:avLst>
            <a:gd name="adj" fmla="val 10000"/>
          </a:avLst>
        </a:prstGeom>
        <a:gradFill rotWithShape="0">
          <a:gsLst>
            <a:gs pos="0">
              <a:schemeClr val="accent6">
                <a:lumMod val="50000"/>
              </a:schemeClr>
            </a:gs>
            <a:gs pos="74000">
              <a:schemeClr val="accent2"/>
            </a:gs>
            <a:gs pos="83000">
              <a:srgbClr val="0070C0"/>
            </a:gs>
            <a:gs pos="100000">
              <a:srgbClr val="7030A0"/>
            </a:gs>
          </a:gsLst>
          <a:lin ang="54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from the1st through the 3</a:t>
          </a:r>
          <a:r>
            <a:rPr lang="en-US" sz="2400" b="0" kern="1200" baseline="30000" dirty="0"/>
            <a:t>rd</a:t>
          </a:r>
          <a:r>
            <a:rPr lang="en-US" sz="2400" b="0" kern="1200" dirty="0"/>
            <a:t> International</a:t>
          </a:r>
        </a:p>
      </dsp:txBody>
      <dsp:txXfrm>
        <a:off x="66386" y="3243902"/>
        <a:ext cx="2084838" cy="2725722"/>
      </dsp:txXfrm>
    </dsp:sp>
    <dsp:sp modelId="{C1C08B2F-7511-304B-B047-6FD386267F1D}">
      <dsp:nvSpPr>
        <dsp:cNvPr id="0" name=""/>
        <dsp:cNvSpPr/>
      </dsp:nvSpPr>
      <dsp:spPr>
        <a:xfrm>
          <a:off x="2588133" y="553"/>
          <a:ext cx="2214562" cy="2855446"/>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Chinese International Engagement</a:t>
          </a:r>
        </a:p>
      </dsp:txBody>
      <dsp:txXfrm>
        <a:off x="2652995" y="65415"/>
        <a:ext cx="2084838" cy="2725722"/>
      </dsp:txXfrm>
    </dsp:sp>
    <dsp:sp modelId="{3F04FF6F-3368-2645-81E4-FA69791D3AEE}">
      <dsp:nvSpPr>
        <dsp:cNvPr id="0" name=""/>
        <dsp:cNvSpPr/>
      </dsp:nvSpPr>
      <dsp:spPr>
        <a:xfrm>
          <a:off x="2588133" y="3179040"/>
          <a:ext cx="2214562" cy="2855446"/>
        </a:xfrm>
        <a:prstGeom prst="roundRect">
          <a:avLst>
            <a:gd name="adj" fmla="val 10000"/>
          </a:avLst>
        </a:prstGeom>
        <a:gradFill rotWithShape="0">
          <a:gsLst>
            <a:gs pos="0">
              <a:srgbClr val="7030A0"/>
            </a:gs>
            <a:gs pos="74000">
              <a:srgbClr val="002060"/>
            </a:gs>
            <a:gs pos="83000">
              <a:srgbClr val="0070C0"/>
            </a:gs>
            <a:gs pos="100000">
              <a:srgbClr val="7030A0"/>
            </a:gs>
          </a:gsLst>
          <a:lin ang="54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construction of New Era Internationalism</a:t>
          </a:r>
          <a:endParaRPr lang="en-US" sz="2000" kern="1200" dirty="0"/>
        </a:p>
      </dsp:txBody>
      <dsp:txXfrm>
        <a:off x="2652995" y="3243902"/>
        <a:ext cx="2084838" cy="2725722"/>
      </dsp:txXfrm>
    </dsp:sp>
    <dsp:sp modelId="{985F5D79-351E-634B-BBEF-0DCFBA782390}">
      <dsp:nvSpPr>
        <dsp:cNvPr id="0" name=""/>
        <dsp:cNvSpPr/>
      </dsp:nvSpPr>
      <dsp:spPr>
        <a:xfrm>
          <a:off x="5174741" y="553"/>
          <a:ext cx="7015734" cy="2855446"/>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Divergence and Convergence </a:t>
          </a:r>
          <a:endParaRPr lang="en-US" sz="2400" b="1" kern="1200" dirty="0"/>
        </a:p>
      </dsp:txBody>
      <dsp:txXfrm>
        <a:off x="5258374" y="84186"/>
        <a:ext cx="6848468" cy="2688180"/>
      </dsp:txXfrm>
    </dsp:sp>
    <dsp:sp modelId="{30591F8F-7A4D-594D-AB5B-E4C63E2954D5}">
      <dsp:nvSpPr>
        <dsp:cNvPr id="0" name=""/>
        <dsp:cNvSpPr/>
      </dsp:nvSpPr>
      <dsp:spPr>
        <a:xfrm>
          <a:off x="5174741" y="3179040"/>
          <a:ext cx="2214562" cy="2855446"/>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Proletarian Internationalism</a:t>
          </a:r>
        </a:p>
      </dsp:txBody>
      <dsp:txXfrm>
        <a:off x="5239603" y="3243902"/>
        <a:ext cx="2084838" cy="2725722"/>
      </dsp:txXfrm>
    </dsp:sp>
    <dsp:sp modelId="{015DABF9-7B38-E246-BB3C-883868EE9391}">
      <dsp:nvSpPr>
        <dsp:cNvPr id="0" name=""/>
        <dsp:cNvSpPr/>
      </dsp:nvSpPr>
      <dsp:spPr>
        <a:xfrm>
          <a:off x="7575327" y="3179040"/>
          <a:ext cx="2214562" cy="2855446"/>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Markets internationalism</a:t>
          </a:r>
        </a:p>
      </dsp:txBody>
      <dsp:txXfrm>
        <a:off x="7640189" y="3243902"/>
        <a:ext cx="2084838" cy="2725722"/>
      </dsp:txXfrm>
    </dsp:sp>
    <dsp:sp modelId="{35F87276-0AAD-3F41-8E86-03A5D3DE0EB5}">
      <dsp:nvSpPr>
        <dsp:cNvPr id="0" name=""/>
        <dsp:cNvSpPr/>
      </dsp:nvSpPr>
      <dsp:spPr>
        <a:xfrm>
          <a:off x="9975913" y="3179040"/>
          <a:ext cx="2214562" cy="2855446"/>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Other Internationalisms: The Washington Consensus </a:t>
          </a:r>
        </a:p>
      </dsp:txBody>
      <dsp:txXfrm>
        <a:off x="10040775" y="3243902"/>
        <a:ext cx="2084838" cy="2725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AC02B-B241-0347-AE96-BF77B8891471}">
      <dsp:nvSpPr>
        <dsp:cNvPr id="0" name=""/>
        <dsp:cNvSpPr/>
      </dsp:nvSpPr>
      <dsp:spPr>
        <a:xfrm>
          <a:off x="472426" y="2975"/>
          <a:ext cx="9570747" cy="4345386"/>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The First International</a:t>
          </a:r>
          <a:r>
            <a:rPr lang="en-US" sz="2900" kern="1200"/>
            <a:t>, founded by Marx, existed from 1864 to 1872. The defeat of the heroic workers of Paris-of the celebrated Paris Commune-marked the end of this International. It is unforgettable, it will remain for ever in the history of the workers' struggle for their emancipation. It laid the foundation of that edifice of the world socialist republic which it is now our good fortune to be building.</a:t>
          </a:r>
        </a:p>
        <a:p>
          <a:pPr marL="228600" lvl="1" indent="-228600" algn="l" defTabSz="1022350">
            <a:lnSpc>
              <a:spcPct val="90000"/>
            </a:lnSpc>
            <a:spcBef>
              <a:spcPct val="0"/>
            </a:spcBef>
            <a:spcAft>
              <a:spcPct val="15000"/>
            </a:spcAft>
            <a:buChar char="•"/>
          </a:pPr>
          <a:r>
            <a:rPr lang="en-US" sz="2300" kern="1200"/>
            <a:t>Lenin’s </a:t>
          </a:r>
          <a:r>
            <a:rPr lang="en-US" sz="2300" i="1" kern="1200">
              <a:hlinkClick xmlns:r="http://schemas.openxmlformats.org/officeDocument/2006/relationships" r:id="rId1"/>
            </a:rPr>
            <a:t>Collected Works</a:t>
          </a:r>
          <a:r>
            <a:rPr lang="en-US" sz="2300" kern="1200"/>
            <a:t>, 4th English Edition, Progress Publishers, Moscow, 1972 Volume 29, pages 240-241</a:t>
          </a:r>
        </a:p>
      </dsp:txBody>
      <dsp:txXfrm>
        <a:off x="684550" y="215099"/>
        <a:ext cx="9146499" cy="3921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7DAEE-0DE2-7B4E-BBE2-01565C9170BC}">
      <dsp:nvSpPr>
        <dsp:cNvPr id="0" name=""/>
        <dsp:cNvSpPr/>
      </dsp:nvSpPr>
      <dsp:spPr>
        <a:xfrm>
          <a:off x="0" y="0"/>
          <a:ext cx="5509259" cy="5509259"/>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18622-790A-4241-A07A-C46652749BFB}">
      <dsp:nvSpPr>
        <dsp:cNvPr id="0" name=""/>
        <dsp:cNvSpPr/>
      </dsp:nvSpPr>
      <dsp:spPr>
        <a:xfrm>
          <a:off x="1098685" y="435383"/>
          <a:ext cx="11093314" cy="391574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Second International existed from 1889 to 1914. . . This was the period of the most calm and peaceful development of capitalism. . . . During this period the working-class movement gained strength and matured in a number of countries. But the workers' leaders in most of the parties had become accustomed to peaceful conditions and had lost the ability to wage a revolutionary struggle. When, in 1914, there began the war, . . . these leaders deserted to the side of their respective governments. They betrayed the workers, they helped to prolong the slaughter, they became enemies of socialism, they went over to the side of the capitalists.</a:t>
          </a:r>
        </a:p>
        <a:p>
          <a:pPr marL="171450" lvl="1" indent="-171450" algn="l" defTabSz="800100">
            <a:lnSpc>
              <a:spcPct val="90000"/>
            </a:lnSpc>
            <a:spcBef>
              <a:spcPct val="0"/>
            </a:spcBef>
            <a:spcAft>
              <a:spcPct val="15000"/>
            </a:spcAft>
            <a:buChar char="•"/>
          </a:pPr>
          <a:r>
            <a:rPr lang="en-US" sz="1800" kern="1200"/>
            <a:t>Lenin’s </a:t>
          </a:r>
          <a:r>
            <a:rPr lang="en-US" sz="1800" i="1" kern="1200">
              <a:hlinkClick xmlns:r="http://schemas.openxmlformats.org/officeDocument/2006/relationships" r:id="rId1"/>
            </a:rPr>
            <a:t>Collected Works</a:t>
          </a:r>
          <a:r>
            <a:rPr lang="en-US" sz="1800" kern="1200"/>
            <a:t>, 4th English Edition, Progress Publishers, Moscow, 1972 Volume 29, pages 240-241</a:t>
          </a:r>
        </a:p>
      </dsp:txBody>
      <dsp:txXfrm>
        <a:off x="1289836" y="626534"/>
        <a:ext cx="10711012" cy="3533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A845F-BB05-5244-988E-D18B5186D4FE}">
      <dsp:nvSpPr>
        <dsp:cNvPr id="0" name=""/>
        <dsp:cNvSpPr/>
      </dsp:nvSpPr>
      <dsp:spPr>
        <a:xfrm>
          <a:off x="0" y="0"/>
          <a:ext cx="3864761" cy="4822031"/>
        </a:xfrm>
        <a:prstGeom prst="ellipse">
          <a:avLst/>
        </a:prstGeom>
        <a:gradFill rotWithShape="0">
          <a:gsLst>
            <a:gs pos="0">
              <a:schemeClr val="accent6">
                <a:lumMod val="50000"/>
              </a:schemeClr>
            </a:gs>
            <a:gs pos="74000">
              <a:srgbClr val="00B0F0"/>
            </a:gs>
            <a:gs pos="83000">
              <a:srgbClr val="0070C0"/>
            </a:gs>
            <a:gs pos="100000">
              <a:srgbClr val="7030A0"/>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5372" tIns="40640" rIns="265372" bIns="40640" numCol="1" spcCol="1270" anchor="ctr" anchorCtr="0">
          <a:noAutofit/>
        </a:bodyPr>
        <a:lstStyle/>
        <a:p>
          <a:pPr marL="0" lvl="0" indent="0" algn="ctr" defTabSz="1422400">
            <a:lnSpc>
              <a:spcPct val="90000"/>
            </a:lnSpc>
            <a:spcBef>
              <a:spcPct val="0"/>
            </a:spcBef>
            <a:spcAft>
              <a:spcPct val="35000"/>
            </a:spcAft>
            <a:buNone/>
          </a:pPr>
          <a:r>
            <a:rPr lang="en-US" sz="3200" kern="1200" dirty="0"/>
            <a:t>3</a:t>
          </a:r>
          <a:r>
            <a:rPr lang="en-US" sz="3200" kern="1200" baseline="30000" dirty="0"/>
            <a:t>rd</a:t>
          </a:r>
          <a:r>
            <a:rPr lang="en-US" sz="3200" kern="1200" dirty="0"/>
            <a:t> International</a:t>
          </a:r>
        </a:p>
      </dsp:txBody>
      <dsp:txXfrm>
        <a:off x="565981" y="706170"/>
        <a:ext cx="2732799" cy="3409691"/>
      </dsp:txXfrm>
    </dsp:sp>
    <dsp:sp modelId="{B7B24704-A1D3-4F44-BB6D-632B2F60A588}">
      <dsp:nvSpPr>
        <dsp:cNvPr id="0" name=""/>
        <dsp:cNvSpPr/>
      </dsp:nvSpPr>
      <dsp:spPr>
        <a:xfrm>
          <a:off x="3232566" y="0"/>
          <a:ext cx="8631773" cy="4822031"/>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5372" tIns="30480" rIns="265372" bIns="30480" numCol="1" spcCol="1270" anchor="ctr" anchorCtr="1">
          <a:noAutofit/>
        </a:bodyPr>
        <a:lstStyle/>
        <a:p>
          <a:pPr marL="0" lvl="0" indent="0" algn="l" defTabSz="1066800">
            <a:lnSpc>
              <a:spcPct val="90000"/>
            </a:lnSpc>
            <a:spcBef>
              <a:spcPct val="0"/>
            </a:spcBef>
            <a:spcAft>
              <a:spcPct val="35000"/>
            </a:spcAft>
            <a:buNone/>
          </a:pPr>
          <a:r>
            <a:rPr lang="en-US" sz="2400" kern="1200" dirty="0"/>
            <a:t>“Today, the workers who have remained loyal to the cause of throwing off the yoke of capital call themselves Communists. All over the world the association of Communists is growing. In a number of countries Soviet power has already triumphed. Soon we shall see the victory of communism throughout the world; we shall see the foundation of the World Federative Republic of Soviets.”</a:t>
          </a:r>
        </a:p>
        <a:p>
          <a:pPr marL="171450" lvl="1" indent="-171450" algn="l" defTabSz="711200">
            <a:lnSpc>
              <a:spcPct val="90000"/>
            </a:lnSpc>
            <a:spcBef>
              <a:spcPct val="0"/>
            </a:spcBef>
            <a:spcAft>
              <a:spcPct val="15000"/>
            </a:spcAft>
            <a:buChar char="•"/>
          </a:pPr>
          <a:r>
            <a:rPr lang="en-US" sz="1600" kern="1200" dirty="0"/>
            <a:t>Lenin’s </a:t>
          </a:r>
          <a:r>
            <a:rPr lang="en-US" sz="1600" i="1" kern="1200" dirty="0"/>
            <a:t>Collected Works</a:t>
          </a:r>
          <a:r>
            <a:rPr lang="en-US" sz="1600" kern="1200" dirty="0"/>
            <a:t>, 4th English Edition, Progress Publishers, Moscow, 1972 Volume 29, pages 240-241</a:t>
          </a:r>
        </a:p>
      </dsp:txBody>
      <dsp:txXfrm>
        <a:off x="4496660" y="706170"/>
        <a:ext cx="6103585" cy="34096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49CF0-1860-794C-B145-E10998F4DE9D}">
      <dsp:nvSpPr>
        <dsp:cNvPr id="0" name=""/>
        <dsp:cNvSpPr/>
      </dsp:nvSpPr>
      <dsp:spPr>
        <a:xfrm rot="5400000">
          <a:off x="-398068" y="401708"/>
          <a:ext cx="2653791" cy="185765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Objective</a:t>
          </a:r>
        </a:p>
      </dsp:txBody>
      <dsp:txXfrm rot="-5400000">
        <a:off x="1" y="932466"/>
        <a:ext cx="1857654" cy="796137"/>
      </dsp:txXfrm>
    </dsp:sp>
    <dsp:sp modelId="{82B78934-DF2E-014A-9093-DF0348CCB5F3}">
      <dsp:nvSpPr>
        <dsp:cNvPr id="0" name=""/>
        <dsp:cNvSpPr/>
      </dsp:nvSpPr>
      <dsp:spPr>
        <a:xfrm rot="5400000">
          <a:off x="6162344" y="-4301050"/>
          <a:ext cx="1724964" cy="10334345"/>
        </a:xfrm>
        <a:prstGeom prst="round2SameRect">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Make a place for Chinese approach to economic, social and political models</a:t>
          </a:r>
        </a:p>
        <a:p>
          <a:pPr marL="228600" lvl="1" indent="-228600" algn="l" defTabSz="1155700">
            <a:lnSpc>
              <a:spcPct val="90000"/>
            </a:lnSpc>
            <a:spcBef>
              <a:spcPct val="0"/>
            </a:spcBef>
            <a:spcAft>
              <a:spcPct val="15000"/>
            </a:spcAft>
            <a:buChar char="•"/>
          </a:pPr>
          <a:r>
            <a:rPr lang="en-US" sz="2600" kern="1200" dirty="0"/>
            <a:t>Provide leadership in the elaboration of alternative basis for national organization and global engagement </a:t>
          </a:r>
        </a:p>
      </dsp:txBody>
      <dsp:txXfrm rot="-5400000">
        <a:off x="1857654" y="87846"/>
        <a:ext cx="10250139" cy="1556552"/>
      </dsp:txXfrm>
    </dsp:sp>
    <dsp:sp modelId="{A9DEDCC3-E1BF-C743-A555-ED396C0847BF}">
      <dsp:nvSpPr>
        <dsp:cNvPr id="0" name=""/>
        <dsp:cNvSpPr/>
      </dsp:nvSpPr>
      <dsp:spPr>
        <a:xfrm rot="5400000">
          <a:off x="-398068" y="2773012"/>
          <a:ext cx="2653791" cy="185765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Methods</a:t>
          </a:r>
        </a:p>
      </dsp:txBody>
      <dsp:txXfrm rot="-5400000">
        <a:off x="1" y="3303770"/>
        <a:ext cx="1857654" cy="796137"/>
      </dsp:txXfrm>
    </dsp:sp>
    <dsp:sp modelId="{95EB69FB-FC35-2446-BDE2-5322371CB5D5}">
      <dsp:nvSpPr>
        <dsp:cNvPr id="0" name=""/>
        <dsp:cNvSpPr/>
      </dsp:nvSpPr>
      <dsp:spPr>
        <a:xfrm rot="5400000">
          <a:off x="6162344" y="-1929746"/>
          <a:ext cx="1724964" cy="10334345"/>
        </a:xfrm>
        <a:prstGeom prst="round2SameRect">
          <a:avLst/>
        </a:prstGeom>
        <a:solidFill>
          <a:schemeClr val="tx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OBOR</a:t>
          </a:r>
        </a:p>
        <a:p>
          <a:pPr marL="228600" lvl="1" indent="-228600" algn="l" defTabSz="1155700">
            <a:lnSpc>
              <a:spcPct val="90000"/>
            </a:lnSpc>
            <a:spcBef>
              <a:spcPct val="0"/>
            </a:spcBef>
            <a:spcAft>
              <a:spcPct val="15000"/>
            </a:spcAft>
            <a:buChar char="•"/>
          </a:pPr>
          <a:r>
            <a:rPr lang="en-US" sz="2600" kern="1200"/>
            <a:t>Engagement in international organizations</a:t>
          </a:r>
        </a:p>
        <a:p>
          <a:pPr marL="228600" lvl="1" indent="-228600" algn="l" defTabSz="1155700">
            <a:lnSpc>
              <a:spcPct val="90000"/>
            </a:lnSpc>
            <a:spcBef>
              <a:spcPct val="0"/>
            </a:spcBef>
            <a:spcAft>
              <a:spcPct val="15000"/>
            </a:spcAft>
            <a:buChar char="•"/>
          </a:pPr>
          <a:r>
            <a:rPr lang="en-US" sz="2600" kern="1200" dirty="0"/>
            <a:t>Participation in international financial structures</a:t>
          </a:r>
        </a:p>
      </dsp:txBody>
      <dsp:txXfrm rot="-5400000">
        <a:off x="1857654" y="2459150"/>
        <a:ext cx="10250139" cy="1556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EE3C-0613-5943-B7FF-47ACF2F2B790}">
      <dsp:nvSpPr>
        <dsp:cNvPr id="0" name=""/>
        <dsp:cNvSpPr/>
      </dsp:nvSpPr>
      <dsp:spPr>
        <a:xfrm>
          <a:off x="1285139" y="1439177"/>
          <a:ext cx="3330988" cy="3330988"/>
        </a:xfrm>
        <a:prstGeom prst="ellipse">
          <a:avLst/>
        </a:prstGeom>
        <a:solidFill>
          <a:schemeClr val="accent2">
            <a:hueOff val="0"/>
            <a:satOff val="0"/>
            <a:lum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s-ES" altLang="zh-CN" sz="4600" kern="1200" dirty="0"/>
            <a:t>OBOR </a:t>
          </a:r>
          <a:r>
            <a:rPr lang="en-US" altLang="zh-CN" sz="4600" kern="1200" noProof="0" dirty="0"/>
            <a:t>Policy</a:t>
          </a:r>
          <a:r>
            <a:rPr lang="es-ES" altLang="zh-CN" sz="4600" kern="1200" dirty="0"/>
            <a:t> Objetives</a:t>
          </a:r>
          <a:endParaRPr lang="en-US" sz="4600" kern="1200" dirty="0"/>
        </a:p>
      </dsp:txBody>
      <dsp:txXfrm>
        <a:off x="1772951" y="1926989"/>
        <a:ext cx="2355364" cy="2355364"/>
      </dsp:txXfrm>
    </dsp:sp>
    <dsp:sp modelId="{6EC3E746-1EC0-994B-9938-A529240B9513}">
      <dsp:nvSpPr>
        <dsp:cNvPr id="0" name=""/>
        <dsp:cNvSpPr/>
      </dsp:nvSpPr>
      <dsp:spPr>
        <a:xfrm>
          <a:off x="2117886" y="101460"/>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G2G Policy Coordination</a:t>
          </a:r>
        </a:p>
      </dsp:txBody>
      <dsp:txXfrm>
        <a:off x="2361792" y="345366"/>
        <a:ext cx="1177682" cy="1177682"/>
      </dsp:txXfrm>
    </dsp:sp>
    <dsp:sp modelId="{AD658E0B-49BE-0A43-9614-E0235D142184}">
      <dsp:nvSpPr>
        <dsp:cNvPr id="0" name=""/>
        <dsp:cNvSpPr/>
      </dsp:nvSpPr>
      <dsp:spPr>
        <a:xfrm>
          <a:off x="3814823" y="918662"/>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connectivity</a:t>
          </a:r>
        </a:p>
      </dsp:txBody>
      <dsp:txXfrm>
        <a:off x="4058729" y="1162568"/>
        <a:ext cx="1177682" cy="1177682"/>
      </dsp:txXfrm>
    </dsp:sp>
    <dsp:sp modelId="{C0650710-A05F-F74B-9FAF-2536D0105324}">
      <dsp:nvSpPr>
        <dsp:cNvPr id="0" name=""/>
        <dsp:cNvSpPr/>
      </dsp:nvSpPr>
      <dsp:spPr>
        <a:xfrm>
          <a:off x="4233931" y="2754898"/>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P2P connectivity</a:t>
          </a:r>
        </a:p>
      </dsp:txBody>
      <dsp:txXfrm>
        <a:off x="4477837" y="2998804"/>
        <a:ext cx="1177682" cy="1177682"/>
      </dsp:txXfrm>
    </dsp:sp>
    <dsp:sp modelId="{A36C6032-709A-114E-9294-8BC95D985EF1}">
      <dsp:nvSpPr>
        <dsp:cNvPr id="0" name=""/>
        <dsp:cNvSpPr/>
      </dsp:nvSpPr>
      <dsp:spPr>
        <a:xfrm>
          <a:off x="3059615" y="4227444"/>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B2B connectivity</a:t>
          </a:r>
        </a:p>
      </dsp:txBody>
      <dsp:txXfrm>
        <a:off x="3303521" y="4471350"/>
        <a:ext cx="1177682" cy="1177682"/>
      </dsp:txXfrm>
    </dsp:sp>
    <dsp:sp modelId="{CDFE976A-C1A0-2F46-B851-C6CBD35B2DEF}">
      <dsp:nvSpPr>
        <dsp:cNvPr id="0" name=""/>
        <dsp:cNvSpPr/>
      </dsp:nvSpPr>
      <dsp:spPr>
        <a:xfrm>
          <a:off x="1176157" y="4227444"/>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Cultural Cooperation and educational exchanges</a:t>
          </a:r>
        </a:p>
      </dsp:txBody>
      <dsp:txXfrm>
        <a:off x="1420063" y="4471350"/>
        <a:ext cx="1177682" cy="1177682"/>
      </dsp:txXfrm>
    </dsp:sp>
    <dsp:sp modelId="{E442C276-B82B-C64F-9F72-44704DFC9AA2}">
      <dsp:nvSpPr>
        <dsp:cNvPr id="0" name=""/>
        <dsp:cNvSpPr/>
      </dsp:nvSpPr>
      <dsp:spPr>
        <a:xfrm>
          <a:off x="1840" y="2754898"/>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Regional Trade</a:t>
          </a:r>
        </a:p>
      </dsp:txBody>
      <dsp:txXfrm>
        <a:off x="245746" y="2998804"/>
        <a:ext cx="1177682" cy="1177682"/>
      </dsp:txXfrm>
    </dsp:sp>
    <dsp:sp modelId="{814EF2D3-B2CA-C346-9447-D7A724917154}">
      <dsp:nvSpPr>
        <dsp:cNvPr id="0" name=""/>
        <dsp:cNvSpPr/>
      </dsp:nvSpPr>
      <dsp:spPr>
        <a:xfrm>
          <a:off x="420949" y="918662"/>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Financial Cooperation</a:t>
          </a:r>
        </a:p>
      </dsp:txBody>
      <dsp:txXfrm>
        <a:off x="664855" y="1162568"/>
        <a:ext cx="1177682" cy="11776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EE3C-0613-5943-B7FF-47ACF2F2B790}">
      <dsp:nvSpPr>
        <dsp:cNvPr id="0" name=""/>
        <dsp:cNvSpPr/>
      </dsp:nvSpPr>
      <dsp:spPr>
        <a:xfrm>
          <a:off x="1402556" y="1622689"/>
          <a:ext cx="3494087" cy="349408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zh-CN" sz="6500" kern="1200" dirty="0"/>
            <a:t>中国</a:t>
          </a:r>
          <a:endParaRPr lang="en-US" sz="6500" kern="1200" dirty="0"/>
        </a:p>
      </dsp:txBody>
      <dsp:txXfrm>
        <a:off x="1914253" y="2134386"/>
        <a:ext cx="2470693" cy="2470693"/>
      </dsp:txXfrm>
    </dsp:sp>
    <dsp:sp modelId="{6EC3E746-1EC0-994B-9938-A529240B9513}">
      <dsp:nvSpPr>
        <dsp:cNvPr id="0" name=""/>
        <dsp:cNvSpPr/>
      </dsp:nvSpPr>
      <dsp:spPr>
        <a:xfrm>
          <a:off x="2276078" y="220756"/>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BITs</a:t>
          </a:r>
        </a:p>
      </dsp:txBody>
      <dsp:txXfrm>
        <a:off x="2531927" y="476605"/>
        <a:ext cx="1235345" cy="1235345"/>
      </dsp:txXfrm>
    </dsp:sp>
    <dsp:sp modelId="{AD658E0B-49BE-0A43-9614-E0235D142184}">
      <dsp:nvSpPr>
        <dsp:cNvPr id="0" name=""/>
        <dsp:cNvSpPr/>
      </dsp:nvSpPr>
      <dsp:spPr>
        <a:xfrm>
          <a:off x="3885067" y="887221"/>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Infrastructure</a:t>
          </a:r>
        </a:p>
      </dsp:txBody>
      <dsp:txXfrm>
        <a:off x="4140916" y="1143070"/>
        <a:ext cx="1235345" cy="1235345"/>
      </dsp:txXfrm>
    </dsp:sp>
    <dsp:sp modelId="{8AA05102-5715-9C45-B1D9-B37ED3729B3D}">
      <dsp:nvSpPr>
        <dsp:cNvPr id="0" name=""/>
        <dsp:cNvSpPr/>
      </dsp:nvSpPr>
      <dsp:spPr>
        <a:xfrm>
          <a:off x="4551532" y="2496211"/>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SOEs; SWFs </a:t>
          </a:r>
          <a:r>
            <a:rPr lang="zh-CN" sz="1100" kern="1200" dirty="0"/>
            <a:t>走出去战略</a:t>
          </a:r>
          <a:endParaRPr lang="en-US" sz="1100" kern="1200" dirty="0"/>
        </a:p>
      </dsp:txBody>
      <dsp:txXfrm>
        <a:off x="4807381" y="2752060"/>
        <a:ext cx="1235345" cy="1235345"/>
      </dsp:txXfrm>
    </dsp:sp>
    <dsp:sp modelId="{43452B1C-A48C-5B4E-8125-FB7BC96E0C68}">
      <dsp:nvSpPr>
        <dsp:cNvPr id="0" name=""/>
        <dsp:cNvSpPr/>
      </dsp:nvSpPr>
      <dsp:spPr>
        <a:xfrm>
          <a:off x="3885067" y="4105200"/>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Investment</a:t>
          </a:r>
        </a:p>
      </dsp:txBody>
      <dsp:txXfrm>
        <a:off x="4140916" y="4361049"/>
        <a:ext cx="1235345" cy="1235345"/>
      </dsp:txXfrm>
    </dsp:sp>
    <dsp:sp modelId="{C0650710-A05F-F74B-9FAF-2536D0105324}">
      <dsp:nvSpPr>
        <dsp:cNvPr id="0" name=""/>
        <dsp:cNvSpPr/>
      </dsp:nvSpPr>
      <dsp:spPr>
        <a:xfrm>
          <a:off x="2276078" y="4771665"/>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FTAs</a:t>
          </a:r>
        </a:p>
      </dsp:txBody>
      <dsp:txXfrm>
        <a:off x="2531927" y="5027514"/>
        <a:ext cx="1235345" cy="1235345"/>
      </dsp:txXfrm>
    </dsp:sp>
    <dsp:sp modelId="{A36C6032-709A-114E-9294-8BC95D985EF1}">
      <dsp:nvSpPr>
        <dsp:cNvPr id="0" name=""/>
        <dsp:cNvSpPr/>
      </dsp:nvSpPr>
      <dsp:spPr>
        <a:xfrm>
          <a:off x="667088" y="4105200"/>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Finance RMB Internationalization</a:t>
          </a:r>
        </a:p>
      </dsp:txBody>
      <dsp:txXfrm>
        <a:off x="922937" y="4361049"/>
        <a:ext cx="1235345" cy="1235345"/>
      </dsp:txXfrm>
    </dsp:sp>
    <dsp:sp modelId="{EC922E8D-91E4-0E43-8E31-57D201AA911D}">
      <dsp:nvSpPr>
        <dsp:cNvPr id="0" name=""/>
        <dsp:cNvSpPr/>
      </dsp:nvSpPr>
      <dsp:spPr>
        <a:xfrm>
          <a:off x="623" y="2496211"/>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Social Credit</a:t>
          </a:r>
        </a:p>
      </dsp:txBody>
      <dsp:txXfrm>
        <a:off x="256472" y="2752060"/>
        <a:ext cx="1235345" cy="1235345"/>
      </dsp:txXfrm>
    </dsp:sp>
    <dsp:sp modelId="{CDFE976A-C1A0-2F46-B851-C6CBD35B2DEF}">
      <dsp:nvSpPr>
        <dsp:cNvPr id="0" name=""/>
        <dsp:cNvSpPr/>
      </dsp:nvSpPr>
      <dsp:spPr>
        <a:xfrm>
          <a:off x="667088" y="887221"/>
          <a:ext cx="1747043" cy="17470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Cultural Cooperation</a:t>
          </a:r>
          <a:endParaRPr lang="en-US" sz="1100" kern="1200" dirty="0"/>
        </a:p>
      </dsp:txBody>
      <dsp:txXfrm>
        <a:off x="922937" y="1143070"/>
        <a:ext cx="1235345" cy="12353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F276-ECF0-DD4B-8397-F1893C9CF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907EAA-9225-7343-8FFE-F4A0998A1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81CBF-825A-FB47-8C16-C625E653C591}"/>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5" name="Footer Placeholder 4">
            <a:extLst>
              <a:ext uri="{FF2B5EF4-FFF2-40B4-BE49-F238E27FC236}">
                <a16:creationId xmlns:a16="http://schemas.microsoft.com/office/drawing/2014/main" id="{C92A3C2E-84F9-2740-BD67-387BE10D1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698CD-DF46-7D41-BC19-410091790D33}"/>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304427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1440-4C4E-1C4B-A51C-030896FF12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970CBB-BBD3-2849-ABEB-1D5DA184F5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DA7A4-ECDC-7247-977D-88FA0E59E442}"/>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5" name="Footer Placeholder 4">
            <a:extLst>
              <a:ext uri="{FF2B5EF4-FFF2-40B4-BE49-F238E27FC236}">
                <a16:creationId xmlns:a16="http://schemas.microsoft.com/office/drawing/2014/main" id="{8DFFD4F1-E14C-4947-BF0B-B1DC5A4D1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CB5F1-8377-1349-B432-2036CFD3753B}"/>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405720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D20B4-44A6-424F-951E-D7D07B54B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9C8E7-E37D-8241-9A7E-B7921E973F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D3AC2-E59C-1547-B69F-81AEF5060B47}"/>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5" name="Footer Placeholder 4">
            <a:extLst>
              <a:ext uri="{FF2B5EF4-FFF2-40B4-BE49-F238E27FC236}">
                <a16:creationId xmlns:a16="http://schemas.microsoft.com/office/drawing/2014/main" id="{24C18AAE-030C-9948-ACFD-CE58BA2C1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BBEC1-A6AC-9443-B057-6F90042878CC}"/>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14026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7952-8A8F-0B44-A338-AFF164104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375D8-CD2F-524A-9CBF-E41E61264D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6F4F5-B61B-FA43-B977-0940B681110B}"/>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5" name="Footer Placeholder 4">
            <a:extLst>
              <a:ext uri="{FF2B5EF4-FFF2-40B4-BE49-F238E27FC236}">
                <a16:creationId xmlns:a16="http://schemas.microsoft.com/office/drawing/2014/main" id="{F66513D5-6F2E-B84A-ADC7-BB5E31C46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A311F-0AC2-AD47-A997-F690A45441BA}"/>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317551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6155-C881-EA48-BFA8-C3150200E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20E77E-1BFC-5347-8265-7D062B3A5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594BF9-2A40-BA48-9489-A696656DEACE}"/>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5" name="Footer Placeholder 4">
            <a:extLst>
              <a:ext uri="{FF2B5EF4-FFF2-40B4-BE49-F238E27FC236}">
                <a16:creationId xmlns:a16="http://schemas.microsoft.com/office/drawing/2014/main" id="{0CDF146F-E7E0-C24B-B7ED-376B39D97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54906-0C00-D441-AE3F-500FD423E417}"/>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237794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A637-6EC2-8041-8582-03BC89AA1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D9CA7-F70A-DF49-B60B-9500362097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468648-4F42-3148-8154-B045A134CC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05AAE9-E7FA-5D4D-95DD-277F91A3FC76}"/>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6" name="Footer Placeholder 5">
            <a:extLst>
              <a:ext uri="{FF2B5EF4-FFF2-40B4-BE49-F238E27FC236}">
                <a16:creationId xmlns:a16="http://schemas.microsoft.com/office/drawing/2014/main" id="{F9BEA4F0-5713-B14D-81D5-D2A08A2E9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83DEC-5129-754A-83ED-AF4051C36394}"/>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20806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467A-72BA-3244-BA98-590A51DD0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3F033-B4A4-9645-BAB9-0F7E7A50CF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09713-2D46-A145-BB31-25E1EBA56B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9310AA-C078-3D4E-A3E7-728A2DBB74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448459-DA1A-9745-BD5D-F48600AA05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EE1175-B27D-1D40-8D79-2DD7771FCAF3}"/>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8" name="Footer Placeholder 7">
            <a:extLst>
              <a:ext uri="{FF2B5EF4-FFF2-40B4-BE49-F238E27FC236}">
                <a16:creationId xmlns:a16="http://schemas.microsoft.com/office/drawing/2014/main" id="{956D0720-8209-5248-BFCF-CD885E25B5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F6B89-9987-FD48-9E3B-975BE569DBB3}"/>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299089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F3A6-8D03-8145-99B4-9C4D431B11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527E3-C85D-884C-85C3-B69D0C6D5590}"/>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4" name="Footer Placeholder 3">
            <a:extLst>
              <a:ext uri="{FF2B5EF4-FFF2-40B4-BE49-F238E27FC236}">
                <a16:creationId xmlns:a16="http://schemas.microsoft.com/office/drawing/2014/main" id="{E8ED103F-50BF-4547-B9F1-9A9FA35C1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818900-CF54-FE43-892F-F35C1FD562E9}"/>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44880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7EC9F-066C-5146-81EB-4C9C3CA074BF}"/>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3" name="Footer Placeholder 2">
            <a:extLst>
              <a:ext uri="{FF2B5EF4-FFF2-40B4-BE49-F238E27FC236}">
                <a16:creationId xmlns:a16="http://schemas.microsoft.com/office/drawing/2014/main" id="{EF30962F-FE84-DB40-92BB-26B9D06FE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30B53-FE0E-4D44-853B-3CB578194A8D}"/>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126873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3BCF-D9C7-F941-B02C-AA46F0C51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4DCAD3-78F4-A54D-AFCC-F9FC5D78F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91AD10-835E-4843-9768-578E3B99B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01C021-245B-FE44-B1E1-1693A55413F2}"/>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6" name="Footer Placeholder 5">
            <a:extLst>
              <a:ext uri="{FF2B5EF4-FFF2-40B4-BE49-F238E27FC236}">
                <a16:creationId xmlns:a16="http://schemas.microsoft.com/office/drawing/2014/main" id="{4395FE40-8D71-9E48-AC81-97C3AB288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D53AC-CEAF-874E-91DF-620A8C6C9E24}"/>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410424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2FFB-BC26-7242-9E2C-49D43735C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6B343-6CC9-2347-A1C0-92E9C76AC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265638-55D7-4A49-BB18-919DF0D20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A21A4-B48E-A14D-9407-931E6ABBBC50}"/>
              </a:ext>
            </a:extLst>
          </p:cNvPr>
          <p:cNvSpPr>
            <a:spLocks noGrp="1"/>
          </p:cNvSpPr>
          <p:nvPr>
            <p:ph type="dt" sz="half" idx="10"/>
          </p:nvPr>
        </p:nvSpPr>
        <p:spPr/>
        <p:txBody>
          <a:bodyPr/>
          <a:lstStyle/>
          <a:p>
            <a:fld id="{D05C4827-C233-494C-86B5-E81114EAD656}" type="datetimeFigureOut">
              <a:rPr lang="en-US" smtClean="0"/>
              <a:t>4/3/18</a:t>
            </a:fld>
            <a:endParaRPr lang="en-US"/>
          </a:p>
        </p:txBody>
      </p:sp>
      <p:sp>
        <p:nvSpPr>
          <p:cNvPr id="6" name="Footer Placeholder 5">
            <a:extLst>
              <a:ext uri="{FF2B5EF4-FFF2-40B4-BE49-F238E27FC236}">
                <a16:creationId xmlns:a16="http://schemas.microsoft.com/office/drawing/2014/main" id="{EF0600CE-D7AE-5E4E-B1AF-E8A857171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C45B7-BE99-C542-8D8B-7EBF9266B0FC}"/>
              </a:ext>
            </a:extLst>
          </p:cNvPr>
          <p:cNvSpPr>
            <a:spLocks noGrp="1"/>
          </p:cNvSpPr>
          <p:nvPr>
            <p:ph type="sldNum" sz="quarter" idx="12"/>
          </p:nvPr>
        </p:nvSpPr>
        <p:spPr/>
        <p:txBody>
          <a:bodyPr/>
          <a:lstStyle/>
          <a:p>
            <a:fld id="{1B28C541-EF3D-F14C-AECF-919423736B3D}" type="slidenum">
              <a:rPr lang="en-US" smtClean="0"/>
              <a:t>‹#›</a:t>
            </a:fld>
            <a:endParaRPr lang="en-US"/>
          </a:p>
        </p:txBody>
      </p:sp>
    </p:spTree>
    <p:extLst>
      <p:ext uri="{BB962C8B-B14F-4D97-AF65-F5344CB8AC3E}">
        <p14:creationId xmlns:p14="http://schemas.microsoft.com/office/powerpoint/2010/main" val="122510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C9587-E166-EB4F-9A25-A57FD0C5D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8D017-9570-F043-B5D1-A97A9F549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ABE64-AFB7-9244-8192-82C9F514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C4827-C233-494C-86B5-E81114EAD656}" type="datetimeFigureOut">
              <a:rPr lang="en-US" smtClean="0"/>
              <a:t>4/3/18</a:t>
            </a:fld>
            <a:endParaRPr lang="en-US"/>
          </a:p>
        </p:txBody>
      </p:sp>
      <p:sp>
        <p:nvSpPr>
          <p:cNvPr id="5" name="Footer Placeholder 4">
            <a:extLst>
              <a:ext uri="{FF2B5EF4-FFF2-40B4-BE49-F238E27FC236}">
                <a16:creationId xmlns:a16="http://schemas.microsoft.com/office/drawing/2014/main" id="{103E8070-7383-774B-97E0-1787989BF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833DDB-80B2-704B-9E02-D874248E2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C541-EF3D-F14C-AECF-919423736B3D}" type="slidenum">
              <a:rPr lang="en-US" smtClean="0"/>
              <a:t>‹#›</a:t>
            </a:fld>
            <a:endParaRPr lang="en-US"/>
          </a:p>
        </p:txBody>
      </p:sp>
    </p:spTree>
    <p:extLst>
      <p:ext uri="{BB962C8B-B14F-4D97-AF65-F5344CB8AC3E}">
        <p14:creationId xmlns:p14="http://schemas.microsoft.com/office/powerpoint/2010/main" val="5123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t.com/content/e480fd92-bc6a-11e6-8b45-b8b81dd5d080" TargetMode="External"/><Relationship Id="rId3" Type="http://schemas.openxmlformats.org/officeDocument/2006/relationships/hyperlink" Target="https://wn.com/Governor" TargetMode="External"/><Relationship Id="rId7" Type="http://schemas.openxmlformats.org/officeDocument/2006/relationships/hyperlink" Target="https://www.mizuhobank.com/service/global/cndb/rmb/pdf/cips.pdf" TargetMode="External"/><Relationship Id="rId2" Type="http://schemas.openxmlformats.org/officeDocument/2006/relationships/hyperlink" Target="https://wn.com/People%E2%80%99s_Bank_of_China" TargetMode="External"/><Relationship Id="rId1" Type="http://schemas.openxmlformats.org/officeDocument/2006/relationships/slideLayout" Target="../slideLayouts/slideLayout4.xml"/><Relationship Id="rId6" Type="http://schemas.openxmlformats.org/officeDocument/2006/relationships/hyperlink" Target="http://english.sse.com.cn/investors/qfii/what/" TargetMode="External"/><Relationship Id="rId5" Type="http://schemas.openxmlformats.org/officeDocument/2006/relationships/hyperlink" Target="https://wn.com/Zhou" TargetMode="External"/><Relationship Id="rId4" Type="http://schemas.openxmlformats.org/officeDocument/2006/relationships/hyperlink" Target="https://wn.com/Zhou_Xiaochuan" TargetMode="External"/><Relationship Id="rId9" Type="http://schemas.openxmlformats.org/officeDocument/2006/relationships/hyperlink" Target="https://www.ft.com/content/1bac9e56-d706-11e6-944b-e7eb37a6aa8e?mhq5j=e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mprc.gov.cn/mfa_eng/topics_665678/xjpfwzysiesgjtfhshzzfh_665686/t1076334.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orbes.com/sites/saadiampekkanen/2017/05/26/chinas-ambitions-fly-high-one-belt-one-road-to-extend-into-space/#16351fbb4c0c" TargetMode="External"/><Relationship Id="rId1" Type="http://schemas.openxmlformats.org/officeDocument/2006/relationships/slideLayout" Target="../slideLayouts/slideLayout4.xml"/><Relationship Id="rId4" Type="http://schemas.openxmlformats.org/officeDocument/2006/relationships/hyperlink" Target="http://www.economist.com/news/china/21701505-chinas-foreign-policy-could-reshape-good-part-world-economy-our-bulldozers-our-rul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thediplomat.com/2014/11/the-new-silk-road-chinas-marshall-plan/" TargetMode="External"/><Relationship Id="rId2" Type="http://schemas.openxmlformats.org/officeDocument/2006/relationships/hyperlink" Target="https://www.bloomberg.com/news/articles/2016-08-07/china-s-marshall-plan" TargetMode="External"/><Relationship Id="rId1" Type="http://schemas.openxmlformats.org/officeDocument/2006/relationships/slideLayout" Target="../slideLayouts/slideLayout2.xml"/><Relationship Id="rId4" Type="http://schemas.openxmlformats.org/officeDocument/2006/relationships/hyperlink" Target="https://books.google.com/books?id=aannCgAAQBAJ&amp;pg=PA392&amp;lpg=PA392&amp;dq=PCAs+international&amp;source=bl&amp;ots=Pv6iDN7EFv&amp;sig=ZZDU-ge7H34-ePLROaOzdYi0jDQ&amp;hl=en&amp;sa=X&amp;ved=0ahUKEwia4Y_q6b_TAhWCSyYKHTxrDm0Q6AEIUTAG#v=onepage&amp;q=PCAs%20international&amp;f=fal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iib.org/en/about-aiib/index.html"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89F7-EE86-C24D-8544-5930AF75B6F3}"/>
              </a:ext>
            </a:extLst>
          </p:cNvPr>
          <p:cNvSpPr>
            <a:spLocks noGrp="1"/>
          </p:cNvSpPr>
          <p:nvPr>
            <p:ph type="ctrTitle"/>
          </p:nvPr>
        </p:nvSpPr>
        <p:spPr>
          <a:xfrm>
            <a:off x="800100" y="1122363"/>
            <a:ext cx="10698480" cy="2387600"/>
          </a:xfrm>
          <a:solidFill>
            <a:schemeClr val="bg1"/>
          </a:solidFill>
        </p:spPr>
        <p:txBody>
          <a:bodyPr>
            <a:normAutofit fontScale="90000"/>
          </a:bodyPr>
          <a:lstStyle/>
          <a:p>
            <a:r>
              <a:rPr lang="en-US" i="1" dirty="0">
                <a:latin typeface="Copperplate" panose="02000504000000020004" pitchFamily="2" charset="77"/>
              </a:rPr>
              <a:t>China’s One Belt One Road (OBOR) Initiative and the New Communist International.</a:t>
            </a:r>
            <a:endParaRPr lang="en-US" dirty="0">
              <a:latin typeface="Copperplate" panose="02000504000000020004" pitchFamily="2" charset="77"/>
            </a:endParaRPr>
          </a:p>
        </p:txBody>
      </p:sp>
      <p:sp>
        <p:nvSpPr>
          <p:cNvPr id="3" name="Subtitle 2">
            <a:extLst>
              <a:ext uri="{FF2B5EF4-FFF2-40B4-BE49-F238E27FC236}">
                <a16:creationId xmlns:a16="http://schemas.microsoft.com/office/drawing/2014/main" id="{FF11A681-DD44-CA43-A32C-97B6C1A051ED}"/>
              </a:ext>
            </a:extLst>
          </p:cNvPr>
          <p:cNvSpPr>
            <a:spLocks noGrp="1"/>
          </p:cNvSpPr>
          <p:nvPr>
            <p:ph type="subTitle" idx="1"/>
          </p:nvPr>
        </p:nvSpPr>
        <p:spPr>
          <a:xfrm>
            <a:off x="1524000" y="4206240"/>
            <a:ext cx="9144000" cy="2651760"/>
          </a:xfrm>
          <a:solidFill>
            <a:schemeClr val="bg1"/>
          </a:solidFill>
        </p:spPr>
        <p:txBody>
          <a:bodyPr>
            <a:normAutofit fontScale="92500" lnSpcReduction="10000"/>
          </a:bodyPr>
          <a:lstStyle/>
          <a:p>
            <a:pPr algn="l"/>
            <a:r>
              <a:rPr lang="en-US" sz="2600" b="1" dirty="0"/>
              <a:t>Larry Catá Backer (</a:t>
            </a:r>
            <a:r>
              <a:rPr lang="zh-CN" altLang="en-US" sz="2600" b="1" dirty="0"/>
              <a:t>白 轲</a:t>
            </a:r>
            <a:r>
              <a:rPr lang="en-US" altLang="zh-CN" sz="2600" b="1" dirty="0"/>
              <a:t>)</a:t>
            </a:r>
            <a:br>
              <a:rPr lang="zh-CN" altLang="en-US" sz="2600" b="1" dirty="0"/>
            </a:br>
            <a:r>
              <a:rPr lang="en-US" sz="1600" b="1" dirty="0"/>
              <a:t>W. Richard and Mary Eshelman Faculty Scholar Professor of Law and International Affairs</a:t>
            </a:r>
            <a:br>
              <a:rPr lang="en-US" sz="1600" b="1" dirty="0"/>
            </a:br>
            <a:r>
              <a:rPr lang="en-US" sz="1600" b="1" dirty="0"/>
              <a:t>Pennsylvania State University | 239 Lewis Katz Building, University Park, PA 16802</a:t>
            </a:r>
          </a:p>
          <a:p>
            <a:endParaRPr lang="en-US" sz="1600" b="1" dirty="0"/>
          </a:p>
          <a:p>
            <a:pPr algn="r"/>
            <a:r>
              <a:rPr lang="en-US" sz="2200" b="1" dirty="0"/>
              <a:t>Presentation for the  Conference</a:t>
            </a:r>
          </a:p>
          <a:p>
            <a:pPr algn="r"/>
            <a:r>
              <a:rPr lang="en-US" sz="2200" b="1" dirty="0"/>
              <a:t>Rule of Law and Governance in China at Home and Abroad </a:t>
            </a:r>
          </a:p>
          <a:p>
            <a:pPr algn="r"/>
            <a:r>
              <a:rPr lang="zh-CN" altLang="en-US" sz="2200" b="1" dirty="0"/>
              <a:t>中国的法治与国家治理：国内与国外两个视角</a:t>
            </a:r>
            <a:endParaRPr lang="en-US" altLang="zh-CN" sz="2200" b="1" dirty="0"/>
          </a:p>
          <a:p>
            <a:pPr algn="r"/>
            <a:r>
              <a:rPr lang="en-US" altLang="zh-CN" sz="2200" b="1" dirty="0"/>
              <a:t>Pennsylvania State University 15 March 2018</a:t>
            </a:r>
          </a:p>
          <a:p>
            <a:endParaRPr lang="en-US" sz="1600" dirty="0"/>
          </a:p>
        </p:txBody>
      </p:sp>
    </p:spTree>
    <p:extLst>
      <p:ext uri="{BB962C8B-B14F-4D97-AF65-F5344CB8AC3E}">
        <p14:creationId xmlns:p14="http://schemas.microsoft.com/office/powerpoint/2010/main" val="75496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9866"/>
          </a:xfrm>
        </p:spPr>
        <p:txBody>
          <a:bodyPr>
            <a:normAutofit fontScale="90000"/>
          </a:bodyPr>
          <a:lstStyle/>
          <a:p>
            <a:r>
              <a:rPr lang="en-US" dirty="0"/>
              <a:t>Core RMB Internationalization in Fits and Starts </a:t>
            </a:r>
          </a:p>
        </p:txBody>
      </p:sp>
      <p:sp>
        <p:nvSpPr>
          <p:cNvPr id="3" name="Content Placeholder 2"/>
          <p:cNvSpPr>
            <a:spLocks noGrp="1"/>
          </p:cNvSpPr>
          <p:nvPr>
            <p:ph sz="half" idx="1"/>
          </p:nvPr>
        </p:nvSpPr>
        <p:spPr>
          <a:xfrm>
            <a:off x="0" y="1049867"/>
            <a:ext cx="6019800" cy="5808132"/>
          </a:xfrm>
        </p:spPr>
        <p:txBody>
          <a:bodyPr>
            <a:normAutofit fontScale="85000" lnSpcReduction="20000"/>
          </a:bodyPr>
          <a:lstStyle/>
          <a:p>
            <a:pPr lvl="1"/>
            <a:r>
              <a:rPr lang="en-US" dirty="0">
                <a:hlinkClick r:id="rId2"/>
              </a:rPr>
              <a:t>People’s Bank of China</a:t>
            </a:r>
            <a:r>
              <a:rPr lang="en-US" dirty="0"/>
              <a:t> </a:t>
            </a:r>
            <a:r>
              <a:rPr lang="en-US" dirty="0">
                <a:hlinkClick r:id="rId3"/>
              </a:rPr>
              <a:t>Governor</a:t>
            </a:r>
            <a:r>
              <a:rPr lang="en-US" dirty="0"/>
              <a:t> </a:t>
            </a:r>
            <a:r>
              <a:rPr lang="en-US" dirty="0">
                <a:hlinkClick r:id="rId4"/>
              </a:rPr>
              <a:t>Zhou Xiaochuan</a:t>
            </a:r>
            <a:r>
              <a:rPr lang="en-US" dirty="0"/>
              <a:t> called for reform of the international reserve system. </a:t>
            </a:r>
            <a:r>
              <a:rPr lang="en-US" dirty="0">
                <a:hlinkClick r:id="rId5"/>
              </a:rPr>
              <a:t>Zhou</a:t>
            </a:r>
            <a:r>
              <a:rPr lang="en-US" dirty="0"/>
              <a:t> (March 2009)</a:t>
            </a:r>
          </a:p>
          <a:p>
            <a:pPr lvl="1"/>
            <a:r>
              <a:rPr lang="en-US" dirty="0"/>
              <a:t>Pilot program for cross-border trade settlement in the RMB launched in 2009; 2011 RMB trade settlement extended to cover all cross-border trade.</a:t>
            </a:r>
          </a:p>
          <a:p>
            <a:pPr lvl="1"/>
            <a:r>
              <a:rPr lang="en-US" dirty="0"/>
              <a:t>Offshore markets for RMB denominated bonds</a:t>
            </a:r>
          </a:p>
          <a:p>
            <a:pPr lvl="1"/>
            <a:r>
              <a:rPr lang="en-US" dirty="0"/>
              <a:t>bilateral local currency swap agreements (use RMB to finance imports from China) with 33 foreign central banks (e.g., European Central Bank) by 2015.</a:t>
            </a:r>
          </a:p>
          <a:p>
            <a:pPr lvl="1"/>
            <a:r>
              <a:rPr lang="en-US" dirty="0">
                <a:hlinkClick r:id="rId6"/>
              </a:rPr>
              <a:t>Renminbi Qualified Foreign Institutional Scheme </a:t>
            </a:r>
            <a:r>
              <a:rPr lang="en-US" dirty="0"/>
              <a:t>(RQFII), which permits licensed foreign investors to invest in equities and bonds in China using offshore RMB</a:t>
            </a:r>
          </a:p>
          <a:p>
            <a:pPr lvl="1"/>
            <a:r>
              <a:rPr lang="en-US" dirty="0"/>
              <a:t>RMB clearing banks that offer clearing services for RMB transactions (20 countries by the end of 2015)</a:t>
            </a:r>
          </a:p>
          <a:p>
            <a:pPr lvl="1"/>
            <a:r>
              <a:rPr lang="en-US" dirty="0">
                <a:hlinkClick r:id="rId7"/>
              </a:rPr>
              <a:t>The Cross-border Interbank Payment System </a:t>
            </a:r>
            <a:r>
              <a:rPr lang="en-US" dirty="0"/>
              <a:t>(2015), which facilitates the settlement of trading and and investments denominated in RMB.</a:t>
            </a:r>
          </a:p>
          <a:p>
            <a:pPr lvl="1"/>
            <a:r>
              <a:rPr lang="en-US" dirty="0">
                <a:solidFill>
                  <a:srgbClr val="C00000"/>
                </a:solidFill>
              </a:rPr>
              <a:t>RMB now in global currency basket</a:t>
            </a:r>
          </a:p>
          <a:p>
            <a:pPr lvl="1"/>
            <a:r>
              <a:rPr lang="en-US" dirty="0">
                <a:solidFill>
                  <a:srgbClr val="C00000"/>
                </a:solidFill>
              </a:rPr>
              <a:t>European Central Bank RMB holdings</a:t>
            </a:r>
          </a:p>
          <a:p>
            <a:endParaRPr lang="en-US" dirty="0"/>
          </a:p>
        </p:txBody>
      </p:sp>
      <p:sp>
        <p:nvSpPr>
          <p:cNvPr id="4" name="Content Placeholder 3"/>
          <p:cNvSpPr>
            <a:spLocks noGrp="1"/>
          </p:cNvSpPr>
          <p:nvPr>
            <p:ph sz="half" idx="2"/>
          </p:nvPr>
        </p:nvSpPr>
        <p:spPr>
          <a:xfrm>
            <a:off x="6773332" y="1405466"/>
            <a:ext cx="5418668" cy="5452533"/>
          </a:xfrm>
        </p:spPr>
        <p:txBody>
          <a:bodyPr>
            <a:normAutofit fontScale="85000" lnSpcReduction="20000"/>
          </a:bodyPr>
          <a:lstStyle/>
          <a:p>
            <a:r>
              <a:rPr lang="en-US" dirty="0"/>
              <a:t>Capital Controls remain restrictive</a:t>
            </a:r>
          </a:p>
          <a:p>
            <a:r>
              <a:rPr lang="en-US" dirty="0"/>
              <a:t>Fluctuating markets for RMBs</a:t>
            </a:r>
          </a:p>
          <a:p>
            <a:r>
              <a:rPr lang="en-US" dirty="0"/>
              <a:t>Fears of instability and economic cooling</a:t>
            </a:r>
          </a:p>
          <a:p>
            <a:r>
              <a:rPr lang="en-US" dirty="0"/>
              <a:t>No consistent systemicity to efforts</a:t>
            </a:r>
          </a:p>
          <a:p>
            <a:endParaRPr lang="en-US" dirty="0"/>
          </a:p>
          <a:p>
            <a:pPr lvl="1"/>
            <a:r>
              <a:rPr lang="en-US" sz="2800" dirty="0"/>
              <a:t>“The shrinking offshore currency pool, as well as the stronger rate outside the mainland, has prompted suggestions among traders that Beijing is happy to allow the offshore market to stagnate for now as it switches its focus from the long-term </a:t>
            </a:r>
            <a:r>
              <a:rPr lang="en-US" sz="2800" dirty="0">
                <a:hlinkClick r:id="rId8"/>
              </a:rPr>
              <a:t>goal of internationalisation</a:t>
            </a:r>
            <a:r>
              <a:rPr lang="en-US" sz="2800" dirty="0"/>
              <a:t> to the more pressing issue of </a:t>
            </a:r>
            <a:r>
              <a:rPr lang="en-US" sz="2800" dirty="0" err="1"/>
              <a:t>stabilising</a:t>
            </a:r>
            <a:r>
              <a:rPr lang="en-US" sz="2800" dirty="0"/>
              <a:t> the renminbi.” (</a:t>
            </a:r>
            <a:r>
              <a:rPr lang="en-US" sz="2800" dirty="0">
                <a:hlinkClick r:id="rId9"/>
              </a:rPr>
              <a:t>Renminbi </a:t>
            </a:r>
            <a:r>
              <a:rPr lang="en-US" sz="2800" dirty="0" err="1">
                <a:hlinkClick r:id="rId9"/>
              </a:rPr>
              <a:t>internationalisation</a:t>
            </a:r>
            <a:r>
              <a:rPr lang="en-US" sz="2800" dirty="0">
                <a:hlinkClick r:id="rId9"/>
              </a:rPr>
              <a:t> remains elusive</a:t>
            </a:r>
            <a:r>
              <a:rPr lang="en-US" sz="2800" dirty="0"/>
              <a:t>)</a:t>
            </a:r>
          </a:p>
          <a:p>
            <a:pPr lvl="1"/>
            <a:endParaRPr lang="en-US" sz="2800" dirty="0"/>
          </a:p>
        </p:txBody>
      </p:sp>
    </p:spTree>
    <p:extLst>
      <p:ext uri="{BB962C8B-B14F-4D97-AF65-F5344CB8AC3E}">
        <p14:creationId xmlns:p14="http://schemas.microsoft.com/office/powerpoint/2010/main" val="305162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OBOR Initiative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67" y="1690688"/>
            <a:ext cx="11480800" cy="4456112"/>
          </a:xfrm>
        </p:spPr>
      </p:pic>
    </p:spTree>
    <p:extLst>
      <p:ext uri="{BB962C8B-B14F-4D97-AF65-F5344CB8AC3E}">
        <p14:creationId xmlns:p14="http://schemas.microsoft.com/office/powerpoint/2010/main" val="6903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2959"/>
          </a:xfrm>
        </p:spPr>
        <p:txBody>
          <a:bodyPr/>
          <a:lstStyle/>
          <a:p>
            <a:pPr algn="ctr"/>
            <a:r>
              <a:rPr lang="en-US" dirty="0"/>
              <a:t>OBOR Chronology</a:t>
            </a:r>
          </a:p>
        </p:txBody>
      </p:sp>
      <p:sp>
        <p:nvSpPr>
          <p:cNvPr id="3" name="Content Placeholder 2"/>
          <p:cNvSpPr>
            <a:spLocks noGrp="1"/>
          </p:cNvSpPr>
          <p:nvPr>
            <p:ph idx="1"/>
          </p:nvPr>
        </p:nvSpPr>
        <p:spPr>
          <a:xfrm>
            <a:off x="0" y="1533378"/>
            <a:ext cx="12192000" cy="5324621"/>
          </a:xfrm>
        </p:spPr>
        <p:txBody>
          <a:bodyPr>
            <a:normAutofit fontScale="70000" lnSpcReduction="20000"/>
          </a:bodyPr>
          <a:lstStyle/>
          <a:p>
            <a:r>
              <a:rPr lang="en-US" dirty="0"/>
              <a:t>OBOR was first put forward by President Xi in national visit to Middle East and SE Asia in September 2013. </a:t>
            </a:r>
          </a:p>
          <a:p>
            <a:pPr lvl="1"/>
            <a:r>
              <a:rPr lang="en-US" dirty="0"/>
              <a:t>At the time he said all the countries along Silk Road will be better off if they could revive a modern version of the old silk road (see P</a:t>
            </a:r>
            <a:r>
              <a:rPr lang="en-US" i="1" dirty="0">
                <a:hlinkClick r:id="rId2"/>
              </a:rPr>
              <a:t>resident Xi Jinping Delivers Important Speech and Proposes to Build a Silk Road Economic Belt with Central Asian Countries</a:t>
            </a:r>
            <a:r>
              <a:rPr lang="en-US" dirty="0"/>
              <a:t>). </a:t>
            </a:r>
          </a:p>
          <a:p>
            <a:pPr lvl="1"/>
            <a:r>
              <a:rPr lang="en-US" dirty="0"/>
              <a:t>Even local hosts paid little attention, thinking it was more rhetoric than substantive. </a:t>
            </a:r>
          </a:p>
          <a:p>
            <a:r>
              <a:rPr lang="en-US" dirty="0"/>
              <a:t>Third Plenary Session of the 18th Central Committee of the Communist Party of China there was a formal call for the called for accelerating infrastructure links among neighboring countries and facilitating the Belt and Road initiative. </a:t>
            </a:r>
          </a:p>
          <a:p>
            <a:r>
              <a:rPr lang="en-US" dirty="0"/>
              <a:t>In March 2014, Premier Li Keqiang, in a report to the National People's Congress called for accelerating Belt and Road construction Development of significance laid down in those reports.</a:t>
            </a:r>
          </a:p>
          <a:p>
            <a:r>
              <a:rPr lang="en-US" dirty="0"/>
              <a:t>October 2014 -- Twenty-one Asian countries willing to join the AIIB as founding members signed the Memorandum of Understanding on Establishing AIIB.</a:t>
            </a:r>
          </a:p>
          <a:p>
            <a:r>
              <a:rPr lang="en-US" dirty="0"/>
              <a:t>March 5, 2015 -- Premier Li, in his government work report, again highlighted the initiative, saying China will move more quickly to strengthen infrastructure with its neighbors, simplify customs clearance procedures and build international logistics gateways.</a:t>
            </a:r>
          </a:p>
          <a:p>
            <a:r>
              <a:rPr lang="en-US" dirty="0"/>
              <a:t>2015 to present: announcement of several infrastructure projects (ports, roads, etc.) to build physical structures of OBOR </a:t>
            </a:r>
          </a:p>
          <a:p>
            <a:r>
              <a:rPr lang="en-US" dirty="0"/>
              <a:t>Sino-CEEF, which was inaugurated by Premier Li Keqiang and his Latvian counterpart Maris </a:t>
            </a:r>
            <a:r>
              <a:rPr lang="en-US" dirty="0" err="1"/>
              <a:t>Kucinskis</a:t>
            </a:r>
            <a:r>
              <a:rPr lang="en-US" dirty="0"/>
              <a:t> in the Latvian capital Riga in November 2016, was set up as a platform for economic cooperation between China and Central and Eastern Europe</a:t>
            </a:r>
          </a:p>
          <a:p>
            <a:pPr lvl="1"/>
            <a:endParaRPr lang="en-US" dirty="0"/>
          </a:p>
        </p:txBody>
      </p:sp>
    </p:spTree>
    <p:extLst>
      <p:ext uri="{BB962C8B-B14F-4D97-AF65-F5344CB8AC3E}">
        <p14:creationId xmlns:p14="http://schemas.microsoft.com/office/powerpoint/2010/main" val="320961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OBOR Routes</a:t>
            </a:r>
          </a:p>
        </p:txBody>
      </p:sp>
      <p:sp>
        <p:nvSpPr>
          <p:cNvPr id="4" name="Content Placeholder 3"/>
          <p:cNvSpPr>
            <a:spLocks noGrp="1"/>
          </p:cNvSpPr>
          <p:nvPr>
            <p:ph sz="half" idx="1"/>
          </p:nvPr>
        </p:nvSpPr>
        <p:spPr>
          <a:xfrm>
            <a:off x="0" y="1825624"/>
            <a:ext cx="5317067" cy="5032375"/>
          </a:xfrm>
        </p:spPr>
        <p:txBody>
          <a:bodyPr/>
          <a:lstStyle/>
          <a:p>
            <a:r>
              <a:rPr lang="en-US" dirty="0"/>
              <a:t>OBOR Routes</a:t>
            </a:r>
          </a:p>
          <a:p>
            <a:pPr lvl="1"/>
            <a:r>
              <a:rPr lang="en-US" dirty="0"/>
              <a:t>(1) silk road economic belt (land based belt to West); </a:t>
            </a:r>
          </a:p>
          <a:p>
            <a:pPr lvl="1"/>
            <a:r>
              <a:rPr lang="en-US" dirty="0"/>
              <a:t>(2) 21st century maritime economic belt. The land route will cover 65 countries in addition to the 2 maritime routes.  These are then supported by a large number of interlinked commercial centers along the road.</a:t>
            </a:r>
          </a:p>
          <a:p>
            <a:pPr lvl="1"/>
            <a:r>
              <a:rPr lang="en-US" dirty="0"/>
              <a:t>Space?</a:t>
            </a:r>
          </a:p>
          <a:p>
            <a:pPr lvl="2"/>
            <a:r>
              <a:rPr lang="en-US" dirty="0"/>
              <a:t>'Belt and Road’ Space Information Corridor.” (</a:t>
            </a:r>
            <a:r>
              <a:rPr lang="en-US" dirty="0">
                <a:hlinkClick r:id="rId2"/>
              </a:rPr>
              <a:t>Source</a:t>
            </a:r>
            <a:r>
              <a:rPr lang="en-US" dirty="0"/>
              <a:t>)</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79723" y="2065867"/>
            <a:ext cx="6673137" cy="3810000"/>
          </a:xfrm>
        </p:spPr>
      </p:pic>
      <p:sp>
        <p:nvSpPr>
          <p:cNvPr id="7" name="TextBox 6"/>
          <p:cNvSpPr txBox="1"/>
          <p:nvPr/>
        </p:nvSpPr>
        <p:spPr>
          <a:xfrm>
            <a:off x="7027333" y="6129867"/>
            <a:ext cx="4868449" cy="369332"/>
          </a:xfrm>
          <a:prstGeom prst="rect">
            <a:avLst/>
          </a:prstGeom>
          <a:noFill/>
        </p:spPr>
        <p:txBody>
          <a:bodyPr wrap="none" rtlCol="0">
            <a:spAutoFit/>
          </a:bodyPr>
          <a:lstStyle/>
          <a:p>
            <a:r>
              <a:rPr lang="en-US" dirty="0"/>
              <a:t>Source: </a:t>
            </a:r>
            <a:r>
              <a:rPr lang="en-US" dirty="0">
                <a:hlinkClick r:id="rId4"/>
              </a:rPr>
              <a:t>Our Bulldozers, Our Rules</a:t>
            </a:r>
            <a:r>
              <a:rPr lang="en-US" dirty="0"/>
              <a:t>, The Economist </a:t>
            </a:r>
          </a:p>
        </p:txBody>
      </p:sp>
    </p:spTree>
    <p:extLst>
      <p:ext uri="{BB962C8B-B14F-4D97-AF65-F5344CB8AC3E}">
        <p14:creationId xmlns:p14="http://schemas.microsoft.com/office/powerpoint/2010/main" val="162127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24133" cy="1015999"/>
          </a:xfrm>
        </p:spPr>
        <p:txBody>
          <a:bodyPr>
            <a:normAutofit/>
          </a:bodyPr>
          <a:lstStyle/>
          <a:p>
            <a:r>
              <a:rPr lang="en-US" dirty="0"/>
              <a:t>OBOR </a:t>
            </a:r>
            <a:r>
              <a:rPr lang="en-US"/>
              <a:t>Out of BITs </a:t>
            </a:r>
            <a:r>
              <a:rPr lang="en-US" dirty="0"/>
              <a:t>and Pieces</a:t>
            </a:r>
          </a:p>
        </p:txBody>
      </p:sp>
      <p:sp>
        <p:nvSpPr>
          <p:cNvPr id="9" name="Content Placeholder 8"/>
          <p:cNvSpPr>
            <a:spLocks noGrp="1"/>
          </p:cNvSpPr>
          <p:nvPr>
            <p:ph idx="1"/>
          </p:nvPr>
        </p:nvSpPr>
        <p:spPr>
          <a:xfrm>
            <a:off x="0" y="1016000"/>
            <a:ext cx="11353800" cy="5842000"/>
          </a:xfrm>
        </p:spPr>
        <p:txBody>
          <a:bodyPr>
            <a:normAutofit fontScale="77500" lnSpcReduction="20000"/>
          </a:bodyPr>
          <a:lstStyle/>
          <a:p>
            <a:r>
              <a:rPr lang="en-US" dirty="0"/>
              <a:t>No OBOR “treaty” or unified instrument</a:t>
            </a:r>
          </a:p>
          <a:p>
            <a:pPr lvl="1"/>
            <a:r>
              <a:rPr lang="en-US" dirty="0"/>
              <a:t>OBOR is formally constituted through (a) a set of coordinated BITs; and (2) collateral related policies (infrastructure; culture, and education ties) </a:t>
            </a:r>
          </a:p>
          <a:p>
            <a:r>
              <a:rPr lang="en-US" dirty="0"/>
              <a:t>Two ways of looking at the issue.</a:t>
            </a:r>
          </a:p>
          <a:p>
            <a:r>
              <a:rPr lang="en-US" b="1" i="1" dirty="0">
                <a:solidFill>
                  <a:srgbClr val="FF0000"/>
                </a:solidFill>
              </a:rPr>
              <a:t>First</a:t>
            </a:r>
            <a:r>
              <a:rPr lang="en-US" b="1" dirty="0">
                <a:solidFill>
                  <a:srgbClr val="FF0000"/>
                </a:solidFill>
              </a:rPr>
              <a:t>, Transforming Conventional Structures through piecemeal and soft multilateralism.</a:t>
            </a:r>
          </a:p>
          <a:p>
            <a:pPr lvl="1"/>
            <a:r>
              <a:rPr lang="en-US" b="1" dirty="0">
                <a:solidFill>
                  <a:srgbClr val="FF0000"/>
                </a:solidFill>
              </a:rPr>
              <a:t>As piecemeal multilateralism:</a:t>
            </a:r>
            <a:r>
              <a:rPr lang="en-US" dirty="0"/>
              <a:t> partnership arrangement between countries (an aggregation of BITs), yet also bearing some elements of regional economic integration. </a:t>
            </a:r>
            <a:r>
              <a:rPr lang="en-US" i="1" dirty="0"/>
              <a:t> These can be fine tuned in one to one negotiations.  That, in effect, is what China has appeared to be doing</a:t>
            </a:r>
          </a:p>
          <a:p>
            <a:pPr lvl="1"/>
            <a:r>
              <a:rPr lang="en-US" b="1" i="1" dirty="0">
                <a:solidFill>
                  <a:srgbClr val="FF0000"/>
                </a:solidFill>
              </a:rPr>
              <a:t>As soft multilateralism</a:t>
            </a:r>
            <a:r>
              <a:rPr lang="en-US" dirty="0"/>
              <a:t>: b2b and p2p cooperation, education exchanges etc. </a:t>
            </a:r>
          </a:p>
          <a:p>
            <a:pPr lvl="1"/>
            <a:r>
              <a:rPr lang="en-US" b="1" i="1" dirty="0">
                <a:solidFill>
                  <a:srgbClr val="FF0000"/>
                </a:solidFill>
              </a:rPr>
              <a:t>As collateral multilateralism</a:t>
            </a:r>
            <a:r>
              <a:rPr lang="en-US" i="1" dirty="0"/>
              <a:t>: </a:t>
            </a:r>
            <a:r>
              <a:rPr lang="en-US" dirty="0"/>
              <a:t>trade dependent on collateral agreements touching on infrastructure, financing and investment (</a:t>
            </a:r>
            <a:r>
              <a:rPr lang="en-US" dirty="0">
                <a:solidFill>
                  <a:srgbClr val="FF0000"/>
                </a:solidFill>
              </a:rPr>
              <a:t>lubricated through RMB internationalization in fact</a:t>
            </a:r>
            <a:r>
              <a:rPr lang="en-US" dirty="0"/>
              <a:t>, e.g. all yuan transactions )</a:t>
            </a:r>
          </a:p>
          <a:p>
            <a:pPr lvl="1"/>
            <a:r>
              <a:rPr lang="en-US" b="1" dirty="0">
                <a:solidFill>
                  <a:srgbClr val="FF0000"/>
                </a:solidFill>
              </a:rPr>
              <a:t> Challenges </a:t>
            </a:r>
            <a:r>
              <a:rPr lang="en-US" dirty="0"/>
              <a:t>COORDINATION AND COHERENCE: Need to assemble a number of distinct legal instruments to produce a legalized OBOR framework. </a:t>
            </a:r>
          </a:p>
          <a:p>
            <a:r>
              <a:rPr lang="en-US" b="1" i="1" dirty="0">
                <a:solidFill>
                  <a:srgbClr val="FF0000"/>
                </a:solidFill>
              </a:rPr>
              <a:t>Second</a:t>
            </a:r>
            <a:r>
              <a:rPr lang="en-US" b="1" dirty="0">
                <a:solidFill>
                  <a:srgbClr val="FF0000"/>
                </a:solidFill>
              </a:rPr>
              <a:t>, OBOR may be treated as </a:t>
            </a:r>
            <a:r>
              <a:rPr lang="en-US" b="1" i="1" dirty="0">
                <a:solidFill>
                  <a:srgbClr val="FF0000"/>
                </a:solidFill>
              </a:rPr>
              <a:t>sui generis</a:t>
            </a:r>
            <a:r>
              <a:rPr lang="en-US" dirty="0"/>
              <a:t>. </a:t>
            </a:r>
          </a:p>
          <a:p>
            <a:pPr lvl="1"/>
            <a:r>
              <a:rPr lang="en-US" dirty="0"/>
              <a:t>Two points were emphasized in this respect.  First, it could take advantage of traditional diplomatic partnerships, producing a new model of alliance or association among states grounded in principle and soft power arrangements.  Dean Shen Wei pointed to the partnership arrangement with Sweden as a new model; or it could point to a </a:t>
            </a:r>
            <a:r>
              <a:rPr lang="en-US" dirty="0">
                <a:hlinkClick r:id="rId2"/>
              </a:rPr>
              <a:t>Chinese version of the Marshall Plan</a:t>
            </a:r>
            <a:r>
              <a:rPr lang="en-US" dirty="0"/>
              <a:t>) (for commentary along those lines see </a:t>
            </a:r>
            <a:r>
              <a:rPr lang="en-US" dirty="0">
                <a:hlinkClick r:id="rId3"/>
              </a:rPr>
              <a:t>here</a:t>
            </a:r>
            <a:r>
              <a:rPr lang="en-US" dirty="0"/>
              <a:t>).  Second, the focus on "Partnership and Cooperation Agreements (PCSs) (e.g. </a:t>
            </a:r>
            <a:r>
              <a:rPr lang="en-US" dirty="0">
                <a:hlinkClick r:id="rId4"/>
              </a:rPr>
              <a:t>here</a:t>
            </a:r>
            <a:r>
              <a:rPr lang="en-US" dirty="0"/>
              <a:t> generally pp. 389-93) could reshape the trade only focus of OBOR into a more comprehensive social and political  and cultural vehicle to produce a new version of global governance, a Chinese version of globalization that also advances Chinese national interests.</a:t>
            </a:r>
          </a:p>
          <a:p>
            <a:endParaRPr lang="en-US" dirty="0"/>
          </a:p>
        </p:txBody>
      </p:sp>
    </p:spTree>
    <p:extLst>
      <p:ext uri="{BB962C8B-B14F-4D97-AF65-F5344CB8AC3E}">
        <p14:creationId xmlns:p14="http://schemas.microsoft.com/office/powerpoint/2010/main" val="208635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43CD-ECAA-5B4C-9836-76C236F04AAD}"/>
              </a:ext>
            </a:extLst>
          </p:cNvPr>
          <p:cNvSpPr>
            <a:spLocks noGrp="1"/>
          </p:cNvSpPr>
          <p:nvPr>
            <p:ph type="title"/>
          </p:nvPr>
        </p:nvSpPr>
        <p:spPr>
          <a:xfrm>
            <a:off x="838200" y="1"/>
            <a:ext cx="10515600" cy="1028699"/>
          </a:xfrm>
        </p:spPr>
        <p:txBody>
          <a:bodyPr/>
          <a:lstStyle/>
          <a:p>
            <a:pPr algn="ctr"/>
            <a:r>
              <a:rPr lang="en-US" dirty="0"/>
              <a:t>Asia Infrastructure and Investment Bank</a:t>
            </a:r>
          </a:p>
        </p:txBody>
      </p:sp>
      <p:pic>
        <p:nvPicPr>
          <p:cNvPr id="7" name="Content Placeholder 6">
            <a:extLst>
              <a:ext uri="{FF2B5EF4-FFF2-40B4-BE49-F238E27FC236}">
                <a16:creationId xmlns:a16="http://schemas.microsoft.com/office/drawing/2014/main" id="{428CCEAA-EFBF-CB46-9F95-A31EDCA231A8}"/>
              </a:ext>
            </a:extLst>
          </p:cNvPr>
          <p:cNvPicPr>
            <a:picLocks noGrp="1" noChangeAspect="1"/>
          </p:cNvPicPr>
          <p:nvPr>
            <p:ph sz="half" idx="1"/>
          </p:nvPr>
        </p:nvPicPr>
        <p:blipFill>
          <a:blip r:embed="rId2"/>
          <a:stretch>
            <a:fillRect/>
          </a:stretch>
        </p:blipFill>
        <p:spPr>
          <a:xfrm>
            <a:off x="0" y="1825625"/>
            <a:ext cx="3538220" cy="3705820"/>
          </a:xfrm>
        </p:spPr>
      </p:pic>
      <p:sp>
        <p:nvSpPr>
          <p:cNvPr id="5" name="Content Placeholder 4">
            <a:extLst>
              <a:ext uri="{FF2B5EF4-FFF2-40B4-BE49-F238E27FC236}">
                <a16:creationId xmlns:a16="http://schemas.microsoft.com/office/drawing/2014/main" id="{A659CA2A-D17C-FC4E-92CB-83B950B05D11}"/>
              </a:ext>
            </a:extLst>
          </p:cNvPr>
          <p:cNvSpPr>
            <a:spLocks noGrp="1"/>
          </p:cNvSpPr>
          <p:nvPr>
            <p:ph sz="half" idx="2"/>
          </p:nvPr>
        </p:nvSpPr>
        <p:spPr>
          <a:xfrm>
            <a:off x="3817620" y="1188720"/>
            <a:ext cx="8374380" cy="5669279"/>
          </a:xfrm>
          <a:solidFill>
            <a:schemeClr val="accent4">
              <a:lumMod val="20000"/>
              <a:lumOff val="80000"/>
            </a:schemeClr>
          </a:solidFill>
        </p:spPr>
        <p:txBody>
          <a:bodyPr>
            <a:normAutofit lnSpcReduction="10000"/>
          </a:bodyPr>
          <a:lstStyle/>
          <a:p>
            <a:r>
              <a:rPr lang="en-US" dirty="0"/>
              <a:t>multilateral development bank with a mission to improve social and economic outcomes in Asia and beyond. </a:t>
            </a:r>
          </a:p>
          <a:p>
            <a:r>
              <a:rPr lang="en-US" dirty="0"/>
              <a:t>HQ Beijing</a:t>
            </a:r>
          </a:p>
          <a:p>
            <a:r>
              <a:rPr lang="en-US" dirty="0"/>
              <a:t>Commencement January 2016</a:t>
            </a:r>
          </a:p>
          <a:p>
            <a:r>
              <a:rPr lang="en-US" dirty="0"/>
              <a:t>84 approved members from around the world. </a:t>
            </a:r>
          </a:p>
          <a:p>
            <a:r>
              <a:rPr lang="en-US" dirty="0"/>
              <a:t>“</a:t>
            </a:r>
            <a:r>
              <a:rPr lang="en-US" dirty="0">
                <a:hlinkClick r:id="rId3"/>
              </a:rPr>
              <a:t>By investing in sustainable infrastructure and other productive sectors today, we will better connect people, services and markets that over time will impact the lives of billions and build a better future</a:t>
            </a:r>
            <a:r>
              <a:rPr lang="en-US" dirty="0"/>
              <a:t>.” </a:t>
            </a:r>
          </a:p>
          <a:p>
            <a:r>
              <a:rPr lang="en-US" dirty="0"/>
              <a:t>“AIIB does not have country strategies for its members. AIIB will review any project that is aligned with the Bank’s thematic priorities and will bring clear benefits to Asia.”</a:t>
            </a:r>
          </a:p>
        </p:txBody>
      </p:sp>
    </p:spTree>
    <p:extLst>
      <p:ext uri="{BB962C8B-B14F-4D97-AF65-F5344CB8AC3E}">
        <p14:creationId xmlns:p14="http://schemas.microsoft.com/office/powerpoint/2010/main" val="317020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773333" cy="863599"/>
          </a:xfrm>
        </p:spPr>
        <p:txBody>
          <a:bodyPr/>
          <a:lstStyle/>
          <a:p>
            <a:r>
              <a:rPr lang="en-US" dirty="0"/>
              <a:t>Key Areas of OBOR Policy</a:t>
            </a:r>
          </a:p>
        </p:txBody>
      </p:sp>
      <p:sp>
        <p:nvSpPr>
          <p:cNvPr id="3" name="Content Placeholder 2"/>
          <p:cNvSpPr>
            <a:spLocks noGrp="1"/>
          </p:cNvSpPr>
          <p:nvPr>
            <p:ph sz="half" idx="1"/>
          </p:nvPr>
        </p:nvSpPr>
        <p:spPr/>
        <p:txBody>
          <a:bodyPr>
            <a:normAutofit/>
          </a:bodyPr>
          <a:lstStyle/>
          <a:p>
            <a:r>
              <a:rPr lang="en-US" dirty="0"/>
              <a:t>Meant to represent a coordinated framework of hard and soft power implemented through both public and private channels. </a:t>
            </a:r>
          </a:p>
          <a:p>
            <a:pPr lvl="1"/>
            <a:r>
              <a:rPr lang="en-US" dirty="0"/>
              <a:t>Soft power is bound up in the people to people exchanges.  </a:t>
            </a:r>
          </a:p>
          <a:p>
            <a:pPr lvl="1"/>
            <a:r>
              <a:rPr lang="en-US" dirty="0"/>
              <a:t>Most amplified through media coverage are the infrastructure projects and financial cooperation.  </a:t>
            </a:r>
          </a:p>
        </p:txBody>
      </p:sp>
      <p:graphicFrame>
        <p:nvGraphicFramePr>
          <p:cNvPr id="5" name="Content Placeholder 6"/>
          <p:cNvGraphicFramePr>
            <a:graphicFrameLocks noGrp="1"/>
          </p:cNvGraphicFramePr>
          <p:nvPr>
            <p:ph sz="half" idx="2"/>
            <p:extLst>
              <p:ext uri="{D42A27DB-BD31-4B8C-83A1-F6EECF244321}">
                <p14:modId xmlns:p14="http://schemas.microsoft.com/office/powerpoint/2010/main" val="1803356572"/>
              </p:ext>
            </p:extLst>
          </p:nvPr>
        </p:nvGraphicFramePr>
        <p:xfrm>
          <a:off x="6172199" y="728133"/>
          <a:ext cx="5901267"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14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892800" cy="1371600"/>
          </a:xfrm>
        </p:spPr>
        <p:txBody>
          <a:bodyPr/>
          <a:lstStyle/>
          <a:p>
            <a:r>
              <a:rPr lang="en-US"/>
              <a:t>Putting </a:t>
            </a:r>
            <a:r>
              <a:rPr lang="en-US" dirty="0"/>
              <a:t>Policies Together </a:t>
            </a:r>
          </a:p>
        </p:txBody>
      </p:sp>
      <p:sp>
        <p:nvSpPr>
          <p:cNvPr id="6" name="Content Placeholder 5"/>
          <p:cNvSpPr>
            <a:spLocks noGrp="1"/>
          </p:cNvSpPr>
          <p:nvPr>
            <p:ph sz="half" idx="1"/>
          </p:nvPr>
        </p:nvSpPr>
        <p:spPr>
          <a:xfrm>
            <a:off x="0" y="1825624"/>
            <a:ext cx="5655733" cy="4913843"/>
          </a:xfrm>
        </p:spPr>
        <p:txBody>
          <a:bodyPr>
            <a:normAutofit/>
          </a:bodyPr>
          <a:lstStyle/>
          <a:p>
            <a:r>
              <a:rPr lang="en-US" dirty="0"/>
              <a:t>Why are OBOR and RMB internationalization linked</a:t>
            </a:r>
          </a:p>
          <a:p>
            <a:pPr lvl="1"/>
            <a:r>
              <a:rPr lang="en-US" dirty="0"/>
              <a:t>Stability</a:t>
            </a:r>
          </a:p>
          <a:p>
            <a:pPr lvl="1"/>
            <a:r>
              <a:rPr lang="en-US" dirty="0"/>
              <a:t>Development</a:t>
            </a:r>
          </a:p>
          <a:p>
            <a:pPr lvl="1"/>
            <a:r>
              <a:rPr lang="en-US" dirty="0"/>
              <a:t>Control</a:t>
            </a:r>
          </a:p>
          <a:p>
            <a:r>
              <a:rPr lang="en-US" dirty="0"/>
              <a:t>RMB internationalization makes no sense outside this complex web of interrelated economic and political objectives</a:t>
            </a:r>
          </a:p>
          <a:p>
            <a:r>
              <a:rPr lang="en-US" b="1" dirty="0">
                <a:solidFill>
                  <a:srgbClr val="FF0000"/>
                </a:solidFill>
              </a:rPr>
              <a:t>A world of cross-dependencies: Success of any are tied to all</a:t>
            </a:r>
            <a:r>
              <a:rPr lang="en-US" dirty="0"/>
              <a:t>.</a:t>
            </a:r>
          </a:p>
          <a:p>
            <a:pPr lvl="1"/>
            <a:endParaRPr lang="en-US" dirty="0"/>
          </a:p>
          <a:p>
            <a:endParaRPr lang="en-US" dirty="0"/>
          </a:p>
        </p:txBody>
      </p:sp>
      <p:graphicFrame>
        <p:nvGraphicFramePr>
          <p:cNvPr id="8" name="Content Placeholder 6"/>
          <p:cNvGraphicFramePr>
            <a:graphicFrameLocks noGrp="1"/>
          </p:cNvGraphicFramePr>
          <p:nvPr>
            <p:ph sz="half" idx="2"/>
            <p:extLst/>
          </p:nvPr>
        </p:nvGraphicFramePr>
        <p:xfrm>
          <a:off x="5892800" y="2"/>
          <a:ext cx="6299200" cy="6739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88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48266"/>
          </a:xfrm>
        </p:spPr>
        <p:txBody>
          <a:bodyPr>
            <a:normAutofit/>
          </a:bodyPr>
          <a:lstStyle/>
          <a:p>
            <a:pPr algn="ctr"/>
            <a:r>
              <a:rPr lang="en-US" b="1" dirty="0"/>
              <a:t>Overall Objective: New Era Thinking</a:t>
            </a:r>
            <a:endParaRPr lang="en-US" dirty="0"/>
          </a:p>
        </p:txBody>
      </p:sp>
      <p:graphicFrame>
        <p:nvGraphicFramePr>
          <p:cNvPr id="3" name="Content Placeholder 2">
            <a:extLst>
              <a:ext uri="{FF2B5EF4-FFF2-40B4-BE49-F238E27FC236}">
                <a16:creationId xmlns:a16="http://schemas.microsoft.com/office/drawing/2014/main" id="{D9FA7195-C7A8-4C43-A490-083AB94DDBF1}"/>
              </a:ext>
            </a:extLst>
          </p:cNvPr>
          <p:cNvGraphicFramePr>
            <a:graphicFrameLocks noGrp="1"/>
          </p:cNvGraphicFramePr>
          <p:nvPr>
            <p:ph idx="1"/>
            <p:extLst>
              <p:ext uri="{D42A27DB-BD31-4B8C-83A1-F6EECF244321}">
                <p14:modId xmlns:p14="http://schemas.microsoft.com/office/powerpoint/2010/main" val="1924723319"/>
              </p:ext>
            </p:extLst>
          </p:nvPr>
        </p:nvGraphicFramePr>
        <p:xfrm>
          <a:off x="0" y="1151468"/>
          <a:ext cx="12192000" cy="5706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97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436533" cy="1069144"/>
          </a:xfrm>
        </p:spPr>
        <p:txBody>
          <a:bodyPr/>
          <a:lstStyle/>
          <a:p>
            <a:r>
              <a:rPr lang="en-US" dirty="0"/>
              <a:t>Summary Points</a:t>
            </a:r>
          </a:p>
        </p:txBody>
      </p:sp>
      <p:sp>
        <p:nvSpPr>
          <p:cNvPr id="4" name="Content Placeholder 3"/>
          <p:cNvSpPr>
            <a:spLocks noGrp="1"/>
          </p:cNvSpPr>
          <p:nvPr>
            <p:ph sz="half" idx="1"/>
          </p:nvPr>
        </p:nvSpPr>
        <p:spPr>
          <a:xfrm>
            <a:off x="-1" y="1069145"/>
            <a:ext cx="7433734" cy="5788855"/>
          </a:xfrm>
        </p:spPr>
        <p:txBody>
          <a:bodyPr>
            <a:normAutofit fontScale="77500" lnSpcReduction="20000"/>
          </a:bodyPr>
          <a:lstStyle/>
          <a:p>
            <a:r>
              <a:rPr lang="en-US" sz="2900" dirty="0"/>
              <a:t>Why are OBOR and RMB internationalization linked?</a:t>
            </a:r>
          </a:p>
          <a:p>
            <a:pPr lvl="1"/>
            <a:r>
              <a:rPr lang="en-US" sz="2500" b="1" dirty="0">
                <a:solidFill>
                  <a:srgbClr val="FF0000"/>
                </a:solidFill>
              </a:rPr>
              <a:t>Stability; Development; Control</a:t>
            </a:r>
          </a:p>
          <a:p>
            <a:r>
              <a:rPr lang="en-US" dirty="0"/>
              <a:t>In order to protect Chinese interests it is necessary to protect an international economic system in mortal danger caused by its own fatal flaws, as well as the missteps and inattention (and growing lack if capacity) of the Americans (again from a Chinese point of view). </a:t>
            </a:r>
          </a:p>
          <a:p>
            <a:r>
              <a:rPr lang="en-US" dirty="0"/>
              <a:t>That requires greater power to control the reality of global trade and investment as well as to manage the perception of control.</a:t>
            </a:r>
          </a:p>
          <a:p>
            <a:r>
              <a:rPr lang="en-US" dirty="0"/>
              <a:t>To that end, China cannot merely step into the shoes of the United States; it must instead construct its own "shoes" for leading global trade and finance in ways that both serve Chinese interests, and consequently those of the global trade and finance regimes those interests must also serve.  </a:t>
            </a:r>
          </a:p>
          <a:p>
            <a:r>
              <a:rPr lang="en-US" dirty="0"/>
              <a:t>Four Prongs:</a:t>
            </a:r>
          </a:p>
          <a:p>
            <a:pPr lvl="1"/>
            <a:r>
              <a:rPr lang="en-US" sz="2900" dirty="0">
                <a:solidFill>
                  <a:srgbClr val="FF0000"/>
                </a:solidFill>
              </a:rPr>
              <a:t>TRADE</a:t>
            </a:r>
            <a:r>
              <a:rPr lang="en-US" sz="2900" dirty="0"/>
              <a:t>: OBOR; </a:t>
            </a:r>
          </a:p>
          <a:p>
            <a:pPr lvl="1"/>
            <a:r>
              <a:rPr lang="en-US" sz="2900" dirty="0">
                <a:solidFill>
                  <a:srgbClr val="FF0000"/>
                </a:solidFill>
              </a:rPr>
              <a:t>INFRASTRUCTURE</a:t>
            </a:r>
            <a:r>
              <a:rPr lang="en-US" sz="2900" dirty="0"/>
              <a:t>: AIIB and other development facilities; </a:t>
            </a:r>
          </a:p>
          <a:p>
            <a:pPr lvl="1"/>
            <a:r>
              <a:rPr lang="en-US" sz="2900" dirty="0">
                <a:solidFill>
                  <a:srgbClr val="FF0000"/>
                </a:solidFill>
              </a:rPr>
              <a:t>FINANCE</a:t>
            </a:r>
            <a:r>
              <a:rPr lang="en-US" sz="2900" dirty="0"/>
              <a:t>: RMB Internationalization;</a:t>
            </a:r>
          </a:p>
          <a:p>
            <a:pPr lvl="1"/>
            <a:r>
              <a:rPr lang="en-US" sz="2800" dirty="0">
                <a:solidFill>
                  <a:srgbClr val="FF0000"/>
                </a:solidFill>
              </a:rPr>
              <a:t>CULTURE/EDUCATION</a:t>
            </a:r>
            <a:r>
              <a:rPr lang="en-US" sz="2800" b="1" dirty="0">
                <a:solidFill>
                  <a:srgbClr val="FF0000"/>
                </a:solidFill>
              </a:rPr>
              <a:t>:</a:t>
            </a:r>
            <a:r>
              <a:rPr lang="en-US" sz="2800" dirty="0"/>
              <a:t> Social Credit-</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05381" y="355600"/>
            <a:ext cx="4586619" cy="6163733"/>
          </a:xfrm>
        </p:spPr>
      </p:pic>
    </p:spTree>
    <p:extLst>
      <p:ext uri="{BB962C8B-B14F-4D97-AF65-F5344CB8AC3E}">
        <p14:creationId xmlns:p14="http://schemas.microsoft.com/office/powerpoint/2010/main" val="26206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A045-0C4D-1F47-A207-27A5BEF3B122}"/>
              </a:ext>
            </a:extLst>
          </p:cNvPr>
          <p:cNvSpPr>
            <a:spLocks noGrp="1"/>
          </p:cNvSpPr>
          <p:nvPr>
            <p:ph type="title"/>
          </p:nvPr>
        </p:nvSpPr>
        <p:spPr>
          <a:xfrm>
            <a:off x="838200" y="1"/>
            <a:ext cx="10515600" cy="1165859"/>
          </a:xfrm>
        </p:spPr>
        <p:txBody>
          <a:bodyPr/>
          <a:lstStyle/>
          <a:p>
            <a:r>
              <a:rPr lang="en-US" dirty="0"/>
              <a:t>Context: Communist Internationalism</a:t>
            </a:r>
          </a:p>
        </p:txBody>
      </p:sp>
      <p:graphicFrame>
        <p:nvGraphicFramePr>
          <p:cNvPr id="6" name="Content Placeholder 5">
            <a:extLst>
              <a:ext uri="{FF2B5EF4-FFF2-40B4-BE49-F238E27FC236}">
                <a16:creationId xmlns:a16="http://schemas.microsoft.com/office/drawing/2014/main" id="{5992F0B7-4629-F046-8DC4-7D138F71E9E3}"/>
              </a:ext>
            </a:extLst>
          </p:cNvPr>
          <p:cNvGraphicFramePr>
            <a:graphicFrameLocks noGrp="1"/>
          </p:cNvGraphicFramePr>
          <p:nvPr>
            <p:ph idx="1"/>
            <p:extLst>
              <p:ext uri="{D42A27DB-BD31-4B8C-83A1-F6EECF244321}">
                <p14:modId xmlns:p14="http://schemas.microsoft.com/office/powerpoint/2010/main" val="1144083212"/>
              </p:ext>
            </p:extLst>
          </p:nvPr>
        </p:nvGraphicFramePr>
        <p:xfrm>
          <a:off x="0" y="1325880"/>
          <a:ext cx="12192000" cy="5532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39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18CC7-DA43-9C4B-A8EE-961DDCAC291E}"/>
              </a:ext>
            </a:extLst>
          </p:cNvPr>
          <p:cNvSpPr>
            <a:spLocks noGrp="1"/>
          </p:cNvSpPr>
          <p:nvPr>
            <p:ph type="title"/>
          </p:nvPr>
        </p:nvSpPr>
        <p:spPr>
          <a:xfrm>
            <a:off x="838200" y="1"/>
            <a:ext cx="10515600" cy="914399"/>
          </a:xfrm>
        </p:spPr>
        <p:txBody>
          <a:bodyPr/>
          <a:lstStyle/>
          <a:p>
            <a:pPr algn="ctr"/>
            <a:r>
              <a:rPr lang="en-US" dirty="0"/>
              <a:t>A 4</a:t>
            </a:r>
            <a:r>
              <a:rPr lang="en-US" baseline="30000" dirty="0"/>
              <a:t>th</a:t>
            </a:r>
            <a:r>
              <a:rPr lang="en-US" dirty="0"/>
              <a:t> Communist International?</a:t>
            </a:r>
          </a:p>
        </p:txBody>
      </p:sp>
      <p:sp>
        <p:nvSpPr>
          <p:cNvPr id="9" name="Content Placeholder 8">
            <a:extLst>
              <a:ext uri="{FF2B5EF4-FFF2-40B4-BE49-F238E27FC236}">
                <a16:creationId xmlns:a16="http://schemas.microsoft.com/office/drawing/2014/main" id="{ED3461BD-06DC-EE4D-ABA9-E88999B6245D}"/>
              </a:ext>
            </a:extLst>
          </p:cNvPr>
          <p:cNvSpPr>
            <a:spLocks noGrp="1"/>
          </p:cNvSpPr>
          <p:nvPr>
            <p:ph sz="half" idx="2"/>
          </p:nvPr>
        </p:nvSpPr>
        <p:spPr>
          <a:xfrm>
            <a:off x="6172200" y="914400"/>
            <a:ext cx="6019800" cy="5943599"/>
          </a:xfrm>
        </p:spPr>
        <p:txBody>
          <a:bodyPr>
            <a:normAutofit fontScale="92500"/>
          </a:bodyPr>
          <a:lstStyle/>
          <a:p>
            <a:pPr algn="ctr"/>
            <a:r>
              <a:rPr lang="en-US" sz="3500" dirty="0"/>
              <a:t>4</a:t>
            </a:r>
            <a:r>
              <a:rPr lang="en-US" sz="3500" baseline="30000" dirty="0"/>
              <a:t>th</a:t>
            </a:r>
            <a:r>
              <a:rPr lang="en-US" sz="3500" dirty="0"/>
              <a:t> International?</a:t>
            </a:r>
          </a:p>
          <a:p>
            <a:r>
              <a:rPr lang="en-US" dirty="0"/>
              <a:t>Grounded in economics </a:t>
            </a:r>
          </a:p>
          <a:p>
            <a:r>
              <a:rPr lang="en-US" dirty="0"/>
              <a:t>Markets based integration as technique of choice</a:t>
            </a:r>
          </a:p>
          <a:p>
            <a:r>
              <a:rPr lang="en-US" dirty="0"/>
              <a:t>Basis is development of productive forces</a:t>
            </a:r>
          </a:p>
          <a:p>
            <a:r>
              <a:rPr lang="en-US" dirty="0"/>
              <a:t>Values based changes reflected in economic, political and social organization</a:t>
            </a:r>
          </a:p>
          <a:p>
            <a:r>
              <a:rPr lang="en-US" dirty="0"/>
              <a:t>China as the vanguard and centering element</a:t>
            </a:r>
          </a:p>
          <a:p>
            <a:r>
              <a:rPr lang="en-US" dirty="0"/>
              <a:t>Result: Borderless world in which integrated national productive forces can be developed under the leadership of the (Chinese) communist Party</a:t>
            </a:r>
          </a:p>
          <a:p>
            <a:endParaRPr lang="en-US" dirty="0"/>
          </a:p>
          <a:p>
            <a:endParaRPr lang="en-US" dirty="0"/>
          </a:p>
        </p:txBody>
      </p:sp>
      <p:sp>
        <p:nvSpPr>
          <p:cNvPr id="3" name="Content Placeholder 2">
            <a:extLst>
              <a:ext uri="{FF2B5EF4-FFF2-40B4-BE49-F238E27FC236}">
                <a16:creationId xmlns:a16="http://schemas.microsoft.com/office/drawing/2014/main" id="{B7EC6BBA-2ECC-4E40-AC9C-D05E7C1386EE}"/>
              </a:ext>
            </a:extLst>
          </p:cNvPr>
          <p:cNvSpPr>
            <a:spLocks noGrp="1"/>
          </p:cNvSpPr>
          <p:nvPr>
            <p:ph sz="half" idx="1"/>
          </p:nvPr>
        </p:nvSpPr>
        <p:spPr>
          <a:xfrm>
            <a:off x="0" y="914400"/>
            <a:ext cx="6019800" cy="5943599"/>
          </a:xfrm>
        </p:spPr>
        <p:txBody>
          <a:bodyPr>
            <a:normAutofit fontScale="92500"/>
          </a:bodyPr>
          <a:lstStyle/>
          <a:p>
            <a:pPr lvl="0" algn="ctr"/>
            <a:r>
              <a:rPr lang="en-US" sz="3500" dirty="0"/>
              <a:t>3</a:t>
            </a:r>
            <a:r>
              <a:rPr lang="en-US" sz="3500" baseline="30000" dirty="0"/>
              <a:t>rd</a:t>
            </a:r>
            <a:r>
              <a:rPr lang="en-US" sz="3500" dirty="0"/>
              <a:t> International</a:t>
            </a:r>
          </a:p>
          <a:p>
            <a:pPr lvl="0"/>
            <a:r>
              <a:rPr lang="en-US" dirty="0"/>
              <a:t>Grounded in politics </a:t>
            </a:r>
          </a:p>
          <a:p>
            <a:pPr lvl="0"/>
            <a:r>
              <a:rPr lang="en-US" dirty="0"/>
              <a:t>Revolution as technique of choice</a:t>
            </a:r>
          </a:p>
          <a:p>
            <a:pPr lvl="0"/>
            <a:r>
              <a:rPr lang="en-US" dirty="0"/>
              <a:t>Basis in class struggle and the triumph of the proletarian order</a:t>
            </a:r>
          </a:p>
          <a:p>
            <a:pPr lvl="0"/>
            <a:r>
              <a:rPr lang="en-US" dirty="0"/>
              <a:t>Values based changes reflected in social, economic and political organization </a:t>
            </a:r>
          </a:p>
          <a:p>
            <a:pPr lvl="0"/>
            <a:r>
              <a:rPr lang="en-US" dirty="0"/>
              <a:t>Soviet Union as the vanguard and centering element</a:t>
            </a:r>
          </a:p>
          <a:p>
            <a:pPr lvl="0"/>
            <a:r>
              <a:rPr lang="en-US" dirty="0"/>
              <a:t>Result: Borderless world in which the proletarian revolution realized through the leadership of the (Russian) communist party</a:t>
            </a:r>
          </a:p>
        </p:txBody>
      </p:sp>
    </p:spTree>
    <p:extLst>
      <p:ext uri="{BB962C8B-B14F-4D97-AF65-F5344CB8AC3E}">
        <p14:creationId xmlns:p14="http://schemas.microsoft.com/office/powerpoint/2010/main" val="3333406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2FED-77B7-9A4A-9D87-325AA889EBCD}"/>
              </a:ext>
            </a:extLst>
          </p:cNvPr>
          <p:cNvSpPr>
            <a:spLocks noGrp="1"/>
          </p:cNvSpPr>
          <p:nvPr>
            <p:ph type="title"/>
          </p:nvPr>
        </p:nvSpPr>
        <p:spPr>
          <a:xfrm>
            <a:off x="838200" y="2"/>
            <a:ext cx="10515600" cy="897774"/>
          </a:xfrm>
        </p:spPr>
        <p:txBody>
          <a:bodyPr/>
          <a:lstStyle/>
          <a:p>
            <a:pPr algn="ctr"/>
            <a:r>
              <a:rPr lang="en-US" dirty="0"/>
              <a:t>Compared to Western Internationalism?</a:t>
            </a:r>
          </a:p>
        </p:txBody>
      </p:sp>
      <p:graphicFrame>
        <p:nvGraphicFramePr>
          <p:cNvPr id="6" name="Content Placeholder 5">
            <a:extLst>
              <a:ext uri="{FF2B5EF4-FFF2-40B4-BE49-F238E27FC236}">
                <a16:creationId xmlns:a16="http://schemas.microsoft.com/office/drawing/2014/main" id="{FA16CABE-2F57-5F40-921C-430DEAA67A0C}"/>
              </a:ext>
            </a:extLst>
          </p:cNvPr>
          <p:cNvGraphicFramePr>
            <a:graphicFrameLocks noGrp="1"/>
          </p:cNvGraphicFramePr>
          <p:nvPr>
            <p:ph sz="half" idx="1"/>
            <p:extLst>
              <p:ext uri="{D42A27DB-BD31-4B8C-83A1-F6EECF244321}">
                <p14:modId xmlns:p14="http://schemas.microsoft.com/office/powerpoint/2010/main" val="1732951563"/>
              </p:ext>
            </p:extLst>
          </p:nvPr>
        </p:nvGraphicFramePr>
        <p:xfrm>
          <a:off x="0" y="1147156"/>
          <a:ext cx="6019800" cy="571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8F09DE42-3A1D-A141-B583-06F69C80F693}"/>
              </a:ext>
            </a:extLst>
          </p:cNvPr>
          <p:cNvGraphicFramePr>
            <a:graphicFrameLocks noGrp="1"/>
          </p:cNvGraphicFramePr>
          <p:nvPr>
            <p:ph sz="half" idx="2"/>
            <p:extLst>
              <p:ext uri="{D42A27DB-BD31-4B8C-83A1-F6EECF244321}">
                <p14:modId xmlns:p14="http://schemas.microsoft.com/office/powerpoint/2010/main" val="2818159159"/>
              </p:ext>
            </p:extLst>
          </p:nvPr>
        </p:nvGraphicFramePr>
        <p:xfrm>
          <a:off x="6305204" y="1147157"/>
          <a:ext cx="5886796" cy="5710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6264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DE9C-8468-074D-AD03-98050861CABB}"/>
              </a:ext>
            </a:extLst>
          </p:cNvPr>
          <p:cNvSpPr>
            <a:spLocks noGrp="1"/>
          </p:cNvSpPr>
          <p:nvPr>
            <p:ph type="title"/>
          </p:nvPr>
        </p:nvSpPr>
        <p:spPr>
          <a:xfrm>
            <a:off x="4451465" y="0"/>
            <a:ext cx="2697480" cy="1325563"/>
          </a:xfrm>
          <a:solidFill>
            <a:schemeClr val="tx2">
              <a:lumMod val="20000"/>
              <a:lumOff val="80000"/>
            </a:schemeClr>
          </a:solidFill>
        </p:spPr>
        <p:txBody>
          <a:bodyPr>
            <a:normAutofit/>
          </a:bodyPr>
          <a:lstStyle/>
          <a:p>
            <a:pPr algn="ctr"/>
            <a:r>
              <a:rPr lang="en-US" sz="5400" b="1" dirty="0"/>
              <a:t>Thanks!</a:t>
            </a:r>
          </a:p>
        </p:txBody>
      </p:sp>
      <p:sp>
        <p:nvSpPr>
          <p:cNvPr id="3" name="Content Placeholder 2">
            <a:extLst>
              <a:ext uri="{FF2B5EF4-FFF2-40B4-BE49-F238E27FC236}">
                <a16:creationId xmlns:a16="http://schemas.microsoft.com/office/drawing/2014/main" id="{42D931A2-4E44-FB47-B808-CE7EEE0D2169}"/>
              </a:ext>
            </a:extLst>
          </p:cNvPr>
          <p:cNvSpPr>
            <a:spLocks noGrp="1"/>
          </p:cNvSpPr>
          <p:nvPr>
            <p:ph idx="1"/>
          </p:nvPr>
        </p:nvSpPr>
        <p:spPr>
          <a:xfrm>
            <a:off x="6355080" y="5943600"/>
            <a:ext cx="5836920" cy="914400"/>
          </a:xfrm>
          <a:solidFill>
            <a:schemeClr val="tx2">
              <a:lumMod val="20000"/>
              <a:lumOff val="80000"/>
            </a:schemeClr>
          </a:solidFill>
        </p:spPr>
        <p:txBody>
          <a:bodyPr/>
          <a:lstStyle/>
          <a:p>
            <a:r>
              <a:rPr lang="en-US" dirty="0"/>
              <a:t>Contact author at lcb911@gmail.com</a:t>
            </a:r>
          </a:p>
        </p:txBody>
      </p:sp>
    </p:spTree>
    <p:extLst>
      <p:ext uri="{BB962C8B-B14F-4D97-AF65-F5344CB8AC3E}">
        <p14:creationId xmlns:p14="http://schemas.microsoft.com/office/powerpoint/2010/main" val="375715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4D5B-6D3B-2A47-BAD0-E838178E88DA}"/>
              </a:ext>
            </a:extLst>
          </p:cNvPr>
          <p:cNvSpPr>
            <a:spLocks noGrp="1"/>
          </p:cNvSpPr>
          <p:nvPr>
            <p:ph type="title"/>
          </p:nvPr>
        </p:nvSpPr>
        <p:spPr/>
        <p:txBody>
          <a:bodyPr>
            <a:normAutofit/>
          </a:bodyPr>
          <a:lstStyle/>
          <a:p>
            <a:r>
              <a:rPr lang="en-US" dirty="0"/>
              <a:t>Communist Internationalism With Chinese Characteristics in the New Era?</a:t>
            </a:r>
          </a:p>
        </p:txBody>
      </p:sp>
      <p:graphicFrame>
        <p:nvGraphicFramePr>
          <p:cNvPr id="4" name="Content Placeholder 3">
            <a:extLst>
              <a:ext uri="{FF2B5EF4-FFF2-40B4-BE49-F238E27FC236}">
                <a16:creationId xmlns:a16="http://schemas.microsoft.com/office/drawing/2014/main" id="{9033BBAF-6D45-3D4E-B91F-B3B23E814069}"/>
              </a:ext>
            </a:extLst>
          </p:cNvPr>
          <p:cNvGraphicFramePr>
            <a:graphicFrameLocks noGrp="1"/>
          </p:cNvGraphicFramePr>
          <p:nvPr>
            <p:ph idx="1"/>
            <p:extLst>
              <p:ext uri="{D42A27DB-BD31-4B8C-83A1-F6EECF244321}">
                <p14:modId xmlns:p14="http://schemas.microsoft.com/office/powerpoint/2010/main" val="2165399831"/>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28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F573-F14C-004B-AB63-F7CCAB7234D0}"/>
              </a:ext>
            </a:extLst>
          </p:cNvPr>
          <p:cNvSpPr>
            <a:spLocks noGrp="1"/>
          </p:cNvSpPr>
          <p:nvPr>
            <p:ph type="title"/>
          </p:nvPr>
        </p:nvSpPr>
        <p:spPr>
          <a:xfrm>
            <a:off x="838200" y="1"/>
            <a:ext cx="10515600" cy="822959"/>
          </a:xfrm>
        </p:spPr>
        <p:txBody>
          <a:bodyPr/>
          <a:lstStyle/>
          <a:p>
            <a:pPr algn="ctr"/>
            <a:r>
              <a:rPr lang="en-US" dirty="0"/>
              <a:t>Order of Discussion</a:t>
            </a:r>
          </a:p>
        </p:txBody>
      </p:sp>
      <p:graphicFrame>
        <p:nvGraphicFramePr>
          <p:cNvPr id="4" name="Content Placeholder 3">
            <a:extLst>
              <a:ext uri="{FF2B5EF4-FFF2-40B4-BE49-F238E27FC236}">
                <a16:creationId xmlns:a16="http://schemas.microsoft.com/office/drawing/2014/main" id="{2D78D659-72B1-8248-8BE8-9DE569547DC1}"/>
              </a:ext>
            </a:extLst>
          </p:cNvPr>
          <p:cNvGraphicFramePr>
            <a:graphicFrameLocks noGrp="1"/>
          </p:cNvGraphicFramePr>
          <p:nvPr>
            <p:ph idx="1"/>
            <p:extLst>
              <p:ext uri="{D42A27DB-BD31-4B8C-83A1-F6EECF244321}">
                <p14:modId xmlns:p14="http://schemas.microsoft.com/office/powerpoint/2010/main" val="2949330991"/>
              </p:ext>
            </p:extLst>
          </p:nvPr>
        </p:nvGraphicFramePr>
        <p:xfrm>
          <a:off x="0" y="822960"/>
          <a:ext cx="12192000" cy="603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29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37EE-9871-A743-880B-0F056F6EF610}"/>
              </a:ext>
            </a:extLst>
          </p:cNvPr>
          <p:cNvSpPr>
            <a:spLocks noGrp="1"/>
          </p:cNvSpPr>
          <p:nvPr>
            <p:ph type="title"/>
          </p:nvPr>
        </p:nvSpPr>
        <p:spPr/>
        <p:txBody>
          <a:bodyPr/>
          <a:lstStyle/>
          <a:p>
            <a:r>
              <a:rPr lang="en-US" dirty="0"/>
              <a:t>The Working Class has no country</a:t>
            </a:r>
          </a:p>
        </p:txBody>
      </p:sp>
      <p:graphicFrame>
        <p:nvGraphicFramePr>
          <p:cNvPr id="4" name="Content Placeholder 3">
            <a:extLst>
              <a:ext uri="{FF2B5EF4-FFF2-40B4-BE49-F238E27FC236}">
                <a16:creationId xmlns:a16="http://schemas.microsoft.com/office/drawing/2014/main" id="{32496D59-996C-9D42-ABB8-C8226725EACF}"/>
              </a:ext>
            </a:extLst>
          </p:cNvPr>
          <p:cNvGraphicFramePr>
            <a:graphicFrameLocks noGrp="1"/>
          </p:cNvGraphicFramePr>
          <p:nvPr>
            <p:ph idx="1"/>
            <p:extLst>
              <p:ext uri="{D42A27DB-BD31-4B8C-83A1-F6EECF244321}">
                <p14:modId xmlns:p14="http://schemas.microsoft.com/office/powerpoint/2010/main" val="2168680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17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6895-4B29-FC4C-B325-E6D18ADA2C1F}"/>
              </a:ext>
            </a:extLst>
          </p:cNvPr>
          <p:cNvSpPr>
            <a:spLocks noGrp="1"/>
          </p:cNvSpPr>
          <p:nvPr>
            <p:ph type="title"/>
          </p:nvPr>
        </p:nvSpPr>
        <p:spPr>
          <a:xfrm>
            <a:off x="0" y="1"/>
            <a:ext cx="12192000" cy="1097279"/>
          </a:xfrm>
        </p:spPr>
        <p:txBody>
          <a:bodyPr/>
          <a:lstStyle/>
          <a:p>
            <a:pPr algn="ctr"/>
            <a:r>
              <a:rPr lang="en-US" dirty="0"/>
              <a:t>The Working Class Develops an Institutional Form</a:t>
            </a:r>
          </a:p>
        </p:txBody>
      </p:sp>
      <p:graphicFrame>
        <p:nvGraphicFramePr>
          <p:cNvPr id="4" name="Content Placeholder 3">
            <a:extLst>
              <a:ext uri="{FF2B5EF4-FFF2-40B4-BE49-F238E27FC236}">
                <a16:creationId xmlns:a16="http://schemas.microsoft.com/office/drawing/2014/main" id="{34CC76CB-54EB-3E45-A174-D85A59FC1F7D}"/>
              </a:ext>
            </a:extLst>
          </p:cNvPr>
          <p:cNvGraphicFramePr>
            <a:graphicFrameLocks noGrp="1"/>
          </p:cNvGraphicFramePr>
          <p:nvPr>
            <p:ph idx="1"/>
            <p:extLst>
              <p:ext uri="{D42A27DB-BD31-4B8C-83A1-F6EECF244321}">
                <p14:modId xmlns:p14="http://schemas.microsoft.com/office/powerpoint/2010/main" val="948802057"/>
              </p:ext>
            </p:extLst>
          </p:nvPr>
        </p:nvGraphicFramePr>
        <p:xfrm>
          <a:off x="0" y="1348740"/>
          <a:ext cx="12192000" cy="550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23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E5CF-169F-2848-B552-B7F44A0973A5}"/>
              </a:ext>
            </a:extLst>
          </p:cNvPr>
          <p:cNvSpPr>
            <a:spLocks noGrp="1"/>
          </p:cNvSpPr>
          <p:nvPr>
            <p:ph type="title"/>
          </p:nvPr>
        </p:nvSpPr>
        <p:spPr/>
        <p:txBody>
          <a:bodyPr/>
          <a:lstStyle/>
          <a:p>
            <a:r>
              <a:rPr lang="en-US" dirty="0"/>
              <a:t>From Institution to the Institutionalization of Global Political Proletarian Revolution </a:t>
            </a:r>
          </a:p>
        </p:txBody>
      </p:sp>
      <p:graphicFrame>
        <p:nvGraphicFramePr>
          <p:cNvPr id="4" name="Content Placeholder 3">
            <a:extLst>
              <a:ext uri="{FF2B5EF4-FFF2-40B4-BE49-F238E27FC236}">
                <a16:creationId xmlns:a16="http://schemas.microsoft.com/office/drawing/2014/main" id="{C3F3207D-A1B5-AD46-AAB8-436AB1A78BB5}"/>
              </a:ext>
            </a:extLst>
          </p:cNvPr>
          <p:cNvGraphicFramePr>
            <a:graphicFrameLocks noGrp="1"/>
          </p:cNvGraphicFramePr>
          <p:nvPr>
            <p:ph idx="1"/>
            <p:extLst>
              <p:ext uri="{D42A27DB-BD31-4B8C-83A1-F6EECF244321}">
                <p14:modId xmlns:p14="http://schemas.microsoft.com/office/powerpoint/2010/main" val="4110184389"/>
              </p:ext>
            </p:extLst>
          </p:nvPr>
        </p:nvGraphicFramePr>
        <p:xfrm>
          <a:off x="0" y="1825625"/>
          <a:ext cx="12192000" cy="4826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50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FD3E8-175F-8741-8B1E-1BB2FA1139EA}"/>
              </a:ext>
            </a:extLst>
          </p:cNvPr>
          <p:cNvSpPr>
            <a:spLocks noGrp="1"/>
          </p:cNvSpPr>
          <p:nvPr>
            <p:ph type="title"/>
          </p:nvPr>
        </p:nvSpPr>
        <p:spPr/>
        <p:txBody>
          <a:bodyPr/>
          <a:lstStyle/>
          <a:p>
            <a:r>
              <a:rPr lang="en-US" dirty="0"/>
              <a:t>The Comintern 1919-43</a:t>
            </a:r>
          </a:p>
        </p:txBody>
      </p:sp>
      <p:pic>
        <p:nvPicPr>
          <p:cNvPr id="8" name="Content Placeholder 7">
            <a:extLst>
              <a:ext uri="{FF2B5EF4-FFF2-40B4-BE49-F238E27FC236}">
                <a16:creationId xmlns:a16="http://schemas.microsoft.com/office/drawing/2014/main" id="{B6316193-BA79-7947-BA3E-CDFD2D74A2AC}"/>
              </a:ext>
            </a:extLst>
          </p:cNvPr>
          <p:cNvPicPr>
            <a:picLocks noGrp="1" noChangeAspect="1"/>
          </p:cNvPicPr>
          <p:nvPr>
            <p:ph sz="half" idx="1"/>
          </p:nvPr>
        </p:nvPicPr>
        <p:blipFill>
          <a:blip r:embed="rId2"/>
          <a:stretch>
            <a:fillRect/>
          </a:stretch>
        </p:blipFill>
        <p:spPr>
          <a:xfrm>
            <a:off x="0" y="1919695"/>
            <a:ext cx="4389120" cy="4458788"/>
          </a:xfrm>
        </p:spPr>
      </p:pic>
      <p:sp>
        <p:nvSpPr>
          <p:cNvPr id="6" name="Content Placeholder 5">
            <a:extLst>
              <a:ext uri="{FF2B5EF4-FFF2-40B4-BE49-F238E27FC236}">
                <a16:creationId xmlns:a16="http://schemas.microsoft.com/office/drawing/2014/main" id="{4026188A-CB59-F740-9E86-F04630E1BAEB}"/>
              </a:ext>
            </a:extLst>
          </p:cNvPr>
          <p:cNvSpPr>
            <a:spLocks noGrp="1"/>
          </p:cNvSpPr>
          <p:nvPr>
            <p:ph sz="half" idx="2"/>
          </p:nvPr>
        </p:nvSpPr>
        <p:spPr>
          <a:xfrm>
            <a:off x="4846320" y="1440179"/>
            <a:ext cx="7345680" cy="5417819"/>
          </a:xfrm>
        </p:spPr>
        <p:txBody>
          <a:bodyPr>
            <a:normAutofit/>
          </a:bodyPr>
          <a:lstStyle/>
          <a:p>
            <a:r>
              <a:rPr lang="en-US" dirty="0"/>
              <a:t>Focus on class struggle</a:t>
            </a:r>
          </a:p>
          <a:p>
            <a:r>
              <a:rPr lang="en-US" dirty="0"/>
              <a:t>Proletarian political world revolution</a:t>
            </a:r>
          </a:p>
          <a:p>
            <a:pPr lvl="1"/>
            <a:r>
              <a:rPr lang="en-US" dirty="0"/>
              <a:t>Failures: Spartacists Germany</a:t>
            </a:r>
          </a:p>
          <a:p>
            <a:pPr lvl="1"/>
            <a:r>
              <a:rPr lang="en-US" dirty="0"/>
              <a:t>Hungarian Soviet</a:t>
            </a:r>
          </a:p>
          <a:p>
            <a:pPr lvl="1"/>
            <a:r>
              <a:rPr lang="en-US" dirty="0"/>
              <a:t>Italian loss to fascist revolution</a:t>
            </a:r>
          </a:p>
          <a:p>
            <a:r>
              <a:rPr lang="en-US" dirty="0"/>
              <a:t>By 1924 refocused on the defense of Soviet Union</a:t>
            </a:r>
          </a:p>
          <a:p>
            <a:r>
              <a:rPr lang="en-US" dirty="0"/>
              <a:t>Internationalism through state development</a:t>
            </a:r>
          </a:p>
          <a:p>
            <a:r>
              <a:rPr lang="en-US" dirty="0"/>
              <a:t>Control of Communist Parties around the world</a:t>
            </a:r>
          </a:p>
          <a:p>
            <a:r>
              <a:rPr lang="en-US" dirty="0"/>
              <a:t>From Comintern to </a:t>
            </a:r>
            <a:r>
              <a:rPr lang="en-US" dirty="0" err="1"/>
              <a:t>Cominform</a:t>
            </a:r>
            <a:r>
              <a:rPr lang="en-US" dirty="0"/>
              <a:t> 1943</a:t>
            </a:r>
          </a:p>
          <a:p>
            <a:pPr lvl="1"/>
            <a:r>
              <a:rPr lang="en-US" dirty="0"/>
              <a:t>Control of Soviet satellite countries</a:t>
            </a:r>
          </a:p>
          <a:p>
            <a:endParaRPr lang="en-US" dirty="0"/>
          </a:p>
        </p:txBody>
      </p:sp>
    </p:spTree>
    <p:extLst>
      <p:ext uri="{BB962C8B-B14F-4D97-AF65-F5344CB8AC3E}">
        <p14:creationId xmlns:p14="http://schemas.microsoft.com/office/powerpoint/2010/main" val="13057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387202-03C0-344F-AF57-552B9EB5786F}"/>
              </a:ext>
            </a:extLst>
          </p:cNvPr>
          <p:cNvSpPr>
            <a:spLocks noGrp="1"/>
          </p:cNvSpPr>
          <p:nvPr>
            <p:ph type="title"/>
          </p:nvPr>
        </p:nvSpPr>
        <p:spPr/>
        <p:txBody>
          <a:bodyPr/>
          <a:lstStyle/>
          <a:p>
            <a:r>
              <a:rPr lang="en-US" dirty="0"/>
              <a:t>Toward Chinese Internationalism</a:t>
            </a:r>
          </a:p>
        </p:txBody>
      </p:sp>
      <p:graphicFrame>
        <p:nvGraphicFramePr>
          <p:cNvPr id="7" name="Content Placeholder 6">
            <a:extLst>
              <a:ext uri="{FF2B5EF4-FFF2-40B4-BE49-F238E27FC236}">
                <a16:creationId xmlns:a16="http://schemas.microsoft.com/office/drawing/2014/main" id="{65D37663-1C9E-974B-95BD-3FBF1429A3E9}"/>
              </a:ext>
            </a:extLst>
          </p:cNvPr>
          <p:cNvGraphicFramePr>
            <a:graphicFrameLocks noGrp="1"/>
          </p:cNvGraphicFramePr>
          <p:nvPr>
            <p:ph idx="1"/>
            <p:extLst>
              <p:ext uri="{D42A27DB-BD31-4B8C-83A1-F6EECF244321}">
                <p14:modId xmlns:p14="http://schemas.microsoft.com/office/powerpoint/2010/main" val="1809741098"/>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695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1707</Words>
  <Application>Microsoft Macintosh PowerPoint</Application>
  <PresentationFormat>Widescreen</PresentationFormat>
  <Paragraphs>179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等线</vt:lpstr>
      <vt:lpstr>Arial</vt:lpstr>
      <vt:lpstr>Calibri</vt:lpstr>
      <vt:lpstr>Calibri Light</vt:lpstr>
      <vt:lpstr>Copperplate</vt:lpstr>
      <vt:lpstr>Office Theme</vt:lpstr>
      <vt:lpstr>China’s One Belt One Road (OBOR) Initiative and the New Communist International.</vt:lpstr>
      <vt:lpstr>Context: Communist Internationalism</vt:lpstr>
      <vt:lpstr>Communist Internationalism With Chinese Characteristics in the New Era?</vt:lpstr>
      <vt:lpstr>Order of Discussion</vt:lpstr>
      <vt:lpstr>The Working Class has no country</vt:lpstr>
      <vt:lpstr>The Working Class Develops an Institutional Form</vt:lpstr>
      <vt:lpstr>From Institution to the Institutionalization of Global Political Proletarian Revolution </vt:lpstr>
      <vt:lpstr>The Comintern 1919-43</vt:lpstr>
      <vt:lpstr>Toward Chinese Internationalism</vt:lpstr>
      <vt:lpstr>Core RMB Internationalization in Fits and Starts </vt:lpstr>
      <vt:lpstr>The OBOR Initiative</vt:lpstr>
      <vt:lpstr>OBOR Chronology</vt:lpstr>
      <vt:lpstr>OBOR Routes</vt:lpstr>
      <vt:lpstr>OBOR Out of BITs and Pieces</vt:lpstr>
      <vt:lpstr>Asia Infrastructure and Investment Bank</vt:lpstr>
      <vt:lpstr>Key Areas of OBOR Policy</vt:lpstr>
      <vt:lpstr>Putting Policies Together </vt:lpstr>
      <vt:lpstr>Overall Objective: New Era Thinking</vt:lpstr>
      <vt:lpstr>Summary Points</vt:lpstr>
      <vt:lpstr>A 4th Communist International?</vt:lpstr>
      <vt:lpstr>Compared to Western Internationalism?</vt:lpstr>
      <vt:lpstr>Thanks!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cp:revision>
  <dcterms:created xsi:type="dcterms:W3CDTF">2018-03-15T13:07:27Z</dcterms:created>
  <dcterms:modified xsi:type="dcterms:W3CDTF">2018-04-04T00:40:42Z</dcterms:modified>
</cp:coreProperties>
</file>